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3" r:id="rId3"/>
    <p:sldId id="259" r:id="rId4"/>
    <p:sldId id="260" r:id="rId5"/>
    <p:sldId id="261" r:id="rId6"/>
    <p:sldId id="264" r:id="rId7"/>
    <p:sldId id="265" r:id="rId8"/>
    <p:sldId id="266" r:id="rId9"/>
    <p:sldId id="267" r:id="rId10"/>
    <p:sldId id="268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520" userDrawn="1">
          <p15:clr>
            <a:srgbClr val="A4A3A4"/>
          </p15:clr>
        </p15:guide>
        <p15:guide id="3" pos="415" userDrawn="1">
          <p15:clr>
            <a:srgbClr val="A4A3A4"/>
          </p15:clr>
        </p15:guide>
        <p15:guide id="4" pos="72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468" y="102"/>
      </p:cViewPr>
      <p:guideLst>
        <p:guide orient="horz" pos="2160"/>
        <p:guide pos="4520"/>
        <p:guide pos="415"/>
        <p:guide pos="72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5352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237FCD6-C2EC-4FC6-B8D4-9938EAB38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8CCAB19-17B4-4CD8-8619-979A56A137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A2B5E5-D5F6-4AC0-9DC7-91FF94117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7C8C5-CAB3-4DBF-B678-625E7AFCBEC5}" type="datetimeFigureOut">
              <a:rPr lang="zh-CN" altLang="en-US" smtClean="0"/>
              <a:t>2022/4/19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F2326E-A870-4722-B2F8-EEE922BD63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AE5BE3C-6A7A-460C-AB57-A097C89DDF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9E6FB2-052D-4B2D-AEC5-C4BA4027C7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704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210"/>
          <p:cNvSpPr/>
          <p:nvPr/>
        </p:nvSpPr>
        <p:spPr>
          <a:xfrm>
            <a:off x="668533" y="463300"/>
            <a:ext cx="339107" cy="339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495"/>
                  <a:pt x="0" y="10604"/>
                </a:cubicBezTo>
                <a:cubicBezTo>
                  <a:pt x="0" y="4713"/>
                  <a:pt x="4713" y="0"/>
                  <a:pt x="10604" y="0"/>
                </a:cubicBezTo>
                <a:cubicBezTo>
                  <a:pt x="16495" y="0"/>
                  <a:pt x="21600" y="4713"/>
                  <a:pt x="21600" y="10604"/>
                </a:cubicBezTo>
                <a:cubicBezTo>
                  <a:pt x="21600" y="16495"/>
                  <a:pt x="16495" y="21600"/>
                  <a:pt x="10604" y="21600"/>
                </a:cubicBezTo>
                <a:close/>
                <a:moveTo>
                  <a:pt x="10604" y="3142"/>
                </a:moveTo>
                <a:cubicBezTo>
                  <a:pt x="6284" y="3142"/>
                  <a:pt x="3142" y="6284"/>
                  <a:pt x="3142" y="10604"/>
                </a:cubicBezTo>
                <a:cubicBezTo>
                  <a:pt x="3142" y="14924"/>
                  <a:pt x="6284" y="18458"/>
                  <a:pt x="10604" y="18458"/>
                </a:cubicBezTo>
                <a:lnTo>
                  <a:pt x="10604" y="314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" name="Shape 5211"/>
          <p:cNvSpPr/>
          <p:nvPr/>
        </p:nvSpPr>
        <p:spPr>
          <a:xfrm>
            <a:off x="1420837" y="463300"/>
            <a:ext cx="393250" cy="3077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736"/>
                </a:moveTo>
                <a:cubicBezTo>
                  <a:pt x="21600" y="21168"/>
                  <a:pt x="21262" y="21600"/>
                  <a:pt x="20587" y="21600"/>
                </a:cubicBezTo>
                <a:cubicBezTo>
                  <a:pt x="675" y="21600"/>
                  <a:pt x="675" y="21600"/>
                  <a:pt x="675" y="21600"/>
                </a:cubicBezTo>
                <a:cubicBezTo>
                  <a:pt x="338" y="21600"/>
                  <a:pt x="0" y="21168"/>
                  <a:pt x="0" y="20736"/>
                </a:cubicBezTo>
                <a:cubicBezTo>
                  <a:pt x="0" y="18576"/>
                  <a:pt x="0" y="18576"/>
                  <a:pt x="0" y="18576"/>
                </a:cubicBezTo>
                <a:cubicBezTo>
                  <a:pt x="0" y="18144"/>
                  <a:pt x="338" y="17712"/>
                  <a:pt x="675" y="17712"/>
                </a:cubicBezTo>
                <a:cubicBezTo>
                  <a:pt x="20587" y="17712"/>
                  <a:pt x="20587" y="17712"/>
                  <a:pt x="20587" y="17712"/>
                </a:cubicBezTo>
                <a:cubicBezTo>
                  <a:pt x="21262" y="17712"/>
                  <a:pt x="21600" y="18144"/>
                  <a:pt x="21600" y="18576"/>
                </a:cubicBezTo>
                <a:lnTo>
                  <a:pt x="21600" y="20736"/>
                </a:lnTo>
                <a:close/>
                <a:moveTo>
                  <a:pt x="19912" y="8640"/>
                </a:moveTo>
                <a:cubicBezTo>
                  <a:pt x="19912" y="9504"/>
                  <a:pt x="19575" y="9936"/>
                  <a:pt x="19237" y="9936"/>
                </a:cubicBezTo>
                <a:cubicBezTo>
                  <a:pt x="2363" y="9936"/>
                  <a:pt x="2363" y="9936"/>
                  <a:pt x="2363" y="9936"/>
                </a:cubicBezTo>
                <a:cubicBezTo>
                  <a:pt x="1688" y="9936"/>
                  <a:pt x="1350" y="9504"/>
                  <a:pt x="1350" y="8640"/>
                </a:cubicBezTo>
                <a:cubicBezTo>
                  <a:pt x="1350" y="6912"/>
                  <a:pt x="1350" y="6912"/>
                  <a:pt x="1350" y="6912"/>
                </a:cubicBezTo>
                <a:cubicBezTo>
                  <a:pt x="1350" y="6048"/>
                  <a:pt x="1688" y="5616"/>
                  <a:pt x="2363" y="5616"/>
                </a:cubicBezTo>
                <a:cubicBezTo>
                  <a:pt x="19237" y="5616"/>
                  <a:pt x="19237" y="5616"/>
                  <a:pt x="19237" y="5616"/>
                </a:cubicBezTo>
                <a:cubicBezTo>
                  <a:pt x="19575" y="5616"/>
                  <a:pt x="19912" y="6048"/>
                  <a:pt x="19912" y="6912"/>
                </a:cubicBezTo>
                <a:lnTo>
                  <a:pt x="19912" y="8640"/>
                </a:lnTo>
                <a:close/>
                <a:moveTo>
                  <a:pt x="16875" y="14688"/>
                </a:moveTo>
                <a:cubicBezTo>
                  <a:pt x="16875" y="15120"/>
                  <a:pt x="16537" y="15552"/>
                  <a:pt x="16200" y="15552"/>
                </a:cubicBezTo>
                <a:cubicBezTo>
                  <a:pt x="5400" y="15552"/>
                  <a:pt x="5400" y="15552"/>
                  <a:pt x="5400" y="15552"/>
                </a:cubicBezTo>
                <a:cubicBezTo>
                  <a:pt x="5063" y="15552"/>
                  <a:pt x="4388" y="15120"/>
                  <a:pt x="4388" y="14688"/>
                </a:cubicBezTo>
                <a:cubicBezTo>
                  <a:pt x="4388" y="12528"/>
                  <a:pt x="4388" y="12528"/>
                  <a:pt x="4388" y="12528"/>
                </a:cubicBezTo>
                <a:cubicBezTo>
                  <a:pt x="4388" y="12096"/>
                  <a:pt x="5063" y="11664"/>
                  <a:pt x="5400" y="11664"/>
                </a:cubicBezTo>
                <a:cubicBezTo>
                  <a:pt x="16200" y="11664"/>
                  <a:pt x="16200" y="11664"/>
                  <a:pt x="16200" y="11664"/>
                </a:cubicBezTo>
                <a:cubicBezTo>
                  <a:pt x="16537" y="11664"/>
                  <a:pt x="16875" y="12096"/>
                  <a:pt x="16875" y="12528"/>
                </a:cubicBezTo>
                <a:lnTo>
                  <a:pt x="16875" y="14688"/>
                </a:lnTo>
                <a:close/>
                <a:moveTo>
                  <a:pt x="15187" y="3024"/>
                </a:moveTo>
                <a:cubicBezTo>
                  <a:pt x="15187" y="3456"/>
                  <a:pt x="14850" y="3888"/>
                  <a:pt x="14512" y="3888"/>
                </a:cubicBezTo>
                <a:cubicBezTo>
                  <a:pt x="6750" y="3888"/>
                  <a:pt x="6750" y="3888"/>
                  <a:pt x="6750" y="3888"/>
                </a:cubicBezTo>
                <a:cubicBezTo>
                  <a:pt x="6413" y="3888"/>
                  <a:pt x="6075" y="3456"/>
                  <a:pt x="6075" y="3024"/>
                </a:cubicBezTo>
                <a:cubicBezTo>
                  <a:pt x="6075" y="864"/>
                  <a:pt x="6075" y="864"/>
                  <a:pt x="6075" y="864"/>
                </a:cubicBezTo>
                <a:cubicBezTo>
                  <a:pt x="6075" y="432"/>
                  <a:pt x="6413" y="0"/>
                  <a:pt x="6750" y="0"/>
                </a:cubicBezTo>
                <a:cubicBezTo>
                  <a:pt x="14512" y="0"/>
                  <a:pt x="14512" y="0"/>
                  <a:pt x="14512" y="0"/>
                </a:cubicBezTo>
                <a:cubicBezTo>
                  <a:pt x="14850" y="0"/>
                  <a:pt x="15187" y="432"/>
                  <a:pt x="15187" y="864"/>
                </a:cubicBezTo>
                <a:lnTo>
                  <a:pt x="15187" y="302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" name="Shape 5212"/>
          <p:cNvSpPr/>
          <p:nvPr/>
        </p:nvSpPr>
        <p:spPr>
          <a:xfrm>
            <a:off x="2307074" y="463300"/>
            <a:ext cx="396100" cy="3077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187" y="3024"/>
                </a:moveTo>
                <a:cubicBezTo>
                  <a:pt x="15187" y="3456"/>
                  <a:pt x="14850" y="3888"/>
                  <a:pt x="14512" y="3888"/>
                </a:cubicBezTo>
                <a:cubicBezTo>
                  <a:pt x="675" y="3888"/>
                  <a:pt x="675" y="3888"/>
                  <a:pt x="675" y="3888"/>
                </a:cubicBezTo>
                <a:cubicBezTo>
                  <a:pt x="338" y="3888"/>
                  <a:pt x="0" y="3456"/>
                  <a:pt x="0" y="3024"/>
                </a:cubicBezTo>
                <a:cubicBezTo>
                  <a:pt x="0" y="864"/>
                  <a:pt x="0" y="864"/>
                  <a:pt x="0" y="864"/>
                </a:cubicBezTo>
                <a:cubicBezTo>
                  <a:pt x="0" y="432"/>
                  <a:pt x="338" y="0"/>
                  <a:pt x="675" y="0"/>
                </a:cubicBezTo>
                <a:cubicBezTo>
                  <a:pt x="14512" y="0"/>
                  <a:pt x="14512" y="0"/>
                  <a:pt x="14512" y="0"/>
                </a:cubicBezTo>
                <a:cubicBezTo>
                  <a:pt x="14850" y="0"/>
                  <a:pt x="15187" y="432"/>
                  <a:pt x="15187" y="864"/>
                </a:cubicBezTo>
                <a:lnTo>
                  <a:pt x="15187" y="3024"/>
                </a:lnTo>
                <a:close/>
                <a:moveTo>
                  <a:pt x="19912" y="8640"/>
                </a:moveTo>
                <a:cubicBezTo>
                  <a:pt x="19912" y="9504"/>
                  <a:pt x="19575" y="9936"/>
                  <a:pt x="19237" y="9936"/>
                </a:cubicBezTo>
                <a:cubicBezTo>
                  <a:pt x="675" y="9936"/>
                  <a:pt x="675" y="9936"/>
                  <a:pt x="675" y="9936"/>
                </a:cubicBezTo>
                <a:cubicBezTo>
                  <a:pt x="338" y="9936"/>
                  <a:pt x="0" y="9504"/>
                  <a:pt x="0" y="8640"/>
                </a:cubicBezTo>
                <a:cubicBezTo>
                  <a:pt x="0" y="6912"/>
                  <a:pt x="0" y="6912"/>
                  <a:pt x="0" y="6912"/>
                </a:cubicBezTo>
                <a:cubicBezTo>
                  <a:pt x="0" y="6048"/>
                  <a:pt x="338" y="5616"/>
                  <a:pt x="675" y="5616"/>
                </a:cubicBezTo>
                <a:cubicBezTo>
                  <a:pt x="19237" y="5616"/>
                  <a:pt x="19237" y="5616"/>
                  <a:pt x="19237" y="5616"/>
                </a:cubicBezTo>
                <a:cubicBezTo>
                  <a:pt x="19575" y="5616"/>
                  <a:pt x="19912" y="6048"/>
                  <a:pt x="19912" y="6912"/>
                </a:cubicBezTo>
                <a:lnTo>
                  <a:pt x="19912" y="8640"/>
                </a:lnTo>
                <a:close/>
                <a:moveTo>
                  <a:pt x="16875" y="14688"/>
                </a:moveTo>
                <a:cubicBezTo>
                  <a:pt x="16875" y="15120"/>
                  <a:pt x="16537" y="15552"/>
                  <a:pt x="16200" y="15552"/>
                </a:cubicBezTo>
                <a:cubicBezTo>
                  <a:pt x="675" y="15552"/>
                  <a:pt x="675" y="15552"/>
                  <a:pt x="675" y="15552"/>
                </a:cubicBezTo>
                <a:cubicBezTo>
                  <a:pt x="338" y="15552"/>
                  <a:pt x="0" y="15120"/>
                  <a:pt x="0" y="14688"/>
                </a:cubicBezTo>
                <a:cubicBezTo>
                  <a:pt x="0" y="12528"/>
                  <a:pt x="0" y="12528"/>
                  <a:pt x="0" y="12528"/>
                </a:cubicBezTo>
                <a:cubicBezTo>
                  <a:pt x="0" y="12096"/>
                  <a:pt x="338" y="11664"/>
                  <a:pt x="675" y="11664"/>
                </a:cubicBezTo>
                <a:cubicBezTo>
                  <a:pt x="16200" y="11664"/>
                  <a:pt x="16200" y="11664"/>
                  <a:pt x="16200" y="11664"/>
                </a:cubicBezTo>
                <a:cubicBezTo>
                  <a:pt x="16537" y="11664"/>
                  <a:pt x="16875" y="12096"/>
                  <a:pt x="16875" y="12528"/>
                </a:cubicBezTo>
                <a:lnTo>
                  <a:pt x="16875" y="14688"/>
                </a:lnTo>
                <a:close/>
                <a:moveTo>
                  <a:pt x="21600" y="20736"/>
                </a:moveTo>
                <a:cubicBezTo>
                  <a:pt x="21600" y="21168"/>
                  <a:pt x="21262" y="21600"/>
                  <a:pt x="20587" y="21600"/>
                </a:cubicBezTo>
                <a:cubicBezTo>
                  <a:pt x="675" y="21600"/>
                  <a:pt x="675" y="21600"/>
                  <a:pt x="675" y="21600"/>
                </a:cubicBezTo>
                <a:cubicBezTo>
                  <a:pt x="338" y="21600"/>
                  <a:pt x="0" y="21168"/>
                  <a:pt x="0" y="20736"/>
                </a:cubicBezTo>
                <a:cubicBezTo>
                  <a:pt x="0" y="18576"/>
                  <a:pt x="0" y="18576"/>
                  <a:pt x="0" y="18576"/>
                </a:cubicBezTo>
                <a:cubicBezTo>
                  <a:pt x="0" y="18144"/>
                  <a:pt x="338" y="17712"/>
                  <a:pt x="675" y="17712"/>
                </a:cubicBezTo>
                <a:cubicBezTo>
                  <a:pt x="20587" y="17712"/>
                  <a:pt x="20587" y="17712"/>
                  <a:pt x="20587" y="17712"/>
                </a:cubicBezTo>
                <a:cubicBezTo>
                  <a:pt x="21262" y="17712"/>
                  <a:pt x="21600" y="18144"/>
                  <a:pt x="21600" y="18576"/>
                </a:cubicBezTo>
                <a:lnTo>
                  <a:pt x="21600" y="2073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" name="Shape 5213"/>
          <p:cNvSpPr/>
          <p:nvPr/>
        </p:nvSpPr>
        <p:spPr>
          <a:xfrm>
            <a:off x="3207557" y="463300"/>
            <a:ext cx="407498" cy="339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6887"/>
                </a:moveTo>
                <a:cubicBezTo>
                  <a:pt x="21600" y="17280"/>
                  <a:pt x="21273" y="17673"/>
                  <a:pt x="20945" y="17673"/>
                </a:cubicBezTo>
                <a:cubicBezTo>
                  <a:pt x="18655" y="17673"/>
                  <a:pt x="18655" y="17673"/>
                  <a:pt x="18655" y="17673"/>
                </a:cubicBezTo>
                <a:cubicBezTo>
                  <a:pt x="18655" y="19636"/>
                  <a:pt x="17345" y="21600"/>
                  <a:pt x="15709" y="21600"/>
                </a:cubicBezTo>
                <a:cubicBezTo>
                  <a:pt x="14073" y="21600"/>
                  <a:pt x="12764" y="19636"/>
                  <a:pt x="12764" y="17673"/>
                </a:cubicBezTo>
                <a:cubicBezTo>
                  <a:pt x="8182" y="17673"/>
                  <a:pt x="8182" y="17673"/>
                  <a:pt x="8182" y="17673"/>
                </a:cubicBezTo>
                <a:cubicBezTo>
                  <a:pt x="8182" y="19636"/>
                  <a:pt x="6873" y="21600"/>
                  <a:pt x="5236" y="21600"/>
                </a:cubicBezTo>
                <a:cubicBezTo>
                  <a:pt x="3600" y="21600"/>
                  <a:pt x="2291" y="19636"/>
                  <a:pt x="2291" y="17673"/>
                </a:cubicBezTo>
                <a:cubicBezTo>
                  <a:pt x="655" y="17673"/>
                  <a:pt x="655" y="17673"/>
                  <a:pt x="655" y="17673"/>
                </a:cubicBezTo>
                <a:cubicBezTo>
                  <a:pt x="327" y="17673"/>
                  <a:pt x="0" y="17280"/>
                  <a:pt x="0" y="16887"/>
                </a:cubicBezTo>
                <a:cubicBezTo>
                  <a:pt x="0" y="16495"/>
                  <a:pt x="327" y="16102"/>
                  <a:pt x="655" y="16102"/>
                </a:cubicBezTo>
                <a:cubicBezTo>
                  <a:pt x="655" y="10211"/>
                  <a:pt x="655" y="10211"/>
                  <a:pt x="655" y="10211"/>
                </a:cubicBezTo>
                <a:cubicBezTo>
                  <a:pt x="655" y="9818"/>
                  <a:pt x="982" y="9033"/>
                  <a:pt x="1309" y="8640"/>
                </a:cubicBezTo>
                <a:cubicBezTo>
                  <a:pt x="3600" y="5891"/>
                  <a:pt x="3600" y="5891"/>
                  <a:pt x="3600" y="5891"/>
                </a:cubicBezTo>
                <a:cubicBezTo>
                  <a:pt x="3927" y="5498"/>
                  <a:pt x="4582" y="5105"/>
                  <a:pt x="4909" y="5105"/>
                </a:cubicBezTo>
                <a:cubicBezTo>
                  <a:pt x="6873" y="5105"/>
                  <a:pt x="6873" y="5105"/>
                  <a:pt x="6873" y="5105"/>
                </a:cubicBezTo>
                <a:cubicBezTo>
                  <a:pt x="6873" y="785"/>
                  <a:pt x="6873" y="785"/>
                  <a:pt x="6873" y="785"/>
                </a:cubicBezTo>
                <a:cubicBezTo>
                  <a:pt x="6873" y="393"/>
                  <a:pt x="7200" y="0"/>
                  <a:pt x="7527" y="0"/>
                </a:cubicBezTo>
                <a:cubicBezTo>
                  <a:pt x="20945" y="0"/>
                  <a:pt x="20945" y="0"/>
                  <a:pt x="20945" y="0"/>
                </a:cubicBezTo>
                <a:cubicBezTo>
                  <a:pt x="21273" y="0"/>
                  <a:pt x="21600" y="393"/>
                  <a:pt x="21600" y="785"/>
                </a:cubicBezTo>
                <a:lnTo>
                  <a:pt x="21600" y="16887"/>
                </a:lnTo>
                <a:close/>
                <a:moveTo>
                  <a:pt x="6873" y="10604"/>
                </a:moveTo>
                <a:cubicBezTo>
                  <a:pt x="6873" y="7069"/>
                  <a:pt x="6873" y="7069"/>
                  <a:pt x="6873" y="7069"/>
                </a:cubicBezTo>
                <a:cubicBezTo>
                  <a:pt x="4909" y="7069"/>
                  <a:pt x="4909" y="7069"/>
                  <a:pt x="4909" y="7069"/>
                </a:cubicBezTo>
                <a:cubicBezTo>
                  <a:pt x="4909" y="7069"/>
                  <a:pt x="4582" y="7069"/>
                  <a:pt x="4582" y="7069"/>
                </a:cubicBezTo>
                <a:cubicBezTo>
                  <a:pt x="2291" y="9818"/>
                  <a:pt x="2291" y="9818"/>
                  <a:pt x="2291" y="9818"/>
                </a:cubicBezTo>
                <a:cubicBezTo>
                  <a:pt x="2291" y="9818"/>
                  <a:pt x="2291" y="10211"/>
                  <a:pt x="2291" y="10211"/>
                </a:cubicBezTo>
                <a:cubicBezTo>
                  <a:pt x="2291" y="10604"/>
                  <a:pt x="2291" y="10604"/>
                  <a:pt x="2291" y="10604"/>
                </a:cubicBezTo>
                <a:lnTo>
                  <a:pt x="6873" y="10604"/>
                </a:lnTo>
                <a:close/>
                <a:moveTo>
                  <a:pt x="5236" y="16102"/>
                </a:moveTo>
                <a:cubicBezTo>
                  <a:pt x="4582" y="16102"/>
                  <a:pt x="3600" y="16887"/>
                  <a:pt x="3600" y="17673"/>
                </a:cubicBezTo>
                <a:cubicBezTo>
                  <a:pt x="3600" y="18851"/>
                  <a:pt x="4582" y="19636"/>
                  <a:pt x="5236" y="19636"/>
                </a:cubicBezTo>
                <a:cubicBezTo>
                  <a:pt x="6218" y="19636"/>
                  <a:pt x="6873" y="18851"/>
                  <a:pt x="6873" y="17673"/>
                </a:cubicBezTo>
                <a:cubicBezTo>
                  <a:pt x="6873" y="16887"/>
                  <a:pt x="6218" y="16102"/>
                  <a:pt x="5236" y="16102"/>
                </a:cubicBezTo>
                <a:close/>
                <a:moveTo>
                  <a:pt x="18655" y="5891"/>
                </a:moveTo>
                <a:cubicBezTo>
                  <a:pt x="18655" y="5498"/>
                  <a:pt x="18655" y="5105"/>
                  <a:pt x="18327" y="5105"/>
                </a:cubicBezTo>
                <a:cubicBezTo>
                  <a:pt x="15709" y="5105"/>
                  <a:pt x="15709" y="5105"/>
                  <a:pt x="15709" y="5105"/>
                </a:cubicBezTo>
                <a:cubicBezTo>
                  <a:pt x="15709" y="1964"/>
                  <a:pt x="15709" y="1964"/>
                  <a:pt x="15709" y="1964"/>
                </a:cubicBezTo>
                <a:cubicBezTo>
                  <a:pt x="15709" y="1964"/>
                  <a:pt x="15709" y="1571"/>
                  <a:pt x="15382" y="1571"/>
                </a:cubicBezTo>
                <a:cubicBezTo>
                  <a:pt x="13091" y="1571"/>
                  <a:pt x="13091" y="1571"/>
                  <a:pt x="13091" y="1571"/>
                </a:cubicBezTo>
                <a:cubicBezTo>
                  <a:pt x="12764" y="1571"/>
                  <a:pt x="12764" y="1964"/>
                  <a:pt x="12764" y="1964"/>
                </a:cubicBezTo>
                <a:cubicBezTo>
                  <a:pt x="12764" y="5105"/>
                  <a:pt x="12764" y="5105"/>
                  <a:pt x="12764" y="5105"/>
                </a:cubicBezTo>
                <a:cubicBezTo>
                  <a:pt x="10145" y="5105"/>
                  <a:pt x="10145" y="5105"/>
                  <a:pt x="10145" y="5105"/>
                </a:cubicBezTo>
                <a:cubicBezTo>
                  <a:pt x="9818" y="5105"/>
                  <a:pt x="9818" y="5498"/>
                  <a:pt x="9818" y="5891"/>
                </a:cubicBezTo>
                <a:cubicBezTo>
                  <a:pt x="9818" y="8247"/>
                  <a:pt x="9818" y="8247"/>
                  <a:pt x="9818" y="8247"/>
                </a:cubicBezTo>
                <a:cubicBezTo>
                  <a:pt x="9818" y="8640"/>
                  <a:pt x="9818" y="9033"/>
                  <a:pt x="10145" y="9033"/>
                </a:cubicBezTo>
                <a:cubicBezTo>
                  <a:pt x="12764" y="9033"/>
                  <a:pt x="12764" y="9033"/>
                  <a:pt x="12764" y="9033"/>
                </a:cubicBezTo>
                <a:cubicBezTo>
                  <a:pt x="12764" y="12175"/>
                  <a:pt x="12764" y="12175"/>
                  <a:pt x="12764" y="12175"/>
                </a:cubicBezTo>
                <a:cubicBezTo>
                  <a:pt x="12764" y="12175"/>
                  <a:pt x="12764" y="12567"/>
                  <a:pt x="13091" y="12567"/>
                </a:cubicBezTo>
                <a:cubicBezTo>
                  <a:pt x="15382" y="12567"/>
                  <a:pt x="15382" y="12567"/>
                  <a:pt x="15382" y="12567"/>
                </a:cubicBezTo>
                <a:cubicBezTo>
                  <a:pt x="15709" y="12567"/>
                  <a:pt x="15709" y="12175"/>
                  <a:pt x="15709" y="12175"/>
                </a:cubicBezTo>
                <a:cubicBezTo>
                  <a:pt x="15709" y="9033"/>
                  <a:pt x="15709" y="9033"/>
                  <a:pt x="15709" y="9033"/>
                </a:cubicBezTo>
                <a:cubicBezTo>
                  <a:pt x="18327" y="9033"/>
                  <a:pt x="18327" y="9033"/>
                  <a:pt x="18327" y="9033"/>
                </a:cubicBezTo>
                <a:cubicBezTo>
                  <a:pt x="18655" y="9033"/>
                  <a:pt x="18655" y="8640"/>
                  <a:pt x="18655" y="8247"/>
                </a:cubicBezTo>
                <a:lnTo>
                  <a:pt x="18655" y="5891"/>
                </a:lnTo>
                <a:close/>
                <a:moveTo>
                  <a:pt x="15709" y="16102"/>
                </a:moveTo>
                <a:cubicBezTo>
                  <a:pt x="14727" y="16102"/>
                  <a:pt x="14073" y="16887"/>
                  <a:pt x="14073" y="17673"/>
                </a:cubicBezTo>
                <a:cubicBezTo>
                  <a:pt x="14073" y="18851"/>
                  <a:pt x="14727" y="19636"/>
                  <a:pt x="15709" y="19636"/>
                </a:cubicBezTo>
                <a:cubicBezTo>
                  <a:pt x="16691" y="19636"/>
                  <a:pt x="17345" y="18851"/>
                  <a:pt x="17345" y="17673"/>
                </a:cubicBezTo>
                <a:cubicBezTo>
                  <a:pt x="17345" y="16887"/>
                  <a:pt x="16691" y="16102"/>
                  <a:pt x="15709" y="1610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" name="Shape 5214"/>
          <p:cNvSpPr/>
          <p:nvPr/>
        </p:nvSpPr>
        <p:spPr>
          <a:xfrm>
            <a:off x="4102340" y="520291"/>
            <a:ext cx="216574" cy="2137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469"/>
                </a:moveTo>
                <a:cubicBezTo>
                  <a:pt x="11109" y="12960"/>
                  <a:pt x="11109" y="12960"/>
                  <a:pt x="11109" y="12960"/>
                </a:cubicBezTo>
                <a:cubicBezTo>
                  <a:pt x="11109" y="12960"/>
                  <a:pt x="11109" y="12960"/>
                  <a:pt x="10491" y="12960"/>
                </a:cubicBezTo>
                <a:cubicBezTo>
                  <a:pt x="10491" y="12960"/>
                  <a:pt x="10491" y="12960"/>
                  <a:pt x="10491" y="12960"/>
                </a:cubicBezTo>
                <a:cubicBezTo>
                  <a:pt x="0" y="2469"/>
                  <a:pt x="0" y="2469"/>
                  <a:pt x="0" y="2469"/>
                </a:cubicBezTo>
                <a:cubicBezTo>
                  <a:pt x="0" y="2469"/>
                  <a:pt x="0" y="2469"/>
                  <a:pt x="0" y="1851"/>
                </a:cubicBezTo>
                <a:cubicBezTo>
                  <a:pt x="0" y="1851"/>
                  <a:pt x="0" y="1851"/>
                  <a:pt x="0" y="1234"/>
                </a:cubicBezTo>
                <a:cubicBezTo>
                  <a:pt x="1234" y="617"/>
                  <a:pt x="1234" y="617"/>
                  <a:pt x="1234" y="617"/>
                </a:cubicBezTo>
                <a:cubicBezTo>
                  <a:pt x="1234" y="0"/>
                  <a:pt x="1234" y="0"/>
                  <a:pt x="1234" y="0"/>
                </a:cubicBezTo>
                <a:cubicBezTo>
                  <a:pt x="1851" y="0"/>
                  <a:pt x="1851" y="0"/>
                  <a:pt x="1851" y="617"/>
                </a:cubicBezTo>
                <a:cubicBezTo>
                  <a:pt x="10491" y="9257"/>
                  <a:pt x="10491" y="9257"/>
                  <a:pt x="10491" y="9257"/>
                </a:cubicBezTo>
                <a:cubicBezTo>
                  <a:pt x="19131" y="617"/>
                  <a:pt x="19131" y="617"/>
                  <a:pt x="19131" y="617"/>
                </a:cubicBezTo>
                <a:cubicBezTo>
                  <a:pt x="19749" y="0"/>
                  <a:pt x="19749" y="0"/>
                  <a:pt x="19749" y="0"/>
                </a:cubicBezTo>
                <a:cubicBezTo>
                  <a:pt x="19749" y="0"/>
                  <a:pt x="20366" y="0"/>
                  <a:pt x="20366" y="617"/>
                </a:cubicBezTo>
                <a:cubicBezTo>
                  <a:pt x="21600" y="1234"/>
                  <a:pt x="21600" y="1234"/>
                  <a:pt x="21600" y="1234"/>
                </a:cubicBezTo>
                <a:cubicBezTo>
                  <a:pt x="21600" y="1851"/>
                  <a:pt x="21600" y="1851"/>
                  <a:pt x="21600" y="1851"/>
                </a:cubicBezTo>
                <a:cubicBezTo>
                  <a:pt x="21600" y="2469"/>
                  <a:pt x="21600" y="2469"/>
                  <a:pt x="21600" y="2469"/>
                </a:cubicBezTo>
                <a:close/>
                <a:moveTo>
                  <a:pt x="21600" y="11109"/>
                </a:moveTo>
                <a:cubicBezTo>
                  <a:pt x="11109" y="20983"/>
                  <a:pt x="11109" y="20983"/>
                  <a:pt x="11109" y="20983"/>
                </a:cubicBezTo>
                <a:cubicBezTo>
                  <a:pt x="11109" y="21600"/>
                  <a:pt x="11109" y="21600"/>
                  <a:pt x="10491" y="21600"/>
                </a:cubicBezTo>
                <a:cubicBezTo>
                  <a:pt x="10491" y="21600"/>
                  <a:pt x="10491" y="21600"/>
                  <a:pt x="10491" y="20983"/>
                </a:cubicBezTo>
                <a:cubicBezTo>
                  <a:pt x="0" y="11109"/>
                  <a:pt x="0" y="11109"/>
                  <a:pt x="0" y="11109"/>
                </a:cubicBezTo>
                <a:cubicBezTo>
                  <a:pt x="0" y="11109"/>
                  <a:pt x="0" y="10491"/>
                  <a:pt x="0" y="10491"/>
                </a:cubicBezTo>
                <a:cubicBezTo>
                  <a:pt x="0" y="10491"/>
                  <a:pt x="0" y="9874"/>
                  <a:pt x="0" y="9874"/>
                </a:cubicBezTo>
                <a:cubicBezTo>
                  <a:pt x="1234" y="8640"/>
                  <a:pt x="1234" y="8640"/>
                  <a:pt x="1234" y="8640"/>
                </a:cubicBezTo>
                <a:cubicBezTo>
                  <a:pt x="1234" y="8640"/>
                  <a:pt x="1234" y="8640"/>
                  <a:pt x="1234" y="8640"/>
                </a:cubicBezTo>
                <a:cubicBezTo>
                  <a:pt x="1851" y="8640"/>
                  <a:pt x="1851" y="8640"/>
                  <a:pt x="1851" y="8640"/>
                </a:cubicBezTo>
                <a:cubicBezTo>
                  <a:pt x="10491" y="17280"/>
                  <a:pt x="10491" y="17280"/>
                  <a:pt x="10491" y="17280"/>
                </a:cubicBezTo>
                <a:cubicBezTo>
                  <a:pt x="19131" y="8640"/>
                  <a:pt x="19131" y="8640"/>
                  <a:pt x="19131" y="8640"/>
                </a:cubicBezTo>
                <a:cubicBezTo>
                  <a:pt x="19749" y="8640"/>
                  <a:pt x="19749" y="8640"/>
                  <a:pt x="19749" y="8640"/>
                </a:cubicBezTo>
                <a:cubicBezTo>
                  <a:pt x="19749" y="8640"/>
                  <a:pt x="20366" y="8640"/>
                  <a:pt x="20366" y="8640"/>
                </a:cubicBezTo>
                <a:cubicBezTo>
                  <a:pt x="21600" y="9874"/>
                  <a:pt x="21600" y="9874"/>
                  <a:pt x="21600" y="9874"/>
                </a:cubicBezTo>
                <a:cubicBezTo>
                  <a:pt x="21600" y="9874"/>
                  <a:pt x="21600" y="10491"/>
                  <a:pt x="21600" y="10491"/>
                </a:cubicBezTo>
                <a:cubicBezTo>
                  <a:pt x="21600" y="10491"/>
                  <a:pt x="21600" y="11109"/>
                  <a:pt x="21600" y="1110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" name="Shape 5215"/>
          <p:cNvSpPr/>
          <p:nvPr/>
        </p:nvSpPr>
        <p:spPr>
          <a:xfrm>
            <a:off x="4974329" y="537390"/>
            <a:ext cx="213723" cy="216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60" y="11109"/>
                </a:moveTo>
                <a:cubicBezTo>
                  <a:pt x="2469" y="21600"/>
                  <a:pt x="2469" y="21600"/>
                  <a:pt x="2469" y="21600"/>
                </a:cubicBezTo>
                <a:cubicBezTo>
                  <a:pt x="2469" y="21600"/>
                  <a:pt x="1851" y="21600"/>
                  <a:pt x="1851" y="21600"/>
                </a:cubicBezTo>
                <a:cubicBezTo>
                  <a:pt x="1851" y="21600"/>
                  <a:pt x="1851" y="21600"/>
                  <a:pt x="1234" y="21600"/>
                </a:cubicBezTo>
                <a:cubicBezTo>
                  <a:pt x="617" y="20366"/>
                  <a:pt x="617" y="20366"/>
                  <a:pt x="617" y="20366"/>
                </a:cubicBezTo>
                <a:cubicBezTo>
                  <a:pt x="0" y="20366"/>
                  <a:pt x="0" y="20366"/>
                  <a:pt x="0" y="19749"/>
                </a:cubicBezTo>
                <a:cubicBezTo>
                  <a:pt x="0" y="19749"/>
                  <a:pt x="0" y="19749"/>
                  <a:pt x="617" y="19131"/>
                </a:cubicBezTo>
                <a:cubicBezTo>
                  <a:pt x="9257" y="10491"/>
                  <a:pt x="9257" y="10491"/>
                  <a:pt x="9257" y="10491"/>
                </a:cubicBezTo>
                <a:cubicBezTo>
                  <a:pt x="617" y="1851"/>
                  <a:pt x="617" y="1851"/>
                  <a:pt x="617" y="1851"/>
                </a:cubicBezTo>
                <a:cubicBezTo>
                  <a:pt x="0" y="1851"/>
                  <a:pt x="0" y="1851"/>
                  <a:pt x="0" y="1851"/>
                </a:cubicBezTo>
                <a:cubicBezTo>
                  <a:pt x="0" y="1234"/>
                  <a:pt x="0" y="1234"/>
                  <a:pt x="617" y="1234"/>
                </a:cubicBezTo>
                <a:cubicBezTo>
                  <a:pt x="1234" y="0"/>
                  <a:pt x="1234" y="0"/>
                  <a:pt x="1234" y="0"/>
                </a:cubicBezTo>
                <a:cubicBezTo>
                  <a:pt x="1851" y="0"/>
                  <a:pt x="1851" y="0"/>
                  <a:pt x="1851" y="0"/>
                </a:cubicBezTo>
                <a:cubicBezTo>
                  <a:pt x="1851" y="0"/>
                  <a:pt x="2469" y="0"/>
                  <a:pt x="2469" y="0"/>
                </a:cubicBezTo>
                <a:cubicBezTo>
                  <a:pt x="12960" y="10491"/>
                  <a:pt x="12960" y="10491"/>
                  <a:pt x="12960" y="10491"/>
                </a:cubicBezTo>
                <a:cubicBezTo>
                  <a:pt x="12960" y="10491"/>
                  <a:pt x="12960" y="10491"/>
                  <a:pt x="12960" y="10491"/>
                </a:cubicBezTo>
                <a:cubicBezTo>
                  <a:pt x="12960" y="11109"/>
                  <a:pt x="12960" y="11109"/>
                  <a:pt x="12960" y="11109"/>
                </a:cubicBezTo>
                <a:close/>
                <a:moveTo>
                  <a:pt x="20983" y="11109"/>
                </a:moveTo>
                <a:cubicBezTo>
                  <a:pt x="11109" y="21600"/>
                  <a:pt x="11109" y="21600"/>
                  <a:pt x="11109" y="21600"/>
                </a:cubicBezTo>
                <a:cubicBezTo>
                  <a:pt x="11109" y="21600"/>
                  <a:pt x="10491" y="21600"/>
                  <a:pt x="10491" y="21600"/>
                </a:cubicBezTo>
                <a:cubicBezTo>
                  <a:pt x="10491" y="21600"/>
                  <a:pt x="9874" y="21600"/>
                  <a:pt x="9874" y="21600"/>
                </a:cubicBezTo>
                <a:cubicBezTo>
                  <a:pt x="8640" y="20366"/>
                  <a:pt x="8640" y="20366"/>
                  <a:pt x="8640" y="20366"/>
                </a:cubicBezTo>
                <a:cubicBezTo>
                  <a:pt x="8640" y="20366"/>
                  <a:pt x="8640" y="20366"/>
                  <a:pt x="8640" y="19749"/>
                </a:cubicBezTo>
                <a:cubicBezTo>
                  <a:pt x="8640" y="19749"/>
                  <a:pt x="8640" y="19749"/>
                  <a:pt x="8640" y="19131"/>
                </a:cubicBezTo>
                <a:cubicBezTo>
                  <a:pt x="17280" y="10491"/>
                  <a:pt x="17280" y="10491"/>
                  <a:pt x="17280" y="10491"/>
                </a:cubicBezTo>
                <a:cubicBezTo>
                  <a:pt x="8640" y="1851"/>
                  <a:pt x="8640" y="1851"/>
                  <a:pt x="8640" y="1851"/>
                </a:cubicBezTo>
                <a:cubicBezTo>
                  <a:pt x="8640" y="1851"/>
                  <a:pt x="8640" y="1851"/>
                  <a:pt x="8640" y="1851"/>
                </a:cubicBezTo>
                <a:cubicBezTo>
                  <a:pt x="8640" y="1234"/>
                  <a:pt x="8640" y="1234"/>
                  <a:pt x="8640" y="1234"/>
                </a:cubicBezTo>
                <a:cubicBezTo>
                  <a:pt x="9874" y="0"/>
                  <a:pt x="9874" y="0"/>
                  <a:pt x="9874" y="0"/>
                </a:cubicBezTo>
                <a:cubicBezTo>
                  <a:pt x="9874" y="0"/>
                  <a:pt x="10491" y="0"/>
                  <a:pt x="10491" y="0"/>
                </a:cubicBezTo>
                <a:cubicBezTo>
                  <a:pt x="10491" y="0"/>
                  <a:pt x="11109" y="0"/>
                  <a:pt x="11109" y="0"/>
                </a:cubicBezTo>
                <a:cubicBezTo>
                  <a:pt x="20983" y="10491"/>
                  <a:pt x="20983" y="10491"/>
                  <a:pt x="20983" y="10491"/>
                </a:cubicBezTo>
                <a:cubicBezTo>
                  <a:pt x="21600" y="10491"/>
                  <a:pt x="21600" y="10491"/>
                  <a:pt x="21600" y="10491"/>
                </a:cubicBezTo>
                <a:cubicBezTo>
                  <a:pt x="21600" y="11109"/>
                  <a:pt x="21600" y="11109"/>
                  <a:pt x="20983" y="1110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9" name="Shape 5216"/>
          <p:cNvSpPr/>
          <p:nvPr/>
        </p:nvSpPr>
        <p:spPr>
          <a:xfrm>
            <a:off x="5880514" y="574436"/>
            <a:ext cx="213723" cy="1310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114"/>
                </a:moveTo>
                <a:cubicBezTo>
                  <a:pt x="11109" y="21600"/>
                  <a:pt x="11109" y="21600"/>
                  <a:pt x="11109" y="21600"/>
                </a:cubicBezTo>
                <a:cubicBezTo>
                  <a:pt x="11109" y="21600"/>
                  <a:pt x="11109" y="21600"/>
                  <a:pt x="10491" y="21600"/>
                </a:cubicBezTo>
                <a:cubicBezTo>
                  <a:pt x="10491" y="21600"/>
                  <a:pt x="10491" y="21600"/>
                  <a:pt x="10491" y="21600"/>
                </a:cubicBezTo>
                <a:cubicBezTo>
                  <a:pt x="0" y="4114"/>
                  <a:pt x="0" y="4114"/>
                  <a:pt x="0" y="4114"/>
                </a:cubicBezTo>
                <a:cubicBezTo>
                  <a:pt x="0" y="4114"/>
                  <a:pt x="0" y="4114"/>
                  <a:pt x="0" y="3086"/>
                </a:cubicBezTo>
                <a:cubicBezTo>
                  <a:pt x="0" y="3086"/>
                  <a:pt x="0" y="3086"/>
                  <a:pt x="0" y="3086"/>
                </a:cubicBezTo>
                <a:cubicBezTo>
                  <a:pt x="1234" y="1029"/>
                  <a:pt x="1234" y="1029"/>
                  <a:pt x="1234" y="1029"/>
                </a:cubicBezTo>
                <a:cubicBezTo>
                  <a:pt x="1234" y="1029"/>
                  <a:pt x="1234" y="0"/>
                  <a:pt x="1234" y="0"/>
                </a:cubicBezTo>
                <a:cubicBezTo>
                  <a:pt x="1851" y="0"/>
                  <a:pt x="1851" y="1029"/>
                  <a:pt x="1851" y="1029"/>
                </a:cubicBezTo>
                <a:cubicBezTo>
                  <a:pt x="10491" y="15429"/>
                  <a:pt x="10491" y="15429"/>
                  <a:pt x="10491" y="15429"/>
                </a:cubicBezTo>
                <a:cubicBezTo>
                  <a:pt x="19131" y="1029"/>
                  <a:pt x="19131" y="1029"/>
                  <a:pt x="19131" y="1029"/>
                </a:cubicBezTo>
                <a:cubicBezTo>
                  <a:pt x="19749" y="1029"/>
                  <a:pt x="19749" y="0"/>
                  <a:pt x="19749" y="0"/>
                </a:cubicBezTo>
                <a:cubicBezTo>
                  <a:pt x="19749" y="0"/>
                  <a:pt x="20366" y="1029"/>
                  <a:pt x="20366" y="1029"/>
                </a:cubicBezTo>
                <a:cubicBezTo>
                  <a:pt x="21600" y="3086"/>
                  <a:pt x="21600" y="3086"/>
                  <a:pt x="21600" y="3086"/>
                </a:cubicBezTo>
                <a:cubicBezTo>
                  <a:pt x="21600" y="3086"/>
                  <a:pt x="21600" y="3086"/>
                  <a:pt x="21600" y="3086"/>
                </a:cubicBezTo>
                <a:cubicBezTo>
                  <a:pt x="21600" y="4114"/>
                  <a:pt x="21600" y="4114"/>
                  <a:pt x="21600" y="411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" name="Shape 5217"/>
          <p:cNvSpPr/>
          <p:nvPr/>
        </p:nvSpPr>
        <p:spPr>
          <a:xfrm>
            <a:off x="6749651" y="537390"/>
            <a:ext cx="128234" cy="216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109"/>
                </a:moveTo>
                <a:cubicBezTo>
                  <a:pt x="4114" y="21600"/>
                  <a:pt x="4114" y="21600"/>
                  <a:pt x="4114" y="21600"/>
                </a:cubicBezTo>
                <a:cubicBezTo>
                  <a:pt x="4114" y="21600"/>
                  <a:pt x="3086" y="21600"/>
                  <a:pt x="3086" y="21600"/>
                </a:cubicBezTo>
                <a:cubicBezTo>
                  <a:pt x="3086" y="21600"/>
                  <a:pt x="3086" y="21600"/>
                  <a:pt x="2057" y="21600"/>
                </a:cubicBezTo>
                <a:cubicBezTo>
                  <a:pt x="1029" y="20366"/>
                  <a:pt x="1029" y="20366"/>
                  <a:pt x="1029" y="20366"/>
                </a:cubicBezTo>
                <a:cubicBezTo>
                  <a:pt x="0" y="20366"/>
                  <a:pt x="0" y="20366"/>
                  <a:pt x="0" y="19749"/>
                </a:cubicBezTo>
                <a:cubicBezTo>
                  <a:pt x="0" y="19749"/>
                  <a:pt x="0" y="19749"/>
                  <a:pt x="1029" y="19131"/>
                </a:cubicBezTo>
                <a:cubicBezTo>
                  <a:pt x="15429" y="10491"/>
                  <a:pt x="15429" y="10491"/>
                  <a:pt x="15429" y="10491"/>
                </a:cubicBezTo>
                <a:cubicBezTo>
                  <a:pt x="1029" y="1851"/>
                  <a:pt x="1029" y="1851"/>
                  <a:pt x="1029" y="1851"/>
                </a:cubicBezTo>
                <a:cubicBezTo>
                  <a:pt x="0" y="1851"/>
                  <a:pt x="0" y="1851"/>
                  <a:pt x="0" y="1851"/>
                </a:cubicBezTo>
                <a:cubicBezTo>
                  <a:pt x="0" y="1234"/>
                  <a:pt x="0" y="1234"/>
                  <a:pt x="1029" y="1234"/>
                </a:cubicBezTo>
                <a:cubicBezTo>
                  <a:pt x="2057" y="0"/>
                  <a:pt x="2057" y="0"/>
                  <a:pt x="2057" y="0"/>
                </a:cubicBezTo>
                <a:cubicBezTo>
                  <a:pt x="3086" y="0"/>
                  <a:pt x="3086" y="0"/>
                  <a:pt x="3086" y="0"/>
                </a:cubicBezTo>
                <a:cubicBezTo>
                  <a:pt x="3086" y="0"/>
                  <a:pt x="4114" y="0"/>
                  <a:pt x="4114" y="0"/>
                </a:cubicBezTo>
                <a:cubicBezTo>
                  <a:pt x="21600" y="10491"/>
                  <a:pt x="21600" y="10491"/>
                  <a:pt x="21600" y="10491"/>
                </a:cubicBezTo>
                <a:cubicBezTo>
                  <a:pt x="21600" y="10491"/>
                  <a:pt x="21600" y="10491"/>
                  <a:pt x="21600" y="10491"/>
                </a:cubicBezTo>
                <a:cubicBezTo>
                  <a:pt x="21600" y="11109"/>
                  <a:pt x="21600" y="11109"/>
                  <a:pt x="21600" y="1110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" name="Shape 5218"/>
          <p:cNvSpPr/>
          <p:nvPr/>
        </p:nvSpPr>
        <p:spPr>
          <a:xfrm>
            <a:off x="7638736" y="463300"/>
            <a:ext cx="450243" cy="339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1094" y="0"/>
                </a:lnTo>
                <a:lnTo>
                  <a:pt x="1094" y="19603"/>
                </a:lnTo>
                <a:lnTo>
                  <a:pt x="21600" y="19603"/>
                </a:lnTo>
                <a:lnTo>
                  <a:pt x="21600" y="21600"/>
                </a:lnTo>
                <a:close/>
                <a:moveTo>
                  <a:pt x="20096" y="17788"/>
                </a:moveTo>
                <a:lnTo>
                  <a:pt x="2597" y="17788"/>
                </a:lnTo>
                <a:lnTo>
                  <a:pt x="2597" y="9802"/>
                </a:lnTo>
                <a:lnTo>
                  <a:pt x="7382" y="1634"/>
                </a:lnTo>
                <a:lnTo>
                  <a:pt x="13261" y="9802"/>
                </a:lnTo>
                <a:lnTo>
                  <a:pt x="17362" y="5082"/>
                </a:lnTo>
                <a:lnTo>
                  <a:pt x="20096" y="1778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" name="Shape 5219"/>
          <p:cNvSpPr/>
          <p:nvPr/>
        </p:nvSpPr>
        <p:spPr>
          <a:xfrm>
            <a:off x="8524971" y="463300"/>
            <a:ext cx="339109" cy="339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495"/>
                  <a:pt x="0" y="10604"/>
                </a:cubicBezTo>
                <a:cubicBezTo>
                  <a:pt x="0" y="4713"/>
                  <a:pt x="4713" y="0"/>
                  <a:pt x="10604" y="0"/>
                </a:cubicBezTo>
                <a:cubicBezTo>
                  <a:pt x="16495" y="0"/>
                  <a:pt x="21600" y="4713"/>
                  <a:pt x="21600" y="10604"/>
                </a:cubicBezTo>
                <a:cubicBezTo>
                  <a:pt x="21600" y="16495"/>
                  <a:pt x="16495" y="21600"/>
                  <a:pt x="10604" y="21600"/>
                </a:cubicBezTo>
                <a:close/>
                <a:moveTo>
                  <a:pt x="17673" y="9818"/>
                </a:moveTo>
                <a:cubicBezTo>
                  <a:pt x="17673" y="9425"/>
                  <a:pt x="17280" y="9033"/>
                  <a:pt x="16887" y="9033"/>
                </a:cubicBezTo>
                <a:cubicBezTo>
                  <a:pt x="9818" y="9033"/>
                  <a:pt x="9818" y="9033"/>
                  <a:pt x="9818" y="9033"/>
                </a:cubicBezTo>
                <a:cubicBezTo>
                  <a:pt x="12567" y="6284"/>
                  <a:pt x="12567" y="6284"/>
                  <a:pt x="12567" y="6284"/>
                </a:cubicBezTo>
                <a:cubicBezTo>
                  <a:pt x="12567" y="5891"/>
                  <a:pt x="12960" y="5891"/>
                  <a:pt x="12960" y="5498"/>
                </a:cubicBezTo>
                <a:cubicBezTo>
                  <a:pt x="12960" y="5498"/>
                  <a:pt x="12567" y="5105"/>
                  <a:pt x="12567" y="5105"/>
                </a:cubicBezTo>
                <a:cubicBezTo>
                  <a:pt x="11389" y="3535"/>
                  <a:pt x="11389" y="3535"/>
                  <a:pt x="11389" y="3535"/>
                </a:cubicBezTo>
                <a:cubicBezTo>
                  <a:pt x="10996" y="3535"/>
                  <a:pt x="10996" y="3535"/>
                  <a:pt x="10604" y="3535"/>
                </a:cubicBezTo>
                <a:cubicBezTo>
                  <a:pt x="10604" y="3535"/>
                  <a:pt x="10211" y="3535"/>
                  <a:pt x="10211" y="3535"/>
                </a:cubicBezTo>
                <a:cubicBezTo>
                  <a:pt x="5105" y="8640"/>
                  <a:pt x="5105" y="8640"/>
                  <a:pt x="5105" y="8640"/>
                </a:cubicBezTo>
                <a:cubicBezTo>
                  <a:pt x="3535" y="10211"/>
                  <a:pt x="3535" y="10211"/>
                  <a:pt x="3535" y="10211"/>
                </a:cubicBezTo>
                <a:cubicBezTo>
                  <a:pt x="3535" y="10211"/>
                  <a:pt x="3535" y="10604"/>
                  <a:pt x="3535" y="10604"/>
                </a:cubicBezTo>
                <a:cubicBezTo>
                  <a:pt x="3535" y="10996"/>
                  <a:pt x="3535" y="10996"/>
                  <a:pt x="3535" y="11389"/>
                </a:cubicBezTo>
                <a:cubicBezTo>
                  <a:pt x="5105" y="12567"/>
                  <a:pt x="5105" y="12567"/>
                  <a:pt x="5105" y="12567"/>
                </a:cubicBezTo>
                <a:cubicBezTo>
                  <a:pt x="10211" y="17673"/>
                  <a:pt x="10211" y="17673"/>
                  <a:pt x="10211" y="17673"/>
                </a:cubicBezTo>
                <a:cubicBezTo>
                  <a:pt x="10211" y="17673"/>
                  <a:pt x="10604" y="18065"/>
                  <a:pt x="10604" y="18065"/>
                </a:cubicBezTo>
                <a:cubicBezTo>
                  <a:pt x="10996" y="18065"/>
                  <a:pt x="10996" y="17673"/>
                  <a:pt x="11389" y="17673"/>
                </a:cubicBezTo>
                <a:cubicBezTo>
                  <a:pt x="12567" y="16495"/>
                  <a:pt x="12567" y="16495"/>
                  <a:pt x="12567" y="16495"/>
                </a:cubicBezTo>
                <a:cubicBezTo>
                  <a:pt x="12567" y="16102"/>
                  <a:pt x="12960" y="16102"/>
                  <a:pt x="12960" y="15709"/>
                </a:cubicBezTo>
                <a:cubicBezTo>
                  <a:pt x="12960" y="15316"/>
                  <a:pt x="12567" y="15316"/>
                  <a:pt x="12567" y="14924"/>
                </a:cubicBezTo>
                <a:cubicBezTo>
                  <a:pt x="9818" y="12567"/>
                  <a:pt x="9818" y="12567"/>
                  <a:pt x="9818" y="12567"/>
                </a:cubicBezTo>
                <a:cubicBezTo>
                  <a:pt x="16887" y="12567"/>
                  <a:pt x="16887" y="12567"/>
                  <a:pt x="16887" y="12567"/>
                </a:cubicBezTo>
                <a:cubicBezTo>
                  <a:pt x="17280" y="12567"/>
                  <a:pt x="17673" y="12175"/>
                  <a:pt x="17673" y="11389"/>
                </a:cubicBezTo>
                <a:lnTo>
                  <a:pt x="17673" y="981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3" name="Shape 5220"/>
          <p:cNvSpPr/>
          <p:nvPr/>
        </p:nvSpPr>
        <p:spPr>
          <a:xfrm>
            <a:off x="9414057" y="463300"/>
            <a:ext cx="339109" cy="339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495"/>
                  <a:pt x="0" y="10604"/>
                </a:cubicBezTo>
                <a:cubicBezTo>
                  <a:pt x="0" y="4713"/>
                  <a:pt x="4713" y="0"/>
                  <a:pt x="10604" y="0"/>
                </a:cubicBezTo>
                <a:cubicBezTo>
                  <a:pt x="16495" y="0"/>
                  <a:pt x="21600" y="4713"/>
                  <a:pt x="21600" y="10604"/>
                </a:cubicBezTo>
                <a:cubicBezTo>
                  <a:pt x="21600" y="16495"/>
                  <a:pt x="16495" y="21600"/>
                  <a:pt x="10604" y="21600"/>
                </a:cubicBezTo>
                <a:close/>
                <a:moveTo>
                  <a:pt x="10604" y="3142"/>
                </a:moveTo>
                <a:cubicBezTo>
                  <a:pt x="6284" y="3142"/>
                  <a:pt x="3142" y="6284"/>
                  <a:pt x="3142" y="10604"/>
                </a:cubicBezTo>
                <a:cubicBezTo>
                  <a:pt x="3142" y="14924"/>
                  <a:pt x="6284" y="18458"/>
                  <a:pt x="10604" y="18458"/>
                </a:cubicBezTo>
                <a:cubicBezTo>
                  <a:pt x="14924" y="18458"/>
                  <a:pt x="18458" y="14924"/>
                  <a:pt x="18458" y="10604"/>
                </a:cubicBezTo>
                <a:cubicBezTo>
                  <a:pt x="18458" y="6284"/>
                  <a:pt x="14924" y="3142"/>
                  <a:pt x="10604" y="3142"/>
                </a:cubicBezTo>
                <a:close/>
                <a:moveTo>
                  <a:pt x="16102" y="12175"/>
                </a:moveTo>
                <a:cubicBezTo>
                  <a:pt x="16102" y="12175"/>
                  <a:pt x="15709" y="12567"/>
                  <a:pt x="15709" y="12567"/>
                </a:cubicBezTo>
                <a:cubicBezTo>
                  <a:pt x="10604" y="12567"/>
                  <a:pt x="10604" y="12567"/>
                  <a:pt x="10604" y="12567"/>
                </a:cubicBezTo>
                <a:cubicBezTo>
                  <a:pt x="10604" y="15316"/>
                  <a:pt x="10604" y="15316"/>
                  <a:pt x="10604" y="15316"/>
                </a:cubicBezTo>
                <a:cubicBezTo>
                  <a:pt x="10604" y="15316"/>
                  <a:pt x="10604" y="15709"/>
                  <a:pt x="10211" y="15709"/>
                </a:cubicBezTo>
                <a:cubicBezTo>
                  <a:pt x="10211" y="15709"/>
                  <a:pt x="9818" y="15709"/>
                  <a:pt x="9818" y="15316"/>
                </a:cubicBezTo>
                <a:cubicBezTo>
                  <a:pt x="5498" y="10996"/>
                  <a:pt x="5498" y="10996"/>
                  <a:pt x="5498" y="10996"/>
                </a:cubicBezTo>
                <a:cubicBezTo>
                  <a:pt x="5498" y="10996"/>
                  <a:pt x="5105" y="10604"/>
                  <a:pt x="5105" y="10604"/>
                </a:cubicBezTo>
                <a:cubicBezTo>
                  <a:pt x="5105" y="10604"/>
                  <a:pt x="5498" y="10604"/>
                  <a:pt x="5498" y="10211"/>
                </a:cubicBezTo>
                <a:cubicBezTo>
                  <a:pt x="9818" y="5891"/>
                  <a:pt x="9818" y="5891"/>
                  <a:pt x="9818" y="5891"/>
                </a:cubicBezTo>
                <a:cubicBezTo>
                  <a:pt x="9818" y="5891"/>
                  <a:pt x="10211" y="5891"/>
                  <a:pt x="10211" y="5891"/>
                </a:cubicBezTo>
                <a:cubicBezTo>
                  <a:pt x="10604" y="5891"/>
                  <a:pt x="10604" y="5891"/>
                  <a:pt x="10604" y="6284"/>
                </a:cubicBezTo>
                <a:cubicBezTo>
                  <a:pt x="10604" y="9033"/>
                  <a:pt x="10604" y="9033"/>
                  <a:pt x="10604" y="9033"/>
                </a:cubicBezTo>
                <a:cubicBezTo>
                  <a:pt x="15709" y="9033"/>
                  <a:pt x="15709" y="9033"/>
                  <a:pt x="15709" y="9033"/>
                </a:cubicBezTo>
                <a:cubicBezTo>
                  <a:pt x="15709" y="9033"/>
                  <a:pt x="16102" y="9033"/>
                  <a:pt x="16102" y="9425"/>
                </a:cubicBezTo>
                <a:lnTo>
                  <a:pt x="16102" y="1217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" name="Shape 5221"/>
          <p:cNvSpPr/>
          <p:nvPr/>
        </p:nvSpPr>
        <p:spPr>
          <a:xfrm>
            <a:off x="10303142" y="463300"/>
            <a:ext cx="339109" cy="339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495"/>
                  <a:pt x="0" y="10604"/>
                </a:cubicBezTo>
                <a:cubicBezTo>
                  <a:pt x="0" y="4713"/>
                  <a:pt x="4713" y="0"/>
                  <a:pt x="10604" y="0"/>
                </a:cubicBezTo>
                <a:cubicBezTo>
                  <a:pt x="16495" y="0"/>
                  <a:pt x="21600" y="4713"/>
                  <a:pt x="21600" y="10604"/>
                </a:cubicBezTo>
                <a:cubicBezTo>
                  <a:pt x="21600" y="16495"/>
                  <a:pt x="16495" y="21600"/>
                  <a:pt x="10604" y="21600"/>
                </a:cubicBezTo>
                <a:close/>
                <a:moveTo>
                  <a:pt x="3142" y="10604"/>
                </a:moveTo>
                <a:cubicBezTo>
                  <a:pt x="3142" y="14924"/>
                  <a:pt x="6284" y="18458"/>
                  <a:pt x="10604" y="18458"/>
                </a:cubicBezTo>
                <a:cubicBezTo>
                  <a:pt x="14924" y="18458"/>
                  <a:pt x="18458" y="14924"/>
                  <a:pt x="18458" y="10604"/>
                </a:cubicBezTo>
                <a:cubicBezTo>
                  <a:pt x="18458" y="6284"/>
                  <a:pt x="14924" y="3142"/>
                  <a:pt x="10604" y="3142"/>
                </a:cubicBezTo>
                <a:cubicBezTo>
                  <a:pt x="6284" y="3142"/>
                  <a:pt x="3142" y="6284"/>
                  <a:pt x="3142" y="10604"/>
                </a:cubicBezTo>
                <a:close/>
                <a:moveTo>
                  <a:pt x="15316" y="10604"/>
                </a:moveTo>
                <a:cubicBezTo>
                  <a:pt x="12567" y="10604"/>
                  <a:pt x="12567" y="10604"/>
                  <a:pt x="12567" y="10604"/>
                </a:cubicBezTo>
                <a:cubicBezTo>
                  <a:pt x="12567" y="15709"/>
                  <a:pt x="12567" y="15709"/>
                  <a:pt x="12567" y="15709"/>
                </a:cubicBezTo>
                <a:cubicBezTo>
                  <a:pt x="12567" y="15709"/>
                  <a:pt x="12175" y="16102"/>
                  <a:pt x="12175" y="16102"/>
                </a:cubicBezTo>
                <a:cubicBezTo>
                  <a:pt x="9425" y="16102"/>
                  <a:pt x="9425" y="16102"/>
                  <a:pt x="9425" y="16102"/>
                </a:cubicBezTo>
                <a:cubicBezTo>
                  <a:pt x="9033" y="16102"/>
                  <a:pt x="9033" y="15709"/>
                  <a:pt x="9033" y="15709"/>
                </a:cubicBezTo>
                <a:cubicBezTo>
                  <a:pt x="9033" y="10604"/>
                  <a:pt x="9033" y="10604"/>
                  <a:pt x="9033" y="10604"/>
                </a:cubicBezTo>
                <a:cubicBezTo>
                  <a:pt x="6284" y="10604"/>
                  <a:pt x="6284" y="10604"/>
                  <a:pt x="6284" y="10604"/>
                </a:cubicBezTo>
                <a:cubicBezTo>
                  <a:pt x="5891" y="10604"/>
                  <a:pt x="5891" y="10604"/>
                  <a:pt x="5891" y="10211"/>
                </a:cubicBezTo>
                <a:cubicBezTo>
                  <a:pt x="5891" y="10211"/>
                  <a:pt x="5891" y="9818"/>
                  <a:pt x="5891" y="9818"/>
                </a:cubicBezTo>
                <a:cubicBezTo>
                  <a:pt x="10211" y="5498"/>
                  <a:pt x="10211" y="5498"/>
                  <a:pt x="10211" y="5498"/>
                </a:cubicBezTo>
                <a:cubicBezTo>
                  <a:pt x="10604" y="5498"/>
                  <a:pt x="10604" y="5105"/>
                  <a:pt x="10604" y="5105"/>
                </a:cubicBezTo>
                <a:cubicBezTo>
                  <a:pt x="10604" y="5105"/>
                  <a:pt x="10996" y="5498"/>
                  <a:pt x="10996" y="5498"/>
                </a:cubicBezTo>
                <a:cubicBezTo>
                  <a:pt x="15316" y="9818"/>
                  <a:pt x="15316" y="9818"/>
                  <a:pt x="15316" y="9818"/>
                </a:cubicBezTo>
                <a:cubicBezTo>
                  <a:pt x="15709" y="10211"/>
                  <a:pt x="15709" y="10211"/>
                  <a:pt x="15709" y="10211"/>
                </a:cubicBezTo>
                <a:cubicBezTo>
                  <a:pt x="15709" y="10604"/>
                  <a:pt x="15316" y="10604"/>
                  <a:pt x="15316" y="1060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5" name="Shape 5222"/>
          <p:cNvSpPr/>
          <p:nvPr/>
        </p:nvSpPr>
        <p:spPr>
          <a:xfrm>
            <a:off x="11189379" y="463300"/>
            <a:ext cx="339109" cy="339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495"/>
                  <a:pt x="0" y="10604"/>
                </a:cubicBezTo>
                <a:cubicBezTo>
                  <a:pt x="0" y="4713"/>
                  <a:pt x="4713" y="0"/>
                  <a:pt x="10604" y="0"/>
                </a:cubicBezTo>
                <a:cubicBezTo>
                  <a:pt x="16495" y="0"/>
                  <a:pt x="21600" y="4713"/>
                  <a:pt x="21600" y="10604"/>
                </a:cubicBezTo>
                <a:cubicBezTo>
                  <a:pt x="21600" y="16495"/>
                  <a:pt x="16495" y="21600"/>
                  <a:pt x="10604" y="21600"/>
                </a:cubicBezTo>
                <a:close/>
                <a:moveTo>
                  <a:pt x="17673" y="10211"/>
                </a:moveTo>
                <a:cubicBezTo>
                  <a:pt x="12567" y="5105"/>
                  <a:pt x="12567" y="5105"/>
                  <a:pt x="12567" y="5105"/>
                </a:cubicBezTo>
                <a:cubicBezTo>
                  <a:pt x="11389" y="3535"/>
                  <a:pt x="11389" y="3535"/>
                  <a:pt x="11389" y="3535"/>
                </a:cubicBezTo>
                <a:cubicBezTo>
                  <a:pt x="10996" y="3535"/>
                  <a:pt x="10996" y="3535"/>
                  <a:pt x="10604" y="3535"/>
                </a:cubicBezTo>
                <a:cubicBezTo>
                  <a:pt x="10604" y="3535"/>
                  <a:pt x="10211" y="3535"/>
                  <a:pt x="10211" y="3535"/>
                </a:cubicBezTo>
                <a:cubicBezTo>
                  <a:pt x="8640" y="5105"/>
                  <a:pt x="8640" y="5105"/>
                  <a:pt x="8640" y="5105"/>
                </a:cubicBezTo>
                <a:cubicBezTo>
                  <a:pt x="3535" y="10211"/>
                  <a:pt x="3535" y="10211"/>
                  <a:pt x="3535" y="10211"/>
                </a:cubicBezTo>
                <a:cubicBezTo>
                  <a:pt x="3535" y="10211"/>
                  <a:pt x="3535" y="10604"/>
                  <a:pt x="3535" y="10604"/>
                </a:cubicBezTo>
                <a:cubicBezTo>
                  <a:pt x="3535" y="10996"/>
                  <a:pt x="3535" y="10996"/>
                  <a:pt x="3535" y="11389"/>
                </a:cubicBezTo>
                <a:cubicBezTo>
                  <a:pt x="5105" y="12567"/>
                  <a:pt x="5105" y="12567"/>
                  <a:pt x="5105" y="12567"/>
                </a:cubicBezTo>
                <a:cubicBezTo>
                  <a:pt x="5105" y="12567"/>
                  <a:pt x="5498" y="12960"/>
                  <a:pt x="5498" y="12960"/>
                </a:cubicBezTo>
                <a:cubicBezTo>
                  <a:pt x="5891" y="12960"/>
                  <a:pt x="5891" y="12567"/>
                  <a:pt x="6284" y="12567"/>
                </a:cubicBezTo>
                <a:cubicBezTo>
                  <a:pt x="9033" y="9818"/>
                  <a:pt x="9033" y="9818"/>
                  <a:pt x="9033" y="9818"/>
                </a:cubicBezTo>
                <a:cubicBezTo>
                  <a:pt x="9033" y="16887"/>
                  <a:pt x="9033" y="16887"/>
                  <a:pt x="9033" y="16887"/>
                </a:cubicBezTo>
                <a:cubicBezTo>
                  <a:pt x="9033" y="17280"/>
                  <a:pt x="9425" y="17673"/>
                  <a:pt x="9818" y="17673"/>
                </a:cubicBezTo>
                <a:cubicBezTo>
                  <a:pt x="11389" y="17673"/>
                  <a:pt x="11389" y="17673"/>
                  <a:pt x="11389" y="17673"/>
                </a:cubicBezTo>
                <a:cubicBezTo>
                  <a:pt x="12175" y="17673"/>
                  <a:pt x="12567" y="17280"/>
                  <a:pt x="12567" y="16887"/>
                </a:cubicBezTo>
                <a:cubicBezTo>
                  <a:pt x="12567" y="9818"/>
                  <a:pt x="12567" y="9818"/>
                  <a:pt x="12567" y="9818"/>
                </a:cubicBezTo>
                <a:cubicBezTo>
                  <a:pt x="15316" y="12567"/>
                  <a:pt x="15316" y="12567"/>
                  <a:pt x="15316" y="12567"/>
                </a:cubicBezTo>
                <a:cubicBezTo>
                  <a:pt x="15316" y="12567"/>
                  <a:pt x="15709" y="12960"/>
                  <a:pt x="15709" y="12960"/>
                </a:cubicBezTo>
                <a:cubicBezTo>
                  <a:pt x="16102" y="12960"/>
                  <a:pt x="16102" y="12567"/>
                  <a:pt x="16495" y="12567"/>
                </a:cubicBezTo>
                <a:cubicBezTo>
                  <a:pt x="17673" y="11389"/>
                  <a:pt x="17673" y="11389"/>
                  <a:pt x="17673" y="11389"/>
                </a:cubicBezTo>
                <a:cubicBezTo>
                  <a:pt x="17673" y="10996"/>
                  <a:pt x="18065" y="10996"/>
                  <a:pt x="18065" y="10604"/>
                </a:cubicBezTo>
                <a:cubicBezTo>
                  <a:pt x="18065" y="10604"/>
                  <a:pt x="17673" y="10211"/>
                  <a:pt x="17673" y="1021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2" name="Shape 5229"/>
          <p:cNvSpPr/>
          <p:nvPr/>
        </p:nvSpPr>
        <p:spPr>
          <a:xfrm>
            <a:off x="679933" y="1127266"/>
            <a:ext cx="364754" cy="39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36" y="18562"/>
                </a:moveTo>
                <a:cubicBezTo>
                  <a:pt x="14278" y="18562"/>
                  <a:pt x="14278" y="18562"/>
                  <a:pt x="14278" y="18562"/>
                </a:cubicBezTo>
                <a:cubicBezTo>
                  <a:pt x="14278" y="20250"/>
                  <a:pt x="12814" y="21600"/>
                  <a:pt x="10983" y="21600"/>
                </a:cubicBezTo>
                <a:cubicBezTo>
                  <a:pt x="9153" y="21600"/>
                  <a:pt x="7688" y="20250"/>
                  <a:pt x="7688" y="18562"/>
                </a:cubicBezTo>
                <a:cubicBezTo>
                  <a:pt x="1831" y="18562"/>
                  <a:pt x="1831" y="18562"/>
                  <a:pt x="1831" y="18562"/>
                </a:cubicBezTo>
                <a:cubicBezTo>
                  <a:pt x="732" y="18562"/>
                  <a:pt x="0" y="17887"/>
                  <a:pt x="0" y="16875"/>
                </a:cubicBezTo>
                <a:cubicBezTo>
                  <a:pt x="1831" y="15525"/>
                  <a:pt x="4027" y="12825"/>
                  <a:pt x="4027" y="6750"/>
                </a:cubicBezTo>
                <a:cubicBezTo>
                  <a:pt x="4027" y="4388"/>
                  <a:pt x="6224" y="2025"/>
                  <a:pt x="9885" y="1688"/>
                </a:cubicBezTo>
                <a:cubicBezTo>
                  <a:pt x="9519" y="1350"/>
                  <a:pt x="9519" y="1350"/>
                  <a:pt x="9519" y="1013"/>
                </a:cubicBezTo>
                <a:cubicBezTo>
                  <a:pt x="9519" y="338"/>
                  <a:pt x="10251" y="0"/>
                  <a:pt x="10983" y="0"/>
                </a:cubicBezTo>
                <a:cubicBezTo>
                  <a:pt x="11715" y="0"/>
                  <a:pt x="12081" y="338"/>
                  <a:pt x="12081" y="1013"/>
                </a:cubicBezTo>
                <a:cubicBezTo>
                  <a:pt x="12081" y="1350"/>
                  <a:pt x="12081" y="1350"/>
                  <a:pt x="12081" y="1688"/>
                </a:cubicBezTo>
                <a:cubicBezTo>
                  <a:pt x="15376" y="2025"/>
                  <a:pt x="17573" y="4388"/>
                  <a:pt x="17573" y="6750"/>
                </a:cubicBezTo>
                <a:cubicBezTo>
                  <a:pt x="17573" y="12825"/>
                  <a:pt x="19769" y="15525"/>
                  <a:pt x="21600" y="16875"/>
                </a:cubicBezTo>
                <a:cubicBezTo>
                  <a:pt x="21600" y="17887"/>
                  <a:pt x="20868" y="18562"/>
                  <a:pt x="20136" y="18562"/>
                </a:cubicBezTo>
                <a:close/>
                <a:moveTo>
                  <a:pt x="10983" y="20250"/>
                </a:moveTo>
                <a:cubicBezTo>
                  <a:pt x="9885" y="20250"/>
                  <a:pt x="9153" y="19237"/>
                  <a:pt x="9153" y="18562"/>
                </a:cubicBezTo>
                <a:cubicBezTo>
                  <a:pt x="9153" y="18225"/>
                  <a:pt x="8786" y="18225"/>
                  <a:pt x="8786" y="18225"/>
                </a:cubicBezTo>
                <a:cubicBezTo>
                  <a:pt x="8786" y="18225"/>
                  <a:pt x="8420" y="18225"/>
                  <a:pt x="8420" y="18562"/>
                </a:cubicBezTo>
                <a:cubicBezTo>
                  <a:pt x="8420" y="19575"/>
                  <a:pt x="9519" y="20587"/>
                  <a:pt x="10983" y="20587"/>
                </a:cubicBezTo>
                <a:cubicBezTo>
                  <a:pt x="10983" y="20587"/>
                  <a:pt x="10983" y="20587"/>
                  <a:pt x="10983" y="20250"/>
                </a:cubicBezTo>
                <a:cubicBezTo>
                  <a:pt x="10983" y="20250"/>
                  <a:pt x="10983" y="20250"/>
                  <a:pt x="10983" y="2025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3" name="Shape 5230"/>
          <p:cNvSpPr/>
          <p:nvPr/>
        </p:nvSpPr>
        <p:spPr>
          <a:xfrm>
            <a:off x="1422381" y="1127266"/>
            <a:ext cx="442999" cy="39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5" h="21600" extrusionOk="0">
                <a:moveTo>
                  <a:pt x="21525" y="1688"/>
                </a:moveTo>
                <a:cubicBezTo>
                  <a:pt x="1425" y="21262"/>
                  <a:pt x="1425" y="21262"/>
                  <a:pt x="1425" y="21262"/>
                </a:cubicBezTo>
                <a:cubicBezTo>
                  <a:pt x="1425" y="21600"/>
                  <a:pt x="1125" y="21600"/>
                  <a:pt x="1125" y="21262"/>
                </a:cubicBezTo>
                <a:cubicBezTo>
                  <a:pt x="225" y="20250"/>
                  <a:pt x="225" y="20250"/>
                  <a:pt x="225" y="20250"/>
                </a:cubicBezTo>
                <a:cubicBezTo>
                  <a:pt x="-75" y="19912"/>
                  <a:pt x="-75" y="19912"/>
                  <a:pt x="225" y="19575"/>
                </a:cubicBezTo>
                <a:cubicBezTo>
                  <a:pt x="2025" y="17550"/>
                  <a:pt x="2025" y="17550"/>
                  <a:pt x="2025" y="17550"/>
                </a:cubicBezTo>
                <a:cubicBezTo>
                  <a:pt x="2025" y="17550"/>
                  <a:pt x="2025" y="17212"/>
                  <a:pt x="2025" y="16875"/>
                </a:cubicBezTo>
                <a:cubicBezTo>
                  <a:pt x="3525" y="15525"/>
                  <a:pt x="5325" y="12825"/>
                  <a:pt x="5325" y="6750"/>
                </a:cubicBezTo>
                <a:cubicBezTo>
                  <a:pt x="5325" y="4388"/>
                  <a:pt x="7125" y="2025"/>
                  <a:pt x="9825" y="1688"/>
                </a:cubicBezTo>
                <a:cubicBezTo>
                  <a:pt x="9825" y="1350"/>
                  <a:pt x="9825" y="1350"/>
                  <a:pt x="9825" y="1013"/>
                </a:cubicBezTo>
                <a:cubicBezTo>
                  <a:pt x="9825" y="338"/>
                  <a:pt x="10125" y="0"/>
                  <a:pt x="10725" y="0"/>
                </a:cubicBezTo>
                <a:cubicBezTo>
                  <a:pt x="11325" y="0"/>
                  <a:pt x="11925" y="338"/>
                  <a:pt x="11925" y="1013"/>
                </a:cubicBezTo>
                <a:cubicBezTo>
                  <a:pt x="11925" y="1350"/>
                  <a:pt x="11925" y="1350"/>
                  <a:pt x="11625" y="1688"/>
                </a:cubicBezTo>
                <a:cubicBezTo>
                  <a:pt x="13725" y="1688"/>
                  <a:pt x="14925" y="3038"/>
                  <a:pt x="15825" y="4388"/>
                </a:cubicBezTo>
                <a:cubicBezTo>
                  <a:pt x="20025" y="0"/>
                  <a:pt x="20025" y="0"/>
                  <a:pt x="20025" y="0"/>
                </a:cubicBezTo>
                <a:cubicBezTo>
                  <a:pt x="20325" y="0"/>
                  <a:pt x="20625" y="0"/>
                  <a:pt x="20625" y="0"/>
                </a:cubicBezTo>
                <a:cubicBezTo>
                  <a:pt x="21525" y="1350"/>
                  <a:pt x="21525" y="1350"/>
                  <a:pt x="21525" y="1350"/>
                </a:cubicBezTo>
                <a:cubicBezTo>
                  <a:pt x="21525" y="1350"/>
                  <a:pt x="21525" y="1688"/>
                  <a:pt x="21525" y="1688"/>
                </a:cubicBezTo>
                <a:close/>
                <a:moveTo>
                  <a:pt x="19725" y="16875"/>
                </a:moveTo>
                <a:cubicBezTo>
                  <a:pt x="19725" y="17887"/>
                  <a:pt x="19125" y="18562"/>
                  <a:pt x="18225" y="18562"/>
                </a:cubicBezTo>
                <a:cubicBezTo>
                  <a:pt x="13425" y="18562"/>
                  <a:pt x="13425" y="18562"/>
                  <a:pt x="13425" y="18562"/>
                </a:cubicBezTo>
                <a:cubicBezTo>
                  <a:pt x="13425" y="20250"/>
                  <a:pt x="12225" y="21600"/>
                  <a:pt x="10725" y="21600"/>
                </a:cubicBezTo>
                <a:cubicBezTo>
                  <a:pt x="9225" y="21600"/>
                  <a:pt x="8025" y="20250"/>
                  <a:pt x="8025" y="18562"/>
                </a:cubicBezTo>
                <a:cubicBezTo>
                  <a:pt x="16425" y="10125"/>
                  <a:pt x="16425" y="10125"/>
                  <a:pt x="16425" y="10125"/>
                </a:cubicBezTo>
                <a:cubicBezTo>
                  <a:pt x="17025" y="13837"/>
                  <a:pt x="18525" y="15862"/>
                  <a:pt x="19725" y="16875"/>
                </a:cubicBezTo>
                <a:close/>
                <a:moveTo>
                  <a:pt x="11025" y="20250"/>
                </a:moveTo>
                <a:cubicBezTo>
                  <a:pt x="11025" y="20250"/>
                  <a:pt x="11025" y="20250"/>
                  <a:pt x="10725" y="20250"/>
                </a:cubicBezTo>
                <a:cubicBezTo>
                  <a:pt x="10125" y="20250"/>
                  <a:pt x="9225" y="19237"/>
                  <a:pt x="9225" y="18562"/>
                </a:cubicBezTo>
                <a:cubicBezTo>
                  <a:pt x="9225" y="18225"/>
                  <a:pt x="9225" y="18225"/>
                  <a:pt x="9225" y="18225"/>
                </a:cubicBezTo>
                <a:cubicBezTo>
                  <a:pt x="8925" y="18225"/>
                  <a:pt x="8925" y="18225"/>
                  <a:pt x="8925" y="18562"/>
                </a:cubicBezTo>
                <a:cubicBezTo>
                  <a:pt x="8925" y="19575"/>
                  <a:pt x="9825" y="20587"/>
                  <a:pt x="10725" y="20587"/>
                </a:cubicBezTo>
                <a:cubicBezTo>
                  <a:pt x="11025" y="20587"/>
                  <a:pt x="11025" y="20587"/>
                  <a:pt x="11025" y="2025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4" name="Shape 5231"/>
          <p:cNvSpPr/>
          <p:nvPr/>
        </p:nvSpPr>
        <p:spPr>
          <a:xfrm>
            <a:off x="2307074" y="1181407"/>
            <a:ext cx="507236" cy="2849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85" y="21600"/>
                </a:moveTo>
                <a:cubicBezTo>
                  <a:pt x="15015" y="21600"/>
                  <a:pt x="13171" y="17843"/>
                  <a:pt x="13171" y="14087"/>
                </a:cubicBezTo>
                <a:cubicBezTo>
                  <a:pt x="13171" y="11739"/>
                  <a:pt x="13698" y="9861"/>
                  <a:pt x="14488" y="8452"/>
                </a:cubicBezTo>
                <a:cubicBezTo>
                  <a:pt x="13961" y="6574"/>
                  <a:pt x="13961" y="6574"/>
                  <a:pt x="13961" y="6574"/>
                </a:cubicBezTo>
                <a:cubicBezTo>
                  <a:pt x="10537" y="14557"/>
                  <a:pt x="10537" y="14557"/>
                  <a:pt x="10537" y="14557"/>
                </a:cubicBezTo>
                <a:cubicBezTo>
                  <a:pt x="10537" y="15026"/>
                  <a:pt x="10273" y="15026"/>
                  <a:pt x="10273" y="15026"/>
                </a:cubicBezTo>
                <a:cubicBezTo>
                  <a:pt x="8429" y="15026"/>
                  <a:pt x="8429" y="15026"/>
                  <a:pt x="8429" y="15026"/>
                </a:cubicBezTo>
                <a:cubicBezTo>
                  <a:pt x="7902" y="18783"/>
                  <a:pt x="6322" y="21600"/>
                  <a:pt x="4215" y="21600"/>
                </a:cubicBezTo>
                <a:cubicBezTo>
                  <a:pt x="1844" y="21600"/>
                  <a:pt x="0" y="17843"/>
                  <a:pt x="0" y="14087"/>
                </a:cubicBezTo>
                <a:cubicBezTo>
                  <a:pt x="0" y="9861"/>
                  <a:pt x="1844" y="6574"/>
                  <a:pt x="4215" y="6574"/>
                </a:cubicBezTo>
                <a:cubicBezTo>
                  <a:pt x="5005" y="6574"/>
                  <a:pt x="5532" y="6574"/>
                  <a:pt x="6059" y="7513"/>
                </a:cubicBezTo>
                <a:cubicBezTo>
                  <a:pt x="7376" y="4226"/>
                  <a:pt x="7376" y="4226"/>
                  <a:pt x="7376" y="4226"/>
                </a:cubicBezTo>
                <a:cubicBezTo>
                  <a:pt x="5268" y="4226"/>
                  <a:pt x="5268" y="4226"/>
                  <a:pt x="5268" y="4226"/>
                </a:cubicBezTo>
                <a:cubicBezTo>
                  <a:pt x="5005" y="4226"/>
                  <a:pt x="4741" y="3757"/>
                  <a:pt x="4741" y="3287"/>
                </a:cubicBezTo>
                <a:cubicBezTo>
                  <a:pt x="4741" y="2817"/>
                  <a:pt x="5005" y="1878"/>
                  <a:pt x="5268" y="1878"/>
                </a:cubicBezTo>
                <a:cubicBezTo>
                  <a:pt x="8956" y="1878"/>
                  <a:pt x="8956" y="1878"/>
                  <a:pt x="8956" y="1878"/>
                </a:cubicBezTo>
                <a:cubicBezTo>
                  <a:pt x="8956" y="4226"/>
                  <a:pt x="8956" y="4226"/>
                  <a:pt x="8956" y="4226"/>
                </a:cubicBezTo>
                <a:cubicBezTo>
                  <a:pt x="13171" y="4226"/>
                  <a:pt x="13171" y="4226"/>
                  <a:pt x="13171" y="4226"/>
                </a:cubicBezTo>
                <a:cubicBezTo>
                  <a:pt x="12380" y="1878"/>
                  <a:pt x="12380" y="1878"/>
                  <a:pt x="12380" y="1878"/>
                </a:cubicBezTo>
                <a:cubicBezTo>
                  <a:pt x="10273" y="1878"/>
                  <a:pt x="10273" y="1878"/>
                  <a:pt x="10273" y="1878"/>
                </a:cubicBezTo>
                <a:cubicBezTo>
                  <a:pt x="9746" y="1878"/>
                  <a:pt x="9483" y="1409"/>
                  <a:pt x="9483" y="939"/>
                </a:cubicBezTo>
                <a:cubicBezTo>
                  <a:pt x="9483" y="470"/>
                  <a:pt x="9746" y="0"/>
                  <a:pt x="10273" y="0"/>
                </a:cubicBezTo>
                <a:cubicBezTo>
                  <a:pt x="12644" y="0"/>
                  <a:pt x="12644" y="0"/>
                  <a:pt x="12644" y="0"/>
                </a:cubicBezTo>
                <a:cubicBezTo>
                  <a:pt x="12644" y="0"/>
                  <a:pt x="12907" y="0"/>
                  <a:pt x="13171" y="470"/>
                </a:cubicBezTo>
                <a:cubicBezTo>
                  <a:pt x="15541" y="7043"/>
                  <a:pt x="15541" y="7043"/>
                  <a:pt x="15541" y="7043"/>
                </a:cubicBezTo>
                <a:cubicBezTo>
                  <a:pt x="16068" y="6574"/>
                  <a:pt x="16859" y="6574"/>
                  <a:pt x="17385" y="6574"/>
                </a:cubicBezTo>
                <a:cubicBezTo>
                  <a:pt x="19756" y="6574"/>
                  <a:pt x="21600" y="9861"/>
                  <a:pt x="21600" y="14087"/>
                </a:cubicBezTo>
                <a:cubicBezTo>
                  <a:pt x="21600" y="17843"/>
                  <a:pt x="19756" y="21600"/>
                  <a:pt x="17385" y="21600"/>
                </a:cubicBezTo>
                <a:close/>
                <a:moveTo>
                  <a:pt x="4215" y="15026"/>
                </a:moveTo>
                <a:cubicBezTo>
                  <a:pt x="3688" y="15026"/>
                  <a:pt x="3424" y="14087"/>
                  <a:pt x="3688" y="13148"/>
                </a:cubicBezTo>
                <a:cubicBezTo>
                  <a:pt x="5532" y="8922"/>
                  <a:pt x="5532" y="8922"/>
                  <a:pt x="5532" y="8922"/>
                </a:cubicBezTo>
                <a:cubicBezTo>
                  <a:pt x="5005" y="8922"/>
                  <a:pt x="4741" y="8452"/>
                  <a:pt x="4215" y="8452"/>
                </a:cubicBezTo>
                <a:cubicBezTo>
                  <a:pt x="2371" y="8452"/>
                  <a:pt x="1054" y="10800"/>
                  <a:pt x="1054" y="14087"/>
                </a:cubicBezTo>
                <a:cubicBezTo>
                  <a:pt x="1054" y="16904"/>
                  <a:pt x="2371" y="19252"/>
                  <a:pt x="4215" y="19252"/>
                </a:cubicBezTo>
                <a:cubicBezTo>
                  <a:pt x="5532" y="19252"/>
                  <a:pt x="6849" y="17374"/>
                  <a:pt x="7112" y="15026"/>
                </a:cubicBezTo>
                <a:lnTo>
                  <a:pt x="4215" y="15026"/>
                </a:lnTo>
                <a:close/>
                <a:moveTo>
                  <a:pt x="7112" y="12678"/>
                </a:moveTo>
                <a:cubicBezTo>
                  <a:pt x="7112" y="11739"/>
                  <a:pt x="6849" y="10800"/>
                  <a:pt x="6322" y="10330"/>
                </a:cubicBezTo>
                <a:cubicBezTo>
                  <a:pt x="5268" y="12678"/>
                  <a:pt x="5268" y="12678"/>
                  <a:pt x="5268" y="12678"/>
                </a:cubicBezTo>
                <a:lnTo>
                  <a:pt x="7112" y="12678"/>
                </a:lnTo>
                <a:close/>
                <a:moveTo>
                  <a:pt x="12644" y="6574"/>
                </a:moveTo>
                <a:cubicBezTo>
                  <a:pt x="8166" y="6574"/>
                  <a:pt x="8166" y="6574"/>
                  <a:pt x="8166" y="6574"/>
                </a:cubicBezTo>
                <a:cubicBezTo>
                  <a:pt x="7112" y="8452"/>
                  <a:pt x="7112" y="8452"/>
                  <a:pt x="7112" y="8452"/>
                </a:cubicBezTo>
                <a:cubicBezTo>
                  <a:pt x="7639" y="9861"/>
                  <a:pt x="8166" y="11270"/>
                  <a:pt x="8429" y="12678"/>
                </a:cubicBezTo>
                <a:cubicBezTo>
                  <a:pt x="9746" y="12678"/>
                  <a:pt x="9746" y="12678"/>
                  <a:pt x="9746" y="12678"/>
                </a:cubicBezTo>
                <a:lnTo>
                  <a:pt x="12644" y="6574"/>
                </a:lnTo>
                <a:close/>
                <a:moveTo>
                  <a:pt x="17385" y="8452"/>
                </a:moveTo>
                <a:cubicBezTo>
                  <a:pt x="16859" y="8452"/>
                  <a:pt x="16595" y="8922"/>
                  <a:pt x="16332" y="8922"/>
                </a:cubicBezTo>
                <a:cubicBezTo>
                  <a:pt x="17912" y="13148"/>
                  <a:pt x="17912" y="13148"/>
                  <a:pt x="17912" y="13148"/>
                </a:cubicBezTo>
                <a:cubicBezTo>
                  <a:pt x="18176" y="13617"/>
                  <a:pt x="17912" y="14557"/>
                  <a:pt x="17649" y="14557"/>
                </a:cubicBezTo>
                <a:cubicBezTo>
                  <a:pt x="17649" y="15026"/>
                  <a:pt x="17385" y="15026"/>
                  <a:pt x="17385" y="15026"/>
                </a:cubicBezTo>
                <a:cubicBezTo>
                  <a:pt x="17122" y="15026"/>
                  <a:pt x="17122" y="15026"/>
                  <a:pt x="16859" y="14557"/>
                </a:cubicBezTo>
                <a:cubicBezTo>
                  <a:pt x="15278" y="10330"/>
                  <a:pt x="15278" y="10330"/>
                  <a:pt x="15278" y="10330"/>
                </a:cubicBezTo>
                <a:cubicBezTo>
                  <a:pt x="14751" y="11270"/>
                  <a:pt x="14488" y="12209"/>
                  <a:pt x="14488" y="14087"/>
                </a:cubicBezTo>
                <a:cubicBezTo>
                  <a:pt x="14488" y="16904"/>
                  <a:pt x="15805" y="19252"/>
                  <a:pt x="17385" y="19252"/>
                </a:cubicBezTo>
                <a:cubicBezTo>
                  <a:pt x="18966" y="19252"/>
                  <a:pt x="20283" y="16904"/>
                  <a:pt x="20283" y="14087"/>
                </a:cubicBezTo>
                <a:cubicBezTo>
                  <a:pt x="20283" y="10800"/>
                  <a:pt x="18966" y="8452"/>
                  <a:pt x="17385" y="845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5" name="Shape 5232"/>
          <p:cNvSpPr/>
          <p:nvPr/>
        </p:nvSpPr>
        <p:spPr>
          <a:xfrm>
            <a:off x="3196157" y="1127266"/>
            <a:ext cx="396100" cy="39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5187"/>
                </a:moveTo>
                <a:cubicBezTo>
                  <a:pt x="20925" y="15187"/>
                  <a:pt x="20587" y="15187"/>
                  <a:pt x="20250" y="14850"/>
                </a:cubicBezTo>
                <a:cubicBezTo>
                  <a:pt x="19575" y="14175"/>
                  <a:pt x="19237" y="13837"/>
                  <a:pt x="17887" y="13837"/>
                </a:cubicBezTo>
                <a:cubicBezTo>
                  <a:pt x="16875" y="13837"/>
                  <a:pt x="16200" y="14175"/>
                  <a:pt x="15525" y="14850"/>
                </a:cubicBezTo>
                <a:cubicBezTo>
                  <a:pt x="15187" y="15187"/>
                  <a:pt x="14850" y="15187"/>
                  <a:pt x="14175" y="15187"/>
                </a:cubicBezTo>
                <a:cubicBezTo>
                  <a:pt x="13837" y="15187"/>
                  <a:pt x="13500" y="15187"/>
                  <a:pt x="13162" y="14850"/>
                </a:cubicBezTo>
                <a:cubicBezTo>
                  <a:pt x="12487" y="14175"/>
                  <a:pt x="11812" y="13837"/>
                  <a:pt x="10800" y="13837"/>
                </a:cubicBezTo>
                <a:cubicBezTo>
                  <a:pt x="9450" y="13837"/>
                  <a:pt x="8775" y="14175"/>
                  <a:pt x="8438" y="14850"/>
                </a:cubicBezTo>
                <a:cubicBezTo>
                  <a:pt x="8100" y="15187"/>
                  <a:pt x="7763" y="15187"/>
                  <a:pt x="7088" y="15187"/>
                </a:cubicBezTo>
                <a:cubicBezTo>
                  <a:pt x="6413" y="15187"/>
                  <a:pt x="6075" y="15187"/>
                  <a:pt x="5738" y="14850"/>
                </a:cubicBezTo>
                <a:cubicBezTo>
                  <a:pt x="5400" y="14175"/>
                  <a:pt x="4725" y="13837"/>
                  <a:pt x="3375" y="13837"/>
                </a:cubicBezTo>
                <a:cubicBezTo>
                  <a:pt x="2363" y="13837"/>
                  <a:pt x="1688" y="14175"/>
                  <a:pt x="1350" y="14850"/>
                </a:cubicBezTo>
                <a:cubicBezTo>
                  <a:pt x="675" y="15187"/>
                  <a:pt x="675" y="15187"/>
                  <a:pt x="0" y="15187"/>
                </a:cubicBezTo>
                <a:cubicBezTo>
                  <a:pt x="0" y="13162"/>
                  <a:pt x="0" y="13162"/>
                  <a:pt x="0" y="13162"/>
                </a:cubicBezTo>
                <a:cubicBezTo>
                  <a:pt x="0" y="11812"/>
                  <a:pt x="1013" y="10800"/>
                  <a:pt x="2363" y="10800"/>
                </a:cubicBezTo>
                <a:cubicBezTo>
                  <a:pt x="3038" y="10800"/>
                  <a:pt x="3038" y="10800"/>
                  <a:pt x="3038" y="10800"/>
                </a:cubicBezTo>
                <a:cubicBezTo>
                  <a:pt x="3038" y="5400"/>
                  <a:pt x="3038" y="5400"/>
                  <a:pt x="3038" y="5400"/>
                </a:cubicBezTo>
                <a:cubicBezTo>
                  <a:pt x="6075" y="5400"/>
                  <a:pt x="6075" y="5400"/>
                  <a:pt x="6075" y="5400"/>
                </a:cubicBezTo>
                <a:cubicBezTo>
                  <a:pt x="6075" y="10800"/>
                  <a:pt x="6075" y="10800"/>
                  <a:pt x="6075" y="10800"/>
                </a:cubicBezTo>
                <a:cubicBezTo>
                  <a:pt x="9113" y="10800"/>
                  <a:pt x="9113" y="10800"/>
                  <a:pt x="9113" y="10800"/>
                </a:cubicBezTo>
                <a:cubicBezTo>
                  <a:pt x="9113" y="5400"/>
                  <a:pt x="9113" y="5400"/>
                  <a:pt x="9113" y="5400"/>
                </a:cubicBezTo>
                <a:cubicBezTo>
                  <a:pt x="12150" y="5400"/>
                  <a:pt x="12150" y="5400"/>
                  <a:pt x="12150" y="5400"/>
                </a:cubicBezTo>
                <a:cubicBezTo>
                  <a:pt x="12150" y="10800"/>
                  <a:pt x="12150" y="10800"/>
                  <a:pt x="12150" y="10800"/>
                </a:cubicBezTo>
                <a:cubicBezTo>
                  <a:pt x="15187" y="10800"/>
                  <a:pt x="15187" y="10800"/>
                  <a:pt x="15187" y="10800"/>
                </a:cubicBezTo>
                <a:cubicBezTo>
                  <a:pt x="15187" y="5400"/>
                  <a:pt x="15187" y="5400"/>
                  <a:pt x="15187" y="5400"/>
                </a:cubicBezTo>
                <a:cubicBezTo>
                  <a:pt x="18562" y="5400"/>
                  <a:pt x="18562" y="5400"/>
                  <a:pt x="18562" y="5400"/>
                </a:cubicBezTo>
                <a:cubicBezTo>
                  <a:pt x="18562" y="10800"/>
                  <a:pt x="18562" y="10800"/>
                  <a:pt x="18562" y="10800"/>
                </a:cubicBezTo>
                <a:cubicBezTo>
                  <a:pt x="19237" y="10800"/>
                  <a:pt x="19237" y="10800"/>
                  <a:pt x="19237" y="10800"/>
                </a:cubicBezTo>
                <a:cubicBezTo>
                  <a:pt x="20587" y="10800"/>
                  <a:pt x="21600" y="11812"/>
                  <a:pt x="21600" y="13162"/>
                </a:cubicBezTo>
                <a:lnTo>
                  <a:pt x="21600" y="15187"/>
                </a:lnTo>
                <a:close/>
                <a:moveTo>
                  <a:pt x="21600" y="21600"/>
                </a:moveTo>
                <a:cubicBezTo>
                  <a:pt x="0" y="21600"/>
                  <a:pt x="0" y="21600"/>
                  <a:pt x="0" y="21600"/>
                </a:cubicBezTo>
                <a:cubicBezTo>
                  <a:pt x="0" y="16875"/>
                  <a:pt x="0" y="16875"/>
                  <a:pt x="0" y="16875"/>
                </a:cubicBezTo>
                <a:cubicBezTo>
                  <a:pt x="1013" y="16875"/>
                  <a:pt x="1688" y="16200"/>
                  <a:pt x="2363" y="15862"/>
                </a:cubicBezTo>
                <a:cubicBezTo>
                  <a:pt x="2700" y="15525"/>
                  <a:pt x="3038" y="15187"/>
                  <a:pt x="3375" y="15187"/>
                </a:cubicBezTo>
                <a:cubicBezTo>
                  <a:pt x="4050" y="15187"/>
                  <a:pt x="4388" y="15525"/>
                  <a:pt x="4725" y="15862"/>
                </a:cubicBezTo>
                <a:cubicBezTo>
                  <a:pt x="5400" y="16200"/>
                  <a:pt x="6075" y="16875"/>
                  <a:pt x="7088" y="16875"/>
                </a:cubicBezTo>
                <a:cubicBezTo>
                  <a:pt x="8438" y="16875"/>
                  <a:pt x="8775" y="16200"/>
                  <a:pt x="9450" y="15862"/>
                </a:cubicBezTo>
                <a:cubicBezTo>
                  <a:pt x="9788" y="15525"/>
                  <a:pt x="10125" y="15187"/>
                  <a:pt x="10800" y="15187"/>
                </a:cubicBezTo>
                <a:cubicBezTo>
                  <a:pt x="11475" y="15187"/>
                  <a:pt x="11475" y="15525"/>
                  <a:pt x="12150" y="15862"/>
                </a:cubicBezTo>
                <a:cubicBezTo>
                  <a:pt x="12487" y="16200"/>
                  <a:pt x="13162" y="16875"/>
                  <a:pt x="14175" y="16875"/>
                </a:cubicBezTo>
                <a:cubicBezTo>
                  <a:pt x="15525" y="16875"/>
                  <a:pt x="16200" y="16200"/>
                  <a:pt x="16537" y="15862"/>
                </a:cubicBezTo>
                <a:cubicBezTo>
                  <a:pt x="16875" y="15525"/>
                  <a:pt x="17212" y="15187"/>
                  <a:pt x="17887" y="15187"/>
                </a:cubicBezTo>
                <a:cubicBezTo>
                  <a:pt x="18562" y="15187"/>
                  <a:pt x="18900" y="15525"/>
                  <a:pt x="19237" y="15862"/>
                </a:cubicBezTo>
                <a:cubicBezTo>
                  <a:pt x="19575" y="16200"/>
                  <a:pt x="20250" y="16875"/>
                  <a:pt x="21600" y="16875"/>
                </a:cubicBezTo>
                <a:lnTo>
                  <a:pt x="21600" y="21600"/>
                </a:lnTo>
                <a:close/>
                <a:moveTo>
                  <a:pt x="4388" y="4388"/>
                </a:moveTo>
                <a:cubicBezTo>
                  <a:pt x="3713" y="4388"/>
                  <a:pt x="3038" y="3713"/>
                  <a:pt x="3038" y="3038"/>
                </a:cubicBezTo>
                <a:cubicBezTo>
                  <a:pt x="3038" y="1350"/>
                  <a:pt x="4388" y="2025"/>
                  <a:pt x="4388" y="0"/>
                </a:cubicBezTo>
                <a:cubicBezTo>
                  <a:pt x="5063" y="0"/>
                  <a:pt x="6075" y="1350"/>
                  <a:pt x="6075" y="2700"/>
                </a:cubicBezTo>
                <a:cubicBezTo>
                  <a:pt x="6075" y="4050"/>
                  <a:pt x="5400" y="4388"/>
                  <a:pt x="4388" y="4388"/>
                </a:cubicBezTo>
                <a:close/>
                <a:moveTo>
                  <a:pt x="10800" y="4388"/>
                </a:moveTo>
                <a:cubicBezTo>
                  <a:pt x="9788" y="4388"/>
                  <a:pt x="9113" y="3713"/>
                  <a:pt x="9113" y="3038"/>
                </a:cubicBezTo>
                <a:cubicBezTo>
                  <a:pt x="9113" y="1350"/>
                  <a:pt x="10800" y="2025"/>
                  <a:pt x="10800" y="0"/>
                </a:cubicBezTo>
                <a:cubicBezTo>
                  <a:pt x="11137" y="0"/>
                  <a:pt x="12150" y="1350"/>
                  <a:pt x="12150" y="2700"/>
                </a:cubicBezTo>
                <a:cubicBezTo>
                  <a:pt x="12150" y="4050"/>
                  <a:pt x="11475" y="4388"/>
                  <a:pt x="10800" y="4388"/>
                </a:cubicBezTo>
                <a:close/>
                <a:moveTo>
                  <a:pt x="16875" y="4388"/>
                </a:moveTo>
                <a:cubicBezTo>
                  <a:pt x="15862" y="4388"/>
                  <a:pt x="15187" y="3713"/>
                  <a:pt x="15187" y="3038"/>
                </a:cubicBezTo>
                <a:cubicBezTo>
                  <a:pt x="15187" y="1350"/>
                  <a:pt x="16875" y="2025"/>
                  <a:pt x="16875" y="0"/>
                </a:cubicBezTo>
                <a:cubicBezTo>
                  <a:pt x="17550" y="0"/>
                  <a:pt x="18562" y="1350"/>
                  <a:pt x="18562" y="2700"/>
                </a:cubicBezTo>
                <a:cubicBezTo>
                  <a:pt x="18562" y="4050"/>
                  <a:pt x="17887" y="4388"/>
                  <a:pt x="16875" y="438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6" name="Shape 5233"/>
          <p:cNvSpPr/>
          <p:nvPr/>
        </p:nvSpPr>
        <p:spPr>
          <a:xfrm>
            <a:off x="4085244" y="1152911"/>
            <a:ext cx="339109" cy="339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673"/>
                </a:moveTo>
                <a:cubicBezTo>
                  <a:pt x="21600" y="20029"/>
                  <a:pt x="19636" y="21600"/>
                  <a:pt x="17280" y="21600"/>
                </a:cubicBezTo>
                <a:cubicBezTo>
                  <a:pt x="3927" y="21600"/>
                  <a:pt x="3927" y="21600"/>
                  <a:pt x="3927" y="21600"/>
                </a:cubicBezTo>
                <a:cubicBezTo>
                  <a:pt x="1571" y="21600"/>
                  <a:pt x="0" y="20029"/>
                  <a:pt x="0" y="17673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0" y="1964"/>
                  <a:pt x="1571" y="0"/>
                  <a:pt x="3927" y="0"/>
                </a:cubicBezTo>
                <a:cubicBezTo>
                  <a:pt x="17280" y="0"/>
                  <a:pt x="17280" y="0"/>
                  <a:pt x="17280" y="0"/>
                </a:cubicBezTo>
                <a:cubicBezTo>
                  <a:pt x="19636" y="0"/>
                  <a:pt x="21600" y="1964"/>
                  <a:pt x="21600" y="4320"/>
                </a:cubicBezTo>
                <a:lnTo>
                  <a:pt x="21600" y="17673"/>
                </a:lnTo>
                <a:close/>
                <a:moveTo>
                  <a:pt x="17673" y="4713"/>
                </a:moveTo>
                <a:cubicBezTo>
                  <a:pt x="17280" y="3927"/>
                  <a:pt x="16102" y="3535"/>
                  <a:pt x="15316" y="3142"/>
                </a:cubicBezTo>
                <a:cubicBezTo>
                  <a:pt x="13353" y="2749"/>
                  <a:pt x="10996" y="2749"/>
                  <a:pt x="8640" y="2749"/>
                </a:cubicBezTo>
                <a:cubicBezTo>
                  <a:pt x="7462" y="2749"/>
                  <a:pt x="6284" y="3142"/>
                  <a:pt x="5498" y="3535"/>
                </a:cubicBezTo>
                <a:cubicBezTo>
                  <a:pt x="4713" y="3535"/>
                  <a:pt x="3535" y="3927"/>
                  <a:pt x="3535" y="5105"/>
                </a:cubicBezTo>
                <a:cubicBezTo>
                  <a:pt x="3927" y="7069"/>
                  <a:pt x="4320" y="9033"/>
                  <a:pt x="4713" y="11389"/>
                </a:cubicBezTo>
                <a:cubicBezTo>
                  <a:pt x="4713" y="11782"/>
                  <a:pt x="4713" y="12567"/>
                  <a:pt x="5105" y="12960"/>
                </a:cubicBezTo>
                <a:cubicBezTo>
                  <a:pt x="6284" y="13745"/>
                  <a:pt x="7855" y="14138"/>
                  <a:pt x="9033" y="14531"/>
                </a:cubicBezTo>
                <a:cubicBezTo>
                  <a:pt x="11389" y="14531"/>
                  <a:pt x="13353" y="14531"/>
                  <a:pt x="15316" y="13353"/>
                </a:cubicBezTo>
                <a:cubicBezTo>
                  <a:pt x="15709" y="13353"/>
                  <a:pt x="16495" y="12960"/>
                  <a:pt x="16495" y="12175"/>
                </a:cubicBezTo>
                <a:cubicBezTo>
                  <a:pt x="16887" y="9818"/>
                  <a:pt x="17280" y="7855"/>
                  <a:pt x="17673" y="5498"/>
                </a:cubicBezTo>
                <a:cubicBezTo>
                  <a:pt x="17673" y="5105"/>
                  <a:pt x="17673" y="4713"/>
                  <a:pt x="17673" y="4713"/>
                </a:cubicBezTo>
                <a:close/>
                <a:moveTo>
                  <a:pt x="15709" y="14138"/>
                </a:moveTo>
                <a:cubicBezTo>
                  <a:pt x="12960" y="16102"/>
                  <a:pt x="8640" y="16102"/>
                  <a:pt x="5498" y="14138"/>
                </a:cubicBezTo>
                <a:cubicBezTo>
                  <a:pt x="5498" y="14138"/>
                  <a:pt x="5498" y="14138"/>
                  <a:pt x="5498" y="14138"/>
                </a:cubicBezTo>
                <a:cubicBezTo>
                  <a:pt x="5498" y="14531"/>
                  <a:pt x="5498" y="14531"/>
                  <a:pt x="5498" y="14531"/>
                </a:cubicBezTo>
                <a:cubicBezTo>
                  <a:pt x="5498" y="15316"/>
                  <a:pt x="5498" y="16495"/>
                  <a:pt x="5891" y="17280"/>
                </a:cubicBezTo>
                <a:cubicBezTo>
                  <a:pt x="6284" y="18458"/>
                  <a:pt x="7855" y="18851"/>
                  <a:pt x="8640" y="18851"/>
                </a:cubicBezTo>
                <a:cubicBezTo>
                  <a:pt x="10604" y="19244"/>
                  <a:pt x="12960" y="19244"/>
                  <a:pt x="14924" y="18065"/>
                </a:cubicBezTo>
                <a:cubicBezTo>
                  <a:pt x="15709" y="17673"/>
                  <a:pt x="15709" y="16102"/>
                  <a:pt x="16102" y="15316"/>
                </a:cubicBezTo>
                <a:cubicBezTo>
                  <a:pt x="16102" y="14924"/>
                  <a:pt x="16102" y="14531"/>
                  <a:pt x="15709" y="14138"/>
                </a:cubicBezTo>
                <a:close/>
                <a:moveTo>
                  <a:pt x="12960" y="5498"/>
                </a:moveTo>
                <a:cubicBezTo>
                  <a:pt x="11389" y="5891"/>
                  <a:pt x="9818" y="5891"/>
                  <a:pt x="8247" y="5498"/>
                </a:cubicBezTo>
                <a:cubicBezTo>
                  <a:pt x="7462" y="5498"/>
                  <a:pt x="6676" y="5498"/>
                  <a:pt x="5891" y="4713"/>
                </a:cubicBezTo>
                <a:cubicBezTo>
                  <a:pt x="6284" y="4320"/>
                  <a:pt x="7069" y="4320"/>
                  <a:pt x="7855" y="3927"/>
                </a:cubicBezTo>
                <a:cubicBezTo>
                  <a:pt x="9818" y="3535"/>
                  <a:pt x="11389" y="3927"/>
                  <a:pt x="13353" y="3927"/>
                </a:cubicBezTo>
                <a:cubicBezTo>
                  <a:pt x="14138" y="4320"/>
                  <a:pt x="14924" y="4320"/>
                  <a:pt x="15316" y="4713"/>
                </a:cubicBezTo>
                <a:cubicBezTo>
                  <a:pt x="14531" y="5498"/>
                  <a:pt x="13745" y="5498"/>
                  <a:pt x="12960" y="5498"/>
                </a:cubicBezTo>
                <a:close/>
                <a:moveTo>
                  <a:pt x="10996" y="12960"/>
                </a:moveTo>
                <a:cubicBezTo>
                  <a:pt x="9818" y="12960"/>
                  <a:pt x="8640" y="11782"/>
                  <a:pt x="8247" y="10604"/>
                </a:cubicBezTo>
                <a:cubicBezTo>
                  <a:pt x="8247" y="9818"/>
                  <a:pt x="9033" y="9033"/>
                  <a:pt x="9818" y="8640"/>
                </a:cubicBezTo>
                <a:cubicBezTo>
                  <a:pt x="10996" y="7855"/>
                  <a:pt x="12567" y="9033"/>
                  <a:pt x="12960" y="10211"/>
                </a:cubicBezTo>
                <a:cubicBezTo>
                  <a:pt x="12960" y="11389"/>
                  <a:pt x="12175" y="12567"/>
                  <a:pt x="10996" y="12960"/>
                </a:cubicBezTo>
                <a:close/>
                <a:moveTo>
                  <a:pt x="10211" y="9425"/>
                </a:moveTo>
                <a:cubicBezTo>
                  <a:pt x="9425" y="9818"/>
                  <a:pt x="9425" y="11389"/>
                  <a:pt x="10211" y="11782"/>
                </a:cubicBezTo>
                <a:cubicBezTo>
                  <a:pt x="10996" y="12175"/>
                  <a:pt x="11782" y="11389"/>
                  <a:pt x="11782" y="10604"/>
                </a:cubicBezTo>
                <a:cubicBezTo>
                  <a:pt x="11782" y="9818"/>
                  <a:pt x="10996" y="9033"/>
                  <a:pt x="10211" y="942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7" name="Shape 5234"/>
          <p:cNvSpPr/>
          <p:nvPr/>
        </p:nvSpPr>
        <p:spPr>
          <a:xfrm>
            <a:off x="4974329" y="1127266"/>
            <a:ext cx="393250" cy="39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62" y="3375"/>
                </a:moveTo>
                <a:cubicBezTo>
                  <a:pt x="15862" y="6075"/>
                  <a:pt x="15862" y="6075"/>
                  <a:pt x="15862" y="6075"/>
                </a:cubicBezTo>
                <a:cubicBezTo>
                  <a:pt x="16537" y="7088"/>
                  <a:pt x="16537" y="7088"/>
                  <a:pt x="16537" y="7088"/>
                </a:cubicBezTo>
                <a:cubicBezTo>
                  <a:pt x="16875" y="7425"/>
                  <a:pt x="16875" y="7763"/>
                  <a:pt x="16537" y="8100"/>
                </a:cubicBezTo>
                <a:cubicBezTo>
                  <a:pt x="15862" y="8775"/>
                  <a:pt x="15862" y="8775"/>
                  <a:pt x="15862" y="8775"/>
                </a:cubicBezTo>
                <a:cubicBezTo>
                  <a:pt x="16537" y="10125"/>
                  <a:pt x="16875" y="11475"/>
                  <a:pt x="16875" y="13162"/>
                </a:cubicBezTo>
                <a:cubicBezTo>
                  <a:pt x="16875" y="17550"/>
                  <a:pt x="13162" y="21600"/>
                  <a:pt x="8438" y="21600"/>
                </a:cubicBezTo>
                <a:cubicBezTo>
                  <a:pt x="3713" y="21600"/>
                  <a:pt x="0" y="17550"/>
                  <a:pt x="0" y="13162"/>
                </a:cubicBezTo>
                <a:cubicBezTo>
                  <a:pt x="0" y="8438"/>
                  <a:pt x="3713" y="4388"/>
                  <a:pt x="8438" y="4388"/>
                </a:cubicBezTo>
                <a:cubicBezTo>
                  <a:pt x="9788" y="4388"/>
                  <a:pt x="11475" y="5063"/>
                  <a:pt x="12487" y="5738"/>
                </a:cubicBezTo>
                <a:cubicBezTo>
                  <a:pt x="13162" y="4725"/>
                  <a:pt x="13162" y="4725"/>
                  <a:pt x="13162" y="4725"/>
                </a:cubicBezTo>
                <a:cubicBezTo>
                  <a:pt x="13500" y="4388"/>
                  <a:pt x="14175" y="4388"/>
                  <a:pt x="14512" y="4725"/>
                </a:cubicBezTo>
                <a:cubicBezTo>
                  <a:pt x="15187" y="5738"/>
                  <a:pt x="15187" y="5738"/>
                  <a:pt x="15187" y="5738"/>
                </a:cubicBezTo>
                <a:cubicBezTo>
                  <a:pt x="18225" y="2700"/>
                  <a:pt x="18225" y="2700"/>
                  <a:pt x="18225" y="2700"/>
                </a:cubicBezTo>
                <a:lnTo>
                  <a:pt x="18562" y="3375"/>
                </a:lnTo>
                <a:close/>
                <a:moveTo>
                  <a:pt x="5738" y="6750"/>
                </a:moveTo>
                <a:cubicBezTo>
                  <a:pt x="4050" y="7425"/>
                  <a:pt x="2700" y="8775"/>
                  <a:pt x="2025" y="10463"/>
                </a:cubicBezTo>
                <a:cubicBezTo>
                  <a:pt x="1688" y="10800"/>
                  <a:pt x="2025" y="11137"/>
                  <a:pt x="2363" y="11475"/>
                </a:cubicBezTo>
                <a:cubicBezTo>
                  <a:pt x="2363" y="11475"/>
                  <a:pt x="2700" y="11475"/>
                  <a:pt x="2700" y="11475"/>
                </a:cubicBezTo>
                <a:cubicBezTo>
                  <a:pt x="3038" y="11475"/>
                  <a:pt x="3375" y="11137"/>
                  <a:pt x="3375" y="11137"/>
                </a:cubicBezTo>
                <a:cubicBezTo>
                  <a:pt x="4050" y="9788"/>
                  <a:pt x="5063" y="8438"/>
                  <a:pt x="6413" y="8100"/>
                </a:cubicBezTo>
                <a:cubicBezTo>
                  <a:pt x="6750" y="7763"/>
                  <a:pt x="7088" y="7425"/>
                  <a:pt x="6750" y="7088"/>
                </a:cubicBezTo>
                <a:cubicBezTo>
                  <a:pt x="6750" y="6750"/>
                  <a:pt x="6075" y="6413"/>
                  <a:pt x="5738" y="6750"/>
                </a:cubicBezTo>
                <a:close/>
                <a:moveTo>
                  <a:pt x="17887" y="2025"/>
                </a:moveTo>
                <a:cubicBezTo>
                  <a:pt x="17887" y="2025"/>
                  <a:pt x="17887" y="2025"/>
                  <a:pt x="17550" y="2025"/>
                </a:cubicBezTo>
                <a:cubicBezTo>
                  <a:pt x="16537" y="1013"/>
                  <a:pt x="16537" y="1013"/>
                  <a:pt x="16537" y="1013"/>
                </a:cubicBezTo>
                <a:cubicBezTo>
                  <a:pt x="16537" y="675"/>
                  <a:pt x="16537" y="675"/>
                  <a:pt x="16537" y="338"/>
                </a:cubicBezTo>
                <a:cubicBezTo>
                  <a:pt x="16875" y="338"/>
                  <a:pt x="16875" y="338"/>
                  <a:pt x="17212" y="338"/>
                </a:cubicBezTo>
                <a:cubicBezTo>
                  <a:pt x="18225" y="1350"/>
                  <a:pt x="18225" y="1350"/>
                  <a:pt x="18225" y="1350"/>
                </a:cubicBezTo>
                <a:cubicBezTo>
                  <a:pt x="18562" y="1688"/>
                  <a:pt x="18562" y="2025"/>
                  <a:pt x="18225" y="2025"/>
                </a:cubicBezTo>
                <a:cubicBezTo>
                  <a:pt x="18225" y="2025"/>
                  <a:pt x="18225" y="2025"/>
                  <a:pt x="17887" y="2025"/>
                </a:cubicBezTo>
                <a:close/>
                <a:moveTo>
                  <a:pt x="19237" y="1350"/>
                </a:moveTo>
                <a:cubicBezTo>
                  <a:pt x="19237" y="1688"/>
                  <a:pt x="18900" y="1688"/>
                  <a:pt x="18900" y="1688"/>
                </a:cubicBezTo>
                <a:cubicBezTo>
                  <a:pt x="18562" y="1688"/>
                  <a:pt x="18562" y="1688"/>
                  <a:pt x="18562" y="1350"/>
                </a:cubicBezTo>
                <a:cubicBezTo>
                  <a:pt x="18562" y="338"/>
                  <a:pt x="18562" y="338"/>
                  <a:pt x="18562" y="338"/>
                </a:cubicBezTo>
                <a:cubicBezTo>
                  <a:pt x="18562" y="0"/>
                  <a:pt x="18562" y="0"/>
                  <a:pt x="18900" y="0"/>
                </a:cubicBezTo>
                <a:cubicBezTo>
                  <a:pt x="18900" y="0"/>
                  <a:pt x="19237" y="0"/>
                  <a:pt x="19237" y="338"/>
                </a:cubicBezTo>
                <a:lnTo>
                  <a:pt x="19237" y="1350"/>
                </a:lnTo>
                <a:close/>
                <a:moveTo>
                  <a:pt x="19912" y="2025"/>
                </a:moveTo>
                <a:cubicBezTo>
                  <a:pt x="19912" y="2025"/>
                  <a:pt x="19912" y="2025"/>
                  <a:pt x="19575" y="2025"/>
                </a:cubicBezTo>
                <a:cubicBezTo>
                  <a:pt x="19575" y="2025"/>
                  <a:pt x="19575" y="2025"/>
                  <a:pt x="19237" y="2025"/>
                </a:cubicBezTo>
                <a:cubicBezTo>
                  <a:pt x="19237" y="2025"/>
                  <a:pt x="19237" y="1688"/>
                  <a:pt x="19237" y="1350"/>
                </a:cubicBezTo>
                <a:cubicBezTo>
                  <a:pt x="20587" y="338"/>
                  <a:pt x="20587" y="338"/>
                  <a:pt x="20587" y="338"/>
                </a:cubicBezTo>
                <a:cubicBezTo>
                  <a:pt x="20587" y="338"/>
                  <a:pt x="20925" y="338"/>
                  <a:pt x="20925" y="338"/>
                </a:cubicBezTo>
                <a:cubicBezTo>
                  <a:pt x="21262" y="675"/>
                  <a:pt x="21262" y="675"/>
                  <a:pt x="20925" y="1013"/>
                </a:cubicBezTo>
                <a:lnTo>
                  <a:pt x="19912" y="2025"/>
                </a:lnTo>
                <a:close/>
                <a:moveTo>
                  <a:pt x="20587" y="5063"/>
                </a:moveTo>
                <a:cubicBezTo>
                  <a:pt x="20587" y="5063"/>
                  <a:pt x="20587" y="5063"/>
                  <a:pt x="20587" y="4725"/>
                </a:cubicBezTo>
                <a:cubicBezTo>
                  <a:pt x="19237" y="3713"/>
                  <a:pt x="19237" y="3713"/>
                  <a:pt x="19237" y="3713"/>
                </a:cubicBezTo>
                <a:cubicBezTo>
                  <a:pt x="19237" y="3713"/>
                  <a:pt x="19237" y="3375"/>
                  <a:pt x="19237" y="3038"/>
                </a:cubicBezTo>
                <a:cubicBezTo>
                  <a:pt x="19575" y="3038"/>
                  <a:pt x="19912" y="3038"/>
                  <a:pt x="19912" y="3038"/>
                </a:cubicBezTo>
                <a:cubicBezTo>
                  <a:pt x="20925" y="4388"/>
                  <a:pt x="20925" y="4388"/>
                  <a:pt x="20925" y="4388"/>
                </a:cubicBezTo>
                <a:cubicBezTo>
                  <a:pt x="21262" y="4388"/>
                  <a:pt x="21262" y="4725"/>
                  <a:pt x="20925" y="4725"/>
                </a:cubicBezTo>
                <a:cubicBezTo>
                  <a:pt x="20925" y="5063"/>
                  <a:pt x="20925" y="5063"/>
                  <a:pt x="20587" y="5063"/>
                </a:cubicBezTo>
                <a:close/>
                <a:moveTo>
                  <a:pt x="21262" y="3038"/>
                </a:moveTo>
                <a:cubicBezTo>
                  <a:pt x="19912" y="3038"/>
                  <a:pt x="19912" y="3038"/>
                  <a:pt x="19912" y="3038"/>
                </a:cubicBezTo>
                <a:cubicBezTo>
                  <a:pt x="19912" y="3038"/>
                  <a:pt x="19575" y="2700"/>
                  <a:pt x="19575" y="2700"/>
                </a:cubicBezTo>
                <a:cubicBezTo>
                  <a:pt x="19575" y="2363"/>
                  <a:pt x="19912" y="2363"/>
                  <a:pt x="19912" y="2363"/>
                </a:cubicBezTo>
                <a:cubicBezTo>
                  <a:pt x="21262" y="2363"/>
                  <a:pt x="21262" y="2363"/>
                  <a:pt x="21262" y="2363"/>
                </a:cubicBezTo>
                <a:cubicBezTo>
                  <a:pt x="21262" y="2363"/>
                  <a:pt x="21600" y="2363"/>
                  <a:pt x="21600" y="2700"/>
                </a:cubicBezTo>
                <a:cubicBezTo>
                  <a:pt x="21600" y="2700"/>
                  <a:pt x="21262" y="3038"/>
                  <a:pt x="21262" y="303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8" name="Shape 5235"/>
          <p:cNvSpPr/>
          <p:nvPr/>
        </p:nvSpPr>
        <p:spPr>
          <a:xfrm>
            <a:off x="5860565" y="1152911"/>
            <a:ext cx="279266" cy="3334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40" y="400"/>
                </a:moveTo>
                <a:cubicBezTo>
                  <a:pt x="21120" y="400"/>
                  <a:pt x="21600" y="1200"/>
                  <a:pt x="21600" y="1600"/>
                </a:cubicBezTo>
                <a:cubicBezTo>
                  <a:pt x="21600" y="20000"/>
                  <a:pt x="21600" y="20000"/>
                  <a:pt x="21600" y="20000"/>
                </a:cubicBezTo>
                <a:cubicBezTo>
                  <a:pt x="21600" y="20800"/>
                  <a:pt x="21120" y="21200"/>
                  <a:pt x="20640" y="21600"/>
                </a:cubicBezTo>
                <a:cubicBezTo>
                  <a:pt x="20160" y="21600"/>
                  <a:pt x="20160" y="21600"/>
                  <a:pt x="19680" y="21600"/>
                </a:cubicBezTo>
                <a:cubicBezTo>
                  <a:pt x="19200" y="21600"/>
                  <a:pt x="18720" y="21600"/>
                  <a:pt x="18240" y="21200"/>
                </a:cubicBezTo>
                <a:cubicBezTo>
                  <a:pt x="11040" y="15200"/>
                  <a:pt x="11040" y="15200"/>
                  <a:pt x="11040" y="15200"/>
                </a:cubicBezTo>
                <a:cubicBezTo>
                  <a:pt x="3360" y="21200"/>
                  <a:pt x="3360" y="21200"/>
                  <a:pt x="3360" y="21200"/>
                </a:cubicBezTo>
                <a:cubicBezTo>
                  <a:pt x="2880" y="21600"/>
                  <a:pt x="2400" y="21600"/>
                  <a:pt x="1920" y="21600"/>
                </a:cubicBezTo>
                <a:cubicBezTo>
                  <a:pt x="1440" y="21600"/>
                  <a:pt x="1440" y="21600"/>
                  <a:pt x="960" y="21600"/>
                </a:cubicBezTo>
                <a:cubicBezTo>
                  <a:pt x="480" y="21200"/>
                  <a:pt x="0" y="20800"/>
                  <a:pt x="0" y="20000"/>
                </a:cubicBezTo>
                <a:cubicBezTo>
                  <a:pt x="0" y="1600"/>
                  <a:pt x="0" y="1600"/>
                  <a:pt x="0" y="1600"/>
                </a:cubicBezTo>
                <a:cubicBezTo>
                  <a:pt x="0" y="1200"/>
                  <a:pt x="480" y="400"/>
                  <a:pt x="960" y="400"/>
                </a:cubicBezTo>
                <a:cubicBezTo>
                  <a:pt x="1440" y="0"/>
                  <a:pt x="1440" y="0"/>
                  <a:pt x="1920" y="0"/>
                </a:cubicBezTo>
                <a:cubicBezTo>
                  <a:pt x="2400" y="0"/>
                  <a:pt x="19200" y="0"/>
                  <a:pt x="19680" y="0"/>
                </a:cubicBezTo>
                <a:cubicBezTo>
                  <a:pt x="20160" y="0"/>
                  <a:pt x="20160" y="0"/>
                  <a:pt x="20640" y="4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9" name="Shape 5236"/>
          <p:cNvSpPr/>
          <p:nvPr/>
        </p:nvSpPr>
        <p:spPr>
          <a:xfrm>
            <a:off x="6749649" y="1127264"/>
            <a:ext cx="393250" cy="339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996"/>
                </a:moveTo>
                <a:cubicBezTo>
                  <a:pt x="0" y="10996"/>
                  <a:pt x="0" y="10996"/>
                  <a:pt x="0" y="10996"/>
                </a:cubicBezTo>
                <a:cubicBezTo>
                  <a:pt x="0" y="5891"/>
                  <a:pt x="0" y="5891"/>
                  <a:pt x="0" y="5891"/>
                </a:cubicBezTo>
                <a:cubicBezTo>
                  <a:pt x="0" y="4320"/>
                  <a:pt x="675" y="3535"/>
                  <a:pt x="1688" y="3535"/>
                </a:cubicBezTo>
                <a:cubicBezTo>
                  <a:pt x="6075" y="3535"/>
                  <a:pt x="6075" y="3535"/>
                  <a:pt x="6075" y="3535"/>
                </a:cubicBezTo>
                <a:cubicBezTo>
                  <a:pt x="6075" y="1178"/>
                  <a:pt x="6075" y="1178"/>
                  <a:pt x="6075" y="1178"/>
                </a:cubicBezTo>
                <a:cubicBezTo>
                  <a:pt x="6075" y="393"/>
                  <a:pt x="6750" y="0"/>
                  <a:pt x="7088" y="0"/>
                </a:cubicBezTo>
                <a:cubicBezTo>
                  <a:pt x="14175" y="0"/>
                  <a:pt x="14175" y="0"/>
                  <a:pt x="14175" y="0"/>
                </a:cubicBezTo>
                <a:cubicBezTo>
                  <a:pt x="14850" y="0"/>
                  <a:pt x="15187" y="393"/>
                  <a:pt x="15187" y="1178"/>
                </a:cubicBezTo>
                <a:cubicBezTo>
                  <a:pt x="15187" y="3535"/>
                  <a:pt x="15187" y="3535"/>
                  <a:pt x="15187" y="3535"/>
                </a:cubicBezTo>
                <a:cubicBezTo>
                  <a:pt x="19575" y="3535"/>
                  <a:pt x="19575" y="3535"/>
                  <a:pt x="19575" y="3535"/>
                </a:cubicBezTo>
                <a:cubicBezTo>
                  <a:pt x="20587" y="3535"/>
                  <a:pt x="21600" y="4320"/>
                  <a:pt x="21600" y="5891"/>
                </a:cubicBezTo>
                <a:lnTo>
                  <a:pt x="21600" y="10996"/>
                </a:lnTo>
                <a:close/>
                <a:moveTo>
                  <a:pt x="21600" y="19244"/>
                </a:moveTo>
                <a:cubicBezTo>
                  <a:pt x="21600" y="20422"/>
                  <a:pt x="20587" y="21600"/>
                  <a:pt x="19575" y="21600"/>
                </a:cubicBezTo>
                <a:cubicBezTo>
                  <a:pt x="1688" y="21600"/>
                  <a:pt x="1688" y="21600"/>
                  <a:pt x="1688" y="21600"/>
                </a:cubicBezTo>
                <a:cubicBezTo>
                  <a:pt x="675" y="21600"/>
                  <a:pt x="0" y="20422"/>
                  <a:pt x="0" y="19244"/>
                </a:cubicBezTo>
                <a:cubicBezTo>
                  <a:pt x="0" y="12567"/>
                  <a:pt x="0" y="12567"/>
                  <a:pt x="0" y="12567"/>
                </a:cubicBezTo>
                <a:cubicBezTo>
                  <a:pt x="8100" y="12567"/>
                  <a:pt x="8100" y="12567"/>
                  <a:pt x="8100" y="12567"/>
                </a:cubicBezTo>
                <a:cubicBezTo>
                  <a:pt x="8100" y="14531"/>
                  <a:pt x="8100" y="14531"/>
                  <a:pt x="8100" y="14531"/>
                </a:cubicBezTo>
                <a:cubicBezTo>
                  <a:pt x="8100" y="15316"/>
                  <a:pt x="8438" y="15709"/>
                  <a:pt x="8775" y="15709"/>
                </a:cubicBezTo>
                <a:cubicBezTo>
                  <a:pt x="12487" y="15709"/>
                  <a:pt x="12487" y="15709"/>
                  <a:pt x="12487" y="15709"/>
                </a:cubicBezTo>
                <a:cubicBezTo>
                  <a:pt x="13162" y="15709"/>
                  <a:pt x="13500" y="15316"/>
                  <a:pt x="13500" y="14531"/>
                </a:cubicBezTo>
                <a:cubicBezTo>
                  <a:pt x="13500" y="12567"/>
                  <a:pt x="13500" y="12567"/>
                  <a:pt x="13500" y="12567"/>
                </a:cubicBezTo>
                <a:cubicBezTo>
                  <a:pt x="21600" y="12567"/>
                  <a:pt x="21600" y="12567"/>
                  <a:pt x="21600" y="12567"/>
                </a:cubicBezTo>
                <a:lnTo>
                  <a:pt x="21600" y="19244"/>
                </a:lnTo>
                <a:close/>
                <a:moveTo>
                  <a:pt x="13837" y="3535"/>
                </a:moveTo>
                <a:cubicBezTo>
                  <a:pt x="13837" y="1571"/>
                  <a:pt x="13837" y="1571"/>
                  <a:pt x="13837" y="1571"/>
                </a:cubicBezTo>
                <a:cubicBezTo>
                  <a:pt x="7763" y="1571"/>
                  <a:pt x="7763" y="1571"/>
                  <a:pt x="7763" y="1571"/>
                </a:cubicBezTo>
                <a:cubicBezTo>
                  <a:pt x="7763" y="3535"/>
                  <a:pt x="7763" y="3535"/>
                  <a:pt x="7763" y="3535"/>
                </a:cubicBezTo>
                <a:lnTo>
                  <a:pt x="13837" y="3535"/>
                </a:lnTo>
                <a:close/>
                <a:moveTo>
                  <a:pt x="12150" y="14138"/>
                </a:moveTo>
                <a:cubicBezTo>
                  <a:pt x="9113" y="14138"/>
                  <a:pt x="9113" y="14138"/>
                  <a:pt x="9113" y="14138"/>
                </a:cubicBezTo>
                <a:cubicBezTo>
                  <a:pt x="9113" y="12567"/>
                  <a:pt x="9113" y="12567"/>
                  <a:pt x="9113" y="12567"/>
                </a:cubicBezTo>
                <a:cubicBezTo>
                  <a:pt x="12150" y="12567"/>
                  <a:pt x="12150" y="12567"/>
                  <a:pt x="12150" y="12567"/>
                </a:cubicBezTo>
                <a:lnTo>
                  <a:pt x="12150" y="1413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0" name="Shape 5237"/>
          <p:cNvSpPr/>
          <p:nvPr/>
        </p:nvSpPr>
        <p:spPr>
          <a:xfrm>
            <a:off x="7644436" y="1138662"/>
            <a:ext cx="350507" cy="3476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842" y="13114"/>
                </a:moveTo>
                <a:cubicBezTo>
                  <a:pt x="17811" y="13114"/>
                  <a:pt x="17811" y="13114"/>
                  <a:pt x="17811" y="13114"/>
                </a:cubicBezTo>
                <a:cubicBezTo>
                  <a:pt x="17811" y="15043"/>
                  <a:pt x="17432" y="16200"/>
                  <a:pt x="16674" y="17357"/>
                </a:cubicBezTo>
                <a:cubicBezTo>
                  <a:pt x="19705" y="20057"/>
                  <a:pt x="19705" y="20057"/>
                  <a:pt x="19705" y="20057"/>
                </a:cubicBezTo>
                <a:cubicBezTo>
                  <a:pt x="20084" y="20443"/>
                  <a:pt x="20084" y="20829"/>
                  <a:pt x="19705" y="21214"/>
                </a:cubicBezTo>
                <a:cubicBezTo>
                  <a:pt x="19326" y="21600"/>
                  <a:pt x="19326" y="21600"/>
                  <a:pt x="18947" y="21600"/>
                </a:cubicBezTo>
                <a:cubicBezTo>
                  <a:pt x="18947" y="21600"/>
                  <a:pt x="18568" y="21600"/>
                  <a:pt x="18568" y="21214"/>
                </a:cubicBezTo>
                <a:cubicBezTo>
                  <a:pt x="15537" y="18514"/>
                  <a:pt x="15537" y="18514"/>
                  <a:pt x="15537" y="18514"/>
                </a:cubicBezTo>
                <a:cubicBezTo>
                  <a:pt x="15537" y="18514"/>
                  <a:pt x="14021" y="20443"/>
                  <a:pt x="11747" y="20443"/>
                </a:cubicBezTo>
                <a:cubicBezTo>
                  <a:pt x="11747" y="8100"/>
                  <a:pt x="11747" y="8100"/>
                  <a:pt x="11747" y="8100"/>
                </a:cubicBezTo>
                <a:cubicBezTo>
                  <a:pt x="9853" y="8100"/>
                  <a:pt x="9853" y="8100"/>
                  <a:pt x="9853" y="8100"/>
                </a:cubicBezTo>
                <a:cubicBezTo>
                  <a:pt x="9853" y="20443"/>
                  <a:pt x="9853" y="20443"/>
                  <a:pt x="9853" y="20443"/>
                </a:cubicBezTo>
                <a:cubicBezTo>
                  <a:pt x="7579" y="20443"/>
                  <a:pt x="5684" y="18514"/>
                  <a:pt x="5684" y="18514"/>
                </a:cubicBezTo>
                <a:cubicBezTo>
                  <a:pt x="3032" y="21214"/>
                  <a:pt x="3032" y="21214"/>
                  <a:pt x="3032" y="21214"/>
                </a:cubicBezTo>
                <a:cubicBezTo>
                  <a:pt x="3032" y="21600"/>
                  <a:pt x="2653" y="21600"/>
                  <a:pt x="2653" y="21600"/>
                </a:cubicBezTo>
                <a:cubicBezTo>
                  <a:pt x="2274" y="21600"/>
                  <a:pt x="2274" y="21600"/>
                  <a:pt x="1895" y="21214"/>
                </a:cubicBezTo>
                <a:cubicBezTo>
                  <a:pt x="1516" y="21214"/>
                  <a:pt x="1516" y="20443"/>
                  <a:pt x="1895" y="20057"/>
                </a:cubicBezTo>
                <a:cubicBezTo>
                  <a:pt x="4547" y="16971"/>
                  <a:pt x="4547" y="16971"/>
                  <a:pt x="4547" y="16971"/>
                </a:cubicBezTo>
                <a:cubicBezTo>
                  <a:pt x="4168" y="16200"/>
                  <a:pt x="3789" y="14657"/>
                  <a:pt x="3789" y="13114"/>
                </a:cubicBezTo>
                <a:cubicBezTo>
                  <a:pt x="758" y="13114"/>
                  <a:pt x="758" y="13114"/>
                  <a:pt x="758" y="13114"/>
                </a:cubicBezTo>
                <a:cubicBezTo>
                  <a:pt x="379" y="13114"/>
                  <a:pt x="0" y="12729"/>
                  <a:pt x="0" y="12343"/>
                </a:cubicBezTo>
                <a:cubicBezTo>
                  <a:pt x="0" y="11957"/>
                  <a:pt x="379" y="11571"/>
                  <a:pt x="758" y="11571"/>
                </a:cubicBezTo>
                <a:cubicBezTo>
                  <a:pt x="3789" y="11571"/>
                  <a:pt x="3789" y="11571"/>
                  <a:pt x="3789" y="11571"/>
                </a:cubicBezTo>
                <a:cubicBezTo>
                  <a:pt x="3789" y="9643"/>
                  <a:pt x="3789" y="8486"/>
                  <a:pt x="3789" y="7329"/>
                </a:cubicBezTo>
                <a:cubicBezTo>
                  <a:pt x="1516" y="5014"/>
                  <a:pt x="1516" y="5014"/>
                  <a:pt x="1516" y="5014"/>
                </a:cubicBezTo>
                <a:cubicBezTo>
                  <a:pt x="1137" y="4629"/>
                  <a:pt x="1137" y="4243"/>
                  <a:pt x="1516" y="3857"/>
                </a:cubicBezTo>
                <a:cubicBezTo>
                  <a:pt x="1895" y="3471"/>
                  <a:pt x="2274" y="3471"/>
                  <a:pt x="2653" y="3857"/>
                </a:cubicBezTo>
                <a:cubicBezTo>
                  <a:pt x="4926" y="6171"/>
                  <a:pt x="4926" y="6171"/>
                  <a:pt x="4926" y="6171"/>
                </a:cubicBezTo>
                <a:cubicBezTo>
                  <a:pt x="16674" y="6171"/>
                  <a:pt x="16674" y="6171"/>
                  <a:pt x="16674" y="6171"/>
                </a:cubicBezTo>
                <a:cubicBezTo>
                  <a:pt x="18947" y="3857"/>
                  <a:pt x="18947" y="3857"/>
                  <a:pt x="18947" y="3857"/>
                </a:cubicBezTo>
                <a:cubicBezTo>
                  <a:pt x="19326" y="3471"/>
                  <a:pt x="19705" y="3471"/>
                  <a:pt x="20084" y="3857"/>
                </a:cubicBezTo>
                <a:cubicBezTo>
                  <a:pt x="20463" y="4243"/>
                  <a:pt x="20463" y="4629"/>
                  <a:pt x="20084" y="5014"/>
                </a:cubicBezTo>
                <a:cubicBezTo>
                  <a:pt x="17811" y="7329"/>
                  <a:pt x="17811" y="7329"/>
                  <a:pt x="17811" y="7329"/>
                </a:cubicBezTo>
                <a:cubicBezTo>
                  <a:pt x="17811" y="8486"/>
                  <a:pt x="17811" y="9643"/>
                  <a:pt x="17811" y="11571"/>
                </a:cubicBezTo>
                <a:cubicBezTo>
                  <a:pt x="20842" y="11571"/>
                  <a:pt x="20842" y="11571"/>
                  <a:pt x="20842" y="11571"/>
                </a:cubicBezTo>
                <a:cubicBezTo>
                  <a:pt x="21221" y="11571"/>
                  <a:pt x="21600" y="11957"/>
                  <a:pt x="21600" y="12343"/>
                </a:cubicBezTo>
                <a:cubicBezTo>
                  <a:pt x="21600" y="12729"/>
                  <a:pt x="21221" y="13114"/>
                  <a:pt x="20842" y="13114"/>
                </a:cubicBezTo>
                <a:close/>
                <a:moveTo>
                  <a:pt x="6442" y="4243"/>
                </a:moveTo>
                <a:cubicBezTo>
                  <a:pt x="6442" y="1929"/>
                  <a:pt x="8337" y="0"/>
                  <a:pt x="10611" y="0"/>
                </a:cubicBezTo>
                <a:cubicBezTo>
                  <a:pt x="13263" y="0"/>
                  <a:pt x="15158" y="1929"/>
                  <a:pt x="15158" y="4243"/>
                </a:cubicBezTo>
                <a:lnTo>
                  <a:pt x="6442" y="424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1" name="Shape 5238"/>
          <p:cNvSpPr/>
          <p:nvPr/>
        </p:nvSpPr>
        <p:spPr>
          <a:xfrm>
            <a:off x="8524971" y="1127266"/>
            <a:ext cx="310612" cy="39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587"/>
                </a:moveTo>
                <a:cubicBezTo>
                  <a:pt x="21600" y="21262"/>
                  <a:pt x="21168" y="21600"/>
                  <a:pt x="20736" y="21600"/>
                </a:cubicBezTo>
                <a:cubicBezTo>
                  <a:pt x="864" y="21600"/>
                  <a:pt x="864" y="21600"/>
                  <a:pt x="864" y="21600"/>
                </a:cubicBezTo>
                <a:cubicBezTo>
                  <a:pt x="432" y="21600"/>
                  <a:pt x="0" y="21262"/>
                  <a:pt x="0" y="20587"/>
                </a:cubicBezTo>
                <a:cubicBezTo>
                  <a:pt x="0" y="675"/>
                  <a:pt x="0" y="675"/>
                  <a:pt x="0" y="675"/>
                </a:cubicBezTo>
                <a:cubicBezTo>
                  <a:pt x="0" y="338"/>
                  <a:pt x="432" y="0"/>
                  <a:pt x="864" y="0"/>
                </a:cubicBezTo>
                <a:cubicBezTo>
                  <a:pt x="20736" y="0"/>
                  <a:pt x="20736" y="0"/>
                  <a:pt x="20736" y="0"/>
                </a:cubicBezTo>
                <a:cubicBezTo>
                  <a:pt x="21168" y="0"/>
                  <a:pt x="21600" y="338"/>
                  <a:pt x="21600" y="675"/>
                </a:cubicBezTo>
                <a:lnTo>
                  <a:pt x="21600" y="20587"/>
                </a:lnTo>
                <a:close/>
                <a:moveTo>
                  <a:pt x="19440" y="19912"/>
                </a:moveTo>
                <a:cubicBezTo>
                  <a:pt x="19440" y="1350"/>
                  <a:pt x="19440" y="1350"/>
                  <a:pt x="19440" y="1350"/>
                </a:cubicBezTo>
                <a:cubicBezTo>
                  <a:pt x="1728" y="1350"/>
                  <a:pt x="1728" y="1350"/>
                  <a:pt x="1728" y="1350"/>
                </a:cubicBezTo>
                <a:cubicBezTo>
                  <a:pt x="1728" y="19912"/>
                  <a:pt x="1728" y="19912"/>
                  <a:pt x="1728" y="19912"/>
                </a:cubicBezTo>
                <a:cubicBezTo>
                  <a:pt x="7776" y="19912"/>
                  <a:pt x="7776" y="19912"/>
                  <a:pt x="7776" y="19912"/>
                </a:cubicBezTo>
                <a:cubicBezTo>
                  <a:pt x="7776" y="17212"/>
                  <a:pt x="7776" y="17212"/>
                  <a:pt x="7776" y="17212"/>
                </a:cubicBezTo>
                <a:cubicBezTo>
                  <a:pt x="7776" y="17212"/>
                  <a:pt x="8208" y="16875"/>
                  <a:pt x="8208" y="16875"/>
                </a:cubicBezTo>
                <a:cubicBezTo>
                  <a:pt x="13392" y="16875"/>
                  <a:pt x="13392" y="16875"/>
                  <a:pt x="13392" y="16875"/>
                </a:cubicBezTo>
                <a:cubicBezTo>
                  <a:pt x="13392" y="16875"/>
                  <a:pt x="13824" y="17212"/>
                  <a:pt x="13824" y="17212"/>
                </a:cubicBezTo>
                <a:cubicBezTo>
                  <a:pt x="13824" y="19912"/>
                  <a:pt x="13824" y="19912"/>
                  <a:pt x="13824" y="19912"/>
                </a:cubicBezTo>
                <a:lnTo>
                  <a:pt x="19440" y="19912"/>
                </a:lnTo>
                <a:close/>
                <a:moveTo>
                  <a:pt x="5616" y="4050"/>
                </a:moveTo>
                <a:cubicBezTo>
                  <a:pt x="5616" y="4388"/>
                  <a:pt x="5616" y="4388"/>
                  <a:pt x="5184" y="4388"/>
                </a:cubicBezTo>
                <a:cubicBezTo>
                  <a:pt x="4320" y="4388"/>
                  <a:pt x="4320" y="4388"/>
                  <a:pt x="4320" y="4388"/>
                </a:cubicBezTo>
                <a:cubicBezTo>
                  <a:pt x="3888" y="4388"/>
                  <a:pt x="3888" y="4388"/>
                  <a:pt x="3888" y="4050"/>
                </a:cubicBezTo>
                <a:cubicBezTo>
                  <a:pt x="3888" y="3375"/>
                  <a:pt x="3888" y="3375"/>
                  <a:pt x="3888" y="3375"/>
                </a:cubicBezTo>
                <a:cubicBezTo>
                  <a:pt x="3888" y="3038"/>
                  <a:pt x="3888" y="3038"/>
                  <a:pt x="4320" y="3038"/>
                </a:cubicBezTo>
                <a:cubicBezTo>
                  <a:pt x="5184" y="3038"/>
                  <a:pt x="5184" y="3038"/>
                  <a:pt x="5184" y="3038"/>
                </a:cubicBezTo>
                <a:cubicBezTo>
                  <a:pt x="5616" y="3038"/>
                  <a:pt x="5616" y="3038"/>
                  <a:pt x="5616" y="3375"/>
                </a:cubicBezTo>
                <a:lnTo>
                  <a:pt x="5616" y="4050"/>
                </a:lnTo>
                <a:close/>
                <a:moveTo>
                  <a:pt x="5616" y="7088"/>
                </a:moveTo>
                <a:cubicBezTo>
                  <a:pt x="5616" y="7425"/>
                  <a:pt x="5616" y="7763"/>
                  <a:pt x="5184" y="7763"/>
                </a:cubicBezTo>
                <a:cubicBezTo>
                  <a:pt x="4320" y="7763"/>
                  <a:pt x="4320" y="7763"/>
                  <a:pt x="4320" y="7763"/>
                </a:cubicBezTo>
                <a:cubicBezTo>
                  <a:pt x="3888" y="7763"/>
                  <a:pt x="3888" y="7425"/>
                  <a:pt x="3888" y="7088"/>
                </a:cubicBezTo>
                <a:cubicBezTo>
                  <a:pt x="3888" y="6413"/>
                  <a:pt x="3888" y="6413"/>
                  <a:pt x="3888" y="6413"/>
                </a:cubicBezTo>
                <a:cubicBezTo>
                  <a:pt x="3888" y="6413"/>
                  <a:pt x="3888" y="6075"/>
                  <a:pt x="4320" y="6075"/>
                </a:cubicBezTo>
                <a:cubicBezTo>
                  <a:pt x="5184" y="6075"/>
                  <a:pt x="5184" y="6075"/>
                  <a:pt x="5184" y="6075"/>
                </a:cubicBezTo>
                <a:cubicBezTo>
                  <a:pt x="5616" y="6075"/>
                  <a:pt x="5616" y="6413"/>
                  <a:pt x="5616" y="6413"/>
                </a:cubicBezTo>
                <a:lnTo>
                  <a:pt x="5616" y="7088"/>
                </a:lnTo>
                <a:close/>
                <a:moveTo>
                  <a:pt x="5616" y="10463"/>
                </a:moveTo>
                <a:cubicBezTo>
                  <a:pt x="5616" y="10463"/>
                  <a:pt x="5616" y="10800"/>
                  <a:pt x="5184" y="10800"/>
                </a:cubicBezTo>
                <a:cubicBezTo>
                  <a:pt x="4320" y="10800"/>
                  <a:pt x="4320" y="10800"/>
                  <a:pt x="4320" y="10800"/>
                </a:cubicBezTo>
                <a:cubicBezTo>
                  <a:pt x="3888" y="10800"/>
                  <a:pt x="3888" y="10463"/>
                  <a:pt x="3888" y="10463"/>
                </a:cubicBezTo>
                <a:cubicBezTo>
                  <a:pt x="3888" y="9450"/>
                  <a:pt x="3888" y="9450"/>
                  <a:pt x="3888" y="9450"/>
                </a:cubicBezTo>
                <a:cubicBezTo>
                  <a:pt x="3888" y="9450"/>
                  <a:pt x="3888" y="9113"/>
                  <a:pt x="4320" y="9113"/>
                </a:cubicBezTo>
                <a:cubicBezTo>
                  <a:pt x="5184" y="9113"/>
                  <a:pt x="5184" y="9113"/>
                  <a:pt x="5184" y="9113"/>
                </a:cubicBezTo>
                <a:cubicBezTo>
                  <a:pt x="5616" y="9113"/>
                  <a:pt x="5616" y="9450"/>
                  <a:pt x="5616" y="9450"/>
                </a:cubicBezTo>
                <a:lnTo>
                  <a:pt x="5616" y="10463"/>
                </a:lnTo>
                <a:close/>
                <a:moveTo>
                  <a:pt x="5616" y="13500"/>
                </a:moveTo>
                <a:cubicBezTo>
                  <a:pt x="5616" y="13500"/>
                  <a:pt x="5616" y="13837"/>
                  <a:pt x="5184" y="13837"/>
                </a:cubicBezTo>
                <a:cubicBezTo>
                  <a:pt x="4320" y="13837"/>
                  <a:pt x="4320" y="13837"/>
                  <a:pt x="4320" y="13837"/>
                </a:cubicBezTo>
                <a:cubicBezTo>
                  <a:pt x="3888" y="13837"/>
                  <a:pt x="3888" y="13500"/>
                  <a:pt x="3888" y="13500"/>
                </a:cubicBezTo>
                <a:cubicBezTo>
                  <a:pt x="3888" y="12487"/>
                  <a:pt x="3888" y="12487"/>
                  <a:pt x="3888" y="12487"/>
                </a:cubicBezTo>
                <a:cubicBezTo>
                  <a:pt x="3888" y="12487"/>
                  <a:pt x="3888" y="12150"/>
                  <a:pt x="4320" y="12150"/>
                </a:cubicBezTo>
                <a:cubicBezTo>
                  <a:pt x="5184" y="12150"/>
                  <a:pt x="5184" y="12150"/>
                  <a:pt x="5184" y="12150"/>
                </a:cubicBezTo>
                <a:cubicBezTo>
                  <a:pt x="5616" y="12150"/>
                  <a:pt x="5616" y="12487"/>
                  <a:pt x="5616" y="12487"/>
                </a:cubicBezTo>
                <a:lnTo>
                  <a:pt x="5616" y="13500"/>
                </a:lnTo>
                <a:close/>
                <a:moveTo>
                  <a:pt x="5616" y="16537"/>
                </a:moveTo>
                <a:cubicBezTo>
                  <a:pt x="5616" y="16537"/>
                  <a:pt x="5616" y="16875"/>
                  <a:pt x="5184" y="16875"/>
                </a:cubicBezTo>
                <a:cubicBezTo>
                  <a:pt x="4320" y="16875"/>
                  <a:pt x="4320" y="16875"/>
                  <a:pt x="4320" y="16875"/>
                </a:cubicBezTo>
                <a:cubicBezTo>
                  <a:pt x="3888" y="16875"/>
                  <a:pt x="3888" y="16537"/>
                  <a:pt x="3888" y="16537"/>
                </a:cubicBezTo>
                <a:cubicBezTo>
                  <a:pt x="3888" y="15862"/>
                  <a:pt x="3888" y="15862"/>
                  <a:pt x="3888" y="15862"/>
                </a:cubicBezTo>
                <a:cubicBezTo>
                  <a:pt x="3888" y="15525"/>
                  <a:pt x="3888" y="15187"/>
                  <a:pt x="4320" y="15187"/>
                </a:cubicBezTo>
                <a:cubicBezTo>
                  <a:pt x="5184" y="15187"/>
                  <a:pt x="5184" y="15187"/>
                  <a:pt x="5184" y="15187"/>
                </a:cubicBezTo>
                <a:cubicBezTo>
                  <a:pt x="5616" y="15187"/>
                  <a:pt x="5616" y="15525"/>
                  <a:pt x="5616" y="15862"/>
                </a:cubicBezTo>
                <a:lnTo>
                  <a:pt x="5616" y="16537"/>
                </a:lnTo>
                <a:close/>
                <a:moveTo>
                  <a:pt x="9936" y="4050"/>
                </a:moveTo>
                <a:cubicBezTo>
                  <a:pt x="9936" y="4388"/>
                  <a:pt x="9504" y="4388"/>
                  <a:pt x="9072" y="4388"/>
                </a:cubicBezTo>
                <a:cubicBezTo>
                  <a:pt x="8208" y="4388"/>
                  <a:pt x="8208" y="4388"/>
                  <a:pt x="8208" y="4388"/>
                </a:cubicBezTo>
                <a:cubicBezTo>
                  <a:pt x="8208" y="4388"/>
                  <a:pt x="7776" y="4388"/>
                  <a:pt x="7776" y="4050"/>
                </a:cubicBezTo>
                <a:cubicBezTo>
                  <a:pt x="7776" y="3375"/>
                  <a:pt x="7776" y="3375"/>
                  <a:pt x="7776" y="3375"/>
                </a:cubicBezTo>
                <a:cubicBezTo>
                  <a:pt x="7776" y="3038"/>
                  <a:pt x="8208" y="3038"/>
                  <a:pt x="8208" y="3038"/>
                </a:cubicBezTo>
                <a:cubicBezTo>
                  <a:pt x="9072" y="3038"/>
                  <a:pt x="9072" y="3038"/>
                  <a:pt x="9072" y="3038"/>
                </a:cubicBezTo>
                <a:cubicBezTo>
                  <a:pt x="9504" y="3038"/>
                  <a:pt x="9936" y="3038"/>
                  <a:pt x="9936" y="3375"/>
                </a:cubicBezTo>
                <a:lnTo>
                  <a:pt x="9936" y="4050"/>
                </a:lnTo>
                <a:close/>
                <a:moveTo>
                  <a:pt x="9936" y="7088"/>
                </a:moveTo>
                <a:cubicBezTo>
                  <a:pt x="9936" y="7425"/>
                  <a:pt x="9504" y="7763"/>
                  <a:pt x="9072" y="7763"/>
                </a:cubicBezTo>
                <a:cubicBezTo>
                  <a:pt x="8208" y="7763"/>
                  <a:pt x="8208" y="7763"/>
                  <a:pt x="8208" y="7763"/>
                </a:cubicBezTo>
                <a:cubicBezTo>
                  <a:pt x="8208" y="7763"/>
                  <a:pt x="7776" y="7425"/>
                  <a:pt x="7776" y="7088"/>
                </a:cubicBezTo>
                <a:cubicBezTo>
                  <a:pt x="7776" y="6413"/>
                  <a:pt x="7776" y="6413"/>
                  <a:pt x="7776" y="6413"/>
                </a:cubicBezTo>
                <a:cubicBezTo>
                  <a:pt x="7776" y="6413"/>
                  <a:pt x="8208" y="6075"/>
                  <a:pt x="8208" y="6075"/>
                </a:cubicBezTo>
                <a:cubicBezTo>
                  <a:pt x="9072" y="6075"/>
                  <a:pt x="9072" y="6075"/>
                  <a:pt x="9072" y="6075"/>
                </a:cubicBezTo>
                <a:cubicBezTo>
                  <a:pt x="9504" y="6075"/>
                  <a:pt x="9936" y="6413"/>
                  <a:pt x="9936" y="6413"/>
                </a:cubicBezTo>
                <a:lnTo>
                  <a:pt x="9936" y="7088"/>
                </a:lnTo>
                <a:close/>
                <a:moveTo>
                  <a:pt x="9936" y="10463"/>
                </a:moveTo>
                <a:cubicBezTo>
                  <a:pt x="9936" y="10463"/>
                  <a:pt x="9504" y="10800"/>
                  <a:pt x="9072" y="10800"/>
                </a:cubicBezTo>
                <a:cubicBezTo>
                  <a:pt x="8208" y="10800"/>
                  <a:pt x="8208" y="10800"/>
                  <a:pt x="8208" y="10800"/>
                </a:cubicBezTo>
                <a:cubicBezTo>
                  <a:pt x="8208" y="10800"/>
                  <a:pt x="7776" y="10463"/>
                  <a:pt x="7776" y="10463"/>
                </a:cubicBezTo>
                <a:cubicBezTo>
                  <a:pt x="7776" y="9450"/>
                  <a:pt x="7776" y="9450"/>
                  <a:pt x="7776" y="9450"/>
                </a:cubicBezTo>
                <a:cubicBezTo>
                  <a:pt x="7776" y="9450"/>
                  <a:pt x="8208" y="9113"/>
                  <a:pt x="8208" y="9113"/>
                </a:cubicBezTo>
                <a:cubicBezTo>
                  <a:pt x="9072" y="9113"/>
                  <a:pt x="9072" y="9113"/>
                  <a:pt x="9072" y="9113"/>
                </a:cubicBezTo>
                <a:cubicBezTo>
                  <a:pt x="9504" y="9113"/>
                  <a:pt x="9936" y="9450"/>
                  <a:pt x="9936" y="9450"/>
                </a:cubicBezTo>
                <a:lnTo>
                  <a:pt x="9936" y="10463"/>
                </a:lnTo>
                <a:close/>
                <a:moveTo>
                  <a:pt x="9936" y="13500"/>
                </a:moveTo>
                <a:cubicBezTo>
                  <a:pt x="9936" y="13500"/>
                  <a:pt x="9504" y="13837"/>
                  <a:pt x="9072" y="13837"/>
                </a:cubicBezTo>
                <a:cubicBezTo>
                  <a:pt x="8208" y="13837"/>
                  <a:pt x="8208" y="13837"/>
                  <a:pt x="8208" y="13837"/>
                </a:cubicBezTo>
                <a:cubicBezTo>
                  <a:pt x="8208" y="13837"/>
                  <a:pt x="7776" y="13500"/>
                  <a:pt x="7776" y="13500"/>
                </a:cubicBezTo>
                <a:cubicBezTo>
                  <a:pt x="7776" y="12487"/>
                  <a:pt x="7776" y="12487"/>
                  <a:pt x="7776" y="12487"/>
                </a:cubicBezTo>
                <a:cubicBezTo>
                  <a:pt x="7776" y="12487"/>
                  <a:pt x="8208" y="12150"/>
                  <a:pt x="8208" y="12150"/>
                </a:cubicBezTo>
                <a:cubicBezTo>
                  <a:pt x="9072" y="12150"/>
                  <a:pt x="9072" y="12150"/>
                  <a:pt x="9072" y="12150"/>
                </a:cubicBezTo>
                <a:cubicBezTo>
                  <a:pt x="9504" y="12150"/>
                  <a:pt x="9936" y="12487"/>
                  <a:pt x="9936" y="12487"/>
                </a:cubicBezTo>
                <a:lnTo>
                  <a:pt x="9936" y="13500"/>
                </a:lnTo>
                <a:close/>
                <a:moveTo>
                  <a:pt x="13824" y="4050"/>
                </a:moveTo>
                <a:cubicBezTo>
                  <a:pt x="13824" y="4388"/>
                  <a:pt x="13392" y="4388"/>
                  <a:pt x="13392" y="4388"/>
                </a:cubicBezTo>
                <a:cubicBezTo>
                  <a:pt x="12096" y="4388"/>
                  <a:pt x="12096" y="4388"/>
                  <a:pt x="12096" y="4388"/>
                </a:cubicBezTo>
                <a:cubicBezTo>
                  <a:pt x="12096" y="4388"/>
                  <a:pt x="11664" y="4388"/>
                  <a:pt x="11664" y="4050"/>
                </a:cubicBezTo>
                <a:cubicBezTo>
                  <a:pt x="11664" y="3375"/>
                  <a:pt x="11664" y="3375"/>
                  <a:pt x="11664" y="3375"/>
                </a:cubicBezTo>
                <a:cubicBezTo>
                  <a:pt x="11664" y="3038"/>
                  <a:pt x="12096" y="3038"/>
                  <a:pt x="12096" y="3038"/>
                </a:cubicBezTo>
                <a:cubicBezTo>
                  <a:pt x="13392" y="3038"/>
                  <a:pt x="13392" y="3038"/>
                  <a:pt x="13392" y="3038"/>
                </a:cubicBezTo>
                <a:cubicBezTo>
                  <a:pt x="13392" y="3038"/>
                  <a:pt x="13824" y="3038"/>
                  <a:pt x="13824" y="3375"/>
                </a:cubicBezTo>
                <a:lnTo>
                  <a:pt x="13824" y="4050"/>
                </a:lnTo>
                <a:close/>
                <a:moveTo>
                  <a:pt x="13824" y="7088"/>
                </a:moveTo>
                <a:cubicBezTo>
                  <a:pt x="13824" y="7425"/>
                  <a:pt x="13392" y="7763"/>
                  <a:pt x="13392" y="7763"/>
                </a:cubicBezTo>
                <a:cubicBezTo>
                  <a:pt x="12096" y="7763"/>
                  <a:pt x="12096" y="7763"/>
                  <a:pt x="12096" y="7763"/>
                </a:cubicBezTo>
                <a:cubicBezTo>
                  <a:pt x="12096" y="7763"/>
                  <a:pt x="11664" y="7425"/>
                  <a:pt x="11664" y="7088"/>
                </a:cubicBezTo>
                <a:cubicBezTo>
                  <a:pt x="11664" y="6413"/>
                  <a:pt x="11664" y="6413"/>
                  <a:pt x="11664" y="6413"/>
                </a:cubicBezTo>
                <a:cubicBezTo>
                  <a:pt x="11664" y="6413"/>
                  <a:pt x="12096" y="6075"/>
                  <a:pt x="12096" y="6075"/>
                </a:cubicBezTo>
                <a:cubicBezTo>
                  <a:pt x="13392" y="6075"/>
                  <a:pt x="13392" y="6075"/>
                  <a:pt x="13392" y="6075"/>
                </a:cubicBezTo>
                <a:cubicBezTo>
                  <a:pt x="13392" y="6075"/>
                  <a:pt x="13824" y="6413"/>
                  <a:pt x="13824" y="6413"/>
                </a:cubicBezTo>
                <a:lnTo>
                  <a:pt x="13824" y="7088"/>
                </a:lnTo>
                <a:close/>
                <a:moveTo>
                  <a:pt x="13824" y="10463"/>
                </a:moveTo>
                <a:cubicBezTo>
                  <a:pt x="13824" y="10463"/>
                  <a:pt x="13392" y="10800"/>
                  <a:pt x="13392" y="10800"/>
                </a:cubicBezTo>
                <a:cubicBezTo>
                  <a:pt x="12096" y="10800"/>
                  <a:pt x="12096" y="10800"/>
                  <a:pt x="12096" y="10800"/>
                </a:cubicBezTo>
                <a:cubicBezTo>
                  <a:pt x="12096" y="10800"/>
                  <a:pt x="11664" y="10463"/>
                  <a:pt x="11664" y="10463"/>
                </a:cubicBezTo>
                <a:cubicBezTo>
                  <a:pt x="11664" y="9450"/>
                  <a:pt x="11664" y="9450"/>
                  <a:pt x="11664" y="9450"/>
                </a:cubicBezTo>
                <a:cubicBezTo>
                  <a:pt x="11664" y="9450"/>
                  <a:pt x="12096" y="9113"/>
                  <a:pt x="12096" y="9113"/>
                </a:cubicBezTo>
                <a:cubicBezTo>
                  <a:pt x="13392" y="9113"/>
                  <a:pt x="13392" y="9113"/>
                  <a:pt x="13392" y="9113"/>
                </a:cubicBezTo>
                <a:cubicBezTo>
                  <a:pt x="13392" y="9113"/>
                  <a:pt x="13824" y="9450"/>
                  <a:pt x="13824" y="9450"/>
                </a:cubicBezTo>
                <a:lnTo>
                  <a:pt x="13824" y="10463"/>
                </a:lnTo>
                <a:close/>
                <a:moveTo>
                  <a:pt x="13824" y="13500"/>
                </a:moveTo>
                <a:cubicBezTo>
                  <a:pt x="13824" y="13500"/>
                  <a:pt x="13392" y="13837"/>
                  <a:pt x="13392" y="13837"/>
                </a:cubicBezTo>
                <a:cubicBezTo>
                  <a:pt x="12096" y="13837"/>
                  <a:pt x="12096" y="13837"/>
                  <a:pt x="12096" y="13837"/>
                </a:cubicBezTo>
                <a:cubicBezTo>
                  <a:pt x="12096" y="13837"/>
                  <a:pt x="11664" y="13500"/>
                  <a:pt x="11664" y="13500"/>
                </a:cubicBezTo>
                <a:cubicBezTo>
                  <a:pt x="11664" y="12487"/>
                  <a:pt x="11664" y="12487"/>
                  <a:pt x="11664" y="12487"/>
                </a:cubicBezTo>
                <a:cubicBezTo>
                  <a:pt x="11664" y="12487"/>
                  <a:pt x="12096" y="12150"/>
                  <a:pt x="12096" y="12150"/>
                </a:cubicBezTo>
                <a:cubicBezTo>
                  <a:pt x="13392" y="12150"/>
                  <a:pt x="13392" y="12150"/>
                  <a:pt x="13392" y="12150"/>
                </a:cubicBezTo>
                <a:cubicBezTo>
                  <a:pt x="13392" y="12150"/>
                  <a:pt x="13824" y="12487"/>
                  <a:pt x="13824" y="12487"/>
                </a:cubicBezTo>
                <a:lnTo>
                  <a:pt x="13824" y="13500"/>
                </a:lnTo>
                <a:close/>
                <a:moveTo>
                  <a:pt x="17712" y="4050"/>
                </a:moveTo>
                <a:cubicBezTo>
                  <a:pt x="17712" y="4388"/>
                  <a:pt x="17280" y="4388"/>
                  <a:pt x="17280" y="4388"/>
                </a:cubicBezTo>
                <a:cubicBezTo>
                  <a:pt x="15984" y="4388"/>
                  <a:pt x="15984" y="4388"/>
                  <a:pt x="15984" y="4388"/>
                </a:cubicBezTo>
                <a:cubicBezTo>
                  <a:pt x="15984" y="4388"/>
                  <a:pt x="15552" y="4388"/>
                  <a:pt x="15552" y="4050"/>
                </a:cubicBezTo>
                <a:cubicBezTo>
                  <a:pt x="15552" y="3375"/>
                  <a:pt x="15552" y="3375"/>
                  <a:pt x="15552" y="3375"/>
                </a:cubicBezTo>
                <a:cubicBezTo>
                  <a:pt x="15552" y="3038"/>
                  <a:pt x="15984" y="3038"/>
                  <a:pt x="15984" y="3038"/>
                </a:cubicBezTo>
                <a:cubicBezTo>
                  <a:pt x="17280" y="3038"/>
                  <a:pt x="17280" y="3038"/>
                  <a:pt x="17280" y="3038"/>
                </a:cubicBezTo>
                <a:cubicBezTo>
                  <a:pt x="17280" y="3038"/>
                  <a:pt x="17712" y="3038"/>
                  <a:pt x="17712" y="3375"/>
                </a:cubicBezTo>
                <a:lnTo>
                  <a:pt x="17712" y="4050"/>
                </a:lnTo>
                <a:close/>
                <a:moveTo>
                  <a:pt x="17712" y="7088"/>
                </a:moveTo>
                <a:cubicBezTo>
                  <a:pt x="17712" y="7425"/>
                  <a:pt x="17280" y="7763"/>
                  <a:pt x="17280" y="7763"/>
                </a:cubicBezTo>
                <a:cubicBezTo>
                  <a:pt x="15984" y="7763"/>
                  <a:pt x="15984" y="7763"/>
                  <a:pt x="15984" y="7763"/>
                </a:cubicBezTo>
                <a:cubicBezTo>
                  <a:pt x="15984" y="7763"/>
                  <a:pt x="15552" y="7425"/>
                  <a:pt x="15552" y="7088"/>
                </a:cubicBezTo>
                <a:cubicBezTo>
                  <a:pt x="15552" y="6413"/>
                  <a:pt x="15552" y="6413"/>
                  <a:pt x="15552" y="6413"/>
                </a:cubicBezTo>
                <a:cubicBezTo>
                  <a:pt x="15552" y="6413"/>
                  <a:pt x="15984" y="6075"/>
                  <a:pt x="15984" y="6075"/>
                </a:cubicBezTo>
                <a:cubicBezTo>
                  <a:pt x="17280" y="6075"/>
                  <a:pt x="17280" y="6075"/>
                  <a:pt x="17280" y="6075"/>
                </a:cubicBezTo>
                <a:cubicBezTo>
                  <a:pt x="17280" y="6075"/>
                  <a:pt x="17712" y="6413"/>
                  <a:pt x="17712" y="6413"/>
                </a:cubicBezTo>
                <a:lnTo>
                  <a:pt x="17712" y="7088"/>
                </a:lnTo>
                <a:close/>
                <a:moveTo>
                  <a:pt x="17712" y="10463"/>
                </a:moveTo>
                <a:cubicBezTo>
                  <a:pt x="17712" y="10463"/>
                  <a:pt x="17280" y="10800"/>
                  <a:pt x="17280" y="10800"/>
                </a:cubicBezTo>
                <a:cubicBezTo>
                  <a:pt x="15984" y="10800"/>
                  <a:pt x="15984" y="10800"/>
                  <a:pt x="15984" y="10800"/>
                </a:cubicBezTo>
                <a:cubicBezTo>
                  <a:pt x="15984" y="10800"/>
                  <a:pt x="15552" y="10463"/>
                  <a:pt x="15552" y="10463"/>
                </a:cubicBezTo>
                <a:cubicBezTo>
                  <a:pt x="15552" y="9450"/>
                  <a:pt x="15552" y="9450"/>
                  <a:pt x="15552" y="9450"/>
                </a:cubicBezTo>
                <a:cubicBezTo>
                  <a:pt x="15552" y="9450"/>
                  <a:pt x="15984" y="9113"/>
                  <a:pt x="15984" y="9113"/>
                </a:cubicBezTo>
                <a:cubicBezTo>
                  <a:pt x="17280" y="9113"/>
                  <a:pt x="17280" y="9113"/>
                  <a:pt x="17280" y="9113"/>
                </a:cubicBezTo>
                <a:cubicBezTo>
                  <a:pt x="17280" y="9113"/>
                  <a:pt x="17712" y="9450"/>
                  <a:pt x="17712" y="9450"/>
                </a:cubicBezTo>
                <a:lnTo>
                  <a:pt x="17712" y="10463"/>
                </a:lnTo>
                <a:close/>
                <a:moveTo>
                  <a:pt x="17712" y="13500"/>
                </a:moveTo>
                <a:cubicBezTo>
                  <a:pt x="17712" y="13500"/>
                  <a:pt x="17280" y="13837"/>
                  <a:pt x="17280" y="13837"/>
                </a:cubicBezTo>
                <a:cubicBezTo>
                  <a:pt x="15984" y="13837"/>
                  <a:pt x="15984" y="13837"/>
                  <a:pt x="15984" y="13837"/>
                </a:cubicBezTo>
                <a:cubicBezTo>
                  <a:pt x="15984" y="13837"/>
                  <a:pt x="15552" y="13500"/>
                  <a:pt x="15552" y="13500"/>
                </a:cubicBezTo>
                <a:cubicBezTo>
                  <a:pt x="15552" y="12487"/>
                  <a:pt x="15552" y="12487"/>
                  <a:pt x="15552" y="12487"/>
                </a:cubicBezTo>
                <a:cubicBezTo>
                  <a:pt x="15552" y="12487"/>
                  <a:pt x="15984" y="12150"/>
                  <a:pt x="15984" y="12150"/>
                </a:cubicBezTo>
                <a:cubicBezTo>
                  <a:pt x="17280" y="12150"/>
                  <a:pt x="17280" y="12150"/>
                  <a:pt x="17280" y="12150"/>
                </a:cubicBezTo>
                <a:cubicBezTo>
                  <a:pt x="17280" y="12150"/>
                  <a:pt x="17712" y="12487"/>
                  <a:pt x="17712" y="12487"/>
                </a:cubicBezTo>
                <a:lnTo>
                  <a:pt x="17712" y="13500"/>
                </a:lnTo>
                <a:close/>
                <a:moveTo>
                  <a:pt x="17712" y="16537"/>
                </a:moveTo>
                <a:cubicBezTo>
                  <a:pt x="17712" y="16537"/>
                  <a:pt x="17280" y="16875"/>
                  <a:pt x="17280" y="16875"/>
                </a:cubicBezTo>
                <a:cubicBezTo>
                  <a:pt x="15984" y="16875"/>
                  <a:pt x="15984" y="16875"/>
                  <a:pt x="15984" y="16875"/>
                </a:cubicBezTo>
                <a:cubicBezTo>
                  <a:pt x="15984" y="16875"/>
                  <a:pt x="15552" y="16537"/>
                  <a:pt x="15552" y="16537"/>
                </a:cubicBezTo>
                <a:cubicBezTo>
                  <a:pt x="15552" y="15862"/>
                  <a:pt x="15552" y="15862"/>
                  <a:pt x="15552" y="15862"/>
                </a:cubicBezTo>
                <a:cubicBezTo>
                  <a:pt x="15552" y="15525"/>
                  <a:pt x="15984" y="15187"/>
                  <a:pt x="15984" y="15187"/>
                </a:cubicBezTo>
                <a:cubicBezTo>
                  <a:pt x="17280" y="15187"/>
                  <a:pt x="17280" y="15187"/>
                  <a:pt x="17280" y="15187"/>
                </a:cubicBezTo>
                <a:cubicBezTo>
                  <a:pt x="17280" y="15187"/>
                  <a:pt x="17712" y="15525"/>
                  <a:pt x="17712" y="15862"/>
                </a:cubicBezTo>
                <a:lnTo>
                  <a:pt x="17712" y="1653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2" name="Shape 5239"/>
          <p:cNvSpPr/>
          <p:nvPr/>
        </p:nvSpPr>
        <p:spPr>
          <a:xfrm>
            <a:off x="9414057" y="1152911"/>
            <a:ext cx="339109" cy="339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0604" y="1964"/>
                </a:moveTo>
                <a:cubicBezTo>
                  <a:pt x="5891" y="1964"/>
                  <a:pt x="1571" y="5891"/>
                  <a:pt x="1571" y="10996"/>
                </a:cubicBezTo>
                <a:cubicBezTo>
                  <a:pt x="1571" y="15709"/>
                  <a:pt x="5891" y="20029"/>
                  <a:pt x="10604" y="20029"/>
                </a:cubicBezTo>
                <a:cubicBezTo>
                  <a:pt x="15709" y="20029"/>
                  <a:pt x="19636" y="15709"/>
                  <a:pt x="19636" y="10996"/>
                </a:cubicBezTo>
                <a:cubicBezTo>
                  <a:pt x="19636" y="5891"/>
                  <a:pt x="15709" y="1964"/>
                  <a:pt x="10604" y="1964"/>
                </a:cubicBezTo>
                <a:close/>
                <a:moveTo>
                  <a:pt x="10604" y="18065"/>
                </a:moveTo>
                <a:cubicBezTo>
                  <a:pt x="6676" y="18065"/>
                  <a:pt x="3535" y="14924"/>
                  <a:pt x="3535" y="10996"/>
                </a:cubicBezTo>
                <a:cubicBezTo>
                  <a:pt x="3535" y="7069"/>
                  <a:pt x="6676" y="3535"/>
                  <a:pt x="10604" y="3535"/>
                </a:cubicBezTo>
                <a:cubicBezTo>
                  <a:pt x="14531" y="3535"/>
                  <a:pt x="17673" y="7069"/>
                  <a:pt x="17673" y="10996"/>
                </a:cubicBezTo>
                <a:cubicBezTo>
                  <a:pt x="17673" y="14924"/>
                  <a:pt x="14531" y="18065"/>
                  <a:pt x="10604" y="18065"/>
                </a:cubicBezTo>
                <a:close/>
                <a:moveTo>
                  <a:pt x="10604" y="5498"/>
                </a:moveTo>
                <a:cubicBezTo>
                  <a:pt x="7855" y="5498"/>
                  <a:pt x="5105" y="7855"/>
                  <a:pt x="5105" y="10996"/>
                </a:cubicBezTo>
                <a:cubicBezTo>
                  <a:pt x="5105" y="13745"/>
                  <a:pt x="7855" y="16102"/>
                  <a:pt x="10604" y="16102"/>
                </a:cubicBezTo>
                <a:cubicBezTo>
                  <a:pt x="13745" y="16102"/>
                  <a:pt x="16102" y="13745"/>
                  <a:pt x="16102" y="10996"/>
                </a:cubicBezTo>
                <a:cubicBezTo>
                  <a:pt x="16102" y="7855"/>
                  <a:pt x="13745" y="5498"/>
                  <a:pt x="10604" y="5498"/>
                </a:cubicBezTo>
                <a:close/>
                <a:moveTo>
                  <a:pt x="10604" y="14531"/>
                </a:moveTo>
                <a:cubicBezTo>
                  <a:pt x="8640" y="14531"/>
                  <a:pt x="7069" y="12960"/>
                  <a:pt x="7069" y="10996"/>
                </a:cubicBezTo>
                <a:cubicBezTo>
                  <a:pt x="7069" y="9033"/>
                  <a:pt x="8640" y="7462"/>
                  <a:pt x="10604" y="7462"/>
                </a:cubicBezTo>
                <a:cubicBezTo>
                  <a:pt x="12567" y="7462"/>
                  <a:pt x="14138" y="9033"/>
                  <a:pt x="14138" y="10996"/>
                </a:cubicBezTo>
                <a:cubicBezTo>
                  <a:pt x="14138" y="12960"/>
                  <a:pt x="12567" y="14531"/>
                  <a:pt x="10604" y="1453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3" name="Shape 5240"/>
          <p:cNvSpPr/>
          <p:nvPr/>
        </p:nvSpPr>
        <p:spPr>
          <a:xfrm>
            <a:off x="10303142" y="1127266"/>
            <a:ext cx="450243" cy="39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3500"/>
                </a:moveTo>
                <a:cubicBezTo>
                  <a:pt x="21600" y="17887"/>
                  <a:pt x="21600" y="17887"/>
                  <a:pt x="21600" y="17887"/>
                </a:cubicBezTo>
                <a:cubicBezTo>
                  <a:pt x="21600" y="18225"/>
                  <a:pt x="21304" y="18562"/>
                  <a:pt x="21304" y="18562"/>
                </a:cubicBezTo>
                <a:cubicBezTo>
                  <a:pt x="20121" y="18562"/>
                  <a:pt x="20121" y="18562"/>
                  <a:pt x="20121" y="18562"/>
                </a:cubicBezTo>
                <a:cubicBezTo>
                  <a:pt x="20121" y="19237"/>
                  <a:pt x="20121" y="19237"/>
                  <a:pt x="20121" y="19237"/>
                </a:cubicBezTo>
                <a:cubicBezTo>
                  <a:pt x="20121" y="20587"/>
                  <a:pt x="19233" y="21600"/>
                  <a:pt x="18049" y="21600"/>
                </a:cubicBezTo>
                <a:cubicBezTo>
                  <a:pt x="17162" y="21600"/>
                  <a:pt x="16274" y="20587"/>
                  <a:pt x="16274" y="19237"/>
                </a:cubicBezTo>
                <a:cubicBezTo>
                  <a:pt x="16274" y="18562"/>
                  <a:pt x="16274" y="18562"/>
                  <a:pt x="16274" y="18562"/>
                </a:cubicBezTo>
                <a:cubicBezTo>
                  <a:pt x="5326" y="18562"/>
                  <a:pt x="5326" y="18562"/>
                  <a:pt x="5326" y="18562"/>
                </a:cubicBezTo>
                <a:cubicBezTo>
                  <a:pt x="5326" y="19237"/>
                  <a:pt x="5326" y="19237"/>
                  <a:pt x="5326" y="19237"/>
                </a:cubicBezTo>
                <a:cubicBezTo>
                  <a:pt x="5326" y="20587"/>
                  <a:pt x="4438" y="21600"/>
                  <a:pt x="3255" y="21600"/>
                </a:cubicBezTo>
                <a:cubicBezTo>
                  <a:pt x="2071" y="21600"/>
                  <a:pt x="1184" y="20587"/>
                  <a:pt x="1184" y="19237"/>
                </a:cubicBezTo>
                <a:cubicBezTo>
                  <a:pt x="1184" y="18562"/>
                  <a:pt x="1184" y="18562"/>
                  <a:pt x="1184" y="18562"/>
                </a:cubicBezTo>
                <a:cubicBezTo>
                  <a:pt x="296" y="18562"/>
                  <a:pt x="296" y="18562"/>
                  <a:pt x="296" y="18562"/>
                </a:cubicBezTo>
                <a:cubicBezTo>
                  <a:pt x="0" y="18562"/>
                  <a:pt x="0" y="18225"/>
                  <a:pt x="0" y="17887"/>
                </a:cubicBezTo>
                <a:cubicBezTo>
                  <a:pt x="0" y="13500"/>
                  <a:pt x="0" y="13500"/>
                  <a:pt x="0" y="13500"/>
                </a:cubicBezTo>
                <a:cubicBezTo>
                  <a:pt x="0" y="11812"/>
                  <a:pt x="888" y="10800"/>
                  <a:pt x="2367" y="10800"/>
                </a:cubicBezTo>
                <a:cubicBezTo>
                  <a:pt x="2663" y="10800"/>
                  <a:pt x="2663" y="10800"/>
                  <a:pt x="2663" y="10800"/>
                </a:cubicBezTo>
                <a:cubicBezTo>
                  <a:pt x="3847" y="5738"/>
                  <a:pt x="3847" y="5738"/>
                  <a:pt x="3847" y="5738"/>
                </a:cubicBezTo>
                <a:cubicBezTo>
                  <a:pt x="4142" y="4050"/>
                  <a:pt x="5326" y="3038"/>
                  <a:pt x="6805" y="3038"/>
                </a:cubicBezTo>
                <a:cubicBezTo>
                  <a:pt x="7989" y="3038"/>
                  <a:pt x="7989" y="3038"/>
                  <a:pt x="7989" y="3038"/>
                </a:cubicBezTo>
                <a:cubicBezTo>
                  <a:pt x="7989" y="338"/>
                  <a:pt x="7989" y="338"/>
                  <a:pt x="7989" y="338"/>
                </a:cubicBezTo>
                <a:cubicBezTo>
                  <a:pt x="7989" y="0"/>
                  <a:pt x="8285" y="0"/>
                  <a:pt x="8285" y="0"/>
                </a:cubicBezTo>
                <a:cubicBezTo>
                  <a:pt x="13019" y="0"/>
                  <a:pt x="13019" y="0"/>
                  <a:pt x="13019" y="0"/>
                </a:cubicBezTo>
                <a:cubicBezTo>
                  <a:pt x="13315" y="0"/>
                  <a:pt x="13315" y="0"/>
                  <a:pt x="13315" y="338"/>
                </a:cubicBezTo>
                <a:cubicBezTo>
                  <a:pt x="13315" y="3038"/>
                  <a:pt x="13315" y="3038"/>
                  <a:pt x="13315" y="3038"/>
                </a:cubicBezTo>
                <a:cubicBezTo>
                  <a:pt x="14795" y="3038"/>
                  <a:pt x="14795" y="3038"/>
                  <a:pt x="14795" y="3038"/>
                </a:cubicBezTo>
                <a:cubicBezTo>
                  <a:pt x="16274" y="3038"/>
                  <a:pt x="17458" y="4050"/>
                  <a:pt x="17753" y="5738"/>
                </a:cubicBezTo>
                <a:cubicBezTo>
                  <a:pt x="18937" y="10800"/>
                  <a:pt x="18937" y="10800"/>
                  <a:pt x="18937" y="10800"/>
                </a:cubicBezTo>
                <a:cubicBezTo>
                  <a:pt x="19233" y="10800"/>
                  <a:pt x="19233" y="10800"/>
                  <a:pt x="19233" y="10800"/>
                </a:cubicBezTo>
                <a:cubicBezTo>
                  <a:pt x="20416" y="10800"/>
                  <a:pt x="21600" y="11812"/>
                  <a:pt x="21600" y="13500"/>
                </a:cubicBezTo>
                <a:close/>
                <a:moveTo>
                  <a:pt x="5030" y="14512"/>
                </a:moveTo>
                <a:cubicBezTo>
                  <a:pt x="5030" y="13500"/>
                  <a:pt x="4142" y="12487"/>
                  <a:pt x="3255" y="12487"/>
                </a:cubicBezTo>
                <a:cubicBezTo>
                  <a:pt x="2367" y="12487"/>
                  <a:pt x="1479" y="13500"/>
                  <a:pt x="1479" y="14512"/>
                </a:cubicBezTo>
                <a:cubicBezTo>
                  <a:pt x="1479" y="15525"/>
                  <a:pt x="2367" y="16537"/>
                  <a:pt x="3255" y="16537"/>
                </a:cubicBezTo>
                <a:cubicBezTo>
                  <a:pt x="4142" y="16537"/>
                  <a:pt x="5030" y="15525"/>
                  <a:pt x="5030" y="14512"/>
                </a:cubicBezTo>
                <a:close/>
                <a:moveTo>
                  <a:pt x="15978" y="10800"/>
                </a:moveTo>
                <a:cubicBezTo>
                  <a:pt x="15090" y="6413"/>
                  <a:pt x="15090" y="6413"/>
                  <a:pt x="15090" y="6413"/>
                </a:cubicBezTo>
                <a:cubicBezTo>
                  <a:pt x="15090" y="6413"/>
                  <a:pt x="14795" y="6075"/>
                  <a:pt x="14795" y="6075"/>
                </a:cubicBezTo>
                <a:cubicBezTo>
                  <a:pt x="6805" y="6075"/>
                  <a:pt x="6805" y="6075"/>
                  <a:pt x="6805" y="6075"/>
                </a:cubicBezTo>
                <a:cubicBezTo>
                  <a:pt x="6510" y="6075"/>
                  <a:pt x="6214" y="6413"/>
                  <a:pt x="6214" y="6413"/>
                </a:cubicBezTo>
                <a:cubicBezTo>
                  <a:pt x="5326" y="10800"/>
                  <a:pt x="5326" y="10800"/>
                  <a:pt x="5326" y="10800"/>
                </a:cubicBezTo>
                <a:lnTo>
                  <a:pt x="15978" y="10800"/>
                </a:lnTo>
                <a:close/>
                <a:moveTo>
                  <a:pt x="19825" y="14512"/>
                </a:moveTo>
                <a:cubicBezTo>
                  <a:pt x="19825" y="13500"/>
                  <a:pt x="19233" y="12487"/>
                  <a:pt x="18049" y="12487"/>
                </a:cubicBezTo>
                <a:cubicBezTo>
                  <a:pt x="17162" y="12487"/>
                  <a:pt x="16570" y="13500"/>
                  <a:pt x="16570" y="14512"/>
                </a:cubicBezTo>
                <a:cubicBezTo>
                  <a:pt x="16570" y="15525"/>
                  <a:pt x="17162" y="16537"/>
                  <a:pt x="18049" y="16537"/>
                </a:cubicBezTo>
                <a:cubicBezTo>
                  <a:pt x="19233" y="16537"/>
                  <a:pt x="19825" y="15525"/>
                  <a:pt x="19825" y="1451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4" name="Shape 5241"/>
          <p:cNvSpPr/>
          <p:nvPr/>
        </p:nvSpPr>
        <p:spPr>
          <a:xfrm>
            <a:off x="11189379" y="1127266"/>
            <a:ext cx="364754" cy="39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912"/>
                </a:moveTo>
                <a:cubicBezTo>
                  <a:pt x="21600" y="20925"/>
                  <a:pt x="20868" y="21600"/>
                  <a:pt x="20136" y="21600"/>
                </a:cubicBezTo>
                <a:cubicBezTo>
                  <a:pt x="1464" y="21600"/>
                  <a:pt x="1464" y="21600"/>
                  <a:pt x="1464" y="21600"/>
                </a:cubicBezTo>
                <a:cubicBezTo>
                  <a:pt x="732" y="21600"/>
                  <a:pt x="0" y="20925"/>
                  <a:pt x="0" y="19912"/>
                </a:cubicBezTo>
                <a:cubicBezTo>
                  <a:pt x="0" y="4388"/>
                  <a:pt x="0" y="4388"/>
                  <a:pt x="0" y="4388"/>
                </a:cubicBezTo>
                <a:cubicBezTo>
                  <a:pt x="0" y="3713"/>
                  <a:pt x="732" y="3038"/>
                  <a:pt x="1464" y="3038"/>
                </a:cubicBezTo>
                <a:cubicBezTo>
                  <a:pt x="3295" y="3038"/>
                  <a:pt x="3295" y="3038"/>
                  <a:pt x="3295" y="3038"/>
                </a:cubicBezTo>
                <a:cubicBezTo>
                  <a:pt x="3295" y="1688"/>
                  <a:pt x="3295" y="1688"/>
                  <a:pt x="3295" y="1688"/>
                </a:cubicBezTo>
                <a:cubicBezTo>
                  <a:pt x="3295" y="675"/>
                  <a:pt x="4027" y="0"/>
                  <a:pt x="5492" y="0"/>
                </a:cubicBezTo>
                <a:cubicBezTo>
                  <a:pt x="6224" y="0"/>
                  <a:pt x="6224" y="0"/>
                  <a:pt x="6224" y="0"/>
                </a:cubicBezTo>
                <a:cubicBezTo>
                  <a:pt x="7322" y="0"/>
                  <a:pt x="8420" y="675"/>
                  <a:pt x="8420" y="1688"/>
                </a:cubicBezTo>
                <a:cubicBezTo>
                  <a:pt x="8420" y="3038"/>
                  <a:pt x="8420" y="3038"/>
                  <a:pt x="8420" y="3038"/>
                </a:cubicBezTo>
                <a:cubicBezTo>
                  <a:pt x="13180" y="3038"/>
                  <a:pt x="13180" y="3038"/>
                  <a:pt x="13180" y="3038"/>
                </a:cubicBezTo>
                <a:cubicBezTo>
                  <a:pt x="13180" y="1688"/>
                  <a:pt x="13180" y="1688"/>
                  <a:pt x="13180" y="1688"/>
                </a:cubicBezTo>
                <a:cubicBezTo>
                  <a:pt x="13180" y="675"/>
                  <a:pt x="14278" y="0"/>
                  <a:pt x="15376" y="0"/>
                </a:cubicBezTo>
                <a:cubicBezTo>
                  <a:pt x="16108" y="0"/>
                  <a:pt x="16108" y="0"/>
                  <a:pt x="16108" y="0"/>
                </a:cubicBezTo>
                <a:cubicBezTo>
                  <a:pt x="17207" y="0"/>
                  <a:pt x="18305" y="675"/>
                  <a:pt x="18305" y="1688"/>
                </a:cubicBezTo>
                <a:cubicBezTo>
                  <a:pt x="18305" y="3038"/>
                  <a:pt x="18305" y="3038"/>
                  <a:pt x="18305" y="3038"/>
                </a:cubicBezTo>
                <a:cubicBezTo>
                  <a:pt x="20136" y="3038"/>
                  <a:pt x="20136" y="3038"/>
                  <a:pt x="20136" y="3038"/>
                </a:cubicBezTo>
                <a:cubicBezTo>
                  <a:pt x="20868" y="3038"/>
                  <a:pt x="21600" y="3713"/>
                  <a:pt x="21600" y="4388"/>
                </a:cubicBezTo>
                <a:lnTo>
                  <a:pt x="21600" y="19912"/>
                </a:lnTo>
                <a:close/>
                <a:moveTo>
                  <a:pt x="5492" y="11137"/>
                </a:moveTo>
                <a:cubicBezTo>
                  <a:pt x="5492" y="7763"/>
                  <a:pt x="5492" y="7763"/>
                  <a:pt x="5492" y="7763"/>
                </a:cubicBezTo>
                <a:cubicBezTo>
                  <a:pt x="1464" y="7763"/>
                  <a:pt x="1464" y="7763"/>
                  <a:pt x="1464" y="7763"/>
                </a:cubicBezTo>
                <a:cubicBezTo>
                  <a:pt x="1464" y="11137"/>
                  <a:pt x="1464" y="11137"/>
                  <a:pt x="1464" y="11137"/>
                </a:cubicBezTo>
                <a:lnTo>
                  <a:pt x="5492" y="11137"/>
                </a:lnTo>
                <a:close/>
                <a:moveTo>
                  <a:pt x="5492" y="15862"/>
                </a:moveTo>
                <a:cubicBezTo>
                  <a:pt x="5492" y="11812"/>
                  <a:pt x="5492" y="11812"/>
                  <a:pt x="5492" y="11812"/>
                </a:cubicBezTo>
                <a:cubicBezTo>
                  <a:pt x="1464" y="11812"/>
                  <a:pt x="1464" y="11812"/>
                  <a:pt x="1464" y="11812"/>
                </a:cubicBezTo>
                <a:cubicBezTo>
                  <a:pt x="1464" y="15862"/>
                  <a:pt x="1464" y="15862"/>
                  <a:pt x="1464" y="15862"/>
                </a:cubicBezTo>
                <a:lnTo>
                  <a:pt x="5492" y="15862"/>
                </a:lnTo>
                <a:close/>
                <a:moveTo>
                  <a:pt x="5492" y="19912"/>
                </a:moveTo>
                <a:cubicBezTo>
                  <a:pt x="5492" y="16537"/>
                  <a:pt x="5492" y="16537"/>
                  <a:pt x="5492" y="16537"/>
                </a:cubicBezTo>
                <a:cubicBezTo>
                  <a:pt x="1464" y="16537"/>
                  <a:pt x="1464" y="16537"/>
                  <a:pt x="1464" y="16537"/>
                </a:cubicBezTo>
                <a:cubicBezTo>
                  <a:pt x="1464" y="19912"/>
                  <a:pt x="1464" y="19912"/>
                  <a:pt x="1464" y="19912"/>
                </a:cubicBezTo>
                <a:lnTo>
                  <a:pt x="5492" y="19912"/>
                </a:lnTo>
                <a:close/>
                <a:moveTo>
                  <a:pt x="6590" y="1688"/>
                </a:moveTo>
                <a:cubicBezTo>
                  <a:pt x="6590" y="1688"/>
                  <a:pt x="6590" y="1350"/>
                  <a:pt x="6224" y="1350"/>
                </a:cubicBezTo>
                <a:cubicBezTo>
                  <a:pt x="5492" y="1350"/>
                  <a:pt x="5492" y="1350"/>
                  <a:pt x="5492" y="1350"/>
                </a:cubicBezTo>
                <a:cubicBezTo>
                  <a:pt x="5125" y="1350"/>
                  <a:pt x="4759" y="1688"/>
                  <a:pt x="4759" y="1688"/>
                </a:cubicBezTo>
                <a:cubicBezTo>
                  <a:pt x="4759" y="5400"/>
                  <a:pt x="4759" y="5400"/>
                  <a:pt x="4759" y="5400"/>
                </a:cubicBezTo>
                <a:cubicBezTo>
                  <a:pt x="4759" y="5400"/>
                  <a:pt x="5125" y="5738"/>
                  <a:pt x="5492" y="5738"/>
                </a:cubicBezTo>
                <a:cubicBezTo>
                  <a:pt x="6224" y="5738"/>
                  <a:pt x="6224" y="5738"/>
                  <a:pt x="6224" y="5738"/>
                </a:cubicBezTo>
                <a:cubicBezTo>
                  <a:pt x="6590" y="5738"/>
                  <a:pt x="6590" y="5400"/>
                  <a:pt x="6590" y="5400"/>
                </a:cubicBezTo>
                <a:lnTo>
                  <a:pt x="6590" y="1688"/>
                </a:lnTo>
                <a:close/>
                <a:moveTo>
                  <a:pt x="10251" y="11137"/>
                </a:moveTo>
                <a:cubicBezTo>
                  <a:pt x="10251" y="7763"/>
                  <a:pt x="10251" y="7763"/>
                  <a:pt x="10251" y="7763"/>
                </a:cubicBezTo>
                <a:cubicBezTo>
                  <a:pt x="6224" y="7763"/>
                  <a:pt x="6224" y="7763"/>
                  <a:pt x="6224" y="7763"/>
                </a:cubicBezTo>
                <a:cubicBezTo>
                  <a:pt x="6224" y="11137"/>
                  <a:pt x="6224" y="11137"/>
                  <a:pt x="6224" y="11137"/>
                </a:cubicBezTo>
                <a:lnTo>
                  <a:pt x="10251" y="11137"/>
                </a:lnTo>
                <a:close/>
                <a:moveTo>
                  <a:pt x="10251" y="15862"/>
                </a:moveTo>
                <a:cubicBezTo>
                  <a:pt x="10251" y="11812"/>
                  <a:pt x="10251" y="11812"/>
                  <a:pt x="10251" y="11812"/>
                </a:cubicBezTo>
                <a:cubicBezTo>
                  <a:pt x="6224" y="11812"/>
                  <a:pt x="6224" y="11812"/>
                  <a:pt x="6224" y="11812"/>
                </a:cubicBezTo>
                <a:cubicBezTo>
                  <a:pt x="6224" y="15862"/>
                  <a:pt x="6224" y="15862"/>
                  <a:pt x="6224" y="15862"/>
                </a:cubicBezTo>
                <a:lnTo>
                  <a:pt x="10251" y="15862"/>
                </a:lnTo>
                <a:close/>
                <a:moveTo>
                  <a:pt x="10251" y="19912"/>
                </a:moveTo>
                <a:cubicBezTo>
                  <a:pt x="10251" y="16537"/>
                  <a:pt x="10251" y="16537"/>
                  <a:pt x="10251" y="16537"/>
                </a:cubicBezTo>
                <a:cubicBezTo>
                  <a:pt x="6224" y="16537"/>
                  <a:pt x="6224" y="16537"/>
                  <a:pt x="6224" y="16537"/>
                </a:cubicBezTo>
                <a:cubicBezTo>
                  <a:pt x="6224" y="19912"/>
                  <a:pt x="6224" y="19912"/>
                  <a:pt x="6224" y="19912"/>
                </a:cubicBezTo>
                <a:lnTo>
                  <a:pt x="10251" y="19912"/>
                </a:lnTo>
                <a:close/>
                <a:moveTo>
                  <a:pt x="15376" y="11137"/>
                </a:moveTo>
                <a:cubicBezTo>
                  <a:pt x="15376" y="7763"/>
                  <a:pt x="15376" y="7763"/>
                  <a:pt x="15376" y="7763"/>
                </a:cubicBezTo>
                <a:cubicBezTo>
                  <a:pt x="11349" y="7763"/>
                  <a:pt x="11349" y="7763"/>
                  <a:pt x="11349" y="7763"/>
                </a:cubicBezTo>
                <a:cubicBezTo>
                  <a:pt x="11349" y="11137"/>
                  <a:pt x="11349" y="11137"/>
                  <a:pt x="11349" y="11137"/>
                </a:cubicBezTo>
                <a:lnTo>
                  <a:pt x="15376" y="11137"/>
                </a:lnTo>
                <a:close/>
                <a:moveTo>
                  <a:pt x="15376" y="15862"/>
                </a:moveTo>
                <a:cubicBezTo>
                  <a:pt x="15376" y="11812"/>
                  <a:pt x="15376" y="11812"/>
                  <a:pt x="15376" y="11812"/>
                </a:cubicBezTo>
                <a:cubicBezTo>
                  <a:pt x="11349" y="11812"/>
                  <a:pt x="11349" y="11812"/>
                  <a:pt x="11349" y="11812"/>
                </a:cubicBezTo>
                <a:cubicBezTo>
                  <a:pt x="11349" y="15862"/>
                  <a:pt x="11349" y="15862"/>
                  <a:pt x="11349" y="15862"/>
                </a:cubicBezTo>
                <a:lnTo>
                  <a:pt x="15376" y="15862"/>
                </a:lnTo>
                <a:close/>
                <a:moveTo>
                  <a:pt x="15376" y="19912"/>
                </a:moveTo>
                <a:cubicBezTo>
                  <a:pt x="15376" y="16537"/>
                  <a:pt x="15376" y="16537"/>
                  <a:pt x="15376" y="16537"/>
                </a:cubicBezTo>
                <a:cubicBezTo>
                  <a:pt x="11349" y="16537"/>
                  <a:pt x="11349" y="16537"/>
                  <a:pt x="11349" y="16537"/>
                </a:cubicBezTo>
                <a:cubicBezTo>
                  <a:pt x="11349" y="19912"/>
                  <a:pt x="11349" y="19912"/>
                  <a:pt x="11349" y="19912"/>
                </a:cubicBezTo>
                <a:lnTo>
                  <a:pt x="15376" y="19912"/>
                </a:lnTo>
                <a:close/>
                <a:moveTo>
                  <a:pt x="16475" y="1688"/>
                </a:moveTo>
                <a:cubicBezTo>
                  <a:pt x="16475" y="1688"/>
                  <a:pt x="16475" y="1350"/>
                  <a:pt x="16108" y="1350"/>
                </a:cubicBezTo>
                <a:cubicBezTo>
                  <a:pt x="15376" y="1350"/>
                  <a:pt x="15376" y="1350"/>
                  <a:pt x="15376" y="1350"/>
                </a:cubicBezTo>
                <a:cubicBezTo>
                  <a:pt x="15010" y="1350"/>
                  <a:pt x="15010" y="1688"/>
                  <a:pt x="15010" y="1688"/>
                </a:cubicBezTo>
                <a:cubicBezTo>
                  <a:pt x="15010" y="5400"/>
                  <a:pt x="15010" y="5400"/>
                  <a:pt x="15010" y="5400"/>
                </a:cubicBezTo>
                <a:cubicBezTo>
                  <a:pt x="15010" y="5400"/>
                  <a:pt x="15010" y="5738"/>
                  <a:pt x="15376" y="5738"/>
                </a:cubicBezTo>
                <a:cubicBezTo>
                  <a:pt x="16108" y="5738"/>
                  <a:pt x="16108" y="5738"/>
                  <a:pt x="16108" y="5738"/>
                </a:cubicBezTo>
                <a:cubicBezTo>
                  <a:pt x="16475" y="5738"/>
                  <a:pt x="16475" y="5400"/>
                  <a:pt x="16475" y="5400"/>
                </a:cubicBezTo>
                <a:lnTo>
                  <a:pt x="16475" y="1688"/>
                </a:lnTo>
                <a:close/>
                <a:moveTo>
                  <a:pt x="20136" y="11137"/>
                </a:moveTo>
                <a:cubicBezTo>
                  <a:pt x="20136" y="7763"/>
                  <a:pt x="20136" y="7763"/>
                  <a:pt x="20136" y="7763"/>
                </a:cubicBezTo>
                <a:cubicBezTo>
                  <a:pt x="16108" y="7763"/>
                  <a:pt x="16108" y="7763"/>
                  <a:pt x="16108" y="7763"/>
                </a:cubicBezTo>
                <a:cubicBezTo>
                  <a:pt x="16108" y="11137"/>
                  <a:pt x="16108" y="11137"/>
                  <a:pt x="16108" y="11137"/>
                </a:cubicBezTo>
                <a:lnTo>
                  <a:pt x="20136" y="11137"/>
                </a:lnTo>
                <a:close/>
                <a:moveTo>
                  <a:pt x="20136" y="15862"/>
                </a:moveTo>
                <a:cubicBezTo>
                  <a:pt x="20136" y="11812"/>
                  <a:pt x="20136" y="11812"/>
                  <a:pt x="20136" y="11812"/>
                </a:cubicBezTo>
                <a:cubicBezTo>
                  <a:pt x="16108" y="11812"/>
                  <a:pt x="16108" y="11812"/>
                  <a:pt x="16108" y="11812"/>
                </a:cubicBezTo>
                <a:cubicBezTo>
                  <a:pt x="16108" y="15862"/>
                  <a:pt x="16108" y="15862"/>
                  <a:pt x="16108" y="15862"/>
                </a:cubicBezTo>
                <a:lnTo>
                  <a:pt x="20136" y="15862"/>
                </a:lnTo>
                <a:close/>
                <a:moveTo>
                  <a:pt x="20136" y="19912"/>
                </a:moveTo>
                <a:cubicBezTo>
                  <a:pt x="20136" y="16537"/>
                  <a:pt x="20136" y="16537"/>
                  <a:pt x="20136" y="16537"/>
                </a:cubicBezTo>
                <a:cubicBezTo>
                  <a:pt x="16108" y="16537"/>
                  <a:pt x="16108" y="16537"/>
                  <a:pt x="16108" y="16537"/>
                </a:cubicBezTo>
                <a:cubicBezTo>
                  <a:pt x="16108" y="19912"/>
                  <a:pt x="16108" y="19912"/>
                  <a:pt x="16108" y="19912"/>
                </a:cubicBezTo>
                <a:lnTo>
                  <a:pt x="20136" y="1991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1" name="Shape 5248"/>
          <p:cNvSpPr/>
          <p:nvPr/>
        </p:nvSpPr>
        <p:spPr>
          <a:xfrm>
            <a:off x="668533" y="1922311"/>
            <a:ext cx="339107" cy="339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07" y="12567"/>
                </a:moveTo>
                <a:cubicBezTo>
                  <a:pt x="21207" y="12960"/>
                  <a:pt x="21600" y="13353"/>
                  <a:pt x="21600" y="13745"/>
                </a:cubicBezTo>
                <a:cubicBezTo>
                  <a:pt x="21207" y="14138"/>
                  <a:pt x="21207" y="14138"/>
                  <a:pt x="20815" y="14138"/>
                </a:cubicBezTo>
                <a:cubicBezTo>
                  <a:pt x="18065" y="14924"/>
                  <a:pt x="18065" y="14924"/>
                  <a:pt x="18065" y="14924"/>
                </a:cubicBezTo>
                <a:cubicBezTo>
                  <a:pt x="18851" y="17673"/>
                  <a:pt x="18851" y="17673"/>
                  <a:pt x="18851" y="17673"/>
                </a:cubicBezTo>
                <a:cubicBezTo>
                  <a:pt x="18851" y="18065"/>
                  <a:pt x="18851" y="18458"/>
                  <a:pt x="18458" y="18458"/>
                </a:cubicBezTo>
                <a:cubicBezTo>
                  <a:pt x="18458" y="18851"/>
                  <a:pt x="18065" y="18851"/>
                  <a:pt x="17673" y="18851"/>
                </a:cubicBezTo>
                <a:cubicBezTo>
                  <a:pt x="14924" y="18065"/>
                  <a:pt x="14924" y="18065"/>
                  <a:pt x="14924" y="18065"/>
                </a:cubicBezTo>
                <a:cubicBezTo>
                  <a:pt x="14138" y="20815"/>
                  <a:pt x="14138" y="20815"/>
                  <a:pt x="14138" y="20815"/>
                </a:cubicBezTo>
                <a:cubicBezTo>
                  <a:pt x="14138" y="21207"/>
                  <a:pt x="13745" y="21207"/>
                  <a:pt x="13745" y="21600"/>
                </a:cubicBezTo>
                <a:cubicBezTo>
                  <a:pt x="13353" y="21600"/>
                  <a:pt x="13353" y="21600"/>
                  <a:pt x="13353" y="21600"/>
                </a:cubicBezTo>
                <a:cubicBezTo>
                  <a:pt x="12960" y="21600"/>
                  <a:pt x="12567" y="21207"/>
                  <a:pt x="12567" y="21207"/>
                </a:cubicBezTo>
                <a:cubicBezTo>
                  <a:pt x="10604" y="19244"/>
                  <a:pt x="10604" y="19244"/>
                  <a:pt x="10604" y="19244"/>
                </a:cubicBezTo>
                <a:cubicBezTo>
                  <a:pt x="8640" y="21207"/>
                  <a:pt x="8640" y="21207"/>
                  <a:pt x="8640" y="21207"/>
                </a:cubicBezTo>
                <a:cubicBezTo>
                  <a:pt x="8640" y="21600"/>
                  <a:pt x="8247" y="21600"/>
                  <a:pt x="7855" y="21600"/>
                </a:cubicBezTo>
                <a:cubicBezTo>
                  <a:pt x="7462" y="21207"/>
                  <a:pt x="7069" y="21207"/>
                  <a:pt x="7069" y="20815"/>
                </a:cubicBezTo>
                <a:cubicBezTo>
                  <a:pt x="6284" y="18065"/>
                  <a:pt x="6284" y="18065"/>
                  <a:pt x="6284" y="18065"/>
                </a:cubicBezTo>
                <a:cubicBezTo>
                  <a:pt x="3927" y="18851"/>
                  <a:pt x="3927" y="18851"/>
                  <a:pt x="3927" y="18851"/>
                </a:cubicBezTo>
                <a:cubicBezTo>
                  <a:pt x="3535" y="18851"/>
                  <a:pt x="3142" y="18851"/>
                  <a:pt x="2749" y="18458"/>
                </a:cubicBezTo>
                <a:cubicBezTo>
                  <a:pt x="2749" y="18458"/>
                  <a:pt x="2356" y="18065"/>
                  <a:pt x="2749" y="17673"/>
                </a:cubicBezTo>
                <a:cubicBezTo>
                  <a:pt x="3142" y="14924"/>
                  <a:pt x="3142" y="14924"/>
                  <a:pt x="3142" y="14924"/>
                </a:cubicBezTo>
                <a:cubicBezTo>
                  <a:pt x="785" y="14138"/>
                  <a:pt x="785" y="14138"/>
                  <a:pt x="785" y="14138"/>
                </a:cubicBezTo>
                <a:cubicBezTo>
                  <a:pt x="393" y="14138"/>
                  <a:pt x="0" y="14138"/>
                  <a:pt x="0" y="13745"/>
                </a:cubicBezTo>
                <a:cubicBezTo>
                  <a:pt x="0" y="13353"/>
                  <a:pt x="0" y="12960"/>
                  <a:pt x="393" y="12567"/>
                </a:cubicBezTo>
                <a:cubicBezTo>
                  <a:pt x="1964" y="10604"/>
                  <a:pt x="1964" y="10604"/>
                  <a:pt x="1964" y="10604"/>
                </a:cubicBezTo>
                <a:cubicBezTo>
                  <a:pt x="393" y="9033"/>
                  <a:pt x="393" y="9033"/>
                  <a:pt x="393" y="9033"/>
                </a:cubicBezTo>
                <a:cubicBezTo>
                  <a:pt x="0" y="8640"/>
                  <a:pt x="0" y="8247"/>
                  <a:pt x="0" y="7855"/>
                </a:cubicBezTo>
                <a:cubicBezTo>
                  <a:pt x="0" y="7462"/>
                  <a:pt x="393" y="7069"/>
                  <a:pt x="785" y="7069"/>
                </a:cubicBezTo>
                <a:cubicBezTo>
                  <a:pt x="3142" y="6284"/>
                  <a:pt x="3142" y="6284"/>
                  <a:pt x="3142" y="6284"/>
                </a:cubicBezTo>
                <a:cubicBezTo>
                  <a:pt x="2749" y="3927"/>
                  <a:pt x="2749" y="3927"/>
                  <a:pt x="2749" y="3927"/>
                </a:cubicBezTo>
                <a:cubicBezTo>
                  <a:pt x="2356" y="3535"/>
                  <a:pt x="2749" y="3142"/>
                  <a:pt x="2749" y="2749"/>
                </a:cubicBezTo>
                <a:cubicBezTo>
                  <a:pt x="3142" y="2749"/>
                  <a:pt x="3535" y="2356"/>
                  <a:pt x="3927" y="2749"/>
                </a:cubicBezTo>
                <a:cubicBezTo>
                  <a:pt x="6284" y="3535"/>
                  <a:pt x="6284" y="3535"/>
                  <a:pt x="6284" y="3535"/>
                </a:cubicBezTo>
                <a:cubicBezTo>
                  <a:pt x="7069" y="785"/>
                  <a:pt x="7069" y="785"/>
                  <a:pt x="7069" y="785"/>
                </a:cubicBezTo>
                <a:cubicBezTo>
                  <a:pt x="7069" y="393"/>
                  <a:pt x="7462" y="0"/>
                  <a:pt x="7855" y="0"/>
                </a:cubicBezTo>
                <a:cubicBezTo>
                  <a:pt x="8247" y="0"/>
                  <a:pt x="8640" y="0"/>
                  <a:pt x="8640" y="393"/>
                </a:cubicBezTo>
                <a:cubicBezTo>
                  <a:pt x="10604" y="2356"/>
                  <a:pt x="10604" y="2356"/>
                  <a:pt x="10604" y="2356"/>
                </a:cubicBezTo>
                <a:cubicBezTo>
                  <a:pt x="12567" y="393"/>
                  <a:pt x="12567" y="393"/>
                  <a:pt x="12567" y="393"/>
                </a:cubicBezTo>
                <a:cubicBezTo>
                  <a:pt x="12960" y="0"/>
                  <a:pt x="13353" y="0"/>
                  <a:pt x="13745" y="0"/>
                </a:cubicBezTo>
                <a:cubicBezTo>
                  <a:pt x="13745" y="0"/>
                  <a:pt x="14138" y="393"/>
                  <a:pt x="14138" y="785"/>
                </a:cubicBezTo>
                <a:cubicBezTo>
                  <a:pt x="14924" y="3535"/>
                  <a:pt x="14924" y="3535"/>
                  <a:pt x="14924" y="3535"/>
                </a:cubicBezTo>
                <a:cubicBezTo>
                  <a:pt x="17673" y="2749"/>
                  <a:pt x="17673" y="2749"/>
                  <a:pt x="17673" y="2749"/>
                </a:cubicBezTo>
                <a:cubicBezTo>
                  <a:pt x="18065" y="2356"/>
                  <a:pt x="18458" y="2749"/>
                  <a:pt x="18458" y="2749"/>
                </a:cubicBezTo>
                <a:cubicBezTo>
                  <a:pt x="18851" y="3142"/>
                  <a:pt x="18851" y="3535"/>
                  <a:pt x="18851" y="3927"/>
                </a:cubicBezTo>
                <a:cubicBezTo>
                  <a:pt x="18065" y="6284"/>
                  <a:pt x="18065" y="6284"/>
                  <a:pt x="18065" y="6284"/>
                </a:cubicBezTo>
                <a:cubicBezTo>
                  <a:pt x="20815" y="7069"/>
                  <a:pt x="20815" y="7069"/>
                  <a:pt x="20815" y="7069"/>
                </a:cubicBezTo>
                <a:cubicBezTo>
                  <a:pt x="21207" y="7069"/>
                  <a:pt x="21207" y="7462"/>
                  <a:pt x="21600" y="7855"/>
                </a:cubicBezTo>
                <a:cubicBezTo>
                  <a:pt x="21600" y="8247"/>
                  <a:pt x="21207" y="8640"/>
                  <a:pt x="21207" y="9033"/>
                </a:cubicBezTo>
                <a:cubicBezTo>
                  <a:pt x="19244" y="10604"/>
                  <a:pt x="19244" y="10604"/>
                  <a:pt x="19244" y="10604"/>
                </a:cubicBezTo>
                <a:lnTo>
                  <a:pt x="21207" y="1256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2" name="Shape 5249"/>
          <p:cNvSpPr/>
          <p:nvPr/>
        </p:nvSpPr>
        <p:spPr>
          <a:xfrm>
            <a:off x="1420837" y="1890968"/>
            <a:ext cx="361905" cy="3704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93" y="14400"/>
                </a:moveTo>
                <a:cubicBezTo>
                  <a:pt x="366" y="14400"/>
                  <a:pt x="366" y="14400"/>
                  <a:pt x="366" y="14400"/>
                </a:cubicBezTo>
                <a:cubicBezTo>
                  <a:pt x="0" y="14400"/>
                  <a:pt x="0" y="14400"/>
                  <a:pt x="0" y="14040"/>
                </a:cubicBezTo>
                <a:cubicBezTo>
                  <a:pt x="0" y="14040"/>
                  <a:pt x="0" y="13680"/>
                  <a:pt x="366" y="13680"/>
                </a:cubicBezTo>
                <a:cubicBezTo>
                  <a:pt x="4393" y="13680"/>
                  <a:pt x="4393" y="13680"/>
                  <a:pt x="4393" y="13680"/>
                </a:cubicBezTo>
                <a:cubicBezTo>
                  <a:pt x="4759" y="13680"/>
                  <a:pt x="4759" y="14040"/>
                  <a:pt x="4759" y="14040"/>
                </a:cubicBezTo>
                <a:cubicBezTo>
                  <a:pt x="4759" y="14400"/>
                  <a:pt x="4759" y="14400"/>
                  <a:pt x="4393" y="14400"/>
                </a:cubicBezTo>
                <a:close/>
                <a:moveTo>
                  <a:pt x="10251" y="6840"/>
                </a:moveTo>
                <a:cubicBezTo>
                  <a:pt x="6590" y="3240"/>
                  <a:pt x="6590" y="3240"/>
                  <a:pt x="6590" y="3240"/>
                </a:cubicBezTo>
                <a:cubicBezTo>
                  <a:pt x="6590" y="2880"/>
                  <a:pt x="6224" y="2880"/>
                  <a:pt x="5858" y="2880"/>
                </a:cubicBezTo>
                <a:cubicBezTo>
                  <a:pt x="5492" y="2880"/>
                  <a:pt x="5125" y="2880"/>
                  <a:pt x="4759" y="3240"/>
                </a:cubicBezTo>
                <a:cubicBezTo>
                  <a:pt x="2929" y="5040"/>
                  <a:pt x="2929" y="5040"/>
                  <a:pt x="2929" y="5040"/>
                </a:cubicBezTo>
                <a:cubicBezTo>
                  <a:pt x="2929" y="5400"/>
                  <a:pt x="2563" y="5400"/>
                  <a:pt x="2563" y="5760"/>
                </a:cubicBezTo>
                <a:cubicBezTo>
                  <a:pt x="2563" y="6120"/>
                  <a:pt x="2929" y="6480"/>
                  <a:pt x="2929" y="6840"/>
                </a:cubicBezTo>
                <a:cubicBezTo>
                  <a:pt x="6590" y="10440"/>
                  <a:pt x="6590" y="10440"/>
                  <a:pt x="6590" y="10440"/>
                </a:cubicBezTo>
                <a:cubicBezTo>
                  <a:pt x="6224" y="13320"/>
                  <a:pt x="6224" y="13320"/>
                  <a:pt x="6224" y="13320"/>
                </a:cubicBezTo>
                <a:cubicBezTo>
                  <a:pt x="6224" y="13320"/>
                  <a:pt x="5858" y="12960"/>
                  <a:pt x="5492" y="12960"/>
                </a:cubicBezTo>
                <a:cubicBezTo>
                  <a:pt x="1098" y="8640"/>
                  <a:pt x="1098" y="8640"/>
                  <a:pt x="1098" y="8640"/>
                </a:cubicBezTo>
                <a:cubicBezTo>
                  <a:pt x="366" y="7920"/>
                  <a:pt x="0" y="6840"/>
                  <a:pt x="0" y="5760"/>
                </a:cubicBezTo>
                <a:cubicBezTo>
                  <a:pt x="0" y="5040"/>
                  <a:pt x="366" y="3960"/>
                  <a:pt x="1098" y="3240"/>
                </a:cubicBezTo>
                <a:cubicBezTo>
                  <a:pt x="3295" y="1440"/>
                  <a:pt x="3295" y="1440"/>
                  <a:pt x="3295" y="1440"/>
                </a:cubicBezTo>
                <a:cubicBezTo>
                  <a:pt x="4027" y="720"/>
                  <a:pt x="4759" y="360"/>
                  <a:pt x="5858" y="360"/>
                </a:cubicBezTo>
                <a:cubicBezTo>
                  <a:pt x="6956" y="360"/>
                  <a:pt x="7688" y="720"/>
                  <a:pt x="8420" y="1440"/>
                </a:cubicBezTo>
                <a:cubicBezTo>
                  <a:pt x="12814" y="5760"/>
                  <a:pt x="12814" y="5760"/>
                  <a:pt x="12814" y="5760"/>
                </a:cubicBezTo>
                <a:cubicBezTo>
                  <a:pt x="13180" y="6120"/>
                  <a:pt x="13180" y="6120"/>
                  <a:pt x="13546" y="6480"/>
                </a:cubicBezTo>
                <a:lnTo>
                  <a:pt x="10251" y="6840"/>
                </a:lnTo>
                <a:close/>
                <a:moveTo>
                  <a:pt x="2197" y="19800"/>
                </a:moveTo>
                <a:cubicBezTo>
                  <a:pt x="2197" y="19800"/>
                  <a:pt x="2197" y="19800"/>
                  <a:pt x="1831" y="19800"/>
                </a:cubicBezTo>
                <a:cubicBezTo>
                  <a:pt x="1831" y="19800"/>
                  <a:pt x="1831" y="19800"/>
                  <a:pt x="1831" y="19800"/>
                </a:cubicBezTo>
                <a:cubicBezTo>
                  <a:pt x="1464" y="19440"/>
                  <a:pt x="1464" y="19440"/>
                  <a:pt x="1831" y="19080"/>
                </a:cubicBezTo>
                <a:cubicBezTo>
                  <a:pt x="5125" y="15840"/>
                  <a:pt x="5125" y="15840"/>
                  <a:pt x="5125" y="15840"/>
                </a:cubicBezTo>
                <a:cubicBezTo>
                  <a:pt x="5125" y="15840"/>
                  <a:pt x="5492" y="15840"/>
                  <a:pt x="5492" y="15840"/>
                </a:cubicBezTo>
                <a:cubicBezTo>
                  <a:pt x="5858" y="16200"/>
                  <a:pt x="5858" y="16200"/>
                  <a:pt x="5492" y="16560"/>
                </a:cubicBezTo>
                <a:lnTo>
                  <a:pt x="2197" y="19800"/>
                </a:lnTo>
                <a:close/>
                <a:moveTo>
                  <a:pt x="7688" y="21240"/>
                </a:moveTo>
                <a:cubicBezTo>
                  <a:pt x="7688" y="21240"/>
                  <a:pt x="7688" y="21600"/>
                  <a:pt x="7322" y="21600"/>
                </a:cubicBezTo>
                <a:cubicBezTo>
                  <a:pt x="7322" y="21600"/>
                  <a:pt x="6956" y="21240"/>
                  <a:pt x="6956" y="21240"/>
                </a:cubicBezTo>
                <a:cubicBezTo>
                  <a:pt x="6956" y="16920"/>
                  <a:pt x="6956" y="16920"/>
                  <a:pt x="6956" y="16920"/>
                </a:cubicBezTo>
                <a:cubicBezTo>
                  <a:pt x="6956" y="16920"/>
                  <a:pt x="7322" y="16560"/>
                  <a:pt x="7322" y="16560"/>
                </a:cubicBezTo>
                <a:cubicBezTo>
                  <a:pt x="7688" y="16560"/>
                  <a:pt x="7688" y="16920"/>
                  <a:pt x="7688" y="16920"/>
                </a:cubicBezTo>
                <a:lnTo>
                  <a:pt x="7688" y="21240"/>
                </a:lnTo>
                <a:close/>
                <a:moveTo>
                  <a:pt x="20502" y="18360"/>
                </a:moveTo>
                <a:cubicBezTo>
                  <a:pt x="18305" y="20160"/>
                  <a:pt x="18305" y="20160"/>
                  <a:pt x="18305" y="20160"/>
                </a:cubicBezTo>
                <a:cubicBezTo>
                  <a:pt x="17573" y="20880"/>
                  <a:pt x="16841" y="21240"/>
                  <a:pt x="15742" y="21240"/>
                </a:cubicBezTo>
                <a:cubicBezTo>
                  <a:pt x="14644" y="21240"/>
                  <a:pt x="13912" y="20880"/>
                  <a:pt x="13180" y="20160"/>
                </a:cubicBezTo>
                <a:cubicBezTo>
                  <a:pt x="8786" y="15840"/>
                  <a:pt x="8786" y="15840"/>
                  <a:pt x="8786" y="15840"/>
                </a:cubicBezTo>
                <a:cubicBezTo>
                  <a:pt x="8420" y="15840"/>
                  <a:pt x="8420" y="15480"/>
                  <a:pt x="8054" y="15120"/>
                </a:cubicBezTo>
                <a:cubicBezTo>
                  <a:pt x="11349" y="15120"/>
                  <a:pt x="11349" y="15120"/>
                  <a:pt x="11349" y="15120"/>
                </a:cubicBezTo>
                <a:cubicBezTo>
                  <a:pt x="15010" y="18360"/>
                  <a:pt x="15010" y="18360"/>
                  <a:pt x="15010" y="18360"/>
                </a:cubicBezTo>
                <a:cubicBezTo>
                  <a:pt x="15376" y="19080"/>
                  <a:pt x="16108" y="19080"/>
                  <a:pt x="16475" y="18360"/>
                </a:cubicBezTo>
                <a:cubicBezTo>
                  <a:pt x="18671" y="16560"/>
                  <a:pt x="18671" y="16560"/>
                  <a:pt x="18671" y="16560"/>
                </a:cubicBezTo>
                <a:cubicBezTo>
                  <a:pt x="18671" y="16560"/>
                  <a:pt x="19037" y="16200"/>
                  <a:pt x="19037" y="15840"/>
                </a:cubicBezTo>
                <a:cubicBezTo>
                  <a:pt x="19037" y="15480"/>
                  <a:pt x="18671" y="15120"/>
                  <a:pt x="18671" y="14760"/>
                </a:cubicBezTo>
                <a:cubicBezTo>
                  <a:pt x="15010" y="11520"/>
                  <a:pt x="15010" y="11520"/>
                  <a:pt x="15010" y="11520"/>
                </a:cubicBezTo>
                <a:cubicBezTo>
                  <a:pt x="15376" y="8280"/>
                  <a:pt x="15376" y="8280"/>
                  <a:pt x="15376" y="8280"/>
                </a:cubicBezTo>
                <a:cubicBezTo>
                  <a:pt x="15376" y="8280"/>
                  <a:pt x="15742" y="8640"/>
                  <a:pt x="16108" y="8640"/>
                </a:cubicBezTo>
                <a:cubicBezTo>
                  <a:pt x="20502" y="12960"/>
                  <a:pt x="20502" y="12960"/>
                  <a:pt x="20502" y="12960"/>
                </a:cubicBezTo>
                <a:cubicBezTo>
                  <a:pt x="21234" y="13680"/>
                  <a:pt x="21600" y="14760"/>
                  <a:pt x="21600" y="15840"/>
                </a:cubicBezTo>
                <a:cubicBezTo>
                  <a:pt x="21600" y="16920"/>
                  <a:pt x="21234" y="17640"/>
                  <a:pt x="20502" y="18360"/>
                </a:cubicBezTo>
                <a:close/>
                <a:moveTo>
                  <a:pt x="14644" y="4680"/>
                </a:moveTo>
                <a:cubicBezTo>
                  <a:pt x="14644" y="5040"/>
                  <a:pt x="14278" y="5040"/>
                  <a:pt x="14278" y="5040"/>
                </a:cubicBezTo>
                <a:cubicBezTo>
                  <a:pt x="13912" y="5040"/>
                  <a:pt x="13546" y="5040"/>
                  <a:pt x="13546" y="4680"/>
                </a:cubicBezTo>
                <a:cubicBezTo>
                  <a:pt x="13546" y="360"/>
                  <a:pt x="13546" y="360"/>
                  <a:pt x="13546" y="360"/>
                </a:cubicBezTo>
                <a:cubicBezTo>
                  <a:pt x="13546" y="360"/>
                  <a:pt x="13912" y="0"/>
                  <a:pt x="14278" y="0"/>
                </a:cubicBezTo>
                <a:cubicBezTo>
                  <a:pt x="14278" y="0"/>
                  <a:pt x="14644" y="360"/>
                  <a:pt x="14644" y="360"/>
                </a:cubicBezTo>
                <a:lnTo>
                  <a:pt x="14644" y="4680"/>
                </a:lnTo>
                <a:close/>
                <a:moveTo>
                  <a:pt x="16475" y="5760"/>
                </a:moveTo>
                <a:cubicBezTo>
                  <a:pt x="16475" y="5760"/>
                  <a:pt x="16475" y="5760"/>
                  <a:pt x="16108" y="5760"/>
                </a:cubicBezTo>
                <a:cubicBezTo>
                  <a:pt x="16108" y="5760"/>
                  <a:pt x="16108" y="5760"/>
                  <a:pt x="15742" y="5760"/>
                </a:cubicBezTo>
                <a:cubicBezTo>
                  <a:pt x="15742" y="5760"/>
                  <a:pt x="15742" y="5400"/>
                  <a:pt x="15742" y="5040"/>
                </a:cubicBezTo>
                <a:cubicBezTo>
                  <a:pt x="19403" y="1800"/>
                  <a:pt x="19403" y="1800"/>
                  <a:pt x="19403" y="1800"/>
                </a:cubicBezTo>
                <a:cubicBezTo>
                  <a:pt x="19403" y="1800"/>
                  <a:pt x="19769" y="1800"/>
                  <a:pt x="19769" y="1800"/>
                </a:cubicBezTo>
                <a:cubicBezTo>
                  <a:pt x="20136" y="2160"/>
                  <a:pt x="20136" y="2160"/>
                  <a:pt x="19769" y="2520"/>
                </a:cubicBezTo>
                <a:lnTo>
                  <a:pt x="16475" y="5760"/>
                </a:lnTo>
                <a:close/>
                <a:moveTo>
                  <a:pt x="21234" y="7920"/>
                </a:moveTo>
                <a:cubicBezTo>
                  <a:pt x="17207" y="7920"/>
                  <a:pt x="17207" y="7920"/>
                  <a:pt x="17207" y="7920"/>
                </a:cubicBezTo>
                <a:cubicBezTo>
                  <a:pt x="16841" y="7920"/>
                  <a:pt x="16475" y="7920"/>
                  <a:pt x="16475" y="7560"/>
                </a:cubicBezTo>
                <a:cubicBezTo>
                  <a:pt x="16475" y="7200"/>
                  <a:pt x="16841" y="7200"/>
                  <a:pt x="17207" y="7200"/>
                </a:cubicBezTo>
                <a:cubicBezTo>
                  <a:pt x="21234" y="7200"/>
                  <a:pt x="21234" y="7200"/>
                  <a:pt x="21234" y="7200"/>
                </a:cubicBezTo>
                <a:cubicBezTo>
                  <a:pt x="21600" y="7200"/>
                  <a:pt x="21600" y="7200"/>
                  <a:pt x="21600" y="7560"/>
                </a:cubicBezTo>
                <a:cubicBezTo>
                  <a:pt x="21600" y="7920"/>
                  <a:pt x="21600" y="7920"/>
                  <a:pt x="21234" y="792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3" name="Shape 5250"/>
          <p:cNvSpPr/>
          <p:nvPr/>
        </p:nvSpPr>
        <p:spPr>
          <a:xfrm>
            <a:off x="2307074" y="1922311"/>
            <a:ext cx="339109" cy="339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495"/>
                  <a:pt x="0" y="10604"/>
                </a:cubicBezTo>
                <a:cubicBezTo>
                  <a:pt x="0" y="4713"/>
                  <a:pt x="4713" y="0"/>
                  <a:pt x="10604" y="0"/>
                </a:cubicBezTo>
                <a:cubicBezTo>
                  <a:pt x="16495" y="0"/>
                  <a:pt x="21600" y="4713"/>
                  <a:pt x="21600" y="10604"/>
                </a:cubicBezTo>
                <a:cubicBezTo>
                  <a:pt x="21600" y="16495"/>
                  <a:pt x="16495" y="21600"/>
                  <a:pt x="10604" y="21600"/>
                </a:cubicBezTo>
                <a:close/>
                <a:moveTo>
                  <a:pt x="17673" y="7855"/>
                </a:moveTo>
                <a:cubicBezTo>
                  <a:pt x="16495" y="6676"/>
                  <a:pt x="16495" y="6676"/>
                  <a:pt x="16495" y="6676"/>
                </a:cubicBezTo>
                <a:cubicBezTo>
                  <a:pt x="16102" y="6284"/>
                  <a:pt x="16102" y="6284"/>
                  <a:pt x="15709" y="6284"/>
                </a:cubicBezTo>
                <a:cubicBezTo>
                  <a:pt x="15316" y="6284"/>
                  <a:pt x="15316" y="6284"/>
                  <a:pt x="14924" y="6676"/>
                </a:cubicBezTo>
                <a:cubicBezTo>
                  <a:pt x="9425" y="12175"/>
                  <a:pt x="9425" y="12175"/>
                  <a:pt x="9425" y="12175"/>
                </a:cubicBezTo>
                <a:cubicBezTo>
                  <a:pt x="6284" y="9033"/>
                  <a:pt x="6284" y="9033"/>
                  <a:pt x="6284" y="9033"/>
                </a:cubicBezTo>
                <a:cubicBezTo>
                  <a:pt x="5891" y="9033"/>
                  <a:pt x="5891" y="8640"/>
                  <a:pt x="5498" y="8640"/>
                </a:cubicBezTo>
                <a:cubicBezTo>
                  <a:pt x="5498" y="8640"/>
                  <a:pt x="5105" y="9033"/>
                  <a:pt x="5105" y="9033"/>
                </a:cubicBezTo>
                <a:cubicBezTo>
                  <a:pt x="3535" y="10211"/>
                  <a:pt x="3535" y="10211"/>
                  <a:pt x="3535" y="10211"/>
                </a:cubicBezTo>
                <a:cubicBezTo>
                  <a:pt x="3535" y="10604"/>
                  <a:pt x="3535" y="10604"/>
                  <a:pt x="3535" y="10996"/>
                </a:cubicBezTo>
                <a:cubicBezTo>
                  <a:pt x="3535" y="11389"/>
                  <a:pt x="3535" y="11389"/>
                  <a:pt x="3535" y="11782"/>
                </a:cubicBezTo>
                <a:cubicBezTo>
                  <a:pt x="8640" y="16887"/>
                  <a:pt x="8640" y="16887"/>
                  <a:pt x="8640" y="16887"/>
                </a:cubicBezTo>
                <a:cubicBezTo>
                  <a:pt x="9033" y="16887"/>
                  <a:pt x="9033" y="16887"/>
                  <a:pt x="9425" y="16887"/>
                </a:cubicBezTo>
                <a:cubicBezTo>
                  <a:pt x="9818" y="16887"/>
                  <a:pt x="9818" y="16887"/>
                  <a:pt x="10211" y="16887"/>
                </a:cubicBezTo>
                <a:cubicBezTo>
                  <a:pt x="17673" y="9033"/>
                  <a:pt x="17673" y="9033"/>
                  <a:pt x="17673" y="9033"/>
                </a:cubicBezTo>
                <a:cubicBezTo>
                  <a:pt x="17673" y="9033"/>
                  <a:pt x="18065" y="8640"/>
                  <a:pt x="18065" y="8640"/>
                </a:cubicBezTo>
                <a:cubicBezTo>
                  <a:pt x="18065" y="8247"/>
                  <a:pt x="17673" y="7855"/>
                  <a:pt x="17673" y="785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4" name="Shape 5251"/>
          <p:cNvSpPr/>
          <p:nvPr/>
        </p:nvSpPr>
        <p:spPr>
          <a:xfrm>
            <a:off x="3196157" y="1922311"/>
            <a:ext cx="339109" cy="339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280"/>
                </a:moveTo>
                <a:cubicBezTo>
                  <a:pt x="21600" y="19636"/>
                  <a:pt x="19636" y="21600"/>
                  <a:pt x="17280" y="21600"/>
                </a:cubicBezTo>
                <a:cubicBezTo>
                  <a:pt x="3927" y="21600"/>
                  <a:pt x="3927" y="21600"/>
                  <a:pt x="3927" y="21600"/>
                </a:cubicBezTo>
                <a:cubicBezTo>
                  <a:pt x="1571" y="21600"/>
                  <a:pt x="0" y="19636"/>
                  <a:pt x="0" y="17280"/>
                </a:cubicBezTo>
                <a:cubicBezTo>
                  <a:pt x="0" y="3927"/>
                  <a:pt x="0" y="3927"/>
                  <a:pt x="0" y="3927"/>
                </a:cubicBezTo>
                <a:cubicBezTo>
                  <a:pt x="0" y="1964"/>
                  <a:pt x="1571" y="0"/>
                  <a:pt x="3927" y="0"/>
                </a:cubicBezTo>
                <a:cubicBezTo>
                  <a:pt x="17280" y="0"/>
                  <a:pt x="17280" y="0"/>
                  <a:pt x="17280" y="0"/>
                </a:cubicBezTo>
                <a:cubicBezTo>
                  <a:pt x="19636" y="0"/>
                  <a:pt x="21600" y="1964"/>
                  <a:pt x="21600" y="3927"/>
                </a:cubicBezTo>
                <a:lnTo>
                  <a:pt x="21600" y="17280"/>
                </a:lnTo>
                <a:close/>
                <a:moveTo>
                  <a:pt x="18065" y="7855"/>
                </a:moveTo>
                <a:cubicBezTo>
                  <a:pt x="18458" y="7462"/>
                  <a:pt x="18458" y="6676"/>
                  <a:pt x="18065" y="6676"/>
                </a:cubicBezTo>
                <a:cubicBezTo>
                  <a:pt x="16495" y="5105"/>
                  <a:pt x="16495" y="5105"/>
                  <a:pt x="16495" y="5105"/>
                </a:cubicBezTo>
                <a:cubicBezTo>
                  <a:pt x="16495" y="4713"/>
                  <a:pt x="15709" y="4713"/>
                  <a:pt x="15316" y="5105"/>
                </a:cubicBezTo>
                <a:cubicBezTo>
                  <a:pt x="9033" y="11782"/>
                  <a:pt x="9033" y="11782"/>
                  <a:pt x="9033" y="11782"/>
                </a:cubicBezTo>
                <a:cubicBezTo>
                  <a:pt x="5891" y="8640"/>
                  <a:pt x="5891" y="8640"/>
                  <a:pt x="5891" y="8640"/>
                </a:cubicBezTo>
                <a:cubicBezTo>
                  <a:pt x="5498" y="8247"/>
                  <a:pt x="5105" y="8247"/>
                  <a:pt x="4713" y="8640"/>
                </a:cubicBezTo>
                <a:cubicBezTo>
                  <a:pt x="3142" y="10211"/>
                  <a:pt x="3142" y="10211"/>
                  <a:pt x="3142" y="10211"/>
                </a:cubicBezTo>
                <a:cubicBezTo>
                  <a:pt x="2749" y="10604"/>
                  <a:pt x="2749" y="10996"/>
                  <a:pt x="3142" y="11389"/>
                </a:cubicBezTo>
                <a:cubicBezTo>
                  <a:pt x="8247" y="16495"/>
                  <a:pt x="8247" y="16495"/>
                  <a:pt x="8247" y="16495"/>
                </a:cubicBezTo>
                <a:cubicBezTo>
                  <a:pt x="8640" y="16887"/>
                  <a:pt x="9033" y="16887"/>
                  <a:pt x="9425" y="16495"/>
                </a:cubicBezTo>
                <a:lnTo>
                  <a:pt x="18065" y="785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5" name="Shape 5252"/>
          <p:cNvSpPr/>
          <p:nvPr/>
        </p:nvSpPr>
        <p:spPr>
          <a:xfrm>
            <a:off x="4085244" y="1922311"/>
            <a:ext cx="339109" cy="339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495"/>
                  <a:pt x="0" y="10604"/>
                </a:cubicBezTo>
                <a:cubicBezTo>
                  <a:pt x="0" y="4713"/>
                  <a:pt x="4713" y="0"/>
                  <a:pt x="10604" y="0"/>
                </a:cubicBezTo>
                <a:cubicBezTo>
                  <a:pt x="16495" y="0"/>
                  <a:pt x="21600" y="4713"/>
                  <a:pt x="21600" y="10604"/>
                </a:cubicBezTo>
                <a:cubicBezTo>
                  <a:pt x="21600" y="16495"/>
                  <a:pt x="16495" y="21600"/>
                  <a:pt x="10604" y="21600"/>
                </a:cubicBezTo>
                <a:close/>
                <a:moveTo>
                  <a:pt x="17673" y="10211"/>
                </a:moveTo>
                <a:cubicBezTo>
                  <a:pt x="18065" y="9818"/>
                  <a:pt x="18065" y="9033"/>
                  <a:pt x="17673" y="8640"/>
                </a:cubicBezTo>
                <a:cubicBezTo>
                  <a:pt x="16102" y="7462"/>
                  <a:pt x="16102" y="7462"/>
                  <a:pt x="16102" y="7462"/>
                </a:cubicBezTo>
                <a:cubicBezTo>
                  <a:pt x="15709" y="7069"/>
                  <a:pt x="15316" y="7069"/>
                  <a:pt x="14924" y="7462"/>
                </a:cubicBezTo>
                <a:cubicBezTo>
                  <a:pt x="10604" y="11782"/>
                  <a:pt x="10604" y="11782"/>
                  <a:pt x="10604" y="11782"/>
                </a:cubicBezTo>
                <a:cubicBezTo>
                  <a:pt x="6284" y="7462"/>
                  <a:pt x="6284" y="7462"/>
                  <a:pt x="6284" y="7462"/>
                </a:cubicBezTo>
                <a:cubicBezTo>
                  <a:pt x="5891" y="7069"/>
                  <a:pt x="5498" y="7069"/>
                  <a:pt x="5105" y="7462"/>
                </a:cubicBezTo>
                <a:cubicBezTo>
                  <a:pt x="3535" y="8640"/>
                  <a:pt x="3535" y="8640"/>
                  <a:pt x="3535" y="8640"/>
                </a:cubicBezTo>
                <a:cubicBezTo>
                  <a:pt x="3142" y="9033"/>
                  <a:pt x="3142" y="9818"/>
                  <a:pt x="3535" y="10211"/>
                </a:cubicBezTo>
                <a:cubicBezTo>
                  <a:pt x="10211" y="16495"/>
                  <a:pt x="10211" y="16495"/>
                  <a:pt x="10211" y="16495"/>
                </a:cubicBezTo>
                <a:cubicBezTo>
                  <a:pt x="10211" y="16887"/>
                  <a:pt x="10996" y="16887"/>
                  <a:pt x="11389" y="16495"/>
                </a:cubicBezTo>
                <a:lnTo>
                  <a:pt x="17673" y="1021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6" name="Shape 5253"/>
          <p:cNvSpPr/>
          <p:nvPr/>
        </p:nvSpPr>
        <p:spPr>
          <a:xfrm>
            <a:off x="4974329" y="1922311"/>
            <a:ext cx="339107" cy="339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495"/>
                  <a:pt x="0" y="10604"/>
                </a:cubicBezTo>
                <a:cubicBezTo>
                  <a:pt x="0" y="4713"/>
                  <a:pt x="4713" y="0"/>
                  <a:pt x="10604" y="0"/>
                </a:cubicBezTo>
                <a:cubicBezTo>
                  <a:pt x="16495" y="0"/>
                  <a:pt x="21600" y="4713"/>
                  <a:pt x="21600" y="10604"/>
                </a:cubicBezTo>
                <a:cubicBezTo>
                  <a:pt x="21600" y="16495"/>
                  <a:pt x="16495" y="21600"/>
                  <a:pt x="10604" y="21600"/>
                </a:cubicBezTo>
                <a:close/>
                <a:moveTo>
                  <a:pt x="16495" y="11389"/>
                </a:moveTo>
                <a:cubicBezTo>
                  <a:pt x="16495" y="10996"/>
                  <a:pt x="16495" y="10604"/>
                  <a:pt x="16495" y="10211"/>
                </a:cubicBezTo>
                <a:cubicBezTo>
                  <a:pt x="9818" y="3927"/>
                  <a:pt x="9818" y="3927"/>
                  <a:pt x="9818" y="3927"/>
                </a:cubicBezTo>
                <a:cubicBezTo>
                  <a:pt x="9425" y="3535"/>
                  <a:pt x="9033" y="3535"/>
                  <a:pt x="8640" y="3927"/>
                </a:cubicBezTo>
                <a:cubicBezTo>
                  <a:pt x="7462" y="5105"/>
                  <a:pt x="7462" y="5105"/>
                  <a:pt x="7462" y="5105"/>
                </a:cubicBezTo>
                <a:cubicBezTo>
                  <a:pt x="7069" y="5498"/>
                  <a:pt x="7069" y="5891"/>
                  <a:pt x="7462" y="6284"/>
                </a:cubicBezTo>
                <a:cubicBezTo>
                  <a:pt x="11389" y="10604"/>
                  <a:pt x="11389" y="10604"/>
                  <a:pt x="11389" y="10604"/>
                </a:cubicBezTo>
                <a:cubicBezTo>
                  <a:pt x="7462" y="14924"/>
                  <a:pt x="7462" y="14924"/>
                  <a:pt x="7462" y="14924"/>
                </a:cubicBezTo>
                <a:cubicBezTo>
                  <a:pt x="7069" y="15316"/>
                  <a:pt x="7069" y="16102"/>
                  <a:pt x="7462" y="16495"/>
                </a:cubicBezTo>
                <a:cubicBezTo>
                  <a:pt x="8640" y="17673"/>
                  <a:pt x="8640" y="17673"/>
                  <a:pt x="8640" y="17673"/>
                </a:cubicBezTo>
                <a:cubicBezTo>
                  <a:pt x="9033" y="18065"/>
                  <a:pt x="9425" y="18065"/>
                  <a:pt x="9818" y="17673"/>
                </a:cubicBezTo>
                <a:lnTo>
                  <a:pt x="16495" y="11389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7" name="Shape 5254"/>
          <p:cNvSpPr/>
          <p:nvPr/>
        </p:nvSpPr>
        <p:spPr>
          <a:xfrm>
            <a:off x="5882050" y="2012188"/>
            <a:ext cx="353133" cy="2305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4" h="21316" extrusionOk="0">
                <a:moveTo>
                  <a:pt x="11079" y="20890"/>
                </a:moveTo>
                <a:cubicBezTo>
                  <a:pt x="10707" y="21458"/>
                  <a:pt x="10335" y="21458"/>
                  <a:pt x="9962" y="20890"/>
                </a:cubicBezTo>
                <a:cubicBezTo>
                  <a:pt x="279" y="5542"/>
                  <a:pt x="279" y="5542"/>
                  <a:pt x="279" y="5542"/>
                </a:cubicBezTo>
                <a:cubicBezTo>
                  <a:pt x="-93" y="4974"/>
                  <a:pt x="-93" y="4405"/>
                  <a:pt x="279" y="3837"/>
                </a:cubicBezTo>
                <a:cubicBezTo>
                  <a:pt x="2514" y="426"/>
                  <a:pt x="2514" y="426"/>
                  <a:pt x="2514" y="426"/>
                </a:cubicBezTo>
                <a:cubicBezTo>
                  <a:pt x="2514" y="-142"/>
                  <a:pt x="3259" y="-142"/>
                  <a:pt x="3631" y="426"/>
                </a:cubicBezTo>
                <a:cubicBezTo>
                  <a:pt x="10707" y="11226"/>
                  <a:pt x="10707" y="11226"/>
                  <a:pt x="10707" y="11226"/>
                </a:cubicBezTo>
                <a:cubicBezTo>
                  <a:pt x="17783" y="426"/>
                  <a:pt x="17783" y="426"/>
                  <a:pt x="17783" y="426"/>
                </a:cubicBezTo>
                <a:cubicBezTo>
                  <a:pt x="18155" y="-142"/>
                  <a:pt x="18528" y="-142"/>
                  <a:pt x="18900" y="426"/>
                </a:cubicBezTo>
                <a:cubicBezTo>
                  <a:pt x="21135" y="3837"/>
                  <a:pt x="21135" y="3837"/>
                  <a:pt x="21135" y="3837"/>
                </a:cubicBezTo>
                <a:cubicBezTo>
                  <a:pt x="21507" y="4405"/>
                  <a:pt x="21507" y="4974"/>
                  <a:pt x="21135" y="5542"/>
                </a:cubicBezTo>
                <a:lnTo>
                  <a:pt x="11079" y="2089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8" name="Shape 5255"/>
          <p:cNvSpPr/>
          <p:nvPr/>
        </p:nvSpPr>
        <p:spPr>
          <a:xfrm>
            <a:off x="6768308" y="1901052"/>
            <a:ext cx="227702" cy="353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8" h="21414" extrusionOk="0">
                <a:moveTo>
                  <a:pt x="5692" y="21135"/>
                </a:moveTo>
                <a:cubicBezTo>
                  <a:pt x="5108" y="21507"/>
                  <a:pt x="3940" y="21507"/>
                  <a:pt x="3940" y="21135"/>
                </a:cubicBezTo>
                <a:cubicBezTo>
                  <a:pt x="438" y="18900"/>
                  <a:pt x="438" y="18900"/>
                  <a:pt x="438" y="18900"/>
                </a:cubicBezTo>
                <a:cubicBezTo>
                  <a:pt x="-146" y="18528"/>
                  <a:pt x="-146" y="18155"/>
                  <a:pt x="438" y="17783"/>
                </a:cubicBezTo>
                <a:cubicBezTo>
                  <a:pt x="11530" y="10707"/>
                  <a:pt x="11530" y="10707"/>
                  <a:pt x="11530" y="10707"/>
                </a:cubicBezTo>
                <a:cubicBezTo>
                  <a:pt x="438" y="3631"/>
                  <a:pt x="438" y="3631"/>
                  <a:pt x="438" y="3631"/>
                </a:cubicBezTo>
                <a:cubicBezTo>
                  <a:pt x="-146" y="3259"/>
                  <a:pt x="-146" y="2886"/>
                  <a:pt x="438" y="2514"/>
                </a:cubicBezTo>
                <a:cubicBezTo>
                  <a:pt x="3940" y="279"/>
                  <a:pt x="3940" y="279"/>
                  <a:pt x="3940" y="279"/>
                </a:cubicBezTo>
                <a:cubicBezTo>
                  <a:pt x="3940" y="-93"/>
                  <a:pt x="5108" y="-93"/>
                  <a:pt x="5692" y="279"/>
                </a:cubicBezTo>
                <a:cubicBezTo>
                  <a:pt x="20870" y="9962"/>
                  <a:pt x="20870" y="9962"/>
                  <a:pt x="20870" y="9962"/>
                </a:cubicBezTo>
                <a:cubicBezTo>
                  <a:pt x="21454" y="10335"/>
                  <a:pt x="21454" y="11079"/>
                  <a:pt x="20870" y="11452"/>
                </a:cubicBezTo>
                <a:lnTo>
                  <a:pt x="5692" y="2113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9" name="Shape 5256"/>
          <p:cNvSpPr/>
          <p:nvPr/>
        </p:nvSpPr>
        <p:spPr>
          <a:xfrm>
            <a:off x="7651681" y="1928011"/>
            <a:ext cx="250525" cy="359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7" h="21600" extrusionOk="0">
                <a:moveTo>
                  <a:pt x="15673" y="8938"/>
                </a:moveTo>
                <a:cubicBezTo>
                  <a:pt x="15673" y="20110"/>
                  <a:pt x="15673" y="20110"/>
                  <a:pt x="15673" y="20110"/>
                </a:cubicBezTo>
                <a:cubicBezTo>
                  <a:pt x="15673" y="20855"/>
                  <a:pt x="14619" y="21600"/>
                  <a:pt x="13566" y="21600"/>
                </a:cubicBezTo>
                <a:cubicBezTo>
                  <a:pt x="12512" y="21600"/>
                  <a:pt x="11458" y="20855"/>
                  <a:pt x="11458" y="20110"/>
                </a:cubicBezTo>
                <a:cubicBezTo>
                  <a:pt x="11458" y="14897"/>
                  <a:pt x="11458" y="14897"/>
                  <a:pt x="11458" y="14897"/>
                </a:cubicBezTo>
                <a:cubicBezTo>
                  <a:pt x="9878" y="14897"/>
                  <a:pt x="9878" y="14897"/>
                  <a:pt x="9878" y="14897"/>
                </a:cubicBezTo>
                <a:cubicBezTo>
                  <a:pt x="9878" y="20110"/>
                  <a:pt x="9878" y="20110"/>
                  <a:pt x="9878" y="20110"/>
                </a:cubicBezTo>
                <a:cubicBezTo>
                  <a:pt x="9878" y="20855"/>
                  <a:pt x="9351" y="21600"/>
                  <a:pt x="7770" y="21600"/>
                </a:cubicBezTo>
                <a:cubicBezTo>
                  <a:pt x="6717" y="21600"/>
                  <a:pt x="5663" y="20855"/>
                  <a:pt x="5663" y="20110"/>
                </a:cubicBezTo>
                <a:cubicBezTo>
                  <a:pt x="5663" y="8938"/>
                  <a:pt x="5663" y="8938"/>
                  <a:pt x="5663" y="8938"/>
                </a:cubicBezTo>
                <a:cubicBezTo>
                  <a:pt x="395" y="5214"/>
                  <a:pt x="395" y="5214"/>
                  <a:pt x="395" y="5214"/>
                </a:cubicBezTo>
                <a:cubicBezTo>
                  <a:pt x="-132" y="4841"/>
                  <a:pt x="-132" y="3724"/>
                  <a:pt x="395" y="3352"/>
                </a:cubicBezTo>
                <a:cubicBezTo>
                  <a:pt x="922" y="2979"/>
                  <a:pt x="2502" y="2979"/>
                  <a:pt x="3029" y="3352"/>
                </a:cubicBezTo>
                <a:cubicBezTo>
                  <a:pt x="7244" y="6331"/>
                  <a:pt x="7244" y="6331"/>
                  <a:pt x="7244" y="6331"/>
                </a:cubicBezTo>
                <a:cubicBezTo>
                  <a:pt x="14092" y="6331"/>
                  <a:pt x="14092" y="6331"/>
                  <a:pt x="14092" y="6331"/>
                </a:cubicBezTo>
                <a:cubicBezTo>
                  <a:pt x="18307" y="3352"/>
                  <a:pt x="18307" y="3352"/>
                  <a:pt x="18307" y="3352"/>
                </a:cubicBezTo>
                <a:cubicBezTo>
                  <a:pt x="19361" y="2979"/>
                  <a:pt x="20414" y="2979"/>
                  <a:pt x="20941" y="3352"/>
                </a:cubicBezTo>
                <a:cubicBezTo>
                  <a:pt x="21468" y="3724"/>
                  <a:pt x="21468" y="4841"/>
                  <a:pt x="20941" y="5214"/>
                </a:cubicBezTo>
                <a:lnTo>
                  <a:pt x="15673" y="8938"/>
                </a:lnTo>
                <a:close/>
                <a:moveTo>
                  <a:pt x="10931" y="5959"/>
                </a:moveTo>
                <a:cubicBezTo>
                  <a:pt x="8297" y="5959"/>
                  <a:pt x="6717" y="4469"/>
                  <a:pt x="6717" y="2979"/>
                </a:cubicBezTo>
                <a:cubicBezTo>
                  <a:pt x="6717" y="1490"/>
                  <a:pt x="8297" y="0"/>
                  <a:pt x="10931" y="0"/>
                </a:cubicBezTo>
                <a:cubicBezTo>
                  <a:pt x="13039" y="0"/>
                  <a:pt x="15146" y="1490"/>
                  <a:pt x="15146" y="2979"/>
                </a:cubicBezTo>
                <a:cubicBezTo>
                  <a:pt x="15146" y="4469"/>
                  <a:pt x="13039" y="5959"/>
                  <a:pt x="10931" y="595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0" name="Shape 5257"/>
          <p:cNvSpPr/>
          <p:nvPr/>
        </p:nvSpPr>
        <p:spPr>
          <a:xfrm>
            <a:off x="8524971" y="1922311"/>
            <a:ext cx="339109" cy="339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495"/>
                  <a:pt x="0" y="10604"/>
                </a:cubicBezTo>
                <a:cubicBezTo>
                  <a:pt x="0" y="4713"/>
                  <a:pt x="4713" y="0"/>
                  <a:pt x="10604" y="0"/>
                </a:cubicBezTo>
                <a:cubicBezTo>
                  <a:pt x="16495" y="0"/>
                  <a:pt x="21600" y="4713"/>
                  <a:pt x="21600" y="10604"/>
                </a:cubicBezTo>
                <a:cubicBezTo>
                  <a:pt x="21600" y="16495"/>
                  <a:pt x="16495" y="21600"/>
                  <a:pt x="10604" y="21600"/>
                </a:cubicBezTo>
                <a:close/>
                <a:moveTo>
                  <a:pt x="10604" y="3142"/>
                </a:moveTo>
                <a:cubicBezTo>
                  <a:pt x="6284" y="3142"/>
                  <a:pt x="3142" y="6676"/>
                  <a:pt x="3142" y="10604"/>
                </a:cubicBezTo>
                <a:cubicBezTo>
                  <a:pt x="3142" y="14924"/>
                  <a:pt x="6284" y="18458"/>
                  <a:pt x="10604" y="18458"/>
                </a:cubicBezTo>
                <a:cubicBezTo>
                  <a:pt x="14924" y="18458"/>
                  <a:pt x="18458" y="14924"/>
                  <a:pt x="18458" y="10604"/>
                </a:cubicBezTo>
                <a:cubicBezTo>
                  <a:pt x="18458" y="6676"/>
                  <a:pt x="14924" y="3142"/>
                  <a:pt x="10604" y="3142"/>
                </a:cubicBezTo>
                <a:close/>
                <a:moveTo>
                  <a:pt x="12567" y="12175"/>
                </a:moveTo>
                <a:cubicBezTo>
                  <a:pt x="12567" y="12175"/>
                  <a:pt x="12175" y="12567"/>
                  <a:pt x="12175" y="12567"/>
                </a:cubicBezTo>
                <a:cubicBezTo>
                  <a:pt x="7462" y="12567"/>
                  <a:pt x="7462" y="12567"/>
                  <a:pt x="7462" y="12567"/>
                </a:cubicBezTo>
                <a:cubicBezTo>
                  <a:pt x="7462" y="12567"/>
                  <a:pt x="7069" y="12175"/>
                  <a:pt x="7069" y="12175"/>
                </a:cubicBezTo>
                <a:cubicBezTo>
                  <a:pt x="7069" y="10996"/>
                  <a:pt x="7069" y="10996"/>
                  <a:pt x="7069" y="10996"/>
                </a:cubicBezTo>
                <a:cubicBezTo>
                  <a:pt x="7069" y="10996"/>
                  <a:pt x="7462" y="10604"/>
                  <a:pt x="7462" y="10604"/>
                </a:cubicBezTo>
                <a:cubicBezTo>
                  <a:pt x="10604" y="10604"/>
                  <a:pt x="10604" y="10604"/>
                  <a:pt x="10604" y="10604"/>
                </a:cubicBezTo>
                <a:cubicBezTo>
                  <a:pt x="10604" y="5891"/>
                  <a:pt x="10604" y="5891"/>
                  <a:pt x="10604" y="5891"/>
                </a:cubicBezTo>
                <a:cubicBezTo>
                  <a:pt x="10604" y="5498"/>
                  <a:pt x="10996" y="5498"/>
                  <a:pt x="10996" y="5498"/>
                </a:cubicBezTo>
                <a:cubicBezTo>
                  <a:pt x="12175" y="5498"/>
                  <a:pt x="12175" y="5498"/>
                  <a:pt x="12175" y="5498"/>
                </a:cubicBezTo>
                <a:cubicBezTo>
                  <a:pt x="12175" y="5498"/>
                  <a:pt x="12567" y="5498"/>
                  <a:pt x="12567" y="5891"/>
                </a:cubicBezTo>
                <a:lnTo>
                  <a:pt x="12567" y="1217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1" name="Shape 5258"/>
          <p:cNvSpPr/>
          <p:nvPr/>
        </p:nvSpPr>
        <p:spPr>
          <a:xfrm>
            <a:off x="9414059" y="1922313"/>
            <a:ext cx="418897" cy="310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71" y="21600"/>
                </a:moveTo>
                <a:cubicBezTo>
                  <a:pt x="5082" y="21600"/>
                  <a:pt x="5082" y="21600"/>
                  <a:pt x="5082" y="21600"/>
                </a:cubicBezTo>
                <a:cubicBezTo>
                  <a:pt x="2224" y="21600"/>
                  <a:pt x="0" y="18576"/>
                  <a:pt x="0" y="14688"/>
                </a:cubicBezTo>
                <a:cubicBezTo>
                  <a:pt x="0" y="12096"/>
                  <a:pt x="1271" y="9504"/>
                  <a:pt x="2859" y="8640"/>
                </a:cubicBezTo>
                <a:cubicBezTo>
                  <a:pt x="2859" y="8208"/>
                  <a:pt x="2859" y="8208"/>
                  <a:pt x="2859" y="7776"/>
                </a:cubicBezTo>
                <a:cubicBezTo>
                  <a:pt x="2859" y="3456"/>
                  <a:pt x="5400" y="0"/>
                  <a:pt x="8576" y="0"/>
                </a:cubicBezTo>
                <a:cubicBezTo>
                  <a:pt x="11118" y="0"/>
                  <a:pt x="13024" y="2160"/>
                  <a:pt x="13976" y="4752"/>
                </a:cubicBezTo>
                <a:cubicBezTo>
                  <a:pt x="14612" y="4320"/>
                  <a:pt x="15247" y="3888"/>
                  <a:pt x="15882" y="3888"/>
                </a:cubicBezTo>
                <a:cubicBezTo>
                  <a:pt x="17471" y="3888"/>
                  <a:pt x="18741" y="5616"/>
                  <a:pt x="18741" y="7776"/>
                </a:cubicBezTo>
                <a:cubicBezTo>
                  <a:pt x="18741" y="8640"/>
                  <a:pt x="18741" y="9504"/>
                  <a:pt x="18424" y="9936"/>
                </a:cubicBezTo>
                <a:cubicBezTo>
                  <a:pt x="20329" y="10800"/>
                  <a:pt x="21600" y="12960"/>
                  <a:pt x="21600" y="15552"/>
                </a:cubicBezTo>
                <a:cubicBezTo>
                  <a:pt x="21600" y="19008"/>
                  <a:pt x="19694" y="21600"/>
                  <a:pt x="17471" y="216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2" name="Shape 5259"/>
          <p:cNvSpPr/>
          <p:nvPr/>
        </p:nvSpPr>
        <p:spPr>
          <a:xfrm>
            <a:off x="10303142" y="1922313"/>
            <a:ext cx="418897" cy="310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71" y="21600"/>
                </a:moveTo>
                <a:cubicBezTo>
                  <a:pt x="5082" y="21600"/>
                  <a:pt x="5082" y="21600"/>
                  <a:pt x="5082" y="21600"/>
                </a:cubicBezTo>
                <a:cubicBezTo>
                  <a:pt x="2224" y="21600"/>
                  <a:pt x="0" y="18576"/>
                  <a:pt x="0" y="14688"/>
                </a:cubicBezTo>
                <a:cubicBezTo>
                  <a:pt x="0" y="12096"/>
                  <a:pt x="953" y="9504"/>
                  <a:pt x="2859" y="8640"/>
                </a:cubicBezTo>
                <a:cubicBezTo>
                  <a:pt x="2859" y="8208"/>
                  <a:pt x="2859" y="8208"/>
                  <a:pt x="2859" y="7776"/>
                </a:cubicBezTo>
                <a:cubicBezTo>
                  <a:pt x="2859" y="3456"/>
                  <a:pt x="5400" y="0"/>
                  <a:pt x="8576" y="0"/>
                </a:cubicBezTo>
                <a:cubicBezTo>
                  <a:pt x="11118" y="0"/>
                  <a:pt x="13024" y="1728"/>
                  <a:pt x="13976" y="4752"/>
                </a:cubicBezTo>
                <a:cubicBezTo>
                  <a:pt x="14612" y="4320"/>
                  <a:pt x="15247" y="3888"/>
                  <a:pt x="15882" y="3888"/>
                </a:cubicBezTo>
                <a:cubicBezTo>
                  <a:pt x="17471" y="3888"/>
                  <a:pt x="18741" y="5616"/>
                  <a:pt x="18741" y="7776"/>
                </a:cubicBezTo>
                <a:cubicBezTo>
                  <a:pt x="18741" y="8640"/>
                  <a:pt x="18741" y="9504"/>
                  <a:pt x="18424" y="9936"/>
                </a:cubicBezTo>
                <a:cubicBezTo>
                  <a:pt x="20329" y="10800"/>
                  <a:pt x="21600" y="12960"/>
                  <a:pt x="21600" y="15552"/>
                </a:cubicBezTo>
                <a:cubicBezTo>
                  <a:pt x="21600" y="19008"/>
                  <a:pt x="19694" y="21600"/>
                  <a:pt x="17471" y="21600"/>
                </a:cubicBezTo>
                <a:close/>
                <a:moveTo>
                  <a:pt x="14294" y="10800"/>
                </a:moveTo>
                <a:cubicBezTo>
                  <a:pt x="10482" y="5616"/>
                  <a:pt x="10482" y="5616"/>
                  <a:pt x="10482" y="5616"/>
                </a:cubicBezTo>
                <a:cubicBezTo>
                  <a:pt x="10165" y="5616"/>
                  <a:pt x="10165" y="5184"/>
                  <a:pt x="10165" y="5184"/>
                </a:cubicBezTo>
                <a:cubicBezTo>
                  <a:pt x="9847" y="5184"/>
                  <a:pt x="9847" y="5616"/>
                  <a:pt x="9847" y="5616"/>
                </a:cubicBezTo>
                <a:cubicBezTo>
                  <a:pt x="5718" y="10800"/>
                  <a:pt x="5718" y="10800"/>
                  <a:pt x="5718" y="10800"/>
                </a:cubicBezTo>
                <a:cubicBezTo>
                  <a:pt x="5718" y="11232"/>
                  <a:pt x="5718" y="11232"/>
                  <a:pt x="5718" y="11232"/>
                </a:cubicBezTo>
                <a:cubicBezTo>
                  <a:pt x="5718" y="11664"/>
                  <a:pt x="6035" y="11664"/>
                  <a:pt x="6035" y="11664"/>
                </a:cubicBezTo>
                <a:cubicBezTo>
                  <a:pt x="8576" y="11664"/>
                  <a:pt x="8576" y="11664"/>
                  <a:pt x="8576" y="11664"/>
                </a:cubicBezTo>
                <a:cubicBezTo>
                  <a:pt x="8576" y="17280"/>
                  <a:pt x="8576" y="17280"/>
                  <a:pt x="8576" y="17280"/>
                </a:cubicBezTo>
                <a:cubicBezTo>
                  <a:pt x="8576" y="17712"/>
                  <a:pt x="8894" y="17712"/>
                  <a:pt x="8894" y="17712"/>
                </a:cubicBezTo>
                <a:cubicBezTo>
                  <a:pt x="11118" y="17712"/>
                  <a:pt x="11118" y="17712"/>
                  <a:pt x="11118" y="17712"/>
                </a:cubicBezTo>
                <a:cubicBezTo>
                  <a:pt x="11435" y="17712"/>
                  <a:pt x="11435" y="17712"/>
                  <a:pt x="11435" y="17280"/>
                </a:cubicBezTo>
                <a:cubicBezTo>
                  <a:pt x="11435" y="11664"/>
                  <a:pt x="11435" y="11664"/>
                  <a:pt x="11435" y="11664"/>
                </a:cubicBezTo>
                <a:cubicBezTo>
                  <a:pt x="13976" y="11664"/>
                  <a:pt x="13976" y="11664"/>
                  <a:pt x="13976" y="11664"/>
                </a:cubicBezTo>
                <a:cubicBezTo>
                  <a:pt x="14294" y="11664"/>
                  <a:pt x="14294" y="11664"/>
                  <a:pt x="14294" y="11232"/>
                </a:cubicBezTo>
                <a:cubicBezTo>
                  <a:pt x="14294" y="11232"/>
                  <a:pt x="14294" y="11232"/>
                  <a:pt x="14294" y="108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3" name="Shape 5260"/>
          <p:cNvSpPr/>
          <p:nvPr/>
        </p:nvSpPr>
        <p:spPr>
          <a:xfrm>
            <a:off x="11199460" y="1953658"/>
            <a:ext cx="401582" cy="3020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36" h="21600" extrusionOk="0">
                <a:moveTo>
                  <a:pt x="6136" y="18514"/>
                </a:moveTo>
                <a:cubicBezTo>
                  <a:pt x="6136" y="18955"/>
                  <a:pt x="5809" y="18955"/>
                  <a:pt x="5482" y="18514"/>
                </a:cubicBezTo>
                <a:cubicBezTo>
                  <a:pt x="245" y="11020"/>
                  <a:pt x="245" y="11020"/>
                  <a:pt x="245" y="11020"/>
                </a:cubicBezTo>
                <a:cubicBezTo>
                  <a:pt x="-82" y="11020"/>
                  <a:pt x="-82" y="10580"/>
                  <a:pt x="245" y="10580"/>
                </a:cubicBezTo>
                <a:cubicBezTo>
                  <a:pt x="5482" y="3086"/>
                  <a:pt x="5482" y="3086"/>
                  <a:pt x="5482" y="3086"/>
                </a:cubicBezTo>
                <a:cubicBezTo>
                  <a:pt x="5809" y="3086"/>
                  <a:pt x="6136" y="3086"/>
                  <a:pt x="6136" y="3086"/>
                </a:cubicBezTo>
                <a:cubicBezTo>
                  <a:pt x="6791" y="3967"/>
                  <a:pt x="6791" y="3967"/>
                  <a:pt x="6791" y="3967"/>
                </a:cubicBezTo>
                <a:cubicBezTo>
                  <a:pt x="6791" y="3967"/>
                  <a:pt x="6791" y="4408"/>
                  <a:pt x="6791" y="4849"/>
                </a:cubicBezTo>
                <a:cubicBezTo>
                  <a:pt x="2209" y="11020"/>
                  <a:pt x="2209" y="11020"/>
                  <a:pt x="2209" y="11020"/>
                </a:cubicBezTo>
                <a:cubicBezTo>
                  <a:pt x="6791" y="17192"/>
                  <a:pt x="6791" y="17192"/>
                  <a:pt x="6791" y="17192"/>
                </a:cubicBezTo>
                <a:cubicBezTo>
                  <a:pt x="6791" y="17192"/>
                  <a:pt x="6791" y="17633"/>
                  <a:pt x="6791" y="17633"/>
                </a:cubicBezTo>
                <a:lnTo>
                  <a:pt x="6136" y="18514"/>
                </a:lnTo>
                <a:close/>
                <a:moveTo>
                  <a:pt x="9409" y="21159"/>
                </a:moveTo>
                <a:cubicBezTo>
                  <a:pt x="9082" y="21600"/>
                  <a:pt x="9082" y="21600"/>
                  <a:pt x="8754" y="21600"/>
                </a:cubicBezTo>
                <a:cubicBezTo>
                  <a:pt x="8100" y="21159"/>
                  <a:pt x="8100" y="21159"/>
                  <a:pt x="8100" y="21159"/>
                </a:cubicBezTo>
                <a:cubicBezTo>
                  <a:pt x="7773" y="21159"/>
                  <a:pt x="7773" y="21159"/>
                  <a:pt x="7773" y="20718"/>
                </a:cubicBezTo>
                <a:cubicBezTo>
                  <a:pt x="12354" y="441"/>
                  <a:pt x="12354" y="441"/>
                  <a:pt x="12354" y="441"/>
                </a:cubicBezTo>
                <a:cubicBezTo>
                  <a:pt x="12354" y="0"/>
                  <a:pt x="12354" y="0"/>
                  <a:pt x="12682" y="0"/>
                </a:cubicBezTo>
                <a:cubicBezTo>
                  <a:pt x="13336" y="441"/>
                  <a:pt x="13336" y="441"/>
                  <a:pt x="13336" y="441"/>
                </a:cubicBezTo>
                <a:cubicBezTo>
                  <a:pt x="13663" y="441"/>
                  <a:pt x="13663" y="882"/>
                  <a:pt x="13663" y="882"/>
                </a:cubicBezTo>
                <a:lnTo>
                  <a:pt x="9409" y="21159"/>
                </a:lnTo>
                <a:close/>
                <a:moveTo>
                  <a:pt x="15954" y="18514"/>
                </a:moveTo>
                <a:cubicBezTo>
                  <a:pt x="15627" y="18955"/>
                  <a:pt x="15627" y="18955"/>
                  <a:pt x="15300" y="18514"/>
                </a:cubicBezTo>
                <a:cubicBezTo>
                  <a:pt x="14645" y="17633"/>
                  <a:pt x="14645" y="17633"/>
                  <a:pt x="14645" y="17633"/>
                </a:cubicBezTo>
                <a:cubicBezTo>
                  <a:pt x="14645" y="17633"/>
                  <a:pt x="14645" y="17192"/>
                  <a:pt x="14645" y="17192"/>
                </a:cubicBezTo>
                <a:cubicBezTo>
                  <a:pt x="19227" y="11020"/>
                  <a:pt x="19227" y="11020"/>
                  <a:pt x="19227" y="11020"/>
                </a:cubicBezTo>
                <a:cubicBezTo>
                  <a:pt x="14645" y="4849"/>
                  <a:pt x="14645" y="4849"/>
                  <a:pt x="14645" y="4849"/>
                </a:cubicBezTo>
                <a:cubicBezTo>
                  <a:pt x="14645" y="4408"/>
                  <a:pt x="14645" y="3967"/>
                  <a:pt x="14645" y="3967"/>
                </a:cubicBezTo>
                <a:cubicBezTo>
                  <a:pt x="15300" y="3086"/>
                  <a:pt x="15300" y="3086"/>
                  <a:pt x="15300" y="3086"/>
                </a:cubicBezTo>
                <a:cubicBezTo>
                  <a:pt x="15627" y="3086"/>
                  <a:pt x="15627" y="3086"/>
                  <a:pt x="15954" y="3086"/>
                </a:cubicBezTo>
                <a:cubicBezTo>
                  <a:pt x="21191" y="10580"/>
                  <a:pt x="21191" y="10580"/>
                  <a:pt x="21191" y="10580"/>
                </a:cubicBezTo>
                <a:cubicBezTo>
                  <a:pt x="21518" y="10580"/>
                  <a:pt x="21518" y="11020"/>
                  <a:pt x="21191" y="11020"/>
                </a:cubicBezTo>
                <a:lnTo>
                  <a:pt x="15954" y="1851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0" name="Shape 5267"/>
          <p:cNvSpPr/>
          <p:nvPr/>
        </p:nvSpPr>
        <p:spPr>
          <a:xfrm>
            <a:off x="668533" y="2743006"/>
            <a:ext cx="339107" cy="3334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00"/>
                  <a:pt x="0" y="10800"/>
                </a:cubicBezTo>
                <a:cubicBezTo>
                  <a:pt x="0" y="4800"/>
                  <a:pt x="4713" y="0"/>
                  <a:pt x="10604" y="0"/>
                </a:cubicBezTo>
                <a:cubicBezTo>
                  <a:pt x="16495" y="0"/>
                  <a:pt x="21600" y="4800"/>
                  <a:pt x="21600" y="10800"/>
                </a:cubicBezTo>
                <a:cubicBezTo>
                  <a:pt x="21600" y="16800"/>
                  <a:pt x="16495" y="21600"/>
                  <a:pt x="10604" y="21600"/>
                </a:cubicBezTo>
                <a:close/>
                <a:moveTo>
                  <a:pt x="1571" y="10800"/>
                </a:moveTo>
                <a:cubicBezTo>
                  <a:pt x="1571" y="16000"/>
                  <a:pt x="5891" y="20000"/>
                  <a:pt x="10604" y="20000"/>
                </a:cubicBezTo>
                <a:cubicBezTo>
                  <a:pt x="15709" y="20000"/>
                  <a:pt x="19636" y="16000"/>
                  <a:pt x="19636" y="10800"/>
                </a:cubicBezTo>
                <a:cubicBezTo>
                  <a:pt x="19636" y="5600"/>
                  <a:pt x="15709" y="1600"/>
                  <a:pt x="10604" y="1600"/>
                </a:cubicBezTo>
                <a:cubicBezTo>
                  <a:pt x="5891" y="1600"/>
                  <a:pt x="1571" y="5600"/>
                  <a:pt x="1571" y="10800"/>
                </a:cubicBezTo>
                <a:close/>
                <a:moveTo>
                  <a:pt x="16102" y="14800"/>
                </a:moveTo>
                <a:cubicBezTo>
                  <a:pt x="16102" y="16800"/>
                  <a:pt x="12960" y="17600"/>
                  <a:pt x="10996" y="17600"/>
                </a:cubicBezTo>
                <a:cubicBezTo>
                  <a:pt x="7069" y="17600"/>
                  <a:pt x="4320" y="14800"/>
                  <a:pt x="4320" y="10800"/>
                </a:cubicBezTo>
                <a:cubicBezTo>
                  <a:pt x="4320" y="6800"/>
                  <a:pt x="7069" y="4000"/>
                  <a:pt x="10996" y="4000"/>
                </a:cubicBezTo>
                <a:cubicBezTo>
                  <a:pt x="12175" y="4000"/>
                  <a:pt x="15709" y="4400"/>
                  <a:pt x="15709" y="6800"/>
                </a:cubicBezTo>
                <a:cubicBezTo>
                  <a:pt x="15709" y="8400"/>
                  <a:pt x="15709" y="8400"/>
                  <a:pt x="15709" y="8400"/>
                </a:cubicBezTo>
                <a:cubicBezTo>
                  <a:pt x="15709" y="8400"/>
                  <a:pt x="15709" y="8400"/>
                  <a:pt x="15709" y="8400"/>
                </a:cubicBezTo>
                <a:cubicBezTo>
                  <a:pt x="14138" y="8400"/>
                  <a:pt x="14138" y="8400"/>
                  <a:pt x="14138" y="8400"/>
                </a:cubicBezTo>
                <a:cubicBezTo>
                  <a:pt x="13745" y="8400"/>
                  <a:pt x="13745" y="8400"/>
                  <a:pt x="13745" y="8400"/>
                </a:cubicBezTo>
                <a:cubicBezTo>
                  <a:pt x="13745" y="7200"/>
                  <a:pt x="13745" y="7200"/>
                  <a:pt x="13745" y="7200"/>
                </a:cubicBezTo>
                <a:cubicBezTo>
                  <a:pt x="13745" y="6400"/>
                  <a:pt x="12175" y="6000"/>
                  <a:pt x="10996" y="6000"/>
                </a:cubicBezTo>
                <a:cubicBezTo>
                  <a:pt x="8247" y="6000"/>
                  <a:pt x="6284" y="8000"/>
                  <a:pt x="6284" y="10800"/>
                </a:cubicBezTo>
                <a:cubicBezTo>
                  <a:pt x="6284" y="13600"/>
                  <a:pt x="8247" y="15600"/>
                  <a:pt x="10996" y="15600"/>
                </a:cubicBezTo>
                <a:cubicBezTo>
                  <a:pt x="12175" y="15600"/>
                  <a:pt x="13745" y="15200"/>
                  <a:pt x="13745" y="14400"/>
                </a:cubicBezTo>
                <a:cubicBezTo>
                  <a:pt x="13745" y="13200"/>
                  <a:pt x="13745" y="13200"/>
                  <a:pt x="13745" y="13200"/>
                </a:cubicBezTo>
                <a:cubicBezTo>
                  <a:pt x="13745" y="13200"/>
                  <a:pt x="14138" y="13200"/>
                  <a:pt x="14138" y="13200"/>
                </a:cubicBezTo>
                <a:cubicBezTo>
                  <a:pt x="15709" y="13200"/>
                  <a:pt x="15709" y="13200"/>
                  <a:pt x="15709" y="13200"/>
                </a:cubicBezTo>
                <a:cubicBezTo>
                  <a:pt x="16102" y="13200"/>
                  <a:pt x="16102" y="13200"/>
                  <a:pt x="16102" y="13200"/>
                </a:cubicBezTo>
                <a:lnTo>
                  <a:pt x="16102" y="148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1" name="Shape 5268"/>
          <p:cNvSpPr/>
          <p:nvPr/>
        </p:nvSpPr>
        <p:spPr>
          <a:xfrm>
            <a:off x="1420837" y="2738852"/>
            <a:ext cx="361905" cy="3689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10" extrusionOk="0">
                <a:moveTo>
                  <a:pt x="21600" y="17910"/>
                </a:moveTo>
                <a:cubicBezTo>
                  <a:pt x="21600" y="17910"/>
                  <a:pt x="21600" y="18270"/>
                  <a:pt x="21234" y="18270"/>
                </a:cubicBezTo>
                <a:cubicBezTo>
                  <a:pt x="18305" y="18270"/>
                  <a:pt x="18305" y="18270"/>
                  <a:pt x="18305" y="18270"/>
                </a:cubicBezTo>
                <a:cubicBezTo>
                  <a:pt x="18305" y="21150"/>
                  <a:pt x="18305" y="21150"/>
                  <a:pt x="18305" y="21150"/>
                </a:cubicBezTo>
                <a:cubicBezTo>
                  <a:pt x="18305" y="21150"/>
                  <a:pt x="18305" y="21510"/>
                  <a:pt x="17939" y="21510"/>
                </a:cubicBezTo>
                <a:cubicBezTo>
                  <a:pt x="15376" y="21510"/>
                  <a:pt x="15376" y="21510"/>
                  <a:pt x="15376" y="21510"/>
                </a:cubicBezTo>
                <a:cubicBezTo>
                  <a:pt x="15010" y="21510"/>
                  <a:pt x="15010" y="21150"/>
                  <a:pt x="15010" y="21150"/>
                </a:cubicBezTo>
                <a:cubicBezTo>
                  <a:pt x="15010" y="18270"/>
                  <a:pt x="15010" y="18270"/>
                  <a:pt x="15010" y="18270"/>
                </a:cubicBezTo>
                <a:cubicBezTo>
                  <a:pt x="3661" y="18270"/>
                  <a:pt x="3661" y="18270"/>
                  <a:pt x="3661" y="18270"/>
                </a:cubicBezTo>
                <a:cubicBezTo>
                  <a:pt x="3295" y="18270"/>
                  <a:pt x="3295" y="17910"/>
                  <a:pt x="3295" y="17910"/>
                </a:cubicBezTo>
                <a:cubicBezTo>
                  <a:pt x="3295" y="6750"/>
                  <a:pt x="3295" y="6750"/>
                  <a:pt x="3295" y="6750"/>
                </a:cubicBezTo>
                <a:cubicBezTo>
                  <a:pt x="366" y="6750"/>
                  <a:pt x="366" y="6750"/>
                  <a:pt x="366" y="6750"/>
                </a:cubicBezTo>
                <a:cubicBezTo>
                  <a:pt x="0" y="6750"/>
                  <a:pt x="0" y="6390"/>
                  <a:pt x="0" y="6390"/>
                </a:cubicBezTo>
                <a:cubicBezTo>
                  <a:pt x="0" y="3870"/>
                  <a:pt x="0" y="3870"/>
                  <a:pt x="0" y="3870"/>
                </a:cubicBezTo>
                <a:cubicBezTo>
                  <a:pt x="0" y="3510"/>
                  <a:pt x="0" y="3510"/>
                  <a:pt x="366" y="3510"/>
                </a:cubicBezTo>
                <a:cubicBezTo>
                  <a:pt x="3295" y="3510"/>
                  <a:pt x="3295" y="3510"/>
                  <a:pt x="3295" y="3510"/>
                </a:cubicBezTo>
                <a:cubicBezTo>
                  <a:pt x="3295" y="630"/>
                  <a:pt x="3295" y="630"/>
                  <a:pt x="3295" y="630"/>
                </a:cubicBezTo>
                <a:cubicBezTo>
                  <a:pt x="3295" y="270"/>
                  <a:pt x="3295" y="270"/>
                  <a:pt x="3661" y="270"/>
                </a:cubicBezTo>
                <a:cubicBezTo>
                  <a:pt x="6224" y="270"/>
                  <a:pt x="6224" y="270"/>
                  <a:pt x="6224" y="270"/>
                </a:cubicBezTo>
                <a:cubicBezTo>
                  <a:pt x="6590" y="270"/>
                  <a:pt x="6590" y="270"/>
                  <a:pt x="6590" y="630"/>
                </a:cubicBezTo>
                <a:cubicBezTo>
                  <a:pt x="6590" y="3510"/>
                  <a:pt x="6590" y="3510"/>
                  <a:pt x="6590" y="3510"/>
                </a:cubicBezTo>
                <a:cubicBezTo>
                  <a:pt x="17573" y="3510"/>
                  <a:pt x="17573" y="3510"/>
                  <a:pt x="17573" y="3510"/>
                </a:cubicBezTo>
                <a:cubicBezTo>
                  <a:pt x="20868" y="270"/>
                  <a:pt x="20868" y="270"/>
                  <a:pt x="20868" y="270"/>
                </a:cubicBezTo>
                <a:cubicBezTo>
                  <a:pt x="21234" y="-90"/>
                  <a:pt x="21234" y="-90"/>
                  <a:pt x="21600" y="270"/>
                </a:cubicBezTo>
                <a:cubicBezTo>
                  <a:pt x="21600" y="270"/>
                  <a:pt x="21600" y="630"/>
                  <a:pt x="21600" y="630"/>
                </a:cubicBezTo>
                <a:cubicBezTo>
                  <a:pt x="18305" y="3870"/>
                  <a:pt x="18305" y="3870"/>
                  <a:pt x="18305" y="3870"/>
                </a:cubicBezTo>
                <a:cubicBezTo>
                  <a:pt x="18305" y="15030"/>
                  <a:pt x="18305" y="15030"/>
                  <a:pt x="18305" y="15030"/>
                </a:cubicBezTo>
                <a:cubicBezTo>
                  <a:pt x="21234" y="15030"/>
                  <a:pt x="21234" y="15030"/>
                  <a:pt x="21234" y="15030"/>
                </a:cubicBezTo>
                <a:cubicBezTo>
                  <a:pt x="21600" y="15030"/>
                  <a:pt x="21600" y="15030"/>
                  <a:pt x="21600" y="15390"/>
                </a:cubicBezTo>
                <a:lnTo>
                  <a:pt x="21600" y="17910"/>
                </a:lnTo>
                <a:close/>
                <a:moveTo>
                  <a:pt x="14278" y="6750"/>
                </a:moveTo>
                <a:cubicBezTo>
                  <a:pt x="6590" y="6750"/>
                  <a:pt x="6590" y="6750"/>
                  <a:pt x="6590" y="6750"/>
                </a:cubicBezTo>
                <a:cubicBezTo>
                  <a:pt x="6590" y="14310"/>
                  <a:pt x="6590" y="14310"/>
                  <a:pt x="6590" y="14310"/>
                </a:cubicBezTo>
                <a:lnTo>
                  <a:pt x="14278" y="6750"/>
                </a:lnTo>
                <a:close/>
                <a:moveTo>
                  <a:pt x="15010" y="15030"/>
                </a:moveTo>
                <a:cubicBezTo>
                  <a:pt x="15010" y="7110"/>
                  <a:pt x="15010" y="7110"/>
                  <a:pt x="15010" y="7110"/>
                </a:cubicBezTo>
                <a:cubicBezTo>
                  <a:pt x="7322" y="15030"/>
                  <a:pt x="7322" y="15030"/>
                  <a:pt x="7322" y="15030"/>
                </a:cubicBezTo>
                <a:lnTo>
                  <a:pt x="15010" y="1503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2" name="Shape 5269"/>
          <p:cNvSpPr/>
          <p:nvPr/>
        </p:nvSpPr>
        <p:spPr>
          <a:xfrm>
            <a:off x="2307072" y="2711661"/>
            <a:ext cx="475890" cy="39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212"/>
                </a:moveTo>
                <a:cubicBezTo>
                  <a:pt x="21600" y="17887"/>
                  <a:pt x="21319" y="18562"/>
                  <a:pt x="21039" y="18562"/>
                </a:cubicBezTo>
                <a:cubicBezTo>
                  <a:pt x="16551" y="21262"/>
                  <a:pt x="16551" y="21262"/>
                  <a:pt x="16551" y="21262"/>
                </a:cubicBezTo>
                <a:cubicBezTo>
                  <a:pt x="16270" y="21600"/>
                  <a:pt x="16270" y="21600"/>
                  <a:pt x="15990" y="21600"/>
                </a:cubicBezTo>
                <a:cubicBezTo>
                  <a:pt x="15709" y="21600"/>
                  <a:pt x="15429" y="21600"/>
                  <a:pt x="15429" y="21262"/>
                </a:cubicBezTo>
                <a:cubicBezTo>
                  <a:pt x="10940" y="18562"/>
                  <a:pt x="10940" y="18562"/>
                  <a:pt x="10940" y="18562"/>
                </a:cubicBezTo>
                <a:cubicBezTo>
                  <a:pt x="10940" y="18562"/>
                  <a:pt x="10940" y="18562"/>
                  <a:pt x="10940" y="18562"/>
                </a:cubicBezTo>
                <a:cubicBezTo>
                  <a:pt x="10940" y="18562"/>
                  <a:pt x="10660" y="18562"/>
                  <a:pt x="10660" y="18562"/>
                </a:cubicBezTo>
                <a:cubicBezTo>
                  <a:pt x="6171" y="21262"/>
                  <a:pt x="6171" y="21262"/>
                  <a:pt x="6171" y="21262"/>
                </a:cubicBezTo>
                <a:cubicBezTo>
                  <a:pt x="6171" y="21600"/>
                  <a:pt x="5891" y="21600"/>
                  <a:pt x="5610" y="21600"/>
                </a:cubicBezTo>
                <a:cubicBezTo>
                  <a:pt x="5610" y="21600"/>
                  <a:pt x="5330" y="21600"/>
                  <a:pt x="5049" y="21262"/>
                </a:cubicBezTo>
                <a:cubicBezTo>
                  <a:pt x="561" y="18562"/>
                  <a:pt x="561" y="18562"/>
                  <a:pt x="561" y="18562"/>
                </a:cubicBezTo>
                <a:cubicBezTo>
                  <a:pt x="281" y="18562"/>
                  <a:pt x="0" y="17887"/>
                  <a:pt x="0" y="17212"/>
                </a:cubicBezTo>
                <a:cubicBezTo>
                  <a:pt x="0" y="12487"/>
                  <a:pt x="0" y="12487"/>
                  <a:pt x="0" y="12487"/>
                </a:cubicBezTo>
                <a:cubicBezTo>
                  <a:pt x="0" y="11812"/>
                  <a:pt x="281" y="11137"/>
                  <a:pt x="842" y="10800"/>
                </a:cubicBezTo>
                <a:cubicBezTo>
                  <a:pt x="5049" y="8775"/>
                  <a:pt x="5049" y="8775"/>
                  <a:pt x="5049" y="8775"/>
                </a:cubicBezTo>
                <a:cubicBezTo>
                  <a:pt x="5049" y="3713"/>
                  <a:pt x="5049" y="3713"/>
                  <a:pt x="5049" y="3713"/>
                </a:cubicBezTo>
                <a:cubicBezTo>
                  <a:pt x="5049" y="3375"/>
                  <a:pt x="5330" y="2700"/>
                  <a:pt x="5891" y="2363"/>
                </a:cubicBezTo>
                <a:cubicBezTo>
                  <a:pt x="10379" y="0"/>
                  <a:pt x="10379" y="0"/>
                  <a:pt x="10379" y="0"/>
                </a:cubicBezTo>
                <a:cubicBezTo>
                  <a:pt x="10379" y="0"/>
                  <a:pt x="10660" y="0"/>
                  <a:pt x="10940" y="0"/>
                </a:cubicBezTo>
                <a:cubicBezTo>
                  <a:pt x="10940" y="0"/>
                  <a:pt x="11221" y="0"/>
                  <a:pt x="11221" y="0"/>
                </a:cubicBezTo>
                <a:cubicBezTo>
                  <a:pt x="15709" y="2363"/>
                  <a:pt x="15709" y="2363"/>
                  <a:pt x="15709" y="2363"/>
                </a:cubicBezTo>
                <a:cubicBezTo>
                  <a:pt x="16270" y="2700"/>
                  <a:pt x="16551" y="3375"/>
                  <a:pt x="16551" y="3713"/>
                </a:cubicBezTo>
                <a:cubicBezTo>
                  <a:pt x="16551" y="8775"/>
                  <a:pt x="16551" y="8775"/>
                  <a:pt x="16551" y="8775"/>
                </a:cubicBezTo>
                <a:cubicBezTo>
                  <a:pt x="21039" y="10800"/>
                  <a:pt x="21039" y="10800"/>
                  <a:pt x="21039" y="10800"/>
                </a:cubicBezTo>
                <a:cubicBezTo>
                  <a:pt x="21319" y="11137"/>
                  <a:pt x="21600" y="11812"/>
                  <a:pt x="21600" y="12487"/>
                </a:cubicBezTo>
                <a:lnTo>
                  <a:pt x="21600" y="17212"/>
                </a:lnTo>
                <a:close/>
                <a:moveTo>
                  <a:pt x="9818" y="12150"/>
                </a:moveTo>
                <a:cubicBezTo>
                  <a:pt x="5610" y="10125"/>
                  <a:pt x="5610" y="10125"/>
                  <a:pt x="5610" y="10125"/>
                </a:cubicBezTo>
                <a:cubicBezTo>
                  <a:pt x="1683" y="12150"/>
                  <a:pt x="1683" y="12150"/>
                  <a:pt x="1683" y="12150"/>
                </a:cubicBezTo>
                <a:cubicBezTo>
                  <a:pt x="5610" y="14175"/>
                  <a:pt x="5610" y="14175"/>
                  <a:pt x="5610" y="14175"/>
                </a:cubicBezTo>
                <a:lnTo>
                  <a:pt x="9818" y="12150"/>
                </a:lnTo>
                <a:close/>
                <a:moveTo>
                  <a:pt x="10099" y="17212"/>
                </a:moveTo>
                <a:cubicBezTo>
                  <a:pt x="10099" y="13500"/>
                  <a:pt x="10099" y="13500"/>
                  <a:pt x="10099" y="13500"/>
                </a:cubicBezTo>
                <a:cubicBezTo>
                  <a:pt x="6452" y="15525"/>
                  <a:pt x="6452" y="15525"/>
                  <a:pt x="6452" y="15525"/>
                </a:cubicBezTo>
                <a:cubicBezTo>
                  <a:pt x="6452" y="19575"/>
                  <a:pt x="6452" y="19575"/>
                  <a:pt x="6452" y="19575"/>
                </a:cubicBezTo>
                <a:lnTo>
                  <a:pt x="10099" y="17212"/>
                </a:lnTo>
                <a:close/>
                <a:moveTo>
                  <a:pt x="15148" y="3713"/>
                </a:moveTo>
                <a:cubicBezTo>
                  <a:pt x="10940" y="1688"/>
                  <a:pt x="10940" y="1688"/>
                  <a:pt x="10940" y="1688"/>
                </a:cubicBezTo>
                <a:cubicBezTo>
                  <a:pt x="6452" y="3713"/>
                  <a:pt x="6452" y="3713"/>
                  <a:pt x="6452" y="3713"/>
                </a:cubicBezTo>
                <a:cubicBezTo>
                  <a:pt x="10940" y="6075"/>
                  <a:pt x="10940" y="6075"/>
                  <a:pt x="10940" y="6075"/>
                </a:cubicBezTo>
                <a:lnTo>
                  <a:pt x="15148" y="3713"/>
                </a:lnTo>
                <a:close/>
                <a:moveTo>
                  <a:pt x="15429" y="8775"/>
                </a:moveTo>
                <a:cubicBezTo>
                  <a:pt x="15429" y="5400"/>
                  <a:pt x="15429" y="5400"/>
                  <a:pt x="15429" y="5400"/>
                </a:cubicBezTo>
                <a:cubicBezTo>
                  <a:pt x="11501" y="7425"/>
                  <a:pt x="11501" y="7425"/>
                  <a:pt x="11501" y="7425"/>
                </a:cubicBezTo>
                <a:cubicBezTo>
                  <a:pt x="11501" y="10800"/>
                  <a:pt x="11501" y="10800"/>
                  <a:pt x="11501" y="10800"/>
                </a:cubicBezTo>
                <a:lnTo>
                  <a:pt x="15429" y="8775"/>
                </a:lnTo>
                <a:close/>
                <a:moveTo>
                  <a:pt x="19917" y="12150"/>
                </a:moveTo>
                <a:cubicBezTo>
                  <a:pt x="15990" y="10125"/>
                  <a:pt x="15990" y="10125"/>
                  <a:pt x="15990" y="10125"/>
                </a:cubicBezTo>
                <a:cubicBezTo>
                  <a:pt x="11782" y="12150"/>
                  <a:pt x="11782" y="12150"/>
                  <a:pt x="11782" y="12150"/>
                </a:cubicBezTo>
                <a:cubicBezTo>
                  <a:pt x="15990" y="14175"/>
                  <a:pt x="15990" y="14175"/>
                  <a:pt x="15990" y="14175"/>
                </a:cubicBezTo>
                <a:lnTo>
                  <a:pt x="19917" y="12150"/>
                </a:lnTo>
                <a:close/>
                <a:moveTo>
                  <a:pt x="20478" y="17212"/>
                </a:moveTo>
                <a:cubicBezTo>
                  <a:pt x="20478" y="13500"/>
                  <a:pt x="20478" y="13500"/>
                  <a:pt x="20478" y="13500"/>
                </a:cubicBezTo>
                <a:cubicBezTo>
                  <a:pt x="16551" y="15525"/>
                  <a:pt x="16551" y="15525"/>
                  <a:pt x="16551" y="15525"/>
                </a:cubicBezTo>
                <a:cubicBezTo>
                  <a:pt x="16551" y="19575"/>
                  <a:pt x="16551" y="19575"/>
                  <a:pt x="16551" y="19575"/>
                </a:cubicBezTo>
                <a:lnTo>
                  <a:pt x="20478" y="1721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3" name="Shape 5270"/>
          <p:cNvSpPr/>
          <p:nvPr/>
        </p:nvSpPr>
        <p:spPr>
          <a:xfrm>
            <a:off x="3196157" y="2711661"/>
            <a:ext cx="307762" cy="39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936" y="8438"/>
                </a:moveTo>
                <a:cubicBezTo>
                  <a:pt x="9936" y="9450"/>
                  <a:pt x="9072" y="10463"/>
                  <a:pt x="7776" y="10800"/>
                </a:cubicBezTo>
                <a:cubicBezTo>
                  <a:pt x="7776" y="19912"/>
                  <a:pt x="7776" y="19912"/>
                  <a:pt x="7776" y="19912"/>
                </a:cubicBezTo>
                <a:cubicBezTo>
                  <a:pt x="7776" y="20925"/>
                  <a:pt x="6912" y="21600"/>
                  <a:pt x="5616" y="21600"/>
                </a:cubicBezTo>
                <a:cubicBezTo>
                  <a:pt x="3888" y="21600"/>
                  <a:pt x="3888" y="21600"/>
                  <a:pt x="3888" y="21600"/>
                </a:cubicBezTo>
                <a:cubicBezTo>
                  <a:pt x="2592" y="21600"/>
                  <a:pt x="1728" y="20925"/>
                  <a:pt x="1728" y="19912"/>
                </a:cubicBezTo>
                <a:cubicBezTo>
                  <a:pt x="1728" y="10800"/>
                  <a:pt x="1728" y="10800"/>
                  <a:pt x="1728" y="10800"/>
                </a:cubicBezTo>
                <a:cubicBezTo>
                  <a:pt x="864" y="10463"/>
                  <a:pt x="0" y="9450"/>
                  <a:pt x="0" y="8438"/>
                </a:cubicBezTo>
                <a:cubicBezTo>
                  <a:pt x="0" y="675"/>
                  <a:pt x="0" y="675"/>
                  <a:pt x="0" y="675"/>
                </a:cubicBezTo>
                <a:cubicBezTo>
                  <a:pt x="0" y="338"/>
                  <a:pt x="432" y="0"/>
                  <a:pt x="864" y="0"/>
                </a:cubicBezTo>
                <a:cubicBezTo>
                  <a:pt x="1296" y="0"/>
                  <a:pt x="1728" y="338"/>
                  <a:pt x="1728" y="675"/>
                </a:cubicBezTo>
                <a:cubicBezTo>
                  <a:pt x="1728" y="5738"/>
                  <a:pt x="1728" y="5738"/>
                  <a:pt x="1728" y="5738"/>
                </a:cubicBezTo>
                <a:cubicBezTo>
                  <a:pt x="1728" y="6075"/>
                  <a:pt x="2160" y="6413"/>
                  <a:pt x="3024" y="6413"/>
                </a:cubicBezTo>
                <a:cubicBezTo>
                  <a:pt x="3456" y="6413"/>
                  <a:pt x="3888" y="6075"/>
                  <a:pt x="3888" y="5738"/>
                </a:cubicBezTo>
                <a:cubicBezTo>
                  <a:pt x="3888" y="675"/>
                  <a:pt x="3888" y="675"/>
                  <a:pt x="3888" y="675"/>
                </a:cubicBezTo>
                <a:cubicBezTo>
                  <a:pt x="3888" y="338"/>
                  <a:pt x="4320" y="0"/>
                  <a:pt x="4752" y="0"/>
                </a:cubicBezTo>
                <a:cubicBezTo>
                  <a:pt x="5184" y="0"/>
                  <a:pt x="5616" y="338"/>
                  <a:pt x="5616" y="675"/>
                </a:cubicBezTo>
                <a:cubicBezTo>
                  <a:pt x="5616" y="5738"/>
                  <a:pt x="5616" y="5738"/>
                  <a:pt x="5616" y="5738"/>
                </a:cubicBezTo>
                <a:cubicBezTo>
                  <a:pt x="5616" y="6075"/>
                  <a:pt x="6480" y="6413"/>
                  <a:pt x="6912" y="6413"/>
                </a:cubicBezTo>
                <a:cubicBezTo>
                  <a:pt x="7344" y="6413"/>
                  <a:pt x="7776" y="6075"/>
                  <a:pt x="7776" y="5738"/>
                </a:cubicBezTo>
                <a:cubicBezTo>
                  <a:pt x="7776" y="675"/>
                  <a:pt x="7776" y="675"/>
                  <a:pt x="7776" y="675"/>
                </a:cubicBezTo>
                <a:cubicBezTo>
                  <a:pt x="7776" y="338"/>
                  <a:pt x="8208" y="0"/>
                  <a:pt x="8640" y="0"/>
                </a:cubicBezTo>
                <a:cubicBezTo>
                  <a:pt x="9504" y="0"/>
                  <a:pt x="9936" y="338"/>
                  <a:pt x="9936" y="675"/>
                </a:cubicBezTo>
                <a:lnTo>
                  <a:pt x="9936" y="8438"/>
                </a:lnTo>
                <a:close/>
                <a:moveTo>
                  <a:pt x="21600" y="19912"/>
                </a:moveTo>
                <a:cubicBezTo>
                  <a:pt x="21600" y="20925"/>
                  <a:pt x="20736" y="21600"/>
                  <a:pt x="19440" y="21600"/>
                </a:cubicBezTo>
                <a:cubicBezTo>
                  <a:pt x="17712" y="21600"/>
                  <a:pt x="17712" y="21600"/>
                  <a:pt x="17712" y="21600"/>
                </a:cubicBezTo>
                <a:cubicBezTo>
                  <a:pt x="16416" y="21600"/>
                  <a:pt x="15552" y="20925"/>
                  <a:pt x="15552" y="19912"/>
                </a:cubicBezTo>
                <a:cubicBezTo>
                  <a:pt x="15552" y="13837"/>
                  <a:pt x="15552" y="13837"/>
                  <a:pt x="15552" y="13837"/>
                </a:cubicBezTo>
                <a:cubicBezTo>
                  <a:pt x="12096" y="13837"/>
                  <a:pt x="12096" y="13837"/>
                  <a:pt x="12096" y="13837"/>
                </a:cubicBezTo>
                <a:cubicBezTo>
                  <a:pt x="12096" y="13837"/>
                  <a:pt x="11664" y="13837"/>
                  <a:pt x="11664" y="13500"/>
                </a:cubicBezTo>
                <a:cubicBezTo>
                  <a:pt x="11664" y="3713"/>
                  <a:pt x="11664" y="3713"/>
                  <a:pt x="11664" y="3713"/>
                </a:cubicBezTo>
                <a:cubicBezTo>
                  <a:pt x="11664" y="1688"/>
                  <a:pt x="13824" y="0"/>
                  <a:pt x="16848" y="0"/>
                </a:cubicBezTo>
                <a:cubicBezTo>
                  <a:pt x="20736" y="0"/>
                  <a:pt x="20736" y="0"/>
                  <a:pt x="20736" y="0"/>
                </a:cubicBezTo>
                <a:cubicBezTo>
                  <a:pt x="21168" y="0"/>
                  <a:pt x="21600" y="338"/>
                  <a:pt x="21600" y="675"/>
                </a:cubicBezTo>
                <a:lnTo>
                  <a:pt x="21600" y="1991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4" name="Shape 5271"/>
          <p:cNvSpPr/>
          <p:nvPr/>
        </p:nvSpPr>
        <p:spPr>
          <a:xfrm>
            <a:off x="4085244" y="2711661"/>
            <a:ext cx="339109" cy="39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038"/>
                </a:moveTo>
                <a:cubicBezTo>
                  <a:pt x="21600" y="4725"/>
                  <a:pt x="21600" y="4725"/>
                  <a:pt x="21600" y="4725"/>
                </a:cubicBezTo>
                <a:cubicBezTo>
                  <a:pt x="21600" y="6413"/>
                  <a:pt x="16495" y="7763"/>
                  <a:pt x="10604" y="7763"/>
                </a:cubicBezTo>
                <a:cubicBezTo>
                  <a:pt x="4713" y="7763"/>
                  <a:pt x="0" y="6413"/>
                  <a:pt x="0" y="4725"/>
                </a:cubicBezTo>
                <a:cubicBezTo>
                  <a:pt x="0" y="3038"/>
                  <a:pt x="0" y="3038"/>
                  <a:pt x="0" y="3038"/>
                </a:cubicBezTo>
                <a:cubicBezTo>
                  <a:pt x="0" y="1350"/>
                  <a:pt x="4713" y="0"/>
                  <a:pt x="10604" y="0"/>
                </a:cubicBezTo>
                <a:cubicBezTo>
                  <a:pt x="16495" y="0"/>
                  <a:pt x="21600" y="1350"/>
                  <a:pt x="21600" y="3038"/>
                </a:cubicBezTo>
                <a:close/>
                <a:moveTo>
                  <a:pt x="21600" y="7088"/>
                </a:moveTo>
                <a:cubicBezTo>
                  <a:pt x="21600" y="9113"/>
                  <a:pt x="21600" y="9113"/>
                  <a:pt x="21600" y="9113"/>
                </a:cubicBezTo>
                <a:cubicBezTo>
                  <a:pt x="21600" y="10800"/>
                  <a:pt x="16495" y="12487"/>
                  <a:pt x="10604" y="12487"/>
                </a:cubicBezTo>
                <a:cubicBezTo>
                  <a:pt x="4713" y="12487"/>
                  <a:pt x="0" y="10800"/>
                  <a:pt x="0" y="9113"/>
                </a:cubicBezTo>
                <a:cubicBezTo>
                  <a:pt x="0" y="7088"/>
                  <a:pt x="0" y="7088"/>
                  <a:pt x="0" y="7088"/>
                </a:cubicBezTo>
                <a:cubicBezTo>
                  <a:pt x="2356" y="8438"/>
                  <a:pt x="6284" y="9113"/>
                  <a:pt x="10604" y="9113"/>
                </a:cubicBezTo>
                <a:cubicBezTo>
                  <a:pt x="14924" y="9113"/>
                  <a:pt x="19244" y="8438"/>
                  <a:pt x="21600" y="7088"/>
                </a:cubicBezTo>
                <a:close/>
                <a:moveTo>
                  <a:pt x="21600" y="11812"/>
                </a:moveTo>
                <a:cubicBezTo>
                  <a:pt x="21600" y="13837"/>
                  <a:pt x="21600" y="13837"/>
                  <a:pt x="21600" y="13837"/>
                </a:cubicBezTo>
                <a:cubicBezTo>
                  <a:pt x="21600" y="15525"/>
                  <a:pt x="16495" y="16875"/>
                  <a:pt x="10604" y="16875"/>
                </a:cubicBezTo>
                <a:cubicBezTo>
                  <a:pt x="4713" y="16875"/>
                  <a:pt x="0" y="15525"/>
                  <a:pt x="0" y="13837"/>
                </a:cubicBezTo>
                <a:cubicBezTo>
                  <a:pt x="0" y="11812"/>
                  <a:pt x="0" y="11812"/>
                  <a:pt x="0" y="11812"/>
                </a:cubicBezTo>
                <a:cubicBezTo>
                  <a:pt x="2356" y="13162"/>
                  <a:pt x="6284" y="13837"/>
                  <a:pt x="10604" y="13837"/>
                </a:cubicBezTo>
                <a:cubicBezTo>
                  <a:pt x="14924" y="13837"/>
                  <a:pt x="19244" y="13162"/>
                  <a:pt x="21600" y="11812"/>
                </a:cubicBezTo>
                <a:close/>
                <a:moveTo>
                  <a:pt x="21600" y="16537"/>
                </a:moveTo>
                <a:cubicBezTo>
                  <a:pt x="21600" y="18562"/>
                  <a:pt x="21600" y="18562"/>
                  <a:pt x="21600" y="18562"/>
                </a:cubicBezTo>
                <a:cubicBezTo>
                  <a:pt x="21600" y="20250"/>
                  <a:pt x="16495" y="21600"/>
                  <a:pt x="10604" y="21600"/>
                </a:cubicBezTo>
                <a:cubicBezTo>
                  <a:pt x="4713" y="21600"/>
                  <a:pt x="0" y="20250"/>
                  <a:pt x="0" y="18562"/>
                </a:cubicBezTo>
                <a:cubicBezTo>
                  <a:pt x="0" y="16537"/>
                  <a:pt x="0" y="16537"/>
                  <a:pt x="0" y="16537"/>
                </a:cubicBezTo>
                <a:cubicBezTo>
                  <a:pt x="2356" y="17887"/>
                  <a:pt x="6284" y="18562"/>
                  <a:pt x="10604" y="18562"/>
                </a:cubicBezTo>
                <a:cubicBezTo>
                  <a:pt x="14924" y="18562"/>
                  <a:pt x="19244" y="17887"/>
                  <a:pt x="21600" y="1653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5" name="Shape 5272"/>
          <p:cNvSpPr/>
          <p:nvPr/>
        </p:nvSpPr>
        <p:spPr>
          <a:xfrm>
            <a:off x="4974329" y="2743006"/>
            <a:ext cx="339107" cy="3334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600"/>
                </a:moveTo>
                <a:cubicBezTo>
                  <a:pt x="21600" y="20000"/>
                  <a:pt x="19636" y="21600"/>
                  <a:pt x="17280" y="21600"/>
                </a:cubicBezTo>
                <a:cubicBezTo>
                  <a:pt x="3927" y="21600"/>
                  <a:pt x="3927" y="21600"/>
                  <a:pt x="3927" y="21600"/>
                </a:cubicBezTo>
                <a:cubicBezTo>
                  <a:pt x="1571" y="21600"/>
                  <a:pt x="0" y="20000"/>
                  <a:pt x="0" y="17600"/>
                </a:cubicBezTo>
                <a:cubicBezTo>
                  <a:pt x="0" y="4000"/>
                  <a:pt x="0" y="4000"/>
                  <a:pt x="0" y="4000"/>
                </a:cubicBezTo>
                <a:cubicBezTo>
                  <a:pt x="0" y="1600"/>
                  <a:pt x="1571" y="0"/>
                  <a:pt x="3927" y="0"/>
                </a:cubicBezTo>
                <a:cubicBezTo>
                  <a:pt x="17280" y="0"/>
                  <a:pt x="17280" y="0"/>
                  <a:pt x="17280" y="0"/>
                </a:cubicBezTo>
                <a:cubicBezTo>
                  <a:pt x="19636" y="0"/>
                  <a:pt x="21600" y="1600"/>
                  <a:pt x="21600" y="4000"/>
                </a:cubicBezTo>
                <a:lnTo>
                  <a:pt x="21600" y="17600"/>
                </a:lnTo>
                <a:close/>
                <a:moveTo>
                  <a:pt x="20422" y="10800"/>
                </a:moveTo>
                <a:cubicBezTo>
                  <a:pt x="10604" y="10800"/>
                  <a:pt x="10604" y="10800"/>
                  <a:pt x="10604" y="10800"/>
                </a:cubicBezTo>
                <a:cubicBezTo>
                  <a:pt x="10604" y="800"/>
                  <a:pt x="10604" y="800"/>
                  <a:pt x="10604" y="800"/>
                </a:cubicBezTo>
                <a:cubicBezTo>
                  <a:pt x="3927" y="800"/>
                  <a:pt x="3927" y="800"/>
                  <a:pt x="3927" y="800"/>
                </a:cubicBezTo>
                <a:cubicBezTo>
                  <a:pt x="2356" y="800"/>
                  <a:pt x="785" y="2000"/>
                  <a:pt x="785" y="4000"/>
                </a:cubicBezTo>
                <a:cubicBezTo>
                  <a:pt x="785" y="10800"/>
                  <a:pt x="785" y="10800"/>
                  <a:pt x="785" y="10800"/>
                </a:cubicBezTo>
                <a:cubicBezTo>
                  <a:pt x="10604" y="10800"/>
                  <a:pt x="10604" y="10800"/>
                  <a:pt x="10604" y="10800"/>
                </a:cubicBezTo>
                <a:cubicBezTo>
                  <a:pt x="10604" y="20800"/>
                  <a:pt x="10604" y="20800"/>
                  <a:pt x="10604" y="20800"/>
                </a:cubicBezTo>
                <a:cubicBezTo>
                  <a:pt x="17280" y="20800"/>
                  <a:pt x="17280" y="20800"/>
                  <a:pt x="17280" y="20800"/>
                </a:cubicBezTo>
                <a:cubicBezTo>
                  <a:pt x="19244" y="20800"/>
                  <a:pt x="20422" y="19600"/>
                  <a:pt x="20422" y="17600"/>
                </a:cubicBezTo>
                <a:lnTo>
                  <a:pt x="20422" y="108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6" name="Shape 5273"/>
          <p:cNvSpPr/>
          <p:nvPr/>
        </p:nvSpPr>
        <p:spPr>
          <a:xfrm>
            <a:off x="5860565" y="2743006"/>
            <a:ext cx="339109" cy="3334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600"/>
                </a:moveTo>
                <a:cubicBezTo>
                  <a:pt x="21600" y="19600"/>
                  <a:pt x="21600" y="19600"/>
                  <a:pt x="21600" y="19600"/>
                </a:cubicBezTo>
                <a:cubicBezTo>
                  <a:pt x="21600" y="20800"/>
                  <a:pt x="20422" y="21600"/>
                  <a:pt x="19636" y="21600"/>
                </a:cubicBezTo>
                <a:cubicBezTo>
                  <a:pt x="1964" y="21600"/>
                  <a:pt x="1964" y="21600"/>
                  <a:pt x="1964" y="21600"/>
                </a:cubicBezTo>
                <a:cubicBezTo>
                  <a:pt x="785" y="21600"/>
                  <a:pt x="0" y="20800"/>
                  <a:pt x="0" y="19600"/>
                </a:cubicBezTo>
                <a:cubicBezTo>
                  <a:pt x="0" y="1600"/>
                  <a:pt x="0" y="1600"/>
                  <a:pt x="0" y="1600"/>
                </a:cubicBezTo>
                <a:cubicBezTo>
                  <a:pt x="0" y="800"/>
                  <a:pt x="785" y="0"/>
                  <a:pt x="1964" y="0"/>
                </a:cubicBezTo>
                <a:cubicBezTo>
                  <a:pt x="19636" y="0"/>
                  <a:pt x="19636" y="0"/>
                  <a:pt x="19636" y="0"/>
                </a:cubicBezTo>
                <a:cubicBezTo>
                  <a:pt x="20422" y="0"/>
                  <a:pt x="21600" y="800"/>
                  <a:pt x="21600" y="1600"/>
                </a:cubicBezTo>
                <a:close/>
                <a:moveTo>
                  <a:pt x="20422" y="1600"/>
                </a:moveTo>
                <a:cubicBezTo>
                  <a:pt x="20422" y="1200"/>
                  <a:pt x="20029" y="800"/>
                  <a:pt x="19636" y="800"/>
                </a:cubicBezTo>
                <a:cubicBezTo>
                  <a:pt x="1964" y="800"/>
                  <a:pt x="1964" y="800"/>
                  <a:pt x="1964" y="800"/>
                </a:cubicBezTo>
                <a:cubicBezTo>
                  <a:pt x="1178" y="800"/>
                  <a:pt x="785" y="1200"/>
                  <a:pt x="785" y="1600"/>
                </a:cubicBezTo>
                <a:cubicBezTo>
                  <a:pt x="785" y="19600"/>
                  <a:pt x="785" y="19600"/>
                  <a:pt x="785" y="19600"/>
                </a:cubicBezTo>
                <a:cubicBezTo>
                  <a:pt x="785" y="20400"/>
                  <a:pt x="1178" y="20800"/>
                  <a:pt x="1964" y="20800"/>
                </a:cubicBezTo>
                <a:cubicBezTo>
                  <a:pt x="19636" y="20800"/>
                  <a:pt x="19636" y="20800"/>
                  <a:pt x="19636" y="20800"/>
                </a:cubicBezTo>
                <a:cubicBezTo>
                  <a:pt x="20029" y="20800"/>
                  <a:pt x="20422" y="20400"/>
                  <a:pt x="20422" y="19600"/>
                </a:cubicBezTo>
                <a:lnTo>
                  <a:pt x="20422" y="1600"/>
                </a:lnTo>
                <a:close/>
                <a:moveTo>
                  <a:pt x="19636" y="1600"/>
                </a:moveTo>
                <a:cubicBezTo>
                  <a:pt x="19636" y="8000"/>
                  <a:pt x="19636" y="8000"/>
                  <a:pt x="19636" y="8000"/>
                </a:cubicBezTo>
                <a:cubicBezTo>
                  <a:pt x="18851" y="7600"/>
                  <a:pt x="18065" y="7200"/>
                  <a:pt x="17280" y="7200"/>
                </a:cubicBezTo>
                <a:cubicBezTo>
                  <a:pt x="14138" y="6400"/>
                  <a:pt x="11389" y="6400"/>
                  <a:pt x="8247" y="6800"/>
                </a:cubicBezTo>
                <a:cubicBezTo>
                  <a:pt x="7855" y="7200"/>
                  <a:pt x="7855" y="7200"/>
                  <a:pt x="7855" y="7200"/>
                </a:cubicBezTo>
                <a:cubicBezTo>
                  <a:pt x="7069" y="5200"/>
                  <a:pt x="7069" y="5200"/>
                  <a:pt x="7069" y="5200"/>
                </a:cubicBezTo>
                <a:cubicBezTo>
                  <a:pt x="3535" y="5200"/>
                  <a:pt x="3535" y="5200"/>
                  <a:pt x="3535" y="5200"/>
                </a:cubicBezTo>
                <a:cubicBezTo>
                  <a:pt x="4713" y="8000"/>
                  <a:pt x="4713" y="8000"/>
                  <a:pt x="4713" y="8000"/>
                </a:cubicBezTo>
                <a:cubicBezTo>
                  <a:pt x="3535" y="8400"/>
                  <a:pt x="2356" y="9200"/>
                  <a:pt x="1571" y="9600"/>
                </a:cubicBezTo>
                <a:cubicBezTo>
                  <a:pt x="1571" y="1600"/>
                  <a:pt x="1571" y="1600"/>
                  <a:pt x="1571" y="1600"/>
                </a:cubicBezTo>
                <a:cubicBezTo>
                  <a:pt x="1571" y="1600"/>
                  <a:pt x="1571" y="1600"/>
                  <a:pt x="1964" y="1600"/>
                </a:cubicBezTo>
                <a:cubicBezTo>
                  <a:pt x="19636" y="1600"/>
                  <a:pt x="19636" y="1600"/>
                  <a:pt x="19636" y="1600"/>
                </a:cubicBezTo>
                <a:cubicBezTo>
                  <a:pt x="19636" y="1600"/>
                  <a:pt x="19636" y="1600"/>
                  <a:pt x="19636" y="1600"/>
                </a:cubicBezTo>
                <a:close/>
                <a:moveTo>
                  <a:pt x="12175" y="14800"/>
                </a:moveTo>
                <a:cubicBezTo>
                  <a:pt x="19636" y="12800"/>
                  <a:pt x="19636" y="12800"/>
                  <a:pt x="19636" y="12800"/>
                </a:cubicBezTo>
                <a:cubicBezTo>
                  <a:pt x="19636" y="19600"/>
                  <a:pt x="19636" y="19600"/>
                  <a:pt x="19636" y="19600"/>
                </a:cubicBezTo>
                <a:cubicBezTo>
                  <a:pt x="19636" y="20000"/>
                  <a:pt x="19636" y="20000"/>
                  <a:pt x="19636" y="20000"/>
                </a:cubicBezTo>
                <a:cubicBezTo>
                  <a:pt x="1964" y="20000"/>
                  <a:pt x="1964" y="20000"/>
                  <a:pt x="1964" y="20000"/>
                </a:cubicBezTo>
                <a:cubicBezTo>
                  <a:pt x="1571" y="20000"/>
                  <a:pt x="1571" y="20000"/>
                  <a:pt x="1571" y="19600"/>
                </a:cubicBezTo>
                <a:cubicBezTo>
                  <a:pt x="1571" y="17600"/>
                  <a:pt x="1571" y="17600"/>
                  <a:pt x="1571" y="17600"/>
                </a:cubicBezTo>
                <a:cubicBezTo>
                  <a:pt x="11389" y="14800"/>
                  <a:pt x="11389" y="14800"/>
                  <a:pt x="11389" y="14800"/>
                </a:cubicBezTo>
                <a:cubicBezTo>
                  <a:pt x="8640" y="8800"/>
                  <a:pt x="8640" y="8800"/>
                  <a:pt x="8640" y="8800"/>
                </a:cubicBezTo>
                <a:cubicBezTo>
                  <a:pt x="8640" y="8800"/>
                  <a:pt x="8640" y="8800"/>
                  <a:pt x="9033" y="8800"/>
                </a:cubicBezTo>
                <a:cubicBezTo>
                  <a:pt x="13745" y="7600"/>
                  <a:pt x="16887" y="8800"/>
                  <a:pt x="18458" y="10400"/>
                </a:cubicBezTo>
                <a:cubicBezTo>
                  <a:pt x="18458" y="10800"/>
                  <a:pt x="18458" y="10800"/>
                  <a:pt x="18065" y="10800"/>
                </a:cubicBezTo>
                <a:cubicBezTo>
                  <a:pt x="18065" y="10800"/>
                  <a:pt x="16887" y="11200"/>
                  <a:pt x="14531" y="12000"/>
                </a:cubicBezTo>
                <a:cubicBezTo>
                  <a:pt x="12960" y="8800"/>
                  <a:pt x="12960" y="8800"/>
                  <a:pt x="12960" y="8800"/>
                </a:cubicBezTo>
                <a:cubicBezTo>
                  <a:pt x="12175" y="8800"/>
                  <a:pt x="10996" y="8800"/>
                  <a:pt x="9818" y="9200"/>
                </a:cubicBezTo>
                <a:lnTo>
                  <a:pt x="12175" y="14800"/>
                </a:lnTo>
                <a:close/>
                <a:moveTo>
                  <a:pt x="3535" y="14000"/>
                </a:moveTo>
                <a:cubicBezTo>
                  <a:pt x="3142" y="12400"/>
                  <a:pt x="3535" y="10800"/>
                  <a:pt x="5498" y="9600"/>
                </a:cubicBezTo>
                <a:cubicBezTo>
                  <a:pt x="7462" y="13600"/>
                  <a:pt x="7462" y="13600"/>
                  <a:pt x="7462" y="13600"/>
                </a:cubicBezTo>
                <a:cubicBezTo>
                  <a:pt x="3927" y="14400"/>
                  <a:pt x="3927" y="14400"/>
                  <a:pt x="3927" y="14400"/>
                </a:cubicBezTo>
                <a:cubicBezTo>
                  <a:pt x="3535" y="14400"/>
                  <a:pt x="3535" y="14400"/>
                  <a:pt x="3535" y="140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7" name="Shape 5274"/>
          <p:cNvSpPr/>
          <p:nvPr/>
        </p:nvSpPr>
        <p:spPr>
          <a:xfrm>
            <a:off x="6756901" y="2711661"/>
            <a:ext cx="209322" cy="39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1" h="21600" extrusionOk="0">
                <a:moveTo>
                  <a:pt x="13182" y="19237"/>
                </a:moveTo>
                <a:cubicBezTo>
                  <a:pt x="13182" y="21262"/>
                  <a:pt x="13182" y="21262"/>
                  <a:pt x="13182" y="21262"/>
                </a:cubicBezTo>
                <a:cubicBezTo>
                  <a:pt x="13182" y="21262"/>
                  <a:pt x="12547" y="21600"/>
                  <a:pt x="12547" y="21600"/>
                </a:cubicBezTo>
                <a:cubicBezTo>
                  <a:pt x="9370" y="21600"/>
                  <a:pt x="9370" y="21600"/>
                  <a:pt x="9370" y="21600"/>
                </a:cubicBezTo>
                <a:cubicBezTo>
                  <a:pt x="8735" y="21600"/>
                  <a:pt x="8735" y="21262"/>
                  <a:pt x="8735" y="21262"/>
                </a:cubicBezTo>
                <a:cubicBezTo>
                  <a:pt x="8735" y="19237"/>
                  <a:pt x="8735" y="19237"/>
                  <a:pt x="8735" y="19237"/>
                </a:cubicBezTo>
                <a:cubicBezTo>
                  <a:pt x="3017" y="18562"/>
                  <a:pt x="476" y="16875"/>
                  <a:pt x="476" y="16875"/>
                </a:cubicBezTo>
                <a:cubicBezTo>
                  <a:pt x="-159" y="16875"/>
                  <a:pt x="-159" y="16537"/>
                  <a:pt x="476" y="16537"/>
                </a:cubicBezTo>
                <a:cubicBezTo>
                  <a:pt x="2382" y="14850"/>
                  <a:pt x="2382" y="14850"/>
                  <a:pt x="2382" y="14850"/>
                </a:cubicBezTo>
                <a:cubicBezTo>
                  <a:pt x="2382" y="14850"/>
                  <a:pt x="3017" y="14512"/>
                  <a:pt x="3017" y="14512"/>
                </a:cubicBezTo>
                <a:cubicBezTo>
                  <a:pt x="3017" y="14512"/>
                  <a:pt x="3653" y="14850"/>
                  <a:pt x="3653" y="14850"/>
                </a:cubicBezTo>
                <a:cubicBezTo>
                  <a:pt x="3653" y="14850"/>
                  <a:pt x="6829" y="16537"/>
                  <a:pt x="10641" y="16537"/>
                </a:cubicBezTo>
                <a:cubicBezTo>
                  <a:pt x="13182" y="16537"/>
                  <a:pt x="15723" y="15862"/>
                  <a:pt x="15723" y="14512"/>
                </a:cubicBezTo>
                <a:cubicBezTo>
                  <a:pt x="15723" y="13162"/>
                  <a:pt x="12547" y="12825"/>
                  <a:pt x="10006" y="12150"/>
                </a:cubicBezTo>
                <a:cubicBezTo>
                  <a:pt x="5559" y="11137"/>
                  <a:pt x="476" y="10125"/>
                  <a:pt x="476" y="7088"/>
                </a:cubicBezTo>
                <a:cubicBezTo>
                  <a:pt x="476" y="4725"/>
                  <a:pt x="3653" y="3038"/>
                  <a:pt x="8735" y="2700"/>
                </a:cubicBezTo>
                <a:cubicBezTo>
                  <a:pt x="8735" y="338"/>
                  <a:pt x="8735" y="338"/>
                  <a:pt x="8735" y="338"/>
                </a:cubicBezTo>
                <a:cubicBezTo>
                  <a:pt x="8735" y="0"/>
                  <a:pt x="8735" y="0"/>
                  <a:pt x="9370" y="0"/>
                </a:cubicBezTo>
                <a:cubicBezTo>
                  <a:pt x="12547" y="0"/>
                  <a:pt x="12547" y="0"/>
                  <a:pt x="12547" y="0"/>
                </a:cubicBezTo>
                <a:cubicBezTo>
                  <a:pt x="12547" y="0"/>
                  <a:pt x="13182" y="0"/>
                  <a:pt x="13182" y="338"/>
                </a:cubicBezTo>
                <a:cubicBezTo>
                  <a:pt x="13182" y="2363"/>
                  <a:pt x="13182" y="2363"/>
                  <a:pt x="13182" y="2363"/>
                </a:cubicBezTo>
                <a:cubicBezTo>
                  <a:pt x="17629" y="2700"/>
                  <a:pt x="20170" y="4050"/>
                  <a:pt x="20170" y="4050"/>
                </a:cubicBezTo>
                <a:cubicBezTo>
                  <a:pt x="20806" y="4388"/>
                  <a:pt x="20806" y="4388"/>
                  <a:pt x="20170" y="4725"/>
                </a:cubicBezTo>
                <a:cubicBezTo>
                  <a:pt x="18265" y="6413"/>
                  <a:pt x="18265" y="6413"/>
                  <a:pt x="18265" y="6413"/>
                </a:cubicBezTo>
                <a:cubicBezTo>
                  <a:pt x="18265" y="6413"/>
                  <a:pt x="18265" y="6413"/>
                  <a:pt x="18265" y="6413"/>
                </a:cubicBezTo>
                <a:cubicBezTo>
                  <a:pt x="17629" y="6413"/>
                  <a:pt x="17629" y="6413"/>
                  <a:pt x="17629" y="6413"/>
                </a:cubicBezTo>
                <a:cubicBezTo>
                  <a:pt x="17629" y="6413"/>
                  <a:pt x="14453" y="5063"/>
                  <a:pt x="11276" y="5063"/>
                </a:cubicBezTo>
                <a:cubicBezTo>
                  <a:pt x="8100" y="5063"/>
                  <a:pt x="6194" y="6075"/>
                  <a:pt x="6194" y="7088"/>
                </a:cubicBezTo>
                <a:cubicBezTo>
                  <a:pt x="6194" y="8438"/>
                  <a:pt x="9370" y="8775"/>
                  <a:pt x="12547" y="9450"/>
                </a:cubicBezTo>
                <a:cubicBezTo>
                  <a:pt x="16359" y="10463"/>
                  <a:pt x="21441" y="11475"/>
                  <a:pt x="21441" y="14175"/>
                </a:cubicBezTo>
                <a:cubicBezTo>
                  <a:pt x="21441" y="16875"/>
                  <a:pt x="17629" y="18562"/>
                  <a:pt x="13182" y="1923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8" name="Shape 5275"/>
          <p:cNvSpPr/>
          <p:nvPr/>
        </p:nvSpPr>
        <p:spPr>
          <a:xfrm>
            <a:off x="7638736" y="2711661"/>
            <a:ext cx="361905" cy="3391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029"/>
                </a:moveTo>
                <a:cubicBezTo>
                  <a:pt x="21600" y="20815"/>
                  <a:pt x="21234" y="21600"/>
                  <a:pt x="20502" y="21600"/>
                </a:cubicBezTo>
                <a:cubicBezTo>
                  <a:pt x="1098" y="21600"/>
                  <a:pt x="1098" y="21600"/>
                  <a:pt x="1098" y="21600"/>
                </a:cubicBezTo>
                <a:cubicBezTo>
                  <a:pt x="366" y="21600"/>
                  <a:pt x="0" y="20815"/>
                  <a:pt x="0" y="20029"/>
                </a:cubicBezTo>
                <a:cubicBezTo>
                  <a:pt x="0" y="15709"/>
                  <a:pt x="0" y="15709"/>
                  <a:pt x="0" y="15709"/>
                </a:cubicBezTo>
                <a:cubicBezTo>
                  <a:pt x="0" y="14924"/>
                  <a:pt x="366" y="14531"/>
                  <a:pt x="1098" y="14531"/>
                </a:cubicBezTo>
                <a:cubicBezTo>
                  <a:pt x="7322" y="14531"/>
                  <a:pt x="7322" y="14531"/>
                  <a:pt x="7322" y="14531"/>
                </a:cubicBezTo>
                <a:cubicBezTo>
                  <a:pt x="9153" y="16102"/>
                  <a:pt x="9153" y="16102"/>
                  <a:pt x="9153" y="16102"/>
                </a:cubicBezTo>
                <a:cubicBezTo>
                  <a:pt x="9519" y="16887"/>
                  <a:pt x="10251" y="16887"/>
                  <a:pt x="10617" y="16887"/>
                </a:cubicBezTo>
                <a:cubicBezTo>
                  <a:pt x="11349" y="16887"/>
                  <a:pt x="12081" y="16887"/>
                  <a:pt x="12447" y="16102"/>
                </a:cubicBezTo>
                <a:cubicBezTo>
                  <a:pt x="14278" y="14531"/>
                  <a:pt x="14278" y="14531"/>
                  <a:pt x="14278" y="14531"/>
                </a:cubicBezTo>
                <a:cubicBezTo>
                  <a:pt x="20502" y="14531"/>
                  <a:pt x="20502" y="14531"/>
                  <a:pt x="20502" y="14531"/>
                </a:cubicBezTo>
                <a:cubicBezTo>
                  <a:pt x="21234" y="14531"/>
                  <a:pt x="21600" y="14924"/>
                  <a:pt x="21600" y="15709"/>
                </a:cubicBezTo>
                <a:lnTo>
                  <a:pt x="21600" y="20029"/>
                </a:lnTo>
                <a:close/>
                <a:moveTo>
                  <a:pt x="17207" y="8640"/>
                </a:moveTo>
                <a:cubicBezTo>
                  <a:pt x="11349" y="14924"/>
                  <a:pt x="11349" y="14924"/>
                  <a:pt x="11349" y="14924"/>
                </a:cubicBezTo>
                <a:cubicBezTo>
                  <a:pt x="11349" y="15316"/>
                  <a:pt x="10983" y="15316"/>
                  <a:pt x="10617" y="15316"/>
                </a:cubicBezTo>
                <a:cubicBezTo>
                  <a:pt x="10617" y="15316"/>
                  <a:pt x="10251" y="15316"/>
                  <a:pt x="10251" y="14924"/>
                </a:cubicBezTo>
                <a:cubicBezTo>
                  <a:pt x="4393" y="8640"/>
                  <a:pt x="4393" y="8640"/>
                  <a:pt x="4393" y="8640"/>
                </a:cubicBezTo>
                <a:cubicBezTo>
                  <a:pt x="4027" y="8247"/>
                  <a:pt x="4027" y="7855"/>
                  <a:pt x="4027" y="7855"/>
                </a:cubicBezTo>
                <a:cubicBezTo>
                  <a:pt x="4393" y="7462"/>
                  <a:pt x="4759" y="7069"/>
                  <a:pt x="4759" y="7069"/>
                </a:cubicBezTo>
                <a:cubicBezTo>
                  <a:pt x="8420" y="7069"/>
                  <a:pt x="8420" y="7069"/>
                  <a:pt x="8420" y="7069"/>
                </a:cubicBezTo>
                <a:cubicBezTo>
                  <a:pt x="8420" y="785"/>
                  <a:pt x="8420" y="785"/>
                  <a:pt x="8420" y="785"/>
                </a:cubicBezTo>
                <a:cubicBezTo>
                  <a:pt x="8420" y="393"/>
                  <a:pt x="8786" y="0"/>
                  <a:pt x="9153" y="0"/>
                </a:cubicBezTo>
                <a:cubicBezTo>
                  <a:pt x="12447" y="0"/>
                  <a:pt x="12447" y="0"/>
                  <a:pt x="12447" y="0"/>
                </a:cubicBezTo>
                <a:cubicBezTo>
                  <a:pt x="12814" y="0"/>
                  <a:pt x="13180" y="393"/>
                  <a:pt x="13180" y="785"/>
                </a:cubicBezTo>
                <a:cubicBezTo>
                  <a:pt x="13180" y="7069"/>
                  <a:pt x="13180" y="7069"/>
                  <a:pt x="13180" y="7069"/>
                </a:cubicBezTo>
                <a:cubicBezTo>
                  <a:pt x="16475" y="7069"/>
                  <a:pt x="16475" y="7069"/>
                  <a:pt x="16475" y="7069"/>
                </a:cubicBezTo>
                <a:cubicBezTo>
                  <a:pt x="16841" y="7069"/>
                  <a:pt x="17207" y="7462"/>
                  <a:pt x="17573" y="7855"/>
                </a:cubicBezTo>
                <a:cubicBezTo>
                  <a:pt x="17573" y="7855"/>
                  <a:pt x="17573" y="8247"/>
                  <a:pt x="17207" y="8640"/>
                </a:cubicBezTo>
                <a:close/>
                <a:moveTo>
                  <a:pt x="15742" y="18065"/>
                </a:moveTo>
                <a:cubicBezTo>
                  <a:pt x="15376" y="18065"/>
                  <a:pt x="15010" y="18458"/>
                  <a:pt x="15010" y="18851"/>
                </a:cubicBezTo>
                <a:cubicBezTo>
                  <a:pt x="15010" y="19244"/>
                  <a:pt x="15376" y="19636"/>
                  <a:pt x="15742" y="19636"/>
                </a:cubicBezTo>
                <a:cubicBezTo>
                  <a:pt x="16108" y="19636"/>
                  <a:pt x="16475" y="19244"/>
                  <a:pt x="16475" y="18851"/>
                </a:cubicBezTo>
                <a:cubicBezTo>
                  <a:pt x="16475" y="18458"/>
                  <a:pt x="16108" y="18065"/>
                  <a:pt x="15742" y="18065"/>
                </a:cubicBezTo>
                <a:close/>
                <a:moveTo>
                  <a:pt x="19037" y="18065"/>
                </a:moveTo>
                <a:cubicBezTo>
                  <a:pt x="18671" y="18065"/>
                  <a:pt x="18305" y="18458"/>
                  <a:pt x="18305" y="18851"/>
                </a:cubicBezTo>
                <a:cubicBezTo>
                  <a:pt x="18305" y="19244"/>
                  <a:pt x="18671" y="19636"/>
                  <a:pt x="19037" y="19636"/>
                </a:cubicBezTo>
                <a:cubicBezTo>
                  <a:pt x="19769" y="19636"/>
                  <a:pt x="20136" y="19244"/>
                  <a:pt x="20136" y="18851"/>
                </a:cubicBezTo>
                <a:cubicBezTo>
                  <a:pt x="20136" y="18458"/>
                  <a:pt x="19769" y="18065"/>
                  <a:pt x="19037" y="1806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9" name="Shape 5276"/>
          <p:cNvSpPr/>
          <p:nvPr/>
        </p:nvSpPr>
        <p:spPr>
          <a:xfrm>
            <a:off x="8539219" y="2737308"/>
            <a:ext cx="361904" cy="3391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55" y="3993"/>
                </a:moveTo>
                <a:lnTo>
                  <a:pt x="4422" y="8168"/>
                </a:lnTo>
                <a:lnTo>
                  <a:pt x="0" y="4719"/>
                </a:lnTo>
                <a:lnTo>
                  <a:pt x="6633" y="0"/>
                </a:lnTo>
                <a:lnTo>
                  <a:pt x="11055" y="3993"/>
                </a:lnTo>
                <a:close/>
                <a:moveTo>
                  <a:pt x="11055" y="12524"/>
                </a:moveTo>
                <a:lnTo>
                  <a:pt x="6633" y="16518"/>
                </a:lnTo>
                <a:lnTo>
                  <a:pt x="0" y="12161"/>
                </a:lnTo>
                <a:lnTo>
                  <a:pt x="4422" y="8168"/>
                </a:lnTo>
                <a:lnTo>
                  <a:pt x="11055" y="12524"/>
                </a:lnTo>
                <a:close/>
                <a:moveTo>
                  <a:pt x="17178" y="17607"/>
                </a:moveTo>
                <a:lnTo>
                  <a:pt x="11055" y="21600"/>
                </a:lnTo>
                <a:lnTo>
                  <a:pt x="4422" y="17607"/>
                </a:lnTo>
                <a:lnTo>
                  <a:pt x="4422" y="16155"/>
                </a:lnTo>
                <a:lnTo>
                  <a:pt x="6633" y="17244"/>
                </a:lnTo>
                <a:lnTo>
                  <a:pt x="11055" y="13432"/>
                </a:lnTo>
                <a:lnTo>
                  <a:pt x="15477" y="17244"/>
                </a:lnTo>
                <a:lnTo>
                  <a:pt x="17178" y="16155"/>
                </a:lnTo>
                <a:lnTo>
                  <a:pt x="17178" y="17607"/>
                </a:lnTo>
                <a:close/>
                <a:moveTo>
                  <a:pt x="21600" y="4719"/>
                </a:moveTo>
                <a:lnTo>
                  <a:pt x="17178" y="8168"/>
                </a:lnTo>
                <a:lnTo>
                  <a:pt x="11055" y="3993"/>
                </a:lnTo>
                <a:lnTo>
                  <a:pt x="15477" y="0"/>
                </a:lnTo>
                <a:lnTo>
                  <a:pt x="21600" y="4719"/>
                </a:lnTo>
                <a:close/>
                <a:moveTo>
                  <a:pt x="21600" y="12161"/>
                </a:moveTo>
                <a:lnTo>
                  <a:pt x="15477" y="16518"/>
                </a:lnTo>
                <a:lnTo>
                  <a:pt x="11055" y="12524"/>
                </a:lnTo>
                <a:lnTo>
                  <a:pt x="17178" y="8168"/>
                </a:lnTo>
                <a:lnTo>
                  <a:pt x="21600" y="1216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0" name="Shape 5277"/>
          <p:cNvSpPr/>
          <p:nvPr/>
        </p:nvSpPr>
        <p:spPr>
          <a:xfrm>
            <a:off x="9414057" y="2740380"/>
            <a:ext cx="393004" cy="3103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31" h="21388" extrusionOk="0">
                <a:moveTo>
                  <a:pt x="16875" y="17153"/>
                </a:moveTo>
                <a:cubicBezTo>
                  <a:pt x="16875" y="19270"/>
                  <a:pt x="15187" y="21388"/>
                  <a:pt x="13500" y="21388"/>
                </a:cubicBezTo>
                <a:cubicBezTo>
                  <a:pt x="3375" y="21388"/>
                  <a:pt x="3375" y="21388"/>
                  <a:pt x="3375" y="21388"/>
                </a:cubicBezTo>
                <a:cubicBezTo>
                  <a:pt x="1350" y="21388"/>
                  <a:pt x="0" y="19270"/>
                  <a:pt x="0" y="17153"/>
                </a:cubicBezTo>
                <a:cubicBezTo>
                  <a:pt x="0" y="4447"/>
                  <a:pt x="0" y="4447"/>
                  <a:pt x="0" y="4447"/>
                </a:cubicBezTo>
                <a:cubicBezTo>
                  <a:pt x="0" y="1906"/>
                  <a:pt x="1350" y="212"/>
                  <a:pt x="3375" y="212"/>
                </a:cubicBezTo>
                <a:cubicBezTo>
                  <a:pt x="13500" y="212"/>
                  <a:pt x="13500" y="212"/>
                  <a:pt x="13500" y="212"/>
                </a:cubicBezTo>
                <a:cubicBezTo>
                  <a:pt x="13837" y="212"/>
                  <a:pt x="14512" y="212"/>
                  <a:pt x="14850" y="212"/>
                </a:cubicBezTo>
                <a:cubicBezTo>
                  <a:pt x="14850" y="635"/>
                  <a:pt x="14850" y="635"/>
                  <a:pt x="15187" y="635"/>
                </a:cubicBezTo>
                <a:cubicBezTo>
                  <a:pt x="15187" y="1059"/>
                  <a:pt x="15187" y="1059"/>
                  <a:pt x="14850" y="1059"/>
                </a:cubicBezTo>
                <a:cubicBezTo>
                  <a:pt x="14512" y="1906"/>
                  <a:pt x="14512" y="1906"/>
                  <a:pt x="14512" y="1906"/>
                </a:cubicBezTo>
                <a:cubicBezTo>
                  <a:pt x="14175" y="1906"/>
                  <a:pt x="14175" y="1906"/>
                  <a:pt x="13837" y="1906"/>
                </a:cubicBezTo>
                <a:cubicBezTo>
                  <a:pt x="13837" y="1906"/>
                  <a:pt x="13500" y="1906"/>
                  <a:pt x="13500" y="1906"/>
                </a:cubicBezTo>
                <a:cubicBezTo>
                  <a:pt x="3375" y="1906"/>
                  <a:pt x="3375" y="1906"/>
                  <a:pt x="3375" y="1906"/>
                </a:cubicBezTo>
                <a:cubicBezTo>
                  <a:pt x="2363" y="1906"/>
                  <a:pt x="1350" y="3176"/>
                  <a:pt x="1350" y="4447"/>
                </a:cubicBezTo>
                <a:cubicBezTo>
                  <a:pt x="1350" y="17153"/>
                  <a:pt x="1350" y="17153"/>
                  <a:pt x="1350" y="17153"/>
                </a:cubicBezTo>
                <a:cubicBezTo>
                  <a:pt x="1350" y="18423"/>
                  <a:pt x="2363" y="19270"/>
                  <a:pt x="3375" y="19270"/>
                </a:cubicBezTo>
                <a:cubicBezTo>
                  <a:pt x="13500" y="19270"/>
                  <a:pt x="13500" y="19270"/>
                  <a:pt x="13500" y="19270"/>
                </a:cubicBezTo>
                <a:cubicBezTo>
                  <a:pt x="14512" y="19270"/>
                  <a:pt x="15187" y="18423"/>
                  <a:pt x="15187" y="17153"/>
                </a:cubicBezTo>
                <a:cubicBezTo>
                  <a:pt x="15187" y="15035"/>
                  <a:pt x="15187" y="15035"/>
                  <a:pt x="15187" y="15035"/>
                </a:cubicBezTo>
                <a:cubicBezTo>
                  <a:pt x="15187" y="15035"/>
                  <a:pt x="15525" y="14612"/>
                  <a:pt x="15525" y="14612"/>
                </a:cubicBezTo>
                <a:cubicBezTo>
                  <a:pt x="16200" y="13764"/>
                  <a:pt x="16200" y="13764"/>
                  <a:pt x="16200" y="13764"/>
                </a:cubicBezTo>
                <a:cubicBezTo>
                  <a:pt x="16200" y="13764"/>
                  <a:pt x="16537" y="13764"/>
                  <a:pt x="16537" y="13764"/>
                </a:cubicBezTo>
                <a:cubicBezTo>
                  <a:pt x="16875" y="13764"/>
                  <a:pt x="16875" y="13764"/>
                  <a:pt x="16875" y="14188"/>
                </a:cubicBezTo>
                <a:lnTo>
                  <a:pt x="16875" y="17153"/>
                </a:lnTo>
                <a:close/>
                <a:moveTo>
                  <a:pt x="19237" y="7412"/>
                </a:moveTo>
                <a:cubicBezTo>
                  <a:pt x="11137" y="17576"/>
                  <a:pt x="11137" y="17576"/>
                  <a:pt x="11137" y="17576"/>
                </a:cubicBezTo>
                <a:cubicBezTo>
                  <a:pt x="7763" y="17576"/>
                  <a:pt x="7763" y="17576"/>
                  <a:pt x="7763" y="17576"/>
                </a:cubicBezTo>
                <a:cubicBezTo>
                  <a:pt x="7763" y="12917"/>
                  <a:pt x="7763" y="12917"/>
                  <a:pt x="7763" y="12917"/>
                </a:cubicBezTo>
                <a:cubicBezTo>
                  <a:pt x="15862" y="2753"/>
                  <a:pt x="15862" y="2753"/>
                  <a:pt x="15862" y="2753"/>
                </a:cubicBezTo>
                <a:lnTo>
                  <a:pt x="19237" y="7412"/>
                </a:lnTo>
                <a:close/>
                <a:moveTo>
                  <a:pt x="12150" y="14188"/>
                </a:moveTo>
                <a:cubicBezTo>
                  <a:pt x="10125" y="12070"/>
                  <a:pt x="10125" y="12070"/>
                  <a:pt x="10125" y="12070"/>
                </a:cubicBezTo>
                <a:cubicBezTo>
                  <a:pt x="8775" y="13764"/>
                  <a:pt x="8775" y="13764"/>
                  <a:pt x="8775" y="13764"/>
                </a:cubicBezTo>
                <a:cubicBezTo>
                  <a:pt x="8775" y="14612"/>
                  <a:pt x="8775" y="14612"/>
                  <a:pt x="8775" y="14612"/>
                </a:cubicBezTo>
                <a:cubicBezTo>
                  <a:pt x="9788" y="14612"/>
                  <a:pt x="9788" y="14612"/>
                  <a:pt x="9788" y="14612"/>
                </a:cubicBezTo>
                <a:cubicBezTo>
                  <a:pt x="9788" y="15882"/>
                  <a:pt x="9788" y="15882"/>
                  <a:pt x="9788" y="15882"/>
                </a:cubicBezTo>
                <a:cubicBezTo>
                  <a:pt x="10463" y="15882"/>
                  <a:pt x="10463" y="15882"/>
                  <a:pt x="10463" y="15882"/>
                </a:cubicBezTo>
                <a:lnTo>
                  <a:pt x="12150" y="14188"/>
                </a:lnTo>
                <a:close/>
                <a:moveTo>
                  <a:pt x="15525" y="5294"/>
                </a:moveTo>
                <a:cubicBezTo>
                  <a:pt x="11475" y="10376"/>
                  <a:pt x="11475" y="10376"/>
                  <a:pt x="11475" y="10376"/>
                </a:cubicBezTo>
                <a:cubicBezTo>
                  <a:pt x="11137" y="10376"/>
                  <a:pt x="11137" y="10800"/>
                  <a:pt x="11137" y="10800"/>
                </a:cubicBezTo>
                <a:cubicBezTo>
                  <a:pt x="11475" y="11223"/>
                  <a:pt x="11475" y="11223"/>
                  <a:pt x="11812" y="10800"/>
                </a:cubicBezTo>
                <a:cubicBezTo>
                  <a:pt x="15862" y="5717"/>
                  <a:pt x="15862" y="5717"/>
                  <a:pt x="15862" y="5717"/>
                </a:cubicBezTo>
                <a:cubicBezTo>
                  <a:pt x="15862" y="5294"/>
                  <a:pt x="15862" y="5294"/>
                  <a:pt x="15862" y="5294"/>
                </a:cubicBezTo>
                <a:cubicBezTo>
                  <a:pt x="15862" y="4870"/>
                  <a:pt x="15525" y="4870"/>
                  <a:pt x="15525" y="5294"/>
                </a:cubicBezTo>
                <a:close/>
                <a:moveTo>
                  <a:pt x="19912" y="6141"/>
                </a:moveTo>
                <a:cubicBezTo>
                  <a:pt x="16537" y="1906"/>
                  <a:pt x="16537" y="1906"/>
                  <a:pt x="16537" y="1906"/>
                </a:cubicBezTo>
                <a:cubicBezTo>
                  <a:pt x="17550" y="635"/>
                  <a:pt x="17550" y="635"/>
                  <a:pt x="17550" y="635"/>
                </a:cubicBezTo>
                <a:cubicBezTo>
                  <a:pt x="17887" y="-212"/>
                  <a:pt x="18900" y="-212"/>
                  <a:pt x="19237" y="635"/>
                </a:cubicBezTo>
                <a:cubicBezTo>
                  <a:pt x="20925" y="2753"/>
                  <a:pt x="20925" y="2753"/>
                  <a:pt x="20925" y="2753"/>
                </a:cubicBezTo>
                <a:cubicBezTo>
                  <a:pt x="21600" y="3600"/>
                  <a:pt x="21600" y="4447"/>
                  <a:pt x="20925" y="4870"/>
                </a:cubicBezTo>
                <a:lnTo>
                  <a:pt x="19912" y="614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1" name="Shape 5278"/>
          <p:cNvSpPr/>
          <p:nvPr/>
        </p:nvSpPr>
        <p:spPr>
          <a:xfrm>
            <a:off x="10303142" y="2854141"/>
            <a:ext cx="307762" cy="854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616" y="15429"/>
                </a:moveTo>
                <a:cubicBezTo>
                  <a:pt x="5616" y="18514"/>
                  <a:pt x="5184" y="21600"/>
                  <a:pt x="4320" y="21600"/>
                </a:cubicBezTo>
                <a:cubicBezTo>
                  <a:pt x="1296" y="21600"/>
                  <a:pt x="1296" y="21600"/>
                  <a:pt x="1296" y="21600"/>
                </a:cubicBezTo>
                <a:cubicBezTo>
                  <a:pt x="432" y="21600"/>
                  <a:pt x="0" y="18514"/>
                  <a:pt x="0" y="15429"/>
                </a:cubicBezTo>
                <a:cubicBezTo>
                  <a:pt x="0" y="4629"/>
                  <a:pt x="0" y="4629"/>
                  <a:pt x="0" y="4629"/>
                </a:cubicBezTo>
                <a:cubicBezTo>
                  <a:pt x="0" y="1543"/>
                  <a:pt x="432" y="0"/>
                  <a:pt x="1296" y="0"/>
                </a:cubicBezTo>
                <a:cubicBezTo>
                  <a:pt x="4320" y="0"/>
                  <a:pt x="4320" y="0"/>
                  <a:pt x="4320" y="0"/>
                </a:cubicBezTo>
                <a:cubicBezTo>
                  <a:pt x="5184" y="0"/>
                  <a:pt x="5616" y="1543"/>
                  <a:pt x="5616" y="4629"/>
                </a:cubicBezTo>
                <a:lnTo>
                  <a:pt x="5616" y="15429"/>
                </a:lnTo>
                <a:close/>
                <a:moveTo>
                  <a:pt x="13824" y="15429"/>
                </a:moveTo>
                <a:cubicBezTo>
                  <a:pt x="13824" y="18514"/>
                  <a:pt x="12960" y="21600"/>
                  <a:pt x="12096" y="21600"/>
                </a:cubicBezTo>
                <a:cubicBezTo>
                  <a:pt x="9072" y="21600"/>
                  <a:pt x="9072" y="21600"/>
                  <a:pt x="9072" y="21600"/>
                </a:cubicBezTo>
                <a:cubicBezTo>
                  <a:pt x="8640" y="21600"/>
                  <a:pt x="7776" y="18514"/>
                  <a:pt x="7776" y="15429"/>
                </a:cubicBezTo>
                <a:cubicBezTo>
                  <a:pt x="7776" y="4629"/>
                  <a:pt x="7776" y="4629"/>
                  <a:pt x="7776" y="4629"/>
                </a:cubicBezTo>
                <a:cubicBezTo>
                  <a:pt x="7776" y="1543"/>
                  <a:pt x="8640" y="0"/>
                  <a:pt x="9072" y="0"/>
                </a:cubicBezTo>
                <a:cubicBezTo>
                  <a:pt x="12096" y="0"/>
                  <a:pt x="12096" y="0"/>
                  <a:pt x="12096" y="0"/>
                </a:cubicBezTo>
                <a:cubicBezTo>
                  <a:pt x="12960" y="0"/>
                  <a:pt x="13824" y="1543"/>
                  <a:pt x="13824" y="4629"/>
                </a:cubicBezTo>
                <a:lnTo>
                  <a:pt x="13824" y="15429"/>
                </a:lnTo>
                <a:close/>
                <a:moveTo>
                  <a:pt x="21600" y="15429"/>
                </a:moveTo>
                <a:cubicBezTo>
                  <a:pt x="21600" y="18514"/>
                  <a:pt x="20736" y="21600"/>
                  <a:pt x="20304" y="21600"/>
                </a:cubicBezTo>
                <a:cubicBezTo>
                  <a:pt x="17280" y="21600"/>
                  <a:pt x="17280" y="21600"/>
                  <a:pt x="17280" y="21600"/>
                </a:cubicBezTo>
                <a:cubicBezTo>
                  <a:pt x="16416" y="21600"/>
                  <a:pt x="15552" y="18514"/>
                  <a:pt x="15552" y="15429"/>
                </a:cubicBezTo>
                <a:cubicBezTo>
                  <a:pt x="15552" y="4629"/>
                  <a:pt x="15552" y="4629"/>
                  <a:pt x="15552" y="4629"/>
                </a:cubicBezTo>
                <a:cubicBezTo>
                  <a:pt x="15552" y="1543"/>
                  <a:pt x="16416" y="0"/>
                  <a:pt x="17280" y="0"/>
                </a:cubicBezTo>
                <a:cubicBezTo>
                  <a:pt x="20304" y="0"/>
                  <a:pt x="20304" y="0"/>
                  <a:pt x="20304" y="0"/>
                </a:cubicBezTo>
                <a:cubicBezTo>
                  <a:pt x="20736" y="0"/>
                  <a:pt x="21600" y="1543"/>
                  <a:pt x="21600" y="4629"/>
                </a:cubicBezTo>
                <a:lnTo>
                  <a:pt x="21600" y="15429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2" name="Shape 5279"/>
          <p:cNvSpPr/>
          <p:nvPr/>
        </p:nvSpPr>
        <p:spPr>
          <a:xfrm>
            <a:off x="11189379" y="2711661"/>
            <a:ext cx="396100" cy="39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725" y="21600"/>
                  <a:pt x="0" y="16875"/>
                  <a:pt x="0" y="10800"/>
                </a:cubicBezTo>
                <a:cubicBezTo>
                  <a:pt x="0" y="4725"/>
                  <a:pt x="4725" y="0"/>
                  <a:pt x="10800" y="0"/>
                </a:cubicBezTo>
                <a:cubicBezTo>
                  <a:pt x="16537" y="0"/>
                  <a:pt x="21600" y="4725"/>
                  <a:pt x="21600" y="10800"/>
                </a:cubicBezTo>
                <a:cubicBezTo>
                  <a:pt x="21600" y="16875"/>
                  <a:pt x="16537" y="21600"/>
                  <a:pt x="10800" y="21600"/>
                </a:cubicBezTo>
                <a:close/>
                <a:moveTo>
                  <a:pt x="10800" y="675"/>
                </a:moveTo>
                <a:cubicBezTo>
                  <a:pt x="5063" y="675"/>
                  <a:pt x="338" y="5063"/>
                  <a:pt x="338" y="10800"/>
                </a:cubicBezTo>
                <a:cubicBezTo>
                  <a:pt x="338" y="16537"/>
                  <a:pt x="5063" y="20925"/>
                  <a:pt x="10800" y="20925"/>
                </a:cubicBezTo>
                <a:cubicBezTo>
                  <a:pt x="16537" y="20925"/>
                  <a:pt x="20925" y="16537"/>
                  <a:pt x="20925" y="10800"/>
                </a:cubicBezTo>
                <a:cubicBezTo>
                  <a:pt x="20925" y="5063"/>
                  <a:pt x="16537" y="675"/>
                  <a:pt x="10800" y="675"/>
                </a:cubicBezTo>
                <a:close/>
                <a:moveTo>
                  <a:pt x="2363" y="13837"/>
                </a:moveTo>
                <a:cubicBezTo>
                  <a:pt x="2363" y="14175"/>
                  <a:pt x="2700" y="14512"/>
                  <a:pt x="2700" y="15187"/>
                </a:cubicBezTo>
                <a:cubicBezTo>
                  <a:pt x="2025" y="15525"/>
                  <a:pt x="2025" y="15525"/>
                  <a:pt x="2025" y="15525"/>
                </a:cubicBezTo>
                <a:cubicBezTo>
                  <a:pt x="1350" y="14175"/>
                  <a:pt x="1013" y="12487"/>
                  <a:pt x="1013" y="10800"/>
                </a:cubicBezTo>
                <a:cubicBezTo>
                  <a:pt x="1013" y="9113"/>
                  <a:pt x="1350" y="7425"/>
                  <a:pt x="2025" y="6075"/>
                </a:cubicBezTo>
                <a:cubicBezTo>
                  <a:pt x="2700" y="6413"/>
                  <a:pt x="2700" y="6413"/>
                  <a:pt x="2700" y="6413"/>
                </a:cubicBezTo>
                <a:cubicBezTo>
                  <a:pt x="2700" y="7088"/>
                  <a:pt x="2363" y="7425"/>
                  <a:pt x="2363" y="7763"/>
                </a:cubicBezTo>
                <a:cubicBezTo>
                  <a:pt x="3375" y="8100"/>
                  <a:pt x="3375" y="8100"/>
                  <a:pt x="3375" y="8100"/>
                </a:cubicBezTo>
                <a:cubicBezTo>
                  <a:pt x="3038" y="9113"/>
                  <a:pt x="2700" y="9788"/>
                  <a:pt x="2700" y="10800"/>
                </a:cubicBezTo>
                <a:cubicBezTo>
                  <a:pt x="2700" y="11812"/>
                  <a:pt x="3038" y="12487"/>
                  <a:pt x="3375" y="13500"/>
                </a:cubicBezTo>
                <a:lnTo>
                  <a:pt x="2363" y="13837"/>
                </a:lnTo>
                <a:close/>
                <a:moveTo>
                  <a:pt x="10463" y="20587"/>
                </a:moveTo>
                <a:cubicBezTo>
                  <a:pt x="7088" y="20587"/>
                  <a:pt x="4050" y="18562"/>
                  <a:pt x="2363" y="15862"/>
                </a:cubicBezTo>
                <a:cubicBezTo>
                  <a:pt x="3038" y="15525"/>
                  <a:pt x="3038" y="15525"/>
                  <a:pt x="3038" y="15525"/>
                </a:cubicBezTo>
                <a:cubicBezTo>
                  <a:pt x="3375" y="15862"/>
                  <a:pt x="3713" y="16200"/>
                  <a:pt x="4050" y="16537"/>
                </a:cubicBezTo>
                <a:cubicBezTo>
                  <a:pt x="4725" y="15862"/>
                  <a:pt x="4725" y="15862"/>
                  <a:pt x="4725" y="15862"/>
                </a:cubicBezTo>
                <a:cubicBezTo>
                  <a:pt x="5738" y="17212"/>
                  <a:pt x="7425" y="18225"/>
                  <a:pt x="9113" y="18562"/>
                </a:cubicBezTo>
                <a:cubicBezTo>
                  <a:pt x="9113" y="19575"/>
                  <a:pt x="9113" y="19575"/>
                  <a:pt x="9113" y="19575"/>
                </a:cubicBezTo>
                <a:cubicBezTo>
                  <a:pt x="9450" y="19575"/>
                  <a:pt x="10125" y="19575"/>
                  <a:pt x="10463" y="19575"/>
                </a:cubicBezTo>
                <a:lnTo>
                  <a:pt x="10463" y="20587"/>
                </a:lnTo>
                <a:close/>
                <a:moveTo>
                  <a:pt x="10463" y="1688"/>
                </a:moveTo>
                <a:cubicBezTo>
                  <a:pt x="10125" y="1688"/>
                  <a:pt x="9450" y="2025"/>
                  <a:pt x="9113" y="2025"/>
                </a:cubicBezTo>
                <a:cubicBezTo>
                  <a:pt x="9113" y="3038"/>
                  <a:pt x="9113" y="3038"/>
                  <a:pt x="9113" y="3038"/>
                </a:cubicBezTo>
                <a:cubicBezTo>
                  <a:pt x="7425" y="3375"/>
                  <a:pt x="5738" y="4388"/>
                  <a:pt x="4725" y="5738"/>
                </a:cubicBezTo>
                <a:cubicBezTo>
                  <a:pt x="4050" y="5063"/>
                  <a:pt x="4050" y="5063"/>
                  <a:pt x="4050" y="5063"/>
                </a:cubicBezTo>
                <a:cubicBezTo>
                  <a:pt x="3713" y="5400"/>
                  <a:pt x="3375" y="5738"/>
                  <a:pt x="3038" y="6075"/>
                </a:cubicBezTo>
                <a:cubicBezTo>
                  <a:pt x="2363" y="5738"/>
                  <a:pt x="2363" y="5738"/>
                  <a:pt x="2363" y="5738"/>
                </a:cubicBezTo>
                <a:cubicBezTo>
                  <a:pt x="4050" y="3038"/>
                  <a:pt x="7088" y="1013"/>
                  <a:pt x="10463" y="1013"/>
                </a:cubicBezTo>
                <a:lnTo>
                  <a:pt x="10463" y="1688"/>
                </a:lnTo>
                <a:close/>
                <a:moveTo>
                  <a:pt x="13837" y="9788"/>
                </a:moveTo>
                <a:cubicBezTo>
                  <a:pt x="13837" y="10125"/>
                  <a:pt x="13837" y="10463"/>
                  <a:pt x="13837" y="10800"/>
                </a:cubicBezTo>
                <a:cubicBezTo>
                  <a:pt x="13837" y="11137"/>
                  <a:pt x="13837" y="11475"/>
                  <a:pt x="13837" y="11812"/>
                </a:cubicBezTo>
                <a:cubicBezTo>
                  <a:pt x="16537" y="12825"/>
                  <a:pt x="16537" y="12825"/>
                  <a:pt x="16537" y="12825"/>
                </a:cubicBezTo>
                <a:cubicBezTo>
                  <a:pt x="16200" y="13500"/>
                  <a:pt x="15862" y="14175"/>
                  <a:pt x="15187" y="14850"/>
                </a:cubicBezTo>
                <a:cubicBezTo>
                  <a:pt x="13162" y="12825"/>
                  <a:pt x="13162" y="12825"/>
                  <a:pt x="13162" y="12825"/>
                </a:cubicBezTo>
                <a:cubicBezTo>
                  <a:pt x="12487" y="13500"/>
                  <a:pt x="12150" y="13837"/>
                  <a:pt x="11475" y="13837"/>
                </a:cubicBezTo>
                <a:cubicBezTo>
                  <a:pt x="11812" y="16875"/>
                  <a:pt x="11812" y="16875"/>
                  <a:pt x="11812" y="16875"/>
                </a:cubicBezTo>
                <a:cubicBezTo>
                  <a:pt x="11475" y="16875"/>
                  <a:pt x="11137" y="16875"/>
                  <a:pt x="10800" y="16875"/>
                </a:cubicBezTo>
                <a:cubicBezTo>
                  <a:pt x="10463" y="16875"/>
                  <a:pt x="9788" y="16875"/>
                  <a:pt x="9450" y="16875"/>
                </a:cubicBezTo>
                <a:cubicBezTo>
                  <a:pt x="10125" y="13837"/>
                  <a:pt x="10125" y="13837"/>
                  <a:pt x="10125" y="13837"/>
                </a:cubicBezTo>
                <a:cubicBezTo>
                  <a:pt x="9450" y="13837"/>
                  <a:pt x="8775" y="13500"/>
                  <a:pt x="8438" y="12825"/>
                </a:cubicBezTo>
                <a:cubicBezTo>
                  <a:pt x="6075" y="14850"/>
                  <a:pt x="6075" y="14850"/>
                  <a:pt x="6075" y="14850"/>
                </a:cubicBezTo>
                <a:cubicBezTo>
                  <a:pt x="5738" y="14175"/>
                  <a:pt x="5063" y="13500"/>
                  <a:pt x="5063" y="12825"/>
                </a:cubicBezTo>
                <a:cubicBezTo>
                  <a:pt x="7763" y="11812"/>
                  <a:pt x="7763" y="11812"/>
                  <a:pt x="7763" y="11812"/>
                </a:cubicBezTo>
                <a:cubicBezTo>
                  <a:pt x="7763" y="11475"/>
                  <a:pt x="7425" y="11137"/>
                  <a:pt x="7425" y="10800"/>
                </a:cubicBezTo>
                <a:cubicBezTo>
                  <a:pt x="7425" y="10463"/>
                  <a:pt x="7763" y="10125"/>
                  <a:pt x="7763" y="9788"/>
                </a:cubicBezTo>
                <a:cubicBezTo>
                  <a:pt x="5063" y="8775"/>
                  <a:pt x="5063" y="8775"/>
                  <a:pt x="5063" y="8775"/>
                </a:cubicBezTo>
                <a:cubicBezTo>
                  <a:pt x="5063" y="8100"/>
                  <a:pt x="5738" y="7425"/>
                  <a:pt x="6075" y="6750"/>
                </a:cubicBezTo>
                <a:cubicBezTo>
                  <a:pt x="8438" y="8775"/>
                  <a:pt x="8438" y="8775"/>
                  <a:pt x="8438" y="8775"/>
                </a:cubicBezTo>
                <a:cubicBezTo>
                  <a:pt x="8775" y="8100"/>
                  <a:pt x="9450" y="7763"/>
                  <a:pt x="10125" y="7763"/>
                </a:cubicBezTo>
                <a:cubicBezTo>
                  <a:pt x="9450" y="4725"/>
                  <a:pt x="9450" y="4725"/>
                  <a:pt x="9450" y="4725"/>
                </a:cubicBezTo>
                <a:cubicBezTo>
                  <a:pt x="9788" y="4725"/>
                  <a:pt x="10463" y="4725"/>
                  <a:pt x="10800" y="4725"/>
                </a:cubicBezTo>
                <a:cubicBezTo>
                  <a:pt x="11137" y="4725"/>
                  <a:pt x="11475" y="4725"/>
                  <a:pt x="11812" y="4725"/>
                </a:cubicBezTo>
                <a:cubicBezTo>
                  <a:pt x="11475" y="7763"/>
                  <a:pt x="11475" y="7763"/>
                  <a:pt x="11475" y="7763"/>
                </a:cubicBezTo>
                <a:cubicBezTo>
                  <a:pt x="12150" y="7763"/>
                  <a:pt x="12487" y="8100"/>
                  <a:pt x="13162" y="8775"/>
                </a:cubicBezTo>
                <a:cubicBezTo>
                  <a:pt x="15187" y="6750"/>
                  <a:pt x="15187" y="6750"/>
                  <a:pt x="15187" y="6750"/>
                </a:cubicBezTo>
                <a:cubicBezTo>
                  <a:pt x="15862" y="7425"/>
                  <a:pt x="16200" y="8100"/>
                  <a:pt x="16537" y="8775"/>
                </a:cubicBezTo>
                <a:lnTo>
                  <a:pt x="13837" y="9788"/>
                </a:lnTo>
                <a:close/>
                <a:moveTo>
                  <a:pt x="18225" y="6075"/>
                </a:moveTo>
                <a:cubicBezTo>
                  <a:pt x="18225" y="5738"/>
                  <a:pt x="17887" y="5400"/>
                  <a:pt x="17550" y="5063"/>
                </a:cubicBezTo>
                <a:cubicBezTo>
                  <a:pt x="16537" y="5738"/>
                  <a:pt x="16537" y="5738"/>
                  <a:pt x="16537" y="5738"/>
                </a:cubicBezTo>
                <a:cubicBezTo>
                  <a:pt x="15525" y="4388"/>
                  <a:pt x="13837" y="3375"/>
                  <a:pt x="12150" y="3038"/>
                </a:cubicBezTo>
                <a:cubicBezTo>
                  <a:pt x="12487" y="2025"/>
                  <a:pt x="12487" y="2025"/>
                  <a:pt x="12487" y="2025"/>
                </a:cubicBezTo>
                <a:cubicBezTo>
                  <a:pt x="11812" y="2025"/>
                  <a:pt x="11475" y="1688"/>
                  <a:pt x="11137" y="1688"/>
                </a:cubicBezTo>
                <a:cubicBezTo>
                  <a:pt x="11137" y="1013"/>
                  <a:pt x="11137" y="1013"/>
                  <a:pt x="11137" y="1013"/>
                </a:cubicBezTo>
                <a:cubicBezTo>
                  <a:pt x="14512" y="1013"/>
                  <a:pt x="17212" y="3038"/>
                  <a:pt x="18900" y="5738"/>
                </a:cubicBezTo>
                <a:lnTo>
                  <a:pt x="18225" y="6075"/>
                </a:lnTo>
                <a:close/>
                <a:moveTo>
                  <a:pt x="18900" y="15862"/>
                </a:moveTo>
                <a:cubicBezTo>
                  <a:pt x="17212" y="18562"/>
                  <a:pt x="14512" y="20587"/>
                  <a:pt x="11137" y="20587"/>
                </a:cubicBezTo>
                <a:cubicBezTo>
                  <a:pt x="11137" y="19575"/>
                  <a:pt x="11137" y="19575"/>
                  <a:pt x="11137" y="19575"/>
                </a:cubicBezTo>
                <a:cubicBezTo>
                  <a:pt x="11475" y="19575"/>
                  <a:pt x="11812" y="19575"/>
                  <a:pt x="12487" y="19575"/>
                </a:cubicBezTo>
                <a:cubicBezTo>
                  <a:pt x="12150" y="18562"/>
                  <a:pt x="12150" y="18562"/>
                  <a:pt x="12150" y="18562"/>
                </a:cubicBezTo>
                <a:cubicBezTo>
                  <a:pt x="13837" y="18225"/>
                  <a:pt x="15525" y="17212"/>
                  <a:pt x="16537" y="15862"/>
                </a:cubicBezTo>
                <a:cubicBezTo>
                  <a:pt x="17550" y="16537"/>
                  <a:pt x="17550" y="16537"/>
                  <a:pt x="17550" y="16537"/>
                </a:cubicBezTo>
                <a:cubicBezTo>
                  <a:pt x="17887" y="16200"/>
                  <a:pt x="18225" y="15862"/>
                  <a:pt x="18225" y="15525"/>
                </a:cubicBezTo>
                <a:lnTo>
                  <a:pt x="18900" y="15862"/>
                </a:lnTo>
                <a:close/>
                <a:moveTo>
                  <a:pt x="19237" y="15525"/>
                </a:moveTo>
                <a:cubicBezTo>
                  <a:pt x="18562" y="15187"/>
                  <a:pt x="18562" y="15187"/>
                  <a:pt x="18562" y="15187"/>
                </a:cubicBezTo>
                <a:cubicBezTo>
                  <a:pt x="18900" y="14512"/>
                  <a:pt x="18900" y="14175"/>
                  <a:pt x="19237" y="13837"/>
                </a:cubicBezTo>
                <a:cubicBezTo>
                  <a:pt x="18225" y="13500"/>
                  <a:pt x="18225" y="13500"/>
                  <a:pt x="18225" y="13500"/>
                </a:cubicBezTo>
                <a:cubicBezTo>
                  <a:pt x="18562" y="12487"/>
                  <a:pt x="18562" y="11812"/>
                  <a:pt x="18562" y="10800"/>
                </a:cubicBezTo>
                <a:cubicBezTo>
                  <a:pt x="18562" y="9788"/>
                  <a:pt x="18562" y="9113"/>
                  <a:pt x="18225" y="8100"/>
                </a:cubicBezTo>
                <a:cubicBezTo>
                  <a:pt x="19237" y="7763"/>
                  <a:pt x="19237" y="7763"/>
                  <a:pt x="19237" y="7763"/>
                </a:cubicBezTo>
                <a:cubicBezTo>
                  <a:pt x="18900" y="7425"/>
                  <a:pt x="18900" y="7088"/>
                  <a:pt x="18562" y="6413"/>
                </a:cubicBezTo>
                <a:cubicBezTo>
                  <a:pt x="19237" y="6075"/>
                  <a:pt x="19237" y="6075"/>
                  <a:pt x="19237" y="6075"/>
                </a:cubicBezTo>
                <a:cubicBezTo>
                  <a:pt x="19912" y="7425"/>
                  <a:pt x="20587" y="9113"/>
                  <a:pt x="20587" y="10800"/>
                </a:cubicBezTo>
                <a:cubicBezTo>
                  <a:pt x="20587" y="12487"/>
                  <a:pt x="19912" y="14175"/>
                  <a:pt x="19237" y="1552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9" name="Shape 5286"/>
          <p:cNvSpPr/>
          <p:nvPr/>
        </p:nvSpPr>
        <p:spPr>
          <a:xfrm>
            <a:off x="668535" y="3623541"/>
            <a:ext cx="396100" cy="2536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62" y="12117"/>
                </a:moveTo>
                <a:cubicBezTo>
                  <a:pt x="18900" y="17912"/>
                  <a:pt x="14850" y="21600"/>
                  <a:pt x="10800" y="21600"/>
                </a:cubicBezTo>
                <a:cubicBezTo>
                  <a:pt x="6413" y="21600"/>
                  <a:pt x="2363" y="17912"/>
                  <a:pt x="0" y="12117"/>
                </a:cubicBezTo>
                <a:cubicBezTo>
                  <a:pt x="0" y="12117"/>
                  <a:pt x="0" y="11590"/>
                  <a:pt x="0" y="11063"/>
                </a:cubicBezTo>
                <a:cubicBezTo>
                  <a:pt x="0" y="10537"/>
                  <a:pt x="0" y="10010"/>
                  <a:pt x="0" y="9483"/>
                </a:cubicBezTo>
                <a:cubicBezTo>
                  <a:pt x="2363" y="4215"/>
                  <a:pt x="6413" y="0"/>
                  <a:pt x="10800" y="0"/>
                </a:cubicBezTo>
                <a:cubicBezTo>
                  <a:pt x="14850" y="0"/>
                  <a:pt x="18900" y="4215"/>
                  <a:pt x="21262" y="9483"/>
                </a:cubicBezTo>
                <a:cubicBezTo>
                  <a:pt x="21262" y="10010"/>
                  <a:pt x="21600" y="10537"/>
                  <a:pt x="21600" y="11063"/>
                </a:cubicBezTo>
                <a:cubicBezTo>
                  <a:pt x="21600" y="11590"/>
                  <a:pt x="21262" y="12117"/>
                  <a:pt x="21262" y="12117"/>
                </a:cubicBezTo>
                <a:close/>
                <a:moveTo>
                  <a:pt x="15525" y="4215"/>
                </a:moveTo>
                <a:cubicBezTo>
                  <a:pt x="15862" y="5795"/>
                  <a:pt x="16200" y="6849"/>
                  <a:pt x="16200" y="8429"/>
                </a:cubicBezTo>
                <a:cubicBezTo>
                  <a:pt x="16200" y="13171"/>
                  <a:pt x="13837" y="16859"/>
                  <a:pt x="10800" y="16859"/>
                </a:cubicBezTo>
                <a:cubicBezTo>
                  <a:pt x="7763" y="16859"/>
                  <a:pt x="5400" y="13171"/>
                  <a:pt x="5400" y="8429"/>
                </a:cubicBezTo>
                <a:cubicBezTo>
                  <a:pt x="5400" y="6849"/>
                  <a:pt x="5738" y="5795"/>
                  <a:pt x="6075" y="4215"/>
                </a:cubicBezTo>
                <a:cubicBezTo>
                  <a:pt x="4050" y="5795"/>
                  <a:pt x="2700" y="8429"/>
                  <a:pt x="1350" y="11063"/>
                </a:cubicBezTo>
                <a:cubicBezTo>
                  <a:pt x="3375" y="15805"/>
                  <a:pt x="6750" y="19493"/>
                  <a:pt x="10800" y="19493"/>
                </a:cubicBezTo>
                <a:cubicBezTo>
                  <a:pt x="14512" y="19493"/>
                  <a:pt x="17887" y="15805"/>
                  <a:pt x="19912" y="11063"/>
                </a:cubicBezTo>
                <a:cubicBezTo>
                  <a:pt x="18900" y="8429"/>
                  <a:pt x="17212" y="5795"/>
                  <a:pt x="15525" y="4215"/>
                </a:cubicBezTo>
                <a:close/>
                <a:moveTo>
                  <a:pt x="10800" y="2634"/>
                </a:moveTo>
                <a:cubicBezTo>
                  <a:pt x="8775" y="2634"/>
                  <a:pt x="7088" y="5268"/>
                  <a:pt x="7088" y="8429"/>
                </a:cubicBezTo>
                <a:cubicBezTo>
                  <a:pt x="7088" y="8956"/>
                  <a:pt x="7425" y="9483"/>
                  <a:pt x="7763" y="9483"/>
                </a:cubicBezTo>
                <a:cubicBezTo>
                  <a:pt x="8100" y="9483"/>
                  <a:pt x="8100" y="8956"/>
                  <a:pt x="8100" y="8429"/>
                </a:cubicBezTo>
                <a:cubicBezTo>
                  <a:pt x="8100" y="6322"/>
                  <a:pt x="9450" y="4741"/>
                  <a:pt x="10800" y="4741"/>
                </a:cubicBezTo>
                <a:cubicBezTo>
                  <a:pt x="11137" y="4741"/>
                  <a:pt x="11137" y="4215"/>
                  <a:pt x="11137" y="3688"/>
                </a:cubicBezTo>
                <a:cubicBezTo>
                  <a:pt x="11137" y="3161"/>
                  <a:pt x="11137" y="2634"/>
                  <a:pt x="10800" y="263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0" name="Shape 5287"/>
          <p:cNvSpPr/>
          <p:nvPr/>
        </p:nvSpPr>
        <p:spPr>
          <a:xfrm>
            <a:off x="1420837" y="3540073"/>
            <a:ext cx="391277" cy="3997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5" h="21191" extrusionOk="0">
                <a:moveTo>
                  <a:pt x="19938" y="6464"/>
                </a:moveTo>
                <a:cubicBezTo>
                  <a:pt x="17280" y="9082"/>
                  <a:pt x="17280" y="9082"/>
                  <a:pt x="17280" y="9082"/>
                </a:cubicBezTo>
                <a:cubicBezTo>
                  <a:pt x="18609" y="10391"/>
                  <a:pt x="18609" y="10391"/>
                  <a:pt x="18609" y="10391"/>
                </a:cubicBezTo>
                <a:cubicBezTo>
                  <a:pt x="18942" y="10391"/>
                  <a:pt x="18942" y="10718"/>
                  <a:pt x="18609" y="10718"/>
                </a:cubicBezTo>
                <a:cubicBezTo>
                  <a:pt x="16283" y="13336"/>
                  <a:pt x="16283" y="13336"/>
                  <a:pt x="16283" y="13336"/>
                </a:cubicBezTo>
                <a:cubicBezTo>
                  <a:pt x="15951" y="13336"/>
                  <a:pt x="15618" y="13336"/>
                  <a:pt x="15618" y="13336"/>
                </a:cubicBezTo>
                <a:cubicBezTo>
                  <a:pt x="14289" y="12027"/>
                  <a:pt x="14289" y="12027"/>
                  <a:pt x="14289" y="12027"/>
                </a:cubicBezTo>
                <a:cubicBezTo>
                  <a:pt x="7311" y="19227"/>
                  <a:pt x="7311" y="19227"/>
                  <a:pt x="7311" y="19227"/>
                </a:cubicBezTo>
                <a:cubicBezTo>
                  <a:pt x="6978" y="19555"/>
                  <a:pt x="6646" y="19555"/>
                  <a:pt x="5982" y="19555"/>
                </a:cubicBezTo>
                <a:cubicBezTo>
                  <a:pt x="3655" y="19555"/>
                  <a:pt x="3655" y="19555"/>
                  <a:pt x="3655" y="19555"/>
                </a:cubicBezTo>
                <a:cubicBezTo>
                  <a:pt x="665" y="21191"/>
                  <a:pt x="665" y="21191"/>
                  <a:pt x="665" y="21191"/>
                </a:cubicBezTo>
                <a:cubicBezTo>
                  <a:pt x="0" y="20209"/>
                  <a:pt x="0" y="20209"/>
                  <a:pt x="0" y="20209"/>
                </a:cubicBezTo>
                <a:cubicBezTo>
                  <a:pt x="1329" y="17264"/>
                  <a:pt x="1329" y="17264"/>
                  <a:pt x="1329" y="17264"/>
                </a:cubicBezTo>
                <a:cubicBezTo>
                  <a:pt x="1329" y="14973"/>
                  <a:pt x="1329" y="14973"/>
                  <a:pt x="1329" y="14973"/>
                </a:cubicBezTo>
                <a:cubicBezTo>
                  <a:pt x="1329" y="14646"/>
                  <a:pt x="1662" y="14318"/>
                  <a:pt x="1994" y="13991"/>
                </a:cubicBezTo>
                <a:cubicBezTo>
                  <a:pt x="8972" y="6791"/>
                  <a:pt x="8972" y="6791"/>
                  <a:pt x="8972" y="6791"/>
                </a:cubicBezTo>
                <a:cubicBezTo>
                  <a:pt x="7643" y="5482"/>
                  <a:pt x="7643" y="5482"/>
                  <a:pt x="7643" y="5482"/>
                </a:cubicBezTo>
                <a:cubicBezTo>
                  <a:pt x="7643" y="5482"/>
                  <a:pt x="7643" y="5155"/>
                  <a:pt x="7643" y="5155"/>
                </a:cubicBezTo>
                <a:cubicBezTo>
                  <a:pt x="10302" y="2536"/>
                  <a:pt x="10302" y="2536"/>
                  <a:pt x="10302" y="2536"/>
                </a:cubicBezTo>
                <a:cubicBezTo>
                  <a:pt x="10302" y="2536"/>
                  <a:pt x="10634" y="2536"/>
                  <a:pt x="10966" y="2536"/>
                </a:cubicBezTo>
                <a:cubicBezTo>
                  <a:pt x="11963" y="3846"/>
                  <a:pt x="11963" y="3846"/>
                  <a:pt x="11963" y="3846"/>
                </a:cubicBezTo>
                <a:cubicBezTo>
                  <a:pt x="14622" y="1227"/>
                  <a:pt x="14622" y="1227"/>
                  <a:pt x="14622" y="1227"/>
                </a:cubicBezTo>
                <a:cubicBezTo>
                  <a:pt x="16283" y="-409"/>
                  <a:pt x="18609" y="-409"/>
                  <a:pt x="19938" y="1227"/>
                </a:cubicBezTo>
                <a:cubicBezTo>
                  <a:pt x="21600" y="2536"/>
                  <a:pt x="21600" y="5155"/>
                  <a:pt x="19938" y="6464"/>
                </a:cubicBezTo>
                <a:close/>
                <a:moveTo>
                  <a:pt x="12960" y="10718"/>
                </a:moveTo>
                <a:cubicBezTo>
                  <a:pt x="10634" y="8427"/>
                  <a:pt x="10634" y="8427"/>
                  <a:pt x="10634" y="8427"/>
                </a:cubicBezTo>
                <a:cubicBezTo>
                  <a:pt x="3655" y="14973"/>
                  <a:pt x="3655" y="14973"/>
                  <a:pt x="3655" y="14973"/>
                </a:cubicBezTo>
                <a:cubicBezTo>
                  <a:pt x="3655" y="17264"/>
                  <a:pt x="3655" y="17264"/>
                  <a:pt x="3655" y="17264"/>
                </a:cubicBezTo>
                <a:cubicBezTo>
                  <a:pt x="5982" y="17264"/>
                  <a:pt x="5982" y="17264"/>
                  <a:pt x="5982" y="17264"/>
                </a:cubicBezTo>
                <a:lnTo>
                  <a:pt x="12960" y="1071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1" name="Shape 5288"/>
          <p:cNvSpPr/>
          <p:nvPr/>
        </p:nvSpPr>
        <p:spPr>
          <a:xfrm>
            <a:off x="2307074" y="3569400"/>
            <a:ext cx="339109" cy="3391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280" y="21600"/>
                </a:moveTo>
                <a:cubicBezTo>
                  <a:pt x="14531" y="21600"/>
                  <a:pt x="14531" y="21600"/>
                  <a:pt x="14531" y="21600"/>
                </a:cubicBezTo>
                <a:cubicBezTo>
                  <a:pt x="14531" y="12960"/>
                  <a:pt x="14531" y="12960"/>
                  <a:pt x="14531" y="12960"/>
                </a:cubicBezTo>
                <a:cubicBezTo>
                  <a:pt x="17673" y="12960"/>
                  <a:pt x="17673" y="12960"/>
                  <a:pt x="17673" y="12960"/>
                </a:cubicBezTo>
                <a:cubicBezTo>
                  <a:pt x="18065" y="9818"/>
                  <a:pt x="18065" y="9818"/>
                  <a:pt x="18065" y="9818"/>
                </a:cubicBezTo>
                <a:cubicBezTo>
                  <a:pt x="14531" y="9818"/>
                  <a:pt x="14531" y="9818"/>
                  <a:pt x="14531" y="9818"/>
                </a:cubicBezTo>
                <a:cubicBezTo>
                  <a:pt x="14531" y="7855"/>
                  <a:pt x="14531" y="7855"/>
                  <a:pt x="14531" y="7855"/>
                </a:cubicBezTo>
                <a:cubicBezTo>
                  <a:pt x="14531" y="7069"/>
                  <a:pt x="14924" y="6284"/>
                  <a:pt x="16495" y="6284"/>
                </a:cubicBezTo>
                <a:cubicBezTo>
                  <a:pt x="18458" y="6284"/>
                  <a:pt x="18458" y="6284"/>
                  <a:pt x="18458" y="6284"/>
                </a:cubicBezTo>
                <a:cubicBezTo>
                  <a:pt x="18458" y="3535"/>
                  <a:pt x="18458" y="3535"/>
                  <a:pt x="18458" y="3535"/>
                </a:cubicBezTo>
                <a:cubicBezTo>
                  <a:pt x="17673" y="3535"/>
                  <a:pt x="16887" y="3142"/>
                  <a:pt x="15709" y="3142"/>
                </a:cubicBezTo>
                <a:cubicBezTo>
                  <a:pt x="13353" y="3142"/>
                  <a:pt x="11389" y="4713"/>
                  <a:pt x="11389" y="7462"/>
                </a:cubicBezTo>
                <a:cubicBezTo>
                  <a:pt x="11389" y="9818"/>
                  <a:pt x="11389" y="9818"/>
                  <a:pt x="11389" y="9818"/>
                </a:cubicBezTo>
                <a:cubicBezTo>
                  <a:pt x="8247" y="9818"/>
                  <a:pt x="8247" y="9818"/>
                  <a:pt x="8247" y="9818"/>
                </a:cubicBezTo>
                <a:cubicBezTo>
                  <a:pt x="8247" y="12960"/>
                  <a:pt x="8247" y="12960"/>
                  <a:pt x="8247" y="12960"/>
                </a:cubicBezTo>
                <a:cubicBezTo>
                  <a:pt x="11389" y="12960"/>
                  <a:pt x="11389" y="12960"/>
                  <a:pt x="11389" y="12960"/>
                </a:cubicBezTo>
                <a:cubicBezTo>
                  <a:pt x="11389" y="21600"/>
                  <a:pt x="11389" y="21600"/>
                  <a:pt x="11389" y="21600"/>
                </a:cubicBezTo>
                <a:cubicBezTo>
                  <a:pt x="3927" y="21600"/>
                  <a:pt x="3927" y="21600"/>
                  <a:pt x="3927" y="21600"/>
                </a:cubicBezTo>
                <a:cubicBezTo>
                  <a:pt x="1571" y="21600"/>
                  <a:pt x="0" y="19636"/>
                  <a:pt x="0" y="17673"/>
                </a:cubicBezTo>
                <a:cubicBezTo>
                  <a:pt x="0" y="3927"/>
                  <a:pt x="0" y="3927"/>
                  <a:pt x="0" y="3927"/>
                </a:cubicBezTo>
                <a:cubicBezTo>
                  <a:pt x="0" y="1964"/>
                  <a:pt x="1571" y="0"/>
                  <a:pt x="3927" y="0"/>
                </a:cubicBezTo>
                <a:cubicBezTo>
                  <a:pt x="17280" y="0"/>
                  <a:pt x="17280" y="0"/>
                  <a:pt x="17280" y="0"/>
                </a:cubicBezTo>
                <a:cubicBezTo>
                  <a:pt x="19636" y="0"/>
                  <a:pt x="21600" y="1964"/>
                  <a:pt x="21600" y="3927"/>
                </a:cubicBezTo>
                <a:cubicBezTo>
                  <a:pt x="21600" y="17673"/>
                  <a:pt x="21600" y="17673"/>
                  <a:pt x="21600" y="17673"/>
                </a:cubicBezTo>
                <a:cubicBezTo>
                  <a:pt x="21600" y="19636"/>
                  <a:pt x="19636" y="21600"/>
                  <a:pt x="17280" y="216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2" name="Shape 5289"/>
          <p:cNvSpPr/>
          <p:nvPr/>
        </p:nvSpPr>
        <p:spPr>
          <a:xfrm>
            <a:off x="3196157" y="3569400"/>
            <a:ext cx="396100" cy="3391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207"/>
                </a:moveTo>
                <a:cubicBezTo>
                  <a:pt x="0" y="393"/>
                  <a:pt x="0" y="393"/>
                  <a:pt x="0" y="393"/>
                </a:cubicBezTo>
                <a:cubicBezTo>
                  <a:pt x="0" y="0"/>
                  <a:pt x="0" y="0"/>
                  <a:pt x="338" y="393"/>
                </a:cubicBezTo>
                <a:cubicBezTo>
                  <a:pt x="9113" y="10211"/>
                  <a:pt x="9113" y="10211"/>
                  <a:pt x="9113" y="10211"/>
                </a:cubicBezTo>
                <a:cubicBezTo>
                  <a:pt x="9113" y="10211"/>
                  <a:pt x="9113" y="10211"/>
                  <a:pt x="9113" y="10604"/>
                </a:cubicBezTo>
                <a:cubicBezTo>
                  <a:pt x="9113" y="393"/>
                  <a:pt x="9113" y="393"/>
                  <a:pt x="9113" y="393"/>
                </a:cubicBezTo>
                <a:cubicBezTo>
                  <a:pt x="9113" y="0"/>
                  <a:pt x="9450" y="0"/>
                  <a:pt x="9788" y="393"/>
                </a:cubicBezTo>
                <a:cubicBezTo>
                  <a:pt x="18225" y="10211"/>
                  <a:pt x="18225" y="10211"/>
                  <a:pt x="18225" y="10211"/>
                </a:cubicBezTo>
                <a:cubicBezTo>
                  <a:pt x="18225" y="10211"/>
                  <a:pt x="18225" y="10211"/>
                  <a:pt x="18562" y="10604"/>
                </a:cubicBezTo>
                <a:cubicBezTo>
                  <a:pt x="18562" y="785"/>
                  <a:pt x="18562" y="785"/>
                  <a:pt x="18562" y="785"/>
                </a:cubicBezTo>
                <a:cubicBezTo>
                  <a:pt x="18562" y="393"/>
                  <a:pt x="18900" y="0"/>
                  <a:pt x="19237" y="0"/>
                </a:cubicBezTo>
                <a:cubicBezTo>
                  <a:pt x="20587" y="0"/>
                  <a:pt x="20587" y="0"/>
                  <a:pt x="20587" y="0"/>
                </a:cubicBezTo>
                <a:cubicBezTo>
                  <a:pt x="21262" y="0"/>
                  <a:pt x="21600" y="393"/>
                  <a:pt x="21600" y="785"/>
                </a:cubicBezTo>
                <a:cubicBezTo>
                  <a:pt x="21600" y="20815"/>
                  <a:pt x="21600" y="20815"/>
                  <a:pt x="21600" y="20815"/>
                </a:cubicBezTo>
                <a:cubicBezTo>
                  <a:pt x="21600" y="21207"/>
                  <a:pt x="21262" y="21600"/>
                  <a:pt x="20587" y="21600"/>
                </a:cubicBezTo>
                <a:cubicBezTo>
                  <a:pt x="19237" y="21600"/>
                  <a:pt x="19237" y="21600"/>
                  <a:pt x="19237" y="21600"/>
                </a:cubicBezTo>
                <a:cubicBezTo>
                  <a:pt x="18900" y="21600"/>
                  <a:pt x="18562" y="21207"/>
                  <a:pt x="18562" y="20815"/>
                </a:cubicBezTo>
                <a:cubicBezTo>
                  <a:pt x="18562" y="10996"/>
                  <a:pt x="18562" y="10996"/>
                  <a:pt x="18562" y="10996"/>
                </a:cubicBezTo>
                <a:cubicBezTo>
                  <a:pt x="18225" y="11389"/>
                  <a:pt x="18225" y="11389"/>
                  <a:pt x="18225" y="11389"/>
                </a:cubicBezTo>
                <a:cubicBezTo>
                  <a:pt x="9788" y="21600"/>
                  <a:pt x="9788" y="21600"/>
                  <a:pt x="9788" y="21600"/>
                </a:cubicBezTo>
                <a:cubicBezTo>
                  <a:pt x="9450" y="21600"/>
                  <a:pt x="9113" y="21600"/>
                  <a:pt x="9113" y="21207"/>
                </a:cubicBezTo>
                <a:cubicBezTo>
                  <a:pt x="9113" y="10996"/>
                  <a:pt x="9113" y="10996"/>
                  <a:pt x="9113" y="10996"/>
                </a:cubicBezTo>
                <a:cubicBezTo>
                  <a:pt x="9113" y="11389"/>
                  <a:pt x="9113" y="11389"/>
                  <a:pt x="9113" y="11389"/>
                </a:cubicBezTo>
                <a:cubicBezTo>
                  <a:pt x="338" y="21600"/>
                  <a:pt x="338" y="21600"/>
                  <a:pt x="338" y="21600"/>
                </a:cubicBezTo>
                <a:cubicBezTo>
                  <a:pt x="0" y="21600"/>
                  <a:pt x="0" y="21600"/>
                  <a:pt x="0" y="2120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3" name="Shape 5290"/>
          <p:cNvSpPr/>
          <p:nvPr/>
        </p:nvSpPr>
        <p:spPr>
          <a:xfrm>
            <a:off x="4085242" y="3549453"/>
            <a:ext cx="276416" cy="390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60" y="13714"/>
                </a:moveTo>
                <a:cubicBezTo>
                  <a:pt x="19680" y="13714"/>
                  <a:pt x="19200" y="13371"/>
                  <a:pt x="18720" y="13029"/>
                </a:cubicBezTo>
                <a:cubicBezTo>
                  <a:pt x="14880" y="8914"/>
                  <a:pt x="14880" y="8914"/>
                  <a:pt x="14880" y="8914"/>
                </a:cubicBezTo>
                <a:cubicBezTo>
                  <a:pt x="13920" y="8914"/>
                  <a:pt x="13920" y="8914"/>
                  <a:pt x="13920" y="8914"/>
                </a:cubicBezTo>
                <a:cubicBezTo>
                  <a:pt x="13920" y="10629"/>
                  <a:pt x="13920" y="10629"/>
                  <a:pt x="13920" y="10629"/>
                </a:cubicBezTo>
                <a:cubicBezTo>
                  <a:pt x="18240" y="15429"/>
                  <a:pt x="18240" y="15429"/>
                  <a:pt x="18240" y="15429"/>
                </a:cubicBezTo>
                <a:cubicBezTo>
                  <a:pt x="18240" y="15771"/>
                  <a:pt x="18720" y="15771"/>
                  <a:pt x="18720" y="16114"/>
                </a:cubicBezTo>
                <a:cubicBezTo>
                  <a:pt x="18720" y="16457"/>
                  <a:pt x="18240" y="16800"/>
                  <a:pt x="17280" y="16800"/>
                </a:cubicBezTo>
                <a:cubicBezTo>
                  <a:pt x="13920" y="16800"/>
                  <a:pt x="13920" y="16800"/>
                  <a:pt x="13920" y="16800"/>
                </a:cubicBezTo>
                <a:cubicBezTo>
                  <a:pt x="13920" y="20229"/>
                  <a:pt x="13920" y="20229"/>
                  <a:pt x="13920" y="20229"/>
                </a:cubicBezTo>
                <a:cubicBezTo>
                  <a:pt x="13920" y="20914"/>
                  <a:pt x="13440" y="21600"/>
                  <a:pt x="12000" y="21600"/>
                </a:cubicBezTo>
                <a:cubicBezTo>
                  <a:pt x="9600" y="21600"/>
                  <a:pt x="9600" y="21600"/>
                  <a:pt x="9600" y="21600"/>
                </a:cubicBezTo>
                <a:cubicBezTo>
                  <a:pt x="8640" y="21600"/>
                  <a:pt x="7680" y="20914"/>
                  <a:pt x="7680" y="20229"/>
                </a:cubicBezTo>
                <a:cubicBezTo>
                  <a:pt x="7680" y="16800"/>
                  <a:pt x="7680" y="16800"/>
                  <a:pt x="7680" y="16800"/>
                </a:cubicBezTo>
                <a:cubicBezTo>
                  <a:pt x="4320" y="16800"/>
                  <a:pt x="4320" y="16800"/>
                  <a:pt x="4320" y="16800"/>
                </a:cubicBezTo>
                <a:cubicBezTo>
                  <a:pt x="3840" y="16800"/>
                  <a:pt x="3360" y="16457"/>
                  <a:pt x="3360" y="16114"/>
                </a:cubicBezTo>
                <a:cubicBezTo>
                  <a:pt x="3360" y="15771"/>
                  <a:pt x="3360" y="15771"/>
                  <a:pt x="3360" y="15429"/>
                </a:cubicBezTo>
                <a:cubicBezTo>
                  <a:pt x="7680" y="10629"/>
                  <a:pt x="7680" y="10629"/>
                  <a:pt x="7680" y="10629"/>
                </a:cubicBezTo>
                <a:cubicBezTo>
                  <a:pt x="7680" y="8914"/>
                  <a:pt x="7680" y="8914"/>
                  <a:pt x="7680" y="8914"/>
                </a:cubicBezTo>
                <a:cubicBezTo>
                  <a:pt x="6720" y="8914"/>
                  <a:pt x="6720" y="8914"/>
                  <a:pt x="6720" y="8914"/>
                </a:cubicBezTo>
                <a:cubicBezTo>
                  <a:pt x="2880" y="13029"/>
                  <a:pt x="2880" y="13029"/>
                  <a:pt x="2880" y="13029"/>
                </a:cubicBezTo>
                <a:cubicBezTo>
                  <a:pt x="2400" y="13371"/>
                  <a:pt x="1920" y="13714"/>
                  <a:pt x="1440" y="13714"/>
                </a:cubicBezTo>
                <a:cubicBezTo>
                  <a:pt x="480" y="13714"/>
                  <a:pt x="0" y="13029"/>
                  <a:pt x="0" y="12343"/>
                </a:cubicBezTo>
                <a:cubicBezTo>
                  <a:pt x="0" y="12343"/>
                  <a:pt x="0" y="12000"/>
                  <a:pt x="0" y="11657"/>
                </a:cubicBezTo>
                <a:cubicBezTo>
                  <a:pt x="4320" y="7200"/>
                  <a:pt x="4320" y="7200"/>
                  <a:pt x="4320" y="7200"/>
                </a:cubicBezTo>
                <a:cubicBezTo>
                  <a:pt x="5280" y="6514"/>
                  <a:pt x="6240" y="5829"/>
                  <a:pt x="7680" y="5829"/>
                </a:cubicBezTo>
                <a:cubicBezTo>
                  <a:pt x="13920" y="5829"/>
                  <a:pt x="13920" y="5829"/>
                  <a:pt x="13920" y="5829"/>
                </a:cubicBezTo>
                <a:cubicBezTo>
                  <a:pt x="15360" y="5829"/>
                  <a:pt x="16320" y="6514"/>
                  <a:pt x="17280" y="7200"/>
                </a:cubicBezTo>
                <a:cubicBezTo>
                  <a:pt x="21600" y="11657"/>
                  <a:pt x="21600" y="11657"/>
                  <a:pt x="21600" y="11657"/>
                </a:cubicBezTo>
                <a:cubicBezTo>
                  <a:pt x="21600" y="12000"/>
                  <a:pt x="21600" y="12343"/>
                  <a:pt x="21600" y="12343"/>
                </a:cubicBezTo>
                <a:cubicBezTo>
                  <a:pt x="21600" y="13029"/>
                  <a:pt x="21120" y="13714"/>
                  <a:pt x="20160" y="13714"/>
                </a:cubicBezTo>
                <a:close/>
                <a:moveTo>
                  <a:pt x="11040" y="5486"/>
                </a:moveTo>
                <a:cubicBezTo>
                  <a:pt x="8640" y="5486"/>
                  <a:pt x="7200" y="4114"/>
                  <a:pt x="7200" y="2743"/>
                </a:cubicBezTo>
                <a:cubicBezTo>
                  <a:pt x="7200" y="1029"/>
                  <a:pt x="8640" y="0"/>
                  <a:pt x="11040" y="0"/>
                </a:cubicBezTo>
                <a:cubicBezTo>
                  <a:pt x="12960" y="0"/>
                  <a:pt x="14880" y="1029"/>
                  <a:pt x="14880" y="2743"/>
                </a:cubicBezTo>
                <a:cubicBezTo>
                  <a:pt x="14880" y="4114"/>
                  <a:pt x="12960" y="5486"/>
                  <a:pt x="11040" y="548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4" name="Shape 5291"/>
          <p:cNvSpPr/>
          <p:nvPr/>
        </p:nvSpPr>
        <p:spPr>
          <a:xfrm>
            <a:off x="4974329" y="3543753"/>
            <a:ext cx="339107" cy="39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7425"/>
                </a:moveTo>
                <a:cubicBezTo>
                  <a:pt x="21600" y="7425"/>
                  <a:pt x="21600" y="7425"/>
                  <a:pt x="21600" y="7425"/>
                </a:cubicBezTo>
                <a:cubicBezTo>
                  <a:pt x="21600" y="20250"/>
                  <a:pt x="21600" y="20250"/>
                  <a:pt x="21600" y="20250"/>
                </a:cubicBezTo>
                <a:cubicBezTo>
                  <a:pt x="21600" y="20925"/>
                  <a:pt x="20815" y="21600"/>
                  <a:pt x="20029" y="21600"/>
                </a:cubicBezTo>
                <a:cubicBezTo>
                  <a:pt x="1178" y="21600"/>
                  <a:pt x="1178" y="21600"/>
                  <a:pt x="1178" y="21600"/>
                </a:cubicBezTo>
                <a:cubicBezTo>
                  <a:pt x="393" y="21600"/>
                  <a:pt x="0" y="20925"/>
                  <a:pt x="0" y="20250"/>
                </a:cubicBezTo>
                <a:cubicBezTo>
                  <a:pt x="0" y="1013"/>
                  <a:pt x="0" y="1013"/>
                  <a:pt x="0" y="1013"/>
                </a:cubicBezTo>
                <a:cubicBezTo>
                  <a:pt x="0" y="338"/>
                  <a:pt x="393" y="0"/>
                  <a:pt x="1178" y="0"/>
                </a:cubicBezTo>
                <a:cubicBezTo>
                  <a:pt x="12567" y="0"/>
                  <a:pt x="12567" y="0"/>
                  <a:pt x="12567" y="0"/>
                </a:cubicBezTo>
                <a:cubicBezTo>
                  <a:pt x="12567" y="6413"/>
                  <a:pt x="12567" y="6413"/>
                  <a:pt x="12567" y="6413"/>
                </a:cubicBezTo>
                <a:cubicBezTo>
                  <a:pt x="12567" y="7088"/>
                  <a:pt x="12960" y="7425"/>
                  <a:pt x="13745" y="7425"/>
                </a:cubicBezTo>
                <a:close/>
                <a:moveTo>
                  <a:pt x="14138" y="338"/>
                </a:moveTo>
                <a:cubicBezTo>
                  <a:pt x="14531" y="338"/>
                  <a:pt x="14531" y="675"/>
                  <a:pt x="14924" y="675"/>
                </a:cubicBezTo>
                <a:cubicBezTo>
                  <a:pt x="20422" y="5738"/>
                  <a:pt x="20422" y="5738"/>
                  <a:pt x="20422" y="5738"/>
                </a:cubicBezTo>
                <a:cubicBezTo>
                  <a:pt x="20815" y="5738"/>
                  <a:pt x="20815" y="5738"/>
                  <a:pt x="20815" y="6075"/>
                </a:cubicBezTo>
                <a:cubicBezTo>
                  <a:pt x="14138" y="6075"/>
                  <a:pt x="14138" y="6075"/>
                  <a:pt x="14138" y="6075"/>
                </a:cubicBezTo>
                <a:lnTo>
                  <a:pt x="14138" y="33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5" name="Shape 5292"/>
          <p:cNvSpPr/>
          <p:nvPr/>
        </p:nvSpPr>
        <p:spPr>
          <a:xfrm>
            <a:off x="5860565" y="3543753"/>
            <a:ext cx="339109" cy="39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413"/>
                </a:moveTo>
                <a:cubicBezTo>
                  <a:pt x="21600" y="20250"/>
                  <a:pt x="21600" y="20250"/>
                  <a:pt x="21600" y="20250"/>
                </a:cubicBezTo>
                <a:cubicBezTo>
                  <a:pt x="21600" y="20925"/>
                  <a:pt x="20815" y="21600"/>
                  <a:pt x="20029" y="21600"/>
                </a:cubicBezTo>
                <a:cubicBezTo>
                  <a:pt x="1178" y="21600"/>
                  <a:pt x="1178" y="21600"/>
                  <a:pt x="1178" y="21600"/>
                </a:cubicBezTo>
                <a:cubicBezTo>
                  <a:pt x="393" y="21600"/>
                  <a:pt x="0" y="20925"/>
                  <a:pt x="0" y="20250"/>
                </a:cubicBezTo>
                <a:cubicBezTo>
                  <a:pt x="0" y="1013"/>
                  <a:pt x="0" y="1013"/>
                  <a:pt x="0" y="1013"/>
                </a:cubicBezTo>
                <a:cubicBezTo>
                  <a:pt x="0" y="338"/>
                  <a:pt x="393" y="0"/>
                  <a:pt x="1178" y="0"/>
                </a:cubicBezTo>
                <a:cubicBezTo>
                  <a:pt x="13745" y="0"/>
                  <a:pt x="13745" y="0"/>
                  <a:pt x="13745" y="0"/>
                </a:cubicBezTo>
                <a:cubicBezTo>
                  <a:pt x="14531" y="0"/>
                  <a:pt x="15709" y="338"/>
                  <a:pt x="16102" y="675"/>
                </a:cubicBezTo>
                <a:cubicBezTo>
                  <a:pt x="20422" y="4388"/>
                  <a:pt x="20422" y="4388"/>
                  <a:pt x="20422" y="4388"/>
                </a:cubicBezTo>
                <a:cubicBezTo>
                  <a:pt x="20815" y="4725"/>
                  <a:pt x="21600" y="5738"/>
                  <a:pt x="21600" y="6413"/>
                </a:cubicBezTo>
                <a:close/>
                <a:moveTo>
                  <a:pt x="19636" y="7425"/>
                </a:moveTo>
                <a:cubicBezTo>
                  <a:pt x="13745" y="7425"/>
                  <a:pt x="13745" y="7425"/>
                  <a:pt x="13745" y="7425"/>
                </a:cubicBezTo>
                <a:cubicBezTo>
                  <a:pt x="12960" y="7425"/>
                  <a:pt x="12567" y="7088"/>
                  <a:pt x="12567" y="6413"/>
                </a:cubicBezTo>
                <a:cubicBezTo>
                  <a:pt x="12567" y="1350"/>
                  <a:pt x="12567" y="1350"/>
                  <a:pt x="12567" y="1350"/>
                </a:cubicBezTo>
                <a:cubicBezTo>
                  <a:pt x="1571" y="1350"/>
                  <a:pt x="1571" y="1350"/>
                  <a:pt x="1571" y="1350"/>
                </a:cubicBezTo>
                <a:cubicBezTo>
                  <a:pt x="1571" y="19912"/>
                  <a:pt x="1571" y="19912"/>
                  <a:pt x="1571" y="19912"/>
                </a:cubicBezTo>
                <a:cubicBezTo>
                  <a:pt x="19636" y="19912"/>
                  <a:pt x="19636" y="19912"/>
                  <a:pt x="19636" y="19912"/>
                </a:cubicBezTo>
                <a:lnTo>
                  <a:pt x="19636" y="7425"/>
                </a:lnTo>
                <a:close/>
                <a:moveTo>
                  <a:pt x="9033" y="10463"/>
                </a:moveTo>
                <a:cubicBezTo>
                  <a:pt x="9033" y="16875"/>
                  <a:pt x="9033" y="16875"/>
                  <a:pt x="9033" y="16875"/>
                </a:cubicBezTo>
                <a:cubicBezTo>
                  <a:pt x="9033" y="17212"/>
                  <a:pt x="8640" y="17212"/>
                  <a:pt x="8640" y="17212"/>
                </a:cubicBezTo>
                <a:cubicBezTo>
                  <a:pt x="8640" y="17550"/>
                  <a:pt x="8640" y="17550"/>
                  <a:pt x="8247" y="17550"/>
                </a:cubicBezTo>
                <a:cubicBezTo>
                  <a:pt x="8247" y="17550"/>
                  <a:pt x="8247" y="17212"/>
                  <a:pt x="8247" y="17212"/>
                </a:cubicBezTo>
                <a:cubicBezTo>
                  <a:pt x="5891" y="15187"/>
                  <a:pt x="5891" y="15187"/>
                  <a:pt x="5891" y="15187"/>
                </a:cubicBezTo>
                <a:cubicBezTo>
                  <a:pt x="3927" y="15187"/>
                  <a:pt x="3927" y="15187"/>
                  <a:pt x="3927" y="15187"/>
                </a:cubicBezTo>
                <a:cubicBezTo>
                  <a:pt x="3535" y="15187"/>
                  <a:pt x="3535" y="15187"/>
                  <a:pt x="3535" y="14850"/>
                </a:cubicBezTo>
                <a:cubicBezTo>
                  <a:pt x="3535" y="12487"/>
                  <a:pt x="3535" y="12487"/>
                  <a:pt x="3535" y="12487"/>
                </a:cubicBezTo>
                <a:cubicBezTo>
                  <a:pt x="3535" y="12487"/>
                  <a:pt x="3535" y="12150"/>
                  <a:pt x="3927" y="12150"/>
                </a:cubicBezTo>
                <a:cubicBezTo>
                  <a:pt x="5891" y="12150"/>
                  <a:pt x="5891" y="12150"/>
                  <a:pt x="5891" y="12150"/>
                </a:cubicBezTo>
                <a:cubicBezTo>
                  <a:pt x="8247" y="10125"/>
                  <a:pt x="8247" y="10125"/>
                  <a:pt x="8247" y="10125"/>
                </a:cubicBezTo>
                <a:cubicBezTo>
                  <a:pt x="8247" y="10125"/>
                  <a:pt x="8247" y="10125"/>
                  <a:pt x="8640" y="10125"/>
                </a:cubicBezTo>
                <a:cubicBezTo>
                  <a:pt x="8640" y="10125"/>
                  <a:pt x="9033" y="10463"/>
                  <a:pt x="9033" y="10463"/>
                </a:cubicBezTo>
                <a:close/>
                <a:moveTo>
                  <a:pt x="12175" y="16537"/>
                </a:moveTo>
                <a:cubicBezTo>
                  <a:pt x="12960" y="15525"/>
                  <a:pt x="13353" y="14850"/>
                  <a:pt x="13353" y="13837"/>
                </a:cubicBezTo>
                <a:cubicBezTo>
                  <a:pt x="13353" y="12825"/>
                  <a:pt x="12960" y="11812"/>
                  <a:pt x="12175" y="11137"/>
                </a:cubicBezTo>
                <a:cubicBezTo>
                  <a:pt x="11782" y="10800"/>
                  <a:pt x="11389" y="10800"/>
                  <a:pt x="10996" y="11137"/>
                </a:cubicBezTo>
                <a:cubicBezTo>
                  <a:pt x="10604" y="11475"/>
                  <a:pt x="10604" y="11812"/>
                  <a:pt x="10996" y="12150"/>
                </a:cubicBezTo>
                <a:cubicBezTo>
                  <a:pt x="11389" y="12487"/>
                  <a:pt x="11389" y="13162"/>
                  <a:pt x="11389" y="13837"/>
                </a:cubicBezTo>
                <a:cubicBezTo>
                  <a:pt x="11389" y="14175"/>
                  <a:pt x="11389" y="14850"/>
                  <a:pt x="10996" y="15187"/>
                </a:cubicBezTo>
                <a:cubicBezTo>
                  <a:pt x="10604" y="15525"/>
                  <a:pt x="10604" y="16200"/>
                  <a:pt x="10996" y="16537"/>
                </a:cubicBezTo>
                <a:cubicBezTo>
                  <a:pt x="10996" y="16537"/>
                  <a:pt x="11389" y="16537"/>
                  <a:pt x="11389" y="16537"/>
                </a:cubicBezTo>
                <a:cubicBezTo>
                  <a:pt x="11782" y="16537"/>
                  <a:pt x="11782" y="16537"/>
                  <a:pt x="12175" y="16537"/>
                </a:cubicBezTo>
                <a:close/>
                <a:moveTo>
                  <a:pt x="15316" y="18225"/>
                </a:moveTo>
                <a:cubicBezTo>
                  <a:pt x="16495" y="16875"/>
                  <a:pt x="16887" y="15187"/>
                  <a:pt x="16887" y="13837"/>
                </a:cubicBezTo>
                <a:cubicBezTo>
                  <a:pt x="16887" y="12150"/>
                  <a:pt x="16495" y="10463"/>
                  <a:pt x="15316" y="9450"/>
                </a:cubicBezTo>
                <a:cubicBezTo>
                  <a:pt x="14924" y="9113"/>
                  <a:pt x="14138" y="9113"/>
                  <a:pt x="13745" y="9113"/>
                </a:cubicBezTo>
                <a:cubicBezTo>
                  <a:pt x="13353" y="9450"/>
                  <a:pt x="13353" y="10125"/>
                  <a:pt x="13745" y="10463"/>
                </a:cubicBezTo>
                <a:cubicBezTo>
                  <a:pt x="14531" y="11137"/>
                  <a:pt x="15316" y="12487"/>
                  <a:pt x="15316" y="13837"/>
                </a:cubicBezTo>
                <a:cubicBezTo>
                  <a:pt x="15316" y="14850"/>
                  <a:pt x="14531" y="16200"/>
                  <a:pt x="13745" y="17212"/>
                </a:cubicBezTo>
                <a:cubicBezTo>
                  <a:pt x="13353" y="17550"/>
                  <a:pt x="13353" y="17887"/>
                  <a:pt x="13745" y="18225"/>
                </a:cubicBezTo>
                <a:cubicBezTo>
                  <a:pt x="14138" y="18225"/>
                  <a:pt x="14138" y="18562"/>
                  <a:pt x="14531" y="18562"/>
                </a:cubicBezTo>
                <a:cubicBezTo>
                  <a:pt x="14531" y="18562"/>
                  <a:pt x="14924" y="18225"/>
                  <a:pt x="15316" y="18225"/>
                </a:cubicBezTo>
                <a:close/>
                <a:moveTo>
                  <a:pt x="14138" y="6075"/>
                </a:moveTo>
                <a:cubicBezTo>
                  <a:pt x="19636" y="6075"/>
                  <a:pt x="19636" y="6075"/>
                  <a:pt x="19636" y="6075"/>
                </a:cubicBezTo>
                <a:cubicBezTo>
                  <a:pt x="19636" y="5738"/>
                  <a:pt x="19244" y="5738"/>
                  <a:pt x="19244" y="5400"/>
                </a:cubicBezTo>
                <a:cubicBezTo>
                  <a:pt x="14924" y="1688"/>
                  <a:pt x="14924" y="1688"/>
                  <a:pt x="14924" y="1688"/>
                </a:cubicBezTo>
                <a:cubicBezTo>
                  <a:pt x="14924" y="1688"/>
                  <a:pt x="14531" y="1688"/>
                  <a:pt x="14138" y="1350"/>
                </a:cubicBezTo>
                <a:lnTo>
                  <a:pt x="14138" y="607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6" name="Shape 5293"/>
          <p:cNvSpPr/>
          <p:nvPr/>
        </p:nvSpPr>
        <p:spPr>
          <a:xfrm>
            <a:off x="6749651" y="3543753"/>
            <a:ext cx="339109" cy="39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413"/>
                </a:moveTo>
                <a:cubicBezTo>
                  <a:pt x="21600" y="20250"/>
                  <a:pt x="21600" y="20250"/>
                  <a:pt x="21600" y="20250"/>
                </a:cubicBezTo>
                <a:cubicBezTo>
                  <a:pt x="21600" y="20925"/>
                  <a:pt x="20815" y="21600"/>
                  <a:pt x="20029" y="21600"/>
                </a:cubicBezTo>
                <a:cubicBezTo>
                  <a:pt x="1178" y="21600"/>
                  <a:pt x="1178" y="21600"/>
                  <a:pt x="1178" y="21600"/>
                </a:cubicBezTo>
                <a:cubicBezTo>
                  <a:pt x="393" y="21600"/>
                  <a:pt x="0" y="20925"/>
                  <a:pt x="0" y="20250"/>
                </a:cubicBezTo>
                <a:cubicBezTo>
                  <a:pt x="0" y="1013"/>
                  <a:pt x="0" y="1013"/>
                  <a:pt x="0" y="1013"/>
                </a:cubicBezTo>
                <a:cubicBezTo>
                  <a:pt x="0" y="338"/>
                  <a:pt x="393" y="0"/>
                  <a:pt x="1178" y="0"/>
                </a:cubicBezTo>
                <a:cubicBezTo>
                  <a:pt x="13745" y="0"/>
                  <a:pt x="13745" y="0"/>
                  <a:pt x="13745" y="0"/>
                </a:cubicBezTo>
                <a:cubicBezTo>
                  <a:pt x="14531" y="0"/>
                  <a:pt x="15709" y="338"/>
                  <a:pt x="16102" y="675"/>
                </a:cubicBezTo>
                <a:cubicBezTo>
                  <a:pt x="20422" y="4388"/>
                  <a:pt x="20422" y="4388"/>
                  <a:pt x="20422" y="4388"/>
                </a:cubicBezTo>
                <a:cubicBezTo>
                  <a:pt x="20815" y="4725"/>
                  <a:pt x="21600" y="5738"/>
                  <a:pt x="21600" y="6413"/>
                </a:cubicBezTo>
                <a:close/>
                <a:moveTo>
                  <a:pt x="19636" y="7425"/>
                </a:moveTo>
                <a:cubicBezTo>
                  <a:pt x="13745" y="7425"/>
                  <a:pt x="13745" y="7425"/>
                  <a:pt x="13745" y="7425"/>
                </a:cubicBezTo>
                <a:cubicBezTo>
                  <a:pt x="12960" y="7425"/>
                  <a:pt x="12567" y="7088"/>
                  <a:pt x="12567" y="6413"/>
                </a:cubicBezTo>
                <a:cubicBezTo>
                  <a:pt x="12567" y="1350"/>
                  <a:pt x="12567" y="1350"/>
                  <a:pt x="12567" y="1350"/>
                </a:cubicBezTo>
                <a:cubicBezTo>
                  <a:pt x="1571" y="1350"/>
                  <a:pt x="1571" y="1350"/>
                  <a:pt x="1571" y="1350"/>
                </a:cubicBezTo>
                <a:cubicBezTo>
                  <a:pt x="1571" y="19912"/>
                  <a:pt x="1571" y="19912"/>
                  <a:pt x="1571" y="19912"/>
                </a:cubicBezTo>
                <a:cubicBezTo>
                  <a:pt x="19636" y="19912"/>
                  <a:pt x="19636" y="19912"/>
                  <a:pt x="19636" y="19912"/>
                </a:cubicBezTo>
                <a:lnTo>
                  <a:pt x="19636" y="7425"/>
                </a:lnTo>
                <a:close/>
                <a:moveTo>
                  <a:pt x="5891" y="18225"/>
                </a:moveTo>
                <a:cubicBezTo>
                  <a:pt x="9818" y="18225"/>
                  <a:pt x="9818" y="18225"/>
                  <a:pt x="9818" y="18225"/>
                </a:cubicBezTo>
                <a:cubicBezTo>
                  <a:pt x="9818" y="17212"/>
                  <a:pt x="9818" y="17212"/>
                  <a:pt x="9818" y="17212"/>
                </a:cubicBezTo>
                <a:cubicBezTo>
                  <a:pt x="8640" y="17212"/>
                  <a:pt x="8640" y="17212"/>
                  <a:pt x="8640" y="17212"/>
                </a:cubicBezTo>
                <a:cubicBezTo>
                  <a:pt x="10211" y="15187"/>
                  <a:pt x="10211" y="15187"/>
                  <a:pt x="10211" y="15187"/>
                </a:cubicBezTo>
                <a:cubicBezTo>
                  <a:pt x="10604" y="14850"/>
                  <a:pt x="10604" y="14850"/>
                  <a:pt x="10604" y="14850"/>
                </a:cubicBezTo>
                <a:cubicBezTo>
                  <a:pt x="10604" y="14850"/>
                  <a:pt x="10604" y="14850"/>
                  <a:pt x="10604" y="14850"/>
                </a:cubicBezTo>
                <a:cubicBezTo>
                  <a:pt x="10604" y="14850"/>
                  <a:pt x="10604" y="14850"/>
                  <a:pt x="10604" y="14850"/>
                </a:cubicBezTo>
                <a:cubicBezTo>
                  <a:pt x="10604" y="14850"/>
                  <a:pt x="10604" y="15187"/>
                  <a:pt x="10996" y="15187"/>
                </a:cubicBezTo>
                <a:cubicBezTo>
                  <a:pt x="12567" y="17212"/>
                  <a:pt x="12567" y="17212"/>
                  <a:pt x="12567" y="17212"/>
                </a:cubicBezTo>
                <a:cubicBezTo>
                  <a:pt x="11389" y="17212"/>
                  <a:pt x="11389" y="17212"/>
                  <a:pt x="11389" y="17212"/>
                </a:cubicBezTo>
                <a:cubicBezTo>
                  <a:pt x="11389" y="18225"/>
                  <a:pt x="11389" y="18225"/>
                  <a:pt x="11389" y="18225"/>
                </a:cubicBezTo>
                <a:cubicBezTo>
                  <a:pt x="15316" y="18225"/>
                  <a:pt x="15316" y="18225"/>
                  <a:pt x="15316" y="18225"/>
                </a:cubicBezTo>
                <a:cubicBezTo>
                  <a:pt x="15316" y="17212"/>
                  <a:pt x="15316" y="17212"/>
                  <a:pt x="15316" y="17212"/>
                </a:cubicBezTo>
                <a:cubicBezTo>
                  <a:pt x="14531" y="17212"/>
                  <a:pt x="14531" y="17212"/>
                  <a:pt x="14531" y="17212"/>
                </a:cubicBezTo>
                <a:cubicBezTo>
                  <a:pt x="11782" y="13837"/>
                  <a:pt x="11782" y="13837"/>
                  <a:pt x="11782" y="13837"/>
                </a:cubicBezTo>
                <a:cubicBezTo>
                  <a:pt x="14531" y="10463"/>
                  <a:pt x="14531" y="10463"/>
                  <a:pt x="14531" y="10463"/>
                </a:cubicBezTo>
                <a:cubicBezTo>
                  <a:pt x="15316" y="10463"/>
                  <a:pt x="15316" y="10463"/>
                  <a:pt x="15316" y="10463"/>
                </a:cubicBezTo>
                <a:cubicBezTo>
                  <a:pt x="15316" y="9113"/>
                  <a:pt x="15316" y="9113"/>
                  <a:pt x="15316" y="9113"/>
                </a:cubicBezTo>
                <a:cubicBezTo>
                  <a:pt x="11389" y="9113"/>
                  <a:pt x="11389" y="9113"/>
                  <a:pt x="11389" y="9113"/>
                </a:cubicBezTo>
                <a:cubicBezTo>
                  <a:pt x="11389" y="10463"/>
                  <a:pt x="11389" y="10463"/>
                  <a:pt x="11389" y="10463"/>
                </a:cubicBezTo>
                <a:cubicBezTo>
                  <a:pt x="12567" y="10463"/>
                  <a:pt x="12567" y="10463"/>
                  <a:pt x="12567" y="10463"/>
                </a:cubicBezTo>
                <a:cubicBezTo>
                  <a:pt x="10996" y="12150"/>
                  <a:pt x="10996" y="12150"/>
                  <a:pt x="10996" y="12150"/>
                </a:cubicBezTo>
                <a:cubicBezTo>
                  <a:pt x="10996" y="12487"/>
                  <a:pt x="10996" y="12825"/>
                  <a:pt x="10996" y="12825"/>
                </a:cubicBezTo>
                <a:cubicBezTo>
                  <a:pt x="10604" y="12825"/>
                  <a:pt x="10604" y="12825"/>
                  <a:pt x="10604" y="12825"/>
                </a:cubicBezTo>
                <a:cubicBezTo>
                  <a:pt x="10604" y="12825"/>
                  <a:pt x="10604" y="12487"/>
                  <a:pt x="10604" y="12487"/>
                </a:cubicBezTo>
                <a:cubicBezTo>
                  <a:pt x="10604" y="12487"/>
                  <a:pt x="10604" y="12487"/>
                  <a:pt x="10604" y="12150"/>
                </a:cubicBezTo>
                <a:cubicBezTo>
                  <a:pt x="9033" y="10463"/>
                  <a:pt x="9033" y="10463"/>
                  <a:pt x="9033" y="10463"/>
                </a:cubicBezTo>
                <a:cubicBezTo>
                  <a:pt x="10211" y="10463"/>
                  <a:pt x="10211" y="10463"/>
                  <a:pt x="10211" y="10463"/>
                </a:cubicBezTo>
                <a:cubicBezTo>
                  <a:pt x="10211" y="9113"/>
                  <a:pt x="10211" y="9113"/>
                  <a:pt x="10211" y="9113"/>
                </a:cubicBezTo>
                <a:cubicBezTo>
                  <a:pt x="5891" y="9113"/>
                  <a:pt x="5891" y="9113"/>
                  <a:pt x="5891" y="9113"/>
                </a:cubicBezTo>
                <a:cubicBezTo>
                  <a:pt x="5891" y="10463"/>
                  <a:pt x="5891" y="10463"/>
                  <a:pt x="5891" y="10463"/>
                </a:cubicBezTo>
                <a:cubicBezTo>
                  <a:pt x="7069" y="10463"/>
                  <a:pt x="7069" y="10463"/>
                  <a:pt x="7069" y="10463"/>
                </a:cubicBezTo>
                <a:cubicBezTo>
                  <a:pt x="9425" y="13837"/>
                  <a:pt x="9425" y="13837"/>
                  <a:pt x="9425" y="13837"/>
                </a:cubicBezTo>
                <a:cubicBezTo>
                  <a:pt x="7069" y="17212"/>
                  <a:pt x="7069" y="17212"/>
                  <a:pt x="7069" y="17212"/>
                </a:cubicBezTo>
                <a:cubicBezTo>
                  <a:pt x="5891" y="17212"/>
                  <a:pt x="5891" y="17212"/>
                  <a:pt x="5891" y="17212"/>
                </a:cubicBezTo>
                <a:lnTo>
                  <a:pt x="5891" y="18225"/>
                </a:lnTo>
                <a:close/>
                <a:moveTo>
                  <a:pt x="14138" y="6075"/>
                </a:moveTo>
                <a:cubicBezTo>
                  <a:pt x="19636" y="6075"/>
                  <a:pt x="19636" y="6075"/>
                  <a:pt x="19636" y="6075"/>
                </a:cubicBezTo>
                <a:cubicBezTo>
                  <a:pt x="19636" y="5738"/>
                  <a:pt x="19244" y="5738"/>
                  <a:pt x="19244" y="5400"/>
                </a:cubicBezTo>
                <a:cubicBezTo>
                  <a:pt x="14924" y="1688"/>
                  <a:pt x="14924" y="1688"/>
                  <a:pt x="14924" y="1688"/>
                </a:cubicBezTo>
                <a:cubicBezTo>
                  <a:pt x="14924" y="1688"/>
                  <a:pt x="14531" y="1688"/>
                  <a:pt x="14138" y="1350"/>
                </a:cubicBezTo>
                <a:lnTo>
                  <a:pt x="14138" y="607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7" name="Shape 5294"/>
          <p:cNvSpPr/>
          <p:nvPr/>
        </p:nvSpPr>
        <p:spPr>
          <a:xfrm>
            <a:off x="7638736" y="3543753"/>
            <a:ext cx="339109" cy="39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413"/>
                </a:moveTo>
                <a:cubicBezTo>
                  <a:pt x="21600" y="20250"/>
                  <a:pt x="21600" y="20250"/>
                  <a:pt x="21600" y="20250"/>
                </a:cubicBezTo>
                <a:cubicBezTo>
                  <a:pt x="21600" y="20925"/>
                  <a:pt x="20815" y="21600"/>
                  <a:pt x="20029" y="21600"/>
                </a:cubicBezTo>
                <a:cubicBezTo>
                  <a:pt x="1178" y="21600"/>
                  <a:pt x="1178" y="21600"/>
                  <a:pt x="1178" y="21600"/>
                </a:cubicBezTo>
                <a:cubicBezTo>
                  <a:pt x="393" y="21600"/>
                  <a:pt x="0" y="20925"/>
                  <a:pt x="0" y="20250"/>
                </a:cubicBezTo>
                <a:cubicBezTo>
                  <a:pt x="0" y="1013"/>
                  <a:pt x="0" y="1013"/>
                  <a:pt x="0" y="1013"/>
                </a:cubicBezTo>
                <a:cubicBezTo>
                  <a:pt x="0" y="338"/>
                  <a:pt x="393" y="0"/>
                  <a:pt x="1178" y="0"/>
                </a:cubicBezTo>
                <a:cubicBezTo>
                  <a:pt x="13745" y="0"/>
                  <a:pt x="13745" y="0"/>
                  <a:pt x="13745" y="0"/>
                </a:cubicBezTo>
                <a:cubicBezTo>
                  <a:pt x="14531" y="0"/>
                  <a:pt x="15709" y="338"/>
                  <a:pt x="16102" y="675"/>
                </a:cubicBezTo>
                <a:cubicBezTo>
                  <a:pt x="20422" y="4388"/>
                  <a:pt x="20422" y="4388"/>
                  <a:pt x="20422" y="4388"/>
                </a:cubicBezTo>
                <a:cubicBezTo>
                  <a:pt x="20815" y="4725"/>
                  <a:pt x="21600" y="5738"/>
                  <a:pt x="21600" y="6413"/>
                </a:cubicBezTo>
                <a:close/>
                <a:moveTo>
                  <a:pt x="19636" y="7425"/>
                </a:moveTo>
                <a:cubicBezTo>
                  <a:pt x="13745" y="7425"/>
                  <a:pt x="13745" y="7425"/>
                  <a:pt x="13745" y="7425"/>
                </a:cubicBezTo>
                <a:cubicBezTo>
                  <a:pt x="12960" y="7425"/>
                  <a:pt x="12567" y="7088"/>
                  <a:pt x="12567" y="6413"/>
                </a:cubicBezTo>
                <a:cubicBezTo>
                  <a:pt x="12567" y="1350"/>
                  <a:pt x="12567" y="1350"/>
                  <a:pt x="12567" y="1350"/>
                </a:cubicBezTo>
                <a:cubicBezTo>
                  <a:pt x="1571" y="1350"/>
                  <a:pt x="1571" y="1350"/>
                  <a:pt x="1571" y="1350"/>
                </a:cubicBezTo>
                <a:cubicBezTo>
                  <a:pt x="1571" y="19912"/>
                  <a:pt x="1571" y="19912"/>
                  <a:pt x="1571" y="19912"/>
                </a:cubicBezTo>
                <a:cubicBezTo>
                  <a:pt x="19636" y="19912"/>
                  <a:pt x="19636" y="19912"/>
                  <a:pt x="19636" y="19912"/>
                </a:cubicBezTo>
                <a:lnTo>
                  <a:pt x="19636" y="7425"/>
                </a:lnTo>
                <a:close/>
                <a:moveTo>
                  <a:pt x="12567" y="10800"/>
                </a:moveTo>
                <a:cubicBezTo>
                  <a:pt x="12567" y="15187"/>
                  <a:pt x="12567" y="15187"/>
                  <a:pt x="12567" y="15187"/>
                </a:cubicBezTo>
                <a:cubicBezTo>
                  <a:pt x="12567" y="16200"/>
                  <a:pt x="11782" y="16875"/>
                  <a:pt x="10604" y="16875"/>
                </a:cubicBezTo>
                <a:cubicBezTo>
                  <a:pt x="5105" y="16875"/>
                  <a:pt x="5105" y="16875"/>
                  <a:pt x="5105" y="16875"/>
                </a:cubicBezTo>
                <a:cubicBezTo>
                  <a:pt x="4320" y="16875"/>
                  <a:pt x="3535" y="16200"/>
                  <a:pt x="3535" y="15187"/>
                </a:cubicBezTo>
                <a:cubicBezTo>
                  <a:pt x="3535" y="10800"/>
                  <a:pt x="3535" y="10800"/>
                  <a:pt x="3535" y="10800"/>
                </a:cubicBezTo>
                <a:cubicBezTo>
                  <a:pt x="3535" y="9788"/>
                  <a:pt x="4320" y="9113"/>
                  <a:pt x="5105" y="9113"/>
                </a:cubicBezTo>
                <a:cubicBezTo>
                  <a:pt x="10604" y="9113"/>
                  <a:pt x="10604" y="9113"/>
                  <a:pt x="10604" y="9113"/>
                </a:cubicBezTo>
                <a:cubicBezTo>
                  <a:pt x="11782" y="9113"/>
                  <a:pt x="12567" y="9788"/>
                  <a:pt x="12567" y="10800"/>
                </a:cubicBezTo>
                <a:close/>
                <a:moveTo>
                  <a:pt x="17673" y="9450"/>
                </a:moveTo>
                <a:cubicBezTo>
                  <a:pt x="17673" y="16537"/>
                  <a:pt x="17673" y="16537"/>
                  <a:pt x="17673" y="16537"/>
                </a:cubicBezTo>
                <a:cubicBezTo>
                  <a:pt x="17673" y="16537"/>
                  <a:pt x="17673" y="16875"/>
                  <a:pt x="17673" y="16875"/>
                </a:cubicBezTo>
                <a:cubicBezTo>
                  <a:pt x="17673" y="16875"/>
                  <a:pt x="17280" y="16875"/>
                  <a:pt x="17280" y="16875"/>
                </a:cubicBezTo>
                <a:cubicBezTo>
                  <a:pt x="17280" y="16875"/>
                  <a:pt x="17280" y="16875"/>
                  <a:pt x="16887" y="16875"/>
                </a:cubicBezTo>
                <a:cubicBezTo>
                  <a:pt x="13353" y="13500"/>
                  <a:pt x="13353" y="13500"/>
                  <a:pt x="13353" y="13500"/>
                </a:cubicBezTo>
                <a:cubicBezTo>
                  <a:pt x="13353" y="12487"/>
                  <a:pt x="13353" y="12487"/>
                  <a:pt x="13353" y="12487"/>
                </a:cubicBezTo>
                <a:cubicBezTo>
                  <a:pt x="16887" y="9113"/>
                  <a:pt x="16887" y="9113"/>
                  <a:pt x="16887" y="9113"/>
                </a:cubicBezTo>
                <a:cubicBezTo>
                  <a:pt x="17280" y="9113"/>
                  <a:pt x="17280" y="9113"/>
                  <a:pt x="17280" y="9113"/>
                </a:cubicBezTo>
                <a:cubicBezTo>
                  <a:pt x="17280" y="9113"/>
                  <a:pt x="17673" y="9113"/>
                  <a:pt x="17673" y="9113"/>
                </a:cubicBezTo>
                <a:cubicBezTo>
                  <a:pt x="17673" y="9113"/>
                  <a:pt x="17673" y="9450"/>
                  <a:pt x="17673" y="9450"/>
                </a:cubicBezTo>
                <a:close/>
                <a:moveTo>
                  <a:pt x="14138" y="6075"/>
                </a:moveTo>
                <a:cubicBezTo>
                  <a:pt x="19636" y="6075"/>
                  <a:pt x="19636" y="6075"/>
                  <a:pt x="19636" y="6075"/>
                </a:cubicBezTo>
                <a:cubicBezTo>
                  <a:pt x="19636" y="5738"/>
                  <a:pt x="19244" y="5738"/>
                  <a:pt x="19244" y="5400"/>
                </a:cubicBezTo>
                <a:cubicBezTo>
                  <a:pt x="14924" y="1688"/>
                  <a:pt x="14924" y="1688"/>
                  <a:pt x="14924" y="1688"/>
                </a:cubicBezTo>
                <a:cubicBezTo>
                  <a:pt x="14924" y="1688"/>
                  <a:pt x="14531" y="1688"/>
                  <a:pt x="14138" y="1350"/>
                </a:cubicBezTo>
                <a:lnTo>
                  <a:pt x="14138" y="607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8" name="Shape 5295"/>
          <p:cNvSpPr/>
          <p:nvPr/>
        </p:nvSpPr>
        <p:spPr>
          <a:xfrm>
            <a:off x="8524971" y="3543753"/>
            <a:ext cx="339109" cy="39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413"/>
                </a:moveTo>
                <a:cubicBezTo>
                  <a:pt x="21600" y="20250"/>
                  <a:pt x="21600" y="20250"/>
                  <a:pt x="21600" y="20250"/>
                </a:cubicBezTo>
                <a:cubicBezTo>
                  <a:pt x="21600" y="20925"/>
                  <a:pt x="20815" y="21600"/>
                  <a:pt x="20029" y="21600"/>
                </a:cubicBezTo>
                <a:cubicBezTo>
                  <a:pt x="1178" y="21600"/>
                  <a:pt x="1178" y="21600"/>
                  <a:pt x="1178" y="21600"/>
                </a:cubicBezTo>
                <a:cubicBezTo>
                  <a:pt x="393" y="21600"/>
                  <a:pt x="0" y="20925"/>
                  <a:pt x="0" y="20250"/>
                </a:cubicBezTo>
                <a:cubicBezTo>
                  <a:pt x="0" y="1013"/>
                  <a:pt x="0" y="1013"/>
                  <a:pt x="0" y="1013"/>
                </a:cubicBezTo>
                <a:cubicBezTo>
                  <a:pt x="0" y="338"/>
                  <a:pt x="393" y="0"/>
                  <a:pt x="1178" y="0"/>
                </a:cubicBezTo>
                <a:cubicBezTo>
                  <a:pt x="13745" y="0"/>
                  <a:pt x="13745" y="0"/>
                  <a:pt x="13745" y="0"/>
                </a:cubicBezTo>
                <a:cubicBezTo>
                  <a:pt x="14531" y="0"/>
                  <a:pt x="15709" y="338"/>
                  <a:pt x="16102" y="675"/>
                </a:cubicBezTo>
                <a:cubicBezTo>
                  <a:pt x="20422" y="4388"/>
                  <a:pt x="20422" y="4388"/>
                  <a:pt x="20422" y="4388"/>
                </a:cubicBezTo>
                <a:cubicBezTo>
                  <a:pt x="20815" y="4725"/>
                  <a:pt x="21600" y="5738"/>
                  <a:pt x="21600" y="6413"/>
                </a:cubicBezTo>
                <a:close/>
                <a:moveTo>
                  <a:pt x="19636" y="7425"/>
                </a:moveTo>
                <a:cubicBezTo>
                  <a:pt x="13745" y="7425"/>
                  <a:pt x="13745" y="7425"/>
                  <a:pt x="13745" y="7425"/>
                </a:cubicBezTo>
                <a:cubicBezTo>
                  <a:pt x="12960" y="7425"/>
                  <a:pt x="12567" y="7088"/>
                  <a:pt x="12567" y="6413"/>
                </a:cubicBezTo>
                <a:cubicBezTo>
                  <a:pt x="12567" y="1350"/>
                  <a:pt x="12567" y="1350"/>
                  <a:pt x="12567" y="1350"/>
                </a:cubicBezTo>
                <a:cubicBezTo>
                  <a:pt x="1571" y="1350"/>
                  <a:pt x="1571" y="1350"/>
                  <a:pt x="1571" y="1350"/>
                </a:cubicBezTo>
                <a:cubicBezTo>
                  <a:pt x="1571" y="19912"/>
                  <a:pt x="1571" y="19912"/>
                  <a:pt x="1571" y="19912"/>
                </a:cubicBezTo>
                <a:cubicBezTo>
                  <a:pt x="19636" y="19912"/>
                  <a:pt x="19636" y="19912"/>
                  <a:pt x="19636" y="19912"/>
                </a:cubicBezTo>
                <a:lnTo>
                  <a:pt x="19636" y="7425"/>
                </a:lnTo>
                <a:close/>
                <a:moveTo>
                  <a:pt x="13745" y="13500"/>
                </a:moveTo>
                <a:cubicBezTo>
                  <a:pt x="14138" y="13500"/>
                  <a:pt x="14924" y="13500"/>
                  <a:pt x="15316" y="13500"/>
                </a:cubicBezTo>
                <a:cubicBezTo>
                  <a:pt x="16102" y="13500"/>
                  <a:pt x="17280" y="13500"/>
                  <a:pt x="17673" y="13837"/>
                </a:cubicBezTo>
                <a:cubicBezTo>
                  <a:pt x="17673" y="14175"/>
                  <a:pt x="18065" y="14175"/>
                  <a:pt x="17673" y="14512"/>
                </a:cubicBezTo>
                <a:cubicBezTo>
                  <a:pt x="17673" y="14512"/>
                  <a:pt x="17673" y="14512"/>
                  <a:pt x="17673" y="14512"/>
                </a:cubicBezTo>
                <a:cubicBezTo>
                  <a:pt x="17673" y="14512"/>
                  <a:pt x="17673" y="14512"/>
                  <a:pt x="17673" y="14512"/>
                </a:cubicBezTo>
                <a:cubicBezTo>
                  <a:pt x="17673" y="14850"/>
                  <a:pt x="17280" y="15187"/>
                  <a:pt x="16887" y="15187"/>
                </a:cubicBezTo>
                <a:cubicBezTo>
                  <a:pt x="15709" y="15187"/>
                  <a:pt x="14531" y="14850"/>
                  <a:pt x="13353" y="14175"/>
                </a:cubicBezTo>
                <a:cubicBezTo>
                  <a:pt x="11389" y="14512"/>
                  <a:pt x="9425" y="14850"/>
                  <a:pt x="7855" y="15187"/>
                </a:cubicBezTo>
                <a:cubicBezTo>
                  <a:pt x="6284" y="17212"/>
                  <a:pt x="5105" y="18225"/>
                  <a:pt x="4320" y="18225"/>
                </a:cubicBezTo>
                <a:cubicBezTo>
                  <a:pt x="4320" y="18225"/>
                  <a:pt x="4320" y="18225"/>
                  <a:pt x="3927" y="18225"/>
                </a:cubicBezTo>
                <a:cubicBezTo>
                  <a:pt x="3535" y="18225"/>
                  <a:pt x="3535" y="18225"/>
                  <a:pt x="3535" y="18225"/>
                </a:cubicBezTo>
                <a:cubicBezTo>
                  <a:pt x="3535" y="18225"/>
                  <a:pt x="3535" y="18225"/>
                  <a:pt x="3535" y="18225"/>
                </a:cubicBezTo>
                <a:cubicBezTo>
                  <a:pt x="3535" y="17887"/>
                  <a:pt x="3535" y="17887"/>
                  <a:pt x="3535" y="17550"/>
                </a:cubicBezTo>
                <a:cubicBezTo>
                  <a:pt x="3535" y="17212"/>
                  <a:pt x="4320" y="16200"/>
                  <a:pt x="6284" y="15525"/>
                </a:cubicBezTo>
                <a:cubicBezTo>
                  <a:pt x="6284" y="15187"/>
                  <a:pt x="6284" y="15187"/>
                  <a:pt x="6284" y="15525"/>
                </a:cubicBezTo>
                <a:cubicBezTo>
                  <a:pt x="6676" y="15525"/>
                  <a:pt x="6676" y="15525"/>
                  <a:pt x="6676" y="15525"/>
                </a:cubicBezTo>
                <a:cubicBezTo>
                  <a:pt x="7069" y="14850"/>
                  <a:pt x="7462" y="14175"/>
                  <a:pt x="7855" y="13162"/>
                </a:cubicBezTo>
                <a:cubicBezTo>
                  <a:pt x="8640" y="12150"/>
                  <a:pt x="9033" y="11137"/>
                  <a:pt x="9425" y="10125"/>
                </a:cubicBezTo>
                <a:cubicBezTo>
                  <a:pt x="9033" y="8775"/>
                  <a:pt x="9033" y="7425"/>
                  <a:pt x="9033" y="6413"/>
                </a:cubicBezTo>
                <a:cubicBezTo>
                  <a:pt x="9033" y="6075"/>
                  <a:pt x="9425" y="6075"/>
                  <a:pt x="9818" y="6075"/>
                </a:cubicBezTo>
                <a:cubicBezTo>
                  <a:pt x="9818" y="6075"/>
                  <a:pt x="9818" y="6075"/>
                  <a:pt x="9818" y="6075"/>
                </a:cubicBezTo>
                <a:cubicBezTo>
                  <a:pt x="10211" y="6075"/>
                  <a:pt x="10211" y="6075"/>
                  <a:pt x="10211" y="6075"/>
                </a:cubicBezTo>
                <a:cubicBezTo>
                  <a:pt x="10211" y="6075"/>
                  <a:pt x="10211" y="6075"/>
                  <a:pt x="10604" y="6075"/>
                </a:cubicBezTo>
                <a:cubicBezTo>
                  <a:pt x="10604" y="6413"/>
                  <a:pt x="10604" y="6750"/>
                  <a:pt x="10604" y="7088"/>
                </a:cubicBezTo>
                <a:cubicBezTo>
                  <a:pt x="10604" y="7088"/>
                  <a:pt x="10604" y="7088"/>
                  <a:pt x="10604" y="7088"/>
                </a:cubicBezTo>
                <a:cubicBezTo>
                  <a:pt x="10604" y="7088"/>
                  <a:pt x="10604" y="7088"/>
                  <a:pt x="10604" y="7088"/>
                </a:cubicBezTo>
                <a:cubicBezTo>
                  <a:pt x="10604" y="7425"/>
                  <a:pt x="10604" y="7425"/>
                  <a:pt x="10604" y="7425"/>
                </a:cubicBezTo>
                <a:cubicBezTo>
                  <a:pt x="10604" y="8438"/>
                  <a:pt x="10604" y="9113"/>
                  <a:pt x="10211" y="9788"/>
                </a:cubicBezTo>
                <a:cubicBezTo>
                  <a:pt x="10996" y="11137"/>
                  <a:pt x="11782" y="12150"/>
                  <a:pt x="12567" y="12825"/>
                </a:cubicBezTo>
                <a:cubicBezTo>
                  <a:pt x="12960" y="13162"/>
                  <a:pt x="13353" y="13162"/>
                  <a:pt x="13745" y="13500"/>
                </a:cubicBezTo>
                <a:close/>
                <a:moveTo>
                  <a:pt x="6284" y="15862"/>
                </a:moveTo>
                <a:cubicBezTo>
                  <a:pt x="5105" y="16537"/>
                  <a:pt x="4713" y="17212"/>
                  <a:pt x="4320" y="17550"/>
                </a:cubicBezTo>
                <a:cubicBezTo>
                  <a:pt x="4713" y="17550"/>
                  <a:pt x="5498" y="16875"/>
                  <a:pt x="6284" y="15862"/>
                </a:cubicBezTo>
                <a:close/>
                <a:moveTo>
                  <a:pt x="12175" y="13500"/>
                </a:moveTo>
                <a:cubicBezTo>
                  <a:pt x="12175" y="13500"/>
                  <a:pt x="11782" y="13500"/>
                  <a:pt x="11782" y="13500"/>
                </a:cubicBezTo>
                <a:cubicBezTo>
                  <a:pt x="10996" y="12825"/>
                  <a:pt x="10604" y="12150"/>
                  <a:pt x="9818" y="11137"/>
                </a:cubicBezTo>
                <a:cubicBezTo>
                  <a:pt x="9818" y="11812"/>
                  <a:pt x="9425" y="12825"/>
                  <a:pt x="9033" y="13500"/>
                </a:cubicBezTo>
                <a:cubicBezTo>
                  <a:pt x="8640" y="13837"/>
                  <a:pt x="8247" y="14175"/>
                  <a:pt x="8247" y="14512"/>
                </a:cubicBezTo>
                <a:cubicBezTo>
                  <a:pt x="9425" y="14175"/>
                  <a:pt x="10996" y="13837"/>
                  <a:pt x="12175" y="13500"/>
                </a:cubicBezTo>
                <a:close/>
                <a:moveTo>
                  <a:pt x="9818" y="8100"/>
                </a:moveTo>
                <a:cubicBezTo>
                  <a:pt x="9818" y="8100"/>
                  <a:pt x="9818" y="7763"/>
                  <a:pt x="10211" y="7763"/>
                </a:cubicBezTo>
                <a:cubicBezTo>
                  <a:pt x="10211" y="7425"/>
                  <a:pt x="10211" y="7425"/>
                  <a:pt x="10211" y="7088"/>
                </a:cubicBezTo>
                <a:cubicBezTo>
                  <a:pt x="10211" y="7088"/>
                  <a:pt x="10211" y="7088"/>
                  <a:pt x="10211" y="7088"/>
                </a:cubicBezTo>
                <a:cubicBezTo>
                  <a:pt x="10211" y="7088"/>
                  <a:pt x="10211" y="7088"/>
                  <a:pt x="10211" y="7088"/>
                </a:cubicBezTo>
                <a:cubicBezTo>
                  <a:pt x="10211" y="6750"/>
                  <a:pt x="10211" y="6750"/>
                  <a:pt x="9818" y="6413"/>
                </a:cubicBezTo>
                <a:cubicBezTo>
                  <a:pt x="9818" y="6750"/>
                  <a:pt x="9818" y="6750"/>
                  <a:pt x="9818" y="6750"/>
                </a:cubicBezTo>
                <a:cubicBezTo>
                  <a:pt x="9818" y="7088"/>
                  <a:pt x="9818" y="7425"/>
                  <a:pt x="9818" y="8100"/>
                </a:cubicBezTo>
                <a:close/>
                <a:moveTo>
                  <a:pt x="14138" y="6075"/>
                </a:moveTo>
                <a:cubicBezTo>
                  <a:pt x="19636" y="6075"/>
                  <a:pt x="19636" y="6075"/>
                  <a:pt x="19636" y="6075"/>
                </a:cubicBezTo>
                <a:cubicBezTo>
                  <a:pt x="19636" y="5738"/>
                  <a:pt x="19244" y="5738"/>
                  <a:pt x="19244" y="5400"/>
                </a:cubicBezTo>
                <a:cubicBezTo>
                  <a:pt x="14924" y="1688"/>
                  <a:pt x="14924" y="1688"/>
                  <a:pt x="14924" y="1688"/>
                </a:cubicBezTo>
                <a:cubicBezTo>
                  <a:pt x="14924" y="1688"/>
                  <a:pt x="14531" y="1688"/>
                  <a:pt x="14138" y="1350"/>
                </a:cubicBezTo>
                <a:lnTo>
                  <a:pt x="14138" y="6075"/>
                </a:lnTo>
                <a:close/>
                <a:moveTo>
                  <a:pt x="15316" y="14175"/>
                </a:moveTo>
                <a:cubicBezTo>
                  <a:pt x="16102" y="14175"/>
                  <a:pt x="16495" y="14512"/>
                  <a:pt x="16887" y="14512"/>
                </a:cubicBezTo>
                <a:cubicBezTo>
                  <a:pt x="17280" y="14512"/>
                  <a:pt x="17280" y="14512"/>
                  <a:pt x="17280" y="14512"/>
                </a:cubicBezTo>
                <a:cubicBezTo>
                  <a:pt x="17280" y="14512"/>
                  <a:pt x="17280" y="14512"/>
                  <a:pt x="17280" y="14512"/>
                </a:cubicBezTo>
                <a:cubicBezTo>
                  <a:pt x="17280" y="14175"/>
                  <a:pt x="16887" y="14175"/>
                  <a:pt x="15316" y="1417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9" name="Shape 5296"/>
          <p:cNvSpPr/>
          <p:nvPr/>
        </p:nvSpPr>
        <p:spPr>
          <a:xfrm>
            <a:off x="9414057" y="3543753"/>
            <a:ext cx="339109" cy="39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413"/>
                </a:moveTo>
                <a:cubicBezTo>
                  <a:pt x="21600" y="20250"/>
                  <a:pt x="21600" y="20250"/>
                  <a:pt x="21600" y="20250"/>
                </a:cubicBezTo>
                <a:cubicBezTo>
                  <a:pt x="21600" y="20925"/>
                  <a:pt x="20815" y="21600"/>
                  <a:pt x="20029" y="21600"/>
                </a:cubicBezTo>
                <a:cubicBezTo>
                  <a:pt x="1178" y="21600"/>
                  <a:pt x="1178" y="21600"/>
                  <a:pt x="1178" y="21600"/>
                </a:cubicBezTo>
                <a:cubicBezTo>
                  <a:pt x="393" y="21600"/>
                  <a:pt x="0" y="20925"/>
                  <a:pt x="0" y="20250"/>
                </a:cubicBezTo>
                <a:cubicBezTo>
                  <a:pt x="0" y="1013"/>
                  <a:pt x="0" y="1013"/>
                  <a:pt x="0" y="1013"/>
                </a:cubicBezTo>
                <a:cubicBezTo>
                  <a:pt x="0" y="338"/>
                  <a:pt x="393" y="0"/>
                  <a:pt x="1178" y="0"/>
                </a:cubicBezTo>
                <a:cubicBezTo>
                  <a:pt x="13745" y="0"/>
                  <a:pt x="13745" y="0"/>
                  <a:pt x="13745" y="0"/>
                </a:cubicBezTo>
                <a:cubicBezTo>
                  <a:pt x="14531" y="0"/>
                  <a:pt x="15709" y="338"/>
                  <a:pt x="16102" y="675"/>
                </a:cubicBezTo>
                <a:cubicBezTo>
                  <a:pt x="20422" y="4388"/>
                  <a:pt x="20422" y="4388"/>
                  <a:pt x="20422" y="4388"/>
                </a:cubicBezTo>
                <a:cubicBezTo>
                  <a:pt x="20815" y="4725"/>
                  <a:pt x="21600" y="5738"/>
                  <a:pt x="21600" y="6413"/>
                </a:cubicBezTo>
                <a:close/>
                <a:moveTo>
                  <a:pt x="19636" y="7425"/>
                </a:moveTo>
                <a:cubicBezTo>
                  <a:pt x="13745" y="7425"/>
                  <a:pt x="13745" y="7425"/>
                  <a:pt x="13745" y="7425"/>
                </a:cubicBezTo>
                <a:cubicBezTo>
                  <a:pt x="12960" y="7425"/>
                  <a:pt x="12567" y="7088"/>
                  <a:pt x="12567" y="6413"/>
                </a:cubicBezTo>
                <a:cubicBezTo>
                  <a:pt x="12567" y="1350"/>
                  <a:pt x="12567" y="1350"/>
                  <a:pt x="12567" y="1350"/>
                </a:cubicBezTo>
                <a:cubicBezTo>
                  <a:pt x="1571" y="1350"/>
                  <a:pt x="1571" y="1350"/>
                  <a:pt x="1571" y="1350"/>
                </a:cubicBezTo>
                <a:cubicBezTo>
                  <a:pt x="1571" y="19912"/>
                  <a:pt x="1571" y="19912"/>
                  <a:pt x="1571" y="19912"/>
                </a:cubicBezTo>
                <a:cubicBezTo>
                  <a:pt x="19636" y="19912"/>
                  <a:pt x="19636" y="19912"/>
                  <a:pt x="19636" y="19912"/>
                </a:cubicBezTo>
                <a:lnTo>
                  <a:pt x="19636" y="7425"/>
                </a:lnTo>
                <a:close/>
                <a:moveTo>
                  <a:pt x="3535" y="9788"/>
                </a:moveTo>
                <a:cubicBezTo>
                  <a:pt x="3535" y="8438"/>
                  <a:pt x="4713" y="7425"/>
                  <a:pt x="6284" y="7425"/>
                </a:cubicBezTo>
                <a:cubicBezTo>
                  <a:pt x="7855" y="7425"/>
                  <a:pt x="9033" y="8438"/>
                  <a:pt x="9033" y="9788"/>
                </a:cubicBezTo>
                <a:cubicBezTo>
                  <a:pt x="9033" y="11137"/>
                  <a:pt x="7855" y="12150"/>
                  <a:pt x="6284" y="12150"/>
                </a:cubicBezTo>
                <a:cubicBezTo>
                  <a:pt x="4713" y="12150"/>
                  <a:pt x="3535" y="11137"/>
                  <a:pt x="3535" y="9788"/>
                </a:cubicBezTo>
                <a:close/>
                <a:moveTo>
                  <a:pt x="17673" y="18225"/>
                </a:moveTo>
                <a:cubicBezTo>
                  <a:pt x="3535" y="18225"/>
                  <a:pt x="3535" y="18225"/>
                  <a:pt x="3535" y="18225"/>
                </a:cubicBezTo>
                <a:cubicBezTo>
                  <a:pt x="3535" y="16200"/>
                  <a:pt x="3535" y="16200"/>
                  <a:pt x="3535" y="16200"/>
                </a:cubicBezTo>
                <a:cubicBezTo>
                  <a:pt x="6284" y="13837"/>
                  <a:pt x="6284" y="13837"/>
                  <a:pt x="6284" y="13837"/>
                </a:cubicBezTo>
                <a:cubicBezTo>
                  <a:pt x="7855" y="15187"/>
                  <a:pt x="7855" y="15187"/>
                  <a:pt x="7855" y="15187"/>
                </a:cubicBezTo>
                <a:cubicBezTo>
                  <a:pt x="13353" y="10800"/>
                  <a:pt x="13353" y="10800"/>
                  <a:pt x="13353" y="10800"/>
                </a:cubicBezTo>
                <a:cubicBezTo>
                  <a:pt x="17673" y="14512"/>
                  <a:pt x="17673" y="14512"/>
                  <a:pt x="17673" y="14512"/>
                </a:cubicBezTo>
                <a:lnTo>
                  <a:pt x="17673" y="18225"/>
                </a:lnTo>
                <a:close/>
                <a:moveTo>
                  <a:pt x="14138" y="6075"/>
                </a:moveTo>
                <a:cubicBezTo>
                  <a:pt x="19636" y="6075"/>
                  <a:pt x="19636" y="6075"/>
                  <a:pt x="19636" y="6075"/>
                </a:cubicBezTo>
                <a:cubicBezTo>
                  <a:pt x="19636" y="5738"/>
                  <a:pt x="19244" y="5738"/>
                  <a:pt x="19244" y="5400"/>
                </a:cubicBezTo>
                <a:cubicBezTo>
                  <a:pt x="14924" y="1688"/>
                  <a:pt x="14924" y="1688"/>
                  <a:pt x="14924" y="1688"/>
                </a:cubicBezTo>
                <a:cubicBezTo>
                  <a:pt x="14924" y="1688"/>
                  <a:pt x="14531" y="1688"/>
                  <a:pt x="14138" y="1350"/>
                </a:cubicBezTo>
                <a:lnTo>
                  <a:pt x="14138" y="607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90" name="Shape 5297"/>
          <p:cNvSpPr/>
          <p:nvPr/>
        </p:nvSpPr>
        <p:spPr>
          <a:xfrm>
            <a:off x="10303142" y="3543753"/>
            <a:ext cx="339109" cy="39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413"/>
                </a:moveTo>
                <a:cubicBezTo>
                  <a:pt x="21600" y="20250"/>
                  <a:pt x="21600" y="20250"/>
                  <a:pt x="21600" y="20250"/>
                </a:cubicBezTo>
                <a:cubicBezTo>
                  <a:pt x="21600" y="20925"/>
                  <a:pt x="20815" y="21600"/>
                  <a:pt x="20029" y="21600"/>
                </a:cubicBezTo>
                <a:cubicBezTo>
                  <a:pt x="1178" y="21600"/>
                  <a:pt x="1178" y="21600"/>
                  <a:pt x="1178" y="21600"/>
                </a:cubicBezTo>
                <a:cubicBezTo>
                  <a:pt x="393" y="21600"/>
                  <a:pt x="0" y="20925"/>
                  <a:pt x="0" y="20250"/>
                </a:cubicBezTo>
                <a:cubicBezTo>
                  <a:pt x="0" y="1013"/>
                  <a:pt x="0" y="1013"/>
                  <a:pt x="0" y="1013"/>
                </a:cubicBezTo>
                <a:cubicBezTo>
                  <a:pt x="0" y="338"/>
                  <a:pt x="393" y="0"/>
                  <a:pt x="1178" y="0"/>
                </a:cubicBezTo>
                <a:cubicBezTo>
                  <a:pt x="13745" y="0"/>
                  <a:pt x="13745" y="0"/>
                  <a:pt x="13745" y="0"/>
                </a:cubicBezTo>
                <a:cubicBezTo>
                  <a:pt x="14531" y="0"/>
                  <a:pt x="15709" y="338"/>
                  <a:pt x="16102" y="675"/>
                </a:cubicBezTo>
                <a:cubicBezTo>
                  <a:pt x="20422" y="4388"/>
                  <a:pt x="20422" y="4388"/>
                  <a:pt x="20422" y="4388"/>
                </a:cubicBezTo>
                <a:cubicBezTo>
                  <a:pt x="20815" y="4725"/>
                  <a:pt x="21600" y="5738"/>
                  <a:pt x="21600" y="6413"/>
                </a:cubicBezTo>
                <a:close/>
                <a:moveTo>
                  <a:pt x="19636" y="7425"/>
                </a:moveTo>
                <a:cubicBezTo>
                  <a:pt x="13745" y="7425"/>
                  <a:pt x="13745" y="7425"/>
                  <a:pt x="13745" y="7425"/>
                </a:cubicBezTo>
                <a:cubicBezTo>
                  <a:pt x="12960" y="7425"/>
                  <a:pt x="12567" y="7088"/>
                  <a:pt x="12567" y="6413"/>
                </a:cubicBezTo>
                <a:cubicBezTo>
                  <a:pt x="12567" y="1350"/>
                  <a:pt x="12567" y="1350"/>
                  <a:pt x="12567" y="1350"/>
                </a:cubicBezTo>
                <a:cubicBezTo>
                  <a:pt x="1571" y="1350"/>
                  <a:pt x="1571" y="1350"/>
                  <a:pt x="1571" y="1350"/>
                </a:cubicBezTo>
                <a:cubicBezTo>
                  <a:pt x="1571" y="19912"/>
                  <a:pt x="1571" y="19912"/>
                  <a:pt x="1571" y="19912"/>
                </a:cubicBezTo>
                <a:cubicBezTo>
                  <a:pt x="19636" y="19912"/>
                  <a:pt x="19636" y="19912"/>
                  <a:pt x="19636" y="19912"/>
                </a:cubicBezTo>
                <a:lnTo>
                  <a:pt x="19636" y="7425"/>
                </a:lnTo>
                <a:close/>
                <a:moveTo>
                  <a:pt x="9033" y="10463"/>
                </a:moveTo>
                <a:cubicBezTo>
                  <a:pt x="9033" y="16875"/>
                  <a:pt x="9033" y="16875"/>
                  <a:pt x="9033" y="16875"/>
                </a:cubicBezTo>
                <a:cubicBezTo>
                  <a:pt x="9033" y="17212"/>
                  <a:pt x="8640" y="17212"/>
                  <a:pt x="8640" y="17212"/>
                </a:cubicBezTo>
                <a:cubicBezTo>
                  <a:pt x="8640" y="17550"/>
                  <a:pt x="8640" y="17550"/>
                  <a:pt x="8247" y="17550"/>
                </a:cubicBezTo>
                <a:cubicBezTo>
                  <a:pt x="8247" y="17550"/>
                  <a:pt x="8247" y="17212"/>
                  <a:pt x="8247" y="17212"/>
                </a:cubicBezTo>
                <a:cubicBezTo>
                  <a:pt x="5891" y="15187"/>
                  <a:pt x="5891" y="15187"/>
                  <a:pt x="5891" y="15187"/>
                </a:cubicBezTo>
                <a:cubicBezTo>
                  <a:pt x="3927" y="15187"/>
                  <a:pt x="3927" y="15187"/>
                  <a:pt x="3927" y="15187"/>
                </a:cubicBezTo>
                <a:cubicBezTo>
                  <a:pt x="3535" y="15187"/>
                  <a:pt x="3535" y="15187"/>
                  <a:pt x="3535" y="14850"/>
                </a:cubicBezTo>
                <a:cubicBezTo>
                  <a:pt x="3535" y="12487"/>
                  <a:pt x="3535" y="12487"/>
                  <a:pt x="3535" y="12487"/>
                </a:cubicBezTo>
                <a:cubicBezTo>
                  <a:pt x="3535" y="12487"/>
                  <a:pt x="3535" y="12150"/>
                  <a:pt x="3927" y="12150"/>
                </a:cubicBezTo>
                <a:cubicBezTo>
                  <a:pt x="5891" y="12150"/>
                  <a:pt x="5891" y="12150"/>
                  <a:pt x="5891" y="12150"/>
                </a:cubicBezTo>
                <a:cubicBezTo>
                  <a:pt x="8247" y="10125"/>
                  <a:pt x="8247" y="10125"/>
                  <a:pt x="8247" y="10125"/>
                </a:cubicBezTo>
                <a:cubicBezTo>
                  <a:pt x="8247" y="10125"/>
                  <a:pt x="8247" y="10125"/>
                  <a:pt x="8640" y="10125"/>
                </a:cubicBezTo>
                <a:cubicBezTo>
                  <a:pt x="8640" y="10125"/>
                  <a:pt x="9033" y="10463"/>
                  <a:pt x="9033" y="10463"/>
                </a:cubicBezTo>
                <a:close/>
                <a:moveTo>
                  <a:pt x="12175" y="16537"/>
                </a:moveTo>
                <a:cubicBezTo>
                  <a:pt x="12960" y="15525"/>
                  <a:pt x="13353" y="14850"/>
                  <a:pt x="13353" y="13837"/>
                </a:cubicBezTo>
                <a:cubicBezTo>
                  <a:pt x="13353" y="12825"/>
                  <a:pt x="12960" y="11812"/>
                  <a:pt x="12175" y="11137"/>
                </a:cubicBezTo>
                <a:cubicBezTo>
                  <a:pt x="11782" y="10800"/>
                  <a:pt x="11389" y="10800"/>
                  <a:pt x="10996" y="11137"/>
                </a:cubicBezTo>
                <a:cubicBezTo>
                  <a:pt x="10604" y="11475"/>
                  <a:pt x="10604" y="11812"/>
                  <a:pt x="10996" y="12150"/>
                </a:cubicBezTo>
                <a:cubicBezTo>
                  <a:pt x="11389" y="12487"/>
                  <a:pt x="11389" y="13162"/>
                  <a:pt x="11389" y="13837"/>
                </a:cubicBezTo>
                <a:cubicBezTo>
                  <a:pt x="11389" y="14175"/>
                  <a:pt x="11389" y="14850"/>
                  <a:pt x="10996" y="15187"/>
                </a:cubicBezTo>
                <a:cubicBezTo>
                  <a:pt x="10604" y="15525"/>
                  <a:pt x="10604" y="16200"/>
                  <a:pt x="10996" y="16537"/>
                </a:cubicBezTo>
                <a:cubicBezTo>
                  <a:pt x="10996" y="16537"/>
                  <a:pt x="11389" y="16537"/>
                  <a:pt x="11389" y="16537"/>
                </a:cubicBezTo>
                <a:cubicBezTo>
                  <a:pt x="11782" y="16537"/>
                  <a:pt x="11782" y="16537"/>
                  <a:pt x="12175" y="16537"/>
                </a:cubicBezTo>
                <a:close/>
                <a:moveTo>
                  <a:pt x="15316" y="18225"/>
                </a:moveTo>
                <a:cubicBezTo>
                  <a:pt x="16495" y="16875"/>
                  <a:pt x="16887" y="15187"/>
                  <a:pt x="16887" y="13837"/>
                </a:cubicBezTo>
                <a:cubicBezTo>
                  <a:pt x="16887" y="12150"/>
                  <a:pt x="16495" y="10463"/>
                  <a:pt x="15316" y="9450"/>
                </a:cubicBezTo>
                <a:cubicBezTo>
                  <a:pt x="14924" y="9113"/>
                  <a:pt x="14138" y="9113"/>
                  <a:pt x="13745" y="9113"/>
                </a:cubicBezTo>
                <a:cubicBezTo>
                  <a:pt x="13353" y="9450"/>
                  <a:pt x="13353" y="10125"/>
                  <a:pt x="13745" y="10463"/>
                </a:cubicBezTo>
                <a:cubicBezTo>
                  <a:pt x="14531" y="11137"/>
                  <a:pt x="15316" y="12487"/>
                  <a:pt x="15316" y="13837"/>
                </a:cubicBezTo>
                <a:cubicBezTo>
                  <a:pt x="15316" y="14850"/>
                  <a:pt x="14531" y="16200"/>
                  <a:pt x="13745" y="17212"/>
                </a:cubicBezTo>
                <a:cubicBezTo>
                  <a:pt x="13353" y="17550"/>
                  <a:pt x="13353" y="17887"/>
                  <a:pt x="13745" y="18225"/>
                </a:cubicBezTo>
                <a:cubicBezTo>
                  <a:pt x="14138" y="18225"/>
                  <a:pt x="14138" y="18562"/>
                  <a:pt x="14531" y="18562"/>
                </a:cubicBezTo>
                <a:cubicBezTo>
                  <a:pt x="14531" y="18562"/>
                  <a:pt x="14924" y="18225"/>
                  <a:pt x="15316" y="18225"/>
                </a:cubicBezTo>
                <a:close/>
                <a:moveTo>
                  <a:pt x="14138" y="6075"/>
                </a:moveTo>
                <a:cubicBezTo>
                  <a:pt x="19636" y="6075"/>
                  <a:pt x="19636" y="6075"/>
                  <a:pt x="19636" y="6075"/>
                </a:cubicBezTo>
                <a:cubicBezTo>
                  <a:pt x="19636" y="5738"/>
                  <a:pt x="19244" y="5738"/>
                  <a:pt x="19244" y="5400"/>
                </a:cubicBezTo>
                <a:cubicBezTo>
                  <a:pt x="14924" y="1688"/>
                  <a:pt x="14924" y="1688"/>
                  <a:pt x="14924" y="1688"/>
                </a:cubicBezTo>
                <a:cubicBezTo>
                  <a:pt x="14924" y="1688"/>
                  <a:pt x="14531" y="1688"/>
                  <a:pt x="14138" y="1350"/>
                </a:cubicBezTo>
                <a:lnTo>
                  <a:pt x="14138" y="607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91" name="Shape 5298"/>
          <p:cNvSpPr/>
          <p:nvPr/>
        </p:nvSpPr>
        <p:spPr>
          <a:xfrm>
            <a:off x="11189379" y="3543753"/>
            <a:ext cx="339109" cy="39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413"/>
                </a:moveTo>
                <a:cubicBezTo>
                  <a:pt x="21600" y="20250"/>
                  <a:pt x="21600" y="20250"/>
                  <a:pt x="21600" y="20250"/>
                </a:cubicBezTo>
                <a:cubicBezTo>
                  <a:pt x="21600" y="20925"/>
                  <a:pt x="20815" y="21600"/>
                  <a:pt x="20029" y="21600"/>
                </a:cubicBezTo>
                <a:cubicBezTo>
                  <a:pt x="1178" y="21600"/>
                  <a:pt x="1178" y="21600"/>
                  <a:pt x="1178" y="21600"/>
                </a:cubicBezTo>
                <a:cubicBezTo>
                  <a:pt x="393" y="21600"/>
                  <a:pt x="0" y="20925"/>
                  <a:pt x="0" y="20250"/>
                </a:cubicBezTo>
                <a:cubicBezTo>
                  <a:pt x="0" y="1013"/>
                  <a:pt x="0" y="1013"/>
                  <a:pt x="0" y="1013"/>
                </a:cubicBezTo>
                <a:cubicBezTo>
                  <a:pt x="0" y="338"/>
                  <a:pt x="393" y="0"/>
                  <a:pt x="1178" y="0"/>
                </a:cubicBezTo>
                <a:cubicBezTo>
                  <a:pt x="13745" y="0"/>
                  <a:pt x="13745" y="0"/>
                  <a:pt x="13745" y="0"/>
                </a:cubicBezTo>
                <a:cubicBezTo>
                  <a:pt x="14531" y="0"/>
                  <a:pt x="15709" y="338"/>
                  <a:pt x="16102" y="675"/>
                </a:cubicBezTo>
                <a:cubicBezTo>
                  <a:pt x="20422" y="4388"/>
                  <a:pt x="20422" y="4388"/>
                  <a:pt x="20422" y="4388"/>
                </a:cubicBezTo>
                <a:cubicBezTo>
                  <a:pt x="20815" y="4725"/>
                  <a:pt x="21600" y="5738"/>
                  <a:pt x="21600" y="6413"/>
                </a:cubicBezTo>
                <a:close/>
                <a:moveTo>
                  <a:pt x="19636" y="7425"/>
                </a:moveTo>
                <a:cubicBezTo>
                  <a:pt x="13745" y="7425"/>
                  <a:pt x="13745" y="7425"/>
                  <a:pt x="13745" y="7425"/>
                </a:cubicBezTo>
                <a:cubicBezTo>
                  <a:pt x="12960" y="7425"/>
                  <a:pt x="12567" y="7088"/>
                  <a:pt x="12567" y="6413"/>
                </a:cubicBezTo>
                <a:cubicBezTo>
                  <a:pt x="12567" y="1350"/>
                  <a:pt x="12567" y="1350"/>
                  <a:pt x="12567" y="1350"/>
                </a:cubicBezTo>
                <a:cubicBezTo>
                  <a:pt x="1571" y="1350"/>
                  <a:pt x="1571" y="1350"/>
                  <a:pt x="1571" y="1350"/>
                </a:cubicBezTo>
                <a:cubicBezTo>
                  <a:pt x="1571" y="19912"/>
                  <a:pt x="1571" y="19912"/>
                  <a:pt x="1571" y="19912"/>
                </a:cubicBezTo>
                <a:cubicBezTo>
                  <a:pt x="19636" y="19912"/>
                  <a:pt x="19636" y="19912"/>
                  <a:pt x="19636" y="19912"/>
                </a:cubicBezTo>
                <a:lnTo>
                  <a:pt x="19636" y="7425"/>
                </a:lnTo>
                <a:close/>
                <a:moveTo>
                  <a:pt x="5891" y="9113"/>
                </a:moveTo>
                <a:cubicBezTo>
                  <a:pt x="15709" y="9113"/>
                  <a:pt x="15709" y="9113"/>
                  <a:pt x="15709" y="9113"/>
                </a:cubicBezTo>
                <a:cubicBezTo>
                  <a:pt x="15709" y="9113"/>
                  <a:pt x="16102" y="9113"/>
                  <a:pt x="16102" y="9450"/>
                </a:cubicBezTo>
                <a:cubicBezTo>
                  <a:pt x="16102" y="10125"/>
                  <a:pt x="16102" y="10125"/>
                  <a:pt x="16102" y="10125"/>
                </a:cubicBezTo>
                <a:cubicBezTo>
                  <a:pt x="16102" y="10463"/>
                  <a:pt x="15709" y="10800"/>
                  <a:pt x="15709" y="10800"/>
                </a:cubicBezTo>
                <a:cubicBezTo>
                  <a:pt x="5891" y="10800"/>
                  <a:pt x="5891" y="10800"/>
                  <a:pt x="5891" y="10800"/>
                </a:cubicBezTo>
                <a:cubicBezTo>
                  <a:pt x="5498" y="10800"/>
                  <a:pt x="5105" y="10463"/>
                  <a:pt x="5105" y="10125"/>
                </a:cubicBezTo>
                <a:cubicBezTo>
                  <a:pt x="5105" y="9450"/>
                  <a:pt x="5105" y="9450"/>
                  <a:pt x="5105" y="9450"/>
                </a:cubicBezTo>
                <a:cubicBezTo>
                  <a:pt x="5105" y="9113"/>
                  <a:pt x="5498" y="9113"/>
                  <a:pt x="5891" y="9113"/>
                </a:cubicBezTo>
                <a:close/>
                <a:moveTo>
                  <a:pt x="16102" y="12487"/>
                </a:moveTo>
                <a:cubicBezTo>
                  <a:pt x="16102" y="13500"/>
                  <a:pt x="16102" y="13500"/>
                  <a:pt x="16102" y="13500"/>
                </a:cubicBezTo>
                <a:cubicBezTo>
                  <a:pt x="16102" y="13500"/>
                  <a:pt x="15709" y="13837"/>
                  <a:pt x="15709" y="13837"/>
                </a:cubicBezTo>
                <a:cubicBezTo>
                  <a:pt x="5891" y="13837"/>
                  <a:pt x="5891" y="13837"/>
                  <a:pt x="5891" y="13837"/>
                </a:cubicBezTo>
                <a:cubicBezTo>
                  <a:pt x="5498" y="13837"/>
                  <a:pt x="5105" y="13500"/>
                  <a:pt x="5105" y="13500"/>
                </a:cubicBezTo>
                <a:cubicBezTo>
                  <a:pt x="5105" y="12487"/>
                  <a:pt x="5105" y="12487"/>
                  <a:pt x="5105" y="12487"/>
                </a:cubicBezTo>
                <a:cubicBezTo>
                  <a:pt x="5105" y="12487"/>
                  <a:pt x="5498" y="12150"/>
                  <a:pt x="5891" y="12150"/>
                </a:cubicBezTo>
                <a:cubicBezTo>
                  <a:pt x="15709" y="12150"/>
                  <a:pt x="15709" y="12150"/>
                  <a:pt x="15709" y="12150"/>
                </a:cubicBezTo>
                <a:cubicBezTo>
                  <a:pt x="15709" y="12150"/>
                  <a:pt x="16102" y="12487"/>
                  <a:pt x="16102" y="12487"/>
                </a:cubicBezTo>
                <a:close/>
                <a:moveTo>
                  <a:pt x="16102" y="15525"/>
                </a:moveTo>
                <a:cubicBezTo>
                  <a:pt x="16102" y="16537"/>
                  <a:pt x="16102" y="16537"/>
                  <a:pt x="16102" y="16537"/>
                </a:cubicBezTo>
                <a:cubicBezTo>
                  <a:pt x="16102" y="16537"/>
                  <a:pt x="15709" y="16875"/>
                  <a:pt x="15709" y="16875"/>
                </a:cubicBezTo>
                <a:cubicBezTo>
                  <a:pt x="5891" y="16875"/>
                  <a:pt x="5891" y="16875"/>
                  <a:pt x="5891" y="16875"/>
                </a:cubicBezTo>
                <a:cubicBezTo>
                  <a:pt x="5498" y="16875"/>
                  <a:pt x="5105" y="16537"/>
                  <a:pt x="5105" y="16537"/>
                </a:cubicBezTo>
                <a:cubicBezTo>
                  <a:pt x="5105" y="15525"/>
                  <a:pt x="5105" y="15525"/>
                  <a:pt x="5105" y="15525"/>
                </a:cubicBezTo>
                <a:cubicBezTo>
                  <a:pt x="5105" y="15525"/>
                  <a:pt x="5498" y="15187"/>
                  <a:pt x="5891" y="15187"/>
                </a:cubicBezTo>
                <a:cubicBezTo>
                  <a:pt x="15709" y="15187"/>
                  <a:pt x="15709" y="15187"/>
                  <a:pt x="15709" y="15187"/>
                </a:cubicBezTo>
                <a:cubicBezTo>
                  <a:pt x="15709" y="15187"/>
                  <a:pt x="16102" y="15525"/>
                  <a:pt x="16102" y="15525"/>
                </a:cubicBezTo>
                <a:close/>
                <a:moveTo>
                  <a:pt x="14138" y="6075"/>
                </a:moveTo>
                <a:cubicBezTo>
                  <a:pt x="19636" y="6075"/>
                  <a:pt x="19636" y="6075"/>
                  <a:pt x="19636" y="6075"/>
                </a:cubicBezTo>
                <a:cubicBezTo>
                  <a:pt x="19636" y="5738"/>
                  <a:pt x="19244" y="5738"/>
                  <a:pt x="19244" y="5400"/>
                </a:cubicBezTo>
                <a:cubicBezTo>
                  <a:pt x="14924" y="1688"/>
                  <a:pt x="14924" y="1688"/>
                  <a:pt x="14924" y="1688"/>
                </a:cubicBezTo>
                <a:cubicBezTo>
                  <a:pt x="14924" y="1688"/>
                  <a:pt x="14531" y="1688"/>
                  <a:pt x="14138" y="1350"/>
                </a:cubicBezTo>
                <a:lnTo>
                  <a:pt x="14138" y="607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98" name="Shape 5305"/>
          <p:cNvSpPr/>
          <p:nvPr/>
        </p:nvSpPr>
        <p:spPr>
          <a:xfrm>
            <a:off x="674233" y="4367297"/>
            <a:ext cx="381852" cy="3761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52" y="19830"/>
                </a:moveTo>
                <a:cubicBezTo>
                  <a:pt x="19858" y="21246"/>
                  <a:pt x="19858" y="21246"/>
                  <a:pt x="19858" y="21246"/>
                </a:cubicBezTo>
                <a:cubicBezTo>
                  <a:pt x="19510" y="21600"/>
                  <a:pt x="19161" y="21600"/>
                  <a:pt x="18813" y="21600"/>
                </a:cubicBezTo>
                <a:cubicBezTo>
                  <a:pt x="18116" y="21600"/>
                  <a:pt x="17768" y="21600"/>
                  <a:pt x="17419" y="21246"/>
                </a:cubicBezTo>
                <a:cubicBezTo>
                  <a:pt x="12890" y="16643"/>
                  <a:pt x="12890" y="16643"/>
                  <a:pt x="12890" y="16643"/>
                </a:cubicBezTo>
                <a:cubicBezTo>
                  <a:pt x="12890" y="16289"/>
                  <a:pt x="12542" y="15934"/>
                  <a:pt x="12542" y="15580"/>
                </a:cubicBezTo>
                <a:cubicBezTo>
                  <a:pt x="12542" y="15226"/>
                  <a:pt x="12890" y="14518"/>
                  <a:pt x="13239" y="14164"/>
                </a:cubicBezTo>
                <a:cubicBezTo>
                  <a:pt x="9755" y="10977"/>
                  <a:pt x="9755" y="10977"/>
                  <a:pt x="9755" y="10977"/>
                </a:cubicBezTo>
                <a:cubicBezTo>
                  <a:pt x="8361" y="12748"/>
                  <a:pt x="8361" y="12748"/>
                  <a:pt x="8361" y="12748"/>
                </a:cubicBezTo>
                <a:cubicBezTo>
                  <a:pt x="8361" y="12748"/>
                  <a:pt x="8013" y="12748"/>
                  <a:pt x="8013" y="12748"/>
                </a:cubicBezTo>
                <a:cubicBezTo>
                  <a:pt x="7665" y="12748"/>
                  <a:pt x="7665" y="12748"/>
                  <a:pt x="7665" y="12748"/>
                </a:cubicBezTo>
                <a:cubicBezTo>
                  <a:pt x="8013" y="13102"/>
                  <a:pt x="8361" y="13456"/>
                  <a:pt x="8361" y="13810"/>
                </a:cubicBezTo>
                <a:cubicBezTo>
                  <a:pt x="8361" y="14164"/>
                  <a:pt x="8013" y="14518"/>
                  <a:pt x="8013" y="14872"/>
                </a:cubicBezTo>
                <a:cubicBezTo>
                  <a:pt x="7316" y="15226"/>
                  <a:pt x="6968" y="15934"/>
                  <a:pt x="6271" y="15934"/>
                </a:cubicBezTo>
                <a:cubicBezTo>
                  <a:pt x="5923" y="15934"/>
                  <a:pt x="5574" y="15580"/>
                  <a:pt x="5574" y="15580"/>
                </a:cubicBezTo>
                <a:cubicBezTo>
                  <a:pt x="348" y="10269"/>
                  <a:pt x="348" y="10269"/>
                  <a:pt x="348" y="10269"/>
                </a:cubicBezTo>
                <a:cubicBezTo>
                  <a:pt x="348" y="10269"/>
                  <a:pt x="0" y="9915"/>
                  <a:pt x="0" y="9561"/>
                </a:cubicBezTo>
                <a:cubicBezTo>
                  <a:pt x="0" y="8852"/>
                  <a:pt x="697" y="8498"/>
                  <a:pt x="1045" y="7790"/>
                </a:cubicBezTo>
                <a:cubicBezTo>
                  <a:pt x="1394" y="7790"/>
                  <a:pt x="1742" y="7436"/>
                  <a:pt x="2090" y="7436"/>
                </a:cubicBezTo>
                <a:cubicBezTo>
                  <a:pt x="2439" y="7436"/>
                  <a:pt x="2787" y="7790"/>
                  <a:pt x="3135" y="8144"/>
                </a:cubicBezTo>
                <a:cubicBezTo>
                  <a:pt x="3135" y="8144"/>
                  <a:pt x="3135" y="8144"/>
                  <a:pt x="3135" y="7790"/>
                </a:cubicBezTo>
                <a:cubicBezTo>
                  <a:pt x="3135" y="7790"/>
                  <a:pt x="3135" y="7436"/>
                  <a:pt x="3135" y="7436"/>
                </a:cubicBezTo>
                <a:cubicBezTo>
                  <a:pt x="7665" y="3187"/>
                  <a:pt x="7665" y="3187"/>
                  <a:pt x="7665" y="3187"/>
                </a:cubicBezTo>
                <a:cubicBezTo>
                  <a:pt x="7665" y="2833"/>
                  <a:pt x="7665" y="2833"/>
                  <a:pt x="8013" y="2833"/>
                </a:cubicBezTo>
                <a:cubicBezTo>
                  <a:pt x="8013" y="2833"/>
                  <a:pt x="8361" y="2833"/>
                  <a:pt x="8361" y="3187"/>
                </a:cubicBezTo>
                <a:cubicBezTo>
                  <a:pt x="8013" y="2479"/>
                  <a:pt x="7665" y="2479"/>
                  <a:pt x="7665" y="1770"/>
                </a:cubicBezTo>
                <a:cubicBezTo>
                  <a:pt x="7665" y="1416"/>
                  <a:pt x="7665" y="1062"/>
                  <a:pt x="8013" y="1062"/>
                </a:cubicBezTo>
                <a:cubicBezTo>
                  <a:pt x="8361" y="354"/>
                  <a:pt x="8710" y="0"/>
                  <a:pt x="9406" y="0"/>
                </a:cubicBezTo>
                <a:cubicBezTo>
                  <a:pt x="9755" y="0"/>
                  <a:pt x="10103" y="0"/>
                  <a:pt x="10452" y="354"/>
                </a:cubicBezTo>
                <a:cubicBezTo>
                  <a:pt x="15329" y="5311"/>
                  <a:pt x="15329" y="5311"/>
                  <a:pt x="15329" y="5311"/>
                </a:cubicBezTo>
                <a:cubicBezTo>
                  <a:pt x="15677" y="5666"/>
                  <a:pt x="15677" y="6020"/>
                  <a:pt x="15677" y="6374"/>
                </a:cubicBezTo>
                <a:cubicBezTo>
                  <a:pt x="15677" y="7082"/>
                  <a:pt x="15329" y="7436"/>
                  <a:pt x="14632" y="7790"/>
                </a:cubicBezTo>
                <a:cubicBezTo>
                  <a:pt x="14632" y="8144"/>
                  <a:pt x="14284" y="8144"/>
                  <a:pt x="13935" y="8144"/>
                </a:cubicBezTo>
                <a:cubicBezTo>
                  <a:pt x="13239" y="8144"/>
                  <a:pt x="12890" y="7790"/>
                  <a:pt x="12542" y="7436"/>
                </a:cubicBezTo>
                <a:cubicBezTo>
                  <a:pt x="12890" y="7436"/>
                  <a:pt x="12890" y="7790"/>
                  <a:pt x="12890" y="7790"/>
                </a:cubicBezTo>
                <a:cubicBezTo>
                  <a:pt x="12890" y="8144"/>
                  <a:pt x="12890" y="8144"/>
                  <a:pt x="12542" y="8144"/>
                </a:cubicBezTo>
                <a:cubicBezTo>
                  <a:pt x="11148" y="9915"/>
                  <a:pt x="11148" y="9915"/>
                  <a:pt x="11148" y="9915"/>
                </a:cubicBezTo>
                <a:cubicBezTo>
                  <a:pt x="14284" y="13102"/>
                  <a:pt x="14284" y="13102"/>
                  <a:pt x="14284" y="13102"/>
                </a:cubicBezTo>
                <a:cubicBezTo>
                  <a:pt x="14632" y="12748"/>
                  <a:pt x="14981" y="12393"/>
                  <a:pt x="15329" y="12393"/>
                </a:cubicBezTo>
                <a:cubicBezTo>
                  <a:pt x="16026" y="12393"/>
                  <a:pt x="16374" y="12748"/>
                  <a:pt x="16723" y="13102"/>
                </a:cubicBezTo>
                <a:cubicBezTo>
                  <a:pt x="21252" y="17705"/>
                  <a:pt x="21252" y="17705"/>
                  <a:pt x="21252" y="17705"/>
                </a:cubicBezTo>
                <a:cubicBezTo>
                  <a:pt x="21252" y="18059"/>
                  <a:pt x="21600" y="18413"/>
                  <a:pt x="21600" y="18767"/>
                </a:cubicBezTo>
                <a:cubicBezTo>
                  <a:pt x="21600" y="19121"/>
                  <a:pt x="21252" y="19475"/>
                  <a:pt x="21252" y="1983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99" name="Shape 5306"/>
          <p:cNvSpPr/>
          <p:nvPr/>
        </p:nvSpPr>
        <p:spPr>
          <a:xfrm>
            <a:off x="1420837" y="4361597"/>
            <a:ext cx="418897" cy="3875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94" y="12000"/>
                </a:moveTo>
                <a:cubicBezTo>
                  <a:pt x="14294" y="12000"/>
                  <a:pt x="14294" y="12343"/>
                  <a:pt x="14294" y="12343"/>
                </a:cubicBezTo>
                <a:cubicBezTo>
                  <a:pt x="12388" y="12343"/>
                  <a:pt x="12388" y="12343"/>
                  <a:pt x="12388" y="12343"/>
                </a:cubicBezTo>
                <a:cubicBezTo>
                  <a:pt x="12388" y="12686"/>
                  <a:pt x="12071" y="13029"/>
                  <a:pt x="12071" y="13371"/>
                </a:cubicBezTo>
                <a:cubicBezTo>
                  <a:pt x="12388" y="14057"/>
                  <a:pt x="12706" y="14400"/>
                  <a:pt x="13024" y="14743"/>
                </a:cubicBezTo>
                <a:cubicBezTo>
                  <a:pt x="13024" y="14743"/>
                  <a:pt x="13024" y="15086"/>
                  <a:pt x="13024" y="15086"/>
                </a:cubicBezTo>
                <a:cubicBezTo>
                  <a:pt x="13024" y="15086"/>
                  <a:pt x="13024" y="15086"/>
                  <a:pt x="13024" y="15429"/>
                </a:cubicBezTo>
                <a:cubicBezTo>
                  <a:pt x="12706" y="15771"/>
                  <a:pt x="11435" y="17143"/>
                  <a:pt x="11118" y="17143"/>
                </a:cubicBezTo>
                <a:cubicBezTo>
                  <a:pt x="11118" y="17143"/>
                  <a:pt x="11118" y="17143"/>
                  <a:pt x="11118" y="17143"/>
                </a:cubicBezTo>
                <a:cubicBezTo>
                  <a:pt x="9847" y="16114"/>
                  <a:pt x="9847" y="16114"/>
                  <a:pt x="9847" y="16114"/>
                </a:cubicBezTo>
                <a:cubicBezTo>
                  <a:pt x="9529" y="16114"/>
                  <a:pt x="9212" y="16114"/>
                  <a:pt x="8894" y="16457"/>
                </a:cubicBezTo>
                <a:cubicBezTo>
                  <a:pt x="8894" y="16800"/>
                  <a:pt x="8576" y="17486"/>
                  <a:pt x="8576" y="18171"/>
                </a:cubicBezTo>
                <a:cubicBezTo>
                  <a:pt x="8576" y="18514"/>
                  <a:pt x="8259" y="18514"/>
                  <a:pt x="8259" y="18514"/>
                </a:cubicBezTo>
                <a:cubicBezTo>
                  <a:pt x="6035" y="18514"/>
                  <a:pt x="6035" y="18514"/>
                  <a:pt x="6035" y="18514"/>
                </a:cubicBezTo>
                <a:cubicBezTo>
                  <a:pt x="6035" y="18514"/>
                  <a:pt x="5718" y="18514"/>
                  <a:pt x="5718" y="18171"/>
                </a:cubicBezTo>
                <a:cubicBezTo>
                  <a:pt x="5400" y="16457"/>
                  <a:pt x="5400" y="16457"/>
                  <a:pt x="5400" y="16457"/>
                </a:cubicBezTo>
                <a:cubicBezTo>
                  <a:pt x="5082" y="16114"/>
                  <a:pt x="5082" y="16114"/>
                  <a:pt x="4765" y="16114"/>
                </a:cubicBezTo>
                <a:cubicBezTo>
                  <a:pt x="3494" y="17143"/>
                  <a:pt x="3494" y="17143"/>
                  <a:pt x="3494" y="17143"/>
                </a:cubicBezTo>
                <a:cubicBezTo>
                  <a:pt x="3176" y="17143"/>
                  <a:pt x="3176" y="17143"/>
                  <a:pt x="3176" y="17143"/>
                </a:cubicBezTo>
                <a:cubicBezTo>
                  <a:pt x="3176" y="17143"/>
                  <a:pt x="2859" y="17143"/>
                  <a:pt x="2859" y="17143"/>
                </a:cubicBezTo>
                <a:cubicBezTo>
                  <a:pt x="2541" y="16800"/>
                  <a:pt x="1271" y="15429"/>
                  <a:pt x="1271" y="15086"/>
                </a:cubicBezTo>
                <a:cubicBezTo>
                  <a:pt x="1271" y="15086"/>
                  <a:pt x="1271" y="15086"/>
                  <a:pt x="1271" y="14743"/>
                </a:cubicBezTo>
                <a:cubicBezTo>
                  <a:pt x="1588" y="14400"/>
                  <a:pt x="1906" y="14057"/>
                  <a:pt x="2224" y="13371"/>
                </a:cubicBezTo>
                <a:cubicBezTo>
                  <a:pt x="2224" y="13029"/>
                  <a:pt x="1906" y="12686"/>
                  <a:pt x="1906" y="12343"/>
                </a:cubicBezTo>
                <a:cubicBezTo>
                  <a:pt x="318" y="12000"/>
                  <a:pt x="318" y="12000"/>
                  <a:pt x="318" y="12000"/>
                </a:cubicBezTo>
                <a:cubicBezTo>
                  <a:pt x="0" y="12000"/>
                  <a:pt x="0" y="12000"/>
                  <a:pt x="0" y="11657"/>
                </a:cubicBezTo>
                <a:cubicBezTo>
                  <a:pt x="0" y="9600"/>
                  <a:pt x="0" y="9600"/>
                  <a:pt x="0" y="9600"/>
                </a:cubicBezTo>
                <a:cubicBezTo>
                  <a:pt x="0" y="9257"/>
                  <a:pt x="0" y="9257"/>
                  <a:pt x="318" y="9257"/>
                </a:cubicBezTo>
                <a:cubicBezTo>
                  <a:pt x="1906" y="8914"/>
                  <a:pt x="1906" y="8914"/>
                  <a:pt x="1906" y="8914"/>
                </a:cubicBezTo>
                <a:cubicBezTo>
                  <a:pt x="1906" y="8571"/>
                  <a:pt x="2224" y="8229"/>
                  <a:pt x="2224" y="7886"/>
                </a:cubicBezTo>
                <a:cubicBezTo>
                  <a:pt x="1906" y="7543"/>
                  <a:pt x="1588" y="6857"/>
                  <a:pt x="1271" y="6514"/>
                </a:cubicBezTo>
                <a:cubicBezTo>
                  <a:pt x="1271" y="6514"/>
                  <a:pt x="1271" y="6514"/>
                  <a:pt x="1271" y="6171"/>
                </a:cubicBezTo>
                <a:cubicBezTo>
                  <a:pt x="1271" y="6171"/>
                  <a:pt x="1271" y="6171"/>
                  <a:pt x="1271" y="6171"/>
                </a:cubicBezTo>
                <a:cubicBezTo>
                  <a:pt x="1588" y="5829"/>
                  <a:pt x="2859" y="4114"/>
                  <a:pt x="3176" y="4114"/>
                </a:cubicBezTo>
                <a:cubicBezTo>
                  <a:pt x="3176" y="4114"/>
                  <a:pt x="3176" y="4114"/>
                  <a:pt x="3494" y="4457"/>
                </a:cubicBezTo>
                <a:cubicBezTo>
                  <a:pt x="4765" y="5486"/>
                  <a:pt x="4765" y="5486"/>
                  <a:pt x="4765" y="5486"/>
                </a:cubicBezTo>
                <a:cubicBezTo>
                  <a:pt x="5082" y="5143"/>
                  <a:pt x="5082" y="5143"/>
                  <a:pt x="5400" y="5143"/>
                </a:cubicBezTo>
                <a:cubicBezTo>
                  <a:pt x="5718" y="4457"/>
                  <a:pt x="5718" y="3771"/>
                  <a:pt x="5718" y="3086"/>
                </a:cubicBezTo>
                <a:cubicBezTo>
                  <a:pt x="5718" y="3086"/>
                  <a:pt x="6035" y="2743"/>
                  <a:pt x="6035" y="2743"/>
                </a:cubicBezTo>
                <a:cubicBezTo>
                  <a:pt x="8259" y="2743"/>
                  <a:pt x="8259" y="2743"/>
                  <a:pt x="8259" y="2743"/>
                </a:cubicBezTo>
                <a:cubicBezTo>
                  <a:pt x="8259" y="2743"/>
                  <a:pt x="8576" y="3086"/>
                  <a:pt x="8576" y="3086"/>
                </a:cubicBezTo>
                <a:cubicBezTo>
                  <a:pt x="8894" y="5143"/>
                  <a:pt x="8894" y="5143"/>
                  <a:pt x="8894" y="5143"/>
                </a:cubicBezTo>
                <a:cubicBezTo>
                  <a:pt x="9212" y="5143"/>
                  <a:pt x="9529" y="5143"/>
                  <a:pt x="9847" y="5486"/>
                </a:cubicBezTo>
                <a:cubicBezTo>
                  <a:pt x="11118" y="4457"/>
                  <a:pt x="11118" y="4457"/>
                  <a:pt x="11118" y="4457"/>
                </a:cubicBezTo>
                <a:cubicBezTo>
                  <a:pt x="11118" y="4114"/>
                  <a:pt x="11118" y="4114"/>
                  <a:pt x="11118" y="4114"/>
                </a:cubicBezTo>
                <a:cubicBezTo>
                  <a:pt x="11435" y="4114"/>
                  <a:pt x="11435" y="4114"/>
                  <a:pt x="11435" y="4457"/>
                </a:cubicBezTo>
                <a:cubicBezTo>
                  <a:pt x="11753" y="4457"/>
                  <a:pt x="13024" y="5829"/>
                  <a:pt x="13024" y="6171"/>
                </a:cubicBezTo>
                <a:cubicBezTo>
                  <a:pt x="13024" y="6514"/>
                  <a:pt x="13024" y="6514"/>
                  <a:pt x="13024" y="6514"/>
                </a:cubicBezTo>
                <a:cubicBezTo>
                  <a:pt x="12706" y="6857"/>
                  <a:pt x="12388" y="7543"/>
                  <a:pt x="12071" y="7886"/>
                </a:cubicBezTo>
                <a:cubicBezTo>
                  <a:pt x="12071" y="8229"/>
                  <a:pt x="12388" y="8571"/>
                  <a:pt x="12388" y="8914"/>
                </a:cubicBezTo>
                <a:cubicBezTo>
                  <a:pt x="14294" y="9257"/>
                  <a:pt x="14294" y="9257"/>
                  <a:pt x="14294" y="9257"/>
                </a:cubicBezTo>
                <a:cubicBezTo>
                  <a:pt x="14294" y="9257"/>
                  <a:pt x="14294" y="9257"/>
                  <a:pt x="14294" y="9600"/>
                </a:cubicBezTo>
                <a:lnTo>
                  <a:pt x="14294" y="12000"/>
                </a:lnTo>
                <a:close/>
                <a:moveTo>
                  <a:pt x="7306" y="7543"/>
                </a:moveTo>
                <a:cubicBezTo>
                  <a:pt x="5718" y="7543"/>
                  <a:pt x="4129" y="8914"/>
                  <a:pt x="4129" y="10629"/>
                </a:cubicBezTo>
                <a:cubicBezTo>
                  <a:pt x="4129" y="12343"/>
                  <a:pt x="5718" y="13714"/>
                  <a:pt x="7306" y="13714"/>
                </a:cubicBezTo>
                <a:cubicBezTo>
                  <a:pt x="8894" y="13714"/>
                  <a:pt x="10165" y="12343"/>
                  <a:pt x="10165" y="10629"/>
                </a:cubicBezTo>
                <a:cubicBezTo>
                  <a:pt x="10165" y="8914"/>
                  <a:pt x="8894" y="7543"/>
                  <a:pt x="7306" y="7543"/>
                </a:cubicBezTo>
                <a:close/>
                <a:moveTo>
                  <a:pt x="21600" y="5143"/>
                </a:moveTo>
                <a:cubicBezTo>
                  <a:pt x="21600" y="5486"/>
                  <a:pt x="20329" y="5486"/>
                  <a:pt x="20012" y="5486"/>
                </a:cubicBezTo>
                <a:cubicBezTo>
                  <a:pt x="20012" y="5829"/>
                  <a:pt x="19694" y="6171"/>
                  <a:pt x="19694" y="6171"/>
                </a:cubicBezTo>
                <a:cubicBezTo>
                  <a:pt x="19694" y="6514"/>
                  <a:pt x="20329" y="7886"/>
                  <a:pt x="20329" y="7886"/>
                </a:cubicBezTo>
                <a:cubicBezTo>
                  <a:pt x="20329" y="7886"/>
                  <a:pt x="20329" y="7886"/>
                  <a:pt x="20329" y="8229"/>
                </a:cubicBezTo>
                <a:cubicBezTo>
                  <a:pt x="20012" y="8229"/>
                  <a:pt x="18741" y="8914"/>
                  <a:pt x="18741" y="8914"/>
                </a:cubicBezTo>
                <a:cubicBezTo>
                  <a:pt x="18741" y="8914"/>
                  <a:pt x="17788" y="7543"/>
                  <a:pt x="17788" y="7543"/>
                </a:cubicBezTo>
                <a:cubicBezTo>
                  <a:pt x="17471" y="7543"/>
                  <a:pt x="17471" y="7543"/>
                  <a:pt x="17471" y="7543"/>
                </a:cubicBezTo>
                <a:cubicBezTo>
                  <a:pt x="17153" y="7543"/>
                  <a:pt x="17153" y="7543"/>
                  <a:pt x="17153" y="7543"/>
                </a:cubicBezTo>
                <a:cubicBezTo>
                  <a:pt x="16835" y="7543"/>
                  <a:pt x="15882" y="8914"/>
                  <a:pt x="15882" y="8914"/>
                </a:cubicBezTo>
                <a:cubicBezTo>
                  <a:pt x="15882" y="8914"/>
                  <a:pt x="14612" y="8229"/>
                  <a:pt x="14612" y="8229"/>
                </a:cubicBezTo>
                <a:cubicBezTo>
                  <a:pt x="14294" y="7886"/>
                  <a:pt x="14294" y="7886"/>
                  <a:pt x="14294" y="7886"/>
                </a:cubicBezTo>
                <a:cubicBezTo>
                  <a:pt x="14294" y="7886"/>
                  <a:pt x="14929" y="6514"/>
                  <a:pt x="14929" y="6171"/>
                </a:cubicBezTo>
                <a:cubicBezTo>
                  <a:pt x="14929" y="6171"/>
                  <a:pt x="14612" y="5829"/>
                  <a:pt x="14612" y="5486"/>
                </a:cubicBezTo>
                <a:cubicBezTo>
                  <a:pt x="14294" y="5486"/>
                  <a:pt x="13024" y="5486"/>
                  <a:pt x="13024" y="5143"/>
                </a:cubicBezTo>
                <a:cubicBezTo>
                  <a:pt x="13024" y="3429"/>
                  <a:pt x="13024" y="3429"/>
                  <a:pt x="13024" y="3429"/>
                </a:cubicBezTo>
                <a:cubicBezTo>
                  <a:pt x="13024" y="3429"/>
                  <a:pt x="14294" y="3086"/>
                  <a:pt x="14612" y="3086"/>
                </a:cubicBezTo>
                <a:cubicBezTo>
                  <a:pt x="14612" y="3086"/>
                  <a:pt x="14929" y="2743"/>
                  <a:pt x="14929" y="2400"/>
                </a:cubicBezTo>
                <a:cubicBezTo>
                  <a:pt x="14929" y="2400"/>
                  <a:pt x="14294" y="1029"/>
                  <a:pt x="14294" y="686"/>
                </a:cubicBezTo>
                <a:cubicBezTo>
                  <a:pt x="14294" y="686"/>
                  <a:pt x="14294" y="686"/>
                  <a:pt x="14612" y="686"/>
                </a:cubicBezTo>
                <a:cubicBezTo>
                  <a:pt x="14612" y="686"/>
                  <a:pt x="15882" y="0"/>
                  <a:pt x="15882" y="0"/>
                </a:cubicBezTo>
                <a:cubicBezTo>
                  <a:pt x="15882" y="0"/>
                  <a:pt x="16835" y="1029"/>
                  <a:pt x="17153" y="1371"/>
                </a:cubicBezTo>
                <a:cubicBezTo>
                  <a:pt x="17153" y="1371"/>
                  <a:pt x="17153" y="1371"/>
                  <a:pt x="17471" y="1371"/>
                </a:cubicBezTo>
                <a:cubicBezTo>
                  <a:pt x="17471" y="1371"/>
                  <a:pt x="17471" y="1371"/>
                  <a:pt x="17788" y="1371"/>
                </a:cubicBezTo>
                <a:cubicBezTo>
                  <a:pt x="18106" y="686"/>
                  <a:pt x="18424" y="343"/>
                  <a:pt x="18741" y="0"/>
                </a:cubicBezTo>
                <a:cubicBezTo>
                  <a:pt x="18741" y="0"/>
                  <a:pt x="18741" y="0"/>
                  <a:pt x="18741" y="0"/>
                </a:cubicBezTo>
                <a:cubicBezTo>
                  <a:pt x="18741" y="0"/>
                  <a:pt x="20012" y="686"/>
                  <a:pt x="20329" y="686"/>
                </a:cubicBezTo>
                <a:cubicBezTo>
                  <a:pt x="20329" y="686"/>
                  <a:pt x="20329" y="686"/>
                  <a:pt x="20329" y="686"/>
                </a:cubicBezTo>
                <a:cubicBezTo>
                  <a:pt x="20329" y="1029"/>
                  <a:pt x="19694" y="2400"/>
                  <a:pt x="19694" y="2400"/>
                </a:cubicBezTo>
                <a:cubicBezTo>
                  <a:pt x="19694" y="2743"/>
                  <a:pt x="20012" y="3086"/>
                  <a:pt x="20012" y="3086"/>
                </a:cubicBezTo>
                <a:cubicBezTo>
                  <a:pt x="20329" y="3086"/>
                  <a:pt x="21600" y="3429"/>
                  <a:pt x="21600" y="3429"/>
                </a:cubicBezTo>
                <a:lnTo>
                  <a:pt x="21600" y="5143"/>
                </a:lnTo>
                <a:close/>
                <a:moveTo>
                  <a:pt x="21600" y="17829"/>
                </a:moveTo>
                <a:cubicBezTo>
                  <a:pt x="21600" y="17829"/>
                  <a:pt x="20329" y="18171"/>
                  <a:pt x="20012" y="18171"/>
                </a:cubicBezTo>
                <a:cubicBezTo>
                  <a:pt x="20012" y="18514"/>
                  <a:pt x="19694" y="18514"/>
                  <a:pt x="19694" y="18857"/>
                </a:cubicBezTo>
                <a:cubicBezTo>
                  <a:pt x="19694" y="19200"/>
                  <a:pt x="20329" y="20229"/>
                  <a:pt x="20329" y="20571"/>
                </a:cubicBezTo>
                <a:cubicBezTo>
                  <a:pt x="20329" y="20571"/>
                  <a:pt x="20329" y="20571"/>
                  <a:pt x="20329" y="20571"/>
                </a:cubicBezTo>
                <a:cubicBezTo>
                  <a:pt x="20012" y="20571"/>
                  <a:pt x="18741" y="21600"/>
                  <a:pt x="18741" y="21600"/>
                </a:cubicBezTo>
                <a:cubicBezTo>
                  <a:pt x="18741" y="21600"/>
                  <a:pt x="17788" y="20229"/>
                  <a:pt x="17788" y="20229"/>
                </a:cubicBezTo>
                <a:cubicBezTo>
                  <a:pt x="17471" y="20229"/>
                  <a:pt x="17471" y="20229"/>
                  <a:pt x="17471" y="20229"/>
                </a:cubicBezTo>
                <a:cubicBezTo>
                  <a:pt x="17153" y="20229"/>
                  <a:pt x="17153" y="20229"/>
                  <a:pt x="17153" y="20229"/>
                </a:cubicBezTo>
                <a:cubicBezTo>
                  <a:pt x="16835" y="20229"/>
                  <a:pt x="15882" y="21600"/>
                  <a:pt x="15882" y="21600"/>
                </a:cubicBezTo>
                <a:cubicBezTo>
                  <a:pt x="15882" y="21600"/>
                  <a:pt x="14612" y="20571"/>
                  <a:pt x="14612" y="20571"/>
                </a:cubicBezTo>
                <a:cubicBezTo>
                  <a:pt x="14294" y="20571"/>
                  <a:pt x="14294" y="20571"/>
                  <a:pt x="14294" y="20571"/>
                </a:cubicBezTo>
                <a:cubicBezTo>
                  <a:pt x="14294" y="20229"/>
                  <a:pt x="14929" y="19200"/>
                  <a:pt x="14929" y="18857"/>
                </a:cubicBezTo>
                <a:cubicBezTo>
                  <a:pt x="14929" y="18514"/>
                  <a:pt x="14612" y="18514"/>
                  <a:pt x="14612" y="18171"/>
                </a:cubicBezTo>
                <a:cubicBezTo>
                  <a:pt x="14294" y="18171"/>
                  <a:pt x="13024" y="17829"/>
                  <a:pt x="13024" y="17829"/>
                </a:cubicBezTo>
                <a:cubicBezTo>
                  <a:pt x="13024" y="16114"/>
                  <a:pt x="13024" y="16114"/>
                  <a:pt x="13024" y="16114"/>
                </a:cubicBezTo>
                <a:cubicBezTo>
                  <a:pt x="13024" y="15771"/>
                  <a:pt x="14294" y="15771"/>
                  <a:pt x="14612" y="15771"/>
                </a:cubicBezTo>
                <a:cubicBezTo>
                  <a:pt x="14612" y="15429"/>
                  <a:pt x="14929" y="15429"/>
                  <a:pt x="14929" y="15086"/>
                </a:cubicBezTo>
                <a:cubicBezTo>
                  <a:pt x="14929" y="14743"/>
                  <a:pt x="14294" y="13714"/>
                  <a:pt x="14294" y="13371"/>
                </a:cubicBezTo>
                <a:cubicBezTo>
                  <a:pt x="14294" y="13371"/>
                  <a:pt x="14294" y="13371"/>
                  <a:pt x="14612" y="13371"/>
                </a:cubicBezTo>
                <a:cubicBezTo>
                  <a:pt x="14612" y="13371"/>
                  <a:pt x="15882" y="12343"/>
                  <a:pt x="15882" y="12343"/>
                </a:cubicBezTo>
                <a:cubicBezTo>
                  <a:pt x="15882" y="12343"/>
                  <a:pt x="16835" y="13714"/>
                  <a:pt x="17153" y="13714"/>
                </a:cubicBezTo>
                <a:cubicBezTo>
                  <a:pt x="17153" y="13714"/>
                  <a:pt x="17153" y="13714"/>
                  <a:pt x="17471" y="13714"/>
                </a:cubicBezTo>
                <a:cubicBezTo>
                  <a:pt x="17471" y="13714"/>
                  <a:pt x="17471" y="13714"/>
                  <a:pt x="17788" y="13714"/>
                </a:cubicBezTo>
                <a:cubicBezTo>
                  <a:pt x="18106" y="13371"/>
                  <a:pt x="18424" y="13029"/>
                  <a:pt x="18741" y="12343"/>
                </a:cubicBezTo>
                <a:cubicBezTo>
                  <a:pt x="18741" y="12343"/>
                  <a:pt x="18741" y="12343"/>
                  <a:pt x="18741" y="12343"/>
                </a:cubicBezTo>
                <a:cubicBezTo>
                  <a:pt x="18741" y="12343"/>
                  <a:pt x="20012" y="13371"/>
                  <a:pt x="20329" y="13371"/>
                </a:cubicBezTo>
                <a:cubicBezTo>
                  <a:pt x="20329" y="13371"/>
                  <a:pt x="20329" y="13371"/>
                  <a:pt x="20329" y="13371"/>
                </a:cubicBezTo>
                <a:cubicBezTo>
                  <a:pt x="20329" y="13714"/>
                  <a:pt x="19694" y="14743"/>
                  <a:pt x="19694" y="15086"/>
                </a:cubicBezTo>
                <a:cubicBezTo>
                  <a:pt x="19694" y="15429"/>
                  <a:pt x="20012" y="15429"/>
                  <a:pt x="20012" y="15771"/>
                </a:cubicBezTo>
                <a:cubicBezTo>
                  <a:pt x="20329" y="15771"/>
                  <a:pt x="21600" y="15771"/>
                  <a:pt x="21600" y="16114"/>
                </a:cubicBezTo>
                <a:lnTo>
                  <a:pt x="21600" y="17829"/>
                </a:lnTo>
                <a:close/>
                <a:moveTo>
                  <a:pt x="17471" y="2743"/>
                </a:moveTo>
                <a:cubicBezTo>
                  <a:pt x="16518" y="2743"/>
                  <a:pt x="15882" y="3429"/>
                  <a:pt x="15882" y="4457"/>
                </a:cubicBezTo>
                <a:cubicBezTo>
                  <a:pt x="15882" y="5143"/>
                  <a:pt x="16518" y="5829"/>
                  <a:pt x="17471" y="5829"/>
                </a:cubicBezTo>
                <a:cubicBezTo>
                  <a:pt x="18106" y="5829"/>
                  <a:pt x="18741" y="5143"/>
                  <a:pt x="18741" y="4457"/>
                </a:cubicBezTo>
                <a:cubicBezTo>
                  <a:pt x="18741" y="3429"/>
                  <a:pt x="18106" y="2743"/>
                  <a:pt x="17471" y="2743"/>
                </a:cubicBezTo>
                <a:close/>
                <a:moveTo>
                  <a:pt x="17471" y="15429"/>
                </a:moveTo>
                <a:cubicBezTo>
                  <a:pt x="16518" y="15429"/>
                  <a:pt x="15882" y="16114"/>
                  <a:pt x="15882" y="16800"/>
                </a:cubicBezTo>
                <a:cubicBezTo>
                  <a:pt x="15882" y="17829"/>
                  <a:pt x="16518" y="18514"/>
                  <a:pt x="17471" y="18514"/>
                </a:cubicBezTo>
                <a:cubicBezTo>
                  <a:pt x="18106" y="18514"/>
                  <a:pt x="18741" y="17829"/>
                  <a:pt x="18741" y="16800"/>
                </a:cubicBezTo>
                <a:cubicBezTo>
                  <a:pt x="18741" y="16114"/>
                  <a:pt x="18106" y="15429"/>
                  <a:pt x="17471" y="1542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0" name="Shape 5307"/>
          <p:cNvSpPr/>
          <p:nvPr/>
        </p:nvSpPr>
        <p:spPr>
          <a:xfrm>
            <a:off x="2307074" y="4384395"/>
            <a:ext cx="339109" cy="3277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138" y="21600"/>
                </a:moveTo>
                <a:cubicBezTo>
                  <a:pt x="13353" y="21600"/>
                  <a:pt x="13353" y="21600"/>
                  <a:pt x="13353" y="21192"/>
                </a:cubicBezTo>
                <a:cubicBezTo>
                  <a:pt x="13353" y="20785"/>
                  <a:pt x="13353" y="19562"/>
                  <a:pt x="13353" y="17932"/>
                </a:cubicBezTo>
                <a:cubicBezTo>
                  <a:pt x="13353" y="17117"/>
                  <a:pt x="12960" y="16302"/>
                  <a:pt x="12567" y="15894"/>
                </a:cubicBezTo>
                <a:cubicBezTo>
                  <a:pt x="14924" y="15894"/>
                  <a:pt x="17673" y="14672"/>
                  <a:pt x="17673" y="10596"/>
                </a:cubicBezTo>
                <a:cubicBezTo>
                  <a:pt x="17673" y="9374"/>
                  <a:pt x="17280" y="8151"/>
                  <a:pt x="16495" y="7336"/>
                </a:cubicBezTo>
                <a:cubicBezTo>
                  <a:pt x="16495" y="7336"/>
                  <a:pt x="16887" y="6113"/>
                  <a:pt x="16495" y="4483"/>
                </a:cubicBezTo>
                <a:cubicBezTo>
                  <a:pt x="15316" y="4075"/>
                  <a:pt x="13353" y="5706"/>
                  <a:pt x="13353" y="5706"/>
                </a:cubicBezTo>
                <a:cubicBezTo>
                  <a:pt x="12567" y="5298"/>
                  <a:pt x="11782" y="5298"/>
                  <a:pt x="10604" y="5298"/>
                </a:cubicBezTo>
                <a:cubicBezTo>
                  <a:pt x="9818" y="5298"/>
                  <a:pt x="9033" y="5298"/>
                  <a:pt x="7855" y="5706"/>
                </a:cubicBezTo>
                <a:cubicBezTo>
                  <a:pt x="7855" y="5706"/>
                  <a:pt x="5891" y="4075"/>
                  <a:pt x="5105" y="4483"/>
                </a:cubicBezTo>
                <a:cubicBezTo>
                  <a:pt x="4320" y="6113"/>
                  <a:pt x="4713" y="7336"/>
                  <a:pt x="5105" y="7336"/>
                </a:cubicBezTo>
                <a:cubicBezTo>
                  <a:pt x="4320" y="8151"/>
                  <a:pt x="3927" y="9374"/>
                  <a:pt x="3927" y="10596"/>
                </a:cubicBezTo>
                <a:cubicBezTo>
                  <a:pt x="3927" y="14672"/>
                  <a:pt x="6284" y="15894"/>
                  <a:pt x="8640" y="15894"/>
                </a:cubicBezTo>
                <a:cubicBezTo>
                  <a:pt x="8247" y="16302"/>
                  <a:pt x="8247" y="16709"/>
                  <a:pt x="7855" y="17525"/>
                </a:cubicBezTo>
                <a:cubicBezTo>
                  <a:pt x="7462" y="17932"/>
                  <a:pt x="5891" y="18340"/>
                  <a:pt x="4713" y="16709"/>
                </a:cubicBezTo>
                <a:cubicBezTo>
                  <a:pt x="4320" y="15487"/>
                  <a:pt x="3142" y="15487"/>
                  <a:pt x="3142" y="15487"/>
                </a:cubicBezTo>
                <a:cubicBezTo>
                  <a:pt x="2356" y="15487"/>
                  <a:pt x="3142" y="16302"/>
                  <a:pt x="3142" y="16302"/>
                </a:cubicBezTo>
                <a:cubicBezTo>
                  <a:pt x="3927" y="16302"/>
                  <a:pt x="4320" y="17932"/>
                  <a:pt x="4320" y="17932"/>
                </a:cubicBezTo>
                <a:cubicBezTo>
                  <a:pt x="5105" y="19562"/>
                  <a:pt x="7855" y="19155"/>
                  <a:pt x="7855" y="19155"/>
                </a:cubicBezTo>
                <a:cubicBezTo>
                  <a:pt x="7855" y="19970"/>
                  <a:pt x="7855" y="20785"/>
                  <a:pt x="7855" y="21192"/>
                </a:cubicBezTo>
                <a:cubicBezTo>
                  <a:pt x="7855" y="21600"/>
                  <a:pt x="7855" y="21600"/>
                  <a:pt x="7462" y="21600"/>
                </a:cubicBezTo>
                <a:cubicBezTo>
                  <a:pt x="3142" y="20377"/>
                  <a:pt x="0" y="15894"/>
                  <a:pt x="0" y="11004"/>
                </a:cubicBezTo>
                <a:cubicBezTo>
                  <a:pt x="0" y="4891"/>
                  <a:pt x="4713" y="0"/>
                  <a:pt x="10604" y="0"/>
                </a:cubicBezTo>
                <a:cubicBezTo>
                  <a:pt x="16495" y="0"/>
                  <a:pt x="21600" y="4891"/>
                  <a:pt x="21600" y="11004"/>
                </a:cubicBezTo>
                <a:cubicBezTo>
                  <a:pt x="21600" y="15894"/>
                  <a:pt x="18458" y="20377"/>
                  <a:pt x="14138" y="216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1" name="Shape 5308"/>
          <p:cNvSpPr/>
          <p:nvPr/>
        </p:nvSpPr>
        <p:spPr>
          <a:xfrm>
            <a:off x="3216105" y="4384397"/>
            <a:ext cx="350505" cy="364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21" y="1831"/>
                </a:moveTo>
                <a:cubicBezTo>
                  <a:pt x="12505" y="9885"/>
                  <a:pt x="12505" y="9885"/>
                  <a:pt x="12505" y="9885"/>
                </a:cubicBezTo>
                <a:cubicBezTo>
                  <a:pt x="12505" y="20136"/>
                  <a:pt x="12505" y="20136"/>
                  <a:pt x="12505" y="20136"/>
                </a:cubicBezTo>
                <a:cubicBezTo>
                  <a:pt x="17053" y="20136"/>
                  <a:pt x="17053" y="20136"/>
                  <a:pt x="17053" y="20136"/>
                </a:cubicBezTo>
                <a:cubicBezTo>
                  <a:pt x="17432" y="20136"/>
                  <a:pt x="17811" y="20502"/>
                  <a:pt x="17811" y="20868"/>
                </a:cubicBezTo>
                <a:cubicBezTo>
                  <a:pt x="17811" y="21234"/>
                  <a:pt x="17432" y="21600"/>
                  <a:pt x="17053" y="21600"/>
                </a:cubicBezTo>
                <a:cubicBezTo>
                  <a:pt x="4926" y="21600"/>
                  <a:pt x="4926" y="21600"/>
                  <a:pt x="4926" y="21600"/>
                </a:cubicBezTo>
                <a:cubicBezTo>
                  <a:pt x="4547" y="21600"/>
                  <a:pt x="3789" y="21234"/>
                  <a:pt x="3789" y="20868"/>
                </a:cubicBezTo>
                <a:cubicBezTo>
                  <a:pt x="3789" y="20502"/>
                  <a:pt x="4547" y="20136"/>
                  <a:pt x="4926" y="20136"/>
                </a:cubicBezTo>
                <a:cubicBezTo>
                  <a:pt x="9095" y="20136"/>
                  <a:pt x="9095" y="20136"/>
                  <a:pt x="9095" y="20136"/>
                </a:cubicBezTo>
                <a:cubicBezTo>
                  <a:pt x="9095" y="9885"/>
                  <a:pt x="9095" y="9885"/>
                  <a:pt x="9095" y="9885"/>
                </a:cubicBezTo>
                <a:cubicBezTo>
                  <a:pt x="758" y="1831"/>
                  <a:pt x="758" y="1831"/>
                  <a:pt x="758" y="1831"/>
                </a:cubicBezTo>
                <a:cubicBezTo>
                  <a:pt x="379" y="1464"/>
                  <a:pt x="0" y="1098"/>
                  <a:pt x="0" y="732"/>
                </a:cubicBezTo>
                <a:cubicBezTo>
                  <a:pt x="0" y="0"/>
                  <a:pt x="758" y="0"/>
                  <a:pt x="1516" y="0"/>
                </a:cubicBezTo>
                <a:cubicBezTo>
                  <a:pt x="20463" y="0"/>
                  <a:pt x="20463" y="0"/>
                  <a:pt x="20463" y="0"/>
                </a:cubicBezTo>
                <a:cubicBezTo>
                  <a:pt x="20842" y="0"/>
                  <a:pt x="21600" y="0"/>
                  <a:pt x="21600" y="732"/>
                </a:cubicBezTo>
                <a:cubicBezTo>
                  <a:pt x="21600" y="1098"/>
                  <a:pt x="21600" y="1464"/>
                  <a:pt x="21221" y="183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2" name="Shape 5309"/>
          <p:cNvSpPr/>
          <p:nvPr/>
        </p:nvSpPr>
        <p:spPr>
          <a:xfrm>
            <a:off x="4085244" y="4384395"/>
            <a:ext cx="339109" cy="339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280"/>
                </a:moveTo>
                <a:cubicBezTo>
                  <a:pt x="21600" y="19636"/>
                  <a:pt x="19636" y="21600"/>
                  <a:pt x="17280" y="21600"/>
                </a:cubicBezTo>
                <a:cubicBezTo>
                  <a:pt x="3927" y="21600"/>
                  <a:pt x="3927" y="21600"/>
                  <a:pt x="3927" y="21600"/>
                </a:cubicBezTo>
                <a:cubicBezTo>
                  <a:pt x="1571" y="21600"/>
                  <a:pt x="0" y="19636"/>
                  <a:pt x="0" y="17280"/>
                </a:cubicBezTo>
                <a:cubicBezTo>
                  <a:pt x="0" y="3927"/>
                  <a:pt x="0" y="3927"/>
                  <a:pt x="0" y="3927"/>
                </a:cubicBezTo>
                <a:cubicBezTo>
                  <a:pt x="0" y="1571"/>
                  <a:pt x="1571" y="0"/>
                  <a:pt x="3927" y="0"/>
                </a:cubicBezTo>
                <a:cubicBezTo>
                  <a:pt x="17280" y="0"/>
                  <a:pt x="17280" y="0"/>
                  <a:pt x="17280" y="0"/>
                </a:cubicBezTo>
                <a:cubicBezTo>
                  <a:pt x="19636" y="0"/>
                  <a:pt x="21600" y="1571"/>
                  <a:pt x="21600" y="3927"/>
                </a:cubicBezTo>
                <a:lnTo>
                  <a:pt x="21600" y="17280"/>
                </a:lnTo>
                <a:close/>
                <a:moveTo>
                  <a:pt x="13353" y="3142"/>
                </a:moveTo>
                <a:cubicBezTo>
                  <a:pt x="9425" y="3142"/>
                  <a:pt x="9425" y="3142"/>
                  <a:pt x="9425" y="3142"/>
                </a:cubicBezTo>
                <a:cubicBezTo>
                  <a:pt x="7069" y="3142"/>
                  <a:pt x="4713" y="4320"/>
                  <a:pt x="4713" y="7069"/>
                </a:cubicBezTo>
                <a:cubicBezTo>
                  <a:pt x="4713" y="8640"/>
                  <a:pt x="6284" y="10211"/>
                  <a:pt x="7855" y="10211"/>
                </a:cubicBezTo>
                <a:cubicBezTo>
                  <a:pt x="8247" y="10211"/>
                  <a:pt x="8247" y="10211"/>
                  <a:pt x="8640" y="9818"/>
                </a:cubicBezTo>
                <a:cubicBezTo>
                  <a:pt x="8247" y="10211"/>
                  <a:pt x="8247" y="10604"/>
                  <a:pt x="8247" y="10604"/>
                </a:cubicBezTo>
                <a:cubicBezTo>
                  <a:pt x="8247" y="11389"/>
                  <a:pt x="8640" y="11782"/>
                  <a:pt x="9033" y="12175"/>
                </a:cubicBezTo>
                <a:cubicBezTo>
                  <a:pt x="7462" y="12175"/>
                  <a:pt x="6284" y="12175"/>
                  <a:pt x="5105" y="12960"/>
                </a:cubicBezTo>
                <a:cubicBezTo>
                  <a:pt x="4320" y="13353"/>
                  <a:pt x="3927" y="14138"/>
                  <a:pt x="3927" y="15316"/>
                </a:cubicBezTo>
                <a:cubicBezTo>
                  <a:pt x="3927" y="17280"/>
                  <a:pt x="6284" y="18065"/>
                  <a:pt x="7855" y="18065"/>
                </a:cubicBezTo>
                <a:cubicBezTo>
                  <a:pt x="9818" y="18065"/>
                  <a:pt x="12960" y="16887"/>
                  <a:pt x="12960" y="14531"/>
                </a:cubicBezTo>
                <a:cubicBezTo>
                  <a:pt x="12960" y="11782"/>
                  <a:pt x="10211" y="11389"/>
                  <a:pt x="10211" y="10211"/>
                </a:cubicBezTo>
                <a:cubicBezTo>
                  <a:pt x="10211" y="9033"/>
                  <a:pt x="12175" y="9033"/>
                  <a:pt x="12175" y="6676"/>
                </a:cubicBezTo>
                <a:cubicBezTo>
                  <a:pt x="12175" y="5498"/>
                  <a:pt x="11782" y="4713"/>
                  <a:pt x="10996" y="3927"/>
                </a:cubicBezTo>
                <a:cubicBezTo>
                  <a:pt x="12175" y="3927"/>
                  <a:pt x="12175" y="3927"/>
                  <a:pt x="12175" y="3927"/>
                </a:cubicBezTo>
                <a:lnTo>
                  <a:pt x="13353" y="3142"/>
                </a:lnTo>
                <a:close/>
                <a:moveTo>
                  <a:pt x="8640" y="17280"/>
                </a:moveTo>
                <a:cubicBezTo>
                  <a:pt x="7462" y="17280"/>
                  <a:pt x="5498" y="16495"/>
                  <a:pt x="5498" y="14924"/>
                </a:cubicBezTo>
                <a:cubicBezTo>
                  <a:pt x="5498" y="12960"/>
                  <a:pt x="7462" y="12567"/>
                  <a:pt x="9033" y="12567"/>
                </a:cubicBezTo>
                <a:cubicBezTo>
                  <a:pt x="9033" y="12567"/>
                  <a:pt x="9425" y="12567"/>
                  <a:pt x="9425" y="12567"/>
                </a:cubicBezTo>
                <a:cubicBezTo>
                  <a:pt x="10211" y="13353"/>
                  <a:pt x="11389" y="14138"/>
                  <a:pt x="11389" y="15316"/>
                </a:cubicBezTo>
                <a:cubicBezTo>
                  <a:pt x="11389" y="16887"/>
                  <a:pt x="10211" y="17280"/>
                  <a:pt x="8640" y="17280"/>
                </a:cubicBezTo>
                <a:close/>
                <a:moveTo>
                  <a:pt x="8640" y="9425"/>
                </a:moveTo>
                <a:cubicBezTo>
                  <a:pt x="7069" y="9425"/>
                  <a:pt x="6284" y="7462"/>
                  <a:pt x="6284" y="5891"/>
                </a:cubicBezTo>
                <a:cubicBezTo>
                  <a:pt x="6284" y="5105"/>
                  <a:pt x="7069" y="3927"/>
                  <a:pt x="8247" y="3927"/>
                </a:cubicBezTo>
                <a:cubicBezTo>
                  <a:pt x="9818" y="3927"/>
                  <a:pt x="10604" y="6284"/>
                  <a:pt x="10604" y="7462"/>
                </a:cubicBezTo>
                <a:cubicBezTo>
                  <a:pt x="10604" y="8640"/>
                  <a:pt x="9818" y="9425"/>
                  <a:pt x="8640" y="9425"/>
                </a:cubicBezTo>
                <a:close/>
                <a:moveTo>
                  <a:pt x="17673" y="10211"/>
                </a:moveTo>
                <a:cubicBezTo>
                  <a:pt x="17673" y="9425"/>
                  <a:pt x="17673" y="9425"/>
                  <a:pt x="17673" y="9425"/>
                </a:cubicBezTo>
                <a:cubicBezTo>
                  <a:pt x="16102" y="9425"/>
                  <a:pt x="16102" y="9425"/>
                  <a:pt x="16102" y="9425"/>
                </a:cubicBezTo>
                <a:cubicBezTo>
                  <a:pt x="16102" y="7462"/>
                  <a:pt x="16102" y="7462"/>
                  <a:pt x="16102" y="7462"/>
                </a:cubicBezTo>
                <a:cubicBezTo>
                  <a:pt x="15316" y="7462"/>
                  <a:pt x="15316" y="7462"/>
                  <a:pt x="15316" y="7462"/>
                </a:cubicBezTo>
                <a:cubicBezTo>
                  <a:pt x="15316" y="9425"/>
                  <a:pt x="15316" y="9425"/>
                  <a:pt x="15316" y="9425"/>
                </a:cubicBezTo>
                <a:cubicBezTo>
                  <a:pt x="13353" y="9425"/>
                  <a:pt x="13353" y="9425"/>
                  <a:pt x="13353" y="9425"/>
                </a:cubicBezTo>
                <a:cubicBezTo>
                  <a:pt x="13353" y="10211"/>
                  <a:pt x="13353" y="10211"/>
                  <a:pt x="13353" y="10211"/>
                </a:cubicBezTo>
                <a:cubicBezTo>
                  <a:pt x="15316" y="10211"/>
                  <a:pt x="15316" y="10211"/>
                  <a:pt x="15316" y="10211"/>
                </a:cubicBezTo>
                <a:cubicBezTo>
                  <a:pt x="15316" y="12567"/>
                  <a:pt x="15316" y="12567"/>
                  <a:pt x="15316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102" y="10211"/>
                  <a:pt x="16102" y="10211"/>
                  <a:pt x="16102" y="10211"/>
                </a:cubicBezTo>
                <a:lnTo>
                  <a:pt x="17673" y="1021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3" name="Shape 5310"/>
          <p:cNvSpPr/>
          <p:nvPr/>
        </p:nvSpPr>
        <p:spPr>
          <a:xfrm>
            <a:off x="4974329" y="4384395"/>
            <a:ext cx="339107" cy="339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280"/>
                </a:moveTo>
                <a:cubicBezTo>
                  <a:pt x="21600" y="19636"/>
                  <a:pt x="19636" y="21600"/>
                  <a:pt x="17280" y="21600"/>
                </a:cubicBezTo>
                <a:cubicBezTo>
                  <a:pt x="3927" y="21600"/>
                  <a:pt x="3927" y="21600"/>
                  <a:pt x="3927" y="21600"/>
                </a:cubicBezTo>
                <a:cubicBezTo>
                  <a:pt x="1571" y="21600"/>
                  <a:pt x="0" y="19636"/>
                  <a:pt x="0" y="17280"/>
                </a:cubicBezTo>
                <a:cubicBezTo>
                  <a:pt x="0" y="3927"/>
                  <a:pt x="0" y="3927"/>
                  <a:pt x="0" y="3927"/>
                </a:cubicBezTo>
                <a:cubicBezTo>
                  <a:pt x="0" y="1571"/>
                  <a:pt x="1571" y="0"/>
                  <a:pt x="3927" y="0"/>
                </a:cubicBezTo>
                <a:cubicBezTo>
                  <a:pt x="17280" y="0"/>
                  <a:pt x="17280" y="0"/>
                  <a:pt x="17280" y="0"/>
                </a:cubicBezTo>
                <a:cubicBezTo>
                  <a:pt x="19636" y="0"/>
                  <a:pt x="21600" y="1571"/>
                  <a:pt x="21600" y="3927"/>
                </a:cubicBezTo>
                <a:lnTo>
                  <a:pt x="21600" y="17280"/>
                </a:lnTo>
                <a:close/>
                <a:moveTo>
                  <a:pt x="17673" y="4320"/>
                </a:moveTo>
                <a:cubicBezTo>
                  <a:pt x="17673" y="3927"/>
                  <a:pt x="17280" y="3535"/>
                  <a:pt x="16887" y="3535"/>
                </a:cubicBezTo>
                <a:cubicBezTo>
                  <a:pt x="15316" y="3535"/>
                  <a:pt x="15316" y="3535"/>
                  <a:pt x="15316" y="3535"/>
                </a:cubicBezTo>
                <a:cubicBezTo>
                  <a:pt x="14531" y="3535"/>
                  <a:pt x="14138" y="3927"/>
                  <a:pt x="14138" y="4320"/>
                </a:cubicBezTo>
                <a:cubicBezTo>
                  <a:pt x="14138" y="9033"/>
                  <a:pt x="14138" y="9033"/>
                  <a:pt x="14138" y="9033"/>
                </a:cubicBezTo>
                <a:cubicBezTo>
                  <a:pt x="7069" y="9033"/>
                  <a:pt x="7069" y="9033"/>
                  <a:pt x="7069" y="9033"/>
                </a:cubicBezTo>
                <a:cubicBezTo>
                  <a:pt x="7069" y="4320"/>
                  <a:pt x="7069" y="4320"/>
                  <a:pt x="7069" y="4320"/>
                </a:cubicBezTo>
                <a:cubicBezTo>
                  <a:pt x="7069" y="3927"/>
                  <a:pt x="6676" y="3535"/>
                  <a:pt x="6284" y="3535"/>
                </a:cubicBezTo>
                <a:cubicBezTo>
                  <a:pt x="4320" y="3535"/>
                  <a:pt x="4320" y="3535"/>
                  <a:pt x="4320" y="3535"/>
                </a:cubicBezTo>
                <a:cubicBezTo>
                  <a:pt x="3927" y="3535"/>
                  <a:pt x="3535" y="3927"/>
                  <a:pt x="3535" y="4320"/>
                </a:cubicBezTo>
                <a:cubicBezTo>
                  <a:pt x="3535" y="16887"/>
                  <a:pt x="3535" y="16887"/>
                  <a:pt x="3535" y="16887"/>
                </a:cubicBezTo>
                <a:cubicBezTo>
                  <a:pt x="3535" y="17280"/>
                  <a:pt x="3927" y="17673"/>
                  <a:pt x="4320" y="17673"/>
                </a:cubicBezTo>
                <a:cubicBezTo>
                  <a:pt x="6284" y="17673"/>
                  <a:pt x="6284" y="17673"/>
                  <a:pt x="6284" y="17673"/>
                </a:cubicBezTo>
                <a:cubicBezTo>
                  <a:pt x="6676" y="17673"/>
                  <a:pt x="7069" y="17280"/>
                  <a:pt x="7069" y="16887"/>
                </a:cubicBezTo>
                <a:cubicBezTo>
                  <a:pt x="7069" y="12567"/>
                  <a:pt x="7069" y="12567"/>
                  <a:pt x="7069" y="12567"/>
                </a:cubicBezTo>
                <a:cubicBezTo>
                  <a:pt x="14138" y="12567"/>
                  <a:pt x="14138" y="12567"/>
                  <a:pt x="14138" y="12567"/>
                </a:cubicBezTo>
                <a:cubicBezTo>
                  <a:pt x="14138" y="16887"/>
                  <a:pt x="14138" y="16887"/>
                  <a:pt x="14138" y="16887"/>
                </a:cubicBezTo>
                <a:cubicBezTo>
                  <a:pt x="14138" y="17280"/>
                  <a:pt x="14531" y="17673"/>
                  <a:pt x="15316" y="17673"/>
                </a:cubicBezTo>
                <a:cubicBezTo>
                  <a:pt x="16887" y="17673"/>
                  <a:pt x="16887" y="17673"/>
                  <a:pt x="16887" y="17673"/>
                </a:cubicBezTo>
                <a:cubicBezTo>
                  <a:pt x="17280" y="17673"/>
                  <a:pt x="17673" y="17280"/>
                  <a:pt x="17673" y="16887"/>
                </a:cubicBezTo>
                <a:lnTo>
                  <a:pt x="17673" y="432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4" name="Shape 5311"/>
          <p:cNvSpPr/>
          <p:nvPr/>
        </p:nvSpPr>
        <p:spPr>
          <a:xfrm>
            <a:off x="5860565" y="4384395"/>
            <a:ext cx="396100" cy="339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62" y="12567"/>
                </a:moveTo>
                <a:cubicBezTo>
                  <a:pt x="16537" y="12567"/>
                  <a:pt x="16537" y="12567"/>
                  <a:pt x="16537" y="12567"/>
                </a:cubicBezTo>
                <a:cubicBezTo>
                  <a:pt x="16200" y="12960"/>
                  <a:pt x="16200" y="13745"/>
                  <a:pt x="15862" y="14138"/>
                </a:cubicBezTo>
                <a:cubicBezTo>
                  <a:pt x="15862" y="14138"/>
                  <a:pt x="15862" y="14531"/>
                  <a:pt x="15862" y="14924"/>
                </a:cubicBezTo>
                <a:cubicBezTo>
                  <a:pt x="15862" y="15709"/>
                  <a:pt x="15862" y="16495"/>
                  <a:pt x="15187" y="17280"/>
                </a:cubicBezTo>
                <a:cubicBezTo>
                  <a:pt x="15187" y="20029"/>
                  <a:pt x="13837" y="21600"/>
                  <a:pt x="11475" y="21600"/>
                </a:cubicBezTo>
                <a:cubicBezTo>
                  <a:pt x="10125" y="21600"/>
                  <a:pt x="8775" y="20815"/>
                  <a:pt x="7763" y="20422"/>
                </a:cubicBezTo>
                <a:cubicBezTo>
                  <a:pt x="6750" y="20029"/>
                  <a:pt x="5738" y="19636"/>
                  <a:pt x="5063" y="19636"/>
                </a:cubicBezTo>
                <a:cubicBezTo>
                  <a:pt x="1350" y="19636"/>
                  <a:pt x="1350" y="19636"/>
                  <a:pt x="1350" y="19636"/>
                </a:cubicBezTo>
                <a:cubicBezTo>
                  <a:pt x="675" y="19636"/>
                  <a:pt x="0" y="18851"/>
                  <a:pt x="0" y="17673"/>
                </a:cubicBezTo>
                <a:cubicBezTo>
                  <a:pt x="0" y="9033"/>
                  <a:pt x="0" y="9033"/>
                  <a:pt x="0" y="9033"/>
                </a:cubicBezTo>
                <a:cubicBezTo>
                  <a:pt x="0" y="7855"/>
                  <a:pt x="675" y="7069"/>
                  <a:pt x="1350" y="7069"/>
                </a:cubicBezTo>
                <a:cubicBezTo>
                  <a:pt x="5063" y="7069"/>
                  <a:pt x="5063" y="7069"/>
                  <a:pt x="5063" y="7069"/>
                </a:cubicBezTo>
                <a:cubicBezTo>
                  <a:pt x="5400" y="7069"/>
                  <a:pt x="6413" y="5891"/>
                  <a:pt x="6750" y="5498"/>
                </a:cubicBezTo>
                <a:cubicBezTo>
                  <a:pt x="7088" y="4713"/>
                  <a:pt x="7425" y="4320"/>
                  <a:pt x="7763" y="3535"/>
                </a:cubicBezTo>
                <a:cubicBezTo>
                  <a:pt x="8438" y="2356"/>
                  <a:pt x="9113" y="0"/>
                  <a:pt x="10800" y="0"/>
                </a:cubicBezTo>
                <a:cubicBezTo>
                  <a:pt x="12487" y="0"/>
                  <a:pt x="14175" y="1178"/>
                  <a:pt x="14175" y="3535"/>
                </a:cubicBezTo>
                <a:cubicBezTo>
                  <a:pt x="14175" y="3927"/>
                  <a:pt x="14175" y="4713"/>
                  <a:pt x="13837" y="5105"/>
                </a:cubicBezTo>
                <a:cubicBezTo>
                  <a:pt x="18562" y="5105"/>
                  <a:pt x="18562" y="5105"/>
                  <a:pt x="18562" y="5105"/>
                </a:cubicBezTo>
                <a:cubicBezTo>
                  <a:pt x="20250" y="5105"/>
                  <a:pt x="21600" y="7069"/>
                  <a:pt x="21600" y="9033"/>
                </a:cubicBezTo>
                <a:cubicBezTo>
                  <a:pt x="21600" y="10996"/>
                  <a:pt x="20250" y="12567"/>
                  <a:pt x="18562" y="12567"/>
                </a:cubicBezTo>
                <a:close/>
                <a:moveTo>
                  <a:pt x="2363" y="16102"/>
                </a:moveTo>
                <a:cubicBezTo>
                  <a:pt x="1688" y="16102"/>
                  <a:pt x="1350" y="16495"/>
                  <a:pt x="1350" y="16887"/>
                </a:cubicBezTo>
                <a:cubicBezTo>
                  <a:pt x="1350" y="17280"/>
                  <a:pt x="1688" y="17673"/>
                  <a:pt x="2363" y="17673"/>
                </a:cubicBezTo>
                <a:cubicBezTo>
                  <a:pt x="2700" y="17673"/>
                  <a:pt x="3038" y="17280"/>
                  <a:pt x="3038" y="16887"/>
                </a:cubicBezTo>
                <a:cubicBezTo>
                  <a:pt x="3038" y="16495"/>
                  <a:pt x="2700" y="16102"/>
                  <a:pt x="2363" y="16102"/>
                </a:cubicBezTo>
                <a:close/>
                <a:moveTo>
                  <a:pt x="18562" y="7069"/>
                </a:moveTo>
                <a:cubicBezTo>
                  <a:pt x="11475" y="7069"/>
                  <a:pt x="11475" y="7069"/>
                  <a:pt x="11475" y="7069"/>
                </a:cubicBezTo>
                <a:cubicBezTo>
                  <a:pt x="11475" y="6284"/>
                  <a:pt x="12487" y="5105"/>
                  <a:pt x="12487" y="3535"/>
                </a:cubicBezTo>
                <a:cubicBezTo>
                  <a:pt x="12487" y="1964"/>
                  <a:pt x="11812" y="1571"/>
                  <a:pt x="10800" y="1571"/>
                </a:cubicBezTo>
                <a:cubicBezTo>
                  <a:pt x="10463" y="1571"/>
                  <a:pt x="9788" y="3142"/>
                  <a:pt x="9788" y="3535"/>
                </a:cubicBezTo>
                <a:cubicBezTo>
                  <a:pt x="9450" y="3927"/>
                  <a:pt x="9450" y="4320"/>
                  <a:pt x="9113" y="4713"/>
                </a:cubicBezTo>
                <a:cubicBezTo>
                  <a:pt x="8775" y="5105"/>
                  <a:pt x="8438" y="5891"/>
                  <a:pt x="7763" y="6676"/>
                </a:cubicBezTo>
                <a:cubicBezTo>
                  <a:pt x="7088" y="7462"/>
                  <a:pt x="6075" y="9033"/>
                  <a:pt x="5063" y="9033"/>
                </a:cubicBezTo>
                <a:cubicBezTo>
                  <a:pt x="4388" y="9033"/>
                  <a:pt x="4388" y="9033"/>
                  <a:pt x="4388" y="9033"/>
                </a:cubicBezTo>
                <a:cubicBezTo>
                  <a:pt x="4388" y="17673"/>
                  <a:pt x="4388" y="17673"/>
                  <a:pt x="4388" y="17673"/>
                </a:cubicBezTo>
                <a:cubicBezTo>
                  <a:pt x="5063" y="17673"/>
                  <a:pt x="5063" y="17673"/>
                  <a:pt x="5063" y="17673"/>
                </a:cubicBezTo>
                <a:cubicBezTo>
                  <a:pt x="7088" y="17673"/>
                  <a:pt x="9113" y="19636"/>
                  <a:pt x="11475" y="19636"/>
                </a:cubicBezTo>
                <a:cubicBezTo>
                  <a:pt x="12825" y="19636"/>
                  <a:pt x="13837" y="18851"/>
                  <a:pt x="13837" y="17280"/>
                </a:cubicBezTo>
                <a:cubicBezTo>
                  <a:pt x="13837" y="16887"/>
                  <a:pt x="13837" y="16887"/>
                  <a:pt x="13500" y="16495"/>
                </a:cubicBezTo>
                <a:cubicBezTo>
                  <a:pt x="14175" y="16102"/>
                  <a:pt x="14512" y="15316"/>
                  <a:pt x="14512" y="14924"/>
                </a:cubicBezTo>
                <a:cubicBezTo>
                  <a:pt x="14512" y="14531"/>
                  <a:pt x="14512" y="14138"/>
                  <a:pt x="14175" y="13745"/>
                </a:cubicBezTo>
                <a:cubicBezTo>
                  <a:pt x="14512" y="13353"/>
                  <a:pt x="14850" y="12960"/>
                  <a:pt x="14850" y="12175"/>
                </a:cubicBezTo>
                <a:cubicBezTo>
                  <a:pt x="14850" y="11782"/>
                  <a:pt x="14850" y="10996"/>
                  <a:pt x="14512" y="10604"/>
                </a:cubicBezTo>
                <a:cubicBezTo>
                  <a:pt x="18562" y="10604"/>
                  <a:pt x="18562" y="10604"/>
                  <a:pt x="18562" y="10604"/>
                </a:cubicBezTo>
                <a:cubicBezTo>
                  <a:pt x="19237" y="10604"/>
                  <a:pt x="19912" y="9818"/>
                  <a:pt x="19912" y="9033"/>
                </a:cubicBezTo>
                <a:cubicBezTo>
                  <a:pt x="19912" y="7855"/>
                  <a:pt x="19237" y="7069"/>
                  <a:pt x="18562" y="706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5" name="Shape 5312"/>
          <p:cNvSpPr/>
          <p:nvPr/>
        </p:nvSpPr>
        <p:spPr>
          <a:xfrm>
            <a:off x="6749649" y="4384395"/>
            <a:ext cx="364754" cy="310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868" y="16416"/>
                </a:moveTo>
                <a:cubicBezTo>
                  <a:pt x="20502" y="17280"/>
                  <a:pt x="20502" y="17280"/>
                  <a:pt x="20502" y="17280"/>
                </a:cubicBezTo>
                <a:cubicBezTo>
                  <a:pt x="18305" y="17712"/>
                  <a:pt x="18305" y="17712"/>
                  <a:pt x="18305" y="17712"/>
                </a:cubicBezTo>
                <a:cubicBezTo>
                  <a:pt x="17939" y="19440"/>
                  <a:pt x="16475" y="20736"/>
                  <a:pt x="15010" y="20736"/>
                </a:cubicBezTo>
                <a:cubicBezTo>
                  <a:pt x="15010" y="21168"/>
                  <a:pt x="15010" y="21168"/>
                  <a:pt x="15010" y="21168"/>
                </a:cubicBezTo>
                <a:cubicBezTo>
                  <a:pt x="15010" y="21600"/>
                  <a:pt x="14644" y="21600"/>
                  <a:pt x="14644" y="21600"/>
                </a:cubicBezTo>
                <a:cubicBezTo>
                  <a:pt x="13546" y="21600"/>
                  <a:pt x="13546" y="21600"/>
                  <a:pt x="13546" y="21600"/>
                </a:cubicBezTo>
                <a:cubicBezTo>
                  <a:pt x="13546" y="21600"/>
                  <a:pt x="13180" y="21600"/>
                  <a:pt x="13180" y="21168"/>
                </a:cubicBezTo>
                <a:cubicBezTo>
                  <a:pt x="13180" y="12096"/>
                  <a:pt x="13180" y="12096"/>
                  <a:pt x="13180" y="12096"/>
                </a:cubicBezTo>
                <a:cubicBezTo>
                  <a:pt x="13180" y="12096"/>
                  <a:pt x="13546" y="11664"/>
                  <a:pt x="13546" y="11664"/>
                </a:cubicBezTo>
                <a:cubicBezTo>
                  <a:pt x="14644" y="11664"/>
                  <a:pt x="14644" y="11664"/>
                  <a:pt x="14644" y="11664"/>
                </a:cubicBezTo>
                <a:cubicBezTo>
                  <a:pt x="14644" y="11664"/>
                  <a:pt x="15010" y="12096"/>
                  <a:pt x="15010" y="12096"/>
                </a:cubicBezTo>
                <a:cubicBezTo>
                  <a:pt x="15010" y="12528"/>
                  <a:pt x="15010" y="12528"/>
                  <a:pt x="15010" y="12528"/>
                </a:cubicBezTo>
                <a:cubicBezTo>
                  <a:pt x="16108" y="12528"/>
                  <a:pt x="17207" y="13392"/>
                  <a:pt x="17939" y="14688"/>
                </a:cubicBezTo>
                <a:cubicBezTo>
                  <a:pt x="18671" y="14688"/>
                  <a:pt x="18671" y="14688"/>
                  <a:pt x="18671" y="14688"/>
                </a:cubicBezTo>
                <a:cubicBezTo>
                  <a:pt x="19037" y="13392"/>
                  <a:pt x="19037" y="12528"/>
                  <a:pt x="19037" y="11664"/>
                </a:cubicBezTo>
                <a:cubicBezTo>
                  <a:pt x="19037" y="6912"/>
                  <a:pt x="15376" y="3024"/>
                  <a:pt x="10617" y="3024"/>
                </a:cubicBezTo>
                <a:cubicBezTo>
                  <a:pt x="6224" y="3024"/>
                  <a:pt x="2563" y="6912"/>
                  <a:pt x="2563" y="11664"/>
                </a:cubicBezTo>
                <a:cubicBezTo>
                  <a:pt x="2563" y="12528"/>
                  <a:pt x="2563" y="13392"/>
                  <a:pt x="2929" y="14688"/>
                </a:cubicBezTo>
                <a:cubicBezTo>
                  <a:pt x="3661" y="14688"/>
                  <a:pt x="3661" y="14688"/>
                  <a:pt x="3661" y="14688"/>
                </a:cubicBezTo>
                <a:cubicBezTo>
                  <a:pt x="4393" y="13392"/>
                  <a:pt x="5492" y="12528"/>
                  <a:pt x="6590" y="12528"/>
                </a:cubicBezTo>
                <a:cubicBezTo>
                  <a:pt x="6590" y="12096"/>
                  <a:pt x="6590" y="12096"/>
                  <a:pt x="6590" y="12096"/>
                </a:cubicBezTo>
                <a:cubicBezTo>
                  <a:pt x="6590" y="12096"/>
                  <a:pt x="6956" y="11664"/>
                  <a:pt x="6956" y="11664"/>
                </a:cubicBezTo>
                <a:cubicBezTo>
                  <a:pt x="7688" y="11664"/>
                  <a:pt x="7688" y="11664"/>
                  <a:pt x="7688" y="11664"/>
                </a:cubicBezTo>
                <a:cubicBezTo>
                  <a:pt x="8054" y="11664"/>
                  <a:pt x="8420" y="12096"/>
                  <a:pt x="8420" y="12096"/>
                </a:cubicBezTo>
                <a:cubicBezTo>
                  <a:pt x="8420" y="21168"/>
                  <a:pt x="8420" y="21168"/>
                  <a:pt x="8420" y="21168"/>
                </a:cubicBezTo>
                <a:cubicBezTo>
                  <a:pt x="8420" y="21600"/>
                  <a:pt x="8054" y="21600"/>
                  <a:pt x="7688" y="21600"/>
                </a:cubicBezTo>
                <a:cubicBezTo>
                  <a:pt x="6956" y="21600"/>
                  <a:pt x="6956" y="21600"/>
                  <a:pt x="6956" y="21600"/>
                </a:cubicBezTo>
                <a:cubicBezTo>
                  <a:pt x="6956" y="21600"/>
                  <a:pt x="6590" y="21600"/>
                  <a:pt x="6590" y="21168"/>
                </a:cubicBezTo>
                <a:cubicBezTo>
                  <a:pt x="6590" y="20736"/>
                  <a:pt x="6590" y="20736"/>
                  <a:pt x="6590" y="20736"/>
                </a:cubicBezTo>
                <a:cubicBezTo>
                  <a:pt x="5125" y="20736"/>
                  <a:pt x="3661" y="19440"/>
                  <a:pt x="3295" y="17712"/>
                </a:cubicBezTo>
                <a:cubicBezTo>
                  <a:pt x="1098" y="17280"/>
                  <a:pt x="1098" y="17280"/>
                  <a:pt x="1098" y="17280"/>
                </a:cubicBezTo>
                <a:cubicBezTo>
                  <a:pt x="732" y="16416"/>
                  <a:pt x="732" y="16416"/>
                  <a:pt x="732" y="16416"/>
                </a:cubicBezTo>
                <a:cubicBezTo>
                  <a:pt x="0" y="14688"/>
                  <a:pt x="0" y="13392"/>
                  <a:pt x="0" y="11664"/>
                </a:cubicBezTo>
                <a:cubicBezTo>
                  <a:pt x="0" y="5184"/>
                  <a:pt x="4759" y="0"/>
                  <a:pt x="10617" y="0"/>
                </a:cubicBezTo>
                <a:cubicBezTo>
                  <a:pt x="16841" y="0"/>
                  <a:pt x="21600" y="5184"/>
                  <a:pt x="21600" y="11664"/>
                </a:cubicBezTo>
                <a:cubicBezTo>
                  <a:pt x="21600" y="13392"/>
                  <a:pt x="21234" y="14688"/>
                  <a:pt x="20868" y="1641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6" name="Shape 5313"/>
          <p:cNvSpPr/>
          <p:nvPr/>
        </p:nvSpPr>
        <p:spPr>
          <a:xfrm>
            <a:off x="7638736" y="4384395"/>
            <a:ext cx="418897" cy="339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244"/>
                </a:moveTo>
                <a:cubicBezTo>
                  <a:pt x="21600" y="20422"/>
                  <a:pt x="20965" y="21600"/>
                  <a:pt x="20012" y="21600"/>
                </a:cubicBezTo>
                <a:cubicBezTo>
                  <a:pt x="1588" y="21600"/>
                  <a:pt x="1588" y="21600"/>
                  <a:pt x="1588" y="21600"/>
                </a:cubicBezTo>
                <a:cubicBezTo>
                  <a:pt x="635" y="21600"/>
                  <a:pt x="0" y="20422"/>
                  <a:pt x="0" y="19244"/>
                </a:cubicBezTo>
                <a:cubicBezTo>
                  <a:pt x="0" y="1964"/>
                  <a:pt x="0" y="1964"/>
                  <a:pt x="0" y="1964"/>
                </a:cubicBezTo>
                <a:cubicBezTo>
                  <a:pt x="0" y="785"/>
                  <a:pt x="635" y="0"/>
                  <a:pt x="1588" y="0"/>
                </a:cubicBezTo>
                <a:cubicBezTo>
                  <a:pt x="20012" y="0"/>
                  <a:pt x="20012" y="0"/>
                  <a:pt x="20012" y="0"/>
                </a:cubicBezTo>
                <a:cubicBezTo>
                  <a:pt x="20965" y="0"/>
                  <a:pt x="21600" y="785"/>
                  <a:pt x="21600" y="1964"/>
                </a:cubicBezTo>
                <a:lnTo>
                  <a:pt x="21600" y="19244"/>
                </a:lnTo>
                <a:close/>
                <a:moveTo>
                  <a:pt x="1588" y="1571"/>
                </a:moveTo>
                <a:cubicBezTo>
                  <a:pt x="1588" y="1571"/>
                  <a:pt x="1271" y="1964"/>
                  <a:pt x="1271" y="1964"/>
                </a:cubicBezTo>
                <a:cubicBezTo>
                  <a:pt x="1271" y="19244"/>
                  <a:pt x="1271" y="19244"/>
                  <a:pt x="1271" y="19244"/>
                </a:cubicBezTo>
                <a:cubicBezTo>
                  <a:pt x="1271" y="19244"/>
                  <a:pt x="1588" y="19636"/>
                  <a:pt x="1588" y="19636"/>
                </a:cubicBezTo>
                <a:cubicBezTo>
                  <a:pt x="20012" y="19636"/>
                  <a:pt x="20012" y="19636"/>
                  <a:pt x="20012" y="19636"/>
                </a:cubicBezTo>
                <a:cubicBezTo>
                  <a:pt x="20012" y="19636"/>
                  <a:pt x="20329" y="19244"/>
                  <a:pt x="20329" y="19244"/>
                </a:cubicBezTo>
                <a:cubicBezTo>
                  <a:pt x="20329" y="1964"/>
                  <a:pt x="20329" y="1964"/>
                  <a:pt x="20329" y="1964"/>
                </a:cubicBezTo>
                <a:cubicBezTo>
                  <a:pt x="20329" y="1964"/>
                  <a:pt x="20012" y="1571"/>
                  <a:pt x="20012" y="1571"/>
                </a:cubicBezTo>
                <a:lnTo>
                  <a:pt x="1588" y="1571"/>
                </a:lnTo>
                <a:close/>
                <a:moveTo>
                  <a:pt x="5082" y="9033"/>
                </a:moveTo>
                <a:cubicBezTo>
                  <a:pt x="3812" y="9033"/>
                  <a:pt x="2859" y="7855"/>
                  <a:pt x="2859" y="6284"/>
                </a:cubicBezTo>
                <a:cubicBezTo>
                  <a:pt x="2859" y="4713"/>
                  <a:pt x="3812" y="3535"/>
                  <a:pt x="5082" y="3535"/>
                </a:cubicBezTo>
                <a:cubicBezTo>
                  <a:pt x="6353" y="3535"/>
                  <a:pt x="7306" y="4713"/>
                  <a:pt x="7306" y="6284"/>
                </a:cubicBezTo>
                <a:cubicBezTo>
                  <a:pt x="7306" y="7855"/>
                  <a:pt x="6353" y="9033"/>
                  <a:pt x="5082" y="9033"/>
                </a:cubicBezTo>
                <a:close/>
                <a:moveTo>
                  <a:pt x="18741" y="17673"/>
                </a:moveTo>
                <a:cubicBezTo>
                  <a:pt x="2859" y="17673"/>
                  <a:pt x="2859" y="17673"/>
                  <a:pt x="2859" y="17673"/>
                </a:cubicBezTo>
                <a:cubicBezTo>
                  <a:pt x="2859" y="15316"/>
                  <a:pt x="2859" y="15316"/>
                  <a:pt x="2859" y="15316"/>
                </a:cubicBezTo>
                <a:cubicBezTo>
                  <a:pt x="6353" y="10604"/>
                  <a:pt x="6353" y="10604"/>
                  <a:pt x="6353" y="10604"/>
                </a:cubicBezTo>
                <a:cubicBezTo>
                  <a:pt x="8259" y="12960"/>
                  <a:pt x="8259" y="12960"/>
                  <a:pt x="8259" y="12960"/>
                </a:cubicBezTo>
                <a:cubicBezTo>
                  <a:pt x="13976" y="5891"/>
                  <a:pt x="13976" y="5891"/>
                  <a:pt x="13976" y="5891"/>
                </a:cubicBezTo>
                <a:cubicBezTo>
                  <a:pt x="18741" y="11389"/>
                  <a:pt x="18741" y="11389"/>
                  <a:pt x="18741" y="11389"/>
                </a:cubicBezTo>
                <a:lnTo>
                  <a:pt x="18741" y="1767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7" name="Shape 5314"/>
          <p:cNvSpPr/>
          <p:nvPr/>
        </p:nvSpPr>
        <p:spPr>
          <a:xfrm>
            <a:off x="8524971" y="4384395"/>
            <a:ext cx="339109" cy="339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495"/>
                  <a:pt x="0" y="10604"/>
                </a:cubicBezTo>
                <a:cubicBezTo>
                  <a:pt x="0" y="4713"/>
                  <a:pt x="4713" y="0"/>
                  <a:pt x="10604" y="0"/>
                </a:cubicBezTo>
                <a:cubicBezTo>
                  <a:pt x="16495" y="0"/>
                  <a:pt x="21600" y="4713"/>
                  <a:pt x="21600" y="10604"/>
                </a:cubicBezTo>
                <a:cubicBezTo>
                  <a:pt x="21600" y="16495"/>
                  <a:pt x="16495" y="21600"/>
                  <a:pt x="10604" y="21600"/>
                </a:cubicBezTo>
                <a:close/>
                <a:moveTo>
                  <a:pt x="14138" y="15316"/>
                </a:moveTo>
                <a:cubicBezTo>
                  <a:pt x="14138" y="14924"/>
                  <a:pt x="14138" y="14531"/>
                  <a:pt x="13745" y="14531"/>
                </a:cubicBezTo>
                <a:cubicBezTo>
                  <a:pt x="12567" y="14531"/>
                  <a:pt x="12567" y="14531"/>
                  <a:pt x="12567" y="14531"/>
                </a:cubicBezTo>
                <a:cubicBezTo>
                  <a:pt x="12567" y="7462"/>
                  <a:pt x="12567" y="7462"/>
                  <a:pt x="12567" y="7462"/>
                </a:cubicBezTo>
                <a:cubicBezTo>
                  <a:pt x="12567" y="7462"/>
                  <a:pt x="12175" y="7069"/>
                  <a:pt x="12175" y="7069"/>
                </a:cubicBezTo>
                <a:cubicBezTo>
                  <a:pt x="7462" y="7069"/>
                  <a:pt x="7462" y="7069"/>
                  <a:pt x="7462" y="7069"/>
                </a:cubicBezTo>
                <a:cubicBezTo>
                  <a:pt x="7462" y="7069"/>
                  <a:pt x="7069" y="7462"/>
                  <a:pt x="7069" y="7462"/>
                </a:cubicBezTo>
                <a:cubicBezTo>
                  <a:pt x="7069" y="9818"/>
                  <a:pt x="7069" y="9818"/>
                  <a:pt x="7069" y="9818"/>
                </a:cubicBezTo>
                <a:cubicBezTo>
                  <a:pt x="7069" y="10211"/>
                  <a:pt x="7462" y="10211"/>
                  <a:pt x="7462" y="10211"/>
                </a:cubicBezTo>
                <a:cubicBezTo>
                  <a:pt x="9033" y="10211"/>
                  <a:pt x="9033" y="10211"/>
                  <a:pt x="9033" y="10211"/>
                </a:cubicBezTo>
                <a:cubicBezTo>
                  <a:pt x="9033" y="14531"/>
                  <a:pt x="9033" y="14531"/>
                  <a:pt x="9033" y="14531"/>
                </a:cubicBezTo>
                <a:cubicBezTo>
                  <a:pt x="7462" y="14531"/>
                  <a:pt x="7462" y="14531"/>
                  <a:pt x="7462" y="14531"/>
                </a:cubicBezTo>
                <a:cubicBezTo>
                  <a:pt x="7462" y="14531"/>
                  <a:pt x="7069" y="14924"/>
                  <a:pt x="7069" y="15316"/>
                </a:cubicBezTo>
                <a:cubicBezTo>
                  <a:pt x="7069" y="17280"/>
                  <a:pt x="7069" y="17280"/>
                  <a:pt x="7069" y="17280"/>
                </a:cubicBezTo>
                <a:cubicBezTo>
                  <a:pt x="7069" y="17673"/>
                  <a:pt x="7462" y="17673"/>
                  <a:pt x="7462" y="17673"/>
                </a:cubicBezTo>
                <a:cubicBezTo>
                  <a:pt x="13745" y="17673"/>
                  <a:pt x="13745" y="17673"/>
                  <a:pt x="13745" y="17673"/>
                </a:cubicBezTo>
                <a:cubicBezTo>
                  <a:pt x="14138" y="17673"/>
                  <a:pt x="14138" y="17673"/>
                  <a:pt x="14138" y="17280"/>
                </a:cubicBezTo>
                <a:lnTo>
                  <a:pt x="14138" y="15316"/>
                </a:lnTo>
                <a:close/>
                <a:moveTo>
                  <a:pt x="12567" y="2749"/>
                </a:moveTo>
                <a:cubicBezTo>
                  <a:pt x="12567" y="2356"/>
                  <a:pt x="12175" y="1964"/>
                  <a:pt x="12175" y="1964"/>
                </a:cubicBezTo>
                <a:cubicBezTo>
                  <a:pt x="9425" y="1964"/>
                  <a:pt x="9425" y="1964"/>
                  <a:pt x="9425" y="1964"/>
                </a:cubicBezTo>
                <a:cubicBezTo>
                  <a:pt x="9033" y="1964"/>
                  <a:pt x="9033" y="2356"/>
                  <a:pt x="9033" y="2749"/>
                </a:cubicBezTo>
                <a:cubicBezTo>
                  <a:pt x="9033" y="4713"/>
                  <a:pt x="9033" y="4713"/>
                  <a:pt x="9033" y="4713"/>
                </a:cubicBezTo>
                <a:cubicBezTo>
                  <a:pt x="9033" y="5105"/>
                  <a:pt x="9033" y="5105"/>
                  <a:pt x="9425" y="5105"/>
                </a:cubicBezTo>
                <a:cubicBezTo>
                  <a:pt x="12175" y="5105"/>
                  <a:pt x="12175" y="5105"/>
                  <a:pt x="12175" y="5105"/>
                </a:cubicBezTo>
                <a:cubicBezTo>
                  <a:pt x="12175" y="5105"/>
                  <a:pt x="12567" y="5105"/>
                  <a:pt x="12567" y="4713"/>
                </a:cubicBezTo>
                <a:lnTo>
                  <a:pt x="12567" y="2749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8" name="Shape 5315"/>
          <p:cNvSpPr/>
          <p:nvPr/>
        </p:nvSpPr>
        <p:spPr>
          <a:xfrm>
            <a:off x="9414059" y="4353049"/>
            <a:ext cx="450243" cy="364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12" y="8786"/>
                </a:moveTo>
                <a:cubicBezTo>
                  <a:pt x="19233" y="8786"/>
                  <a:pt x="19233" y="8786"/>
                  <a:pt x="19233" y="8786"/>
                </a:cubicBezTo>
                <a:cubicBezTo>
                  <a:pt x="19529" y="9519"/>
                  <a:pt x="19529" y="10251"/>
                  <a:pt x="19529" y="10983"/>
                </a:cubicBezTo>
                <a:cubicBezTo>
                  <a:pt x="19529" y="16841"/>
                  <a:pt x="15682" y="21600"/>
                  <a:pt x="10652" y="21600"/>
                </a:cubicBezTo>
                <a:cubicBezTo>
                  <a:pt x="7101" y="21600"/>
                  <a:pt x="4142" y="19037"/>
                  <a:pt x="2959" y="15376"/>
                </a:cubicBezTo>
                <a:cubicBezTo>
                  <a:pt x="888" y="15376"/>
                  <a:pt x="888" y="15376"/>
                  <a:pt x="888" y="15376"/>
                </a:cubicBezTo>
                <a:cubicBezTo>
                  <a:pt x="296" y="15376"/>
                  <a:pt x="0" y="15010"/>
                  <a:pt x="0" y="14278"/>
                </a:cubicBezTo>
                <a:cubicBezTo>
                  <a:pt x="0" y="13546"/>
                  <a:pt x="296" y="13180"/>
                  <a:pt x="888" y="13180"/>
                </a:cubicBezTo>
                <a:cubicBezTo>
                  <a:pt x="2367" y="13180"/>
                  <a:pt x="2367" y="13180"/>
                  <a:pt x="2367" y="13180"/>
                </a:cubicBezTo>
                <a:cubicBezTo>
                  <a:pt x="2071" y="12447"/>
                  <a:pt x="2071" y="11715"/>
                  <a:pt x="2071" y="10983"/>
                </a:cubicBezTo>
                <a:cubicBezTo>
                  <a:pt x="2071" y="5125"/>
                  <a:pt x="5918" y="0"/>
                  <a:pt x="10652" y="0"/>
                </a:cubicBezTo>
                <a:cubicBezTo>
                  <a:pt x="14203" y="0"/>
                  <a:pt x="17162" y="2929"/>
                  <a:pt x="18641" y="6590"/>
                </a:cubicBezTo>
                <a:cubicBezTo>
                  <a:pt x="20712" y="6590"/>
                  <a:pt x="20712" y="6590"/>
                  <a:pt x="20712" y="6590"/>
                </a:cubicBezTo>
                <a:cubicBezTo>
                  <a:pt x="21304" y="6590"/>
                  <a:pt x="21600" y="6956"/>
                  <a:pt x="21600" y="7688"/>
                </a:cubicBezTo>
                <a:cubicBezTo>
                  <a:pt x="21600" y="8054"/>
                  <a:pt x="21304" y="8786"/>
                  <a:pt x="20712" y="8786"/>
                </a:cubicBezTo>
                <a:close/>
                <a:moveTo>
                  <a:pt x="17458" y="8786"/>
                </a:moveTo>
                <a:cubicBezTo>
                  <a:pt x="7101" y="8786"/>
                  <a:pt x="7101" y="8786"/>
                  <a:pt x="7101" y="8786"/>
                </a:cubicBezTo>
                <a:cubicBezTo>
                  <a:pt x="6510" y="8786"/>
                  <a:pt x="6214" y="8054"/>
                  <a:pt x="6214" y="7688"/>
                </a:cubicBezTo>
                <a:cubicBezTo>
                  <a:pt x="6214" y="6956"/>
                  <a:pt x="6510" y="6590"/>
                  <a:pt x="7101" y="6590"/>
                </a:cubicBezTo>
                <a:cubicBezTo>
                  <a:pt x="16570" y="6590"/>
                  <a:pt x="16570" y="6590"/>
                  <a:pt x="16570" y="6590"/>
                </a:cubicBezTo>
                <a:cubicBezTo>
                  <a:pt x="15386" y="4027"/>
                  <a:pt x="13315" y="2563"/>
                  <a:pt x="10652" y="2563"/>
                </a:cubicBezTo>
                <a:cubicBezTo>
                  <a:pt x="7101" y="2563"/>
                  <a:pt x="3847" y="6224"/>
                  <a:pt x="3847" y="10983"/>
                </a:cubicBezTo>
                <a:cubicBezTo>
                  <a:pt x="3847" y="11715"/>
                  <a:pt x="3847" y="12447"/>
                  <a:pt x="4142" y="13180"/>
                </a:cubicBezTo>
                <a:cubicBezTo>
                  <a:pt x="14499" y="13180"/>
                  <a:pt x="14499" y="13180"/>
                  <a:pt x="14499" y="13180"/>
                </a:cubicBezTo>
                <a:cubicBezTo>
                  <a:pt x="15090" y="13180"/>
                  <a:pt x="15386" y="13546"/>
                  <a:pt x="15386" y="14278"/>
                </a:cubicBezTo>
                <a:cubicBezTo>
                  <a:pt x="15386" y="15010"/>
                  <a:pt x="15090" y="15376"/>
                  <a:pt x="14499" y="15376"/>
                </a:cubicBezTo>
                <a:cubicBezTo>
                  <a:pt x="5030" y="15376"/>
                  <a:pt x="5030" y="15376"/>
                  <a:pt x="5030" y="15376"/>
                </a:cubicBezTo>
                <a:cubicBezTo>
                  <a:pt x="6214" y="17939"/>
                  <a:pt x="8285" y="19403"/>
                  <a:pt x="10652" y="19403"/>
                </a:cubicBezTo>
                <a:cubicBezTo>
                  <a:pt x="14499" y="19403"/>
                  <a:pt x="17753" y="15742"/>
                  <a:pt x="17753" y="10983"/>
                </a:cubicBezTo>
                <a:cubicBezTo>
                  <a:pt x="17753" y="10251"/>
                  <a:pt x="17458" y="9519"/>
                  <a:pt x="17458" y="8786"/>
                </a:cubicBezTo>
                <a:close/>
                <a:moveTo>
                  <a:pt x="14499" y="12081"/>
                </a:moveTo>
                <a:cubicBezTo>
                  <a:pt x="7101" y="12081"/>
                  <a:pt x="7101" y="12081"/>
                  <a:pt x="7101" y="12081"/>
                </a:cubicBezTo>
                <a:cubicBezTo>
                  <a:pt x="6510" y="12081"/>
                  <a:pt x="6214" y="11715"/>
                  <a:pt x="6214" y="10983"/>
                </a:cubicBezTo>
                <a:cubicBezTo>
                  <a:pt x="6214" y="10251"/>
                  <a:pt x="6510" y="9885"/>
                  <a:pt x="7101" y="9885"/>
                </a:cubicBezTo>
                <a:cubicBezTo>
                  <a:pt x="14499" y="9885"/>
                  <a:pt x="14499" y="9885"/>
                  <a:pt x="14499" y="9885"/>
                </a:cubicBezTo>
                <a:cubicBezTo>
                  <a:pt x="15090" y="9885"/>
                  <a:pt x="15386" y="10251"/>
                  <a:pt x="15386" y="10983"/>
                </a:cubicBezTo>
                <a:cubicBezTo>
                  <a:pt x="15386" y="11715"/>
                  <a:pt x="15090" y="12081"/>
                  <a:pt x="14499" y="1208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9" name="Shape 5316"/>
          <p:cNvSpPr/>
          <p:nvPr/>
        </p:nvSpPr>
        <p:spPr>
          <a:xfrm>
            <a:off x="10303142" y="4384395"/>
            <a:ext cx="450243" cy="310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5552"/>
                </a:moveTo>
                <a:cubicBezTo>
                  <a:pt x="21600" y="19008"/>
                  <a:pt x="19529" y="21600"/>
                  <a:pt x="17162" y="21600"/>
                </a:cubicBezTo>
                <a:cubicBezTo>
                  <a:pt x="17162" y="21600"/>
                  <a:pt x="17162" y="21600"/>
                  <a:pt x="17162" y="21600"/>
                </a:cubicBezTo>
                <a:cubicBezTo>
                  <a:pt x="4438" y="21600"/>
                  <a:pt x="4438" y="21600"/>
                  <a:pt x="4438" y="21600"/>
                </a:cubicBezTo>
                <a:cubicBezTo>
                  <a:pt x="4438" y="21600"/>
                  <a:pt x="4438" y="21600"/>
                  <a:pt x="4438" y="21600"/>
                </a:cubicBezTo>
                <a:cubicBezTo>
                  <a:pt x="4142" y="21600"/>
                  <a:pt x="4142" y="21600"/>
                  <a:pt x="4142" y="21600"/>
                </a:cubicBezTo>
                <a:cubicBezTo>
                  <a:pt x="4142" y="21600"/>
                  <a:pt x="4142" y="21600"/>
                  <a:pt x="4142" y="21600"/>
                </a:cubicBezTo>
                <a:cubicBezTo>
                  <a:pt x="1775" y="21600"/>
                  <a:pt x="0" y="18576"/>
                  <a:pt x="0" y="15120"/>
                </a:cubicBezTo>
                <a:cubicBezTo>
                  <a:pt x="0" y="12960"/>
                  <a:pt x="888" y="11232"/>
                  <a:pt x="2071" y="9936"/>
                </a:cubicBezTo>
                <a:cubicBezTo>
                  <a:pt x="2071" y="9504"/>
                  <a:pt x="2071" y="9072"/>
                  <a:pt x="2071" y="8640"/>
                </a:cubicBezTo>
                <a:cubicBezTo>
                  <a:pt x="2071" y="6480"/>
                  <a:pt x="3255" y="4320"/>
                  <a:pt x="5030" y="4320"/>
                </a:cubicBezTo>
                <a:cubicBezTo>
                  <a:pt x="5622" y="4320"/>
                  <a:pt x="6214" y="4752"/>
                  <a:pt x="6805" y="5184"/>
                </a:cubicBezTo>
                <a:cubicBezTo>
                  <a:pt x="7693" y="2160"/>
                  <a:pt x="10060" y="0"/>
                  <a:pt x="12427" y="0"/>
                </a:cubicBezTo>
                <a:cubicBezTo>
                  <a:pt x="15978" y="0"/>
                  <a:pt x="18937" y="4320"/>
                  <a:pt x="18937" y="9072"/>
                </a:cubicBezTo>
                <a:cubicBezTo>
                  <a:pt x="18937" y="9504"/>
                  <a:pt x="18937" y="9504"/>
                  <a:pt x="18937" y="9936"/>
                </a:cubicBezTo>
                <a:cubicBezTo>
                  <a:pt x="20416" y="10800"/>
                  <a:pt x="21600" y="12960"/>
                  <a:pt x="21600" y="15552"/>
                </a:cubicBezTo>
                <a:close/>
                <a:moveTo>
                  <a:pt x="7989" y="18144"/>
                </a:moveTo>
                <a:cubicBezTo>
                  <a:pt x="8877" y="18144"/>
                  <a:pt x="9764" y="17712"/>
                  <a:pt x="10356" y="16416"/>
                </a:cubicBezTo>
                <a:cubicBezTo>
                  <a:pt x="10060" y="15984"/>
                  <a:pt x="9764" y="15552"/>
                  <a:pt x="9468" y="14688"/>
                </a:cubicBezTo>
                <a:cubicBezTo>
                  <a:pt x="9173" y="15552"/>
                  <a:pt x="8581" y="15984"/>
                  <a:pt x="7989" y="15984"/>
                </a:cubicBezTo>
                <a:cubicBezTo>
                  <a:pt x="7397" y="15984"/>
                  <a:pt x="6510" y="15120"/>
                  <a:pt x="6510" y="13824"/>
                </a:cubicBezTo>
                <a:cubicBezTo>
                  <a:pt x="6510" y="12960"/>
                  <a:pt x="7397" y="12096"/>
                  <a:pt x="7989" y="12096"/>
                </a:cubicBezTo>
                <a:cubicBezTo>
                  <a:pt x="10356" y="12096"/>
                  <a:pt x="10948" y="18144"/>
                  <a:pt x="14203" y="18144"/>
                </a:cubicBezTo>
                <a:cubicBezTo>
                  <a:pt x="15978" y="18144"/>
                  <a:pt x="17162" y="16416"/>
                  <a:pt x="17162" y="13824"/>
                </a:cubicBezTo>
                <a:cubicBezTo>
                  <a:pt x="17162" y="11232"/>
                  <a:pt x="15682" y="9936"/>
                  <a:pt x="14203" y="9936"/>
                </a:cubicBezTo>
                <a:cubicBezTo>
                  <a:pt x="13019" y="9936"/>
                  <a:pt x="12427" y="10368"/>
                  <a:pt x="11540" y="11232"/>
                </a:cubicBezTo>
                <a:cubicBezTo>
                  <a:pt x="11836" y="12096"/>
                  <a:pt x="12132" y="12528"/>
                  <a:pt x="12723" y="12960"/>
                </a:cubicBezTo>
                <a:cubicBezTo>
                  <a:pt x="13019" y="12528"/>
                  <a:pt x="13611" y="12096"/>
                  <a:pt x="14203" y="12096"/>
                </a:cubicBezTo>
                <a:cubicBezTo>
                  <a:pt x="14795" y="12096"/>
                  <a:pt x="15386" y="12960"/>
                  <a:pt x="15386" y="13824"/>
                </a:cubicBezTo>
                <a:cubicBezTo>
                  <a:pt x="15386" y="15120"/>
                  <a:pt x="14795" y="15984"/>
                  <a:pt x="14203" y="15984"/>
                </a:cubicBezTo>
                <a:cubicBezTo>
                  <a:pt x="11836" y="15984"/>
                  <a:pt x="11244" y="9936"/>
                  <a:pt x="7989" y="9936"/>
                </a:cubicBezTo>
                <a:cubicBezTo>
                  <a:pt x="6214" y="9936"/>
                  <a:pt x="4734" y="11232"/>
                  <a:pt x="4734" y="13824"/>
                </a:cubicBezTo>
                <a:cubicBezTo>
                  <a:pt x="4734" y="16416"/>
                  <a:pt x="6214" y="18144"/>
                  <a:pt x="7989" y="1814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0" name="Shape 5317"/>
          <p:cNvSpPr/>
          <p:nvPr/>
        </p:nvSpPr>
        <p:spPr>
          <a:xfrm>
            <a:off x="11189379" y="4353049"/>
            <a:ext cx="339109" cy="39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900"/>
                </a:moveTo>
                <a:cubicBezTo>
                  <a:pt x="10604" y="15862"/>
                  <a:pt x="10604" y="15862"/>
                  <a:pt x="10604" y="15862"/>
                </a:cubicBezTo>
                <a:cubicBezTo>
                  <a:pt x="10211" y="16200"/>
                  <a:pt x="393" y="18900"/>
                  <a:pt x="0" y="18900"/>
                </a:cubicBezTo>
                <a:cubicBezTo>
                  <a:pt x="0" y="18900"/>
                  <a:pt x="0" y="18900"/>
                  <a:pt x="0" y="18900"/>
                </a:cubicBezTo>
                <a:cubicBezTo>
                  <a:pt x="0" y="18900"/>
                  <a:pt x="0" y="18900"/>
                  <a:pt x="0" y="18900"/>
                </a:cubicBezTo>
                <a:cubicBezTo>
                  <a:pt x="0" y="5738"/>
                  <a:pt x="0" y="5738"/>
                  <a:pt x="0" y="5738"/>
                </a:cubicBezTo>
                <a:cubicBezTo>
                  <a:pt x="0" y="5738"/>
                  <a:pt x="0" y="5738"/>
                  <a:pt x="0" y="5738"/>
                </a:cubicBezTo>
                <a:cubicBezTo>
                  <a:pt x="0" y="5400"/>
                  <a:pt x="0" y="5400"/>
                  <a:pt x="393" y="5400"/>
                </a:cubicBezTo>
                <a:cubicBezTo>
                  <a:pt x="393" y="5400"/>
                  <a:pt x="1178" y="5400"/>
                  <a:pt x="2356" y="5063"/>
                </a:cubicBezTo>
                <a:cubicBezTo>
                  <a:pt x="2356" y="338"/>
                  <a:pt x="2356" y="338"/>
                  <a:pt x="2356" y="338"/>
                </a:cubicBezTo>
                <a:cubicBezTo>
                  <a:pt x="10211" y="2700"/>
                  <a:pt x="10211" y="2700"/>
                  <a:pt x="10211" y="2700"/>
                </a:cubicBezTo>
                <a:cubicBezTo>
                  <a:pt x="10211" y="2700"/>
                  <a:pt x="18851" y="0"/>
                  <a:pt x="19244" y="0"/>
                </a:cubicBezTo>
                <a:cubicBezTo>
                  <a:pt x="19244" y="0"/>
                  <a:pt x="19244" y="0"/>
                  <a:pt x="19244" y="338"/>
                </a:cubicBezTo>
                <a:cubicBezTo>
                  <a:pt x="19244" y="5400"/>
                  <a:pt x="19244" y="5400"/>
                  <a:pt x="19244" y="5400"/>
                </a:cubicBezTo>
                <a:cubicBezTo>
                  <a:pt x="21600" y="6075"/>
                  <a:pt x="21600" y="6075"/>
                  <a:pt x="21600" y="6075"/>
                </a:cubicBezTo>
                <a:lnTo>
                  <a:pt x="21600" y="18900"/>
                </a:lnTo>
                <a:close/>
                <a:moveTo>
                  <a:pt x="10211" y="15525"/>
                </a:moveTo>
                <a:cubicBezTo>
                  <a:pt x="10211" y="3038"/>
                  <a:pt x="10211" y="3038"/>
                  <a:pt x="10211" y="3038"/>
                </a:cubicBezTo>
                <a:cubicBezTo>
                  <a:pt x="393" y="6075"/>
                  <a:pt x="393" y="6075"/>
                  <a:pt x="393" y="6075"/>
                </a:cubicBezTo>
                <a:cubicBezTo>
                  <a:pt x="393" y="18225"/>
                  <a:pt x="393" y="18225"/>
                  <a:pt x="393" y="18225"/>
                </a:cubicBezTo>
                <a:lnTo>
                  <a:pt x="10211" y="15525"/>
                </a:lnTo>
                <a:close/>
                <a:moveTo>
                  <a:pt x="8247" y="12825"/>
                </a:moveTo>
                <a:cubicBezTo>
                  <a:pt x="7855" y="12825"/>
                  <a:pt x="7069" y="12487"/>
                  <a:pt x="7069" y="12150"/>
                </a:cubicBezTo>
                <a:cubicBezTo>
                  <a:pt x="6676" y="12150"/>
                  <a:pt x="5891" y="11475"/>
                  <a:pt x="5891" y="11475"/>
                </a:cubicBezTo>
                <a:cubicBezTo>
                  <a:pt x="5498" y="12150"/>
                  <a:pt x="4713" y="12825"/>
                  <a:pt x="3927" y="13500"/>
                </a:cubicBezTo>
                <a:cubicBezTo>
                  <a:pt x="3535" y="13837"/>
                  <a:pt x="3142" y="14850"/>
                  <a:pt x="2356" y="14850"/>
                </a:cubicBezTo>
                <a:cubicBezTo>
                  <a:pt x="2356" y="15187"/>
                  <a:pt x="1964" y="15187"/>
                  <a:pt x="1964" y="15187"/>
                </a:cubicBezTo>
                <a:cubicBezTo>
                  <a:pt x="2356" y="14850"/>
                  <a:pt x="2749" y="14175"/>
                  <a:pt x="3142" y="13837"/>
                </a:cubicBezTo>
                <a:cubicBezTo>
                  <a:pt x="3535" y="13500"/>
                  <a:pt x="5105" y="11475"/>
                  <a:pt x="5498" y="11137"/>
                </a:cubicBezTo>
                <a:cubicBezTo>
                  <a:pt x="5891" y="10800"/>
                  <a:pt x="6676" y="9113"/>
                  <a:pt x="6676" y="9113"/>
                </a:cubicBezTo>
                <a:cubicBezTo>
                  <a:pt x="6676" y="9113"/>
                  <a:pt x="5498" y="9450"/>
                  <a:pt x="5105" y="9450"/>
                </a:cubicBezTo>
                <a:cubicBezTo>
                  <a:pt x="4713" y="9450"/>
                  <a:pt x="3927" y="9788"/>
                  <a:pt x="3927" y="9788"/>
                </a:cubicBezTo>
                <a:cubicBezTo>
                  <a:pt x="3927" y="9788"/>
                  <a:pt x="3927" y="9788"/>
                  <a:pt x="3927" y="9788"/>
                </a:cubicBezTo>
                <a:cubicBezTo>
                  <a:pt x="3927" y="9788"/>
                  <a:pt x="3535" y="10125"/>
                  <a:pt x="3535" y="10125"/>
                </a:cubicBezTo>
                <a:cubicBezTo>
                  <a:pt x="3535" y="10125"/>
                  <a:pt x="3142" y="10125"/>
                  <a:pt x="2749" y="10125"/>
                </a:cubicBezTo>
                <a:cubicBezTo>
                  <a:pt x="2749" y="10125"/>
                  <a:pt x="2356" y="9788"/>
                  <a:pt x="2356" y="9788"/>
                </a:cubicBezTo>
                <a:cubicBezTo>
                  <a:pt x="2356" y="9788"/>
                  <a:pt x="2356" y="9788"/>
                  <a:pt x="2356" y="9450"/>
                </a:cubicBezTo>
                <a:cubicBezTo>
                  <a:pt x="2749" y="9450"/>
                  <a:pt x="2749" y="9450"/>
                  <a:pt x="3142" y="9450"/>
                </a:cubicBezTo>
                <a:cubicBezTo>
                  <a:pt x="3535" y="9450"/>
                  <a:pt x="4320" y="9113"/>
                  <a:pt x="4713" y="9113"/>
                </a:cubicBezTo>
                <a:cubicBezTo>
                  <a:pt x="5105" y="8775"/>
                  <a:pt x="5891" y="8775"/>
                  <a:pt x="5891" y="8775"/>
                </a:cubicBezTo>
                <a:cubicBezTo>
                  <a:pt x="6284" y="8438"/>
                  <a:pt x="7069" y="8100"/>
                  <a:pt x="7462" y="8100"/>
                </a:cubicBezTo>
                <a:cubicBezTo>
                  <a:pt x="7462" y="8100"/>
                  <a:pt x="7855" y="7763"/>
                  <a:pt x="7855" y="8100"/>
                </a:cubicBezTo>
                <a:cubicBezTo>
                  <a:pt x="7855" y="8100"/>
                  <a:pt x="7855" y="8438"/>
                  <a:pt x="7855" y="8438"/>
                </a:cubicBezTo>
                <a:cubicBezTo>
                  <a:pt x="7855" y="8438"/>
                  <a:pt x="7069" y="9450"/>
                  <a:pt x="7069" y="9788"/>
                </a:cubicBezTo>
                <a:cubicBezTo>
                  <a:pt x="7069" y="9788"/>
                  <a:pt x="6676" y="10463"/>
                  <a:pt x="5891" y="11475"/>
                </a:cubicBezTo>
                <a:cubicBezTo>
                  <a:pt x="6284" y="11475"/>
                  <a:pt x="6676" y="11475"/>
                  <a:pt x="7069" y="11812"/>
                </a:cubicBezTo>
                <a:cubicBezTo>
                  <a:pt x="7069" y="11812"/>
                  <a:pt x="8640" y="12487"/>
                  <a:pt x="9033" y="12487"/>
                </a:cubicBezTo>
                <a:cubicBezTo>
                  <a:pt x="9033" y="12487"/>
                  <a:pt x="9033" y="12825"/>
                  <a:pt x="9033" y="13162"/>
                </a:cubicBezTo>
                <a:cubicBezTo>
                  <a:pt x="9033" y="13162"/>
                  <a:pt x="8247" y="12825"/>
                  <a:pt x="8247" y="12825"/>
                </a:cubicBezTo>
                <a:close/>
                <a:moveTo>
                  <a:pt x="6284" y="7425"/>
                </a:moveTo>
                <a:cubicBezTo>
                  <a:pt x="5891" y="7763"/>
                  <a:pt x="5498" y="7763"/>
                  <a:pt x="5498" y="8100"/>
                </a:cubicBezTo>
                <a:cubicBezTo>
                  <a:pt x="5105" y="8100"/>
                  <a:pt x="4713" y="8100"/>
                  <a:pt x="4713" y="8100"/>
                </a:cubicBezTo>
                <a:cubicBezTo>
                  <a:pt x="4320" y="8100"/>
                  <a:pt x="4320" y="8100"/>
                  <a:pt x="3927" y="7763"/>
                </a:cubicBezTo>
                <a:cubicBezTo>
                  <a:pt x="3927" y="7763"/>
                  <a:pt x="3535" y="7088"/>
                  <a:pt x="3535" y="7425"/>
                </a:cubicBezTo>
                <a:cubicBezTo>
                  <a:pt x="3927" y="7425"/>
                  <a:pt x="4320" y="7425"/>
                  <a:pt x="4320" y="7425"/>
                </a:cubicBezTo>
                <a:cubicBezTo>
                  <a:pt x="4320" y="7425"/>
                  <a:pt x="5105" y="7088"/>
                  <a:pt x="5105" y="7088"/>
                </a:cubicBezTo>
                <a:cubicBezTo>
                  <a:pt x="5498" y="7088"/>
                  <a:pt x="5891" y="7088"/>
                  <a:pt x="5891" y="7088"/>
                </a:cubicBezTo>
                <a:cubicBezTo>
                  <a:pt x="5891" y="7088"/>
                  <a:pt x="6284" y="7088"/>
                  <a:pt x="6284" y="7088"/>
                </a:cubicBezTo>
                <a:cubicBezTo>
                  <a:pt x="6284" y="7425"/>
                  <a:pt x="6284" y="7425"/>
                  <a:pt x="6284" y="7425"/>
                </a:cubicBezTo>
                <a:close/>
                <a:moveTo>
                  <a:pt x="17280" y="19237"/>
                </a:moveTo>
                <a:cubicBezTo>
                  <a:pt x="16495" y="20925"/>
                  <a:pt x="16495" y="20925"/>
                  <a:pt x="16495" y="20925"/>
                </a:cubicBezTo>
                <a:cubicBezTo>
                  <a:pt x="16102" y="20250"/>
                  <a:pt x="16102" y="20250"/>
                  <a:pt x="16102" y="20250"/>
                </a:cubicBezTo>
                <a:cubicBezTo>
                  <a:pt x="14924" y="20925"/>
                  <a:pt x="13353" y="21262"/>
                  <a:pt x="12175" y="21600"/>
                </a:cubicBezTo>
                <a:cubicBezTo>
                  <a:pt x="11782" y="21600"/>
                  <a:pt x="11389" y="21600"/>
                  <a:pt x="10996" y="21600"/>
                </a:cubicBezTo>
                <a:cubicBezTo>
                  <a:pt x="9818" y="21600"/>
                  <a:pt x="9818" y="21600"/>
                  <a:pt x="9818" y="21600"/>
                </a:cubicBezTo>
                <a:cubicBezTo>
                  <a:pt x="8247" y="21600"/>
                  <a:pt x="5498" y="20925"/>
                  <a:pt x="4320" y="20250"/>
                </a:cubicBezTo>
                <a:cubicBezTo>
                  <a:pt x="4320" y="20250"/>
                  <a:pt x="4320" y="19912"/>
                  <a:pt x="4320" y="19912"/>
                </a:cubicBezTo>
                <a:cubicBezTo>
                  <a:pt x="4320" y="19912"/>
                  <a:pt x="4320" y="19575"/>
                  <a:pt x="4320" y="19575"/>
                </a:cubicBezTo>
                <a:cubicBezTo>
                  <a:pt x="4713" y="19575"/>
                  <a:pt x="5105" y="20250"/>
                  <a:pt x="5498" y="20250"/>
                </a:cubicBezTo>
                <a:cubicBezTo>
                  <a:pt x="6676" y="20587"/>
                  <a:pt x="8640" y="21262"/>
                  <a:pt x="9818" y="21262"/>
                </a:cubicBezTo>
                <a:cubicBezTo>
                  <a:pt x="11782" y="21262"/>
                  <a:pt x="12960" y="20925"/>
                  <a:pt x="14531" y="20250"/>
                </a:cubicBezTo>
                <a:cubicBezTo>
                  <a:pt x="14924" y="20250"/>
                  <a:pt x="15316" y="19912"/>
                  <a:pt x="15709" y="19912"/>
                </a:cubicBezTo>
                <a:cubicBezTo>
                  <a:pt x="15316" y="18900"/>
                  <a:pt x="15316" y="18900"/>
                  <a:pt x="15316" y="18900"/>
                </a:cubicBezTo>
                <a:lnTo>
                  <a:pt x="17280" y="19237"/>
                </a:lnTo>
                <a:close/>
                <a:moveTo>
                  <a:pt x="18851" y="5063"/>
                </a:moveTo>
                <a:cubicBezTo>
                  <a:pt x="18851" y="675"/>
                  <a:pt x="18851" y="675"/>
                  <a:pt x="18851" y="675"/>
                </a:cubicBezTo>
                <a:cubicBezTo>
                  <a:pt x="10996" y="3038"/>
                  <a:pt x="10996" y="3038"/>
                  <a:pt x="10996" y="3038"/>
                </a:cubicBezTo>
                <a:lnTo>
                  <a:pt x="18851" y="5063"/>
                </a:lnTo>
                <a:close/>
                <a:moveTo>
                  <a:pt x="19244" y="14850"/>
                </a:moveTo>
                <a:cubicBezTo>
                  <a:pt x="16887" y="7088"/>
                  <a:pt x="16887" y="7088"/>
                  <a:pt x="16887" y="7088"/>
                </a:cubicBezTo>
                <a:cubicBezTo>
                  <a:pt x="15316" y="6750"/>
                  <a:pt x="15316" y="6750"/>
                  <a:pt x="15316" y="6750"/>
                </a:cubicBezTo>
                <a:cubicBezTo>
                  <a:pt x="12175" y="13162"/>
                  <a:pt x="12175" y="13162"/>
                  <a:pt x="12175" y="13162"/>
                </a:cubicBezTo>
                <a:cubicBezTo>
                  <a:pt x="13745" y="13500"/>
                  <a:pt x="13745" y="13500"/>
                  <a:pt x="13745" y="13500"/>
                </a:cubicBezTo>
                <a:cubicBezTo>
                  <a:pt x="14531" y="12150"/>
                  <a:pt x="14531" y="12150"/>
                  <a:pt x="14531" y="12150"/>
                </a:cubicBezTo>
                <a:cubicBezTo>
                  <a:pt x="17280" y="12825"/>
                  <a:pt x="17280" y="12825"/>
                  <a:pt x="17280" y="12825"/>
                </a:cubicBezTo>
                <a:cubicBezTo>
                  <a:pt x="17673" y="14512"/>
                  <a:pt x="17673" y="14512"/>
                  <a:pt x="17673" y="14512"/>
                </a:cubicBezTo>
                <a:lnTo>
                  <a:pt x="19244" y="14850"/>
                </a:lnTo>
                <a:close/>
                <a:moveTo>
                  <a:pt x="16887" y="11475"/>
                </a:moveTo>
                <a:cubicBezTo>
                  <a:pt x="14924" y="11137"/>
                  <a:pt x="14924" y="11137"/>
                  <a:pt x="14924" y="11137"/>
                </a:cubicBezTo>
                <a:cubicBezTo>
                  <a:pt x="16102" y="8775"/>
                  <a:pt x="16102" y="8775"/>
                  <a:pt x="16102" y="8775"/>
                </a:cubicBezTo>
                <a:lnTo>
                  <a:pt x="16887" y="1147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7" name="Shape 5324"/>
          <p:cNvSpPr/>
          <p:nvPr/>
        </p:nvSpPr>
        <p:spPr>
          <a:xfrm>
            <a:off x="668533" y="5199390"/>
            <a:ext cx="253619" cy="313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906"/>
                </a:moveTo>
                <a:cubicBezTo>
                  <a:pt x="21600" y="20753"/>
                  <a:pt x="20546" y="21600"/>
                  <a:pt x="19493" y="21600"/>
                </a:cubicBezTo>
                <a:cubicBezTo>
                  <a:pt x="1580" y="21600"/>
                  <a:pt x="1580" y="21600"/>
                  <a:pt x="1580" y="21600"/>
                </a:cubicBezTo>
                <a:cubicBezTo>
                  <a:pt x="527" y="21600"/>
                  <a:pt x="0" y="20753"/>
                  <a:pt x="0" y="19906"/>
                </a:cubicBezTo>
                <a:cubicBezTo>
                  <a:pt x="0" y="11435"/>
                  <a:pt x="0" y="11435"/>
                  <a:pt x="0" y="11435"/>
                </a:cubicBezTo>
                <a:cubicBezTo>
                  <a:pt x="0" y="10588"/>
                  <a:pt x="527" y="9741"/>
                  <a:pt x="1580" y="9741"/>
                </a:cubicBezTo>
                <a:cubicBezTo>
                  <a:pt x="2107" y="9741"/>
                  <a:pt x="2107" y="9741"/>
                  <a:pt x="2107" y="9741"/>
                </a:cubicBezTo>
                <a:cubicBezTo>
                  <a:pt x="2107" y="6776"/>
                  <a:pt x="2107" y="6776"/>
                  <a:pt x="2107" y="6776"/>
                </a:cubicBezTo>
                <a:cubicBezTo>
                  <a:pt x="2107" y="3388"/>
                  <a:pt x="6322" y="0"/>
                  <a:pt x="10537" y="0"/>
                </a:cubicBezTo>
                <a:cubicBezTo>
                  <a:pt x="15278" y="0"/>
                  <a:pt x="18966" y="3388"/>
                  <a:pt x="18966" y="6776"/>
                </a:cubicBezTo>
                <a:cubicBezTo>
                  <a:pt x="18966" y="9741"/>
                  <a:pt x="18966" y="9741"/>
                  <a:pt x="18966" y="9741"/>
                </a:cubicBezTo>
                <a:cubicBezTo>
                  <a:pt x="19493" y="9741"/>
                  <a:pt x="19493" y="9741"/>
                  <a:pt x="19493" y="9741"/>
                </a:cubicBezTo>
                <a:cubicBezTo>
                  <a:pt x="20546" y="9741"/>
                  <a:pt x="21600" y="10588"/>
                  <a:pt x="21600" y="11435"/>
                </a:cubicBezTo>
                <a:lnTo>
                  <a:pt x="21600" y="19906"/>
                </a:lnTo>
                <a:close/>
                <a:moveTo>
                  <a:pt x="15278" y="9741"/>
                </a:moveTo>
                <a:cubicBezTo>
                  <a:pt x="15278" y="6776"/>
                  <a:pt x="15278" y="6776"/>
                  <a:pt x="15278" y="6776"/>
                </a:cubicBezTo>
                <a:cubicBezTo>
                  <a:pt x="15278" y="4659"/>
                  <a:pt x="13171" y="2965"/>
                  <a:pt x="10537" y="2965"/>
                </a:cubicBezTo>
                <a:cubicBezTo>
                  <a:pt x="7902" y="2965"/>
                  <a:pt x="5795" y="4659"/>
                  <a:pt x="5795" y="6776"/>
                </a:cubicBezTo>
                <a:cubicBezTo>
                  <a:pt x="5795" y="9741"/>
                  <a:pt x="5795" y="9741"/>
                  <a:pt x="5795" y="9741"/>
                </a:cubicBezTo>
                <a:lnTo>
                  <a:pt x="15278" y="974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8" name="Shape 5325"/>
          <p:cNvSpPr/>
          <p:nvPr/>
        </p:nvSpPr>
        <p:spPr>
          <a:xfrm>
            <a:off x="1420837" y="5185142"/>
            <a:ext cx="393250" cy="353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12" y="20463"/>
                </a:moveTo>
                <a:cubicBezTo>
                  <a:pt x="19912" y="20842"/>
                  <a:pt x="19575" y="21221"/>
                  <a:pt x="19575" y="21600"/>
                </a:cubicBezTo>
                <a:cubicBezTo>
                  <a:pt x="19575" y="21600"/>
                  <a:pt x="19237" y="21600"/>
                  <a:pt x="19237" y="21600"/>
                </a:cubicBezTo>
                <a:cubicBezTo>
                  <a:pt x="18900" y="21600"/>
                  <a:pt x="18900" y="21600"/>
                  <a:pt x="18900" y="21221"/>
                </a:cubicBezTo>
                <a:cubicBezTo>
                  <a:pt x="18900" y="20842"/>
                  <a:pt x="18900" y="20842"/>
                  <a:pt x="18900" y="20463"/>
                </a:cubicBezTo>
                <a:cubicBezTo>
                  <a:pt x="18900" y="20084"/>
                  <a:pt x="18900" y="19326"/>
                  <a:pt x="18900" y="18947"/>
                </a:cubicBezTo>
                <a:cubicBezTo>
                  <a:pt x="18900" y="12505"/>
                  <a:pt x="15525" y="11368"/>
                  <a:pt x="10463" y="11368"/>
                </a:cubicBezTo>
                <a:cubicBezTo>
                  <a:pt x="7763" y="11368"/>
                  <a:pt x="7763" y="11368"/>
                  <a:pt x="7763" y="11368"/>
                </a:cubicBezTo>
                <a:cubicBezTo>
                  <a:pt x="7763" y="14779"/>
                  <a:pt x="7763" y="14779"/>
                  <a:pt x="7763" y="14779"/>
                </a:cubicBezTo>
                <a:cubicBezTo>
                  <a:pt x="7763" y="15158"/>
                  <a:pt x="7425" y="15537"/>
                  <a:pt x="6750" y="15537"/>
                </a:cubicBezTo>
                <a:cubicBezTo>
                  <a:pt x="6750" y="15537"/>
                  <a:pt x="6413" y="15537"/>
                  <a:pt x="6413" y="15158"/>
                </a:cubicBezTo>
                <a:cubicBezTo>
                  <a:pt x="0" y="8337"/>
                  <a:pt x="0" y="8337"/>
                  <a:pt x="0" y="8337"/>
                </a:cubicBezTo>
                <a:cubicBezTo>
                  <a:pt x="0" y="8337"/>
                  <a:pt x="0" y="7958"/>
                  <a:pt x="0" y="7958"/>
                </a:cubicBezTo>
                <a:cubicBezTo>
                  <a:pt x="0" y="7579"/>
                  <a:pt x="0" y="7200"/>
                  <a:pt x="0" y="7200"/>
                </a:cubicBezTo>
                <a:cubicBezTo>
                  <a:pt x="6413" y="379"/>
                  <a:pt x="6413" y="379"/>
                  <a:pt x="6413" y="379"/>
                </a:cubicBezTo>
                <a:cubicBezTo>
                  <a:pt x="6413" y="0"/>
                  <a:pt x="6750" y="0"/>
                  <a:pt x="6750" y="0"/>
                </a:cubicBezTo>
                <a:cubicBezTo>
                  <a:pt x="7425" y="0"/>
                  <a:pt x="7763" y="379"/>
                  <a:pt x="7763" y="758"/>
                </a:cubicBezTo>
                <a:cubicBezTo>
                  <a:pt x="7763" y="4168"/>
                  <a:pt x="7763" y="4168"/>
                  <a:pt x="7763" y="4168"/>
                </a:cubicBezTo>
                <a:cubicBezTo>
                  <a:pt x="10463" y="4168"/>
                  <a:pt x="10463" y="4168"/>
                  <a:pt x="10463" y="4168"/>
                </a:cubicBezTo>
                <a:cubicBezTo>
                  <a:pt x="14175" y="4168"/>
                  <a:pt x="19237" y="5305"/>
                  <a:pt x="20925" y="9853"/>
                </a:cubicBezTo>
                <a:cubicBezTo>
                  <a:pt x="21262" y="11368"/>
                  <a:pt x="21600" y="12884"/>
                  <a:pt x="21600" y="14400"/>
                </a:cubicBezTo>
                <a:cubicBezTo>
                  <a:pt x="21600" y="16295"/>
                  <a:pt x="20587" y="18568"/>
                  <a:pt x="19912" y="2046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9" name="Shape 5326"/>
          <p:cNvSpPr/>
          <p:nvPr/>
        </p:nvSpPr>
        <p:spPr>
          <a:xfrm>
            <a:off x="3196157" y="5173742"/>
            <a:ext cx="253619" cy="364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617"/>
                </a:moveTo>
                <a:cubicBezTo>
                  <a:pt x="21600" y="14644"/>
                  <a:pt x="17385" y="17939"/>
                  <a:pt x="12117" y="18305"/>
                </a:cubicBezTo>
                <a:cubicBezTo>
                  <a:pt x="12117" y="20136"/>
                  <a:pt x="12117" y="20136"/>
                  <a:pt x="12117" y="20136"/>
                </a:cubicBezTo>
                <a:cubicBezTo>
                  <a:pt x="16859" y="20136"/>
                  <a:pt x="16859" y="20136"/>
                  <a:pt x="16859" y="20136"/>
                </a:cubicBezTo>
                <a:cubicBezTo>
                  <a:pt x="17385" y="20136"/>
                  <a:pt x="17912" y="20502"/>
                  <a:pt x="17912" y="20868"/>
                </a:cubicBezTo>
                <a:cubicBezTo>
                  <a:pt x="17912" y="21234"/>
                  <a:pt x="17385" y="21600"/>
                  <a:pt x="16859" y="21600"/>
                </a:cubicBezTo>
                <a:cubicBezTo>
                  <a:pt x="4741" y="21600"/>
                  <a:pt x="4741" y="21600"/>
                  <a:pt x="4741" y="21600"/>
                </a:cubicBezTo>
                <a:cubicBezTo>
                  <a:pt x="4215" y="21600"/>
                  <a:pt x="3688" y="21234"/>
                  <a:pt x="3688" y="20868"/>
                </a:cubicBezTo>
                <a:cubicBezTo>
                  <a:pt x="3688" y="20502"/>
                  <a:pt x="4215" y="20136"/>
                  <a:pt x="4741" y="20136"/>
                </a:cubicBezTo>
                <a:cubicBezTo>
                  <a:pt x="9483" y="20136"/>
                  <a:pt x="9483" y="20136"/>
                  <a:pt x="9483" y="20136"/>
                </a:cubicBezTo>
                <a:cubicBezTo>
                  <a:pt x="9483" y="18305"/>
                  <a:pt x="9483" y="18305"/>
                  <a:pt x="9483" y="18305"/>
                </a:cubicBezTo>
                <a:cubicBezTo>
                  <a:pt x="4215" y="17939"/>
                  <a:pt x="0" y="14644"/>
                  <a:pt x="0" y="10617"/>
                </a:cubicBezTo>
                <a:cubicBezTo>
                  <a:pt x="0" y="9153"/>
                  <a:pt x="0" y="9153"/>
                  <a:pt x="0" y="9153"/>
                </a:cubicBezTo>
                <a:cubicBezTo>
                  <a:pt x="0" y="8786"/>
                  <a:pt x="527" y="8420"/>
                  <a:pt x="1054" y="8420"/>
                </a:cubicBezTo>
                <a:cubicBezTo>
                  <a:pt x="1580" y="8420"/>
                  <a:pt x="2107" y="8786"/>
                  <a:pt x="2107" y="9153"/>
                </a:cubicBezTo>
                <a:cubicBezTo>
                  <a:pt x="2107" y="10617"/>
                  <a:pt x="2107" y="10617"/>
                  <a:pt x="2107" y="10617"/>
                </a:cubicBezTo>
                <a:cubicBezTo>
                  <a:pt x="2107" y="13912"/>
                  <a:pt x="6322" y="16475"/>
                  <a:pt x="10537" y="16475"/>
                </a:cubicBezTo>
                <a:cubicBezTo>
                  <a:pt x="15278" y="16475"/>
                  <a:pt x="18966" y="13912"/>
                  <a:pt x="18966" y="10617"/>
                </a:cubicBezTo>
                <a:cubicBezTo>
                  <a:pt x="18966" y="9153"/>
                  <a:pt x="18966" y="9153"/>
                  <a:pt x="18966" y="9153"/>
                </a:cubicBezTo>
                <a:cubicBezTo>
                  <a:pt x="18966" y="8786"/>
                  <a:pt x="19493" y="8420"/>
                  <a:pt x="20546" y="8420"/>
                </a:cubicBezTo>
                <a:cubicBezTo>
                  <a:pt x="21073" y="8420"/>
                  <a:pt x="21600" y="8786"/>
                  <a:pt x="21600" y="9153"/>
                </a:cubicBezTo>
                <a:lnTo>
                  <a:pt x="21600" y="10617"/>
                </a:lnTo>
                <a:close/>
                <a:moveTo>
                  <a:pt x="16859" y="10617"/>
                </a:moveTo>
                <a:cubicBezTo>
                  <a:pt x="16859" y="13180"/>
                  <a:pt x="14224" y="15010"/>
                  <a:pt x="10537" y="15010"/>
                </a:cubicBezTo>
                <a:cubicBezTo>
                  <a:pt x="7376" y="15010"/>
                  <a:pt x="4741" y="13180"/>
                  <a:pt x="4741" y="10617"/>
                </a:cubicBezTo>
                <a:cubicBezTo>
                  <a:pt x="4741" y="4027"/>
                  <a:pt x="4741" y="4027"/>
                  <a:pt x="4741" y="4027"/>
                </a:cubicBezTo>
                <a:cubicBezTo>
                  <a:pt x="4741" y="1831"/>
                  <a:pt x="7376" y="0"/>
                  <a:pt x="10537" y="0"/>
                </a:cubicBezTo>
                <a:cubicBezTo>
                  <a:pt x="14224" y="0"/>
                  <a:pt x="16859" y="1831"/>
                  <a:pt x="16859" y="4027"/>
                </a:cubicBezTo>
                <a:lnTo>
                  <a:pt x="16859" y="1061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0" name="Shape 5327"/>
          <p:cNvSpPr/>
          <p:nvPr/>
        </p:nvSpPr>
        <p:spPr>
          <a:xfrm>
            <a:off x="4085244" y="5199390"/>
            <a:ext cx="339109" cy="3391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673"/>
                </a:moveTo>
                <a:cubicBezTo>
                  <a:pt x="21600" y="20029"/>
                  <a:pt x="19636" y="21600"/>
                  <a:pt x="17280" y="21600"/>
                </a:cubicBezTo>
                <a:cubicBezTo>
                  <a:pt x="3927" y="21600"/>
                  <a:pt x="3927" y="21600"/>
                  <a:pt x="3927" y="21600"/>
                </a:cubicBezTo>
                <a:cubicBezTo>
                  <a:pt x="1571" y="21600"/>
                  <a:pt x="0" y="20029"/>
                  <a:pt x="0" y="17673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0" y="1964"/>
                  <a:pt x="1571" y="0"/>
                  <a:pt x="3927" y="0"/>
                </a:cubicBezTo>
                <a:cubicBezTo>
                  <a:pt x="17280" y="0"/>
                  <a:pt x="17280" y="0"/>
                  <a:pt x="17280" y="0"/>
                </a:cubicBezTo>
                <a:cubicBezTo>
                  <a:pt x="19636" y="0"/>
                  <a:pt x="21600" y="1964"/>
                  <a:pt x="21600" y="4320"/>
                </a:cubicBezTo>
                <a:lnTo>
                  <a:pt x="21600" y="17673"/>
                </a:lnTo>
                <a:close/>
                <a:moveTo>
                  <a:pt x="17673" y="9818"/>
                </a:moveTo>
                <a:cubicBezTo>
                  <a:pt x="17673" y="9425"/>
                  <a:pt x="17280" y="9033"/>
                  <a:pt x="16887" y="9033"/>
                </a:cubicBezTo>
                <a:cubicBezTo>
                  <a:pt x="4320" y="9033"/>
                  <a:pt x="4320" y="9033"/>
                  <a:pt x="4320" y="9033"/>
                </a:cubicBezTo>
                <a:cubicBezTo>
                  <a:pt x="3927" y="9033"/>
                  <a:pt x="3535" y="9425"/>
                  <a:pt x="3535" y="9818"/>
                </a:cubicBezTo>
                <a:cubicBezTo>
                  <a:pt x="3535" y="11782"/>
                  <a:pt x="3535" y="11782"/>
                  <a:pt x="3535" y="11782"/>
                </a:cubicBezTo>
                <a:cubicBezTo>
                  <a:pt x="3535" y="12175"/>
                  <a:pt x="3927" y="12567"/>
                  <a:pt x="4320" y="12567"/>
                </a:cubicBezTo>
                <a:cubicBezTo>
                  <a:pt x="16887" y="12567"/>
                  <a:pt x="16887" y="12567"/>
                  <a:pt x="16887" y="12567"/>
                </a:cubicBezTo>
                <a:cubicBezTo>
                  <a:pt x="17280" y="12567"/>
                  <a:pt x="17673" y="12175"/>
                  <a:pt x="17673" y="11782"/>
                </a:cubicBezTo>
                <a:lnTo>
                  <a:pt x="17673" y="981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1" name="Shape 5328"/>
          <p:cNvSpPr/>
          <p:nvPr/>
        </p:nvSpPr>
        <p:spPr>
          <a:xfrm>
            <a:off x="4974329" y="5230737"/>
            <a:ext cx="418897" cy="2821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191"/>
                </a:moveTo>
                <a:cubicBezTo>
                  <a:pt x="21600" y="21130"/>
                  <a:pt x="21282" y="21600"/>
                  <a:pt x="20965" y="21600"/>
                </a:cubicBezTo>
                <a:cubicBezTo>
                  <a:pt x="635" y="21600"/>
                  <a:pt x="635" y="21600"/>
                  <a:pt x="635" y="21600"/>
                </a:cubicBezTo>
                <a:cubicBezTo>
                  <a:pt x="318" y="21600"/>
                  <a:pt x="0" y="21130"/>
                  <a:pt x="0" y="20191"/>
                </a:cubicBezTo>
                <a:cubicBezTo>
                  <a:pt x="0" y="939"/>
                  <a:pt x="0" y="939"/>
                  <a:pt x="0" y="939"/>
                </a:cubicBezTo>
                <a:cubicBezTo>
                  <a:pt x="0" y="470"/>
                  <a:pt x="318" y="0"/>
                  <a:pt x="635" y="0"/>
                </a:cubicBezTo>
                <a:cubicBezTo>
                  <a:pt x="20965" y="0"/>
                  <a:pt x="20965" y="0"/>
                  <a:pt x="20965" y="0"/>
                </a:cubicBezTo>
                <a:cubicBezTo>
                  <a:pt x="21282" y="0"/>
                  <a:pt x="21600" y="470"/>
                  <a:pt x="21600" y="939"/>
                </a:cubicBezTo>
                <a:lnTo>
                  <a:pt x="21600" y="20191"/>
                </a:lnTo>
                <a:close/>
                <a:moveTo>
                  <a:pt x="20329" y="6574"/>
                </a:moveTo>
                <a:cubicBezTo>
                  <a:pt x="18741" y="6574"/>
                  <a:pt x="17471" y="4696"/>
                  <a:pt x="17471" y="1878"/>
                </a:cubicBezTo>
                <a:cubicBezTo>
                  <a:pt x="4129" y="1878"/>
                  <a:pt x="4129" y="1878"/>
                  <a:pt x="4129" y="1878"/>
                </a:cubicBezTo>
                <a:cubicBezTo>
                  <a:pt x="4129" y="4696"/>
                  <a:pt x="2859" y="6574"/>
                  <a:pt x="1271" y="6574"/>
                </a:cubicBezTo>
                <a:cubicBezTo>
                  <a:pt x="1271" y="15026"/>
                  <a:pt x="1271" y="15026"/>
                  <a:pt x="1271" y="15026"/>
                </a:cubicBezTo>
                <a:cubicBezTo>
                  <a:pt x="2859" y="15026"/>
                  <a:pt x="4129" y="16904"/>
                  <a:pt x="4129" y="19252"/>
                </a:cubicBezTo>
                <a:cubicBezTo>
                  <a:pt x="17471" y="19252"/>
                  <a:pt x="17471" y="19252"/>
                  <a:pt x="17471" y="19252"/>
                </a:cubicBezTo>
                <a:cubicBezTo>
                  <a:pt x="17471" y="16904"/>
                  <a:pt x="18741" y="15026"/>
                  <a:pt x="20329" y="15026"/>
                </a:cubicBezTo>
                <a:lnTo>
                  <a:pt x="20329" y="6574"/>
                </a:lnTo>
                <a:close/>
                <a:moveTo>
                  <a:pt x="10800" y="17843"/>
                </a:moveTo>
                <a:cubicBezTo>
                  <a:pt x="8576" y="17843"/>
                  <a:pt x="7306" y="13617"/>
                  <a:pt x="7306" y="10800"/>
                </a:cubicBezTo>
                <a:cubicBezTo>
                  <a:pt x="7306" y="7513"/>
                  <a:pt x="8576" y="3757"/>
                  <a:pt x="10800" y="3757"/>
                </a:cubicBezTo>
                <a:cubicBezTo>
                  <a:pt x="13341" y="3757"/>
                  <a:pt x="14294" y="7513"/>
                  <a:pt x="14294" y="10800"/>
                </a:cubicBezTo>
                <a:cubicBezTo>
                  <a:pt x="14294" y="13617"/>
                  <a:pt x="13341" y="17843"/>
                  <a:pt x="10800" y="17843"/>
                </a:cubicBezTo>
                <a:close/>
                <a:moveTo>
                  <a:pt x="13024" y="15026"/>
                </a:moveTo>
                <a:cubicBezTo>
                  <a:pt x="13024" y="13148"/>
                  <a:pt x="13024" y="13148"/>
                  <a:pt x="13024" y="13148"/>
                </a:cubicBezTo>
                <a:cubicBezTo>
                  <a:pt x="11435" y="13148"/>
                  <a:pt x="11435" y="13148"/>
                  <a:pt x="11435" y="13148"/>
                </a:cubicBezTo>
                <a:cubicBezTo>
                  <a:pt x="11435" y="5635"/>
                  <a:pt x="11435" y="5635"/>
                  <a:pt x="11435" y="5635"/>
                </a:cubicBezTo>
                <a:cubicBezTo>
                  <a:pt x="10165" y="5635"/>
                  <a:pt x="10165" y="5635"/>
                  <a:pt x="10165" y="5635"/>
                </a:cubicBezTo>
                <a:cubicBezTo>
                  <a:pt x="8576" y="7983"/>
                  <a:pt x="8576" y="7983"/>
                  <a:pt x="8576" y="7983"/>
                </a:cubicBezTo>
                <a:cubicBezTo>
                  <a:pt x="9529" y="9391"/>
                  <a:pt x="9529" y="9391"/>
                  <a:pt x="9529" y="9391"/>
                </a:cubicBezTo>
                <a:cubicBezTo>
                  <a:pt x="9847" y="8922"/>
                  <a:pt x="9847" y="8922"/>
                  <a:pt x="10165" y="8452"/>
                </a:cubicBezTo>
                <a:cubicBezTo>
                  <a:pt x="10165" y="8452"/>
                  <a:pt x="10165" y="8452"/>
                  <a:pt x="10165" y="8452"/>
                </a:cubicBezTo>
                <a:cubicBezTo>
                  <a:pt x="10165" y="13148"/>
                  <a:pt x="10165" y="13148"/>
                  <a:pt x="10165" y="13148"/>
                </a:cubicBezTo>
                <a:cubicBezTo>
                  <a:pt x="8576" y="13148"/>
                  <a:pt x="8576" y="13148"/>
                  <a:pt x="8576" y="13148"/>
                </a:cubicBezTo>
                <a:cubicBezTo>
                  <a:pt x="8576" y="15026"/>
                  <a:pt x="8576" y="15026"/>
                  <a:pt x="8576" y="15026"/>
                </a:cubicBezTo>
                <a:lnTo>
                  <a:pt x="13024" y="1502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2" name="Shape 5329"/>
          <p:cNvSpPr/>
          <p:nvPr/>
        </p:nvSpPr>
        <p:spPr>
          <a:xfrm>
            <a:off x="5860565" y="5230737"/>
            <a:ext cx="339109" cy="2821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287"/>
                </a:moveTo>
                <a:cubicBezTo>
                  <a:pt x="21600" y="3757"/>
                  <a:pt x="21207" y="4226"/>
                  <a:pt x="20422" y="4226"/>
                </a:cubicBezTo>
                <a:cubicBezTo>
                  <a:pt x="785" y="4226"/>
                  <a:pt x="785" y="4226"/>
                  <a:pt x="785" y="4226"/>
                </a:cubicBezTo>
                <a:cubicBezTo>
                  <a:pt x="393" y="4226"/>
                  <a:pt x="0" y="3757"/>
                  <a:pt x="0" y="3287"/>
                </a:cubicBezTo>
                <a:cubicBezTo>
                  <a:pt x="0" y="939"/>
                  <a:pt x="0" y="939"/>
                  <a:pt x="0" y="939"/>
                </a:cubicBezTo>
                <a:cubicBezTo>
                  <a:pt x="0" y="470"/>
                  <a:pt x="393" y="0"/>
                  <a:pt x="785" y="0"/>
                </a:cubicBezTo>
                <a:cubicBezTo>
                  <a:pt x="20422" y="0"/>
                  <a:pt x="20422" y="0"/>
                  <a:pt x="20422" y="0"/>
                </a:cubicBezTo>
                <a:cubicBezTo>
                  <a:pt x="21207" y="0"/>
                  <a:pt x="21600" y="470"/>
                  <a:pt x="21600" y="939"/>
                </a:cubicBezTo>
                <a:lnTo>
                  <a:pt x="21600" y="3287"/>
                </a:lnTo>
                <a:close/>
                <a:moveTo>
                  <a:pt x="21600" y="11739"/>
                </a:moveTo>
                <a:cubicBezTo>
                  <a:pt x="21600" y="12209"/>
                  <a:pt x="21207" y="12678"/>
                  <a:pt x="20422" y="12678"/>
                </a:cubicBezTo>
                <a:cubicBezTo>
                  <a:pt x="785" y="12678"/>
                  <a:pt x="785" y="12678"/>
                  <a:pt x="785" y="12678"/>
                </a:cubicBezTo>
                <a:cubicBezTo>
                  <a:pt x="393" y="12678"/>
                  <a:pt x="0" y="12209"/>
                  <a:pt x="0" y="11739"/>
                </a:cubicBezTo>
                <a:cubicBezTo>
                  <a:pt x="0" y="9391"/>
                  <a:pt x="0" y="9391"/>
                  <a:pt x="0" y="9391"/>
                </a:cubicBezTo>
                <a:cubicBezTo>
                  <a:pt x="0" y="8922"/>
                  <a:pt x="393" y="8452"/>
                  <a:pt x="785" y="8452"/>
                </a:cubicBezTo>
                <a:cubicBezTo>
                  <a:pt x="20422" y="8452"/>
                  <a:pt x="20422" y="8452"/>
                  <a:pt x="20422" y="8452"/>
                </a:cubicBezTo>
                <a:cubicBezTo>
                  <a:pt x="21207" y="8452"/>
                  <a:pt x="21600" y="8922"/>
                  <a:pt x="21600" y="9391"/>
                </a:cubicBezTo>
                <a:lnTo>
                  <a:pt x="21600" y="11739"/>
                </a:lnTo>
                <a:close/>
                <a:moveTo>
                  <a:pt x="21600" y="20191"/>
                </a:moveTo>
                <a:cubicBezTo>
                  <a:pt x="21600" y="21130"/>
                  <a:pt x="21207" y="21600"/>
                  <a:pt x="20422" y="21600"/>
                </a:cubicBezTo>
                <a:cubicBezTo>
                  <a:pt x="785" y="21600"/>
                  <a:pt x="785" y="21600"/>
                  <a:pt x="785" y="21600"/>
                </a:cubicBezTo>
                <a:cubicBezTo>
                  <a:pt x="393" y="21600"/>
                  <a:pt x="0" y="21130"/>
                  <a:pt x="0" y="20191"/>
                </a:cubicBezTo>
                <a:cubicBezTo>
                  <a:pt x="0" y="18313"/>
                  <a:pt x="0" y="18313"/>
                  <a:pt x="0" y="18313"/>
                </a:cubicBezTo>
                <a:cubicBezTo>
                  <a:pt x="0" y="17374"/>
                  <a:pt x="393" y="16904"/>
                  <a:pt x="785" y="16904"/>
                </a:cubicBezTo>
                <a:cubicBezTo>
                  <a:pt x="20422" y="16904"/>
                  <a:pt x="20422" y="16904"/>
                  <a:pt x="20422" y="16904"/>
                </a:cubicBezTo>
                <a:cubicBezTo>
                  <a:pt x="21207" y="16904"/>
                  <a:pt x="21600" y="17374"/>
                  <a:pt x="21600" y="18313"/>
                </a:cubicBezTo>
                <a:lnTo>
                  <a:pt x="21600" y="2019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3" name="Shape 5330"/>
          <p:cNvSpPr/>
          <p:nvPr/>
        </p:nvSpPr>
        <p:spPr>
          <a:xfrm>
            <a:off x="6749649" y="5173744"/>
            <a:ext cx="307762" cy="396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525"/>
                </a:moveTo>
                <a:cubicBezTo>
                  <a:pt x="8640" y="19237"/>
                  <a:pt x="4752" y="21600"/>
                  <a:pt x="432" y="21600"/>
                </a:cubicBezTo>
                <a:cubicBezTo>
                  <a:pt x="0" y="21600"/>
                  <a:pt x="0" y="21262"/>
                  <a:pt x="0" y="20925"/>
                </a:cubicBezTo>
                <a:cubicBezTo>
                  <a:pt x="0" y="20587"/>
                  <a:pt x="0" y="20587"/>
                  <a:pt x="432" y="20587"/>
                </a:cubicBezTo>
                <a:cubicBezTo>
                  <a:pt x="4320" y="20587"/>
                  <a:pt x="7344" y="18562"/>
                  <a:pt x="9504" y="15525"/>
                </a:cubicBezTo>
                <a:cubicBezTo>
                  <a:pt x="7344" y="16200"/>
                  <a:pt x="2592" y="16875"/>
                  <a:pt x="432" y="12150"/>
                </a:cubicBezTo>
                <a:cubicBezTo>
                  <a:pt x="6480" y="10125"/>
                  <a:pt x="9504" y="12487"/>
                  <a:pt x="10368" y="13837"/>
                </a:cubicBezTo>
                <a:cubicBezTo>
                  <a:pt x="10800" y="12825"/>
                  <a:pt x="11232" y="11812"/>
                  <a:pt x="11664" y="10463"/>
                </a:cubicBezTo>
                <a:cubicBezTo>
                  <a:pt x="11664" y="10463"/>
                  <a:pt x="3888" y="11475"/>
                  <a:pt x="3024" y="6075"/>
                </a:cubicBezTo>
                <a:cubicBezTo>
                  <a:pt x="9936" y="4050"/>
                  <a:pt x="11664" y="9450"/>
                  <a:pt x="11664" y="9450"/>
                </a:cubicBezTo>
                <a:cubicBezTo>
                  <a:pt x="11664" y="8775"/>
                  <a:pt x="12096" y="7088"/>
                  <a:pt x="12096" y="7088"/>
                </a:cubicBezTo>
                <a:cubicBezTo>
                  <a:pt x="12096" y="7088"/>
                  <a:pt x="6048" y="4050"/>
                  <a:pt x="9936" y="0"/>
                </a:cubicBezTo>
                <a:cubicBezTo>
                  <a:pt x="16848" y="1688"/>
                  <a:pt x="13392" y="7088"/>
                  <a:pt x="13392" y="7088"/>
                </a:cubicBezTo>
                <a:cubicBezTo>
                  <a:pt x="13392" y="7088"/>
                  <a:pt x="13392" y="8100"/>
                  <a:pt x="13392" y="8438"/>
                </a:cubicBezTo>
                <a:cubicBezTo>
                  <a:pt x="13392" y="8438"/>
                  <a:pt x="15984" y="4725"/>
                  <a:pt x="20736" y="6075"/>
                </a:cubicBezTo>
                <a:cubicBezTo>
                  <a:pt x="20736" y="11812"/>
                  <a:pt x="12960" y="10800"/>
                  <a:pt x="12960" y="10800"/>
                </a:cubicBezTo>
                <a:cubicBezTo>
                  <a:pt x="12528" y="11812"/>
                  <a:pt x="12528" y="13162"/>
                  <a:pt x="11664" y="14175"/>
                </a:cubicBezTo>
                <a:cubicBezTo>
                  <a:pt x="11664" y="14175"/>
                  <a:pt x="16416" y="10125"/>
                  <a:pt x="21600" y="13162"/>
                </a:cubicBezTo>
                <a:cubicBezTo>
                  <a:pt x="18576" y="19237"/>
                  <a:pt x="10800" y="15525"/>
                  <a:pt x="10800" y="1552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4" name="Shape 5331"/>
          <p:cNvSpPr/>
          <p:nvPr/>
        </p:nvSpPr>
        <p:spPr>
          <a:xfrm>
            <a:off x="7638736" y="5199390"/>
            <a:ext cx="307762" cy="3391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280" y="21600"/>
                </a:moveTo>
                <a:cubicBezTo>
                  <a:pt x="15984" y="21600"/>
                  <a:pt x="14688" y="21207"/>
                  <a:pt x="13824" y="20029"/>
                </a:cubicBezTo>
                <a:cubicBezTo>
                  <a:pt x="1728" y="9425"/>
                  <a:pt x="1728" y="9425"/>
                  <a:pt x="1728" y="9425"/>
                </a:cubicBezTo>
                <a:cubicBezTo>
                  <a:pt x="432" y="8247"/>
                  <a:pt x="0" y="7069"/>
                  <a:pt x="0" y="5498"/>
                </a:cubicBezTo>
                <a:cubicBezTo>
                  <a:pt x="0" y="2749"/>
                  <a:pt x="2592" y="0"/>
                  <a:pt x="5616" y="0"/>
                </a:cubicBezTo>
                <a:cubicBezTo>
                  <a:pt x="7344" y="0"/>
                  <a:pt x="9072" y="785"/>
                  <a:pt x="9936" y="1964"/>
                </a:cubicBezTo>
                <a:cubicBezTo>
                  <a:pt x="19440" y="10211"/>
                  <a:pt x="19440" y="10211"/>
                  <a:pt x="19440" y="10211"/>
                </a:cubicBezTo>
                <a:cubicBezTo>
                  <a:pt x="19440" y="10211"/>
                  <a:pt x="19440" y="10604"/>
                  <a:pt x="19440" y="10604"/>
                </a:cubicBezTo>
                <a:cubicBezTo>
                  <a:pt x="19440" y="10996"/>
                  <a:pt x="18576" y="11782"/>
                  <a:pt x="18144" y="11782"/>
                </a:cubicBezTo>
                <a:cubicBezTo>
                  <a:pt x="18144" y="11782"/>
                  <a:pt x="18144" y="11782"/>
                  <a:pt x="18144" y="11389"/>
                </a:cubicBezTo>
                <a:cubicBezTo>
                  <a:pt x="8640" y="3142"/>
                  <a:pt x="8640" y="3142"/>
                  <a:pt x="8640" y="3142"/>
                </a:cubicBezTo>
                <a:cubicBezTo>
                  <a:pt x="7776" y="2356"/>
                  <a:pt x="6912" y="1964"/>
                  <a:pt x="5616" y="1964"/>
                </a:cubicBezTo>
                <a:cubicBezTo>
                  <a:pt x="3456" y="1964"/>
                  <a:pt x="1728" y="3535"/>
                  <a:pt x="1728" y="5498"/>
                </a:cubicBezTo>
                <a:cubicBezTo>
                  <a:pt x="1728" y="6284"/>
                  <a:pt x="2160" y="7462"/>
                  <a:pt x="3024" y="8247"/>
                </a:cubicBezTo>
                <a:cubicBezTo>
                  <a:pt x="15120" y="18851"/>
                  <a:pt x="15120" y="18851"/>
                  <a:pt x="15120" y="18851"/>
                </a:cubicBezTo>
                <a:cubicBezTo>
                  <a:pt x="15552" y="19636"/>
                  <a:pt x="16416" y="19636"/>
                  <a:pt x="17280" y="19636"/>
                </a:cubicBezTo>
                <a:cubicBezTo>
                  <a:pt x="18576" y="19636"/>
                  <a:pt x="19440" y="18851"/>
                  <a:pt x="19440" y="17673"/>
                </a:cubicBezTo>
                <a:cubicBezTo>
                  <a:pt x="19440" y="16887"/>
                  <a:pt x="19008" y="16102"/>
                  <a:pt x="18576" y="15709"/>
                </a:cubicBezTo>
                <a:cubicBezTo>
                  <a:pt x="9504" y="7462"/>
                  <a:pt x="9504" y="7462"/>
                  <a:pt x="9504" y="7462"/>
                </a:cubicBezTo>
                <a:cubicBezTo>
                  <a:pt x="9504" y="7462"/>
                  <a:pt x="9072" y="7069"/>
                  <a:pt x="8640" y="7069"/>
                </a:cubicBezTo>
                <a:cubicBezTo>
                  <a:pt x="8208" y="7069"/>
                  <a:pt x="7776" y="7462"/>
                  <a:pt x="7776" y="8247"/>
                </a:cubicBezTo>
                <a:cubicBezTo>
                  <a:pt x="7776" y="8640"/>
                  <a:pt x="7776" y="8640"/>
                  <a:pt x="8208" y="9033"/>
                </a:cubicBezTo>
                <a:cubicBezTo>
                  <a:pt x="14256" y="14924"/>
                  <a:pt x="14256" y="14924"/>
                  <a:pt x="14256" y="14924"/>
                </a:cubicBezTo>
                <a:cubicBezTo>
                  <a:pt x="14688" y="14924"/>
                  <a:pt x="14688" y="14924"/>
                  <a:pt x="14688" y="14924"/>
                </a:cubicBezTo>
                <a:cubicBezTo>
                  <a:pt x="14688" y="15316"/>
                  <a:pt x="13824" y="16102"/>
                  <a:pt x="13392" y="16102"/>
                </a:cubicBezTo>
                <a:cubicBezTo>
                  <a:pt x="13392" y="16102"/>
                  <a:pt x="12960" y="16102"/>
                  <a:pt x="12960" y="16102"/>
                </a:cubicBezTo>
                <a:cubicBezTo>
                  <a:pt x="6912" y="10211"/>
                  <a:pt x="6912" y="10211"/>
                  <a:pt x="6912" y="10211"/>
                </a:cubicBezTo>
                <a:cubicBezTo>
                  <a:pt x="6048" y="9818"/>
                  <a:pt x="5616" y="9033"/>
                  <a:pt x="5616" y="8247"/>
                </a:cubicBezTo>
                <a:cubicBezTo>
                  <a:pt x="5616" y="6676"/>
                  <a:pt x="6912" y="5498"/>
                  <a:pt x="8640" y="5498"/>
                </a:cubicBezTo>
                <a:cubicBezTo>
                  <a:pt x="9504" y="5498"/>
                  <a:pt x="10368" y="5891"/>
                  <a:pt x="11232" y="6284"/>
                </a:cubicBezTo>
                <a:cubicBezTo>
                  <a:pt x="19872" y="14531"/>
                  <a:pt x="19872" y="14531"/>
                  <a:pt x="19872" y="14531"/>
                </a:cubicBezTo>
                <a:cubicBezTo>
                  <a:pt x="21168" y="15316"/>
                  <a:pt x="21600" y="16495"/>
                  <a:pt x="21600" y="17673"/>
                </a:cubicBezTo>
                <a:cubicBezTo>
                  <a:pt x="21600" y="20029"/>
                  <a:pt x="19872" y="21600"/>
                  <a:pt x="17280" y="216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5" name="Shape 5332"/>
          <p:cNvSpPr/>
          <p:nvPr/>
        </p:nvSpPr>
        <p:spPr>
          <a:xfrm>
            <a:off x="8524971" y="5199390"/>
            <a:ext cx="364754" cy="3391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61" y="14531"/>
                </a:moveTo>
                <a:cubicBezTo>
                  <a:pt x="1464" y="14531"/>
                  <a:pt x="0" y="11782"/>
                  <a:pt x="0" y="9818"/>
                </a:cubicBezTo>
                <a:cubicBezTo>
                  <a:pt x="0" y="8247"/>
                  <a:pt x="732" y="7069"/>
                  <a:pt x="2197" y="7069"/>
                </a:cubicBezTo>
                <a:cubicBezTo>
                  <a:pt x="4027" y="7069"/>
                  <a:pt x="5492" y="9818"/>
                  <a:pt x="5492" y="11782"/>
                </a:cubicBezTo>
                <a:cubicBezTo>
                  <a:pt x="5492" y="12960"/>
                  <a:pt x="5125" y="14531"/>
                  <a:pt x="3661" y="14531"/>
                </a:cubicBezTo>
                <a:close/>
                <a:moveTo>
                  <a:pt x="18305" y="19636"/>
                </a:moveTo>
                <a:cubicBezTo>
                  <a:pt x="18305" y="21207"/>
                  <a:pt x="16841" y="21600"/>
                  <a:pt x="15742" y="21600"/>
                </a:cubicBezTo>
                <a:cubicBezTo>
                  <a:pt x="13912" y="21600"/>
                  <a:pt x="12447" y="20422"/>
                  <a:pt x="10617" y="20422"/>
                </a:cubicBezTo>
                <a:cubicBezTo>
                  <a:pt x="9153" y="20422"/>
                  <a:pt x="7688" y="21600"/>
                  <a:pt x="5492" y="21600"/>
                </a:cubicBezTo>
                <a:cubicBezTo>
                  <a:pt x="4393" y="21600"/>
                  <a:pt x="3295" y="21207"/>
                  <a:pt x="3295" y="19636"/>
                </a:cubicBezTo>
                <a:cubicBezTo>
                  <a:pt x="3295" y="16102"/>
                  <a:pt x="7688" y="11389"/>
                  <a:pt x="10617" y="11389"/>
                </a:cubicBezTo>
                <a:cubicBezTo>
                  <a:pt x="13912" y="11389"/>
                  <a:pt x="18305" y="16102"/>
                  <a:pt x="18305" y="19636"/>
                </a:cubicBezTo>
                <a:close/>
                <a:moveTo>
                  <a:pt x="7688" y="8247"/>
                </a:moveTo>
                <a:cubicBezTo>
                  <a:pt x="5492" y="8247"/>
                  <a:pt x="4393" y="5498"/>
                  <a:pt x="4393" y="3535"/>
                </a:cubicBezTo>
                <a:cubicBezTo>
                  <a:pt x="4393" y="1964"/>
                  <a:pt x="5125" y="0"/>
                  <a:pt x="6590" y="0"/>
                </a:cubicBezTo>
                <a:cubicBezTo>
                  <a:pt x="8786" y="0"/>
                  <a:pt x="10251" y="3142"/>
                  <a:pt x="10251" y="5105"/>
                </a:cubicBezTo>
                <a:cubicBezTo>
                  <a:pt x="10251" y="6676"/>
                  <a:pt x="9519" y="8247"/>
                  <a:pt x="7688" y="8247"/>
                </a:cubicBezTo>
                <a:close/>
                <a:moveTo>
                  <a:pt x="11349" y="5105"/>
                </a:moveTo>
                <a:cubicBezTo>
                  <a:pt x="11349" y="3142"/>
                  <a:pt x="12814" y="0"/>
                  <a:pt x="15010" y="0"/>
                </a:cubicBezTo>
                <a:cubicBezTo>
                  <a:pt x="16475" y="0"/>
                  <a:pt x="17207" y="1964"/>
                  <a:pt x="17207" y="3535"/>
                </a:cubicBezTo>
                <a:cubicBezTo>
                  <a:pt x="17207" y="5498"/>
                  <a:pt x="16108" y="8247"/>
                  <a:pt x="13912" y="8247"/>
                </a:cubicBezTo>
                <a:cubicBezTo>
                  <a:pt x="12081" y="8247"/>
                  <a:pt x="11349" y="6676"/>
                  <a:pt x="11349" y="5105"/>
                </a:cubicBezTo>
                <a:close/>
                <a:moveTo>
                  <a:pt x="21600" y="9818"/>
                </a:moveTo>
                <a:cubicBezTo>
                  <a:pt x="21600" y="11782"/>
                  <a:pt x="20136" y="14531"/>
                  <a:pt x="17939" y="14531"/>
                </a:cubicBezTo>
                <a:cubicBezTo>
                  <a:pt x="16475" y="14531"/>
                  <a:pt x="16108" y="12960"/>
                  <a:pt x="16108" y="11782"/>
                </a:cubicBezTo>
                <a:cubicBezTo>
                  <a:pt x="16108" y="9818"/>
                  <a:pt x="17573" y="7069"/>
                  <a:pt x="19403" y="7069"/>
                </a:cubicBezTo>
                <a:cubicBezTo>
                  <a:pt x="20868" y="7069"/>
                  <a:pt x="21600" y="8247"/>
                  <a:pt x="21600" y="981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6" name="Shape 5333"/>
          <p:cNvSpPr/>
          <p:nvPr/>
        </p:nvSpPr>
        <p:spPr>
          <a:xfrm>
            <a:off x="9414059" y="5199390"/>
            <a:ext cx="418897" cy="3391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244"/>
                </a:moveTo>
                <a:cubicBezTo>
                  <a:pt x="21600" y="20815"/>
                  <a:pt x="20965" y="21600"/>
                  <a:pt x="20012" y="21600"/>
                </a:cubicBezTo>
                <a:cubicBezTo>
                  <a:pt x="1588" y="21600"/>
                  <a:pt x="1588" y="21600"/>
                  <a:pt x="1588" y="21600"/>
                </a:cubicBezTo>
                <a:cubicBezTo>
                  <a:pt x="635" y="21600"/>
                  <a:pt x="0" y="20815"/>
                  <a:pt x="0" y="19244"/>
                </a:cubicBezTo>
                <a:cubicBezTo>
                  <a:pt x="0" y="2356"/>
                  <a:pt x="0" y="2356"/>
                  <a:pt x="0" y="2356"/>
                </a:cubicBezTo>
                <a:cubicBezTo>
                  <a:pt x="0" y="1178"/>
                  <a:pt x="635" y="0"/>
                  <a:pt x="1588" y="0"/>
                </a:cubicBezTo>
                <a:cubicBezTo>
                  <a:pt x="20012" y="0"/>
                  <a:pt x="20012" y="0"/>
                  <a:pt x="20012" y="0"/>
                </a:cubicBezTo>
                <a:cubicBezTo>
                  <a:pt x="20965" y="0"/>
                  <a:pt x="21600" y="1178"/>
                  <a:pt x="21600" y="2356"/>
                </a:cubicBezTo>
                <a:lnTo>
                  <a:pt x="21600" y="19244"/>
                </a:lnTo>
                <a:close/>
                <a:moveTo>
                  <a:pt x="1588" y="1964"/>
                </a:moveTo>
                <a:cubicBezTo>
                  <a:pt x="1588" y="1964"/>
                  <a:pt x="1271" y="1964"/>
                  <a:pt x="1271" y="2356"/>
                </a:cubicBezTo>
                <a:cubicBezTo>
                  <a:pt x="1271" y="19244"/>
                  <a:pt x="1271" y="19244"/>
                  <a:pt x="1271" y="19244"/>
                </a:cubicBezTo>
                <a:cubicBezTo>
                  <a:pt x="1271" y="19636"/>
                  <a:pt x="1588" y="20029"/>
                  <a:pt x="1588" y="20029"/>
                </a:cubicBezTo>
                <a:cubicBezTo>
                  <a:pt x="20012" y="20029"/>
                  <a:pt x="20012" y="20029"/>
                  <a:pt x="20012" y="20029"/>
                </a:cubicBezTo>
                <a:cubicBezTo>
                  <a:pt x="20012" y="20029"/>
                  <a:pt x="20329" y="19636"/>
                  <a:pt x="20329" y="19244"/>
                </a:cubicBezTo>
                <a:cubicBezTo>
                  <a:pt x="20329" y="2356"/>
                  <a:pt x="20329" y="2356"/>
                  <a:pt x="20329" y="2356"/>
                </a:cubicBezTo>
                <a:cubicBezTo>
                  <a:pt x="20329" y="1964"/>
                  <a:pt x="20012" y="1964"/>
                  <a:pt x="20012" y="1964"/>
                </a:cubicBezTo>
                <a:lnTo>
                  <a:pt x="1588" y="1964"/>
                </a:lnTo>
                <a:close/>
                <a:moveTo>
                  <a:pt x="5082" y="9033"/>
                </a:moveTo>
                <a:cubicBezTo>
                  <a:pt x="3812" y="9033"/>
                  <a:pt x="2859" y="7855"/>
                  <a:pt x="2859" y="6284"/>
                </a:cubicBezTo>
                <a:cubicBezTo>
                  <a:pt x="2859" y="5105"/>
                  <a:pt x="3812" y="3535"/>
                  <a:pt x="5082" y="3535"/>
                </a:cubicBezTo>
                <a:cubicBezTo>
                  <a:pt x="6353" y="3535"/>
                  <a:pt x="7306" y="5105"/>
                  <a:pt x="7306" y="6284"/>
                </a:cubicBezTo>
                <a:cubicBezTo>
                  <a:pt x="7306" y="7855"/>
                  <a:pt x="6353" y="9033"/>
                  <a:pt x="5082" y="9033"/>
                </a:cubicBezTo>
                <a:close/>
                <a:moveTo>
                  <a:pt x="18741" y="18065"/>
                </a:moveTo>
                <a:cubicBezTo>
                  <a:pt x="2859" y="18065"/>
                  <a:pt x="2859" y="18065"/>
                  <a:pt x="2859" y="18065"/>
                </a:cubicBezTo>
                <a:cubicBezTo>
                  <a:pt x="2859" y="15316"/>
                  <a:pt x="2859" y="15316"/>
                  <a:pt x="2859" y="15316"/>
                </a:cubicBezTo>
                <a:cubicBezTo>
                  <a:pt x="6353" y="10996"/>
                  <a:pt x="6353" y="10996"/>
                  <a:pt x="6353" y="10996"/>
                </a:cubicBezTo>
                <a:cubicBezTo>
                  <a:pt x="8259" y="12960"/>
                  <a:pt x="8259" y="12960"/>
                  <a:pt x="8259" y="12960"/>
                </a:cubicBezTo>
                <a:cubicBezTo>
                  <a:pt x="13976" y="5891"/>
                  <a:pt x="13976" y="5891"/>
                  <a:pt x="13976" y="5891"/>
                </a:cubicBezTo>
                <a:cubicBezTo>
                  <a:pt x="18741" y="11782"/>
                  <a:pt x="18741" y="11782"/>
                  <a:pt x="18741" y="11782"/>
                </a:cubicBezTo>
                <a:lnTo>
                  <a:pt x="18741" y="1806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7" name="Shape 5334"/>
          <p:cNvSpPr/>
          <p:nvPr/>
        </p:nvSpPr>
        <p:spPr>
          <a:xfrm>
            <a:off x="10303142" y="5199390"/>
            <a:ext cx="339109" cy="3391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9425" y="21600"/>
                  <a:pt x="8640" y="21600"/>
                  <a:pt x="7462" y="21207"/>
                </a:cubicBezTo>
                <a:cubicBezTo>
                  <a:pt x="7855" y="20422"/>
                  <a:pt x="8640" y="19636"/>
                  <a:pt x="8640" y="18851"/>
                </a:cubicBezTo>
                <a:cubicBezTo>
                  <a:pt x="8640" y="18851"/>
                  <a:pt x="9033" y="18458"/>
                  <a:pt x="9425" y="16102"/>
                </a:cubicBezTo>
                <a:cubicBezTo>
                  <a:pt x="9818" y="16495"/>
                  <a:pt x="10996" y="17280"/>
                  <a:pt x="12175" y="17280"/>
                </a:cubicBezTo>
                <a:cubicBezTo>
                  <a:pt x="15709" y="17280"/>
                  <a:pt x="18065" y="14138"/>
                  <a:pt x="18065" y="9818"/>
                </a:cubicBezTo>
                <a:cubicBezTo>
                  <a:pt x="18065" y="6676"/>
                  <a:pt x="15316" y="3927"/>
                  <a:pt x="10996" y="3927"/>
                </a:cubicBezTo>
                <a:cubicBezTo>
                  <a:pt x="5891" y="3927"/>
                  <a:pt x="3535" y="7462"/>
                  <a:pt x="3535" y="10604"/>
                </a:cubicBezTo>
                <a:cubicBezTo>
                  <a:pt x="3535" y="12175"/>
                  <a:pt x="3927" y="14138"/>
                  <a:pt x="5498" y="14531"/>
                </a:cubicBezTo>
                <a:cubicBezTo>
                  <a:pt x="5891" y="14531"/>
                  <a:pt x="5891" y="14531"/>
                  <a:pt x="6284" y="14138"/>
                </a:cubicBezTo>
                <a:cubicBezTo>
                  <a:pt x="6284" y="14138"/>
                  <a:pt x="6284" y="13745"/>
                  <a:pt x="6284" y="13353"/>
                </a:cubicBezTo>
                <a:cubicBezTo>
                  <a:pt x="6284" y="13353"/>
                  <a:pt x="6284" y="12960"/>
                  <a:pt x="6284" y="12960"/>
                </a:cubicBezTo>
                <a:cubicBezTo>
                  <a:pt x="5891" y="12175"/>
                  <a:pt x="5498" y="11782"/>
                  <a:pt x="5498" y="10604"/>
                </a:cubicBezTo>
                <a:cubicBezTo>
                  <a:pt x="5498" y="7855"/>
                  <a:pt x="7462" y="5498"/>
                  <a:pt x="10604" y="5498"/>
                </a:cubicBezTo>
                <a:cubicBezTo>
                  <a:pt x="13745" y="5498"/>
                  <a:pt x="15316" y="7462"/>
                  <a:pt x="15316" y="9818"/>
                </a:cubicBezTo>
                <a:cubicBezTo>
                  <a:pt x="15316" y="12960"/>
                  <a:pt x="13745" y="15316"/>
                  <a:pt x="11782" y="15316"/>
                </a:cubicBezTo>
                <a:cubicBezTo>
                  <a:pt x="10604" y="15316"/>
                  <a:pt x="9818" y="14531"/>
                  <a:pt x="10211" y="13353"/>
                </a:cubicBezTo>
                <a:cubicBezTo>
                  <a:pt x="10604" y="12175"/>
                  <a:pt x="10996" y="10604"/>
                  <a:pt x="10996" y="9425"/>
                </a:cubicBezTo>
                <a:cubicBezTo>
                  <a:pt x="10996" y="8640"/>
                  <a:pt x="10604" y="7855"/>
                  <a:pt x="9818" y="7855"/>
                </a:cubicBezTo>
                <a:cubicBezTo>
                  <a:pt x="8640" y="7855"/>
                  <a:pt x="7462" y="9033"/>
                  <a:pt x="7462" y="10604"/>
                </a:cubicBezTo>
                <a:cubicBezTo>
                  <a:pt x="7462" y="10604"/>
                  <a:pt x="7462" y="11782"/>
                  <a:pt x="7855" y="12567"/>
                </a:cubicBezTo>
                <a:cubicBezTo>
                  <a:pt x="6676" y="17280"/>
                  <a:pt x="6676" y="18458"/>
                  <a:pt x="6676" y="18458"/>
                </a:cubicBezTo>
                <a:cubicBezTo>
                  <a:pt x="6284" y="19244"/>
                  <a:pt x="6284" y="20029"/>
                  <a:pt x="6284" y="20815"/>
                </a:cubicBezTo>
                <a:cubicBezTo>
                  <a:pt x="2749" y="19244"/>
                  <a:pt x="0" y="15316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8" name="Shape 5335"/>
          <p:cNvSpPr/>
          <p:nvPr/>
        </p:nvSpPr>
        <p:spPr>
          <a:xfrm>
            <a:off x="11189379" y="5199390"/>
            <a:ext cx="339109" cy="3391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996"/>
                </a:moveTo>
                <a:cubicBezTo>
                  <a:pt x="21600" y="16887"/>
                  <a:pt x="16495" y="21600"/>
                  <a:pt x="10604" y="21600"/>
                </a:cubicBez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lose/>
                <a:moveTo>
                  <a:pt x="16495" y="10996"/>
                </a:moveTo>
                <a:cubicBezTo>
                  <a:pt x="16495" y="10604"/>
                  <a:pt x="16495" y="10211"/>
                  <a:pt x="16102" y="10211"/>
                </a:cubicBezTo>
                <a:cubicBezTo>
                  <a:pt x="8247" y="5498"/>
                  <a:pt x="8247" y="5498"/>
                  <a:pt x="8247" y="5498"/>
                </a:cubicBezTo>
                <a:cubicBezTo>
                  <a:pt x="8247" y="5498"/>
                  <a:pt x="7855" y="5498"/>
                  <a:pt x="7462" y="5498"/>
                </a:cubicBezTo>
                <a:cubicBezTo>
                  <a:pt x="7069" y="5891"/>
                  <a:pt x="7069" y="6284"/>
                  <a:pt x="7069" y="6284"/>
                </a:cubicBezTo>
                <a:cubicBezTo>
                  <a:pt x="7069" y="15316"/>
                  <a:pt x="7069" y="15316"/>
                  <a:pt x="7069" y="15316"/>
                </a:cubicBezTo>
                <a:cubicBezTo>
                  <a:pt x="7069" y="15709"/>
                  <a:pt x="7069" y="16102"/>
                  <a:pt x="7462" y="16102"/>
                </a:cubicBezTo>
                <a:cubicBezTo>
                  <a:pt x="7855" y="16102"/>
                  <a:pt x="7855" y="16102"/>
                  <a:pt x="7855" y="16102"/>
                </a:cubicBezTo>
                <a:cubicBezTo>
                  <a:pt x="8247" y="16102"/>
                  <a:pt x="8247" y="16102"/>
                  <a:pt x="8247" y="16102"/>
                </a:cubicBezTo>
                <a:cubicBezTo>
                  <a:pt x="16102" y="11782"/>
                  <a:pt x="16102" y="11782"/>
                  <a:pt x="16102" y="11782"/>
                </a:cubicBezTo>
                <a:cubicBezTo>
                  <a:pt x="16495" y="11389"/>
                  <a:pt x="16495" y="11389"/>
                  <a:pt x="16495" y="1099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35" name="Shape 5342"/>
          <p:cNvSpPr/>
          <p:nvPr/>
        </p:nvSpPr>
        <p:spPr>
          <a:xfrm>
            <a:off x="668535" y="6025785"/>
            <a:ext cx="393004" cy="3077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31" h="21600" extrusionOk="0">
                <a:moveTo>
                  <a:pt x="16875" y="17280"/>
                </a:moveTo>
                <a:cubicBezTo>
                  <a:pt x="16875" y="19872"/>
                  <a:pt x="15187" y="21600"/>
                  <a:pt x="13500" y="21600"/>
                </a:cubicBezTo>
                <a:cubicBezTo>
                  <a:pt x="3375" y="21600"/>
                  <a:pt x="3375" y="21600"/>
                  <a:pt x="3375" y="21600"/>
                </a:cubicBezTo>
                <a:cubicBezTo>
                  <a:pt x="1350" y="21600"/>
                  <a:pt x="0" y="19872"/>
                  <a:pt x="0" y="1728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0" y="2160"/>
                  <a:pt x="1350" y="0"/>
                  <a:pt x="3375" y="0"/>
                </a:cubicBezTo>
                <a:cubicBezTo>
                  <a:pt x="13500" y="0"/>
                  <a:pt x="13500" y="0"/>
                  <a:pt x="13500" y="0"/>
                </a:cubicBezTo>
                <a:cubicBezTo>
                  <a:pt x="13837" y="0"/>
                  <a:pt x="14512" y="0"/>
                  <a:pt x="14850" y="432"/>
                </a:cubicBezTo>
                <a:cubicBezTo>
                  <a:pt x="14850" y="432"/>
                  <a:pt x="14850" y="432"/>
                  <a:pt x="15187" y="864"/>
                </a:cubicBezTo>
                <a:cubicBezTo>
                  <a:pt x="15187" y="864"/>
                  <a:pt x="15187" y="864"/>
                  <a:pt x="14850" y="1296"/>
                </a:cubicBezTo>
                <a:cubicBezTo>
                  <a:pt x="14175" y="1728"/>
                  <a:pt x="14175" y="1728"/>
                  <a:pt x="14175" y="1728"/>
                </a:cubicBezTo>
                <a:cubicBezTo>
                  <a:pt x="14175" y="2160"/>
                  <a:pt x="14175" y="2160"/>
                  <a:pt x="13837" y="2160"/>
                </a:cubicBezTo>
                <a:cubicBezTo>
                  <a:pt x="13837" y="2160"/>
                  <a:pt x="13500" y="1728"/>
                  <a:pt x="13500" y="1728"/>
                </a:cubicBezTo>
                <a:cubicBezTo>
                  <a:pt x="3375" y="1728"/>
                  <a:pt x="3375" y="1728"/>
                  <a:pt x="3375" y="1728"/>
                </a:cubicBezTo>
                <a:cubicBezTo>
                  <a:pt x="2363" y="1728"/>
                  <a:pt x="1350" y="3024"/>
                  <a:pt x="1350" y="4320"/>
                </a:cubicBezTo>
                <a:cubicBezTo>
                  <a:pt x="1350" y="17280"/>
                  <a:pt x="1350" y="17280"/>
                  <a:pt x="1350" y="17280"/>
                </a:cubicBezTo>
                <a:cubicBezTo>
                  <a:pt x="1350" y="18576"/>
                  <a:pt x="2363" y="19872"/>
                  <a:pt x="3375" y="19872"/>
                </a:cubicBezTo>
                <a:cubicBezTo>
                  <a:pt x="13500" y="19872"/>
                  <a:pt x="13500" y="19872"/>
                  <a:pt x="13500" y="19872"/>
                </a:cubicBezTo>
                <a:cubicBezTo>
                  <a:pt x="14512" y="19872"/>
                  <a:pt x="15187" y="18576"/>
                  <a:pt x="15187" y="17280"/>
                </a:cubicBezTo>
                <a:cubicBezTo>
                  <a:pt x="15187" y="15120"/>
                  <a:pt x="15187" y="15120"/>
                  <a:pt x="15187" y="15120"/>
                </a:cubicBezTo>
                <a:cubicBezTo>
                  <a:pt x="15187" y="15120"/>
                  <a:pt x="15525" y="15120"/>
                  <a:pt x="15525" y="15120"/>
                </a:cubicBezTo>
                <a:cubicBezTo>
                  <a:pt x="16200" y="13824"/>
                  <a:pt x="16200" y="13824"/>
                  <a:pt x="16200" y="13824"/>
                </a:cubicBezTo>
                <a:cubicBezTo>
                  <a:pt x="16200" y="13824"/>
                  <a:pt x="16537" y="13824"/>
                  <a:pt x="16537" y="13824"/>
                </a:cubicBezTo>
                <a:cubicBezTo>
                  <a:pt x="16875" y="13824"/>
                  <a:pt x="16875" y="14256"/>
                  <a:pt x="16875" y="14256"/>
                </a:cubicBezTo>
                <a:lnTo>
                  <a:pt x="16875" y="17280"/>
                </a:lnTo>
                <a:close/>
                <a:moveTo>
                  <a:pt x="19237" y="7344"/>
                </a:moveTo>
                <a:cubicBezTo>
                  <a:pt x="11137" y="17712"/>
                  <a:pt x="11137" y="17712"/>
                  <a:pt x="11137" y="17712"/>
                </a:cubicBezTo>
                <a:cubicBezTo>
                  <a:pt x="7763" y="17712"/>
                  <a:pt x="7763" y="17712"/>
                  <a:pt x="7763" y="17712"/>
                </a:cubicBezTo>
                <a:cubicBezTo>
                  <a:pt x="7763" y="13392"/>
                  <a:pt x="7763" y="13392"/>
                  <a:pt x="7763" y="13392"/>
                </a:cubicBezTo>
                <a:cubicBezTo>
                  <a:pt x="15862" y="3024"/>
                  <a:pt x="15862" y="3024"/>
                  <a:pt x="15862" y="3024"/>
                </a:cubicBezTo>
                <a:lnTo>
                  <a:pt x="19237" y="7344"/>
                </a:lnTo>
                <a:close/>
                <a:moveTo>
                  <a:pt x="12150" y="14256"/>
                </a:moveTo>
                <a:cubicBezTo>
                  <a:pt x="10125" y="12096"/>
                  <a:pt x="10125" y="12096"/>
                  <a:pt x="10125" y="12096"/>
                </a:cubicBezTo>
                <a:cubicBezTo>
                  <a:pt x="8775" y="13824"/>
                  <a:pt x="8775" y="13824"/>
                  <a:pt x="8775" y="13824"/>
                </a:cubicBezTo>
                <a:cubicBezTo>
                  <a:pt x="8775" y="14688"/>
                  <a:pt x="8775" y="14688"/>
                  <a:pt x="8775" y="14688"/>
                </a:cubicBezTo>
                <a:cubicBezTo>
                  <a:pt x="9788" y="14688"/>
                  <a:pt x="9788" y="14688"/>
                  <a:pt x="9788" y="14688"/>
                </a:cubicBezTo>
                <a:cubicBezTo>
                  <a:pt x="9788" y="16416"/>
                  <a:pt x="9788" y="16416"/>
                  <a:pt x="9788" y="16416"/>
                </a:cubicBezTo>
                <a:cubicBezTo>
                  <a:pt x="10463" y="16416"/>
                  <a:pt x="10463" y="16416"/>
                  <a:pt x="10463" y="16416"/>
                </a:cubicBezTo>
                <a:lnTo>
                  <a:pt x="12150" y="14256"/>
                </a:lnTo>
                <a:close/>
                <a:moveTo>
                  <a:pt x="15525" y="5184"/>
                </a:moveTo>
                <a:cubicBezTo>
                  <a:pt x="11475" y="10368"/>
                  <a:pt x="11475" y="10368"/>
                  <a:pt x="11475" y="10368"/>
                </a:cubicBezTo>
                <a:cubicBezTo>
                  <a:pt x="11137" y="10800"/>
                  <a:pt x="11137" y="10800"/>
                  <a:pt x="11137" y="11232"/>
                </a:cubicBezTo>
                <a:cubicBezTo>
                  <a:pt x="11475" y="11232"/>
                  <a:pt x="11475" y="11232"/>
                  <a:pt x="11812" y="11232"/>
                </a:cubicBezTo>
                <a:cubicBezTo>
                  <a:pt x="15862" y="5616"/>
                  <a:pt x="15862" y="5616"/>
                  <a:pt x="15862" y="5616"/>
                </a:cubicBezTo>
                <a:cubicBezTo>
                  <a:pt x="15862" y="5616"/>
                  <a:pt x="15862" y="5184"/>
                  <a:pt x="15862" y="5184"/>
                </a:cubicBezTo>
                <a:cubicBezTo>
                  <a:pt x="15862" y="5184"/>
                  <a:pt x="15525" y="5184"/>
                  <a:pt x="15525" y="5184"/>
                </a:cubicBezTo>
                <a:close/>
                <a:moveTo>
                  <a:pt x="19912" y="6480"/>
                </a:moveTo>
                <a:cubicBezTo>
                  <a:pt x="16537" y="1728"/>
                  <a:pt x="16537" y="1728"/>
                  <a:pt x="16537" y="1728"/>
                </a:cubicBezTo>
                <a:cubicBezTo>
                  <a:pt x="17550" y="432"/>
                  <a:pt x="17550" y="432"/>
                  <a:pt x="17550" y="432"/>
                </a:cubicBezTo>
                <a:cubicBezTo>
                  <a:pt x="17887" y="0"/>
                  <a:pt x="18900" y="0"/>
                  <a:pt x="19237" y="432"/>
                </a:cubicBezTo>
                <a:cubicBezTo>
                  <a:pt x="20925" y="3024"/>
                  <a:pt x="20925" y="3024"/>
                  <a:pt x="20925" y="3024"/>
                </a:cubicBezTo>
                <a:cubicBezTo>
                  <a:pt x="21600" y="3456"/>
                  <a:pt x="21600" y="4320"/>
                  <a:pt x="20925" y="4752"/>
                </a:cubicBezTo>
                <a:lnTo>
                  <a:pt x="19912" y="648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36" name="Shape 5343"/>
          <p:cNvSpPr/>
          <p:nvPr/>
        </p:nvSpPr>
        <p:spPr>
          <a:xfrm>
            <a:off x="1420837" y="6025785"/>
            <a:ext cx="307761" cy="3077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68" y="21168"/>
                </a:moveTo>
                <a:cubicBezTo>
                  <a:pt x="21168" y="21600"/>
                  <a:pt x="20736" y="21600"/>
                  <a:pt x="20736" y="21600"/>
                </a:cubicBezTo>
                <a:cubicBezTo>
                  <a:pt x="18576" y="21600"/>
                  <a:pt x="18576" y="21600"/>
                  <a:pt x="18576" y="21600"/>
                </a:cubicBezTo>
                <a:cubicBezTo>
                  <a:pt x="17712" y="21600"/>
                  <a:pt x="17280" y="21168"/>
                  <a:pt x="17280" y="20736"/>
                </a:cubicBezTo>
                <a:cubicBezTo>
                  <a:pt x="16848" y="11664"/>
                  <a:pt x="9936" y="4752"/>
                  <a:pt x="864" y="4320"/>
                </a:cubicBezTo>
                <a:cubicBezTo>
                  <a:pt x="432" y="3888"/>
                  <a:pt x="0" y="3456"/>
                  <a:pt x="0" y="3024"/>
                </a:cubicBezTo>
                <a:cubicBezTo>
                  <a:pt x="0" y="864"/>
                  <a:pt x="0" y="864"/>
                  <a:pt x="0" y="864"/>
                </a:cubicBezTo>
                <a:cubicBezTo>
                  <a:pt x="0" y="864"/>
                  <a:pt x="0" y="432"/>
                  <a:pt x="0" y="432"/>
                </a:cubicBezTo>
                <a:cubicBezTo>
                  <a:pt x="432" y="0"/>
                  <a:pt x="432" y="0"/>
                  <a:pt x="864" y="0"/>
                </a:cubicBezTo>
                <a:cubicBezTo>
                  <a:pt x="864" y="0"/>
                  <a:pt x="864" y="0"/>
                  <a:pt x="864" y="0"/>
                </a:cubicBezTo>
                <a:cubicBezTo>
                  <a:pt x="6480" y="432"/>
                  <a:pt x="11232" y="2592"/>
                  <a:pt x="15120" y="6480"/>
                </a:cubicBezTo>
                <a:cubicBezTo>
                  <a:pt x="19008" y="10368"/>
                  <a:pt x="21168" y="15120"/>
                  <a:pt x="21600" y="20736"/>
                </a:cubicBezTo>
                <a:cubicBezTo>
                  <a:pt x="21600" y="20736"/>
                  <a:pt x="21600" y="21168"/>
                  <a:pt x="21168" y="21168"/>
                </a:cubicBezTo>
                <a:close/>
                <a:moveTo>
                  <a:pt x="13392" y="21168"/>
                </a:moveTo>
                <a:cubicBezTo>
                  <a:pt x="13392" y="21600"/>
                  <a:pt x="12960" y="21600"/>
                  <a:pt x="12528" y="21600"/>
                </a:cubicBezTo>
                <a:cubicBezTo>
                  <a:pt x="10800" y="21600"/>
                  <a:pt x="10800" y="21600"/>
                  <a:pt x="10800" y="21600"/>
                </a:cubicBezTo>
                <a:cubicBezTo>
                  <a:pt x="9936" y="21600"/>
                  <a:pt x="9936" y="21168"/>
                  <a:pt x="9504" y="20736"/>
                </a:cubicBezTo>
                <a:cubicBezTo>
                  <a:pt x="9072" y="15984"/>
                  <a:pt x="5616" y="12528"/>
                  <a:pt x="864" y="12096"/>
                </a:cubicBezTo>
                <a:cubicBezTo>
                  <a:pt x="432" y="11664"/>
                  <a:pt x="0" y="11232"/>
                  <a:pt x="0" y="10800"/>
                </a:cubicBezTo>
                <a:cubicBezTo>
                  <a:pt x="0" y="8640"/>
                  <a:pt x="0" y="8640"/>
                  <a:pt x="0" y="8640"/>
                </a:cubicBezTo>
                <a:cubicBezTo>
                  <a:pt x="0" y="8640"/>
                  <a:pt x="0" y="8208"/>
                  <a:pt x="432" y="8208"/>
                </a:cubicBezTo>
                <a:cubicBezTo>
                  <a:pt x="432" y="7776"/>
                  <a:pt x="432" y="7776"/>
                  <a:pt x="864" y="7776"/>
                </a:cubicBezTo>
                <a:cubicBezTo>
                  <a:pt x="864" y="7776"/>
                  <a:pt x="864" y="7776"/>
                  <a:pt x="864" y="7776"/>
                </a:cubicBezTo>
                <a:cubicBezTo>
                  <a:pt x="4320" y="8208"/>
                  <a:pt x="7344" y="9504"/>
                  <a:pt x="9504" y="12096"/>
                </a:cubicBezTo>
                <a:cubicBezTo>
                  <a:pt x="12096" y="14256"/>
                  <a:pt x="13392" y="17280"/>
                  <a:pt x="13824" y="20736"/>
                </a:cubicBezTo>
                <a:cubicBezTo>
                  <a:pt x="13824" y="20736"/>
                  <a:pt x="13824" y="21168"/>
                  <a:pt x="13392" y="21168"/>
                </a:cubicBezTo>
                <a:close/>
                <a:moveTo>
                  <a:pt x="3024" y="21600"/>
                </a:moveTo>
                <a:cubicBezTo>
                  <a:pt x="1296" y="21600"/>
                  <a:pt x="0" y="20304"/>
                  <a:pt x="0" y="18576"/>
                </a:cubicBezTo>
                <a:cubicBezTo>
                  <a:pt x="0" y="17280"/>
                  <a:pt x="1296" y="15552"/>
                  <a:pt x="3024" y="15552"/>
                </a:cubicBezTo>
                <a:cubicBezTo>
                  <a:pt x="4320" y="15552"/>
                  <a:pt x="5616" y="17280"/>
                  <a:pt x="5616" y="18576"/>
                </a:cubicBezTo>
                <a:cubicBezTo>
                  <a:pt x="5616" y="20304"/>
                  <a:pt x="4320" y="21600"/>
                  <a:pt x="3024" y="216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37" name="Shape 5344"/>
          <p:cNvSpPr/>
          <p:nvPr/>
        </p:nvSpPr>
        <p:spPr>
          <a:xfrm>
            <a:off x="2307072" y="6025785"/>
            <a:ext cx="199474" cy="3077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912"/>
                </a:moveTo>
                <a:cubicBezTo>
                  <a:pt x="21600" y="6912"/>
                  <a:pt x="20925" y="7344"/>
                  <a:pt x="20925" y="7344"/>
                </a:cubicBezTo>
                <a:cubicBezTo>
                  <a:pt x="16875" y="7344"/>
                  <a:pt x="16875" y="7344"/>
                  <a:pt x="16875" y="7344"/>
                </a:cubicBezTo>
                <a:cubicBezTo>
                  <a:pt x="16200" y="10368"/>
                  <a:pt x="12150" y="12096"/>
                  <a:pt x="6750" y="12528"/>
                </a:cubicBezTo>
                <a:cubicBezTo>
                  <a:pt x="10800" y="15120"/>
                  <a:pt x="14175" y="18144"/>
                  <a:pt x="18225" y="20736"/>
                </a:cubicBezTo>
                <a:cubicBezTo>
                  <a:pt x="18225" y="21168"/>
                  <a:pt x="18225" y="21168"/>
                  <a:pt x="18225" y="21600"/>
                </a:cubicBezTo>
                <a:cubicBezTo>
                  <a:pt x="18225" y="21600"/>
                  <a:pt x="17550" y="21600"/>
                  <a:pt x="17550" y="21600"/>
                </a:cubicBezTo>
                <a:cubicBezTo>
                  <a:pt x="12825" y="21600"/>
                  <a:pt x="12825" y="21600"/>
                  <a:pt x="12825" y="21600"/>
                </a:cubicBezTo>
                <a:cubicBezTo>
                  <a:pt x="12150" y="21600"/>
                  <a:pt x="12150" y="21600"/>
                  <a:pt x="12150" y="21600"/>
                </a:cubicBezTo>
                <a:cubicBezTo>
                  <a:pt x="8100" y="18576"/>
                  <a:pt x="4725" y="15984"/>
                  <a:pt x="0" y="12528"/>
                </a:cubicBezTo>
                <a:cubicBezTo>
                  <a:pt x="0" y="12528"/>
                  <a:pt x="0" y="12528"/>
                  <a:pt x="0" y="12528"/>
                </a:cubicBezTo>
                <a:cubicBezTo>
                  <a:pt x="0" y="10368"/>
                  <a:pt x="0" y="10368"/>
                  <a:pt x="0" y="10368"/>
                </a:cubicBezTo>
                <a:cubicBezTo>
                  <a:pt x="0" y="9936"/>
                  <a:pt x="0" y="9936"/>
                  <a:pt x="675" y="9936"/>
                </a:cubicBezTo>
                <a:cubicBezTo>
                  <a:pt x="3375" y="9936"/>
                  <a:pt x="3375" y="9936"/>
                  <a:pt x="3375" y="9936"/>
                </a:cubicBezTo>
                <a:cubicBezTo>
                  <a:pt x="7425" y="9936"/>
                  <a:pt x="10125" y="9072"/>
                  <a:pt x="10800" y="7344"/>
                </a:cubicBezTo>
                <a:cubicBezTo>
                  <a:pt x="675" y="7344"/>
                  <a:pt x="675" y="7344"/>
                  <a:pt x="675" y="7344"/>
                </a:cubicBezTo>
                <a:cubicBezTo>
                  <a:pt x="0" y="7344"/>
                  <a:pt x="0" y="6912"/>
                  <a:pt x="0" y="6912"/>
                </a:cubicBezTo>
                <a:cubicBezTo>
                  <a:pt x="0" y="5184"/>
                  <a:pt x="0" y="5184"/>
                  <a:pt x="0" y="5184"/>
                </a:cubicBezTo>
                <a:cubicBezTo>
                  <a:pt x="0" y="4752"/>
                  <a:pt x="0" y="4752"/>
                  <a:pt x="675" y="4752"/>
                </a:cubicBezTo>
                <a:cubicBezTo>
                  <a:pt x="10800" y="4752"/>
                  <a:pt x="10800" y="4752"/>
                  <a:pt x="10800" y="4752"/>
                </a:cubicBezTo>
                <a:cubicBezTo>
                  <a:pt x="9450" y="3456"/>
                  <a:pt x="7425" y="3024"/>
                  <a:pt x="4050" y="3024"/>
                </a:cubicBezTo>
                <a:cubicBezTo>
                  <a:pt x="675" y="3024"/>
                  <a:pt x="675" y="3024"/>
                  <a:pt x="675" y="3024"/>
                </a:cubicBezTo>
                <a:cubicBezTo>
                  <a:pt x="0" y="3024"/>
                  <a:pt x="0" y="2592"/>
                  <a:pt x="0" y="2592"/>
                </a:cubicBezTo>
                <a:cubicBezTo>
                  <a:pt x="0" y="432"/>
                  <a:pt x="0" y="432"/>
                  <a:pt x="0" y="432"/>
                </a:cubicBezTo>
                <a:cubicBezTo>
                  <a:pt x="0" y="0"/>
                  <a:pt x="0" y="0"/>
                  <a:pt x="675" y="0"/>
                </a:cubicBezTo>
                <a:cubicBezTo>
                  <a:pt x="20925" y="0"/>
                  <a:pt x="20925" y="0"/>
                  <a:pt x="20925" y="0"/>
                </a:cubicBezTo>
                <a:cubicBezTo>
                  <a:pt x="20925" y="0"/>
                  <a:pt x="21600" y="0"/>
                  <a:pt x="21600" y="432"/>
                </a:cubicBezTo>
                <a:cubicBezTo>
                  <a:pt x="21600" y="2160"/>
                  <a:pt x="21600" y="2160"/>
                  <a:pt x="21600" y="2160"/>
                </a:cubicBezTo>
                <a:cubicBezTo>
                  <a:pt x="21600" y="2160"/>
                  <a:pt x="20925" y="2592"/>
                  <a:pt x="20925" y="2592"/>
                </a:cubicBezTo>
                <a:cubicBezTo>
                  <a:pt x="14850" y="2592"/>
                  <a:pt x="14850" y="2592"/>
                  <a:pt x="14850" y="2592"/>
                </a:cubicBezTo>
                <a:cubicBezTo>
                  <a:pt x="15525" y="3024"/>
                  <a:pt x="16200" y="3888"/>
                  <a:pt x="16875" y="4752"/>
                </a:cubicBezTo>
                <a:cubicBezTo>
                  <a:pt x="20925" y="4752"/>
                  <a:pt x="20925" y="4752"/>
                  <a:pt x="20925" y="4752"/>
                </a:cubicBezTo>
                <a:cubicBezTo>
                  <a:pt x="20925" y="4752"/>
                  <a:pt x="21600" y="4752"/>
                  <a:pt x="21600" y="5184"/>
                </a:cubicBezTo>
                <a:lnTo>
                  <a:pt x="21600" y="691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38" name="Shape 5345"/>
          <p:cNvSpPr/>
          <p:nvPr/>
        </p:nvSpPr>
        <p:spPr>
          <a:xfrm>
            <a:off x="3196157" y="6025784"/>
            <a:ext cx="364754" cy="3619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36" y="21600"/>
                </a:moveTo>
                <a:cubicBezTo>
                  <a:pt x="19403" y="21600"/>
                  <a:pt x="19037" y="21600"/>
                  <a:pt x="18671" y="21234"/>
                </a:cubicBezTo>
                <a:cubicBezTo>
                  <a:pt x="14278" y="16841"/>
                  <a:pt x="14278" y="16841"/>
                  <a:pt x="14278" y="16841"/>
                </a:cubicBezTo>
                <a:cubicBezTo>
                  <a:pt x="12814" y="17939"/>
                  <a:pt x="10983" y="18305"/>
                  <a:pt x="9153" y="18305"/>
                </a:cubicBezTo>
                <a:cubicBezTo>
                  <a:pt x="4027" y="18305"/>
                  <a:pt x="0" y="14278"/>
                  <a:pt x="0" y="9153"/>
                </a:cubicBezTo>
                <a:cubicBezTo>
                  <a:pt x="0" y="4027"/>
                  <a:pt x="4027" y="0"/>
                  <a:pt x="9153" y="0"/>
                </a:cubicBezTo>
                <a:cubicBezTo>
                  <a:pt x="14278" y="0"/>
                  <a:pt x="18305" y="4027"/>
                  <a:pt x="18305" y="9153"/>
                </a:cubicBezTo>
                <a:cubicBezTo>
                  <a:pt x="18305" y="10983"/>
                  <a:pt x="17573" y="12814"/>
                  <a:pt x="16841" y="14278"/>
                </a:cubicBezTo>
                <a:cubicBezTo>
                  <a:pt x="21234" y="19037"/>
                  <a:pt x="21234" y="19037"/>
                  <a:pt x="21234" y="19037"/>
                </a:cubicBezTo>
                <a:cubicBezTo>
                  <a:pt x="21600" y="19037"/>
                  <a:pt x="21600" y="19769"/>
                  <a:pt x="21600" y="20136"/>
                </a:cubicBezTo>
                <a:cubicBezTo>
                  <a:pt x="21600" y="20868"/>
                  <a:pt x="20868" y="21600"/>
                  <a:pt x="20136" y="21600"/>
                </a:cubicBezTo>
                <a:close/>
                <a:moveTo>
                  <a:pt x="9153" y="3295"/>
                </a:moveTo>
                <a:cubicBezTo>
                  <a:pt x="5858" y="3295"/>
                  <a:pt x="3295" y="5858"/>
                  <a:pt x="3295" y="9153"/>
                </a:cubicBezTo>
                <a:cubicBezTo>
                  <a:pt x="3295" y="12447"/>
                  <a:pt x="5858" y="15010"/>
                  <a:pt x="9153" y="15010"/>
                </a:cubicBezTo>
                <a:cubicBezTo>
                  <a:pt x="12447" y="15010"/>
                  <a:pt x="15010" y="12447"/>
                  <a:pt x="15010" y="9153"/>
                </a:cubicBezTo>
                <a:cubicBezTo>
                  <a:pt x="15010" y="5858"/>
                  <a:pt x="12447" y="3295"/>
                  <a:pt x="9153" y="3295"/>
                </a:cubicBezTo>
                <a:close/>
                <a:moveTo>
                  <a:pt x="13180" y="9519"/>
                </a:moveTo>
                <a:cubicBezTo>
                  <a:pt x="13180" y="9885"/>
                  <a:pt x="13180" y="9885"/>
                  <a:pt x="12814" y="9885"/>
                </a:cubicBezTo>
                <a:cubicBezTo>
                  <a:pt x="5492" y="9885"/>
                  <a:pt x="5492" y="9885"/>
                  <a:pt x="5492" y="9885"/>
                </a:cubicBezTo>
                <a:cubicBezTo>
                  <a:pt x="5125" y="9885"/>
                  <a:pt x="4759" y="9885"/>
                  <a:pt x="4759" y="9519"/>
                </a:cubicBezTo>
                <a:cubicBezTo>
                  <a:pt x="4759" y="8786"/>
                  <a:pt x="4759" y="8786"/>
                  <a:pt x="4759" y="8786"/>
                </a:cubicBezTo>
                <a:cubicBezTo>
                  <a:pt x="4759" y="8420"/>
                  <a:pt x="5125" y="8420"/>
                  <a:pt x="5492" y="8420"/>
                </a:cubicBezTo>
                <a:cubicBezTo>
                  <a:pt x="12814" y="8420"/>
                  <a:pt x="12814" y="8420"/>
                  <a:pt x="12814" y="8420"/>
                </a:cubicBezTo>
                <a:cubicBezTo>
                  <a:pt x="13180" y="8420"/>
                  <a:pt x="13180" y="8420"/>
                  <a:pt x="13180" y="8786"/>
                </a:cubicBezTo>
                <a:lnTo>
                  <a:pt x="13180" y="9519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39" name="Shape 5346"/>
          <p:cNvSpPr/>
          <p:nvPr/>
        </p:nvSpPr>
        <p:spPr>
          <a:xfrm>
            <a:off x="4085242" y="6011534"/>
            <a:ext cx="393250" cy="353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62" y="8337"/>
                </a:moveTo>
                <a:cubicBezTo>
                  <a:pt x="15187" y="15158"/>
                  <a:pt x="15187" y="15158"/>
                  <a:pt x="15187" y="15158"/>
                </a:cubicBezTo>
                <a:cubicBezTo>
                  <a:pt x="14850" y="15537"/>
                  <a:pt x="14850" y="15537"/>
                  <a:pt x="14512" y="15537"/>
                </a:cubicBezTo>
                <a:cubicBezTo>
                  <a:pt x="14175" y="15537"/>
                  <a:pt x="13837" y="15158"/>
                  <a:pt x="13837" y="14400"/>
                </a:cubicBezTo>
                <a:cubicBezTo>
                  <a:pt x="13837" y="10989"/>
                  <a:pt x="13837" y="10989"/>
                  <a:pt x="13837" y="10989"/>
                </a:cubicBezTo>
                <a:cubicBezTo>
                  <a:pt x="11137" y="10989"/>
                  <a:pt x="11137" y="10989"/>
                  <a:pt x="11137" y="10989"/>
                </a:cubicBezTo>
                <a:cubicBezTo>
                  <a:pt x="6075" y="10989"/>
                  <a:pt x="2363" y="12126"/>
                  <a:pt x="2363" y="18568"/>
                </a:cubicBezTo>
                <a:cubicBezTo>
                  <a:pt x="2363" y="19326"/>
                  <a:pt x="2363" y="19705"/>
                  <a:pt x="2700" y="20463"/>
                </a:cubicBezTo>
                <a:cubicBezTo>
                  <a:pt x="2700" y="20463"/>
                  <a:pt x="2700" y="20842"/>
                  <a:pt x="2700" y="21221"/>
                </a:cubicBezTo>
                <a:cubicBezTo>
                  <a:pt x="2700" y="21221"/>
                  <a:pt x="2363" y="21600"/>
                  <a:pt x="2363" y="21600"/>
                </a:cubicBezTo>
                <a:cubicBezTo>
                  <a:pt x="2025" y="21600"/>
                  <a:pt x="2025" y="21600"/>
                  <a:pt x="2025" y="21221"/>
                </a:cubicBezTo>
                <a:cubicBezTo>
                  <a:pt x="1688" y="20842"/>
                  <a:pt x="1688" y="20463"/>
                  <a:pt x="1350" y="20084"/>
                </a:cubicBezTo>
                <a:cubicBezTo>
                  <a:pt x="675" y="18568"/>
                  <a:pt x="0" y="15916"/>
                  <a:pt x="0" y="14021"/>
                </a:cubicBezTo>
                <a:cubicBezTo>
                  <a:pt x="0" y="12505"/>
                  <a:pt x="0" y="10989"/>
                  <a:pt x="675" y="9474"/>
                </a:cubicBezTo>
                <a:cubicBezTo>
                  <a:pt x="2363" y="4926"/>
                  <a:pt x="7088" y="4168"/>
                  <a:pt x="11137" y="4168"/>
                </a:cubicBezTo>
                <a:cubicBezTo>
                  <a:pt x="13837" y="4168"/>
                  <a:pt x="13837" y="4168"/>
                  <a:pt x="13837" y="4168"/>
                </a:cubicBezTo>
                <a:cubicBezTo>
                  <a:pt x="13837" y="758"/>
                  <a:pt x="13837" y="758"/>
                  <a:pt x="13837" y="758"/>
                </a:cubicBezTo>
                <a:cubicBezTo>
                  <a:pt x="13837" y="379"/>
                  <a:pt x="14175" y="0"/>
                  <a:pt x="14512" y="0"/>
                </a:cubicBezTo>
                <a:cubicBezTo>
                  <a:pt x="14850" y="0"/>
                  <a:pt x="14850" y="0"/>
                  <a:pt x="15187" y="0"/>
                </a:cubicBezTo>
                <a:cubicBezTo>
                  <a:pt x="21262" y="7200"/>
                  <a:pt x="21262" y="7200"/>
                  <a:pt x="21262" y="7200"/>
                </a:cubicBezTo>
                <a:cubicBezTo>
                  <a:pt x="21262" y="7200"/>
                  <a:pt x="21600" y="7579"/>
                  <a:pt x="21600" y="7579"/>
                </a:cubicBezTo>
                <a:cubicBezTo>
                  <a:pt x="21600" y="7958"/>
                  <a:pt x="21262" y="7958"/>
                  <a:pt x="21262" y="833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0" name="Shape 5347"/>
          <p:cNvSpPr/>
          <p:nvPr/>
        </p:nvSpPr>
        <p:spPr>
          <a:xfrm>
            <a:off x="4974329" y="5994439"/>
            <a:ext cx="360371" cy="3391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8" h="21600" extrusionOk="0">
                <a:moveTo>
                  <a:pt x="18305" y="17673"/>
                </a:moveTo>
                <a:cubicBezTo>
                  <a:pt x="18305" y="20029"/>
                  <a:pt x="16475" y="21600"/>
                  <a:pt x="14644" y="21600"/>
                </a:cubicBezTo>
                <a:cubicBezTo>
                  <a:pt x="3661" y="21600"/>
                  <a:pt x="3661" y="21600"/>
                  <a:pt x="3661" y="21600"/>
                </a:cubicBezTo>
                <a:cubicBezTo>
                  <a:pt x="1464" y="21600"/>
                  <a:pt x="0" y="20029"/>
                  <a:pt x="0" y="17673"/>
                </a:cubicBezTo>
                <a:cubicBezTo>
                  <a:pt x="0" y="5891"/>
                  <a:pt x="0" y="5891"/>
                  <a:pt x="0" y="5891"/>
                </a:cubicBezTo>
                <a:cubicBezTo>
                  <a:pt x="0" y="3927"/>
                  <a:pt x="1464" y="1964"/>
                  <a:pt x="3661" y="1964"/>
                </a:cubicBezTo>
                <a:cubicBezTo>
                  <a:pt x="6956" y="1964"/>
                  <a:pt x="6956" y="1964"/>
                  <a:pt x="6956" y="1964"/>
                </a:cubicBezTo>
                <a:cubicBezTo>
                  <a:pt x="7322" y="1964"/>
                  <a:pt x="7322" y="1964"/>
                  <a:pt x="7322" y="2356"/>
                </a:cubicBezTo>
                <a:cubicBezTo>
                  <a:pt x="7322" y="2749"/>
                  <a:pt x="7322" y="2749"/>
                  <a:pt x="6956" y="2749"/>
                </a:cubicBezTo>
                <a:cubicBezTo>
                  <a:pt x="6590" y="3142"/>
                  <a:pt x="5858" y="3535"/>
                  <a:pt x="5492" y="3535"/>
                </a:cubicBezTo>
                <a:cubicBezTo>
                  <a:pt x="5125" y="3535"/>
                  <a:pt x="5125" y="3535"/>
                  <a:pt x="5125" y="3535"/>
                </a:cubicBezTo>
                <a:cubicBezTo>
                  <a:pt x="3661" y="3535"/>
                  <a:pt x="3661" y="3535"/>
                  <a:pt x="3661" y="3535"/>
                </a:cubicBezTo>
                <a:cubicBezTo>
                  <a:pt x="2563" y="3535"/>
                  <a:pt x="1464" y="4713"/>
                  <a:pt x="1464" y="5891"/>
                </a:cubicBezTo>
                <a:cubicBezTo>
                  <a:pt x="1464" y="17673"/>
                  <a:pt x="1464" y="17673"/>
                  <a:pt x="1464" y="17673"/>
                </a:cubicBezTo>
                <a:cubicBezTo>
                  <a:pt x="1464" y="18851"/>
                  <a:pt x="2563" y="20029"/>
                  <a:pt x="3661" y="20029"/>
                </a:cubicBezTo>
                <a:cubicBezTo>
                  <a:pt x="14644" y="20029"/>
                  <a:pt x="14644" y="20029"/>
                  <a:pt x="14644" y="20029"/>
                </a:cubicBezTo>
                <a:cubicBezTo>
                  <a:pt x="15742" y="20029"/>
                  <a:pt x="16475" y="18851"/>
                  <a:pt x="16475" y="17673"/>
                </a:cubicBezTo>
                <a:cubicBezTo>
                  <a:pt x="16475" y="14531"/>
                  <a:pt x="16475" y="14531"/>
                  <a:pt x="16475" y="14531"/>
                </a:cubicBezTo>
                <a:cubicBezTo>
                  <a:pt x="16475" y="14531"/>
                  <a:pt x="16841" y="14138"/>
                  <a:pt x="16841" y="14138"/>
                </a:cubicBezTo>
                <a:cubicBezTo>
                  <a:pt x="17207" y="14138"/>
                  <a:pt x="17207" y="13745"/>
                  <a:pt x="17573" y="13745"/>
                </a:cubicBezTo>
                <a:cubicBezTo>
                  <a:pt x="17573" y="13745"/>
                  <a:pt x="17939" y="13353"/>
                  <a:pt x="17939" y="13745"/>
                </a:cubicBezTo>
                <a:cubicBezTo>
                  <a:pt x="18305" y="13745"/>
                  <a:pt x="18305" y="13745"/>
                  <a:pt x="18305" y="14138"/>
                </a:cubicBezTo>
                <a:lnTo>
                  <a:pt x="18305" y="17673"/>
                </a:lnTo>
                <a:close/>
                <a:moveTo>
                  <a:pt x="16475" y="12567"/>
                </a:moveTo>
                <a:cubicBezTo>
                  <a:pt x="16108" y="12567"/>
                  <a:pt x="16108" y="12567"/>
                  <a:pt x="15742" y="12567"/>
                </a:cubicBezTo>
                <a:cubicBezTo>
                  <a:pt x="15742" y="12567"/>
                  <a:pt x="15742" y="12567"/>
                  <a:pt x="15376" y="12567"/>
                </a:cubicBezTo>
                <a:cubicBezTo>
                  <a:pt x="15010" y="12567"/>
                  <a:pt x="15010" y="12175"/>
                  <a:pt x="15010" y="11782"/>
                </a:cubicBezTo>
                <a:cubicBezTo>
                  <a:pt x="15010" y="9033"/>
                  <a:pt x="15010" y="9033"/>
                  <a:pt x="15010" y="9033"/>
                </a:cubicBezTo>
                <a:cubicBezTo>
                  <a:pt x="12814" y="9033"/>
                  <a:pt x="12814" y="9033"/>
                  <a:pt x="12814" y="9033"/>
                </a:cubicBezTo>
                <a:cubicBezTo>
                  <a:pt x="9885" y="9033"/>
                  <a:pt x="8054" y="9818"/>
                  <a:pt x="7322" y="10996"/>
                </a:cubicBezTo>
                <a:cubicBezTo>
                  <a:pt x="6224" y="12175"/>
                  <a:pt x="5858" y="14531"/>
                  <a:pt x="6224" y="17673"/>
                </a:cubicBezTo>
                <a:cubicBezTo>
                  <a:pt x="6224" y="17673"/>
                  <a:pt x="6224" y="18065"/>
                  <a:pt x="5858" y="18065"/>
                </a:cubicBezTo>
                <a:cubicBezTo>
                  <a:pt x="5858" y="18065"/>
                  <a:pt x="5858" y="18065"/>
                  <a:pt x="5858" y="18065"/>
                </a:cubicBezTo>
                <a:cubicBezTo>
                  <a:pt x="5492" y="18065"/>
                  <a:pt x="5492" y="18065"/>
                  <a:pt x="5492" y="18065"/>
                </a:cubicBezTo>
                <a:cubicBezTo>
                  <a:pt x="5492" y="17673"/>
                  <a:pt x="3295" y="14531"/>
                  <a:pt x="3295" y="11782"/>
                </a:cubicBezTo>
                <a:cubicBezTo>
                  <a:pt x="3295" y="7855"/>
                  <a:pt x="4393" y="3535"/>
                  <a:pt x="12814" y="3535"/>
                </a:cubicBezTo>
                <a:cubicBezTo>
                  <a:pt x="15010" y="3535"/>
                  <a:pt x="15010" y="3535"/>
                  <a:pt x="15010" y="3535"/>
                </a:cubicBezTo>
                <a:cubicBezTo>
                  <a:pt x="15010" y="1178"/>
                  <a:pt x="15010" y="1178"/>
                  <a:pt x="15010" y="1178"/>
                </a:cubicBezTo>
                <a:cubicBezTo>
                  <a:pt x="15010" y="785"/>
                  <a:pt x="15010" y="393"/>
                  <a:pt x="15376" y="393"/>
                </a:cubicBezTo>
                <a:cubicBezTo>
                  <a:pt x="15742" y="0"/>
                  <a:pt x="15742" y="0"/>
                  <a:pt x="15742" y="0"/>
                </a:cubicBezTo>
                <a:cubicBezTo>
                  <a:pt x="16108" y="0"/>
                  <a:pt x="16108" y="393"/>
                  <a:pt x="16475" y="393"/>
                </a:cubicBezTo>
                <a:cubicBezTo>
                  <a:pt x="21234" y="5891"/>
                  <a:pt x="21234" y="5891"/>
                  <a:pt x="21234" y="5891"/>
                </a:cubicBezTo>
                <a:cubicBezTo>
                  <a:pt x="21600" y="6284"/>
                  <a:pt x="21600" y="6676"/>
                  <a:pt x="21234" y="7069"/>
                </a:cubicBezTo>
                <a:lnTo>
                  <a:pt x="16475" y="1256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1" name="Shape 5348"/>
          <p:cNvSpPr/>
          <p:nvPr/>
        </p:nvSpPr>
        <p:spPr>
          <a:xfrm>
            <a:off x="5860565" y="6048580"/>
            <a:ext cx="364754" cy="3163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012"/>
                </a:moveTo>
                <a:cubicBezTo>
                  <a:pt x="21600" y="11435"/>
                  <a:pt x="21234" y="11859"/>
                  <a:pt x="20868" y="11859"/>
                </a:cubicBezTo>
                <a:cubicBezTo>
                  <a:pt x="7322" y="13553"/>
                  <a:pt x="7322" y="13553"/>
                  <a:pt x="7322" y="13553"/>
                </a:cubicBezTo>
                <a:cubicBezTo>
                  <a:pt x="7322" y="13976"/>
                  <a:pt x="7322" y="14400"/>
                  <a:pt x="7322" y="14824"/>
                </a:cubicBezTo>
                <a:cubicBezTo>
                  <a:pt x="7322" y="15247"/>
                  <a:pt x="7322" y="15247"/>
                  <a:pt x="6956" y="15671"/>
                </a:cubicBezTo>
                <a:cubicBezTo>
                  <a:pt x="19037" y="15671"/>
                  <a:pt x="19037" y="15671"/>
                  <a:pt x="19037" y="15671"/>
                </a:cubicBezTo>
                <a:cubicBezTo>
                  <a:pt x="19769" y="15671"/>
                  <a:pt x="20136" y="16094"/>
                  <a:pt x="20136" y="16518"/>
                </a:cubicBezTo>
                <a:cubicBezTo>
                  <a:pt x="20136" y="17365"/>
                  <a:pt x="19769" y="17788"/>
                  <a:pt x="19037" y="17788"/>
                </a:cubicBezTo>
                <a:cubicBezTo>
                  <a:pt x="5858" y="17788"/>
                  <a:pt x="5858" y="17788"/>
                  <a:pt x="5858" y="17788"/>
                </a:cubicBezTo>
                <a:cubicBezTo>
                  <a:pt x="5492" y="17788"/>
                  <a:pt x="4759" y="17365"/>
                  <a:pt x="4759" y="16518"/>
                </a:cubicBezTo>
                <a:cubicBezTo>
                  <a:pt x="4759" y="16094"/>
                  <a:pt x="5492" y="14824"/>
                  <a:pt x="5858" y="14400"/>
                </a:cubicBezTo>
                <a:cubicBezTo>
                  <a:pt x="3295" y="2118"/>
                  <a:pt x="3295" y="2118"/>
                  <a:pt x="3295" y="2118"/>
                </a:cubicBezTo>
                <a:cubicBezTo>
                  <a:pt x="732" y="2118"/>
                  <a:pt x="732" y="2118"/>
                  <a:pt x="732" y="2118"/>
                </a:cubicBezTo>
                <a:cubicBezTo>
                  <a:pt x="366" y="2118"/>
                  <a:pt x="0" y="1694"/>
                  <a:pt x="0" y="1271"/>
                </a:cubicBezTo>
                <a:cubicBezTo>
                  <a:pt x="0" y="847"/>
                  <a:pt x="366" y="0"/>
                  <a:pt x="732" y="0"/>
                </a:cubicBezTo>
                <a:cubicBezTo>
                  <a:pt x="4027" y="0"/>
                  <a:pt x="4027" y="0"/>
                  <a:pt x="4027" y="0"/>
                </a:cubicBezTo>
                <a:cubicBezTo>
                  <a:pt x="5125" y="0"/>
                  <a:pt x="5125" y="1271"/>
                  <a:pt x="5125" y="2118"/>
                </a:cubicBezTo>
                <a:cubicBezTo>
                  <a:pt x="20868" y="2118"/>
                  <a:pt x="20868" y="2118"/>
                  <a:pt x="20868" y="2118"/>
                </a:cubicBezTo>
                <a:cubicBezTo>
                  <a:pt x="21234" y="2118"/>
                  <a:pt x="21600" y="2541"/>
                  <a:pt x="21600" y="2965"/>
                </a:cubicBezTo>
                <a:lnTo>
                  <a:pt x="21600" y="11012"/>
                </a:lnTo>
                <a:close/>
                <a:moveTo>
                  <a:pt x="6590" y="21600"/>
                </a:moveTo>
                <a:cubicBezTo>
                  <a:pt x="5858" y="21600"/>
                  <a:pt x="4759" y="20753"/>
                  <a:pt x="4759" y="19482"/>
                </a:cubicBezTo>
                <a:cubicBezTo>
                  <a:pt x="4759" y="18635"/>
                  <a:pt x="5858" y="17788"/>
                  <a:pt x="6590" y="17788"/>
                </a:cubicBezTo>
                <a:cubicBezTo>
                  <a:pt x="7688" y="17788"/>
                  <a:pt x="8420" y="18635"/>
                  <a:pt x="8420" y="19482"/>
                </a:cubicBezTo>
                <a:cubicBezTo>
                  <a:pt x="8420" y="20753"/>
                  <a:pt x="7688" y="21600"/>
                  <a:pt x="6590" y="21600"/>
                </a:cubicBezTo>
                <a:close/>
                <a:moveTo>
                  <a:pt x="18305" y="21600"/>
                </a:moveTo>
                <a:cubicBezTo>
                  <a:pt x="17207" y="21600"/>
                  <a:pt x="16475" y="20753"/>
                  <a:pt x="16475" y="19482"/>
                </a:cubicBezTo>
                <a:cubicBezTo>
                  <a:pt x="16475" y="18635"/>
                  <a:pt x="17207" y="17788"/>
                  <a:pt x="18305" y="17788"/>
                </a:cubicBezTo>
                <a:cubicBezTo>
                  <a:pt x="19403" y="17788"/>
                  <a:pt x="20136" y="18635"/>
                  <a:pt x="20136" y="19482"/>
                </a:cubicBezTo>
                <a:cubicBezTo>
                  <a:pt x="20136" y="20753"/>
                  <a:pt x="19403" y="21600"/>
                  <a:pt x="18305" y="216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2" name="Shape 5349"/>
          <p:cNvSpPr/>
          <p:nvPr/>
        </p:nvSpPr>
        <p:spPr>
          <a:xfrm>
            <a:off x="6749649" y="6025784"/>
            <a:ext cx="393250" cy="3391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029"/>
                </a:moveTo>
                <a:cubicBezTo>
                  <a:pt x="21600" y="20815"/>
                  <a:pt x="20925" y="21600"/>
                  <a:pt x="20250" y="21600"/>
                </a:cubicBezTo>
                <a:cubicBezTo>
                  <a:pt x="16537" y="21600"/>
                  <a:pt x="16537" y="21600"/>
                  <a:pt x="16537" y="21600"/>
                </a:cubicBezTo>
                <a:cubicBezTo>
                  <a:pt x="15862" y="21600"/>
                  <a:pt x="15187" y="20815"/>
                  <a:pt x="15187" y="20029"/>
                </a:cubicBezTo>
                <a:cubicBezTo>
                  <a:pt x="15187" y="15709"/>
                  <a:pt x="15187" y="15709"/>
                  <a:pt x="15187" y="15709"/>
                </a:cubicBezTo>
                <a:cubicBezTo>
                  <a:pt x="15187" y="14924"/>
                  <a:pt x="15862" y="14138"/>
                  <a:pt x="16537" y="14138"/>
                </a:cubicBezTo>
                <a:cubicBezTo>
                  <a:pt x="17550" y="14138"/>
                  <a:pt x="17550" y="14138"/>
                  <a:pt x="17550" y="14138"/>
                </a:cubicBezTo>
                <a:cubicBezTo>
                  <a:pt x="17550" y="11782"/>
                  <a:pt x="17550" y="11782"/>
                  <a:pt x="17550" y="11782"/>
                </a:cubicBezTo>
                <a:cubicBezTo>
                  <a:pt x="11475" y="11782"/>
                  <a:pt x="11475" y="11782"/>
                  <a:pt x="11475" y="11782"/>
                </a:cubicBezTo>
                <a:cubicBezTo>
                  <a:pt x="11475" y="14138"/>
                  <a:pt x="11475" y="14138"/>
                  <a:pt x="11475" y="14138"/>
                </a:cubicBezTo>
                <a:cubicBezTo>
                  <a:pt x="12487" y="14138"/>
                  <a:pt x="12487" y="14138"/>
                  <a:pt x="12487" y="14138"/>
                </a:cubicBezTo>
                <a:cubicBezTo>
                  <a:pt x="13162" y="14138"/>
                  <a:pt x="13837" y="14924"/>
                  <a:pt x="13837" y="15709"/>
                </a:cubicBezTo>
                <a:cubicBezTo>
                  <a:pt x="13837" y="20029"/>
                  <a:pt x="13837" y="20029"/>
                  <a:pt x="13837" y="20029"/>
                </a:cubicBezTo>
                <a:cubicBezTo>
                  <a:pt x="13837" y="20815"/>
                  <a:pt x="13162" y="21600"/>
                  <a:pt x="12487" y="21600"/>
                </a:cubicBezTo>
                <a:cubicBezTo>
                  <a:pt x="8775" y="21600"/>
                  <a:pt x="8775" y="21600"/>
                  <a:pt x="8775" y="21600"/>
                </a:cubicBezTo>
                <a:cubicBezTo>
                  <a:pt x="8100" y="21600"/>
                  <a:pt x="7763" y="20815"/>
                  <a:pt x="7763" y="20029"/>
                </a:cubicBezTo>
                <a:cubicBezTo>
                  <a:pt x="7763" y="15709"/>
                  <a:pt x="7763" y="15709"/>
                  <a:pt x="7763" y="15709"/>
                </a:cubicBezTo>
                <a:cubicBezTo>
                  <a:pt x="7763" y="14924"/>
                  <a:pt x="8100" y="14138"/>
                  <a:pt x="8775" y="14138"/>
                </a:cubicBezTo>
                <a:cubicBezTo>
                  <a:pt x="9788" y="14138"/>
                  <a:pt x="9788" y="14138"/>
                  <a:pt x="9788" y="14138"/>
                </a:cubicBezTo>
                <a:cubicBezTo>
                  <a:pt x="9788" y="11782"/>
                  <a:pt x="9788" y="11782"/>
                  <a:pt x="9788" y="11782"/>
                </a:cubicBezTo>
                <a:cubicBezTo>
                  <a:pt x="3713" y="11782"/>
                  <a:pt x="3713" y="11782"/>
                  <a:pt x="3713" y="11782"/>
                </a:cubicBezTo>
                <a:cubicBezTo>
                  <a:pt x="3713" y="14138"/>
                  <a:pt x="3713" y="14138"/>
                  <a:pt x="3713" y="14138"/>
                </a:cubicBezTo>
                <a:cubicBezTo>
                  <a:pt x="5063" y="14138"/>
                  <a:pt x="5063" y="14138"/>
                  <a:pt x="5063" y="14138"/>
                </a:cubicBezTo>
                <a:cubicBezTo>
                  <a:pt x="5738" y="14138"/>
                  <a:pt x="6075" y="14924"/>
                  <a:pt x="6075" y="15709"/>
                </a:cubicBezTo>
                <a:cubicBezTo>
                  <a:pt x="6075" y="20029"/>
                  <a:pt x="6075" y="20029"/>
                  <a:pt x="6075" y="20029"/>
                </a:cubicBezTo>
                <a:cubicBezTo>
                  <a:pt x="6075" y="20815"/>
                  <a:pt x="5738" y="21600"/>
                  <a:pt x="5063" y="21600"/>
                </a:cubicBezTo>
                <a:cubicBezTo>
                  <a:pt x="1013" y="21600"/>
                  <a:pt x="1013" y="21600"/>
                  <a:pt x="1013" y="21600"/>
                </a:cubicBezTo>
                <a:cubicBezTo>
                  <a:pt x="338" y="21600"/>
                  <a:pt x="0" y="20815"/>
                  <a:pt x="0" y="20029"/>
                </a:cubicBezTo>
                <a:cubicBezTo>
                  <a:pt x="0" y="15709"/>
                  <a:pt x="0" y="15709"/>
                  <a:pt x="0" y="15709"/>
                </a:cubicBezTo>
                <a:cubicBezTo>
                  <a:pt x="0" y="14924"/>
                  <a:pt x="338" y="14138"/>
                  <a:pt x="1013" y="14138"/>
                </a:cubicBezTo>
                <a:cubicBezTo>
                  <a:pt x="2363" y="14138"/>
                  <a:pt x="2363" y="14138"/>
                  <a:pt x="2363" y="14138"/>
                </a:cubicBezTo>
                <a:cubicBezTo>
                  <a:pt x="2363" y="11782"/>
                  <a:pt x="2363" y="11782"/>
                  <a:pt x="2363" y="11782"/>
                </a:cubicBezTo>
                <a:cubicBezTo>
                  <a:pt x="2363" y="10604"/>
                  <a:pt x="3038" y="9818"/>
                  <a:pt x="3713" y="9818"/>
                </a:cubicBezTo>
                <a:cubicBezTo>
                  <a:pt x="9788" y="9818"/>
                  <a:pt x="9788" y="9818"/>
                  <a:pt x="9788" y="9818"/>
                </a:cubicBezTo>
                <a:cubicBezTo>
                  <a:pt x="9788" y="7069"/>
                  <a:pt x="9788" y="7069"/>
                  <a:pt x="9788" y="7069"/>
                </a:cubicBezTo>
                <a:cubicBezTo>
                  <a:pt x="8775" y="7069"/>
                  <a:pt x="8775" y="7069"/>
                  <a:pt x="8775" y="7069"/>
                </a:cubicBezTo>
                <a:cubicBezTo>
                  <a:pt x="8100" y="7069"/>
                  <a:pt x="7763" y="6676"/>
                  <a:pt x="7763" y="5891"/>
                </a:cubicBezTo>
                <a:cubicBezTo>
                  <a:pt x="7763" y="1178"/>
                  <a:pt x="7763" y="1178"/>
                  <a:pt x="7763" y="1178"/>
                </a:cubicBezTo>
                <a:cubicBezTo>
                  <a:pt x="7763" y="393"/>
                  <a:pt x="8100" y="0"/>
                  <a:pt x="8775" y="0"/>
                </a:cubicBezTo>
                <a:cubicBezTo>
                  <a:pt x="12487" y="0"/>
                  <a:pt x="12487" y="0"/>
                  <a:pt x="12487" y="0"/>
                </a:cubicBezTo>
                <a:cubicBezTo>
                  <a:pt x="13162" y="0"/>
                  <a:pt x="13837" y="393"/>
                  <a:pt x="13837" y="1178"/>
                </a:cubicBezTo>
                <a:cubicBezTo>
                  <a:pt x="13837" y="5891"/>
                  <a:pt x="13837" y="5891"/>
                  <a:pt x="13837" y="5891"/>
                </a:cubicBezTo>
                <a:cubicBezTo>
                  <a:pt x="13837" y="6676"/>
                  <a:pt x="13162" y="7069"/>
                  <a:pt x="12487" y="7069"/>
                </a:cubicBezTo>
                <a:cubicBezTo>
                  <a:pt x="11475" y="7069"/>
                  <a:pt x="11475" y="7069"/>
                  <a:pt x="11475" y="7069"/>
                </a:cubicBezTo>
                <a:cubicBezTo>
                  <a:pt x="11475" y="9818"/>
                  <a:pt x="11475" y="9818"/>
                  <a:pt x="11475" y="9818"/>
                </a:cubicBezTo>
                <a:cubicBezTo>
                  <a:pt x="17550" y="9818"/>
                  <a:pt x="17550" y="9818"/>
                  <a:pt x="17550" y="9818"/>
                </a:cubicBezTo>
                <a:cubicBezTo>
                  <a:pt x="18562" y="9818"/>
                  <a:pt x="19237" y="10604"/>
                  <a:pt x="19237" y="11782"/>
                </a:cubicBezTo>
                <a:cubicBezTo>
                  <a:pt x="19237" y="14138"/>
                  <a:pt x="19237" y="14138"/>
                  <a:pt x="19237" y="14138"/>
                </a:cubicBezTo>
                <a:cubicBezTo>
                  <a:pt x="20250" y="14138"/>
                  <a:pt x="20250" y="14138"/>
                  <a:pt x="20250" y="14138"/>
                </a:cubicBezTo>
                <a:cubicBezTo>
                  <a:pt x="20925" y="14138"/>
                  <a:pt x="21600" y="14924"/>
                  <a:pt x="21600" y="15709"/>
                </a:cubicBezTo>
                <a:lnTo>
                  <a:pt x="21600" y="20029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3" name="Shape 5350"/>
          <p:cNvSpPr/>
          <p:nvPr/>
        </p:nvSpPr>
        <p:spPr>
          <a:xfrm>
            <a:off x="7642469" y="5994437"/>
            <a:ext cx="385782" cy="396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90" h="19919" extrusionOk="0">
                <a:moveTo>
                  <a:pt x="16333" y="12960"/>
                </a:moveTo>
                <a:cubicBezTo>
                  <a:pt x="18695" y="20366"/>
                  <a:pt x="10595" y="21600"/>
                  <a:pt x="10933" y="17897"/>
                </a:cubicBezTo>
                <a:cubicBezTo>
                  <a:pt x="10933" y="17897"/>
                  <a:pt x="10933" y="15737"/>
                  <a:pt x="10933" y="14194"/>
                </a:cubicBezTo>
                <a:cubicBezTo>
                  <a:pt x="10595" y="14194"/>
                  <a:pt x="10595" y="14194"/>
                  <a:pt x="10258" y="13886"/>
                </a:cubicBezTo>
                <a:cubicBezTo>
                  <a:pt x="10258" y="15737"/>
                  <a:pt x="10258" y="17897"/>
                  <a:pt x="10258" y="17897"/>
                </a:cubicBezTo>
                <a:cubicBezTo>
                  <a:pt x="10258" y="21600"/>
                  <a:pt x="2157" y="20366"/>
                  <a:pt x="4520" y="12960"/>
                </a:cubicBezTo>
                <a:cubicBezTo>
                  <a:pt x="2157" y="12034"/>
                  <a:pt x="807" y="11109"/>
                  <a:pt x="132" y="10183"/>
                </a:cubicBezTo>
                <a:cubicBezTo>
                  <a:pt x="-205" y="9566"/>
                  <a:pt x="132" y="8949"/>
                  <a:pt x="807" y="9566"/>
                </a:cubicBezTo>
                <a:cubicBezTo>
                  <a:pt x="807" y="9566"/>
                  <a:pt x="807" y="9566"/>
                  <a:pt x="1145" y="9566"/>
                </a:cubicBezTo>
                <a:cubicBezTo>
                  <a:pt x="1145" y="2160"/>
                  <a:pt x="1145" y="2160"/>
                  <a:pt x="1145" y="2160"/>
                </a:cubicBezTo>
                <a:cubicBezTo>
                  <a:pt x="1145" y="926"/>
                  <a:pt x="1820" y="0"/>
                  <a:pt x="2833" y="0"/>
                </a:cubicBezTo>
                <a:cubicBezTo>
                  <a:pt x="18020" y="0"/>
                  <a:pt x="18020" y="0"/>
                  <a:pt x="18020" y="0"/>
                </a:cubicBezTo>
                <a:cubicBezTo>
                  <a:pt x="19033" y="0"/>
                  <a:pt x="20045" y="926"/>
                  <a:pt x="20045" y="2160"/>
                </a:cubicBezTo>
                <a:cubicBezTo>
                  <a:pt x="20045" y="9566"/>
                  <a:pt x="20045" y="9566"/>
                  <a:pt x="20045" y="9566"/>
                </a:cubicBezTo>
                <a:cubicBezTo>
                  <a:pt x="20045" y="9566"/>
                  <a:pt x="20045" y="9566"/>
                  <a:pt x="20383" y="9566"/>
                </a:cubicBezTo>
                <a:cubicBezTo>
                  <a:pt x="21058" y="8949"/>
                  <a:pt x="21395" y="9566"/>
                  <a:pt x="21058" y="10183"/>
                </a:cubicBezTo>
                <a:cubicBezTo>
                  <a:pt x="20045" y="11109"/>
                  <a:pt x="18695" y="12034"/>
                  <a:pt x="16333" y="12960"/>
                </a:cubicBezTo>
                <a:close/>
                <a:moveTo>
                  <a:pt x="19033" y="2777"/>
                </a:moveTo>
                <a:cubicBezTo>
                  <a:pt x="19033" y="1543"/>
                  <a:pt x="18695" y="1234"/>
                  <a:pt x="17345" y="1234"/>
                </a:cubicBezTo>
                <a:cubicBezTo>
                  <a:pt x="3845" y="1234"/>
                  <a:pt x="3845" y="1234"/>
                  <a:pt x="3845" y="1234"/>
                </a:cubicBezTo>
                <a:cubicBezTo>
                  <a:pt x="2495" y="1234"/>
                  <a:pt x="2157" y="1543"/>
                  <a:pt x="2157" y="2777"/>
                </a:cubicBezTo>
                <a:cubicBezTo>
                  <a:pt x="2157" y="10183"/>
                  <a:pt x="2157" y="10183"/>
                  <a:pt x="2157" y="10183"/>
                </a:cubicBezTo>
                <a:cubicBezTo>
                  <a:pt x="4858" y="11726"/>
                  <a:pt x="7558" y="11417"/>
                  <a:pt x="8908" y="11417"/>
                </a:cubicBezTo>
                <a:cubicBezTo>
                  <a:pt x="9245" y="11417"/>
                  <a:pt x="9583" y="11417"/>
                  <a:pt x="9920" y="11726"/>
                </a:cubicBezTo>
                <a:cubicBezTo>
                  <a:pt x="9920" y="11726"/>
                  <a:pt x="9920" y="11726"/>
                  <a:pt x="9920" y="11726"/>
                </a:cubicBezTo>
                <a:cubicBezTo>
                  <a:pt x="10258" y="12034"/>
                  <a:pt x="10595" y="12034"/>
                  <a:pt x="10933" y="12343"/>
                </a:cubicBezTo>
                <a:cubicBezTo>
                  <a:pt x="10933" y="11726"/>
                  <a:pt x="11270" y="11417"/>
                  <a:pt x="12283" y="11417"/>
                </a:cubicBezTo>
                <a:cubicBezTo>
                  <a:pt x="13633" y="11417"/>
                  <a:pt x="15995" y="11726"/>
                  <a:pt x="19033" y="10183"/>
                </a:cubicBezTo>
                <a:lnTo>
                  <a:pt x="19033" y="2777"/>
                </a:lnTo>
                <a:close/>
                <a:moveTo>
                  <a:pt x="7558" y="10491"/>
                </a:moveTo>
                <a:cubicBezTo>
                  <a:pt x="6208" y="10491"/>
                  <a:pt x="5195" y="9566"/>
                  <a:pt x="5195" y="8331"/>
                </a:cubicBezTo>
                <a:cubicBezTo>
                  <a:pt x="5195" y="7097"/>
                  <a:pt x="6208" y="6171"/>
                  <a:pt x="7558" y="6171"/>
                </a:cubicBezTo>
                <a:cubicBezTo>
                  <a:pt x="8908" y="6171"/>
                  <a:pt x="10258" y="7097"/>
                  <a:pt x="10258" y="8331"/>
                </a:cubicBezTo>
                <a:cubicBezTo>
                  <a:pt x="10258" y="9566"/>
                  <a:pt x="8908" y="10491"/>
                  <a:pt x="7558" y="10491"/>
                </a:cubicBezTo>
                <a:close/>
                <a:moveTo>
                  <a:pt x="13633" y="10491"/>
                </a:moveTo>
                <a:cubicBezTo>
                  <a:pt x="12283" y="10491"/>
                  <a:pt x="10933" y="9566"/>
                  <a:pt x="10933" y="8331"/>
                </a:cubicBezTo>
                <a:cubicBezTo>
                  <a:pt x="10933" y="7097"/>
                  <a:pt x="12283" y="6171"/>
                  <a:pt x="13633" y="6171"/>
                </a:cubicBezTo>
                <a:cubicBezTo>
                  <a:pt x="14983" y="6171"/>
                  <a:pt x="16333" y="7097"/>
                  <a:pt x="16333" y="8331"/>
                </a:cubicBezTo>
                <a:cubicBezTo>
                  <a:pt x="16333" y="9566"/>
                  <a:pt x="14983" y="10491"/>
                  <a:pt x="13633" y="1049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4" name="Shape 5351"/>
          <p:cNvSpPr/>
          <p:nvPr/>
        </p:nvSpPr>
        <p:spPr>
          <a:xfrm>
            <a:off x="8533521" y="5994439"/>
            <a:ext cx="356204" cy="393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10" y="17887"/>
                </a:moveTo>
                <a:cubicBezTo>
                  <a:pt x="4841" y="21600"/>
                  <a:pt x="4841" y="21600"/>
                  <a:pt x="4841" y="21600"/>
                </a:cubicBezTo>
                <a:cubicBezTo>
                  <a:pt x="4841" y="21600"/>
                  <a:pt x="4841" y="21600"/>
                  <a:pt x="4469" y="21600"/>
                </a:cubicBezTo>
                <a:cubicBezTo>
                  <a:pt x="4469" y="21600"/>
                  <a:pt x="4469" y="21600"/>
                  <a:pt x="4469" y="21600"/>
                </a:cubicBezTo>
                <a:cubicBezTo>
                  <a:pt x="0" y="17887"/>
                  <a:pt x="0" y="17887"/>
                  <a:pt x="0" y="17887"/>
                </a:cubicBezTo>
                <a:cubicBezTo>
                  <a:pt x="0" y="17550"/>
                  <a:pt x="0" y="17550"/>
                  <a:pt x="0" y="17212"/>
                </a:cubicBezTo>
                <a:cubicBezTo>
                  <a:pt x="0" y="17212"/>
                  <a:pt x="372" y="17212"/>
                  <a:pt x="372" y="17212"/>
                </a:cubicBezTo>
                <a:cubicBezTo>
                  <a:pt x="2979" y="17212"/>
                  <a:pt x="2979" y="17212"/>
                  <a:pt x="2979" y="17212"/>
                </a:cubicBezTo>
                <a:cubicBezTo>
                  <a:pt x="2979" y="338"/>
                  <a:pt x="2979" y="338"/>
                  <a:pt x="2979" y="338"/>
                </a:cubicBezTo>
                <a:cubicBezTo>
                  <a:pt x="2979" y="338"/>
                  <a:pt x="2979" y="0"/>
                  <a:pt x="3352" y="0"/>
                </a:cubicBezTo>
                <a:cubicBezTo>
                  <a:pt x="5959" y="0"/>
                  <a:pt x="5959" y="0"/>
                  <a:pt x="5959" y="0"/>
                </a:cubicBezTo>
                <a:cubicBezTo>
                  <a:pt x="6331" y="0"/>
                  <a:pt x="6331" y="338"/>
                  <a:pt x="6331" y="338"/>
                </a:cubicBezTo>
                <a:cubicBezTo>
                  <a:pt x="6331" y="17212"/>
                  <a:pt x="6331" y="17212"/>
                  <a:pt x="6331" y="17212"/>
                </a:cubicBezTo>
                <a:cubicBezTo>
                  <a:pt x="8938" y="17212"/>
                  <a:pt x="8938" y="17212"/>
                  <a:pt x="8938" y="17212"/>
                </a:cubicBezTo>
                <a:cubicBezTo>
                  <a:pt x="9310" y="17212"/>
                  <a:pt x="9310" y="17212"/>
                  <a:pt x="9310" y="17550"/>
                </a:cubicBezTo>
                <a:cubicBezTo>
                  <a:pt x="9310" y="17550"/>
                  <a:pt x="9310" y="17550"/>
                  <a:pt x="9310" y="17887"/>
                </a:cubicBezTo>
                <a:close/>
                <a:moveTo>
                  <a:pt x="21600" y="9450"/>
                </a:moveTo>
                <a:cubicBezTo>
                  <a:pt x="17876" y="9450"/>
                  <a:pt x="17876" y="9450"/>
                  <a:pt x="17876" y="9450"/>
                </a:cubicBezTo>
                <a:cubicBezTo>
                  <a:pt x="17876" y="8100"/>
                  <a:pt x="17876" y="8100"/>
                  <a:pt x="17876" y="8100"/>
                </a:cubicBezTo>
                <a:cubicBezTo>
                  <a:pt x="18621" y="8100"/>
                  <a:pt x="18621" y="8100"/>
                  <a:pt x="18621" y="8100"/>
                </a:cubicBezTo>
                <a:cubicBezTo>
                  <a:pt x="18248" y="6413"/>
                  <a:pt x="18248" y="6413"/>
                  <a:pt x="18248" y="6413"/>
                </a:cubicBezTo>
                <a:cubicBezTo>
                  <a:pt x="14897" y="6413"/>
                  <a:pt x="14897" y="6413"/>
                  <a:pt x="14897" y="6413"/>
                </a:cubicBezTo>
                <a:cubicBezTo>
                  <a:pt x="14152" y="8100"/>
                  <a:pt x="14152" y="8100"/>
                  <a:pt x="14152" y="8100"/>
                </a:cubicBezTo>
                <a:cubicBezTo>
                  <a:pt x="15269" y="8100"/>
                  <a:pt x="15269" y="8100"/>
                  <a:pt x="15269" y="8100"/>
                </a:cubicBezTo>
                <a:cubicBezTo>
                  <a:pt x="15269" y="9450"/>
                  <a:pt x="15269" y="9450"/>
                  <a:pt x="15269" y="9450"/>
                </a:cubicBezTo>
                <a:cubicBezTo>
                  <a:pt x="11545" y="9450"/>
                  <a:pt x="11545" y="9450"/>
                  <a:pt x="11545" y="9450"/>
                </a:cubicBezTo>
                <a:cubicBezTo>
                  <a:pt x="11545" y="8100"/>
                  <a:pt x="11545" y="8100"/>
                  <a:pt x="11545" y="8100"/>
                </a:cubicBezTo>
                <a:cubicBezTo>
                  <a:pt x="12290" y="8100"/>
                  <a:pt x="12290" y="8100"/>
                  <a:pt x="12290" y="8100"/>
                </a:cubicBezTo>
                <a:cubicBezTo>
                  <a:pt x="15641" y="0"/>
                  <a:pt x="15641" y="0"/>
                  <a:pt x="15641" y="0"/>
                </a:cubicBezTo>
                <a:cubicBezTo>
                  <a:pt x="17503" y="0"/>
                  <a:pt x="17503" y="0"/>
                  <a:pt x="17503" y="0"/>
                </a:cubicBezTo>
                <a:cubicBezTo>
                  <a:pt x="20855" y="8100"/>
                  <a:pt x="20855" y="8100"/>
                  <a:pt x="20855" y="8100"/>
                </a:cubicBezTo>
                <a:cubicBezTo>
                  <a:pt x="21600" y="8100"/>
                  <a:pt x="21600" y="8100"/>
                  <a:pt x="21600" y="8100"/>
                </a:cubicBezTo>
                <a:lnTo>
                  <a:pt x="21600" y="9450"/>
                </a:lnTo>
                <a:close/>
                <a:moveTo>
                  <a:pt x="20483" y="21600"/>
                </a:moveTo>
                <a:cubicBezTo>
                  <a:pt x="12662" y="21600"/>
                  <a:pt x="12662" y="21600"/>
                  <a:pt x="12662" y="21600"/>
                </a:cubicBezTo>
                <a:cubicBezTo>
                  <a:pt x="12662" y="20587"/>
                  <a:pt x="12662" y="20587"/>
                  <a:pt x="12662" y="20587"/>
                </a:cubicBezTo>
                <a:cubicBezTo>
                  <a:pt x="17503" y="14175"/>
                  <a:pt x="17503" y="14175"/>
                  <a:pt x="17503" y="14175"/>
                </a:cubicBezTo>
                <a:cubicBezTo>
                  <a:pt x="17503" y="14175"/>
                  <a:pt x="17876" y="13837"/>
                  <a:pt x="17876" y="13837"/>
                </a:cubicBezTo>
                <a:cubicBezTo>
                  <a:pt x="17876" y="13837"/>
                  <a:pt x="17876" y="13837"/>
                  <a:pt x="17876" y="13837"/>
                </a:cubicBezTo>
                <a:cubicBezTo>
                  <a:pt x="17876" y="13837"/>
                  <a:pt x="17876" y="13837"/>
                  <a:pt x="17876" y="13837"/>
                </a:cubicBezTo>
                <a:cubicBezTo>
                  <a:pt x="17876" y="13837"/>
                  <a:pt x="17876" y="13837"/>
                  <a:pt x="17876" y="13837"/>
                </a:cubicBezTo>
                <a:cubicBezTo>
                  <a:pt x="17876" y="13837"/>
                  <a:pt x="17503" y="13837"/>
                  <a:pt x="17503" y="13837"/>
                </a:cubicBezTo>
                <a:cubicBezTo>
                  <a:pt x="14152" y="13837"/>
                  <a:pt x="14152" y="13837"/>
                  <a:pt x="14152" y="13837"/>
                </a:cubicBezTo>
                <a:cubicBezTo>
                  <a:pt x="14152" y="15187"/>
                  <a:pt x="14152" y="15187"/>
                  <a:pt x="14152" y="15187"/>
                </a:cubicBezTo>
                <a:cubicBezTo>
                  <a:pt x="12662" y="15187"/>
                  <a:pt x="12662" y="15187"/>
                  <a:pt x="12662" y="15187"/>
                </a:cubicBezTo>
                <a:cubicBezTo>
                  <a:pt x="12662" y="12487"/>
                  <a:pt x="12662" y="12487"/>
                  <a:pt x="12662" y="12487"/>
                </a:cubicBezTo>
                <a:cubicBezTo>
                  <a:pt x="20110" y="12487"/>
                  <a:pt x="20110" y="12487"/>
                  <a:pt x="20110" y="12487"/>
                </a:cubicBezTo>
                <a:cubicBezTo>
                  <a:pt x="20110" y="13500"/>
                  <a:pt x="20110" y="13500"/>
                  <a:pt x="20110" y="13500"/>
                </a:cubicBezTo>
                <a:cubicBezTo>
                  <a:pt x="15269" y="19912"/>
                  <a:pt x="15269" y="19912"/>
                  <a:pt x="15269" y="19912"/>
                </a:cubicBezTo>
                <a:cubicBezTo>
                  <a:pt x="15269" y="19912"/>
                  <a:pt x="15269" y="20250"/>
                  <a:pt x="15269" y="20250"/>
                </a:cubicBezTo>
                <a:cubicBezTo>
                  <a:pt x="14897" y="20250"/>
                  <a:pt x="14897" y="20250"/>
                  <a:pt x="14897" y="20250"/>
                </a:cubicBezTo>
                <a:cubicBezTo>
                  <a:pt x="14897" y="20250"/>
                  <a:pt x="14897" y="20250"/>
                  <a:pt x="14897" y="20250"/>
                </a:cubicBezTo>
                <a:cubicBezTo>
                  <a:pt x="15269" y="20250"/>
                  <a:pt x="15269" y="20250"/>
                  <a:pt x="15269" y="20250"/>
                </a:cubicBezTo>
                <a:cubicBezTo>
                  <a:pt x="15269" y="20250"/>
                  <a:pt x="15269" y="20250"/>
                  <a:pt x="15641" y="20250"/>
                </a:cubicBezTo>
                <a:cubicBezTo>
                  <a:pt x="18993" y="20250"/>
                  <a:pt x="18993" y="20250"/>
                  <a:pt x="18993" y="20250"/>
                </a:cubicBezTo>
                <a:cubicBezTo>
                  <a:pt x="18993" y="18900"/>
                  <a:pt x="18993" y="18900"/>
                  <a:pt x="18993" y="18900"/>
                </a:cubicBezTo>
                <a:cubicBezTo>
                  <a:pt x="20483" y="18900"/>
                  <a:pt x="20483" y="18900"/>
                  <a:pt x="20483" y="18900"/>
                </a:cubicBezTo>
                <a:lnTo>
                  <a:pt x="20483" y="21600"/>
                </a:lnTo>
                <a:close/>
                <a:moveTo>
                  <a:pt x="17876" y="5063"/>
                </a:moveTo>
                <a:cubicBezTo>
                  <a:pt x="16759" y="2363"/>
                  <a:pt x="16759" y="2363"/>
                  <a:pt x="16759" y="2363"/>
                </a:cubicBezTo>
                <a:cubicBezTo>
                  <a:pt x="16759" y="1688"/>
                  <a:pt x="16759" y="1688"/>
                  <a:pt x="16759" y="1688"/>
                </a:cubicBezTo>
                <a:cubicBezTo>
                  <a:pt x="16759" y="1688"/>
                  <a:pt x="16759" y="1688"/>
                  <a:pt x="16759" y="1688"/>
                </a:cubicBezTo>
                <a:cubicBezTo>
                  <a:pt x="16386" y="1688"/>
                  <a:pt x="16386" y="1688"/>
                  <a:pt x="16386" y="1688"/>
                </a:cubicBezTo>
                <a:cubicBezTo>
                  <a:pt x="16386" y="1688"/>
                  <a:pt x="16386" y="1688"/>
                  <a:pt x="16386" y="1688"/>
                </a:cubicBezTo>
                <a:cubicBezTo>
                  <a:pt x="16386" y="2025"/>
                  <a:pt x="16386" y="2025"/>
                  <a:pt x="16386" y="2363"/>
                </a:cubicBezTo>
                <a:cubicBezTo>
                  <a:pt x="15269" y="5063"/>
                  <a:pt x="15269" y="5063"/>
                  <a:pt x="15269" y="5063"/>
                </a:cubicBezTo>
                <a:lnTo>
                  <a:pt x="17876" y="506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5" name="Shape 5352"/>
          <p:cNvSpPr/>
          <p:nvPr/>
        </p:nvSpPr>
        <p:spPr>
          <a:xfrm>
            <a:off x="9414057" y="6037184"/>
            <a:ext cx="222271" cy="1282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21600"/>
                </a:moveTo>
                <a:cubicBezTo>
                  <a:pt x="1200" y="21600"/>
                  <a:pt x="1200" y="21600"/>
                  <a:pt x="1200" y="21600"/>
                </a:cubicBezTo>
                <a:cubicBezTo>
                  <a:pt x="600" y="21600"/>
                  <a:pt x="0" y="20571"/>
                  <a:pt x="0" y="18514"/>
                </a:cubicBezTo>
                <a:cubicBezTo>
                  <a:pt x="0" y="18514"/>
                  <a:pt x="0" y="17486"/>
                  <a:pt x="0" y="17486"/>
                </a:cubicBezTo>
                <a:cubicBezTo>
                  <a:pt x="9600" y="1029"/>
                  <a:pt x="9600" y="1029"/>
                  <a:pt x="9600" y="1029"/>
                </a:cubicBezTo>
                <a:cubicBezTo>
                  <a:pt x="10200" y="0"/>
                  <a:pt x="10200" y="0"/>
                  <a:pt x="10800" y="0"/>
                </a:cubicBezTo>
                <a:cubicBezTo>
                  <a:pt x="11400" y="0"/>
                  <a:pt x="11400" y="0"/>
                  <a:pt x="12000" y="1029"/>
                </a:cubicBezTo>
                <a:cubicBezTo>
                  <a:pt x="21600" y="17486"/>
                  <a:pt x="21600" y="17486"/>
                  <a:pt x="21600" y="17486"/>
                </a:cubicBezTo>
                <a:cubicBezTo>
                  <a:pt x="21600" y="17486"/>
                  <a:pt x="21600" y="18514"/>
                  <a:pt x="21600" y="18514"/>
                </a:cubicBezTo>
                <a:cubicBezTo>
                  <a:pt x="21600" y="20571"/>
                  <a:pt x="21000" y="21600"/>
                  <a:pt x="20400" y="216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6" name="Shape 5353"/>
          <p:cNvSpPr/>
          <p:nvPr/>
        </p:nvSpPr>
        <p:spPr>
          <a:xfrm>
            <a:off x="10308842" y="5994439"/>
            <a:ext cx="319159" cy="393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85" y="17887"/>
                </a:moveTo>
                <a:cubicBezTo>
                  <a:pt x="5400" y="21600"/>
                  <a:pt x="5400" y="21600"/>
                  <a:pt x="5400" y="21600"/>
                </a:cubicBezTo>
                <a:cubicBezTo>
                  <a:pt x="5400" y="21600"/>
                  <a:pt x="5400" y="21600"/>
                  <a:pt x="4985" y="21600"/>
                </a:cubicBezTo>
                <a:cubicBezTo>
                  <a:pt x="4985" y="21600"/>
                  <a:pt x="4985" y="21600"/>
                  <a:pt x="4985" y="21600"/>
                </a:cubicBezTo>
                <a:cubicBezTo>
                  <a:pt x="0" y="17887"/>
                  <a:pt x="0" y="17887"/>
                  <a:pt x="0" y="17887"/>
                </a:cubicBezTo>
                <a:cubicBezTo>
                  <a:pt x="0" y="17550"/>
                  <a:pt x="0" y="17550"/>
                  <a:pt x="0" y="17212"/>
                </a:cubicBezTo>
                <a:cubicBezTo>
                  <a:pt x="0" y="17212"/>
                  <a:pt x="415" y="17212"/>
                  <a:pt x="415" y="17212"/>
                </a:cubicBezTo>
                <a:cubicBezTo>
                  <a:pt x="3323" y="17212"/>
                  <a:pt x="3323" y="17212"/>
                  <a:pt x="3323" y="17212"/>
                </a:cubicBezTo>
                <a:cubicBezTo>
                  <a:pt x="3323" y="338"/>
                  <a:pt x="3323" y="338"/>
                  <a:pt x="3323" y="338"/>
                </a:cubicBezTo>
                <a:cubicBezTo>
                  <a:pt x="3323" y="338"/>
                  <a:pt x="3323" y="0"/>
                  <a:pt x="3738" y="0"/>
                </a:cubicBezTo>
                <a:cubicBezTo>
                  <a:pt x="6646" y="0"/>
                  <a:pt x="6646" y="0"/>
                  <a:pt x="6646" y="0"/>
                </a:cubicBezTo>
                <a:cubicBezTo>
                  <a:pt x="7062" y="0"/>
                  <a:pt x="7062" y="338"/>
                  <a:pt x="7062" y="338"/>
                </a:cubicBezTo>
                <a:cubicBezTo>
                  <a:pt x="7062" y="17212"/>
                  <a:pt x="7062" y="17212"/>
                  <a:pt x="7062" y="17212"/>
                </a:cubicBezTo>
                <a:cubicBezTo>
                  <a:pt x="9969" y="17212"/>
                  <a:pt x="9969" y="17212"/>
                  <a:pt x="9969" y="17212"/>
                </a:cubicBezTo>
                <a:cubicBezTo>
                  <a:pt x="10385" y="17212"/>
                  <a:pt x="10385" y="17212"/>
                  <a:pt x="10385" y="17550"/>
                </a:cubicBezTo>
                <a:cubicBezTo>
                  <a:pt x="10385" y="17550"/>
                  <a:pt x="10385" y="17550"/>
                  <a:pt x="10385" y="17887"/>
                </a:cubicBezTo>
                <a:close/>
                <a:moveTo>
                  <a:pt x="16200" y="9450"/>
                </a:moveTo>
                <a:cubicBezTo>
                  <a:pt x="15785" y="9450"/>
                  <a:pt x="14954" y="9450"/>
                  <a:pt x="14954" y="9113"/>
                </a:cubicBezTo>
                <a:cubicBezTo>
                  <a:pt x="14538" y="9113"/>
                  <a:pt x="14123" y="9113"/>
                  <a:pt x="14123" y="9113"/>
                </a:cubicBezTo>
                <a:cubicBezTo>
                  <a:pt x="14538" y="7763"/>
                  <a:pt x="14538" y="7763"/>
                  <a:pt x="14538" y="7763"/>
                </a:cubicBezTo>
                <a:cubicBezTo>
                  <a:pt x="14954" y="7763"/>
                  <a:pt x="14954" y="7763"/>
                  <a:pt x="15369" y="7763"/>
                </a:cubicBezTo>
                <a:cubicBezTo>
                  <a:pt x="15369" y="7763"/>
                  <a:pt x="15785" y="7763"/>
                  <a:pt x="16200" y="7763"/>
                </a:cubicBezTo>
                <a:cubicBezTo>
                  <a:pt x="17862" y="7763"/>
                  <a:pt x="19108" y="6750"/>
                  <a:pt x="19108" y="5400"/>
                </a:cubicBezTo>
                <a:cubicBezTo>
                  <a:pt x="19108" y="5400"/>
                  <a:pt x="19108" y="5400"/>
                  <a:pt x="19108" y="5400"/>
                </a:cubicBezTo>
                <a:cubicBezTo>
                  <a:pt x="18692" y="5738"/>
                  <a:pt x="17862" y="6075"/>
                  <a:pt x="17031" y="6075"/>
                </a:cubicBezTo>
                <a:cubicBezTo>
                  <a:pt x="14954" y="6075"/>
                  <a:pt x="13708" y="4725"/>
                  <a:pt x="13708" y="3038"/>
                </a:cubicBezTo>
                <a:cubicBezTo>
                  <a:pt x="13708" y="1350"/>
                  <a:pt x="14954" y="0"/>
                  <a:pt x="17446" y="0"/>
                </a:cubicBezTo>
                <a:cubicBezTo>
                  <a:pt x="19523" y="0"/>
                  <a:pt x="21600" y="1688"/>
                  <a:pt x="21600" y="4388"/>
                </a:cubicBezTo>
                <a:cubicBezTo>
                  <a:pt x="21600" y="6750"/>
                  <a:pt x="19938" y="9450"/>
                  <a:pt x="16200" y="9450"/>
                </a:cubicBezTo>
                <a:close/>
                <a:moveTo>
                  <a:pt x="21185" y="21600"/>
                </a:moveTo>
                <a:cubicBezTo>
                  <a:pt x="14123" y="21600"/>
                  <a:pt x="14123" y="21600"/>
                  <a:pt x="14123" y="21600"/>
                </a:cubicBezTo>
                <a:cubicBezTo>
                  <a:pt x="14123" y="20250"/>
                  <a:pt x="14123" y="20250"/>
                  <a:pt x="14123" y="20250"/>
                </a:cubicBezTo>
                <a:cubicBezTo>
                  <a:pt x="16615" y="20250"/>
                  <a:pt x="16615" y="20250"/>
                  <a:pt x="16615" y="20250"/>
                </a:cubicBezTo>
                <a:cubicBezTo>
                  <a:pt x="16615" y="15187"/>
                  <a:pt x="16615" y="15187"/>
                  <a:pt x="16615" y="15187"/>
                </a:cubicBezTo>
                <a:cubicBezTo>
                  <a:pt x="16615" y="14850"/>
                  <a:pt x="16615" y="14850"/>
                  <a:pt x="16615" y="14850"/>
                </a:cubicBezTo>
                <a:cubicBezTo>
                  <a:pt x="16615" y="14512"/>
                  <a:pt x="16615" y="14512"/>
                  <a:pt x="16615" y="14512"/>
                </a:cubicBezTo>
                <a:cubicBezTo>
                  <a:pt x="16615" y="14512"/>
                  <a:pt x="16615" y="14512"/>
                  <a:pt x="16615" y="14512"/>
                </a:cubicBezTo>
                <a:cubicBezTo>
                  <a:pt x="16615" y="14512"/>
                  <a:pt x="16615" y="14512"/>
                  <a:pt x="16615" y="14512"/>
                </a:cubicBezTo>
                <a:cubicBezTo>
                  <a:pt x="16200" y="14850"/>
                  <a:pt x="16200" y="14850"/>
                  <a:pt x="16200" y="15187"/>
                </a:cubicBezTo>
                <a:cubicBezTo>
                  <a:pt x="15369" y="15862"/>
                  <a:pt x="15369" y="15862"/>
                  <a:pt x="15369" y="15862"/>
                </a:cubicBezTo>
                <a:cubicBezTo>
                  <a:pt x="14123" y="14850"/>
                  <a:pt x="14123" y="14850"/>
                  <a:pt x="14123" y="14850"/>
                </a:cubicBezTo>
                <a:cubicBezTo>
                  <a:pt x="16615" y="12487"/>
                  <a:pt x="16615" y="12487"/>
                  <a:pt x="16615" y="12487"/>
                </a:cubicBezTo>
                <a:cubicBezTo>
                  <a:pt x="18692" y="12487"/>
                  <a:pt x="18692" y="12487"/>
                  <a:pt x="18692" y="12487"/>
                </a:cubicBezTo>
                <a:cubicBezTo>
                  <a:pt x="18692" y="20250"/>
                  <a:pt x="18692" y="20250"/>
                  <a:pt x="18692" y="20250"/>
                </a:cubicBezTo>
                <a:cubicBezTo>
                  <a:pt x="21185" y="20250"/>
                  <a:pt x="21185" y="20250"/>
                  <a:pt x="21185" y="20250"/>
                </a:cubicBezTo>
                <a:lnTo>
                  <a:pt x="21185" y="21600"/>
                </a:lnTo>
                <a:close/>
                <a:moveTo>
                  <a:pt x="17446" y="1688"/>
                </a:moveTo>
                <a:cubicBezTo>
                  <a:pt x="16200" y="1688"/>
                  <a:pt x="15785" y="2363"/>
                  <a:pt x="15785" y="3038"/>
                </a:cubicBezTo>
                <a:cubicBezTo>
                  <a:pt x="15785" y="4050"/>
                  <a:pt x="16200" y="4725"/>
                  <a:pt x="17862" y="4725"/>
                </a:cubicBezTo>
                <a:cubicBezTo>
                  <a:pt x="18692" y="4725"/>
                  <a:pt x="19523" y="4388"/>
                  <a:pt x="19523" y="3713"/>
                </a:cubicBezTo>
                <a:cubicBezTo>
                  <a:pt x="19523" y="2700"/>
                  <a:pt x="18277" y="1688"/>
                  <a:pt x="17446" y="168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7" name="Shape 5354"/>
          <p:cNvSpPr/>
          <p:nvPr/>
        </p:nvSpPr>
        <p:spPr>
          <a:xfrm>
            <a:off x="11189379" y="6011534"/>
            <a:ext cx="339109" cy="353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3263"/>
                </a:moveTo>
                <a:cubicBezTo>
                  <a:pt x="785" y="13263"/>
                  <a:pt x="0" y="12126"/>
                  <a:pt x="0" y="10989"/>
                </a:cubicBezTo>
                <a:cubicBezTo>
                  <a:pt x="0" y="9853"/>
                  <a:pt x="785" y="9095"/>
                  <a:pt x="1964" y="9095"/>
                </a:cubicBezTo>
                <a:cubicBezTo>
                  <a:pt x="3535" y="9095"/>
                  <a:pt x="4320" y="9853"/>
                  <a:pt x="4320" y="10989"/>
                </a:cubicBezTo>
                <a:cubicBezTo>
                  <a:pt x="4320" y="12126"/>
                  <a:pt x="3535" y="13263"/>
                  <a:pt x="1964" y="13263"/>
                </a:cubicBezTo>
                <a:close/>
                <a:moveTo>
                  <a:pt x="4713" y="7579"/>
                </a:moveTo>
                <a:cubicBezTo>
                  <a:pt x="3535" y="7579"/>
                  <a:pt x="2356" y="6442"/>
                  <a:pt x="2356" y="4926"/>
                </a:cubicBezTo>
                <a:cubicBezTo>
                  <a:pt x="2356" y="3789"/>
                  <a:pt x="3535" y="2653"/>
                  <a:pt x="4713" y="2653"/>
                </a:cubicBezTo>
                <a:cubicBezTo>
                  <a:pt x="6284" y="2653"/>
                  <a:pt x="7462" y="3789"/>
                  <a:pt x="7462" y="4926"/>
                </a:cubicBezTo>
                <a:cubicBezTo>
                  <a:pt x="7462" y="6442"/>
                  <a:pt x="6284" y="7579"/>
                  <a:pt x="4713" y="7579"/>
                </a:cubicBezTo>
                <a:close/>
                <a:moveTo>
                  <a:pt x="4713" y="18947"/>
                </a:moveTo>
                <a:cubicBezTo>
                  <a:pt x="3535" y="18947"/>
                  <a:pt x="2749" y="18189"/>
                  <a:pt x="2749" y="17053"/>
                </a:cubicBezTo>
                <a:cubicBezTo>
                  <a:pt x="2749" y="15916"/>
                  <a:pt x="3535" y="15158"/>
                  <a:pt x="4713" y="15158"/>
                </a:cubicBezTo>
                <a:cubicBezTo>
                  <a:pt x="5891" y="15158"/>
                  <a:pt x="6676" y="15916"/>
                  <a:pt x="6676" y="17053"/>
                </a:cubicBezTo>
                <a:cubicBezTo>
                  <a:pt x="6676" y="18189"/>
                  <a:pt x="5891" y="18947"/>
                  <a:pt x="4713" y="18947"/>
                </a:cubicBezTo>
                <a:close/>
                <a:moveTo>
                  <a:pt x="10996" y="4926"/>
                </a:moveTo>
                <a:cubicBezTo>
                  <a:pt x="9818" y="4926"/>
                  <a:pt x="8247" y="3789"/>
                  <a:pt x="8247" y="2274"/>
                </a:cubicBezTo>
                <a:cubicBezTo>
                  <a:pt x="8247" y="1137"/>
                  <a:pt x="9818" y="0"/>
                  <a:pt x="10996" y="0"/>
                </a:cubicBezTo>
                <a:cubicBezTo>
                  <a:pt x="12567" y="0"/>
                  <a:pt x="13745" y="1137"/>
                  <a:pt x="13745" y="2274"/>
                </a:cubicBezTo>
                <a:cubicBezTo>
                  <a:pt x="13745" y="3789"/>
                  <a:pt x="12567" y="4926"/>
                  <a:pt x="10996" y="4926"/>
                </a:cubicBezTo>
                <a:close/>
                <a:moveTo>
                  <a:pt x="10996" y="21600"/>
                </a:moveTo>
                <a:cubicBezTo>
                  <a:pt x="10211" y="21600"/>
                  <a:pt x="9425" y="20842"/>
                  <a:pt x="9425" y="19705"/>
                </a:cubicBezTo>
                <a:cubicBezTo>
                  <a:pt x="9425" y="18947"/>
                  <a:pt x="10211" y="18189"/>
                  <a:pt x="10996" y="18189"/>
                </a:cubicBezTo>
                <a:cubicBezTo>
                  <a:pt x="12175" y="18189"/>
                  <a:pt x="12960" y="18947"/>
                  <a:pt x="12960" y="19705"/>
                </a:cubicBezTo>
                <a:cubicBezTo>
                  <a:pt x="12960" y="20842"/>
                  <a:pt x="12175" y="21600"/>
                  <a:pt x="10996" y="21600"/>
                </a:cubicBezTo>
                <a:close/>
                <a:moveTo>
                  <a:pt x="17280" y="18568"/>
                </a:moveTo>
                <a:cubicBezTo>
                  <a:pt x="16495" y="18568"/>
                  <a:pt x="15709" y="18189"/>
                  <a:pt x="15709" y="17053"/>
                </a:cubicBezTo>
                <a:cubicBezTo>
                  <a:pt x="15709" y="16295"/>
                  <a:pt x="16495" y="15537"/>
                  <a:pt x="17280" y="15537"/>
                </a:cubicBezTo>
                <a:cubicBezTo>
                  <a:pt x="18458" y="15537"/>
                  <a:pt x="18851" y="16295"/>
                  <a:pt x="18851" y="17053"/>
                </a:cubicBezTo>
                <a:cubicBezTo>
                  <a:pt x="18851" y="18189"/>
                  <a:pt x="18458" y="18568"/>
                  <a:pt x="17280" y="18568"/>
                </a:cubicBezTo>
                <a:close/>
                <a:moveTo>
                  <a:pt x="17280" y="6063"/>
                </a:moveTo>
                <a:cubicBezTo>
                  <a:pt x="16887" y="6063"/>
                  <a:pt x="16102" y="5684"/>
                  <a:pt x="16102" y="4926"/>
                </a:cubicBezTo>
                <a:cubicBezTo>
                  <a:pt x="16102" y="4547"/>
                  <a:pt x="16887" y="3789"/>
                  <a:pt x="17280" y="3789"/>
                </a:cubicBezTo>
                <a:cubicBezTo>
                  <a:pt x="18065" y="3789"/>
                  <a:pt x="18458" y="4547"/>
                  <a:pt x="18458" y="4926"/>
                </a:cubicBezTo>
                <a:cubicBezTo>
                  <a:pt x="18458" y="5684"/>
                  <a:pt x="18065" y="6063"/>
                  <a:pt x="17280" y="6063"/>
                </a:cubicBezTo>
                <a:close/>
                <a:moveTo>
                  <a:pt x="20029" y="12505"/>
                </a:moveTo>
                <a:cubicBezTo>
                  <a:pt x="19244" y="12505"/>
                  <a:pt x="18851" y="11747"/>
                  <a:pt x="18851" y="10989"/>
                </a:cubicBezTo>
                <a:cubicBezTo>
                  <a:pt x="18851" y="10232"/>
                  <a:pt x="19244" y="9853"/>
                  <a:pt x="20029" y="9853"/>
                </a:cubicBezTo>
                <a:cubicBezTo>
                  <a:pt x="20815" y="9853"/>
                  <a:pt x="21600" y="10232"/>
                  <a:pt x="21600" y="10989"/>
                </a:cubicBezTo>
                <a:cubicBezTo>
                  <a:pt x="21600" y="11747"/>
                  <a:pt x="20815" y="12505"/>
                  <a:pt x="20029" y="1250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54" name="Shape 5383"/>
          <p:cNvSpPr/>
          <p:nvPr/>
        </p:nvSpPr>
        <p:spPr>
          <a:xfrm>
            <a:off x="2309922" y="5219337"/>
            <a:ext cx="339109" cy="2764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360"/>
                </a:moveTo>
                <a:cubicBezTo>
                  <a:pt x="21600" y="3840"/>
                  <a:pt x="21207" y="4320"/>
                  <a:pt x="20422" y="4320"/>
                </a:cubicBezTo>
                <a:cubicBezTo>
                  <a:pt x="785" y="4320"/>
                  <a:pt x="785" y="4320"/>
                  <a:pt x="785" y="4320"/>
                </a:cubicBezTo>
                <a:cubicBezTo>
                  <a:pt x="393" y="4320"/>
                  <a:pt x="0" y="3840"/>
                  <a:pt x="0" y="3360"/>
                </a:cubicBezTo>
                <a:cubicBezTo>
                  <a:pt x="0" y="960"/>
                  <a:pt x="0" y="960"/>
                  <a:pt x="0" y="960"/>
                </a:cubicBezTo>
                <a:cubicBezTo>
                  <a:pt x="0" y="480"/>
                  <a:pt x="393" y="0"/>
                  <a:pt x="785" y="0"/>
                </a:cubicBezTo>
                <a:cubicBezTo>
                  <a:pt x="20422" y="0"/>
                  <a:pt x="20422" y="0"/>
                  <a:pt x="20422" y="0"/>
                </a:cubicBezTo>
                <a:cubicBezTo>
                  <a:pt x="21207" y="0"/>
                  <a:pt x="21600" y="480"/>
                  <a:pt x="21600" y="960"/>
                </a:cubicBezTo>
                <a:lnTo>
                  <a:pt x="21600" y="3360"/>
                </a:lnTo>
                <a:close/>
                <a:moveTo>
                  <a:pt x="21600" y="12000"/>
                </a:moveTo>
                <a:cubicBezTo>
                  <a:pt x="21600" y="12480"/>
                  <a:pt x="21207" y="12960"/>
                  <a:pt x="20422" y="12960"/>
                </a:cubicBezTo>
                <a:cubicBezTo>
                  <a:pt x="785" y="12960"/>
                  <a:pt x="785" y="12960"/>
                  <a:pt x="785" y="12960"/>
                </a:cubicBezTo>
                <a:cubicBezTo>
                  <a:pt x="393" y="12960"/>
                  <a:pt x="0" y="12480"/>
                  <a:pt x="0" y="12000"/>
                </a:cubicBezTo>
                <a:cubicBezTo>
                  <a:pt x="0" y="9600"/>
                  <a:pt x="0" y="9600"/>
                  <a:pt x="0" y="9600"/>
                </a:cubicBezTo>
                <a:cubicBezTo>
                  <a:pt x="0" y="9120"/>
                  <a:pt x="393" y="8640"/>
                  <a:pt x="785" y="8640"/>
                </a:cubicBezTo>
                <a:cubicBezTo>
                  <a:pt x="20422" y="8640"/>
                  <a:pt x="20422" y="8640"/>
                  <a:pt x="20422" y="8640"/>
                </a:cubicBezTo>
                <a:cubicBezTo>
                  <a:pt x="21207" y="8640"/>
                  <a:pt x="21600" y="9120"/>
                  <a:pt x="21600" y="9600"/>
                </a:cubicBezTo>
                <a:lnTo>
                  <a:pt x="21600" y="12000"/>
                </a:lnTo>
                <a:close/>
                <a:moveTo>
                  <a:pt x="21600" y="20640"/>
                </a:moveTo>
                <a:cubicBezTo>
                  <a:pt x="21600" y="21120"/>
                  <a:pt x="21207" y="21600"/>
                  <a:pt x="20422" y="21600"/>
                </a:cubicBezTo>
                <a:cubicBezTo>
                  <a:pt x="785" y="21600"/>
                  <a:pt x="785" y="21600"/>
                  <a:pt x="785" y="21600"/>
                </a:cubicBezTo>
                <a:cubicBezTo>
                  <a:pt x="393" y="21600"/>
                  <a:pt x="0" y="21120"/>
                  <a:pt x="0" y="20640"/>
                </a:cubicBezTo>
                <a:cubicBezTo>
                  <a:pt x="0" y="18720"/>
                  <a:pt x="0" y="18720"/>
                  <a:pt x="0" y="18720"/>
                </a:cubicBezTo>
                <a:cubicBezTo>
                  <a:pt x="0" y="17760"/>
                  <a:pt x="393" y="17280"/>
                  <a:pt x="785" y="17280"/>
                </a:cubicBezTo>
                <a:cubicBezTo>
                  <a:pt x="20422" y="17280"/>
                  <a:pt x="20422" y="17280"/>
                  <a:pt x="20422" y="17280"/>
                </a:cubicBezTo>
                <a:cubicBezTo>
                  <a:pt x="21207" y="17280"/>
                  <a:pt x="21600" y="17760"/>
                  <a:pt x="21600" y="18720"/>
                </a:cubicBezTo>
                <a:lnTo>
                  <a:pt x="21600" y="2064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12263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582AA66-D00A-4ADE-BFC4-22226A84ECC7}"/>
              </a:ext>
            </a:extLst>
          </p:cNvPr>
          <p:cNvSpPr txBox="1"/>
          <p:nvPr/>
        </p:nvSpPr>
        <p:spPr>
          <a:xfrm>
            <a:off x="2456329" y="2223247"/>
            <a:ext cx="5097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987566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077DFDA-002B-4A19-939D-28CE9AAB2147}"/>
              </a:ext>
            </a:extLst>
          </p:cNvPr>
          <p:cNvGrpSpPr/>
          <p:nvPr/>
        </p:nvGrpSpPr>
        <p:grpSpPr>
          <a:xfrm>
            <a:off x="658813" y="431955"/>
            <a:ext cx="4761736" cy="5955731"/>
            <a:chOff x="12078464" y="431955"/>
            <a:chExt cx="4761736" cy="595573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" name="Shape 5223">
              <a:extLst>
                <a:ext uri="{FF2B5EF4-FFF2-40B4-BE49-F238E27FC236}">
                  <a16:creationId xmlns:a16="http://schemas.microsoft.com/office/drawing/2014/main" id="{11401250-B7E2-4A44-8601-F787985FE3F4}"/>
                </a:ext>
              </a:extLst>
            </p:cNvPr>
            <p:cNvSpPr/>
            <p:nvPr/>
          </p:nvSpPr>
          <p:spPr>
            <a:xfrm>
              <a:off x="12089862" y="474698"/>
              <a:ext cx="327709" cy="341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782"/>
                  </a:moveTo>
                  <a:cubicBezTo>
                    <a:pt x="21600" y="12567"/>
                    <a:pt x="20785" y="13353"/>
                    <a:pt x="19562" y="13353"/>
                  </a:cubicBezTo>
                  <a:cubicBezTo>
                    <a:pt x="9374" y="13353"/>
                    <a:pt x="9374" y="13353"/>
                    <a:pt x="9374" y="13353"/>
                  </a:cubicBezTo>
                  <a:cubicBezTo>
                    <a:pt x="13857" y="17673"/>
                    <a:pt x="13857" y="17673"/>
                    <a:pt x="13857" y="17673"/>
                  </a:cubicBezTo>
                  <a:cubicBezTo>
                    <a:pt x="14264" y="18065"/>
                    <a:pt x="14264" y="18458"/>
                    <a:pt x="14264" y="18851"/>
                  </a:cubicBezTo>
                  <a:cubicBezTo>
                    <a:pt x="14264" y="19244"/>
                    <a:pt x="14264" y="19636"/>
                    <a:pt x="13857" y="20029"/>
                  </a:cubicBezTo>
                  <a:cubicBezTo>
                    <a:pt x="12634" y="21207"/>
                    <a:pt x="12634" y="21207"/>
                    <a:pt x="12634" y="21207"/>
                  </a:cubicBezTo>
                  <a:cubicBezTo>
                    <a:pt x="12226" y="21600"/>
                    <a:pt x="11819" y="21600"/>
                    <a:pt x="11411" y="21600"/>
                  </a:cubicBezTo>
                  <a:cubicBezTo>
                    <a:pt x="11004" y="21600"/>
                    <a:pt x="10189" y="21600"/>
                    <a:pt x="10189" y="21207"/>
                  </a:cubicBezTo>
                  <a:cubicBezTo>
                    <a:pt x="408" y="12175"/>
                    <a:pt x="408" y="12175"/>
                    <a:pt x="408" y="12175"/>
                  </a:cubicBezTo>
                  <a:cubicBezTo>
                    <a:pt x="408" y="11782"/>
                    <a:pt x="0" y="11389"/>
                    <a:pt x="0" y="10604"/>
                  </a:cubicBezTo>
                  <a:cubicBezTo>
                    <a:pt x="0" y="10211"/>
                    <a:pt x="408" y="9818"/>
                    <a:pt x="408" y="9425"/>
                  </a:cubicBezTo>
                  <a:cubicBezTo>
                    <a:pt x="10189" y="393"/>
                    <a:pt x="10189" y="393"/>
                    <a:pt x="10189" y="393"/>
                  </a:cubicBezTo>
                  <a:cubicBezTo>
                    <a:pt x="10189" y="0"/>
                    <a:pt x="11004" y="0"/>
                    <a:pt x="11411" y="0"/>
                  </a:cubicBezTo>
                  <a:cubicBezTo>
                    <a:pt x="11819" y="0"/>
                    <a:pt x="12226" y="0"/>
                    <a:pt x="12634" y="393"/>
                  </a:cubicBezTo>
                  <a:cubicBezTo>
                    <a:pt x="13857" y="1571"/>
                    <a:pt x="13857" y="1571"/>
                    <a:pt x="13857" y="1571"/>
                  </a:cubicBezTo>
                  <a:cubicBezTo>
                    <a:pt x="14264" y="1571"/>
                    <a:pt x="14264" y="2356"/>
                    <a:pt x="14264" y="2749"/>
                  </a:cubicBezTo>
                  <a:cubicBezTo>
                    <a:pt x="14264" y="3142"/>
                    <a:pt x="14264" y="3535"/>
                    <a:pt x="13857" y="3927"/>
                  </a:cubicBezTo>
                  <a:cubicBezTo>
                    <a:pt x="9374" y="8247"/>
                    <a:pt x="9374" y="8247"/>
                    <a:pt x="9374" y="8247"/>
                  </a:cubicBezTo>
                  <a:cubicBezTo>
                    <a:pt x="19562" y="8247"/>
                    <a:pt x="19562" y="8247"/>
                    <a:pt x="19562" y="8247"/>
                  </a:cubicBezTo>
                  <a:cubicBezTo>
                    <a:pt x="20785" y="8247"/>
                    <a:pt x="21600" y="9033"/>
                    <a:pt x="21600" y="9818"/>
                  </a:cubicBezTo>
                  <a:lnTo>
                    <a:pt x="21600" y="1178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5" name="Shape 5224">
              <a:extLst>
                <a:ext uri="{FF2B5EF4-FFF2-40B4-BE49-F238E27FC236}">
                  <a16:creationId xmlns:a16="http://schemas.microsoft.com/office/drawing/2014/main" id="{11F468E9-AAC3-4353-997A-C4F045025814}"/>
                </a:ext>
              </a:extLst>
            </p:cNvPr>
            <p:cNvSpPr/>
            <p:nvPr/>
          </p:nvSpPr>
          <p:spPr>
            <a:xfrm>
              <a:off x="12978948" y="474698"/>
              <a:ext cx="339107" cy="327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07" y="12634"/>
                  </a:moveTo>
                  <a:cubicBezTo>
                    <a:pt x="20029" y="13857"/>
                    <a:pt x="20029" y="13857"/>
                    <a:pt x="20029" y="13857"/>
                  </a:cubicBezTo>
                  <a:cubicBezTo>
                    <a:pt x="19636" y="14264"/>
                    <a:pt x="19244" y="14264"/>
                    <a:pt x="18851" y="14264"/>
                  </a:cubicBezTo>
                  <a:cubicBezTo>
                    <a:pt x="18458" y="14264"/>
                    <a:pt x="18065" y="14264"/>
                    <a:pt x="17673" y="13857"/>
                  </a:cubicBezTo>
                  <a:cubicBezTo>
                    <a:pt x="13353" y="9374"/>
                    <a:pt x="13353" y="9374"/>
                    <a:pt x="13353" y="9374"/>
                  </a:cubicBezTo>
                  <a:cubicBezTo>
                    <a:pt x="13353" y="19562"/>
                    <a:pt x="13353" y="19562"/>
                    <a:pt x="13353" y="19562"/>
                  </a:cubicBezTo>
                  <a:cubicBezTo>
                    <a:pt x="13353" y="20785"/>
                    <a:pt x="12567" y="21600"/>
                    <a:pt x="11782" y="21600"/>
                  </a:cubicBezTo>
                  <a:cubicBezTo>
                    <a:pt x="9818" y="21600"/>
                    <a:pt x="9818" y="21600"/>
                    <a:pt x="9818" y="21600"/>
                  </a:cubicBezTo>
                  <a:cubicBezTo>
                    <a:pt x="9033" y="21600"/>
                    <a:pt x="8247" y="20785"/>
                    <a:pt x="8247" y="19562"/>
                  </a:cubicBezTo>
                  <a:cubicBezTo>
                    <a:pt x="8247" y="9374"/>
                    <a:pt x="8247" y="9374"/>
                    <a:pt x="8247" y="9374"/>
                  </a:cubicBezTo>
                  <a:cubicBezTo>
                    <a:pt x="3927" y="13857"/>
                    <a:pt x="3927" y="13857"/>
                    <a:pt x="3927" y="13857"/>
                  </a:cubicBezTo>
                  <a:cubicBezTo>
                    <a:pt x="3535" y="14264"/>
                    <a:pt x="3142" y="14264"/>
                    <a:pt x="2749" y="14264"/>
                  </a:cubicBezTo>
                  <a:cubicBezTo>
                    <a:pt x="2356" y="14264"/>
                    <a:pt x="1964" y="14264"/>
                    <a:pt x="1571" y="13857"/>
                  </a:cubicBezTo>
                  <a:cubicBezTo>
                    <a:pt x="393" y="12634"/>
                    <a:pt x="393" y="12634"/>
                    <a:pt x="393" y="12634"/>
                  </a:cubicBezTo>
                  <a:cubicBezTo>
                    <a:pt x="0" y="12226"/>
                    <a:pt x="0" y="11819"/>
                    <a:pt x="0" y="11411"/>
                  </a:cubicBezTo>
                  <a:cubicBezTo>
                    <a:pt x="0" y="11004"/>
                    <a:pt x="0" y="10189"/>
                    <a:pt x="393" y="10189"/>
                  </a:cubicBezTo>
                  <a:cubicBezTo>
                    <a:pt x="9425" y="408"/>
                    <a:pt x="9425" y="408"/>
                    <a:pt x="9425" y="408"/>
                  </a:cubicBezTo>
                  <a:cubicBezTo>
                    <a:pt x="9818" y="0"/>
                    <a:pt x="10211" y="0"/>
                    <a:pt x="10604" y="0"/>
                  </a:cubicBezTo>
                  <a:cubicBezTo>
                    <a:pt x="11389" y="0"/>
                    <a:pt x="11782" y="0"/>
                    <a:pt x="12175" y="408"/>
                  </a:cubicBezTo>
                  <a:cubicBezTo>
                    <a:pt x="21207" y="10189"/>
                    <a:pt x="21207" y="10189"/>
                    <a:pt x="21207" y="10189"/>
                  </a:cubicBezTo>
                  <a:cubicBezTo>
                    <a:pt x="21600" y="10189"/>
                    <a:pt x="21600" y="11004"/>
                    <a:pt x="21600" y="11411"/>
                  </a:cubicBezTo>
                  <a:cubicBezTo>
                    <a:pt x="21600" y="11819"/>
                    <a:pt x="21600" y="12226"/>
                    <a:pt x="21207" y="1263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6" name="Shape 5225">
              <a:extLst>
                <a:ext uri="{FF2B5EF4-FFF2-40B4-BE49-F238E27FC236}">
                  <a16:creationId xmlns:a16="http://schemas.microsoft.com/office/drawing/2014/main" id="{2AD41993-F3DB-4994-AABD-86ACA44B1497}"/>
                </a:ext>
              </a:extLst>
            </p:cNvPr>
            <p:cNvSpPr/>
            <p:nvPr/>
          </p:nvSpPr>
          <p:spPr>
            <a:xfrm>
              <a:off x="13856634" y="463300"/>
              <a:ext cx="339109" cy="339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60" y="10604"/>
                  </a:moveTo>
                  <a:cubicBezTo>
                    <a:pt x="18065" y="15709"/>
                    <a:pt x="18065" y="15709"/>
                    <a:pt x="18065" y="15709"/>
                  </a:cubicBezTo>
                  <a:cubicBezTo>
                    <a:pt x="20029" y="13745"/>
                    <a:pt x="20029" y="13745"/>
                    <a:pt x="20029" y="13745"/>
                  </a:cubicBezTo>
                  <a:cubicBezTo>
                    <a:pt x="20029" y="13353"/>
                    <a:pt x="20422" y="13353"/>
                    <a:pt x="20815" y="13353"/>
                  </a:cubicBezTo>
                  <a:cubicBezTo>
                    <a:pt x="21207" y="13745"/>
                    <a:pt x="21600" y="13745"/>
                    <a:pt x="21600" y="14138"/>
                  </a:cubicBezTo>
                  <a:cubicBezTo>
                    <a:pt x="21600" y="20422"/>
                    <a:pt x="21600" y="20422"/>
                    <a:pt x="21600" y="20422"/>
                  </a:cubicBezTo>
                  <a:cubicBezTo>
                    <a:pt x="21600" y="21207"/>
                    <a:pt x="21207" y="21600"/>
                    <a:pt x="20422" y="21600"/>
                  </a:cubicBezTo>
                  <a:cubicBezTo>
                    <a:pt x="14138" y="21600"/>
                    <a:pt x="14138" y="21600"/>
                    <a:pt x="14138" y="21600"/>
                  </a:cubicBezTo>
                  <a:cubicBezTo>
                    <a:pt x="13745" y="21600"/>
                    <a:pt x="13745" y="21207"/>
                    <a:pt x="13353" y="20815"/>
                  </a:cubicBezTo>
                  <a:cubicBezTo>
                    <a:pt x="13353" y="20422"/>
                    <a:pt x="13353" y="20029"/>
                    <a:pt x="13745" y="20029"/>
                  </a:cubicBezTo>
                  <a:cubicBezTo>
                    <a:pt x="15709" y="18065"/>
                    <a:pt x="15709" y="18065"/>
                    <a:pt x="15709" y="18065"/>
                  </a:cubicBezTo>
                  <a:cubicBezTo>
                    <a:pt x="10604" y="12960"/>
                    <a:pt x="10604" y="12960"/>
                    <a:pt x="10604" y="12960"/>
                  </a:cubicBezTo>
                  <a:cubicBezTo>
                    <a:pt x="5891" y="18065"/>
                    <a:pt x="5891" y="18065"/>
                    <a:pt x="5891" y="18065"/>
                  </a:cubicBezTo>
                  <a:cubicBezTo>
                    <a:pt x="7855" y="20029"/>
                    <a:pt x="7855" y="20029"/>
                    <a:pt x="7855" y="20029"/>
                  </a:cubicBezTo>
                  <a:cubicBezTo>
                    <a:pt x="7855" y="20029"/>
                    <a:pt x="8247" y="20422"/>
                    <a:pt x="7855" y="20815"/>
                  </a:cubicBezTo>
                  <a:cubicBezTo>
                    <a:pt x="7855" y="21207"/>
                    <a:pt x="7462" y="21600"/>
                    <a:pt x="7069" y="21600"/>
                  </a:cubicBezTo>
                  <a:cubicBezTo>
                    <a:pt x="785" y="21600"/>
                    <a:pt x="785" y="21600"/>
                    <a:pt x="785" y="21600"/>
                  </a:cubicBezTo>
                  <a:cubicBezTo>
                    <a:pt x="393" y="21600"/>
                    <a:pt x="0" y="21207"/>
                    <a:pt x="0" y="20422"/>
                  </a:cubicBezTo>
                  <a:cubicBezTo>
                    <a:pt x="0" y="14138"/>
                    <a:pt x="0" y="14138"/>
                    <a:pt x="0" y="14138"/>
                  </a:cubicBezTo>
                  <a:cubicBezTo>
                    <a:pt x="0" y="13745"/>
                    <a:pt x="0" y="13745"/>
                    <a:pt x="393" y="13353"/>
                  </a:cubicBezTo>
                  <a:cubicBezTo>
                    <a:pt x="785" y="13353"/>
                    <a:pt x="1178" y="13353"/>
                    <a:pt x="1571" y="13745"/>
                  </a:cubicBezTo>
                  <a:cubicBezTo>
                    <a:pt x="3535" y="15709"/>
                    <a:pt x="3535" y="15709"/>
                    <a:pt x="3535" y="15709"/>
                  </a:cubicBezTo>
                  <a:cubicBezTo>
                    <a:pt x="8247" y="10604"/>
                    <a:pt x="8247" y="10604"/>
                    <a:pt x="8247" y="10604"/>
                  </a:cubicBezTo>
                  <a:cubicBezTo>
                    <a:pt x="3535" y="5498"/>
                    <a:pt x="3535" y="5498"/>
                    <a:pt x="3535" y="5498"/>
                  </a:cubicBezTo>
                  <a:cubicBezTo>
                    <a:pt x="1571" y="7855"/>
                    <a:pt x="1571" y="7855"/>
                    <a:pt x="1571" y="7855"/>
                  </a:cubicBezTo>
                  <a:cubicBezTo>
                    <a:pt x="1178" y="7855"/>
                    <a:pt x="1178" y="7855"/>
                    <a:pt x="785" y="7855"/>
                  </a:cubicBezTo>
                  <a:cubicBezTo>
                    <a:pt x="785" y="7855"/>
                    <a:pt x="393" y="7855"/>
                    <a:pt x="393" y="7855"/>
                  </a:cubicBezTo>
                  <a:cubicBezTo>
                    <a:pt x="0" y="7855"/>
                    <a:pt x="0" y="7462"/>
                    <a:pt x="0" y="7069"/>
                  </a:cubicBezTo>
                  <a:cubicBezTo>
                    <a:pt x="0" y="785"/>
                    <a:pt x="0" y="785"/>
                    <a:pt x="0" y="785"/>
                  </a:cubicBezTo>
                  <a:cubicBezTo>
                    <a:pt x="0" y="393"/>
                    <a:pt x="393" y="0"/>
                    <a:pt x="785" y="0"/>
                  </a:cubicBezTo>
                  <a:cubicBezTo>
                    <a:pt x="7069" y="0"/>
                    <a:pt x="7069" y="0"/>
                    <a:pt x="7069" y="0"/>
                  </a:cubicBezTo>
                  <a:cubicBezTo>
                    <a:pt x="7462" y="0"/>
                    <a:pt x="7855" y="0"/>
                    <a:pt x="7855" y="393"/>
                  </a:cubicBezTo>
                  <a:cubicBezTo>
                    <a:pt x="8247" y="785"/>
                    <a:pt x="7855" y="1178"/>
                    <a:pt x="7855" y="1571"/>
                  </a:cubicBezTo>
                  <a:cubicBezTo>
                    <a:pt x="5891" y="3535"/>
                    <a:pt x="5891" y="3535"/>
                    <a:pt x="5891" y="3535"/>
                  </a:cubicBezTo>
                  <a:cubicBezTo>
                    <a:pt x="10604" y="8247"/>
                    <a:pt x="10604" y="8247"/>
                    <a:pt x="10604" y="8247"/>
                  </a:cubicBezTo>
                  <a:cubicBezTo>
                    <a:pt x="15709" y="3535"/>
                    <a:pt x="15709" y="3535"/>
                    <a:pt x="15709" y="3535"/>
                  </a:cubicBezTo>
                  <a:cubicBezTo>
                    <a:pt x="13745" y="1571"/>
                    <a:pt x="13745" y="1571"/>
                    <a:pt x="13745" y="1571"/>
                  </a:cubicBezTo>
                  <a:cubicBezTo>
                    <a:pt x="13353" y="1178"/>
                    <a:pt x="13353" y="785"/>
                    <a:pt x="13353" y="393"/>
                  </a:cubicBezTo>
                  <a:cubicBezTo>
                    <a:pt x="13745" y="0"/>
                    <a:pt x="13745" y="0"/>
                    <a:pt x="14138" y="0"/>
                  </a:cubicBezTo>
                  <a:cubicBezTo>
                    <a:pt x="20422" y="0"/>
                    <a:pt x="20422" y="0"/>
                    <a:pt x="20422" y="0"/>
                  </a:cubicBezTo>
                  <a:cubicBezTo>
                    <a:pt x="21207" y="0"/>
                    <a:pt x="21600" y="393"/>
                    <a:pt x="21600" y="785"/>
                  </a:cubicBezTo>
                  <a:cubicBezTo>
                    <a:pt x="21600" y="7069"/>
                    <a:pt x="21600" y="7069"/>
                    <a:pt x="21600" y="7069"/>
                  </a:cubicBezTo>
                  <a:cubicBezTo>
                    <a:pt x="21600" y="7462"/>
                    <a:pt x="21207" y="7855"/>
                    <a:pt x="20815" y="7855"/>
                  </a:cubicBezTo>
                  <a:cubicBezTo>
                    <a:pt x="20815" y="7855"/>
                    <a:pt x="20815" y="7855"/>
                    <a:pt x="20422" y="7855"/>
                  </a:cubicBezTo>
                  <a:cubicBezTo>
                    <a:pt x="20422" y="7855"/>
                    <a:pt x="20029" y="7855"/>
                    <a:pt x="20029" y="7855"/>
                  </a:cubicBezTo>
                  <a:cubicBezTo>
                    <a:pt x="18065" y="5498"/>
                    <a:pt x="18065" y="5498"/>
                    <a:pt x="18065" y="5498"/>
                  </a:cubicBezTo>
                  <a:lnTo>
                    <a:pt x="12960" y="10604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7" name="Shape 5226">
              <a:extLst>
                <a:ext uri="{FF2B5EF4-FFF2-40B4-BE49-F238E27FC236}">
                  <a16:creationId xmlns:a16="http://schemas.microsoft.com/office/drawing/2014/main" id="{A136B6BA-498F-48DC-B53F-90C0ABDBFA5C}"/>
                </a:ext>
              </a:extLst>
            </p:cNvPr>
            <p:cNvSpPr/>
            <p:nvPr/>
          </p:nvSpPr>
          <p:spPr>
            <a:xfrm>
              <a:off x="14757119" y="431955"/>
              <a:ext cx="139633" cy="396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4725"/>
                  </a:moveTo>
                  <a:cubicBezTo>
                    <a:pt x="15026" y="4725"/>
                    <a:pt x="15026" y="4725"/>
                    <a:pt x="15026" y="4725"/>
                  </a:cubicBezTo>
                  <a:cubicBezTo>
                    <a:pt x="15026" y="16875"/>
                    <a:pt x="15026" y="16875"/>
                    <a:pt x="15026" y="16875"/>
                  </a:cubicBezTo>
                  <a:cubicBezTo>
                    <a:pt x="19722" y="16875"/>
                    <a:pt x="19722" y="16875"/>
                    <a:pt x="19722" y="16875"/>
                  </a:cubicBezTo>
                  <a:cubicBezTo>
                    <a:pt x="20661" y="16875"/>
                    <a:pt x="21600" y="17212"/>
                    <a:pt x="21600" y="17887"/>
                  </a:cubicBezTo>
                  <a:cubicBezTo>
                    <a:pt x="21600" y="17887"/>
                    <a:pt x="21600" y="18225"/>
                    <a:pt x="20661" y="18225"/>
                  </a:cubicBezTo>
                  <a:cubicBezTo>
                    <a:pt x="12209" y="21262"/>
                    <a:pt x="12209" y="21262"/>
                    <a:pt x="12209" y="21262"/>
                  </a:cubicBezTo>
                  <a:cubicBezTo>
                    <a:pt x="12209" y="21600"/>
                    <a:pt x="11270" y="21600"/>
                    <a:pt x="10330" y="21600"/>
                  </a:cubicBezTo>
                  <a:cubicBezTo>
                    <a:pt x="10330" y="21600"/>
                    <a:pt x="9391" y="21600"/>
                    <a:pt x="9391" y="21262"/>
                  </a:cubicBezTo>
                  <a:cubicBezTo>
                    <a:pt x="939" y="18225"/>
                    <a:pt x="939" y="18225"/>
                    <a:pt x="939" y="18225"/>
                  </a:cubicBezTo>
                  <a:cubicBezTo>
                    <a:pt x="0" y="18225"/>
                    <a:pt x="0" y="17887"/>
                    <a:pt x="0" y="17887"/>
                  </a:cubicBezTo>
                  <a:cubicBezTo>
                    <a:pt x="0" y="17212"/>
                    <a:pt x="939" y="16875"/>
                    <a:pt x="1878" y="16875"/>
                  </a:cubicBezTo>
                  <a:cubicBezTo>
                    <a:pt x="6574" y="16875"/>
                    <a:pt x="6574" y="16875"/>
                    <a:pt x="6574" y="16875"/>
                  </a:cubicBezTo>
                  <a:cubicBezTo>
                    <a:pt x="6574" y="4725"/>
                    <a:pt x="6574" y="4725"/>
                    <a:pt x="6574" y="4725"/>
                  </a:cubicBezTo>
                  <a:cubicBezTo>
                    <a:pt x="1878" y="4725"/>
                    <a:pt x="1878" y="4725"/>
                    <a:pt x="1878" y="4725"/>
                  </a:cubicBezTo>
                  <a:cubicBezTo>
                    <a:pt x="939" y="4725"/>
                    <a:pt x="0" y="4388"/>
                    <a:pt x="0" y="4050"/>
                  </a:cubicBezTo>
                  <a:cubicBezTo>
                    <a:pt x="0" y="3713"/>
                    <a:pt x="0" y="3375"/>
                    <a:pt x="939" y="3375"/>
                  </a:cubicBezTo>
                  <a:cubicBezTo>
                    <a:pt x="9391" y="338"/>
                    <a:pt x="9391" y="338"/>
                    <a:pt x="9391" y="338"/>
                  </a:cubicBezTo>
                  <a:cubicBezTo>
                    <a:pt x="9391" y="0"/>
                    <a:pt x="10330" y="0"/>
                    <a:pt x="10330" y="0"/>
                  </a:cubicBezTo>
                  <a:cubicBezTo>
                    <a:pt x="11270" y="0"/>
                    <a:pt x="12209" y="0"/>
                    <a:pt x="12209" y="338"/>
                  </a:cubicBezTo>
                  <a:cubicBezTo>
                    <a:pt x="20661" y="3375"/>
                    <a:pt x="20661" y="3375"/>
                    <a:pt x="20661" y="3375"/>
                  </a:cubicBezTo>
                  <a:cubicBezTo>
                    <a:pt x="21600" y="3375"/>
                    <a:pt x="21600" y="3713"/>
                    <a:pt x="21600" y="4050"/>
                  </a:cubicBezTo>
                  <a:cubicBezTo>
                    <a:pt x="21600" y="4388"/>
                    <a:pt x="20661" y="4725"/>
                    <a:pt x="19722" y="472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8" name="Shape 5227">
              <a:extLst>
                <a:ext uri="{FF2B5EF4-FFF2-40B4-BE49-F238E27FC236}">
                  <a16:creationId xmlns:a16="http://schemas.microsoft.com/office/drawing/2014/main" id="{A09B7806-C584-4F7F-928F-9B16E0D869AC}"/>
                </a:ext>
              </a:extLst>
            </p:cNvPr>
            <p:cNvSpPr/>
            <p:nvPr/>
          </p:nvSpPr>
          <p:spPr>
            <a:xfrm>
              <a:off x="15659145" y="461207"/>
              <a:ext cx="337566" cy="339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2" h="21242" extrusionOk="0">
                  <a:moveTo>
                    <a:pt x="21502" y="545"/>
                  </a:moveTo>
                  <a:cubicBezTo>
                    <a:pt x="21502" y="20603"/>
                    <a:pt x="21502" y="20603"/>
                    <a:pt x="21502" y="20603"/>
                  </a:cubicBezTo>
                  <a:cubicBezTo>
                    <a:pt x="21502" y="21374"/>
                    <a:pt x="21109" y="21374"/>
                    <a:pt x="21109" y="20988"/>
                  </a:cubicBezTo>
                  <a:cubicBezTo>
                    <a:pt x="10898" y="11345"/>
                    <a:pt x="10898" y="11345"/>
                    <a:pt x="10898" y="11345"/>
                  </a:cubicBezTo>
                  <a:cubicBezTo>
                    <a:pt x="10898" y="11345"/>
                    <a:pt x="10898" y="10960"/>
                    <a:pt x="10898" y="10960"/>
                  </a:cubicBezTo>
                  <a:cubicBezTo>
                    <a:pt x="10898" y="20603"/>
                    <a:pt x="10898" y="20603"/>
                    <a:pt x="10898" y="20603"/>
                  </a:cubicBezTo>
                  <a:cubicBezTo>
                    <a:pt x="10898" y="21374"/>
                    <a:pt x="10506" y="21374"/>
                    <a:pt x="10113" y="20988"/>
                  </a:cubicBezTo>
                  <a:cubicBezTo>
                    <a:pt x="295" y="11345"/>
                    <a:pt x="295" y="11345"/>
                    <a:pt x="295" y="11345"/>
                  </a:cubicBezTo>
                  <a:cubicBezTo>
                    <a:pt x="-98" y="10960"/>
                    <a:pt x="-98" y="10188"/>
                    <a:pt x="295" y="10188"/>
                  </a:cubicBezTo>
                  <a:cubicBezTo>
                    <a:pt x="10113" y="160"/>
                    <a:pt x="10113" y="160"/>
                    <a:pt x="10113" y="160"/>
                  </a:cubicBezTo>
                  <a:cubicBezTo>
                    <a:pt x="10506" y="-226"/>
                    <a:pt x="10898" y="160"/>
                    <a:pt x="10898" y="545"/>
                  </a:cubicBezTo>
                  <a:cubicBezTo>
                    <a:pt x="10898" y="10188"/>
                    <a:pt x="10898" y="10188"/>
                    <a:pt x="10898" y="10188"/>
                  </a:cubicBezTo>
                  <a:cubicBezTo>
                    <a:pt x="10898" y="10188"/>
                    <a:pt x="10898" y="10188"/>
                    <a:pt x="10898" y="10188"/>
                  </a:cubicBezTo>
                  <a:cubicBezTo>
                    <a:pt x="21109" y="160"/>
                    <a:pt x="21109" y="160"/>
                    <a:pt x="21109" y="160"/>
                  </a:cubicBezTo>
                  <a:cubicBezTo>
                    <a:pt x="21109" y="-226"/>
                    <a:pt x="21502" y="160"/>
                    <a:pt x="21502" y="54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" name="Shape 5228">
              <a:extLst>
                <a:ext uri="{FF2B5EF4-FFF2-40B4-BE49-F238E27FC236}">
                  <a16:creationId xmlns:a16="http://schemas.microsoft.com/office/drawing/2014/main" id="{A6C13969-60EE-45ED-B110-A80B4BF12ECF}"/>
                </a:ext>
              </a:extLst>
            </p:cNvPr>
            <p:cNvSpPr/>
            <p:nvPr/>
          </p:nvSpPr>
          <p:spPr>
            <a:xfrm>
              <a:off x="16393940" y="431955"/>
              <a:ext cx="418897" cy="396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725"/>
                  </a:moveTo>
                  <a:cubicBezTo>
                    <a:pt x="21600" y="6075"/>
                    <a:pt x="21600" y="6075"/>
                    <a:pt x="21600" y="6075"/>
                  </a:cubicBezTo>
                  <a:cubicBezTo>
                    <a:pt x="20329" y="6075"/>
                    <a:pt x="20329" y="6075"/>
                    <a:pt x="20329" y="6075"/>
                  </a:cubicBezTo>
                  <a:cubicBezTo>
                    <a:pt x="20329" y="6750"/>
                    <a:pt x="20012" y="7088"/>
                    <a:pt x="19376" y="7088"/>
                  </a:cubicBezTo>
                  <a:cubicBezTo>
                    <a:pt x="2224" y="7088"/>
                    <a:pt x="2224" y="7088"/>
                    <a:pt x="2224" y="7088"/>
                  </a:cubicBezTo>
                  <a:cubicBezTo>
                    <a:pt x="1588" y="7088"/>
                    <a:pt x="1271" y="6750"/>
                    <a:pt x="1271" y="6075"/>
                  </a:cubicBezTo>
                  <a:cubicBezTo>
                    <a:pt x="0" y="6075"/>
                    <a:pt x="0" y="6075"/>
                    <a:pt x="0" y="6075"/>
                  </a:cubicBezTo>
                  <a:cubicBezTo>
                    <a:pt x="0" y="4725"/>
                    <a:pt x="0" y="4725"/>
                    <a:pt x="0" y="4725"/>
                  </a:cubicBezTo>
                  <a:cubicBezTo>
                    <a:pt x="10800" y="0"/>
                    <a:pt x="10800" y="0"/>
                    <a:pt x="10800" y="0"/>
                  </a:cubicBezTo>
                  <a:lnTo>
                    <a:pt x="21600" y="4725"/>
                  </a:lnTo>
                  <a:close/>
                  <a:moveTo>
                    <a:pt x="21600" y="20250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20250"/>
                    <a:pt x="0" y="20250"/>
                    <a:pt x="0" y="20250"/>
                  </a:cubicBezTo>
                  <a:cubicBezTo>
                    <a:pt x="0" y="19575"/>
                    <a:pt x="318" y="19237"/>
                    <a:pt x="635" y="19237"/>
                  </a:cubicBezTo>
                  <a:cubicBezTo>
                    <a:pt x="20965" y="19237"/>
                    <a:pt x="20965" y="19237"/>
                    <a:pt x="20965" y="19237"/>
                  </a:cubicBezTo>
                  <a:cubicBezTo>
                    <a:pt x="21282" y="19237"/>
                    <a:pt x="21600" y="19575"/>
                    <a:pt x="21600" y="20250"/>
                  </a:cubicBezTo>
                  <a:close/>
                  <a:moveTo>
                    <a:pt x="5718" y="7763"/>
                  </a:moveTo>
                  <a:cubicBezTo>
                    <a:pt x="5718" y="16875"/>
                    <a:pt x="5718" y="16875"/>
                    <a:pt x="5718" y="16875"/>
                  </a:cubicBezTo>
                  <a:cubicBezTo>
                    <a:pt x="7306" y="16875"/>
                    <a:pt x="7306" y="16875"/>
                    <a:pt x="7306" y="16875"/>
                  </a:cubicBezTo>
                  <a:cubicBezTo>
                    <a:pt x="7306" y="7763"/>
                    <a:pt x="7306" y="7763"/>
                    <a:pt x="7306" y="7763"/>
                  </a:cubicBezTo>
                  <a:cubicBezTo>
                    <a:pt x="10165" y="7763"/>
                    <a:pt x="10165" y="7763"/>
                    <a:pt x="10165" y="7763"/>
                  </a:cubicBezTo>
                  <a:cubicBezTo>
                    <a:pt x="10165" y="16875"/>
                    <a:pt x="10165" y="16875"/>
                    <a:pt x="10165" y="16875"/>
                  </a:cubicBezTo>
                  <a:cubicBezTo>
                    <a:pt x="11435" y="16875"/>
                    <a:pt x="11435" y="16875"/>
                    <a:pt x="11435" y="16875"/>
                  </a:cubicBezTo>
                  <a:cubicBezTo>
                    <a:pt x="11435" y="7763"/>
                    <a:pt x="11435" y="7763"/>
                    <a:pt x="11435" y="7763"/>
                  </a:cubicBezTo>
                  <a:cubicBezTo>
                    <a:pt x="14294" y="7763"/>
                    <a:pt x="14294" y="7763"/>
                    <a:pt x="14294" y="7763"/>
                  </a:cubicBezTo>
                  <a:cubicBezTo>
                    <a:pt x="14294" y="16875"/>
                    <a:pt x="14294" y="16875"/>
                    <a:pt x="14294" y="16875"/>
                  </a:cubicBezTo>
                  <a:cubicBezTo>
                    <a:pt x="15882" y="16875"/>
                    <a:pt x="15882" y="16875"/>
                    <a:pt x="15882" y="16875"/>
                  </a:cubicBezTo>
                  <a:cubicBezTo>
                    <a:pt x="15882" y="7763"/>
                    <a:pt x="15882" y="7763"/>
                    <a:pt x="15882" y="7763"/>
                  </a:cubicBezTo>
                  <a:cubicBezTo>
                    <a:pt x="18741" y="7763"/>
                    <a:pt x="18741" y="7763"/>
                    <a:pt x="18741" y="7763"/>
                  </a:cubicBezTo>
                  <a:cubicBezTo>
                    <a:pt x="18741" y="16875"/>
                    <a:pt x="18741" y="16875"/>
                    <a:pt x="18741" y="16875"/>
                  </a:cubicBezTo>
                  <a:cubicBezTo>
                    <a:pt x="19376" y="16875"/>
                    <a:pt x="19376" y="16875"/>
                    <a:pt x="19376" y="16875"/>
                  </a:cubicBezTo>
                  <a:cubicBezTo>
                    <a:pt x="20012" y="16875"/>
                    <a:pt x="20329" y="17212"/>
                    <a:pt x="20329" y="17887"/>
                  </a:cubicBezTo>
                  <a:cubicBezTo>
                    <a:pt x="20329" y="18562"/>
                    <a:pt x="20329" y="18562"/>
                    <a:pt x="20329" y="18562"/>
                  </a:cubicBezTo>
                  <a:cubicBezTo>
                    <a:pt x="1271" y="18562"/>
                    <a:pt x="1271" y="18562"/>
                    <a:pt x="1271" y="18562"/>
                  </a:cubicBezTo>
                  <a:cubicBezTo>
                    <a:pt x="1271" y="17887"/>
                    <a:pt x="1271" y="17887"/>
                    <a:pt x="1271" y="17887"/>
                  </a:cubicBezTo>
                  <a:cubicBezTo>
                    <a:pt x="1271" y="17212"/>
                    <a:pt x="1588" y="16875"/>
                    <a:pt x="2224" y="16875"/>
                  </a:cubicBezTo>
                  <a:cubicBezTo>
                    <a:pt x="2859" y="16875"/>
                    <a:pt x="2859" y="16875"/>
                    <a:pt x="2859" y="16875"/>
                  </a:cubicBezTo>
                  <a:cubicBezTo>
                    <a:pt x="2859" y="7763"/>
                    <a:pt x="2859" y="7763"/>
                    <a:pt x="2859" y="7763"/>
                  </a:cubicBezTo>
                  <a:lnTo>
                    <a:pt x="5718" y="7763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10" name="Shape 5242">
              <a:extLst>
                <a:ext uri="{FF2B5EF4-FFF2-40B4-BE49-F238E27FC236}">
                  <a16:creationId xmlns:a16="http://schemas.microsoft.com/office/drawing/2014/main" id="{239ED2A5-3B79-4105-AF29-3A7A84077FE9}"/>
                </a:ext>
              </a:extLst>
            </p:cNvPr>
            <p:cNvSpPr/>
            <p:nvPr/>
          </p:nvSpPr>
          <p:spPr>
            <a:xfrm>
              <a:off x="12078464" y="1127264"/>
              <a:ext cx="418897" cy="364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590"/>
                  </a:moveTo>
                  <a:cubicBezTo>
                    <a:pt x="21600" y="18305"/>
                    <a:pt x="21600" y="18305"/>
                    <a:pt x="21600" y="18305"/>
                  </a:cubicBezTo>
                  <a:cubicBezTo>
                    <a:pt x="21600" y="20136"/>
                    <a:pt x="20329" y="21600"/>
                    <a:pt x="18741" y="21600"/>
                  </a:cubicBezTo>
                  <a:cubicBezTo>
                    <a:pt x="2859" y="21600"/>
                    <a:pt x="2859" y="21600"/>
                    <a:pt x="2859" y="21600"/>
                  </a:cubicBezTo>
                  <a:cubicBezTo>
                    <a:pt x="1271" y="21600"/>
                    <a:pt x="0" y="20136"/>
                    <a:pt x="0" y="18305"/>
                  </a:cubicBezTo>
                  <a:cubicBezTo>
                    <a:pt x="0" y="6590"/>
                    <a:pt x="0" y="6590"/>
                    <a:pt x="0" y="6590"/>
                  </a:cubicBezTo>
                  <a:cubicBezTo>
                    <a:pt x="0" y="4759"/>
                    <a:pt x="1271" y="3295"/>
                    <a:pt x="2859" y="3295"/>
                  </a:cubicBezTo>
                  <a:cubicBezTo>
                    <a:pt x="5400" y="3295"/>
                    <a:pt x="5400" y="3295"/>
                    <a:pt x="5400" y="3295"/>
                  </a:cubicBezTo>
                  <a:cubicBezTo>
                    <a:pt x="6035" y="1464"/>
                    <a:pt x="6035" y="1464"/>
                    <a:pt x="6035" y="1464"/>
                  </a:cubicBezTo>
                  <a:cubicBezTo>
                    <a:pt x="6353" y="732"/>
                    <a:pt x="6988" y="0"/>
                    <a:pt x="7941" y="0"/>
                  </a:cubicBezTo>
                  <a:cubicBezTo>
                    <a:pt x="13659" y="0"/>
                    <a:pt x="13659" y="0"/>
                    <a:pt x="13659" y="0"/>
                  </a:cubicBezTo>
                  <a:cubicBezTo>
                    <a:pt x="14612" y="0"/>
                    <a:pt x="15247" y="732"/>
                    <a:pt x="15565" y="1464"/>
                  </a:cubicBezTo>
                  <a:cubicBezTo>
                    <a:pt x="16200" y="3295"/>
                    <a:pt x="16200" y="3295"/>
                    <a:pt x="16200" y="3295"/>
                  </a:cubicBezTo>
                  <a:cubicBezTo>
                    <a:pt x="18741" y="3295"/>
                    <a:pt x="18741" y="3295"/>
                    <a:pt x="18741" y="3295"/>
                  </a:cubicBezTo>
                  <a:cubicBezTo>
                    <a:pt x="20329" y="3295"/>
                    <a:pt x="21600" y="4759"/>
                    <a:pt x="21600" y="6590"/>
                  </a:cubicBezTo>
                  <a:close/>
                  <a:moveTo>
                    <a:pt x="15882" y="12447"/>
                  </a:moveTo>
                  <a:cubicBezTo>
                    <a:pt x="15882" y="9153"/>
                    <a:pt x="13659" y="6590"/>
                    <a:pt x="10800" y="6590"/>
                  </a:cubicBezTo>
                  <a:cubicBezTo>
                    <a:pt x="7941" y="6590"/>
                    <a:pt x="5718" y="9153"/>
                    <a:pt x="5718" y="12447"/>
                  </a:cubicBezTo>
                  <a:cubicBezTo>
                    <a:pt x="5718" y="15742"/>
                    <a:pt x="7941" y="18305"/>
                    <a:pt x="10800" y="18305"/>
                  </a:cubicBezTo>
                  <a:cubicBezTo>
                    <a:pt x="13659" y="18305"/>
                    <a:pt x="15882" y="15742"/>
                    <a:pt x="15882" y="12447"/>
                  </a:cubicBezTo>
                  <a:close/>
                  <a:moveTo>
                    <a:pt x="13976" y="12447"/>
                  </a:moveTo>
                  <a:cubicBezTo>
                    <a:pt x="13976" y="14644"/>
                    <a:pt x="12706" y="16108"/>
                    <a:pt x="10800" y="16108"/>
                  </a:cubicBezTo>
                  <a:cubicBezTo>
                    <a:pt x="8894" y="16108"/>
                    <a:pt x="7624" y="14644"/>
                    <a:pt x="7624" y="12447"/>
                  </a:cubicBezTo>
                  <a:cubicBezTo>
                    <a:pt x="7624" y="10251"/>
                    <a:pt x="8894" y="8786"/>
                    <a:pt x="10800" y="8786"/>
                  </a:cubicBezTo>
                  <a:cubicBezTo>
                    <a:pt x="12706" y="8786"/>
                    <a:pt x="13976" y="10251"/>
                    <a:pt x="13976" y="1244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11" name="Shape 5243">
              <a:extLst>
                <a:ext uri="{FF2B5EF4-FFF2-40B4-BE49-F238E27FC236}">
                  <a16:creationId xmlns:a16="http://schemas.microsoft.com/office/drawing/2014/main" id="{10A712B8-E7D5-4926-882C-EFF5D094CF9B}"/>
                </a:ext>
              </a:extLst>
            </p:cNvPr>
            <p:cNvSpPr/>
            <p:nvPr/>
          </p:nvSpPr>
          <p:spPr>
            <a:xfrm>
              <a:off x="12967551" y="1152911"/>
              <a:ext cx="450243" cy="3505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053"/>
                  </a:moveTo>
                  <a:cubicBezTo>
                    <a:pt x="21600" y="17432"/>
                    <a:pt x="21304" y="17432"/>
                    <a:pt x="21304" y="17432"/>
                  </a:cubicBezTo>
                  <a:cubicBezTo>
                    <a:pt x="20121" y="17432"/>
                    <a:pt x="20121" y="17432"/>
                    <a:pt x="20121" y="17432"/>
                  </a:cubicBezTo>
                  <a:cubicBezTo>
                    <a:pt x="20121" y="19326"/>
                    <a:pt x="20121" y="19326"/>
                    <a:pt x="20121" y="19326"/>
                  </a:cubicBezTo>
                  <a:cubicBezTo>
                    <a:pt x="20121" y="20463"/>
                    <a:pt x="19233" y="21600"/>
                    <a:pt x="18049" y="21600"/>
                  </a:cubicBezTo>
                  <a:cubicBezTo>
                    <a:pt x="17162" y="21600"/>
                    <a:pt x="16274" y="20463"/>
                    <a:pt x="16274" y="19326"/>
                  </a:cubicBezTo>
                  <a:cubicBezTo>
                    <a:pt x="16274" y="17432"/>
                    <a:pt x="16274" y="17432"/>
                    <a:pt x="16274" y="17432"/>
                  </a:cubicBezTo>
                  <a:cubicBezTo>
                    <a:pt x="5326" y="17432"/>
                    <a:pt x="5326" y="17432"/>
                    <a:pt x="5326" y="17432"/>
                  </a:cubicBezTo>
                  <a:cubicBezTo>
                    <a:pt x="5326" y="19326"/>
                    <a:pt x="5326" y="19326"/>
                    <a:pt x="5326" y="19326"/>
                  </a:cubicBezTo>
                  <a:cubicBezTo>
                    <a:pt x="5326" y="20463"/>
                    <a:pt x="4438" y="21600"/>
                    <a:pt x="3255" y="21600"/>
                  </a:cubicBezTo>
                  <a:cubicBezTo>
                    <a:pt x="2071" y="21600"/>
                    <a:pt x="1184" y="20463"/>
                    <a:pt x="1184" y="19326"/>
                  </a:cubicBezTo>
                  <a:cubicBezTo>
                    <a:pt x="1184" y="17432"/>
                    <a:pt x="1184" y="17432"/>
                    <a:pt x="1184" y="17432"/>
                  </a:cubicBezTo>
                  <a:cubicBezTo>
                    <a:pt x="296" y="17432"/>
                    <a:pt x="296" y="17432"/>
                    <a:pt x="296" y="17432"/>
                  </a:cubicBezTo>
                  <a:cubicBezTo>
                    <a:pt x="0" y="17432"/>
                    <a:pt x="0" y="17432"/>
                    <a:pt x="0" y="17053"/>
                  </a:cubicBezTo>
                  <a:cubicBezTo>
                    <a:pt x="0" y="11747"/>
                    <a:pt x="0" y="11747"/>
                    <a:pt x="0" y="11747"/>
                  </a:cubicBezTo>
                  <a:cubicBezTo>
                    <a:pt x="0" y="10232"/>
                    <a:pt x="888" y="8716"/>
                    <a:pt x="2367" y="8716"/>
                  </a:cubicBezTo>
                  <a:cubicBezTo>
                    <a:pt x="2663" y="8716"/>
                    <a:pt x="2663" y="8716"/>
                    <a:pt x="2663" y="8716"/>
                  </a:cubicBezTo>
                  <a:cubicBezTo>
                    <a:pt x="3847" y="3032"/>
                    <a:pt x="3847" y="3032"/>
                    <a:pt x="3847" y="3032"/>
                  </a:cubicBezTo>
                  <a:cubicBezTo>
                    <a:pt x="4142" y="1516"/>
                    <a:pt x="5326" y="0"/>
                    <a:pt x="6805" y="0"/>
                  </a:cubicBezTo>
                  <a:cubicBezTo>
                    <a:pt x="14795" y="0"/>
                    <a:pt x="14795" y="0"/>
                    <a:pt x="14795" y="0"/>
                  </a:cubicBezTo>
                  <a:cubicBezTo>
                    <a:pt x="16274" y="0"/>
                    <a:pt x="17458" y="1516"/>
                    <a:pt x="17753" y="3032"/>
                  </a:cubicBezTo>
                  <a:cubicBezTo>
                    <a:pt x="18937" y="8716"/>
                    <a:pt x="18937" y="8716"/>
                    <a:pt x="18937" y="8716"/>
                  </a:cubicBezTo>
                  <a:cubicBezTo>
                    <a:pt x="19233" y="8716"/>
                    <a:pt x="19233" y="8716"/>
                    <a:pt x="19233" y="8716"/>
                  </a:cubicBezTo>
                  <a:cubicBezTo>
                    <a:pt x="20416" y="8716"/>
                    <a:pt x="21600" y="10232"/>
                    <a:pt x="21600" y="11747"/>
                  </a:cubicBezTo>
                  <a:lnTo>
                    <a:pt x="21600" y="17053"/>
                  </a:lnTo>
                  <a:close/>
                  <a:moveTo>
                    <a:pt x="3255" y="10989"/>
                  </a:moveTo>
                  <a:cubicBezTo>
                    <a:pt x="2367" y="10989"/>
                    <a:pt x="1479" y="11747"/>
                    <a:pt x="1479" y="13263"/>
                  </a:cubicBezTo>
                  <a:cubicBezTo>
                    <a:pt x="1479" y="14400"/>
                    <a:pt x="2367" y="15158"/>
                    <a:pt x="3255" y="15158"/>
                  </a:cubicBezTo>
                  <a:cubicBezTo>
                    <a:pt x="4142" y="15158"/>
                    <a:pt x="5030" y="14400"/>
                    <a:pt x="5030" y="13263"/>
                  </a:cubicBezTo>
                  <a:cubicBezTo>
                    <a:pt x="5030" y="11747"/>
                    <a:pt x="4142" y="10989"/>
                    <a:pt x="3255" y="10989"/>
                  </a:cubicBezTo>
                  <a:close/>
                  <a:moveTo>
                    <a:pt x="15978" y="8716"/>
                  </a:moveTo>
                  <a:cubicBezTo>
                    <a:pt x="15090" y="3789"/>
                    <a:pt x="15090" y="3789"/>
                    <a:pt x="15090" y="3789"/>
                  </a:cubicBezTo>
                  <a:cubicBezTo>
                    <a:pt x="15090" y="3789"/>
                    <a:pt x="14795" y="3411"/>
                    <a:pt x="14795" y="3411"/>
                  </a:cubicBezTo>
                  <a:cubicBezTo>
                    <a:pt x="6805" y="3411"/>
                    <a:pt x="6805" y="3411"/>
                    <a:pt x="6805" y="3411"/>
                  </a:cubicBezTo>
                  <a:cubicBezTo>
                    <a:pt x="6510" y="3411"/>
                    <a:pt x="6214" y="3789"/>
                    <a:pt x="6214" y="3789"/>
                  </a:cubicBezTo>
                  <a:cubicBezTo>
                    <a:pt x="5326" y="8716"/>
                    <a:pt x="5326" y="8716"/>
                    <a:pt x="5326" y="8716"/>
                  </a:cubicBezTo>
                  <a:lnTo>
                    <a:pt x="15978" y="8716"/>
                  </a:lnTo>
                  <a:close/>
                  <a:moveTo>
                    <a:pt x="18049" y="10989"/>
                  </a:moveTo>
                  <a:cubicBezTo>
                    <a:pt x="17162" y="10989"/>
                    <a:pt x="16570" y="11747"/>
                    <a:pt x="16570" y="13263"/>
                  </a:cubicBezTo>
                  <a:cubicBezTo>
                    <a:pt x="16570" y="14400"/>
                    <a:pt x="17162" y="15158"/>
                    <a:pt x="18049" y="15158"/>
                  </a:cubicBezTo>
                  <a:cubicBezTo>
                    <a:pt x="19233" y="15158"/>
                    <a:pt x="19825" y="14400"/>
                    <a:pt x="19825" y="13263"/>
                  </a:cubicBezTo>
                  <a:cubicBezTo>
                    <a:pt x="19825" y="11747"/>
                    <a:pt x="19233" y="10989"/>
                    <a:pt x="18049" y="1098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12" name="Shape 5244">
              <a:extLst>
                <a:ext uri="{FF2B5EF4-FFF2-40B4-BE49-F238E27FC236}">
                  <a16:creationId xmlns:a16="http://schemas.microsoft.com/office/drawing/2014/main" id="{B2C16E87-4E43-4E36-A833-360C47E362EE}"/>
                </a:ext>
              </a:extLst>
            </p:cNvPr>
            <p:cNvSpPr/>
            <p:nvPr/>
          </p:nvSpPr>
          <p:spPr>
            <a:xfrm>
              <a:off x="13868034" y="1207054"/>
              <a:ext cx="128234" cy="227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432"/>
                  </a:moveTo>
                  <a:cubicBezTo>
                    <a:pt x="21600" y="21016"/>
                    <a:pt x="20571" y="21600"/>
                    <a:pt x="18514" y="21600"/>
                  </a:cubicBezTo>
                  <a:cubicBezTo>
                    <a:pt x="18514" y="21600"/>
                    <a:pt x="17486" y="21600"/>
                    <a:pt x="17486" y="21016"/>
                  </a:cubicBezTo>
                  <a:cubicBezTo>
                    <a:pt x="1029" y="11676"/>
                    <a:pt x="1029" y="11676"/>
                    <a:pt x="1029" y="11676"/>
                  </a:cubicBezTo>
                  <a:cubicBezTo>
                    <a:pt x="0" y="11676"/>
                    <a:pt x="0" y="11092"/>
                    <a:pt x="0" y="11092"/>
                  </a:cubicBezTo>
                  <a:cubicBezTo>
                    <a:pt x="0" y="10508"/>
                    <a:pt x="0" y="10508"/>
                    <a:pt x="1029" y="9924"/>
                  </a:cubicBezTo>
                  <a:cubicBezTo>
                    <a:pt x="17486" y="584"/>
                    <a:pt x="17486" y="584"/>
                    <a:pt x="17486" y="584"/>
                  </a:cubicBezTo>
                  <a:cubicBezTo>
                    <a:pt x="17486" y="584"/>
                    <a:pt x="18514" y="0"/>
                    <a:pt x="18514" y="0"/>
                  </a:cubicBezTo>
                  <a:cubicBezTo>
                    <a:pt x="20571" y="0"/>
                    <a:pt x="21600" y="1168"/>
                    <a:pt x="21600" y="1751"/>
                  </a:cubicBezTo>
                  <a:lnTo>
                    <a:pt x="21600" y="2043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13" name="Shape 5245">
              <a:extLst>
                <a:ext uri="{FF2B5EF4-FFF2-40B4-BE49-F238E27FC236}">
                  <a16:creationId xmlns:a16="http://schemas.microsoft.com/office/drawing/2014/main" id="{4F378D66-3A8D-4A8F-B3B2-04CA1FF9B7A3}"/>
                </a:ext>
              </a:extLst>
            </p:cNvPr>
            <p:cNvSpPr/>
            <p:nvPr/>
          </p:nvSpPr>
          <p:spPr>
            <a:xfrm>
              <a:off x="14742871" y="1152911"/>
              <a:ext cx="339107" cy="339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673"/>
                  </a:moveTo>
                  <a:cubicBezTo>
                    <a:pt x="21600" y="20029"/>
                    <a:pt x="19636" y="21600"/>
                    <a:pt x="17280" y="21600"/>
                  </a:cubicBezTo>
                  <a:cubicBezTo>
                    <a:pt x="3927" y="21600"/>
                    <a:pt x="3927" y="21600"/>
                    <a:pt x="3927" y="21600"/>
                  </a:cubicBezTo>
                  <a:cubicBezTo>
                    <a:pt x="1571" y="21600"/>
                    <a:pt x="0" y="20029"/>
                    <a:pt x="0" y="17673"/>
                  </a:cubicBezTo>
                  <a:cubicBezTo>
                    <a:pt x="0" y="4320"/>
                    <a:pt x="0" y="4320"/>
                    <a:pt x="0" y="4320"/>
                  </a:cubicBezTo>
                  <a:cubicBezTo>
                    <a:pt x="0" y="1964"/>
                    <a:pt x="1571" y="0"/>
                    <a:pt x="3927" y="0"/>
                  </a:cubicBezTo>
                  <a:cubicBezTo>
                    <a:pt x="17280" y="0"/>
                    <a:pt x="17280" y="0"/>
                    <a:pt x="17280" y="0"/>
                  </a:cubicBezTo>
                  <a:cubicBezTo>
                    <a:pt x="19636" y="0"/>
                    <a:pt x="21600" y="1964"/>
                    <a:pt x="21600" y="4320"/>
                  </a:cubicBezTo>
                  <a:lnTo>
                    <a:pt x="21600" y="17673"/>
                  </a:lnTo>
                  <a:close/>
                  <a:moveTo>
                    <a:pt x="17673" y="4320"/>
                  </a:moveTo>
                  <a:cubicBezTo>
                    <a:pt x="17673" y="3927"/>
                    <a:pt x="17673" y="3535"/>
                    <a:pt x="17280" y="3535"/>
                  </a:cubicBezTo>
                  <a:cubicBezTo>
                    <a:pt x="3927" y="3535"/>
                    <a:pt x="3927" y="3535"/>
                    <a:pt x="3927" y="3535"/>
                  </a:cubicBezTo>
                  <a:cubicBezTo>
                    <a:pt x="3535" y="3535"/>
                    <a:pt x="3535" y="3927"/>
                    <a:pt x="3535" y="4320"/>
                  </a:cubicBezTo>
                  <a:cubicBezTo>
                    <a:pt x="3535" y="17673"/>
                    <a:pt x="3535" y="17673"/>
                    <a:pt x="3535" y="17673"/>
                  </a:cubicBezTo>
                  <a:cubicBezTo>
                    <a:pt x="3535" y="17673"/>
                    <a:pt x="3535" y="18065"/>
                    <a:pt x="3927" y="18065"/>
                  </a:cubicBezTo>
                  <a:cubicBezTo>
                    <a:pt x="17280" y="18065"/>
                    <a:pt x="17280" y="18065"/>
                    <a:pt x="17280" y="18065"/>
                  </a:cubicBezTo>
                  <a:cubicBezTo>
                    <a:pt x="17673" y="18065"/>
                    <a:pt x="17673" y="17673"/>
                    <a:pt x="17673" y="17673"/>
                  </a:cubicBezTo>
                  <a:lnTo>
                    <a:pt x="17673" y="4320"/>
                  </a:lnTo>
                  <a:close/>
                  <a:moveTo>
                    <a:pt x="15709" y="8640"/>
                  </a:moveTo>
                  <a:cubicBezTo>
                    <a:pt x="11389" y="14924"/>
                    <a:pt x="11389" y="14924"/>
                    <a:pt x="11389" y="14924"/>
                  </a:cubicBezTo>
                  <a:cubicBezTo>
                    <a:pt x="11389" y="15316"/>
                    <a:pt x="10996" y="15316"/>
                    <a:pt x="10604" y="15316"/>
                  </a:cubicBezTo>
                  <a:cubicBezTo>
                    <a:pt x="10211" y="15316"/>
                    <a:pt x="10211" y="15316"/>
                    <a:pt x="9818" y="14924"/>
                  </a:cubicBezTo>
                  <a:cubicBezTo>
                    <a:pt x="5498" y="8640"/>
                    <a:pt x="5498" y="8640"/>
                    <a:pt x="5498" y="8640"/>
                  </a:cubicBezTo>
                  <a:cubicBezTo>
                    <a:pt x="5105" y="8640"/>
                    <a:pt x="5105" y="8247"/>
                    <a:pt x="5498" y="7855"/>
                  </a:cubicBezTo>
                  <a:cubicBezTo>
                    <a:pt x="5498" y="7462"/>
                    <a:pt x="5891" y="7462"/>
                    <a:pt x="6284" y="7462"/>
                  </a:cubicBezTo>
                  <a:cubicBezTo>
                    <a:pt x="15316" y="7462"/>
                    <a:pt x="15316" y="7462"/>
                    <a:pt x="15316" y="7462"/>
                  </a:cubicBezTo>
                  <a:cubicBezTo>
                    <a:pt x="15316" y="7462"/>
                    <a:pt x="15709" y="7462"/>
                    <a:pt x="16102" y="7855"/>
                  </a:cubicBezTo>
                  <a:cubicBezTo>
                    <a:pt x="16102" y="8247"/>
                    <a:pt x="16102" y="8640"/>
                    <a:pt x="15709" y="864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14" name="Shape 5246">
              <a:extLst>
                <a:ext uri="{FF2B5EF4-FFF2-40B4-BE49-F238E27FC236}">
                  <a16:creationId xmlns:a16="http://schemas.microsoft.com/office/drawing/2014/main" id="{23266295-8B3B-427A-A219-35451BB1F5B0}"/>
                </a:ext>
              </a:extLst>
            </p:cNvPr>
            <p:cNvSpPr/>
            <p:nvPr/>
          </p:nvSpPr>
          <p:spPr>
            <a:xfrm>
              <a:off x="15631956" y="1152911"/>
              <a:ext cx="339107" cy="339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673"/>
                  </a:moveTo>
                  <a:cubicBezTo>
                    <a:pt x="21600" y="20029"/>
                    <a:pt x="19636" y="21600"/>
                    <a:pt x="17280" y="21600"/>
                  </a:cubicBezTo>
                  <a:cubicBezTo>
                    <a:pt x="3927" y="21600"/>
                    <a:pt x="3927" y="21600"/>
                    <a:pt x="3927" y="21600"/>
                  </a:cubicBezTo>
                  <a:cubicBezTo>
                    <a:pt x="1571" y="21600"/>
                    <a:pt x="0" y="20029"/>
                    <a:pt x="0" y="17673"/>
                  </a:cubicBezTo>
                  <a:cubicBezTo>
                    <a:pt x="0" y="4320"/>
                    <a:pt x="0" y="4320"/>
                    <a:pt x="0" y="4320"/>
                  </a:cubicBezTo>
                  <a:cubicBezTo>
                    <a:pt x="0" y="1964"/>
                    <a:pt x="1571" y="0"/>
                    <a:pt x="3927" y="0"/>
                  </a:cubicBezTo>
                  <a:cubicBezTo>
                    <a:pt x="17280" y="0"/>
                    <a:pt x="17280" y="0"/>
                    <a:pt x="17280" y="0"/>
                  </a:cubicBezTo>
                  <a:cubicBezTo>
                    <a:pt x="19636" y="0"/>
                    <a:pt x="21600" y="1964"/>
                    <a:pt x="21600" y="4320"/>
                  </a:cubicBezTo>
                  <a:lnTo>
                    <a:pt x="21600" y="17673"/>
                  </a:lnTo>
                  <a:close/>
                  <a:moveTo>
                    <a:pt x="17673" y="4320"/>
                  </a:moveTo>
                  <a:cubicBezTo>
                    <a:pt x="17673" y="3927"/>
                    <a:pt x="17673" y="3535"/>
                    <a:pt x="17280" y="3535"/>
                  </a:cubicBezTo>
                  <a:cubicBezTo>
                    <a:pt x="3927" y="3535"/>
                    <a:pt x="3927" y="3535"/>
                    <a:pt x="3927" y="3535"/>
                  </a:cubicBezTo>
                  <a:cubicBezTo>
                    <a:pt x="3535" y="3535"/>
                    <a:pt x="3535" y="3927"/>
                    <a:pt x="3535" y="4320"/>
                  </a:cubicBezTo>
                  <a:cubicBezTo>
                    <a:pt x="3535" y="17673"/>
                    <a:pt x="3535" y="17673"/>
                    <a:pt x="3535" y="17673"/>
                  </a:cubicBezTo>
                  <a:cubicBezTo>
                    <a:pt x="3535" y="18065"/>
                    <a:pt x="3535" y="18065"/>
                    <a:pt x="3927" y="18065"/>
                  </a:cubicBezTo>
                  <a:cubicBezTo>
                    <a:pt x="17280" y="18065"/>
                    <a:pt x="17280" y="18065"/>
                    <a:pt x="17280" y="18065"/>
                  </a:cubicBezTo>
                  <a:cubicBezTo>
                    <a:pt x="17673" y="18065"/>
                    <a:pt x="17673" y="18065"/>
                    <a:pt x="17673" y="17673"/>
                  </a:cubicBezTo>
                  <a:lnTo>
                    <a:pt x="17673" y="4320"/>
                  </a:lnTo>
                  <a:close/>
                  <a:moveTo>
                    <a:pt x="14924" y="11782"/>
                  </a:moveTo>
                  <a:cubicBezTo>
                    <a:pt x="8640" y="16102"/>
                    <a:pt x="8640" y="16102"/>
                    <a:pt x="8640" y="16102"/>
                  </a:cubicBezTo>
                  <a:cubicBezTo>
                    <a:pt x="8247" y="16495"/>
                    <a:pt x="7855" y="16495"/>
                    <a:pt x="7462" y="16102"/>
                  </a:cubicBezTo>
                  <a:cubicBezTo>
                    <a:pt x="7462" y="16102"/>
                    <a:pt x="7069" y="15709"/>
                    <a:pt x="7069" y="15316"/>
                  </a:cubicBezTo>
                  <a:cubicBezTo>
                    <a:pt x="7069" y="6284"/>
                    <a:pt x="7069" y="6284"/>
                    <a:pt x="7069" y="6284"/>
                  </a:cubicBezTo>
                  <a:cubicBezTo>
                    <a:pt x="7069" y="5891"/>
                    <a:pt x="7462" y="5891"/>
                    <a:pt x="7462" y="5498"/>
                  </a:cubicBezTo>
                  <a:cubicBezTo>
                    <a:pt x="7855" y="5498"/>
                    <a:pt x="8247" y="5498"/>
                    <a:pt x="8640" y="5498"/>
                  </a:cubicBezTo>
                  <a:cubicBezTo>
                    <a:pt x="14924" y="10211"/>
                    <a:pt x="14924" y="10211"/>
                    <a:pt x="14924" y="10211"/>
                  </a:cubicBezTo>
                  <a:cubicBezTo>
                    <a:pt x="14924" y="10211"/>
                    <a:pt x="15316" y="10604"/>
                    <a:pt x="15316" y="10996"/>
                  </a:cubicBezTo>
                  <a:cubicBezTo>
                    <a:pt x="15316" y="10996"/>
                    <a:pt x="14924" y="11389"/>
                    <a:pt x="14924" y="117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15" name="Shape 5247">
              <a:extLst>
                <a:ext uri="{FF2B5EF4-FFF2-40B4-BE49-F238E27FC236}">
                  <a16:creationId xmlns:a16="http://schemas.microsoft.com/office/drawing/2014/main" id="{00C717C0-BB8E-407F-862A-8DEE515194AD}"/>
                </a:ext>
              </a:extLst>
            </p:cNvPr>
            <p:cNvSpPr/>
            <p:nvPr/>
          </p:nvSpPr>
          <p:spPr>
            <a:xfrm>
              <a:off x="16446951" y="1281144"/>
              <a:ext cx="222272" cy="1225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0" y="21600"/>
                  </a:moveTo>
                  <a:cubicBezTo>
                    <a:pt x="1200" y="21600"/>
                    <a:pt x="1200" y="21600"/>
                    <a:pt x="1200" y="21600"/>
                  </a:cubicBezTo>
                  <a:cubicBezTo>
                    <a:pt x="600" y="21600"/>
                    <a:pt x="0" y="20520"/>
                    <a:pt x="0" y="19440"/>
                  </a:cubicBezTo>
                  <a:cubicBezTo>
                    <a:pt x="0" y="19440"/>
                    <a:pt x="0" y="18360"/>
                    <a:pt x="0" y="18360"/>
                  </a:cubicBezTo>
                  <a:cubicBezTo>
                    <a:pt x="9600" y="1080"/>
                    <a:pt x="9600" y="1080"/>
                    <a:pt x="9600" y="1080"/>
                  </a:cubicBezTo>
                  <a:cubicBezTo>
                    <a:pt x="10200" y="0"/>
                    <a:pt x="10200" y="0"/>
                    <a:pt x="10800" y="0"/>
                  </a:cubicBezTo>
                  <a:cubicBezTo>
                    <a:pt x="11400" y="0"/>
                    <a:pt x="11400" y="0"/>
                    <a:pt x="12000" y="1080"/>
                  </a:cubicBezTo>
                  <a:cubicBezTo>
                    <a:pt x="21600" y="18360"/>
                    <a:pt x="21600" y="18360"/>
                    <a:pt x="21600" y="18360"/>
                  </a:cubicBezTo>
                  <a:cubicBezTo>
                    <a:pt x="21600" y="18360"/>
                    <a:pt x="21600" y="19440"/>
                    <a:pt x="21600" y="19440"/>
                  </a:cubicBezTo>
                  <a:cubicBezTo>
                    <a:pt x="21600" y="20520"/>
                    <a:pt x="21000" y="21600"/>
                    <a:pt x="204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16" name="Shape 5261">
              <a:extLst>
                <a:ext uri="{FF2B5EF4-FFF2-40B4-BE49-F238E27FC236}">
                  <a16:creationId xmlns:a16="http://schemas.microsoft.com/office/drawing/2014/main" id="{3CBC6D51-CD1A-4DD4-B97C-14D3851C689F}"/>
                </a:ext>
              </a:extLst>
            </p:cNvPr>
            <p:cNvSpPr/>
            <p:nvPr/>
          </p:nvSpPr>
          <p:spPr>
            <a:xfrm>
              <a:off x="12078464" y="1890968"/>
              <a:ext cx="396100" cy="396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175"/>
                  </a:moveTo>
                  <a:cubicBezTo>
                    <a:pt x="21600" y="14512"/>
                    <a:pt x="21262" y="14850"/>
                    <a:pt x="21262" y="14850"/>
                  </a:cubicBezTo>
                  <a:cubicBezTo>
                    <a:pt x="11137" y="21600"/>
                    <a:pt x="11137" y="21600"/>
                    <a:pt x="11137" y="21600"/>
                  </a:cubicBezTo>
                  <a:cubicBezTo>
                    <a:pt x="11137" y="21600"/>
                    <a:pt x="10800" y="21600"/>
                    <a:pt x="10800" y="21600"/>
                  </a:cubicBezTo>
                  <a:cubicBezTo>
                    <a:pt x="10463" y="21600"/>
                    <a:pt x="10463" y="21600"/>
                    <a:pt x="10125" y="21600"/>
                  </a:cubicBezTo>
                  <a:cubicBezTo>
                    <a:pt x="338" y="14850"/>
                    <a:pt x="338" y="14850"/>
                    <a:pt x="338" y="14850"/>
                  </a:cubicBezTo>
                  <a:cubicBezTo>
                    <a:pt x="0" y="14850"/>
                    <a:pt x="0" y="14512"/>
                    <a:pt x="0" y="14175"/>
                  </a:cubicBezTo>
                  <a:cubicBezTo>
                    <a:pt x="0" y="7763"/>
                    <a:pt x="0" y="7763"/>
                    <a:pt x="0" y="7763"/>
                  </a:cubicBezTo>
                  <a:cubicBezTo>
                    <a:pt x="0" y="7425"/>
                    <a:pt x="0" y="7088"/>
                    <a:pt x="338" y="6750"/>
                  </a:cubicBezTo>
                  <a:cubicBezTo>
                    <a:pt x="10125" y="338"/>
                    <a:pt x="10125" y="338"/>
                    <a:pt x="10125" y="338"/>
                  </a:cubicBezTo>
                  <a:cubicBezTo>
                    <a:pt x="10463" y="338"/>
                    <a:pt x="10463" y="0"/>
                    <a:pt x="10800" y="0"/>
                  </a:cubicBezTo>
                  <a:cubicBezTo>
                    <a:pt x="10800" y="0"/>
                    <a:pt x="11137" y="338"/>
                    <a:pt x="11137" y="338"/>
                  </a:cubicBezTo>
                  <a:cubicBezTo>
                    <a:pt x="21262" y="6750"/>
                    <a:pt x="21262" y="6750"/>
                    <a:pt x="21262" y="6750"/>
                  </a:cubicBezTo>
                  <a:cubicBezTo>
                    <a:pt x="21262" y="7088"/>
                    <a:pt x="21600" y="7425"/>
                    <a:pt x="21600" y="7763"/>
                  </a:cubicBezTo>
                  <a:lnTo>
                    <a:pt x="21600" y="14175"/>
                  </a:lnTo>
                  <a:close/>
                  <a:moveTo>
                    <a:pt x="4050" y="10800"/>
                  </a:moveTo>
                  <a:cubicBezTo>
                    <a:pt x="1688" y="9450"/>
                    <a:pt x="1688" y="9450"/>
                    <a:pt x="1688" y="9450"/>
                  </a:cubicBezTo>
                  <a:cubicBezTo>
                    <a:pt x="1688" y="12487"/>
                    <a:pt x="1688" y="12487"/>
                    <a:pt x="1688" y="12487"/>
                  </a:cubicBezTo>
                  <a:lnTo>
                    <a:pt x="4050" y="10800"/>
                  </a:lnTo>
                  <a:close/>
                  <a:moveTo>
                    <a:pt x="9788" y="7088"/>
                  </a:moveTo>
                  <a:cubicBezTo>
                    <a:pt x="9788" y="2700"/>
                    <a:pt x="9788" y="2700"/>
                    <a:pt x="9788" y="2700"/>
                  </a:cubicBezTo>
                  <a:cubicBezTo>
                    <a:pt x="2363" y="7763"/>
                    <a:pt x="2363" y="7763"/>
                    <a:pt x="2363" y="7763"/>
                  </a:cubicBezTo>
                  <a:cubicBezTo>
                    <a:pt x="5738" y="9788"/>
                    <a:pt x="5738" y="9788"/>
                    <a:pt x="5738" y="9788"/>
                  </a:cubicBezTo>
                  <a:lnTo>
                    <a:pt x="9788" y="7088"/>
                  </a:lnTo>
                  <a:close/>
                  <a:moveTo>
                    <a:pt x="9788" y="18900"/>
                  </a:moveTo>
                  <a:cubicBezTo>
                    <a:pt x="9788" y="14850"/>
                    <a:pt x="9788" y="14850"/>
                    <a:pt x="9788" y="14850"/>
                  </a:cubicBezTo>
                  <a:cubicBezTo>
                    <a:pt x="5738" y="12150"/>
                    <a:pt x="5738" y="12150"/>
                    <a:pt x="5738" y="12150"/>
                  </a:cubicBezTo>
                  <a:cubicBezTo>
                    <a:pt x="2363" y="14175"/>
                    <a:pt x="2363" y="14175"/>
                    <a:pt x="2363" y="14175"/>
                  </a:cubicBezTo>
                  <a:lnTo>
                    <a:pt x="9788" y="18900"/>
                  </a:lnTo>
                  <a:close/>
                  <a:moveTo>
                    <a:pt x="13837" y="10800"/>
                  </a:moveTo>
                  <a:cubicBezTo>
                    <a:pt x="10800" y="8775"/>
                    <a:pt x="10800" y="8775"/>
                    <a:pt x="10800" y="8775"/>
                  </a:cubicBezTo>
                  <a:cubicBezTo>
                    <a:pt x="7425" y="10800"/>
                    <a:pt x="7425" y="10800"/>
                    <a:pt x="7425" y="10800"/>
                  </a:cubicBezTo>
                  <a:cubicBezTo>
                    <a:pt x="10800" y="13162"/>
                    <a:pt x="10800" y="13162"/>
                    <a:pt x="10800" y="13162"/>
                  </a:cubicBezTo>
                  <a:lnTo>
                    <a:pt x="13837" y="10800"/>
                  </a:lnTo>
                  <a:close/>
                  <a:moveTo>
                    <a:pt x="18900" y="7763"/>
                  </a:moveTo>
                  <a:cubicBezTo>
                    <a:pt x="11812" y="2700"/>
                    <a:pt x="11812" y="2700"/>
                    <a:pt x="11812" y="2700"/>
                  </a:cubicBezTo>
                  <a:cubicBezTo>
                    <a:pt x="11812" y="7088"/>
                    <a:pt x="11812" y="7088"/>
                    <a:pt x="11812" y="7088"/>
                  </a:cubicBezTo>
                  <a:cubicBezTo>
                    <a:pt x="15525" y="9788"/>
                    <a:pt x="15525" y="9788"/>
                    <a:pt x="15525" y="9788"/>
                  </a:cubicBezTo>
                  <a:lnTo>
                    <a:pt x="18900" y="7763"/>
                  </a:lnTo>
                  <a:close/>
                  <a:moveTo>
                    <a:pt x="18900" y="14175"/>
                  </a:moveTo>
                  <a:cubicBezTo>
                    <a:pt x="15525" y="12150"/>
                    <a:pt x="15525" y="12150"/>
                    <a:pt x="15525" y="12150"/>
                  </a:cubicBezTo>
                  <a:cubicBezTo>
                    <a:pt x="11812" y="14850"/>
                    <a:pt x="11812" y="14850"/>
                    <a:pt x="11812" y="14850"/>
                  </a:cubicBezTo>
                  <a:cubicBezTo>
                    <a:pt x="11812" y="18900"/>
                    <a:pt x="11812" y="18900"/>
                    <a:pt x="11812" y="18900"/>
                  </a:cubicBezTo>
                  <a:lnTo>
                    <a:pt x="18900" y="14175"/>
                  </a:lnTo>
                  <a:close/>
                  <a:moveTo>
                    <a:pt x="19575" y="12487"/>
                  </a:moveTo>
                  <a:cubicBezTo>
                    <a:pt x="19575" y="9450"/>
                    <a:pt x="19575" y="9450"/>
                    <a:pt x="19575" y="9450"/>
                  </a:cubicBezTo>
                  <a:cubicBezTo>
                    <a:pt x="17212" y="10800"/>
                    <a:pt x="17212" y="10800"/>
                    <a:pt x="17212" y="10800"/>
                  </a:cubicBezTo>
                  <a:lnTo>
                    <a:pt x="19575" y="12487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17" name="Shape 5262">
              <a:extLst>
                <a:ext uri="{FF2B5EF4-FFF2-40B4-BE49-F238E27FC236}">
                  <a16:creationId xmlns:a16="http://schemas.microsoft.com/office/drawing/2014/main" id="{FE6530BE-5F33-46C6-A170-49CD07DD5662}"/>
                </a:ext>
              </a:extLst>
            </p:cNvPr>
            <p:cNvSpPr/>
            <p:nvPr/>
          </p:nvSpPr>
          <p:spPr>
            <a:xfrm>
              <a:off x="12914540" y="1922311"/>
              <a:ext cx="339109" cy="339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175"/>
                  </a:moveTo>
                  <a:cubicBezTo>
                    <a:pt x="21600" y="12567"/>
                    <a:pt x="21207" y="12960"/>
                    <a:pt x="21207" y="12960"/>
                  </a:cubicBezTo>
                  <a:cubicBezTo>
                    <a:pt x="18458" y="13353"/>
                    <a:pt x="18458" y="13353"/>
                    <a:pt x="18458" y="13353"/>
                  </a:cubicBezTo>
                  <a:cubicBezTo>
                    <a:pt x="18458" y="13745"/>
                    <a:pt x="18065" y="14138"/>
                    <a:pt x="18065" y="14531"/>
                  </a:cubicBezTo>
                  <a:cubicBezTo>
                    <a:pt x="18458" y="15316"/>
                    <a:pt x="18851" y="15709"/>
                    <a:pt x="19244" y="16495"/>
                  </a:cubicBezTo>
                  <a:cubicBezTo>
                    <a:pt x="19636" y="16495"/>
                    <a:pt x="19636" y="16495"/>
                    <a:pt x="19636" y="16887"/>
                  </a:cubicBezTo>
                  <a:cubicBezTo>
                    <a:pt x="19636" y="16887"/>
                    <a:pt x="19636" y="16887"/>
                    <a:pt x="19244" y="17280"/>
                  </a:cubicBezTo>
                  <a:cubicBezTo>
                    <a:pt x="19244" y="17673"/>
                    <a:pt x="17280" y="19636"/>
                    <a:pt x="16887" y="19636"/>
                  </a:cubicBezTo>
                  <a:cubicBezTo>
                    <a:pt x="16495" y="19636"/>
                    <a:pt x="16495" y="19636"/>
                    <a:pt x="16495" y="19636"/>
                  </a:cubicBezTo>
                  <a:cubicBezTo>
                    <a:pt x="14531" y="18065"/>
                    <a:pt x="14531" y="18065"/>
                    <a:pt x="14531" y="18065"/>
                  </a:cubicBezTo>
                  <a:cubicBezTo>
                    <a:pt x="14138" y="18065"/>
                    <a:pt x="13745" y="18458"/>
                    <a:pt x="12960" y="18458"/>
                  </a:cubicBezTo>
                  <a:cubicBezTo>
                    <a:pt x="12960" y="19244"/>
                    <a:pt x="12960" y="20422"/>
                    <a:pt x="12567" y="21207"/>
                  </a:cubicBezTo>
                  <a:cubicBezTo>
                    <a:pt x="12567" y="21207"/>
                    <a:pt x="12567" y="21600"/>
                    <a:pt x="12175" y="21600"/>
                  </a:cubicBezTo>
                  <a:cubicBezTo>
                    <a:pt x="9033" y="21600"/>
                    <a:pt x="9033" y="21600"/>
                    <a:pt x="9033" y="21600"/>
                  </a:cubicBezTo>
                  <a:cubicBezTo>
                    <a:pt x="9033" y="21600"/>
                    <a:pt x="8640" y="21207"/>
                    <a:pt x="8640" y="21207"/>
                  </a:cubicBezTo>
                  <a:cubicBezTo>
                    <a:pt x="8247" y="18458"/>
                    <a:pt x="8247" y="18458"/>
                    <a:pt x="8247" y="18458"/>
                  </a:cubicBezTo>
                  <a:cubicBezTo>
                    <a:pt x="7855" y="18458"/>
                    <a:pt x="7462" y="18065"/>
                    <a:pt x="7069" y="18065"/>
                  </a:cubicBezTo>
                  <a:cubicBezTo>
                    <a:pt x="5105" y="19636"/>
                    <a:pt x="5105" y="19636"/>
                    <a:pt x="5105" y="19636"/>
                  </a:cubicBezTo>
                  <a:cubicBezTo>
                    <a:pt x="4713" y="19636"/>
                    <a:pt x="4713" y="19636"/>
                    <a:pt x="4713" y="19636"/>
                  </a:cubicBezTo>
                  <a:cubicBezTo>
                    <a:pt x="4320" y="19636"/>
                    <a:pt x="4320" y="19636"/>
                    <a:pt x="4320" y="19636"/>
                  </a:cubicBezTo>
                  <a:cubicBezTo>
                    <a:pt x="3535" y="18851"/>
                    <a:pt x="2749" y="18065"/>
                    <a:pt x="1964" y="17280"/>
                  </a:cubicBezTo>
                  <a:cubicBezTo>
                    <a:pt x="1964" y="16887"/>
                    <a:pt x="1964" y="16887"/>
                    <a:pt x="1964" y="16887"/>
                  </a:cubicBezTo>
                  <a:cubicBezTo>
                    <a:pt x="1964" y="16495"/>
                    <a:pt x="1964" y="16495"/>
                    <a:pt x="1964" y="16495"/>
                  </a:cubicBezTo>
                  <a:cubicBezTo>
                    <a:pt x="2356" y="15709"/>
                    <a:pt x="3142" y="15316"/>
                    <a:pt x="3535" y="14531"/>
                  </a:cubicBezTo>
                  <a:cubicBezTo>
                    <a:pt x="3142" y="14138"/>
                    <a:pt x="3142" y="13745"/>
                    <a:pt x="2749" y="12960"/>
                  </a:cubicBezTo>
                  <a:cubicBezTo>
                    <a:pt x="393" y="12960"/>
                    <a:pt x="393" y="12960"/>
                    <a:pt x="393" y="12960"/>
                  </a:cubicBezTo>
                  <a:cubicBezTo>
                    <a:pt x="0" y="12567"/>
                    <a:pt x="0" y="12567"/>
                    <a:pt x="0" y="12175"/>
                  </a:cubicBezTo>
                  <a:cubicBezTo>
                    <a:pt x="0" y="9033"/>
                    <a:pt x="0" y="9033"/>
                    <a:pt x="0" y="9033"/>
                  </a:cubicBezTo>
                  <a:cubicBezTo>
                    <a:pt x="0" y="9033"/>
                    <a:pt x="0" y="8640"/>
                    <a:pt x="393" y="8640"/>
                  </a:cubicBezTo>
                  <a:cubicBezTo>
                    <a:pt x="2749" y="8247"/>
                    <a:pt x="2749" y="8247"/>
                    <a:pt x="2749" y="8247"/>
                  </a:cubicBezTo>
                  <a:cubicBezTo>
                    <a:pt x="3142" y="7855"/>
                    <a:pt x="3142" y="7462"/>
                    <a:pt x="3535" y="7069"/>
                  </a:cubicBezTo>
                  <a:cubicBezTo>
                    <a:pt x="3142" y="6284"/>
                    <a:pt x="2356" y="5498"/>
                    <a:pt x="1964" y="5105"/>
                  </a:cubicBezTo>
                  <a:cubicBezTo>
                    <a:pt x="1964" y="5105"/>
                    <a:pt x="1964" y="4713"/>
                    <a:pt x="1964" y="4713"/>
                  </a:cubicBezTo>
                  <a:cubicBezTo>
                    <a:pt x="1964" y="4713"/>
                    <a:pt x="1964" y="4320"/>
                    <a:pt x="1964" y="4320"/>
                  </a:cubicBezTo>
                  <a:cubicBezTo>
                    <a:pt x="2356" y="3927"/>
                    <a:pt x="4320" y="1964"/>
                    <a:pt x="4713" y="1964"/>
                  </a:cubicBezTo>
                  <a:cubicBezTo>
                    <a:pt x="4713" y="1964"/>
                    <a:pt x="4713" y="1964"/>
                    <a:pt x="5105" y="1964"/>
                  </a:cubicBezTo>
                  <a:cubicBezTo>
                    <a:pt x="7069" y="3535"/>
                    <a:pt x="7069" y="3535"/>
                    <a:pt x="7069" y="3535"/>
                  </a:cubicBezTo>
                  <a:cubicBezTo>
                    <a:pt x="7462" y="3142"/>
                    <a:pt x="7855" y="3142"/>
                    <a:pt x="8247" y="3142"/>
                  </a:cubicBezTo>
                  <a:cubicBezTo>
                    <a:pt x="8247" y="1964"/>
                    <a:pt x="8247" y="1178"/>
                    <a:pt x="8640" y="393"/>
                  </a:cubicBezTo>
                  <a:cubicBezTo>
                    <a:pt x="8640" y="0"/>
                    <a:pt x="9033" y="0"/>
                    <a:pt x="9033" y="0"/>
                  </a:cubicBezTo>
                  <a:cubicBezTo>
                    <a:pt x="12175" y="0"/>
                    <a:pt x="12175" y="0"/>
                    <a:pt x="12175" y="0"/>
                  </a:cubicBezTo>
                  <a:cubicBezTo>
                    <a:pt x="12567" y="0"/>
                    <a:pt x="12567" y="0"/>
                    <a:pt x="12567" y="393"/>
                  </a:cubicBezTo>
                  <a:cubicBezTo>
                    <a:pt x="12960" y="3142"/>
                    <a:pt x="12960" y="3142"/>
                    <a:pt x="12960" y="3142"/>
                  </a:cubicBezTo>
                  <a:cubicBezTo>
                    <a:pt x="13745" y="3142"/>
                    <a:pt x="14138" y="3142"/>
                    <a:pt x="14531" y="3535"/>
                  </a:cubicBezTo>
                  <a:cubicBezTo>
                    <a:pt x="16495" y="1964"/>
                    <a:pt x="16495" y="1964"/>
                    <a:pt x="16495" y="1964"/>
                  </a:cubicBezTo>
                  <a:cubicBezTo>
                    <a:pt x="16495" y="1964"/>
                    <a:pt x="16495" y="1964"/>
                    <a:pt x="16887" y="1964"/>
                  </a:cubicBezTo>
                  <a:cubicBezTo>
                    <a:pt x="16887" y="1964"/>
                    <a:pt x="16887" y="1964"/>
                    <a:pt x="16887" y="1964"/>
                  </a:cubicBezTo>
                  <a:cubicBezTo>
                    <a:pt x="17673" y="2749"/>
                    <a:pt x="18851" y="3535"/>
                    <a:pt x="19244" y="4320"/>
                  </a:cubicBezTo>
                  <a:cubicBezTo>
                    <a:pt x="19636" y="4320"/>
                    <a:pt x="19636" y="4713"/>
                    <a:pt x="19636" y="4713"/>
                  </a:cubicBezTo>
                  <a:cubicBezTo>
                    <a:pt x="19636" y="4713"/>
                    <a:pt x="19244" y="5105"/>
                    <a:pt x="19244" y="5105"/>
                  </a:cubicBezTo>
                  <a:cubicBezTo>
                    <a:pt x="18851" y="5498"/>
                    <a:pt x="18458" y="6284"/>
                    <a:pt x="18065" y="7069"/>
                  </a:cubicBezTo>
                  <a:cubicBezTo>
                    <a:pt x="18065" y="7462"/>
                    <a:pt x="18458" y="7855"/>
                    <a:pt x="18458" y="8247"/>
                  </a:cubicBezTo>
                  <a:cubicBezTo>
                    <a:pt x="21207" y="8640"/>
                    <a:pt x="21207" y="8640"/>
                    <a:pt x="21207" y="8640"/>
                  </a:cubicBezTo>
                  <a:cubicBezTo>
                    <a:pt x="21207" y="8640"/>
                    <a:pt x="21600" y="9033"/>
                    <a:pt x="21600" y="9033"/>
                  </a:cubicBezTo>
                  <a:lnTo>
                    <a:pt x="21600" y="12175"/>
                  </a:lnTo>
                  <a:close/>
                  <a:moveTo>
                    <a:pt x="10604" y="7069"/>
                  </a:moveTo>
                  <a:cubicBezTo>
                    <a:pt x="8640" y="7069"/>
                    <a:pt x="7069" y="8640"/>
                    <a:pt x="7069" y="10604"/>
                  </a:cubicBezTo>
                  <a:cubicBezTo>
                    <a:pt x="7069" y="12567"/>
                    <a:pt x="8640" y="14138"/>
                    <a:pt x="10604" y="14138"/>
                  </a:cubicBezTo>
                  <a:cubicBezTo>
                    <a:pt x="12567" y="14138"/>
                    <a:pt x="14138" y="12567"/>
                    <a:pt x="14138" y="10604"/>
                  </a:cubicBezTo>
                  <a:cubicBezTo>
                    <a:pt x="14138" y="8640"/>
                    <a:pt x="12567" y="7069"/>
                    <a:pt x="10604" y="706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18" name="Shape 5263">
              <a:extLst>
                <a:ext uri="{FF2B5EF4-FFF2-40B4-BE49-F238E27FC236}">
                  <a16:creationId xmlns:a16="http://schemas.microsoft.com/office/drawing/2014/main" id="{E4FB5F7B-1C5A-41E3-80E3-7C23ED4C7B79}"/>
                </a:ext>
              </a:extLst>
            </p:cNvPr>
            <p:cNvSpPr/>
            <p:nvPr/>
          </p:nvSpPr>
          <p:spPr>
            <a:xfrm>
              <a:off x="13856634" y="1922311"/>
              <a:ext cx="361905" cy="339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244"/>
                  </a:moveTo>
                  <a:cubicBezTo>
                    <a:pt x="21600" y="20422"/>
                    <a:pt x="20868" y="21600"/>
                    <a:pt x="19403" y="21600"/>
                  </a:cubicBezTo>
                  <a:cubicBezTo>
                    <a:pt x="1831" y="21600"/>
                    <a:pt x="1831" y="21600"/>
                    <a:pt x="1831" y="21600"/>
                  </a:cubicBezTo>
                  <a:cubicBezTo>
                    <a:pt x="732" y="21600"/>
                    <a:pt x="0" y="20422"/>
                    <a:pt x="0" y="19244"/>
                  </a:cubicBezTo>
                  <a:cubicBezTo>
                    <a:pt x="0" y="2356"/>
                    <a:pt x="0" y="2356"/>
                    <a:pt x="0" y="2356"/>
                  </a:cubicBezTo>
                  <a:cubicBezTo>
                    <a:pt x="0" y="785"/>
                    <a:pt x="732" y="0"/>
                    <a:pt x="1831" y="0"/>
                  </a:cubicBezTo>
                  <a:cubicBezTo>
                    <a:pt x="19403" y="0"/>
                    <a:pt x="19403" y="0"/>
                    <a:pt x="19403" y="0"/>
                  </a:cubicBezTo>
                  <a:cubicBezTo>
                    <a:pt x="20868" y="0"/>
                    <a:pt x="21600" y="785"/>
                    <a:pt x="21600" y="2356"/>
                  </a:cubicBezTo>
                  <a:lnTo>
                    <a:pt x="21600" y="19244"/>
                  </a:lnTo>
                  <a:close/>
                  <a:moveTo>
                    <a:pt x="9885" y="19636"/>
                  </a:moveTo>
                  <a:cubicBezTo>
                    <a:pt x="9885" y="3535"/>
                    <a:pt x="9885" y="3535"/>
                    <a:pt x="9885" y="3535"/>
                  </a:cubicBezTo>
                  <a:cubicBezTo>
                    <a:pt x="1464" y="3535"/>
                    <a:pt x="1464" y="3535"/>
                    <a:pt x="1464" y="3535"/>
                  </a:cubicBezTo>
                  <a:cubicBezTo>
                    <a:pt x="1464" y="19244"/>
                    <a:pt x="1464" y="19244"/>
                    <a:pt x="1464" y="19244"/>
                  </a:cubicBezTo>
                  <a:cubicBezTo>
                    <a:pt x="1464" y="19636"/>
                    <a:pt x="1831" y="19636"/>
                    <a:pt x="1831" y="19636"/>
                  </a:cubicBezTo>
                  <a:lnTo>
                    <a:pt x="9885" y="19636"/>
                  </a:lnTo>
                  <a:close/>
                  <a:moveTo>
                    <a:pt x="20136" y="3535"/>
                  </a:moveTo>
                  <a:cubicBezTo>
                    <a:pt x="11715" y="3535"/>
                    <a:pt x="11715" y="3535"/>
                    <a:pt x="11715" y="3535"/>
                  </a:cubicBezTo>
                  <a:cubicBezTo>
                    <a:pt x="11715" y="19636"/>
                    <a:pt x="11715" y="19636"/>
                    <a:pt x="11715" y="19636"/>
                  </a:cubicBezTo>
                  <a:cubicBezTo>
                    <a:pt x="19403" y="19636"/>
                    <a:pt x="19403" y="19636"/>
                    <a:pt x="19403" y="19636"/>
                  </a:cubicBezTo>
                  <a:cubicBezTo>
                    <a:pt x="19769" y="19636"/>
                    <a:pt x="20136" y="19636"/>
                    <a:pt x="20136" y="19244"/>
                  </a:cubicBezTo>
                  <a:lnTo>
                    <a:pt x="20136" y="35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19" name="Shape 5264">
              <a:extLst>
                <a:ext uri="{FF2B5EF4-FFF2-40B4-BE49-F238E27FC236}">
                  <a16:creationId xmlns:a16="http://schemas.microsoft.com/office/drawing/2014/main" id="{C768972E-DC51-4043-8EED-1EEFEC6D3DA7}"/>
                </a:ext>
              </a:extLst>
            </p:cNvPr>
            <p:cNvSpPr/>
            <p:nvPr/>
          </p:nvSpPr>
          <p:spPr>
            <a:xfrm>
              <a:off x="14742871" y="1947959"/>
              <a:ext cx="396100" cy="339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65"/>
                  </a:moveTo>
                  <a:cubicBezTo>
                    <a:pt x="10125" y="18065"/>
                    <a:pt x="9450" y="18065"/>
                    <a:pt x="9113" y="18065"/>
                  </a:cubicBezTo>
                  <a:cubicBezTo>
                    <a:pt x="7425" y="19636"/>
                    <a:pt x="5400" y="20815"/>
                    <a:pt x="3375" y="21600"/>
                  </a:cubicBezTo>
                  <a:cubicBezTo>
                    <a:pt x="3038" y="21600"/>
                    <a:pt x="2363" y="21600"/>
                    <a:pt x="2025" y="21600"/>
                  </a:cubicBezTo>
                  <a:cubicBezTo>
                    <a:pt x="2025" y="21600"/>
                    <a:pt x="2025" y="21600"/>
                    <a:pt x="2025" y="21600"/>
                  </a:cubicBezTo>
                  <a:cubicBezTo>
                    <a:pt x="1688" y="21600"/>
                    <a:pt x="1688" y="21600"/>
                    <a:pt x="1350" y="21207"/>
                  </a:cubicBezTo>
                  <a:cubicBezTo>
                    <a:pt x="1350" y="21207"/>
                    <a:pt x="1350" y="21207"/>
                    <a:pt x="1350" y="21207"/>
                  </a:cubicBezTo>
                  <a:cubicBezTo>
                    <a:pt x="1350" y="20815"/>
                    <a:pt x="1688" y="20815"/>
                    <a:pt x="1688" y="20422"/>
                  </a:cubicBezTo>
                  <a:cubicBezTo>
                    <a:pt x="2700" y="19244"/>
                    <a:pt x="3375" y="18458"/>
                    <a:pt x="4050" y="16102"/>
                  </a:cubicBezTo>
                  <a:cubicBezTo>
                    <a:pt x="1350" y="14531"/>
                    <a:pt x="0" y="12175"/>
                    <a:pt x="0" y="9033"/>
                  </a:cubicBezTo>
                  <a:cubicBezTo>
                    <a:pt x="0" y="4320"/>
                    <a:pt x="4725" y="0"/>
                    <a:pt x="10800" y="0"/>
                  </a:cubicBezTo>
                  <a:cubicBezTo>
                    <a:pt x="16537" y="0"/>
                    <a:pt x="21600" y="4320"/>
                    <a:pt x="21600" y="9033"/>
                  </a:cubicBezTo>
                  <a:cubicBezTo>
                    <a:pt x="21600" y="14138"/>
                    <a:pt x="16537" y="18065"/>
                    <a:pt x="10800" y="18065"/>
                  </a:cubicBezTo>
                  <a:close/>
                  <a:moveTo>
                    <a:pt x="1350" y="9033"/>
                  </a:moveTo>
                  <a:cubicBezTo>
                    <a:pt x="1350" y="11389"/>
                    <a:pt x="2700" y="13353"/>
                    <a:pt x="4725" y="14531"/>
                  </a:cubicBezTo>
                  <a:cubicBezTo>
                    <a:pt x="5738" y="15316"/>
                    <a:pt x="5738" y="15316"/>
                    <a:pt x="5738" y="15316"/>
                  </a:cubicBezTo>
                  <a:cubicBezTo>
                    <a:pt x="5400" y="16495"/>
                    <a:pt x="5400" y="16495"/>
                    <a:pt x="5400" y="16495"/>
                  </a:cubicBezTo>
                  <a:cubicBezTo>
                    <a:pt x="5400" y="17673"/>
                    <a:pt x="5063" y="18458"/>
                    <a:pt x="4725" y="19244"/>
                  </a:cubicBezTo>
                  <a:cubicBezTo>
                    <a:pt x="5738" y="18458"/>
                    <a:pt x="7088" y="17673"/>
                    <a:pt x="8100" y="16495"/>
                  </a:cubicBezTo>
                  <a:cubicBezTo>
                    <a:pt x="8438" y="16102"/>
                    <a:pt x="8438" y="16102"/>
                    <a:pt x="8438" y="16102"/>
                  </a:cubicBezTo>
                  <a:cubicBezTo>
                    <a:pt x="9113" y="16102"/>
                    <a:pt x="9113" y="16102"/>
                    <a:pt x="9113" y="16102"/>
                  </a:cubicBezTo>
                  <a:cubicBezTo>
                    <a:pt x="9788" y="16495"/>
                    <a:pt x="10125" y="16495"/>
                    <a:pt x="10800" y="16495"/>
                  </a:cubicBezTo>
                  <a:cubicBezTo>
                    <a:pt x="15862" y="16495"/>
                    <a:pt x="19912" y="12960"/>
                    <a:pt x="19912" y="9033"/>
                  </a:cubicBezTo>
                  <a:cubicBezTo>
                    <a:pt x="19912" y="5105"/>
                    <a:pt x="15862" y="1964"/>
                    <a:pt x="10800" y="1964"/>
                  </a:cubicBezTo>
                  <a:cubicBezTo>
                    <a:pt x="5738" y="1964"/>
                    <a:pt x="1350" y="5105"/>
                    <a:pt x="1350" y="903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20" name="Shape 5265">
              <a:extLst>
                <a:ext uri="{FF2B5EF4-FFF2-40B4-BE49-F238E27FC236}">
                  <a16:creationId xmlns:a16="http://schemas.microsoft.com/office/drawing/2014/main" id="{4081A845-00E0-41CA-9E6C-97BD5EDF22DE}"/>
                </a:ext>
              </a:extLst>
            </p:cNvPr>
            <p:cNvSpPr/>
            <p:nvPr/>
          </p:nvSpPr>
          <p:spPr>
            <a:xfrm>
              <a:off x="15578946" y="1947959"/>
              <a:ext cx="393250" cy="3134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75" y="8047"/>
                  </a:moveTo>
                  <a:cubicBezTo>
                    <a:pt x="16875" y="12282"/>
                    <a:pt x="13162" y="15671"/>
                    <a:pt x="8438" y="15671"/>
                  </a:cubicBezTo>
                  <a:cubicBezTo>
                    <a:pt x="7763" y="15671"/>
                    <a:pt x="7088" y="15671"/>
                    <a:pt x="6413" y="15247"/>
                  </a:cubicBezTo>
                  <a:cubicBezTo>
                    <a:pt x="5400" y="16518"/>
                    <a:pt x="4050" y="16941"/>
                    <a:pt x="3038" y="17365"/>
                  </a:cubicBezTo>
                  <a:cubicBezTo>
                    <a:pt x="2700" y="17365"/>
                    <a:pt x="2363" y="17365"/>
                    <a:pt x="2025" y="17788"/>
                  </a:cubicBezTo>
                  <a:cubicBezTo>
                    <a:pt x="2025" y="17788"/>
                    <a:pt x="2025" y="17788"/>
                    <a:pt x="2025" y="17788"/>
                  </a:cubicBezTo>
                  <a:cubicBezTo>
                    <a:pt x="1688" y="17788"/>
                    <a:pt x="1350" y="17365"/>
                    <a:pt x="1350" y="17365"/>
                  </a:cubicBezTo>
                  <a:cubicBezTo>
                    <a:pt x="1350" y="16941"/>
                    <a:pt x="1688" y="16518"/>
                    <a:pt x="1688" y="16518"/>
                  </a:cubicBezTo>
                  <a:cubicBezTo>
                    <a:pt x="2025" y="15671"/>
                    <a:pt x="2700" y="15247"/>
                    <a:pt x="3038" y="13976"/>
                  </a:cubicBezTo>
                  <a:cubicBezTo>
                    <a:pt x="1013" y="12706"/>
                    <a:pt x="0" y="10588"/>
                    <a:pt x="0" y="8047"/>
                  </a:cubicBezTo>
                  <a:cubicBezTo>
                    <a:pt x="0" y="3812"/>
                    <a:pt x="3713" y="0"/>
                    <a:pt x="8438" y="0"/>
                  </a:cubicBezTo>
                  <a:cubicBezTo>
                    <a:pt x="13162" y="0"/>
                    <a:pt x="16875" y="3812"/>
                    <a:pt x="16875" y="8047"/>
                  </a:cubicBezTo>
                  <a:close/>
                  <a:moveTo>
                    <a:pt x="1350" y="8047"/>
                  </a:moveTo>
                  <a:cubicBezTo>
                    <a:pt x="1350" y="9741"/>
                    <a:pt x="2363" y="11012"/>
                    <a:pt x="4050" y="12282"/>
                  </a:cubicBezTo>
                  <a:cubicBezTo>
                    <a:pt x="5063" y="13129"/>
                    <a:pt x="5063" y="13129"/>
                    <a:pt x="5063" y="13129"/>
                  </a:cubicBezTo>
                  <a:cubicBezTo>
                    <a:pt x="4725" y="14400"/>
                    <a:pt x="4725" y="14400"/>
                    <a:pt x="4725" y="14400"/>
                  </a:cubicBezTo>
                  <a:cubicBezTo>
                    <a:pt x="5063" y="14400"/>
                    <a:pt x="5063" y="13976"/>
                    <a:pt x="5400" y="13976"/>
                  </a:cubicBezTo>
                  <a:cubicBezTo>
                    <a:pt x="6075" y="13553"/>
                    <a:pt x="6075" y="13553"/>
                    <a:pt x="6075" y="13553"/>
                  </a:cubicBezTo>
                  <a:cubicBezTo>
                    <a:pt x="6413" y="13553"/>
                    <a:pt x="6413" y="13553"/>
                    <a:pt x="6413" y="13553"/>
                  </a:cubicBezTo>
                  <a:cubicBezTo>
                    <a:pt x="7088" y="13553"/>
                    <a:pt x="7763" y="13553"/>
                    <a:pt x="8438" y="13553"/>
                  </a:cubicBezTo>
                  <a:cubicBezTo>
                    <a:pt x="12150" y="13553"/>
                    <a:pt x="15187" y="11012"/>
                    <a:pt x="15187" y="8047"/>
                  </a:cubicBezTo>
                  <a:cubicBezTo>
                    <a:pt x="15187" y="4659"/>
                    <a:pt x="12150" y="2118"/>
                    <a:pt x="8438" y="2118"/>
                  </a:cubicBezTo>
                  <a:cubicBezTo>
                    <a:pt x="4725" y="2118"/>
                    <a:pt x="1350" y="4659"/>
                    <a:pt x="1350" y="8047"/>
                  </a:cubicBezTo>
                  <a:close/>
                  <a:moveTo>
                    <a:pt x="19575" y="20329"/>
                  </a:moveTo>
                  <a:cubicBezTo>
                    <a:pt x="19912" y="20753"/>
                    <a:pt x="19912" y="20753"/>
                    <a:pt x="19912" y="21176"/>
                  </a:cubicBezTo>
                  <a:cubicBezTo>
                    <a:pt x="19912" y="21176"/>
                    <a:pt x="19575" y="21600"/>
                    <a:pt x="19575" y="21600"/>
                  </a:cubicBezTo>
                  <a:cubicBezTo>
                    <a:pt x="19237" y="21600"/>
                    <a:pt x="18900" y="21176"/>
                    <a:pt x="18562" y="21176"/>
                  </a:cubicBezTo>
                  <a:cubicBezTo>
                    <a:pt x="17212" y="20753"/>
                    <a:pt x="16200" y="20329"/>
                    <a:pt x="15187" y="19482"/>
                  </a:cubicBezTo>
                  <a:cubicBezTo>
                    <a:pt x="14512" y="19482"/>
                    <a:pt x="13837" y="19482"/>
                    <a:pt x="13162" y="19482"/>
                  </a:cubicBezTo>
                  <a:cubicBezTo>
                    <a:pt x="10800" y="19482"/>
                    <a:pt x="8775" y="18635"/>
                    <a:pt x="7425" y="17365"/>
                  </a:cubicBezTo>
                  <a:cubicBezTo>
                    <a:pt x="7763" y="17788"/>
                    <a:pt x="8100" y="17788"/>
                    <a:pt x="8438" y="17788"/>
                  </a:cubicBezTo>
                  <a:cubicBezTo>
                    <a:pt x="11137" y="17788"/>
                    <a:pt x="13500" y="16518"/>
                    <a:pt x="15187" y="14824"/>
                  </a:cubicBezTo>
                  <a:cubicBezTo>
                    <a:pt x="17212" y="13129"/>
                    <a:pt x="18562" y="10588"/>
                    <a:pt x="18562" y="8047"/>
                  </a:cubicBezTo>
                  <a:cubicBezTo>
                    <a:pt x="18562" y="7200"/>
                    <a:pt x="18225" y="6353"/>
                    <a:pt x="18225" y="5506"/>
                  </a:cubicBezTo>
                  <a:cubicBezTo>
                    <a:pt x="20250" y="7200"/>
                    <a:pt x="21600" y="9318"/>
                    <a:pt x="21600" y="11859"/>
                  </a:cubicBezTo>
                  <a:cubicBezTo>
                    <a:pt x="21600" y="14400"/>
                    <a:pt x="20250" y="16518"/>
                    <a:pt x="18225" y="17788"/>
                  </a:cubicBezTo>
                  <a:cubicBezTo>
                    <a:pt x="18562" y="19059"/>
                    <a:pt x="19237" y="19906"/>
                    <a:pt x="19575" y="2032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21" name="Shape 5266">
              <a:extLst>
                <a:ext uri="{FF2B5EF4-FFF2-40B4-BE49-F238E27FC236}">
                  <a16:creationId xmlns:a16="http://schemas.microsoft.com/office/drawing/2014/main" id="{B9F11BA3-6FB0-4725-93FC-C7E4BCE60498}"/>
                </a:ext>
              </a:extLst>
            </p:cNvPr>
            <p:cNvSpPr/>
            <p:nvPr/>
          </p:nvSpPr>
          <p:spPr>
            <a:xfrm>
              <a:off x="16446951" y="1922313"/>
              <a:ext cx="333409" cy="33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400"/>
                  </a:moveTo>
                  <a:cubicBezTo>
                    <a:pt x="10800" y="18800"/>
                    <a:pt x="10400" y="19200"/>
                    <a:pt x="10000" y="19200"/>
                  </a:cubicBezTo>
                  <a:cubicBezTo>
                    <a:pt x="9600" y="19200"/>
                    <a:pt x="9600" y="19200"/>
                    <a:pt x="9200" y="18800"/>
                  </a:cubicBezTo>
                  <a:cubicBezTo>
                    <a:pt x="7200" y="16800"/>
                    <a:pt x="7200" y="16800"/>
                    <a:pt x="7200" y="16800"/>
                  </a:cubicBezTo>
                  <a:cubicBezTo>
                    <a:pt x="2400" y="21600"/>
                    <a:pt x="2400" y="21600"/>
                    <a:pt x="2400" y="21600"/>
                  </a:cubicBezTo>
                  <a:cubicBezTo>
                    <a:pt x="2400" y="21600"/>
                    <a:pt x="2400" y="21600"/>
                    <a:pt x="2000" y="21600"/>
                  </a:cubicBezTo>
                  <a:cubicBezTo>
                    <a:pt x="2000" y="21600"/>
                    <a:pt x="2000" y="21600"/>
                    <a:pt x="2000" y="21600"/>
                  </a:cubicBezTo>
                  <a:cubicBezTo>
                    <a:pt x="400" y="20000"/>
                    <a:pt x="400" y="20000"/>
                    <a:pt x="400" y="20000"/>
                  </a:cubicBezTo>
                  <a:cubicBezTo>
                    <a:pt x="0" y="20000"/>
                    <a:pt x="0" y="19600"/>
                    <a:pt x="0" y="19600"/>
                  </a:cubicBezTo>
                  <a:cubicBezTo>
                    <a:pt x="0" y="19600"/>
                    <a:pt x="0" y="19200"/>
                    <a:pt x="400" y="19200"/>
                  </a:cubicBezTo>
                  <a:cubicBezTo>
                    <a:pt x="4800" y="14400"/>
                    <a:pt x="4800" y="14400"/>
                    <a:pt x="4800" y="14400"/>
                  </a:cubicBezTo>
                  <a:cubicBezTo>
                    <a:pt x="2800" y="12400"/>
                    <a:pt x="2800" y="12400"/>
                    <a:pt x="2800" y="12400"/>
                  </a:cubicBezTo>
                  <a:cubicBezTo>
                    <a:pt x="2800" y="12400"/>
                    <a:pt x="2800" y="12000"/>
                    <a:pt x="2800" y="12000"/>
                  </a:cubicBezTo>
                  <a:cubicBezTo>
                    <a:pt x="2800" y="11200"/>
                    <a:pt x="3200" y="10800"/>
                    <a:pt x="3600" y="10800"/>
                  </a:cubicBezTo>
                  <a:cubicBezTo>
                    <a:pt x="10000" y="10800"/>
                    <a:pt x="10000" y="10800"/>
                    <a:pt x="10000" y="10800"/>
                  </a:cubicBezTo>
                  <a:cubicBezTo>
                    <a:pt x="10400" y="10800"/>
                    <a:pt x="10800" y="11200"/>
                    <a:pt x="10800" y="12000"/>
                  </a:cubicBezTo>
                  <a:lnTo>
                    <a:pt x="10800" y="18400"/>
                  </a:lnTo>
                  <a:close/>
                  <a:moveTo>
                    <a:pt x="21600" y="2400"/>
                  </a:moveTo>
                  <a:cubicBezTo>
                    <a:pt x="16800" y="7200"/>
                    <a:pt x="16800" y="7200"/>
                    <a:pt x="16800" y="7200"/>
                  </a:cubicBezTo>
                  <a:cubicBezTo>
                    <a:pt x="18800" y="9200"/>
                    <a:pt x="18800" y="9200"/>
                    <a:pt x="18800" y="9200"/>
                  </a:cubicBezTo>
                  <a:cubicBezTo>
                    <a:pt x="18800" y="9600"/>
                    <a:pt x="19200" y="9600"/>
                    <a:pt x="19200" y="10000"/>
                  </a:cubicBezTo>
                  <a:cubicBezTo>
                    <a:pt x="19200" y="10400"/>
                    <a:pt x="18800" y="10800"/>
                    <a:pt x="18000" y="10800"/>
                  </a:cubicBezTo>
                  <a:cubicBezTo>
                    <a:pt x="11600" y="10800"/>
                    <a:pt x="11600" y="10800"/>
                    <a:pt x="11600" y="10800"/>
                  </a:cubicBezTo>
                  <a:cubicBezTo>
                    <a:pt x="11200" y="10800"/>
                    <a:pt x="10800" y="10400"/>
                    <a:pt x="10800" y="10000"/>
                  </a:cubicBezTo>
                  <a:cubicBezTo>
                    <a:pt x="10800" y="3600"/>
                    <a:pt x="10800" y="3600"/>
                    <a:pt x="10800" y="3600"/>
                  </a:cubicBezTo>
                  <a:cubicBezTo>
                    <a:pt x="10800" y="3200"/>
                    <a:pt x="11200" y="2800"/>
                    <a:pt x="11600" y="2800"/>
                  </a:cubicBezTo>
                  <a:cubicBezTo>
                    <a:pt x="12000" y="2800"/>
                    <a:pt x="12400" y="2800"/>
                    <a:pt x="12400" y="2800"/>
                  </a:cubicBezTo>
                  <a:cubicBezTo>
                    <a:pt x="14400" y="5200"/>
                    <a:pt x="14400" y="5200"/>
                    <a:pt x="14400" y="5200"/>
                  </a:cubicBezTo>
                  <a:cubicBezTo>
                    <a:pt x="19200" y="400"/>
                    <a:pt x="19200" y="400"/>
                    <a:pt x="19200" y="400"/>
                  </a:cubicBezTo>
                  <a:cubicBezTo>
                    <a:pt x="19200" y="400"/>
                    <a:pt x="19600" y="0"/>
                    <a:pt x="19600" y="0"/>
                  </a:cubicBezTo>
                  <a:cubicBezTo>
                    <a:pt x="19600" y="0"/>
                    <a:pt x="19600" y="400"/>
                    <a:pt x="20000" y="400"/>
                  </a:cubicBezTo>
                  <a:cubicBezTo>
                    <a:pt x="21600" y="2000"/>
                    <a:pt x="21600" y="2000"/>
                    <a:pt x="21600" y="2000"/>
                  </a:cubicBezTo>
                  <a:cubicBezTo>
                    <a:pt x="21600" y="2000"/>
                    <a:pt x="21600" y="2000"/>
                    <a:pt x="21600" y="2400"/>
                  </a:cubicBezTo>
                  <a:cubicBezTo>
                    <a:pt x="21600" y="2400"/>
                    <a:pt x="21600" y="2400"/>
                    <a:pt x="21600" y="24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22" name="Shape 5280">
              <a:extLst>
                <a:ext uri="{FF2B5EF4-FFF2-40B4-BE49-F238E27FC236}">
                  <a16:creationId xmlns:a16="http://schemas.microsoft.com/office/drawing/2014/main" id="{E14318E2-946D-4D55-88BD-F8399AEEB064}"/>
                </a:ext>
              </a:extLst>
            </p:cNvPr>
            <p:cNvSpPr/>
            <p:nvPr/>
          </p:nvSpPr>
          <p:spPr>
            <a:xfrm>
              <a:off x="12078464" y="2768653"/>
              <a:ext cx="396100" cy="307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440"/>
                  </a:moveTo>
                  <a:cubicBezTo>
                    <a:pt x="21600" y="20736"/>
                    <a:pt x="20587" y="21600"/>
                    <a:pt x="19575" y="21600"/>
                  </a:cubicBezTo>
                  <a:cubicBezTo>
                    <a:pt x="1688" y="21600"/>
                    <a:pt x="1688" y="21600"/>
                    <a:pt x="1688" y="21600"/>
                  </a:cubicBezTo>
                  <a:cubicBezTo>
                    <a:pt x="675" y="21600"/>
                    <a:pt x="0" y="20736"/>
                    <a:pt x="0" y="19440"/>
                  </a:cubicBezTo>
                  <a:cubicBezTo>
                    <a:pt x="0" y="2592"/>
                    <a:pt x="0" y="2592"/>
                    <a:pt x="0" y="2592"/>
                  </a:cubicBezTo>
                  <a:cubicBezTo>
                    <a:pt x="0" y="1296"/>
                    <a:pt x="675" y="0"/>
                    <a:pt x="1688" y="0"/>
                  </a:cubicBezTo>
                  <a:cubicBezTo>
                    <a:pt x="19575" y="0"/>
                    <a:pt x="19575" y="0"/>
                    <a:pt x="19575" y="0"/>
                  </a:cubicBezTo>
                  <a:cubicBezTo>
                    <a:pt x="20587" y="0"/>
                    <a:pt x="21600" y="1296"/>
                    <a:pt x="21600" y="2592"/>
                  </a:cubicBezTo>
                  <a:lnTo>
                    <a:pt x="21600" y="19440"/>
                  </a:lnTo>
                  <a:close/>
                  <a:moveTo>
                    <a:pt x="19575" y="2160"/>
                  </a:moveTo>
                  <a:cubicBezTo>
                    <a:pt x="1688" y="2160"/>
                    <a:pt x="1688" y="2160"/>
                    <a:pt x="1688" y="2160"/>
                  </a:cubicBezTo>
                  <a:cubicBezTo>
                    <a:pt x="1688" y="2160"/>
                    <a:pt x="1350" y="2160"/>
                    <a:pt x="1350" y="2592"/>
                  </a:cubicBezTo>
                  <a:cubicBezTo>
                    <a:pt x="1350" y="4320"/>
                    <a:pt x="2025" y="5616"/>
                    <a:pt x="3375" y="6912"/>
                  </a:cubicBezTo>
                  <a:cubicBezTo>
                    <a:pt x="4725" y="8640"/>
                    <a:pt x="6413" y="9936"/>
                    <a:pt x="8100" y="11664"/>
                  </a:cubicBezTo>
                  <a:cubicBezTo>
                    <a:pt x="8775" y="12528"/>
                    <a:pt x="9788" y="13824"/>
                    <a:pt x="10800" y="13824"/>
                  </a:cubicBezTo>
                  <a:cubicBezTo>
                    <a:pt x="10800" y="13824"/>
                    <a:pt x="10800" y="13824"/>
                    <a:pt x="10800" y="13824"/>
                  </a:cubicBezTo>
                  <a:cubicBezTo>
                    <a:pt x="10800" y="13824"/>
                    <a:pt x="10800" y="13824"/>
                    <a:pt x="10800" y="13824"/>
                  </a:cubicBezTo>
                  <a:cubicBezTo>
                    <a:pt x="11475" y="13824"/>
                    <a:pt x="12825" y="12528"/>
                    <a:pt x="13500" y="11664"/>
                  </a:cubicBezTo>
                  <a:cubicBezTo>
                    <a:pt x="14850" y="9936"/>
                    <a:pt x="16537" y="8640"/>
                    <a:pt x="18225" y="6912"/>
                  </a:cubicBezTo>
                  <a:cubicBezTo>
                    <a:pt x="18900" y="6048"/>
                    <a:pt x="19912" y="4320"/>
                    <a:pt x="19912" y="3024"/>
                  </a:cubicBezTo>
                  <a:cubicBezTo>
                    <a:pt x="19912" y="2592"/>
                    <a:pt x="19912" y="2160"/>
                    <a:pt x="19575" y="2160"/>
                  </a:cubicBezTo>
                  <a:close/>
                  <a:moveTo>
                    <a:pt x="19912" y="7344"/>
                  </a:moveTo>
                  <a:cubicBezTo>
                    <a:pt x="19575" y="7776"/>
                    <a:pt x="19575" y="8208"/>
                    <a:pt x="19237" y="8640"/>
                  </a:cubicBezTo>
                  <a:cubicBezTo>
                    <a:pt x="17550" y="10368"/>
                    <a:pt x="15525" y="12096"/>
                    <a:pt x="13837" y="13824"/>
                  </a:cubicBezTo>
                  <a:cubicBezTo>
                    <a:pt x="13162" y="14688"/>
                    <a:pt x="12150" y="15984"/>
                    <a:pt x="10800" y="15984"/>
                  </a:cubicBezTo>
                  <a:cubicBezTo>
                    <a:pt x="10800" y="15984"/>
                    <a:pt x="10800" y="15984"/>
                    <a:pt x="10800" y="15984"/>
                  </a:cubicBezTo>
                  <a:cubicBezTo>
                    <a:pt x="10800" y="15984"/>
                    <a:pt x="10800" y="15984"/>
                    <a:pt x="10800" y="15984"/>
                  </a:cubicBezTo>
                  <a:cubicBezTo>
                    <a:pt x="9450" y="15984"/>
                    <a:pt x="8438" y="14688"/>
                    <a:pt x="7425" y="13824"/>
                  </a:cubicBezTo>
                  <a:cubicBezTo>
                    <a:pt x="5738" y="12096"/>
                    <a:pt x="4050" y="10368"/>
                    <a:pt x="2363" y="8640"/>
                  </a:cubicBezTo>
                  <a:cubicBezTo>
                    <a:pt x="2025" y="8208"/>
                    <a:pt x="1688" y="7776"/>
                    <a:pt x="1350" y="7344"/>
                  </a:cubicBezTo>
                  <a:cubicBezTo>
                    <a:pt x="1350" y="19440"/>
                    <a:pt x="1350" y="19440"/>
                    <a:pt x="1350" y="19440"/>
                  </a:cubicBezTo>
                  <a:cubicBezTo>
                    <a:pt x="1350" y="19440"/>
                    <a:pt x="1688" y="19872"/>
                    <a:pt x="1688" y="19872"/>
                  </a:cubicBezTo>
                  <a:cubicBezTo>
                    <a:pt x="19575" y="19872"/>
                    <a:pt x="19575" y="19872"/>
                    <a:pt x="19575" y="19872"/>
                  </a:cubicBezTo>
                  <a:cubicBezTo>
                    <a:pt x="19912" y="19872"/>
                    <a:pt x="19912" y="19440"/>
                    <a:pt x="19912" y="19440"/>
                  </a:cubicBezTo>
                  <a:lnTo>
                    <a:pt x="19912" y="7344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23" name="Shape 5281">
              <a:extLst>
                <a:ext uri="{FF2B5EF4-FFF2-40B4-BE49-F238E27FC236}">
                  <a16:creationId xmlns:a16="http://schemas.microsoft.com/office/drawing/2014/main" id="{76782E15-7E5E-42B5-B23C-FD7BC0B8CFDE}"/>
                </a:ext>
              </a:extLst>
            </p:cNvPr>
            <p:cNvSpPr/>
            <p:nvPr/>
          </p:nvSpPr>
          <p:spPr>
            <a:xfrm>
              <a:off x="12965450" y="2768653"/>
              <a:ext cx="423093" cy="282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8" h="21600" extrusionOk="0">
                  <a:moveTo>
                    <a:pt x="20802" y="3757"/>
                  </a:moveTo>
                  <a:cubicBezTo>
                    <a:pt x="10928" y="20661"/>
                    <a:pt x="10928" y="20661"/>
                    <a:pt x="10928" y="20661"/>
                  </a:cubicBezTo>
                  <a:cubicBezTo>
                    <a:pt x="10619" y="21130"/>
                    <a:pt x="10310" y="21600"/>
                    <a:pt x="10002" y="21600"/>
                  </a:cubicBezTo>
                  <a:cubicBezTo>
                    <a:pt x="1362" y="21600"/>
                    <a:pt x="1362" y="21600"/>
                    <a:pt x="1362" y="21600"/>
                  </a:cubicBezTo>
                  <a:cubicBezTo>
                    <a:pt x="1053" y="21600"/>
                    <a:pt x="436" y="21130"/>
                    <a:pt x="128" y="20191"/>
                  </a:cubicBezTo>
                  <a:cubicBezTo>
                    <a:pt x="-181" y="19252"/>
                    <a:pt x="128" y="18783"/>
                    <a:pt x="436" y="17843"/>
                  </a:cubicBezTo>
                  <a:cubicBezTo>
                    <a:pt x="10310" y="939"/>
                    <a:pt x="10310" y="939"/>
                    <a:pt x="10310" y="939"/>
                  </a:cubicBezTo>
                  <a:cubicBezTo>
                    <a:pt x="10619" y="470"/>
                    <a:pt x="10928" y="0"/>
                    <a:pt x="11236" y="0"/>
                  </a:cubicBezTo>
                  <a:cubicBezTo>
                    <a:pt x="19876" y="0"/>
                    <a:pt x="19876" y="0"/>
                    <a:pt x="19876" y="0"/>
                  </a:cubicBezTo>
                  <a:cubicBezTo>
                    <a:pt x="20493" y="0"/>
                    <a:pt x="20802" y="470"/>
                    <a:pt x="21110" y="1409"/>
                  </a:cubicBezTo>
                  <a:cubicBezTo>
                    <a:pt x="21419" y="1878"/>
                    <a:pt x="21110" y="2817"/>
                    <a:pt x="20802" y="3757"/>
                  </a:cubicBezTo>
                  <a:close/>
                  <a:moveTo>
                    <a:pt x="13705" y="13148"/>
                  </a:moveTo>
                  <a:cubicBezTo>
                    <a:pt x="5065" y="13148"/>
                    <a:pt x="5065" y="13148"/>
                    <a:pt x="5065" y="13148"/>
                  </a:cubicBezTo>
                  <a:cubicBezTo>
                    <a:pt x="1362" y="19252"/>
                    <a:pt x="1362" y="19252"/>
                    <a:pt x="1362" y="19252"/>
                  </a:cubicBezTo>
                  <a:cubicBezTo>
                    <a:pt x="10002" y="19252"/>
                    <a:pt x="10002" y="19252"/>
                    <a:pt x="10002" y="19252"/>
                  </a:cubicBezTo>
                  <a:lnTo>
                    <a:pt x="13705" y="13148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24" name="Shape 5282">
              <a:extLst>
                <a:ext uri="{FF2B5EF4-FFF2-40B4-BE49-F238E27FC236}">
                  <a16:creationId xmlns:a16="http://schemas.microsoft.com/office/drawing/2014/main" id="{85ED8730-7BBA-45D5-A6C7-5706CC3947AC}"/>
                </a:ext>
              </a:extLst>
            </p:cNvPr>
            <p:cNvSpPr/>
            <p:nvPr/>
          </p:nvSpPr>
          <p:spPr>
            <a:xfrm>
              <a:off x="13856634" y="2743006"/>
              <a:ext cx="219424" cy="307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304"/>
                  </a:moveTo>
                  <a:cubicBezTo>
                    <a:pt x="21600" y="20736"/>
                    <a:pt x="21600" y="20736"/>
                    <a:pt x="21000" y="21168"/>
                  </a:cubicBezTo>
                  <a:cubicBezTo>
                    <a:pt x="21000" y="21168"/>
                    <a:pt x="19200" y="21600"/>
                    <a:pt x="16200" y="21600"/>
                  </a:cubicBezTo>
                  <a:cubicBezTo>
                    <a:pt x="9600" y="21600"/>
                    <a:pt x="4200" y="18576"/>
                    <a:pt x="2400" y="14256"/>
                  </a:cubicBezTo>
                  <a:cubicBezTo>
                    <a:pt x="600" y="14256"/>
                    <a:pt x="600" y="14256"/>
                    <a:pt x="600" y="14256"/>
                  </a:cubicBezTo>
                  <a:cubicBezTo>
                    <a:pt x="0" y="14256"/>
                    <a:pt x="0" y="13824"/>
                    <a:pt x="0" y="13392"/>
                  </a:cubicBezTo>
                  <a:cubicBezTo>
                    <a:pt x="0" y="11664"/>
                    <a:pt x="0" y="11664"/>
                    <a:pt x="0" y="11664"/>
                  </a:cubicBezTo>
                  <a:cubicBezTo>
                    <a:pt x="0" y="11664"/>
                    <a:pt x="0" y="11232"/>
                    <a:pt x="600" y="11232"/>
                  </a:cubicBezTo>
                  <a:cubicBezTo>
                    <a:pt x="1800" y="11232"/>
                    <a:pt x="1800" y="11232"/>
                    <a:pt x="1800" y="11232"/>
                  </a:cubicBezTo>
                  <a:cubicBezTo>
                    <a:pt x="1800" y="10800"/>
                    <a:pt x="1800" y="10368"/>
                    <a:pt x="1800" y="9936"/>
                  </a:cubicBezTo>
                  <a:cubicBezTo>
                    <a:pt x="600" y="9936"/>
                    <a:pt x="600" y="9936"/>
                    <a:pt x="600" y="9936"/>
                  </a:cubicBezTo>
                  <a:cubicBezTo>
                    <a:pt x="0" y="9936"/>
                    <a:pt x="0" y="9504"/>
                    <a:pt x="0" y="9072"/>
                  </a:cubicBezTo>
                  <a:cubicBezTo>
                    <a:pt x="0" y="7344"/>
                    <a:pt x="0" y="7344"/>
                    <a:pt x="0" y="7344"/>
                  </a:cubicBezTo>
                  <a:cubicBezTo>
                    <a:pt x="0" y="7344"/>
                    <a:pt x="0" y="6912"/>
                    <a:pt x="600" y="6912"/>
                  </a:cubicBezTo>
                  <a:cubicBezTo>
                    <a:pt x="2400" y="6912"/>
                    <a:pt x="2400" y="6912"/>
                    <a:pt x="2400" y="6912"/>
                  </a:cubicBezTo>
                  <a:cubicBezTo>
                    <a:pt x="4800" y="2592"/>
                    <a:pt x="10200" y="0"/>
                    <a:pt x="16200" y="0"/>
                  </a:cubicBezTo>
                  <a:cubicBezTo>
                    <a:pt x="18600" y="0"/>
                    <a:pt x="20400" y="0"/>
                    <a:pt x="20400" y="0"/>
                  </a:cubicBezTo>
                  <a:cubicBezTo>
                    <a:pt x="21000" y="0"/>
                    <a:pt x="21000" y="432"/>
                    <a:pt x="21000" y="432"/>
                  </a:cubicBezTo>
                  <a:cubicBezTo>
                    <a:pt x="21000" y="432"/>
                    <a:pt x="21000" y="432"/>
                    <a:pt x="21000" y="864"/>
                  </a:cubicBezTo>
                  <a:cubicBezTo>
                    <a:pt x="20400" y="3024"/>
                    <a:pt x="20400" y="3024"/>
                    <a:pt x="20400" y="3024"/>
                  </a:cubicBezTo>
                  <a:cubicBezTo>
                    <a:pt x="19800" y="3456"/>
                    <a:pt x="19800" y="3456"/>
                    <a:pt x="19200" y="3456"/>
                  </a:cubicBezTo>
                  <a:cubicBezTo>
                    <a:pt x="19200" y="3456"/>
                    <a:pt x="18000" y="3456"/>
                    <a:pt x="16200" y="3456"/>
                  </a:cubicBezTo>
                  <a:cubicBezTo>
                    <a:pt x="12600" y="3456"/>
                    <a:pt x="9600" y="4752"/>
                    <a:pt x="8400" y="6912"/>
                  </a:cubicBezTo>
                  <a:cubicBezTo>
                    <a:pt x="18600" y="6912"/>
                    <a:pt x="18600" y="6912"/>
                    <a:pt x="18600" y="6912"/>
                  </a:cubicBezTo>
                  <a:cubicBezTo>
                    <a:pt x="18600" y="6912"/>
                    <a:pt x="18600" y="6912"/>
                    <a:pt x="18600" y="7344"/>
                  </a:cubicBezTo>
                  <a:cubicBezTo>
                    <a:pt x="19200" y="7344"/>
                    <a:pt x="19200" y="7344"/>
                    <a:pt x="19200" y="7776"/>
                  </a:cubicBezTo>
                  <a:cubicBezTo>
                    <a:pt x="18600" y="9504"/>
                    <a:pt x="18600" y="9504"/>
                    <a:pt x="18600" y="9504"/>
                  </a:cubicBezTo>
                  <a:cubicBezTo>
                    <a:pt x="18600" y="9504"/>
                    <a:pt x="18000" y="9936"/>
                    <a:pt x="18000" y="9936"/>
                  </a:cubicBezTo>
                  <a:cubicBezTo>
                    <a:pt x="7200" y="9936"/>
                    <a:pt x="7200" y="9936"/>
                    <a:pt x="7200" y="9936"/>
                  </a:cubicBezTo>
                  <a:cubicBezTo>
                    <a:pt x="7200" y="10368"/>
                    <a:pt x="7200" y="10800"/>
                    <a:pt x="7200" y="11232"/>
                  </a:cubicBezTo>
                  <a:cubicBezTo>
                    <a:pt x="17400" y="11232"/>
                    <a:pt x="17400" y="11232"/>
                    <a:pt x="17400" y="11232"/>
                  </a:cubicBezTo>
                  <a:cubicBezTo>
                    <a:pt x="17400" y="11232"/>
                    <a:pt x="17400" y="11232"/>
                    <a:pt x="18000" y="11664"/>
                  </a:cubicBezTo>
                  <a:cubicBezTo>
                    <a:pt x="18000" y="11664"/>
                    <a:pt x="18000" y="11664"/>
                    <a:pt x="18000" y="12096"/>
                  </a:cubicBezTo>
                  <a:cubicBezTo>
                    <a:pt x="17400" y="13824"/>
                    <a:pt x="17400" y="13824"/>
                    <a:pt x="17400" y="13824"/>
                  </a:cubicBezTo>
                  <a:cubicBezTo>
                    <a:pt x="17400" y="13824"/>
                    <a:pt x="16800" y="14256"/>
                    <a:pt x="16800" y="14256"/>
                  </a:cubicBezTo>
                  <a:cubicBezTo>
                    <a:pt x="8400" y="14256"/>
                    <a:pt x="8400" y="14256"/>
                    <a:pt x="8400" y="14256"/>
                  </a:cubicBezTo>
                  <a:cubicBezTo>
                    <a:pt x="9600" y="16416"/>
                    <a:pt x="12600" y="18144"/>
                    <a:pt x="16200" y="18144"/>
                  </a:cubicBezTo>
                  <a:cubicBezTo>
                    <a:pt x="18600" y="18144"/>
                    <a:pt x="19800" y="17712"/>
                    <a:pt x="19800" y="17712"/>
                  </a:cubicBezTo>
                  <a:cubicBezTo>
                    <a:pt x="19800" y="17712"/>
                    <a:pt x="20400" y="17712"/>
                    <a:pt x="20400" y="17712"/>
                  </a:cubicBezTo>
                  <a:cubicBezTo>
                    <a:pt x="20400" y="17712"/>
                    <a:pt x="21000" y="17712"/>
                    <a:pt x="21000" y="18144"/>
                  </a:cubicBezTo>
                  <a:lnTo>
                    <a:pt x="21600" y="20304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25" name="Shape 5283">
              <a:extLst>
                <a:ext uri="{FF2B5EF4-FFF2-40B4-BE49-F238E27FC236}">
                  <a16:creationId xmlns:a16="http://schemas.microsoft.com/office/drawing/2014/main" id="{0D55B0A6-E806-43CE-AEC4-DF3323E301E9}"/>
                </a:ext>
              </a:extLst>
            </p:cNvPr>
            <p:cNvSpPr/>
            <p:nvPr/>
          </p:nvSpPr>
          <p:spPr>
            <a:xfrm>
              <a:off x="14762818" y="2743006"/>
              <a:ext cx="96890" cy="307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50" y="12528"/>
                  </a:moveTo>
                  <a:cubicBezTo>
                    <a:pt x="20250" y="12960"/>
                    <a:pt x="18900" y="13824"/>
                    <a:pt x="17550" y="13824"/>
                  </a:cubicBezTo>
                  <a:cubicBezTo>
                    <a:pt x="5400" y="13824"/>
                    <a:pt x="5400" y="13824"/>
                    <a:pt x="5400" y="13824"/>
                  </a:cubicBezTo>
                  <a:cubicBezTo>
                    <a:pt x="2700" y="13824"/>
                    <a:pt x="1350" y="12960"/>
                    <a:pt x="1350" y="12528"/>
                  </a:cubicBezTo>
                  <a:cubicBezTo>
                    <a:pt x="0" y="864"/>
                    <a:pt x="0" y="864"/>
                    <a:pt x="0" y="864"/>
                  </a:cubicBezTo>
                  <a:cubicBezTo>
                    <a:pt x="0" y="432"/>
                    <a:pt x="1350" y="0"/>
                    <a:pt x="2700" y="0"/>
                  </a:cubicBezTo>
                  <a:cubicBezTo>
                    <a:pt x="18900" y="0"/>
                    <a:pt x="18900" y="0"/>
                    <a:pt x="18900" y="0"/>
                  </a:cubicBezTo>
                  <a:cubicBezTo>
                    <a:pt x="20250" y="0"/>
                    <a:pt x="21600" y="432"/>
                    <a:pt x="21600" y="864"/>
                  </a:cubicBezTo>
                  <a:lnTo>
                    <a:pt x="20250" y="12528"/>
                  </a:lnTo>
                  <a:close/>
                  <a:moveTo>
                    <a:pt x="20250" y="20736"/>
                  </a:moveTo>
                  <a:cubicBezTo>
                    <a:pt x="20250" y="21168"/>
                    <a:pt x="18900" y="21600"/>
                    <a:pt x="17550" y="21600"/>
                  </a:cubicBezTo>
                  <a:cubicBezTo>
                    <a:pt x="5400" y="21600"/>
                    <a:pt x="5400" y="21600"/>
                    <a:pt x="5400" y="21600"/>
                  </a:cubicBezTo>
                  <a:cubicBezTo>
                    <a:pt x="2700" y="21600"/>
                    <a:pt x="1350" y="21168"/>
                    <a:pt x="1350" y="20736"/>
                  </a:cubicBezTo>
                  <a:cubicBezTo>
                    <a:pt x="1350" y="17280"/>
                    <a:pt x="1350" y="17280"/>
                    <a:pt x="1350" y="17280"/>
                  </a:cubicBezTo>
                  <a:cubicBezTo>
                    <a:pt x="1350" y="16416"/>
                    <a:pt x="2700" y="15984"/>
                    <a:pt x="5400" y="15984"/>
                  </a:cubicBezTo>
                  <a:cubicBezTo>
                    <a:pt x="17550" y="15984"/>
                    <a:pt x="17550" y="15984"/>
                    <a:pt x="17550" y="15984"/>
                  </a:cubicBezTo>
                  <a:cubicBezTo>
                    <a:pt x="18900" y="15984"/>
                    <a:pt x="20250" y="16416"/>
                    <a:pt x="20250" y="17280"/>
                  </a:cubicBezTo>
                  <a:lnTo>
                    <a:pt x="20250" y="2073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26" name="Shape 5284">
              <a:extLst>
                <a:ext uri="{FF2B5EF4-FFF2-40B4-BE49-F238E27FC236}">
                  <a16:creationId xmlns:a16="http://schemas.microsoft.com/office/drawing/2014/main" id="{61F89BF5-B2BE-4345-9DC1-FA406593DC47}"/>
                </a:ext>
              </a:extLst>
            </p:cNvPr>
            <p:cNvSpPr/>
            <p:nvPr/>
          </p:nvSpPr>
          <p:spPr>
            <a:xfrm>
              <a:off x="15631956" y="2711661"/>
              <a:ext cx="391714" cy="364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6" h="21600" extrusionOk="0">
                  <a:moveTo>
                    <a:pt x="21262" y="19403"/>
                  </a:moveTo>
                  <a:cubicBezTo>
                    <a:pt x="21600" y="19769"/>
                    <a:pt x="21600" y="20502"/>
                    <a:pt x="21262" y="20868"/>
                  </a:cubicBezTo>
                  <a:cubicBezTo>
                    <a:pt x="20925" y="21600"/>
                    <a:pt x="20587" y="21600"/>
                    <a:pt x="19912" y="21600"/>
                  </a:cubicBezTo>
                  <a:cubicBezTo>
                    <a:pt x="1350" y="21600"/>
                    <a:pt x="1350" y="21600"/>
                    <a:pt x="1350" y="21600"/>
                  </a:cubicBezTo>
                  <a:cubicBezTo>
                    <a:pt x="1013" y="21600"/>
                    <a:pt x="338" y="21600"/>
                    <a:pt x="0" y="20868"/>
                  </a:cubicBezTo>
                  <a:cubicBezTo>
                    <a:pt x="0" y="20502"/>
                    <a:pt x="0" y="19769"/>
                    <a:pt x="0" y="19403"/>
                  </a:cubicBezTo>
                  <a:cubicBezTo>
                    <a:pt x="9450" y="732"/>
                    <a:pt x="9450" y="732"/>
                    <a:pt x="9450" y="732"/>
                  </a:cubicBezTo>
                  <a:cubicBezTo>
                    <a:pt x="9788" y="366"/>
                    <a:pt x="10125" y="0"/>
                    <a:pt x="10800" y="0"/>
                  </a:cubicBezTo>
                  <a:cubicBezTo>
                    <a:pt x="11137" y="0"/>
                    <a:pt x="11812" y="366"/>
                    <a:pt x="12150" y="732"/>
                  </a:cubicBezTo>
                  <a:lnTo>
                    <a:pt x="21262" y="19403"/>
                  </a:lnTo>
                  <a:close/>
                  <a:moveTo>
                    <a:pt x="12487" y="6956"/>
                  </a:moveTo>
                  <a:cubicBezTo>
                    <a:pt x="12487" y="6956"/>
                    <a:pt x="12487" y="6956"/>
                    <a:pt x="12487" y="6956"/>
                  </a:cubicBezTo>
                  <a:cubicBezTo>
                    <a:pt x="12150" y="6590"/>
                    <a:pt x="12150" y="6590"/>
                    <a:pt x="12150" y="6590"/>
                  </a:cubicBezTo>
                  <a:cubicBezTo>
                    <a:pt x="9450" y="6590"/>
                    <a:pt x="9450" y="6590"/>
                    <a:pt x="9450" y="6590"/>
                  </a:cubicBezTo>
                  <a:cubicBezTo>
                    <a:pt x="9450" y="6590"/>
                    <a:pt x="9113" y="6590"/>
                    <a:pt x="9113" y="6956"/>
                  </a:cubicBezTo>
                  <a:cubicBezTo>
                    <a:pt x="9113" y="6956"/>
                    <a:pt x="9113" y="6956"/>
                    <a:pt x="9113" y="6956"/>
                  </a:cubicBezTo>
                  <a:cubicBezTo>
                    <a:pt x="9113" y="13180"/>
                    <a:pt x="9113" y="13180"/>
                    <a:pt x="9113" y="13180"/>
                  </a:cubicBezTo>
                  <a:cubicBezTo>
                    <a:pt x="9113" y="13180"/>
                    <a:pt x="9450" y="13546"/>
                    <a:pt x="9450" y="13546"/>
                  </a:cubicBezTo>
                  <a:cubicBezTo>
                    <a:pt x="11812" y="13546"/>
                    <a:pt x="11812" y="13546"/>
                    <a:pt x="11812" y="13546"/>
                  </a:cubicBezTo>
                  <a:cubicBezTo>
                    <a:pt x="12150" y="13546"/>
                    <a:pt x="12150" y="13180"/>
                    <a:pt x="12150" y="13180"/>
                  </a:cubicBezTo>
                  <a:lnTo>
                    <a:pt x="12487" y="6956"/>
                  </a:lnTo>
                  <a:close/>
                  <a:moveTo>
                    <a:pt x="12150" y="15376"/>
                  </a:moveTo>
                  <a:cubicBezTo>
                    <a:pt x="12150" y="15376"/>
                    <a:pt x="12150" y="15010"/>
                    <a:pt x="11812" y="15010"/>
                  </a:cubicBezTo>
                  <a:cubicBezTo>
                    <a:pt x="9450" y="15010"/>
                    <a:pt x="9450" y="15010"/>
                    <a:pt x="9450" y="15010"/>
                  </a:cubicBezTo>
                  <a:cubicBezTo>
                    <a:pt x="9450" y="15010"/>
                    <a:pt x="9113" y="15376"/>
                    <a:pt x="9113" y="15376"/>
                  </a:cubicBezTo>
                  <a:cubicBezTo>
                    <a:pt x="9113" y="17939"/>
                    <a:pt x="9113" y="17939"/>
                    <a:pt x="9113" y="17939"/>
                  </a:cubicBezTo>
                  <a:cubicBezTo>
                    <a:pt x="9113" y="18305"/>
                    <a:pt x="9450" y="18305"/>
                    <a:pt x="9450" y="18305"/>
                  </a:cubicBezTo>
                  <a:cubicBezTo>
                    <a:pt x="11812" y="18305"/>
                    <a:pt x="11812" y="18305"/>
                    <a:pt x="11812" y="18305"/>
                  </a:cubicBezTo>
                  <a:cubicBezTo>
                    <a:pt x="12150" y="18305"/>
                    <a:pt x="12150" y="18305"/>
                    <a:pt x="12150" y="17939"/>
                  </a:cubicBezTo>
                  <a:lnTo>
                    <a:pt x="12150" y="1537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27" name="Shape 5285">
              <a:extLst>
                <a:ext uri="{FF2B5EF4-FFF2-40B4-BE49-F238E27FC236}">
                  <a16:creationId xmlns:a16="http://schemas.microsoft.com/office/drawing/2014/main" id="{7FA443F2-799E-404E-92D6-EA1A54811E10}"/>
                </a:ext>
              </a:extLst>
            </p:cNvPr>
            <p:cNvSpPr/>
            <p:nvPr/>
          </p:nvSpPr>
          <p:spPr>
            <a:xfrm>
              <a:off x="16446950" y="2711661"/>
              <a:ext cx="393250" cy="339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75" y="17673"/>
                  </a:moveTo>
                  <a:cubicBezTo>
                    <a:pt x="16875" y="19636"/>
                    <a:pt x="15187" y="21600"/>
                    <a:pt x="13500" y="21600"/>
                  </a:cubicBezTo>
                  <a:cubicBezTo>
                    <a:pt x="3375" y="21600"/>
                    <a:pt x="3375" y="21600"/>
                    <a:pt x="3375" y="21600"/>
                  </a:cubicBezTo>
                  <a:cubicBezTo>
                    <a:pt x="1350" y="21600"/>
                    <a:pt x="0" y="19636"/>
                    <a:pt x="0" y="17673"/>
                  </a:cubicBezTo>
                  <a:cubicBezTo>
                    <a:pt x="0" y="5891"/>
                    <a:pt x="0" y="5891"/>
                    <a:pt x="0" y="5891"/>
                  </a:cubicBezTo>
                  <a:cubicBezTo>
                    <a:pt x="0" y="3535"/>
                    <a:pt x="1350" y="1964"/>
                    <a:pt x="3375" y="1964"/>
                  </a:cubicBezTo>
                  <a:cubicBezTo>
                    <a:pt x="11812" y="1964"/>
                    <a:pt x="11812" y="1964"/>
                    <a:pt x="11812" y="1964"/>
                  </a:cubicBezTo>
                  <a:cubicBezTo>
                    <a:pt x="12150" y="1964"/>
                    <a:pt x="12150" y="1964"/>
                    <a:pt x="12150" y="2356"/>
                  </a:cubicBezTo>
                  <a:cubicBezTo>
                    <a:pt x="12150" y="3142"/>
                    <a:pt x="12150" y="3142"/>
                    <a:pt x="12150" y="3142"/>
                  </a:cubicBezTo>
                  <a:cubicBezTo>
                    <a:pt x="12150" y="3535"/>
                    <a:pt x="12150" y="3535"/>
                    <a:pt x="11812" y="3535"/>
                  </a:cubicBezTo>
                  <a:cubicBezTo>
                    <a:pt x="3375" y="3535"/>
                    <a:pt x="3375" y="3535"/>
                    <a:pt x="3375" y="3535"/>
                  </a:cubicBezTo>
                  <a:cubicBezTo>
                    <a:pt x="2363" y="3535"/>
                    <a:pt x="1350" y="4713"/>
                    <a:pt x="1350" y="5891"/>
                  </a:cubicBezTo>
                  <a:cubicBezTo>
                    <a:pt x="1350" y="17673"/>
                    <a:pt x="1350" y="17673"/>
                    <a:pt x="1350" y="17673"/>
                  </a:cubicBezTo>
                  <a:cubicBezTo>
                    <a:pt x="1350" y="18851"/>
                    <a:pt x="2363" y="19636"/>
                    <a:pt x="3375" y="19636"/>
                  </a:cubicBezTo>
                  <a:cubicBezTo>
                    <a:pt x="13500" y="19636"/>
                    <a:pt x="13500" y="19636"/>
                    <a:pt x="13500" y="19636"/>
                  </a:cubicBezTo>
                  <a:cubicBezTo>
                    <a:pt x="14512" y="19636"/>
                    <a:pt x="15187" y="18851"/>
                    <a:pt x="15187" y="17673"/>
                  </a:cubicBezTo>
                  <a:cubicBezTo>
                    <a:pt x="15187" y="12960"/>
                    <a:pt x="15187" y="12960"/>
                    <a:pt x="15187" y="12960"/>
                  </a:cubicBezTo>
                  <a:cubicBezTo>
                    <a:pt x="15187" y="12567"/>
                    <a:pt x="15525" y="12567"/>
                    <a:pt x="15862" y="12567"/>
                  </a:cubicBezTo>
                  <a:cubicBezTo>
                    <a:pt x="16537" y="12567"/>
                    <a:pt x="16537" y="12567"/>
                    <a:pt x="16537" y="12567"/>
                  </a:cubicBezTo>
                  <a:cubicBezTo>
                    <a:pt x="16875" y="12567"/>
                    <a:pt x="16875" y="12567"/>
                    <a:pt x="16875" y="12960"/>
                  </a:cubicBezTo>
                  <a:lnTo>
                    <a:pt x="16875" y="17673"/>
                  </a:lnTo>
                  <a:close/>
                  <a:moveTo>
                    <a:pt x="21600" y="8247"/>
                  </a:moveTo>
                  <a:cubicBezTo>
                    <a:pt x="21600" y="8640"/>
                    <a:pt x="21262" y="9033"/>
                    <a:pt x="20587" y="9033"/>
                  </a:cubicBezTo>
                  <a:cubicBezTo>
                    <a:pt x="20587" y="9033"/>
                    <a:pt x="20250" y="9033"/>
                    <a:pt x="20250" y="8640"/>
                  </a:cubicBezTo>
                  <a:cubicBezTo>
                    <a:pt x="18225" y="6284"/>
                    <a:pt x="18225" y="6284"/>
                    <a:pt x="18225" y="6284"/>
                  </a:cubicBezTo>
                  <a:cubicBezTo>
                    <a:pt x="10125" y="15316"/>
                    <a:pt x="10125" y="15316"/>
                    <a:pt x="10125" y="15316"/>
                  </a:cubicBezTo>
                  <a:cubicBezTo>
                    <a:pt x="10125" y="15316"/>
                    <a:pt x="10125" y="15316"/>
                    <a:pt x="9788" y="15316"/>
                  </a:cubicBezTo>
                  <a:cubicBezTo>
                    <a:pt x="9788" y="15316"/>
                    <a:pt x="9788" y="15316"/>
                    <a:pt x="9788" y="15316"/>
                  </a:cubicBezTo>
                  <a:cubicBezTo>
                    <a:pt x="8438" y="13745"/>
                    <a:pt x="8438" y="13745"/>
                    <a:pt x="8438" y="13745"/>
                  </a:cubicBezTo>
                  <a:cubicBezTo>
                    <a:pt x="8100" y="13745"/>
                    <a:pt x="8100" y="13745"/>
                    <a:pt x="8100" y="13353"/>
                  </a:cubicBezTo>
                  <a:cubicBezTo>
                    <a:pt x="8100" y="13353"/>
                    <a:pt x="8100" y="13353"/>
                    <a:pt x="8438" y="12960"/>
                  </a:cubicBezTo>
                  <a:cubicBezTo>
                    <a:pt x="16200" y="3927"/>
                    <a:pt x="16200" y="3927"/>
                    <a:pt x="16200" y="3927"/>
                  </a:cubicBezTo>
                  <a:cubicBezTo>
                    <a:pt x="14175" y="1571"/>
                    <a:pt x="14175" y="1571"/>
                    <a:pt x="14175" y="1571"/>
                  </a:cubicBezTo>
                  <a:cubicBezTo>
                    <a:pt x="13837" y="1178"/>
                    <a:pt x="13837" y="1178"/>
                    <a:pt x="13837" y="785"/>
                  </a:cubicBezTo>
                  <a:cubicBezTo>
                    <a:pt x="13837" y="393"/>
                    <a:pt x="14175" y="0"/>
                    <a:pt x="14512" y="0"/>
                  </a:cubicBezTo>
                  <a:cubicBezTo>
                    <a:pt x="20587" y="0"/>
                    <a:pt x="20587" y="0"/>
                    <a:pt x="20587" y="0"/>
                  </a:cubicBezTo>
                  <a:cubicBezTo>
                    <a:pt x="21262" y="0"/>
                    <a:pt x="21600" y="393"/>
                    <a:pt x="21600" y="785"/>
                  </a:cubicBezTo>
                  <a:lnTo>
                    <a:pt x="21600" y="8247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28" name="Shape 5299">
              <a:extLst>
                <a:ext uri="{FF2B5EF4-FFF2-40B4-BE49-F238E27FC236}">
                  <a16:creationId xmlns:a16="http://schemas.microsoft.com/office/drawing/2014/main" id="{4ED69CE4-AF5E-46B7-A0F0-3A14F52A4AC2}"/>
                </a:ext>
              </a:extLst>
            </p:cNvPr>
            <p:cNvSpPr/>
            <p:nvPr/>
          </p:nvSpPr>
          <p:spPr>
            <a:xfrm>
              <a:off x="12078464" y="3543753"/>
              <a:ext cx="339107" cy="396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413"/>
                  </a:moveTo>
                  <a:cubicBezTo>
                    <a:pt x="21600" y="20250"/>
                    <a:pt x="21600" y="20250"/>
                    <a:pt x="21600" y="20250"/>
                  </a:cubicBezTo>
                  <a:cubicBezTo>
                    <a:pt x="21600" y="20925"/>
                    <a:pt x="20815" y="21600"/>
                    <a:pt x="20029" y="21600"/>
                  </a:cubicBezTo>
                  <a:cubicBezTo>
                    <a:pt x="1178" y="21600"/>
                    <a:pt x="1178" y="21600"/>
                    <a:pt x="1178" y="21600"/>
                  </a:cubicBezTo>
                  <a:cubicBezTo>
                    <a:pt x="393" y="21600"/>
                    <a:pt x="0" y="20925"/>
                    <a:pt x="0" y="20250"/>
                  </a:cubicBezTo>
                  <a:cubicBezTo>
                    <a:pt x="0" y="1013"/>
                    <a:pt x="0" y="1013"/>
                    <a:pt x="0" y="1013"/>
                  </a:cubicBezTo>
                  <a:cubicBezTo>
                    <a:pt x="0" y="338"/>
                    <a:pt x="393" y="0"/>
                    <a:pt x="1178" y="0"/>
                  </a:cubicBezTo>
                  <a:cubicBezTo>
                    <a:pt x="13745" y="0"/>
                    <a:pt x="13745" y="0"/>
                    <a:pt x="13745" y="0"/>
                  </a:cubicBezTo>
                  <a:cubicBezTo>
                    <a:pt x="14531" y="0"/>
                    <a:pt x="15709" y="338"/>
                    <a:pt x="16102" y="675"/>
                  </a:cubicBezTo>
                  <a:cubicBezTo>
                    <a:pt x="20422" y="4388"/>
                    <a:pt x="20422" y="4388"/>
                    <a:pt x="20422" y="4388"/>
                  </a:cubicBezTo>
                  <a:cubicBezTo>
                    <a:pt x="20815" y="4725"/>
                    <a:pt x="21600" y="5738"/>
                    <a:pt x="21600" y="6413"/>
                  </a:cubicBezTo>
                  <a:close/>
                  <a:moveTo>
                    <a:pt x="19636" y="7425"/>
                  </a:moveTo>
                  <a:cubicBezTo>
                    <a:pt x="13745" y="7425"/>
                    <a:pt x="13745" y="7425"/>
                    <a:pt x="13745" y="7425"/>
                  </a:cubicBezTo>
                  <a:cubicBezTo>
                    <a:pt x="12960" y="7425"/>
                    <a:pt x="12567" y="7088"/>
                    <a:pt x="12567" y="6413"/>
                  </a:cubicBezTo>
                  <a:cubicBezTo>
                    <a:pt x="12567" y="1350"/>
                    <a:pt x="12567" y="1350"/>
                    <a:pt x="12567" y="1350"/>
                  </a:cubicBezTo>
                  <a:cubicBezTo>
                    <a:pt x="1571" y="1350"/>
                    <a:pt x="1571" y="1350"/>
                    <a:pt x="1571" y="1350"/>
                  </a:cubicBezTo>
                  <a:cubicBezTo>
                    <a:pt x="1571" y="19912"/>
                    <a:pt x="1571" y="19912"/>
                    <a:pt x="1571" y="19912"/>
                  </a:cubicBezTo>
                  <a:cubicBezTo>
                    <a:pt x="19636" y="19912"/>
                    <a:pt x="19636" y="19912"/>
                    <a:pt x="19636" y="19912"/>
                  </a:cubicBezTo>
                  <a:lnTo>
                    <a:pt x="19636" y="7425"/>
                  </a:lnTo>
                  <a:close/>
                  <a:moveTo>
                    <a:pt x="3142" y="10463"/>
                  </a:moveTo>
                  <a:cubicBezTo>
                    <a:pt x="4320" y="10463"/>
                    <a:pt x="4320" y="10463"/>
                    <a:pt x="4320" y="10463"/>
                  </a:cubicBezTo>
                  <a:cubicBezTo>
                    <a:pt x="6284" y="18225"/>
                    <a:pt x="6284" y="18225"/>
                    <a:pt x="6284" y="18225"/>
                  </a:cubicBezTo>
                  <a:cubicBezTo>
                    <a:pt x="8640" y="18225"/>
                    <a:pt x="8640" y="18225"/>
                    <a:pt x="8640" y="18225"/>
                  </a:cubicBezTo>
                  <a:cubicBezTo>
                    <a:pt x="10604" y="12487"/>
                    <a:pt x="10604" y="12487"/>
                    <a:pt x="10604" y="12487"/>
                  </a:cubicBezTo>
                  <a:cubicBezTo>
                    <a:pt x="10604" y="12487"/>
                    <a:pt x="10604" y="12150"/>
                    <a:pt x="10604" y="11812"/>
                  </a:cubicBezTo>
                  <a:cubicBezTo>
                    <a:pt x="10604" y="11812"/>
                    <a:pt x="10604" y="11812"/>
                    <a:pt x="10604" y="11812"/>
                  </a:cubicBezTo>
                  <a:cubicBezTo>
                    <a:pt x="10604" y="11812"/>
                    <a:pt x="10604" y="11812"/>
                    <a:pt x="10604" y="11812"/>
                  </a:cubicBezTo>
                  <a:cubicBezTo>
                    <a:pt x="10604" y="11812"/>
                    <a:pt x="10604" y="11812"/>
                    <a:pt x="10604" y="11812"/>
                  </a:cubicBezTo>
                  <a:cubicBezTo>
                    <a:pt x="10604" y="12150"/>
                    <a:pt x="10996" y="12487"/>
                    <a:pt x="10996" y="12487"/>
                  </a:cubicBezTo>
                  <a:cubicBezTo>
                    <a:pt x="12567" y="18225"/>
                    <a:pt x="12567" y="18225"/>
                    <a:pt x="12567" y="18225"/>
                  </a:cubicBezTo>
                  <a:cubicBezTo>
                    <a:pt x="14924" y="18225"/>
                    <a:pt x="14924" y="18225"/>
                    <a:pt x="14924" y="18225"/>
                  </a:cubicBezTo>
                  <a:cubicBezTo>
                    <a:pt x="17280" y="10463"/>
                    <a:pt x="17280" y="10463"/>
                    <a:pt x="17280" y="10463"/>
                  </a:cubicBezTo>
                  <a:cubicBezTo>
                    <a:pt x="18065" y="10463"/>
                    <a:pt x="18065" y="10463"/>
                    <a:pt x="18065" y="10463"/>
                  </a:cubicBezTo>
                  <a:cubicBezTo>
                    <a:pt x="18065" y="9113"/>
                    <a:pt x="18065" y="9113"/>
                    <a:pt x="18065" y="9113"/>
                  </a:cubicBezTo>
                  <a:cubicBezTo>
                    <a:pt x="14138" y="9113"/>
                    <a:pt x="14138" y="9113"/>
                    <a:pt x="14138" y="9113"/>
                  </a:cubicBezTo>
                  <a:cubicBezTo>
                    <a:pt x="14138" y="10463"/>
                    <a:pt x="14138" y="10463"/>
                    <a:pt x="14138" y="10463"/>
                  </a:cubicBezTo>
                  <a:cubicBezTo>
                    <a:pt x="15316" y="10463"/>
                    <a:pt x="15316" y="10463"/>
                    <a:pt x="15316" y="10463"/>
                  </a:cubicBezTo>
                  <a:cubicBezTo>
                    <a:pt x="13745" y="15525"/>
                    <a:pt x="13745" y="15525"/>
                    <a:pt x="13745" y="15525"/>
                  </a:cubicBezTo>
                  <a:cubicBezTo>
                    <a:pt x="13745" y="15862"/>
                    <a:pt x="13745" y="16200"/>
                    <a:pt x="13745" y="16200"/>
                  </a:cubicBezTo>
                  <a:cubicBezTo>
                    <a:pt x="13745" y="16537"/>
                    <a:pt x="13745" y="16537"/>
                    <a:pt x="13745" y="16537"/>
                  </a:cubicBezTo>
                  <a:cubicBezTo>
                    <a:pt x="13745" y="16537"/>
                    <a:pt x="13745" y="16537"/>
                    <a:pt x="13745" y="16537"/>
                  </a:cubicBezTo>
                  <a:cubicBezTo>
                    <a:pt x="13745" y="16537"/>
                    <a:pt x="13745" y="16200"/>
                    <a:pt x="13745" y="16200"/>
                  </a:cubicBezTo>
                  <a:cubicBezTo>
                    <a:pt x="13745" y="16200"/>
                    <a:pt x="13745" y="15862"/>
                    <a:pt x="13353" y="15525"/>
                  </a:cubicBezTo>
                  <a:cubicBezTo>
                    <a:pt x="11389" y="9113"/>
                    <a:pt x="11389" y="9113"/>
                    <a:pt x="11389" y="9113"/>
                  </a:cubicBezTo>
                  <a:cubicBezTo>
                    <a:pt x="9818" y="9113"/>
                    <a:pt x="9818" y="9113"/>
                    <a:pt x="9818" y="9113"/>
                  </a:cubicBezTo>
                  <a:cubicBezTo>
                    <a:pt x="7855" y="15525"/>
                    <a:pt x="7855" y="15525"/>
                    <a:pt x="7855" y="15525"/>
                  </a:cubicBezTo>
                  <a:cubicBezTo>
                    <a:pt x="7855" y="15862"/>
                    <a:pt x="7855" y="16200"/>
                    <a:pt x="7855" y="16200"/>
                  </a:cubicBezTo>
                  <a:cubicBezTo>
                    <a:pt x="7855" y="16537"/>
                    <a:pt x="7855" y="16537"/>
                    <a:pt x="7855" y="16537"/>
                  </a:cubicBezTo>
                  <a:cubicBezTo>
                    <a:pt x="7462" y="16537"/>
                    <a:pt x="7462" y="16537"/>
                    <a:pt x="7462" y="16537"/>
                  </a:cubicBezTo>
                  <a:cubicBezTo>
                    <a:pt x="7462" y="16200"/>
                    <a:pt x="7462" y="16200"/>
                    <a:pt x="7462" y="16200"/>
                  </a:cubicBezTo>
                  <a:cubicBezTo>
                    <a:pt x="7462" y="16200"/>
                    <a:pt x="7462" y="15862"/>
                    <a:pt x="7462" y="15525"/>
                  </a:cubicBezTo>
                  <a:cubicBezTo>
                    <a:pt x="6284" y="10463"/>
                    <a:pt x="6284" y="10463"/>
                    <a:pt x="6284" y="10463"/>
                  </a:cubicBezTo>
                  <a:cubicBezTo>
                    <a:pt x="7462" y="10463"/>
                    <a:pt x="7462" y="10463"/>
                    <a:pt x="7462" y="10463"/>
                  </a:cubicBezTo>
                  <a:cubicBezTo>
                    <a:pt x="7462" y="9113"/>
                    <a:pt x="7462" y="9113"/>
                    <a:pt x="7462" y="9113"/>
                  </a:cubicBezTo>
                  <a:cubicBezTo>
                    <a:pt x="3142" y="9113"/>
                    <a:pt x="3142" y="9113"/>
                    <a:pt x="3142" y="9113"/>
                  </a:cubicBezTo>
                  <a:lnTo>
                    <a:pt x="3142" y="10463"/>
                  </a:lnTo>
                  <a:close/>
                  <a:moveTo>
                    <a:pt x="14138" y="6075"/>
                  </a:moveTo>
                  <a:cubicBezTo>
                    <a:pt x="19636" y="6075"/>
                    <a:pt x="19636" y="6075"/>
                    <a:pt x="19636" y="6075"/>
                  </a:cubicBezTo>
                  <a:cubicBezTo>
                    <a:pt x="19636" y="5738"/>
                    <a:pt x="19244" y="5738"/>
                    <a:pt x="19244" y="5400"/>
                  </a:cubicBezTo>
                  <a:cubicBezTo>
                    <a:pt x="14924" y="1688"/>
                    <a:pt x="14924" y="1688"/>
                    <a:pt x="14924" y="1688"/>
                  </a:cubicBezTo>
                  <a:cubicBezTo>
                    <a:pt x="14924" y="1688"/>
                    <a:pt x="14531" y="1688"/>
                    <a:pt x="14138" y="1350"/>
                  </a:cubicBezTo>
                  <a:lnTo>
                    <a:pt x="14138" y="607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29" name="Shape 5300">
              <a:extLst>
                <a:ext uri="{FF2B5EF4-FFF2-40B4-BE49-F238E27FC236}">
                  <a16:creationId xmlns:a16="http://schemas.microsoft.com/office/drawing/2014/main" id="{652718A4-797D-423F-944A-8F2B55B72C7B}"/>
                </a:ext>
              </a:extLst>
            </p:cNvPr>
            <p:cNvSpPr/>
            <p:nvPr/>
          </p:nvSpPr>
          <p:spPr>
            <a:xfrm>
              <a:off x="12967551" y="3597896"/>
              <a:ext cx="307762" cy="310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68" y="1728"/>
                  </a:moveTo>
                  <a:cubicBezTo>
                    <a:pt x="13824" y="9072"/>
                    <a:pt x="13824" y="9072"/>
                    <a:pt x="13824" y="9072"/>
                  </a:cubicBezTo>
                  <a:cubicBezTo>
                    <a:pt x="13824" y="20736"/>
                    <a:pt x="13824" y="20736"/>
                    <a:pt x="13824" y="20736"/>
                  </a:cubicBezTo>
                  <a:cubicBezTo>
                    <a:pt x="13824" y="21168"/>
                    <a:pt x="13392" y="21168"/>
                    <a:pt x="12960" y="21600"/>
                  </a:cubicBezTo>
                  <a:cubicBezTo>
                    <a:pt x="12960" y="21600"/>
                    <a:pt x="12960" y="21600"/>
                    <a:pt x="12528" y="21600"/>
                  </a:cubicBezTo>
                  <a:cubicBezTo>
                    <a:pt x="12528" y="21600"/>
                    <a:pt x="12096" y="21600"/>
                    <a:pt x="12096" y="21168"/>
                  </a:cubicBezTo>
                  <a:cubicBezTo>
                    <a:pt x="8208" y="17280"/>
                    <a:pt x="8208" y="17280"/>
                    <a:pt x="8208" y="17280"/>
                  </a:cubicBezTo>
                  <a:cubicBezTo>
                    <a:pt x="7776" y="17280"/>
                    <a:pt x="7776" y="16848"/>
                    <a:pt x="7776" y="16848"/>
                  </a:cubicBezTo>
                  <a:cubicBezTo>
                    <a:pt x="7776" y="9072"/>
                    <a:pt x="7776" y="9072"/>
                    <a:pt x="7776" y="9072"/>
                  </a:cubicBezTo>
                  <a:cubicBezTo>
                    <a:pt x="0" y="1728"/>
                    <a:pt x="0" y="1728"/>
                    <a:pt x="0" y="1728"/>
                  </a:cubicBezTo>
                  <a:cubicBezTo>
                    <a:pt x="0" y="1296"/>
                    <a:pt x="0" y="864"/>
                    <a:pt x="0" y="432"/>
                  </a:cubicBezTo>
                  <a:cubicBezTo>
                    <a:pt x="0" y="0"/>
                    <a:pt x="432" y="0"/>
                    <a:pt x="864" y="0"/>
                  </a:cubicBezTo>
                  <a:cubicBezTo>
                    <a:pt x="20736" y="0"/>
                    <a:pt x="20736" y="0"/>
                    <a:pt x="20736" y="0"/>
                  </a:cubicBezTo>
                  <a:cubicBezTo>
                    <a:pt x="21168" y="0"/>
                    <a:pt x="21168" y="0"/>
                    <a:pt x="21600" y="432"/>
                  </a:cubicBezTo>
                  <a:cubicBezTo>
                    <a:pt x="21600" y="864"/>
                    <a:pt x="21600" y="1296"/>
                    <a:pt x="21168" y="172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30" name="Shape 5301">
              <a:extLst>
                <a:ext uri="{FF2B5EF4-FFF2-40B4-BE49-F238E27FC236}">
                  <a16:creationId xmlns:a16="http://schemas.microsoft.com/office/drawing/2014/main" id="{3B324F9C-0E49-4BD5-82FF-EE8ADA7A9755}"/>
                </a:ext>
              </a:extLst>
            </p:cNvPr>
            <p:cNvSpPr/>
            <p:nvPr/>
          </p:nvSpPr>
          <p:spPr>
            <a:xfrm>
              <a:off x="13868033" y="3569400"/>
              <a:ext cx="381852" cy="339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39" y="3535"/>
                  </a:moveTo>
                  <a:cubicBezTo>
                    <a:pt x="2439" y="21207"/>
                    <a:pt x="2439" y="21207"/>
                    <a:pt x="2439" y="21207"/>
                  </a:cubicBezTo>
                  <a:cubicBezTo>
                    <a:pt x="2439" y="21207"/>
                    <a:pt x="2090" y="21600"/>
                    <a:pt x="2090" y="21600"/>
                  </a:cubicBezTo>
                  <a:cubicBezTo>
                    <a:pt x="1045" y="21600"/>
                    <a:pt x="1045" y="21600"/>
                    <a:pt x="1045" y="21600"/>
                  </a:cubicBezTo>
                  <a:cubicBezTo>
                    <a:pt x="1045" y="21600"/>
                    <a:pt x="697" y="21207"/>
                    <a:pt x="697" y="21207"/>
                  </a:cubicBezTo>
                  <a:cubicBezTo>
                    <a:pt x="697" y="3535"/>
                    <a:pt x="697" y="3535"/>
                    <a:pt x="697" y="3535"/>
                  </a:cubicBezTo>
                  <a:cubicBezTo>
                    <a:pt x="348" y="3142"/>
                    <a:pt x="0" y="2356"/>
                    <a:pt x="0" y="1964"/>
                  </a:cubicBezTo>
                  <a:cubicBezTo>
                    <a:pt x="0" y="785"/>
                    <a:pt x="697" y="0"/>
                    <a:pt x="1742" y="0"/>
                  </a:cubicBezTo>
                  <a:cubicBezTo>
                    <a:pt x="2439" y="0"/>
                    <a:pt x="3135" y="785"/>
                    <a:pt x="3135" y="1964"/>
                  </a:cubicBezTo>
                  <a:cubicBezTo>
                    <a:pt x="3135" y="2356"/>
                    <a:pt x="2787" y="3142"/>
                    <a:pt x="2439" y="3535"/>
                  </a:cubicBezTo>
                  <a:close/>
                  <a:moveTo>
                    <a:pt x="21600" y="13353"/>
                  </a:moveTo>
                  <a:cubicBezTo>
                    <a:pt x="21600" y="13745"/>
                    <a:pt x="21252" y="14138"/>
                    <a:pt x="20903" y="14138"/>
                  </a:cubicBezTo>
                  <a:cubicBezTo>
                    <a:pt x="20903" y="14138"/>
                    <a:pt x="20903" y="14138"/>
                    <a:pt x="20903" y="14531"/>
                  </a:cubicBezTo>
                  <a:cubicBezTo>
                    <a:pt x="20206" y="14924"/>
                    <a:pt x="18116" y="16102"/>
                    <a:pt x="16374" y="16102"/>
                  </a:cubicBezTo>
                  <a:cubicBezTo>
                    <a:pt x="15677" y="16102"/>
                    <a:pt x="14981" y="15709"/>
                    <a:pt x="14284" y="15316"/>
                  </a:cubicBezTo>
                  <a:cubicBezTo>
                    <a:pt x="13935" y="15316"/>
                    <a:pt x="13935" y="15316"/>
                    <a:pt x="13935" y="15316"/>
                  </a:cubicBezTo>
                  <a:cubicBezTo>
                    <a:pt x="12542" y="14531"/>
                    <a:pt x="11845" y="14138"/>
                    <a:pt x="10103" y="14138"/>
                  </a:cubicBezTo>
                  <a:cubicBezTo>
                    <a:pt x="8361" y="14138"/>
                    <a:pt x="5923" y="14924"/>
                    <a:pt x="4529" y="16102"/>
                  </a:cubicBezTo>
                  <a:cubicBezTo>
                    <a:pt x="4181" y="16102"/>
                    <a:pt x="4181" y="16102"/>
                    <a:pt x="3832" y="16102"/>
                  </a:cubicBezTo>
                  <a:cubicBezTo>
                    <a:pt x="3832" y="16102"/>
                    <a:pt x="3832" y="16102"/>
                    <a:pt x="3484" y="16102"/>
                  </a:cubicBezTo>
                  <a:cubicBezTo>
                    <a:pt x="3484" y="16102"/>
                    <a:pt x="3135" y="15709"/>
                    <a:pt x="3135" y="15316"/>
                  </a:cubicBezTo>
                  <a:cubicBezTo>
                    <a:pt x="3135" y="4713"/>
                    <a:pt x="3135" y="4713"/>
                    <a:pt x="3135" y="4713"/>
                  </a:cubicBezTo>
                  <a:cubicBezTo>
                    <a:pt x="3135" y="4713"/>
                    <a:pt x="3484" y="4320"/>
                    <a:pt x="3484" y="4320"/>
                  </a:cubicBezTo>
                  <a:cubicBezTo>
                    <a:pt x="4529" y="3535"/>
                    <a:pt x="7316" y="1964"/>
                    <a:pt x="9755" y="1964"/>
                  </a:cubicBezTo>
                  <a:cubicBezTo>
                    <a:pt x="11845" y="1964"/>
                    <a:pt x="13587" y="2749"/>
                    <a:pt x="14981" y="3535"/>
                  </a:cubicBezTo>
                  <a:cubicBezTo>
                    <a:pt x="15329" y="3535"/>
                    <a:pt x="15677" y="3927"/>
                    <a:pt x="16026" y="3927"/>
                  </a:cubicBezTo>
                  <a:cubicBezTo>
                    <a:pt x="17419" y="3927"/>
                    <a:pt x="19161" y="2749"/>
                    <a:pt x="19858" y="2356"/>
                  </a:cubicBezTo>
                  <a:cubicBezTo>
                    <a:pt x="20206" y="1964"/>
                    <a:pt x="20206" y="1964"/>
                    <a:pt x="20206" y="1964"/>
                  </a:cubicBezTo>
                  <a:cubicBezTo>
                    <a:pt x="20555" y="1964"/>
                    <a:pt x="20903" y="1964"/>
                    <a:pt x="21252" y="1964"/>
                  </a:cubicBezTo>
                  <a:cubicBezTo>
                    <a:pt x="21252" y="1964"/>
                    <a:pt x="21600" y="2356"/>
                    <a:pt x="21600" y="2749"/>
                  </a:cubicBezTo>
                  <a:lnTo>
                    <a:pt x="21600" y="13353"/>
                  </a:lnTo>
                  <a:close/>
                  <a:moveTo>
                    <a:pt x="9406" y="3535"/>
                  </a:moveTo>
                  <a:cubicBezTo>
                    <a:pt x="8013" y="3927"/>
                    <a:pt x="6271" y="4713"/>
                    <a:pt x="4877" y="5498"/>
                  </a:cubicBezTo>
                  <a:cubicBezTo>
                    <a:pt x="4877" y="8247"/>
                    <a:pt x="4877" y="8247"/>
                    <a:pt x="4877" y="8247"/>
                  </a:cubicBezTo>
                  <a:cubicBezTo>
                    <a:pt x="6271" y="7069"/>
                    <a:pt x="8013" y="6676"/>
                    <a:pt x="9406" y="6284"/>
                  </a:cubicBezTo>
                  <a:lnTo>
                    <a:pt x="9406" y="3535"/>
                  </a:lnTo>
                  <a:close/>
                  <a:moveTo>
                    <a:pt x="9406" y="9425"/>
                  </a:moveTo>
                  <a:cubicBezTo>
                    <a:pt x="8013" y="9818"/>
                    <a:pt x="6271" y="10604"/>
                    <a:pt x="4877" y="11389"/>
                  </a:cubicBezTo>
                  <a:cubicBezTo>
                    <a:pt x="4877" y="13745"/>
                    <a:pt x="4877" y="13745"/>
                    <a:pt x="4877" y="13745"/>
                  </a:cubicBezTo>
                  <a:cubicBezTo>
                    <a:pt x="6271" y="12960"/>
                    <a:pt x="8013" y="12567"/>
                    <a:pt x="9406" y="12175"/>
                  </a:cubicBezTo>
                  <a:lnTo>
                    <a:pt x="9406" y="9425"/>
                  </a:lnTo>
                  <a:close/>
                  <a:moveTo>
                    <a:pt x="19858" y="10211"/>
                  </a:moveTo>
                  <a:cubicBezTo>
                    <a:pt x="18813" y="10996"/>
                    <a:pt x="16723" y="11782"/>
                    <a:pt x="14981" y="11389"/>
                  </a:cubicBezTo>
                  <a:cubicBezTo>
                    <a:pt x="14981" y="8247"/>
                    <a:pt x="14981" y="8247"/>
                    <a:pt x="14981" y="8247"/>
                  </a:cubicBezTo>
                  <a:cubicBezTo>
                    <a:pt x="14981" y="8247"/>
                    <a:pt x="14981" y="8247"/>
                    <a:pt x="14632" y="7855"/>
                  </a:cubicBezTo>
                  <a:cubicBezTo>
                    <a:pt x="13239" y="7069"/>
                    <a:pt x="12194" y="6284"/>
                    <a:pt x="10103" y="6284"/>
                  </a:cubicBezTo>
                  <a:cubicBezTo>
                    <a:pt x="10103" y="6284"/>
                    <a:pt x="9755" y="6284"/>
                    <a:pt x="9406" y="6284"/>
                  </a:cubicBezTo>
                  <a:cubicBezTo>
                    <a:pt x="9406" y="9425"/>
                    <a:pt x="9406" y="9425"/>
                    <a:pt x="9406" y="9425"/>
                  </a:cubicBezTo>
                  <a:cubicBezTo>
                    <a:pt x="9755" y="9425"/>
                    <a:pt x="9755" y="9425"/>
                    <a:pt x="9755" y="9425"/>
                  </a:cubicBezTo>
                  <a:cubicBezTo>
                    <a:pt x="11845" y="9425"/>
                    <a:pt x="13239" y="10211"/>
                    <a:pt x="14632" y="10996"/>
                  </a:cubicBezTo>
                  <a:cubicBezTo>
                    <a:pt x="14981" y="11389"/>
                    <a:pt x="14981" y="11389"/>
                    <a:pt x="14981" y="11389"/>
                  </a:cubicBezTo>
                  <a:cubicBezTo>
                    <a:pt x="14981" y="14138"/>
                    <a:pt x="14981" y="14138"/>
                    <a:pt x="14981" y="14138"/>
                  </a:cubicBezTo>
                  <a:cubicBezTo>
                    <a:pt x="15329" y="14138"/>
                    <a:pt x="15677" y="14138"/>
                    <a:pt x="16374" y="14138"/>
                  </a:cubicBezTo>
                  <a:cubicBezTo>
                    <a:pt x="17768" y="14138"/>
                    <a:pt x="19161" y="13353"/>
                    <a:pt x="19858" y="12960"/>
                  </a:cubicBezTo>
                  <a:lnTo>
                    <a:pt x="19858" y="10211"/>
                  </a:lnTo>
                  <a:close/>
                  <a:moveTo>
                    <a:pt x="19858" y="4320"/>
                  </a:moveTo>
                  <a:cubicBezTo>
                    <a:pt x="18813" y="4713"/>
                    <a:pt x="17419" y="5498"/>
                    <a:pt x="16026" y="5498"/>
                  </a:cubicBezTo>
                  <a:cubicBezTo>
                    <a:pt x="15677" y="5498"/>
                    <a:pt x="15329" y="5498"/>
                    <a:pt x="14981" y="5498"/>
                  </a:cubicBezTo>
                  <a:cubicBezTo>
                    <a:pt x="14981" y="8247"/>
                    <a:pt x="14981" y="8247"/>
                    <a:pt x="14981" y="8247"/>
                  </a:cubicBezTo>
                  <a:cubicBezTo>
                    <a:pt x="16723" y="8640"/>
                    <a:pt x="18813" y="7462"/>
                    <a:pt x="19858" y="7069"/>
                  </a:cubicBezTo>
                  <a:lnTo>
                    <a:pt x="19858" y="432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31" name="Shape 5302">
              <a:extLst>
                <a:ext uri="{FF2B5EF4-FFF2-40B4-BE49-F238E27FC236}">
                  <a16:creationId xmlns:a16="http://schemas.microsoft.com/office/drawing/2014/main" id="{D2583BC6-2132-444E-9C53-C58EEAFA592B}"/>
                </a:ext>
              </a:extLst>
            </p:cNvPr>
            <p:cNvSpPr/>
            <p:nvPr/>
          </p:nvSpPr>
          <p:spPr>
            <a:xfrm>
              <a:off x="14742871" y="3569400"/>
              <a:ext cx="339107" cy="339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927"/>
                  </a:moveTo>
                  <a:cubicBezTo>
                    <a:pt x="21600" y="17673"/>
                    <a:pt x="21600" y="17673"/>
                    <a:pt x="21600" y="17673"/>
                  </a:cubicBezTo>
                  <a:cubicBezTo>
                    <a:pt x="21600" y="19636"/>
                    <a:pt x="19636" y="21600"/>
                    <a:pt x="17280" y="21600"/>
                  </a:cubicBezTo>
                  <a:cubicBezTo>
                    <a:pt x="3927" y="21600"/>
                    <a:pt x="3927" y="21600"/>
                    <a:pt x="3927" y="21600"/>
                  </a:cubicBezTo>
                  <a:cubicBezTo>
                    <a:pt x="1571" y="21600"/>
                    <a:pt x="0" y="19636"/>
                    <a:pt x="0" y="17673"/>
                  </a:cubicBezTo>
                  <a:cubicBezTo>
                    <a:pt x="0" y="3927"/>
                    <a:pt x="0" y="3927"/>
                    <a:pt x="0" y="3927"/>
                  </a:cubicBezTo>
                  <a:cubicBezTo>
                    <a:pt x="0" y="1964"/>
                    <a:pt x="1571" y="0"/>
                    <a:pt x="3927" y="0"/>
                  </a:cubicBezTo>
                  <a:cubicBezTo>
                    <a:pt x="17280" y="0"/>
                    <a:pt x="17280" y="0"/>
                    <a:pt x="17280" y="0"/>
                  </a:cubicBezTo>
                  <a:cubicBezTo>
                    <a:pt x="19636" y="0"/>
                    <a:pt x="21600" y="1964"/>
                    <a:pt x="21600" y="3927"/>
                  </a:cubicBezTo>
                  <a:close/>
                  <a:moveTo>
                    <a:pt x="6676" y="7855"/>
                  </a:moveTo>
                  <a:cubicBezTo>
                    <a:pt x="5105" y="7855"/>
                    <a:pt x="3927" y="9033"/>
                    <a:pt x="3927" y="10996"/>
                  </a:cubicBezTo>
                  <a:cubicBezTo>
                    <a:pt x="3927" y="12567"/>
                    <a:pt x="5105" y="13745"/>
                    <a:pt x="6676" y="13745"/>
                  </a:cubicBezTo>
                  <a:cubicBezTo>
                    <a:pt x="8247" y="13745"/>
                    <a:pt x="9818" y="12567"/>
                    <a:pt x="9818" y="10996"/>
                  </a:cubicBezTo>
                  <a:cubicBezTo>
                    <a:pt x="9818" y="9033"/>
                    <a:pt x="8247" y="7855"/>
                    <a:pt x="6676" y="7855"/>
                  </a:cubicBezTo>
                  <a:close/>
                  <a:moveTo>
                    <a:pt x="14531" y="7855"/>
                  </a:moveTo>
                  <a:cubicBezTo>
                    <a:pt x="12960" y="7855"/>
                    <a:pt x="11782" y="9033"/>
                    <a:pt x="11782" y="10996"/>
                  </a:cubicBezTo>
                  <a:cubicBezTo>
                    <a:pt x="11782" y="12567"/>
                    <a:pt x="12960" y="13745"/>
                    <a:pt x="14531" y="13745"/>
                  </a:cubicBezTo>
                  <a:cubicBezTo>
                    <a:pt x="16102" y="13745"/>
                    <a:pt x="17673" y="12567"/>
                    <a:pt x="17673" y="10996"/>
                  </a:cubicBezTo>
                  <a:cubicBezTo>
                    <a:pt x="17673" y="9033"/>
                    <a:pt x="16102" y="7855"/>
                    <a:pt x="14531" y="785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32" name="Shape 5303">
              <a:extLst>
                <a:ext uri="{FF2B5EF4-FFF2-40B4-BE49-F238E27FC236}">
                  <a16:creationId xmlns:a16="http://schemas.microsoft.com/office/drawing/2014/main" id="{F0ACE432-43CD-4433-804D-9C900DDACEF7}"/>
                </a:ext>
              </a:extLst>
            </p:cNvPr>
            <p:cNvSpPr/>
            <p:nvPr/>
          </p:nvSpPr>
          <p:spPr>
            <a:xfrm>
              <a:off x="15631958" y="3569400"/>
              <a:ext cx="413197" cy="307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731" y="9936"/>
                  </a:moveTo>
                  <a:cubicBezTo>
                    <a:pt x="8060" y="9936"/>
                    <a:pt x="8060" y="9936"/>
                    <a:pt x="8060" y="9936"/>
                  </a:cubicBezTo>
                  <a:cubicBezTo>
                    <a:pt x="6448" y="9936"/>
                    <a:pt x="4836" y="11232"/>
                    <a:pt x="3869" y="12528"/>
                  </a:cubicBezTo>
                  <a:cubicBezTo>
                    <a:pt x="0" y="18576"/>
                    <a:pt x="0" y="18576"/>
                    <a:pt x="0" y="18576"/>
                  </a:cubicBezTo>
                  <a:cubicBezTo>
                    <a:pt x="0" y="18576"/>
                    <a:pt x="0" y="18576"/>
                    <a:pt x="0" y="18576"/>
                  </a:cubicBezTo>
                  <a:cubicBezTo>
                    <a:pt x="0" y="18576"/>
                    <a:pt x="0" y="18576"/>
                    <a:pt x="0" y="18144"/>
                  </a:cubicBezTo>
                  <a:cubicBezTo>
                    <a:pt x="0" y="3456"/>
                    <a:pt x="0" y="3456"/>
                    <a:pt x="0" y="3456"/>
                  </a:cubicBezTo>
                  <a:cubicBezTo>
                    <a:pt x="0" y="1728"/>
                    <a:pt x="967" y="0"/>
                    <a:pt x="2579" y="0"/>
                  </a:cubicBezTo>
                  <a:cubicBezTo>
                    <a:pt x="6125" y="0"/>
                    <a:pt x="6125" y="0"/>
                    <a:pt x="6125" y="0"/>
                  </a:cubicBezTo>
                  <a:cubicBezTo>
                    <a:pt x="7737" y="0"/>
                    <a:pt x="8704" y="1728"/>
                    <a:pt x="8704" y="3456"/>
                  </a:cubicBezTo>
                  <a:cubicBezTo>
                    <a:pt x="8704" y="3888"/>
                    <a:pt x="8704" y="3888"/>
                    <a:pt x="8704" y="3888"/>
                  </a:cubicBezTo>
                  <a:cubicBezTo>
                    <a:pt x="15152" y="3888"/>
                    <a:pt x="15152" y="3888"/>
                    <a:pt x="15152" y="3888"/>
                  </a:cubicBezTo>
                  <a:cubicBezTo>
                    <a:pt x="16442" y="3888"/>
                    <a:pt x="17731" y="5616"/>
                    <a:pt x="17731" y="7344"/>
                  </a:cubicBezTo>
                  <a:lnTo>
                    <a:pt x="17731" y="9936"/>
                  </a:lnTo>
                  <a:close/>
                  <a:moveTo>
                    <a:pt x="21278" y="13824"/>
                  </a:moveTo>
                  <a:cubicBezTo>
                    <a:pt x="17409" y="19872"/>
                    <a:pt x="17409" y="19872"/>
                    <a:pt x="17409" y="19872"/>
                  </a:cubicBezTo>
                  <a:cubicBezTo>
                    <a:pt x="16764" y="20736"/>
                    <a:pt x="15152" y="21600"/>
                    <a:pt x="14185" y="21600"/>
                  </a:cubicBezTo>
                  <a:cubicBezTo>
                    <a:pt x="1612" y="21600"/>
                    <a:pt x="1612" y="21600"/>
                    <a:pt x="1612" y="21600"/>
                  </a:cubicBezTo>
                  <a:cubicBezTo>
                    <a:pt x="1290" y="21600"/>
                    <a:pt x="645" y="21600"/>
                    <a:pt x="645" y="20736"/>
                  </a:cubicBezTo>
                  <a:cubicBezTo>
                    <a:pt x="645" y="20736"/>
                    <a:pt x="967" y="20304"/>
                    <a:pt x="967" y="19872"/>
                  </a:cubicBezTo>
                  <a:cubicBezTo>
                    <a:pt x="4836" y="13824"/>
                    <a:pt x="4836" y="13824"/>
                    <a:pt x="4836" y="13824"/>
                  </a:cubicBezTo>
                  <a:cubicBezTo>
                    <a:pt x="5803" y="12528"/>
                    <a:pt x="7093" y="12096"/>
                    <a:pt x="8060" y="12096"/>
                  </a:cubicBezTo>
                  <a:cubicBezTo>
                    <a:pt x="20633" y="12096"/>
                    <a:pt x="20633" y="12096"/>
                    <a:pt x="20633" y="12096"/>
                  </a:cubicBezTo>
                  <a:cubicBezTo>
                    <a:pt x="20955" y="12096"/>
                    <a:pt x="21600" y="12096"/>
                    <a:pt x="21600" y="12960"/>
                  </a:cubicBezTo>
                  <a:cubicBezTo>
                    <a:pt x="21600" y="12960"/>
                    <a:pt x="21278" y="13392"/>
                    <a:pt x="21278" y="1382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33" name="Shape 5304">
              <a:extLst>
                <a:ext uri="{FF2B5EF4-FFF2-40B4-BE49-F238E27FC236}">
                  <a16:creationId xmlns:a16="http://schemas.microsoft.com/office/drawing/2014/main" id="{BB9377EB-91E0-41A1-BB8F-90FA190090F3}"/>
                </a:ext>
              </a:extLst>
            </p:cNvPr>
            <p:cNvSpPr/>
            <p:nvPr/>
          </p:nvSpPr>
          <p:spPr>
            <a:xfrm>
              <a:off x="16452651" y="3543753"/>
              <a:ext cx="266132" cy="364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4" h="21600" extrusionOk="0">
                  <a:moveTo>
                    <a:pt x="18164" y="12814"/>
                  </a:moveTo>
                  <a:cubicBezTo>
                    <a:pt x="18164" y="13546"/>
                    <a:pt x="17673" y="14644"/>
                    <a:pt x="15709" y="14644"/>
                  </a:cubicBezTo>
                  <a:cubicBezTo>
                    <a:pt x="14236" y="14644"/>
                    <a:pt x="11291" y="14644"/>
                    <a:pt x="10800" y="14644"/>
                  </a:cubicBezTo>
                  <a:cubicBezTo>
                    <a:pt x="10800" y="14644"/>
                    <a:pt x="10800" y="14644"/>
                    <a:pt x="10309" y="14644"/>
                  </a:cubicBezTo>
                  <a:cubicBezTo>
                    <a:pt x="10309" y="14644"/>
                    <a:pt x="10309" y="15010"/>
                    <a:pt x="2945" y="21234"/>
                  </a:cubicBezTo>
                  <a:cubicBezTo>
                    <a:pt x="2455" y="21600"/>
                    <a:pt x="1473" y="21600"/>
                    <a:pt x="982" y="21600"/>
                  </a:cubicBezTo>
                  <a:cubicBezTo>
                    <a:pt x="982" y="21234"/>
                    <a:pt x="0" y="21234"/>
                    <a:pt x="0" y="20136"/>
                  </a:cubicBezTo>
                  <a:cubicBezTo>
                    <a:pt x="0" y="2563"/>
                    <a:pt x="0" y="1831"/>
                    <a:pt x="0" y="1831"/>
                  </a:cubicBezTo>
                  <a:cubicBezTo>
                    <a:pt x="0" y="1098"/>
                    <a:pt x="982" y="0"/>
                    <a:pt x="2945" y="0"/>
                  </a:cubicBezTo>
                  <a:cubicBezTo>
                    <a:pt x="2945" y="0"/>
                    <a:pt x="4909" y="0"/>
                    <a:pt x="18655" y="0"/>
                  </a:cubicBezTo>
                  <a:cubicBezTo>
                    <a:pt x="20618" y="0"/>
                    <a:pt x="21600" y="732"/>
                    <a:pt x="21109" y="2563"/>
                  </a:cubicBezTo>
                  <a:cubicBezTo>
                    <a:pt x="20127" y="5125"/>
                    <a:pt x="18164" y="12447"/>
                    <a:pt x="18164" y="12814"/>
                  </a:cubicBezTo>
                  <a:close/>
                  <a:moveTo>
                    <a:pt x="17673" y="2929"/>
                  </a:moveTo>
                  <a:cubicBezTo>
                    <a:pt x="17673" y="2563"/>
                    <a:pt x="17182" y="2197"/>
                    <a:pt x="16691" y="2197"/>
                  </a:cubicBezTo>
                  <a:cubicBezTo>
                    <a:pt x="16691" y="2197"/>
                    <a:pt x="16200" y="2197"/>
                    <a:pt x="4418" y="2197"/>
                  </a:cubicBezTo>
                  <a:cubicBezTo>
                    <a:pt x="3927" y="2197"/>
                    <a:pt x="3436" y="2563"/>
                    <a:pt x="3436" y="2929"/>
                  </a:cubicBezTo>
                  <a:cubicBezTo>
                    <a:pt x="3436" y="17207"/>
                    <a:pt x="3436" y="17207"/>
                    <a:pt x="3436" y="17207"/>
                  </a:cubicBezTo>
                  <a:cubicBezTo>
                    <a:pt x="3436" y="17207"/>
                    <a:pt x="3436" y="17207"/>
                    <a:pt x="3436" y="17207"/>
                  </a:cubicBezTo>
                  <a:cubicBezTo>
                    <a:pt x="7855" y="13180"/>
                    <a:pt x="8345" y="12814"/>
                    <a:pt x="8345" y="12814"/>
                  </a:cubicBezTo>
                  <a:cubicBezTo>
                    <a:pt x="9327" y="12447"/>
                    <a:pt x="9327" y="12081"/>
                    <a:pt x="10309" y="12081"/>
                  </a:cubicBezTo>
                  <a:cubicBezTo>
                    <a:pt x="13745" y="12081"/>
                    <a:pt x="14236" y="12081"/>
                    <a:pt x="14236" y="12081"/>
                  </a:cubicBezTo>
                  <a:cubicBezTo>
                    <a:pt x="14727" y="12081"/>
                    <a:pt x="15218" y="11715"/>
                    <a:pt x="15218" y="11715"/>
                  </a:cubicBezTo>
                  <a:cubicBezTo>
                    <a:pt x="15218" y="11349"/>
                    <a:pt x="15709" y="9519"/>
                    <a:pt x="15709" y="9153"/>
                  </a:cubicBezTo>
                  <a:cubicBezTo>
                    <a:pt x="16200" y="8786"/>
                    <a:pt x="15709" y="8420"/>
                    <a:pt x="15218" y="8420"/>
                  </a:cubicBezTo>
                  <a:cubicBezTo>
                    <a:pt x="15218" y="8420"/>
                    <a:pt x="14727" y="8420"/>
                    <a:pt x="9818" y="8420"/>
                  </a:cubicBezTo>
                  <a:cubicBezTo>
                    <a:pt x="9327" y="8420"/>
                    <a:pt x="8836" y="8054"/>
                    <a:pt x="8836" y="7322"/>
                  </a:cubicBezTo>
                  <a:cubicBezTo>
                    <a:pt x="8836" y="6956"/>
                    <a:pt x="8836" y="6956"/>
                    <a:pt x="8836" y="6956"/>
                  </a:cubicBezTo>
                  <a:cubicBezTo>
                    <a:pt x="8836" y="6590"/>
                    <a:pt x="9327" y="6224"/>
                    <a:pt x="9818" y="6224"/>
                  </a:cubicBezTo>
                  <a:cubicBezTo>
                    <a:pt x="15709" y="6224"/>
                    <a:pt x="16200" y="6224"/>
                    <a:pt x="16200" y="6224"/>
                  </a:cubicBezTo>
                  <a:cubicBezTo>
                    <a:pt x="16200" y="6224"/>
                    <a:pt x="16691" y="5858"/>
                    <a:pt x="16691" y="5492"/>
                  </a:cubicBezTo>
                  <a:lnTo>
                    <a:pt x="17673" y="2929"/>
                  </a:lnTo>
                  <a:close/>
                  <a:moveTo>
                    <a:pt x="18164" y="12814"/>
                  </a:moveTo>
                  <a:cubicBezTo>
                    <a:pt x="18164" y="12447"/>
                    <a:pt x="20127" y="5125"/>
                    <a:pt x="21109" y="2563"/>
                  </a:cubicBezTo>
                  <a:lnTo>
                    <a:pt x="18164" y="12814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34" name="Shape 5318">
              <a:extLst>
                <a:ext uri="{FF2B5EF4-FFF2-40B4-BE49-F238E27FC236}">
                  <a16:creationId xmlns:a16="http://schemas.microsoft.com/office/drawing/2014/main" id="{03646416-50A3-4E09-A62B-BB90A2DBE852}"/>
                </a:ext>
              </a:extLst>
            </p:cNvPr>
            <p:cNvSpPr/>
            <p:nvPr/>
          </p:nvSpPr>
          <p:spPr>
            <a:xfrm>
              <a:off x="12078464" y="4384395"/>
              <a:ext cx="396100" cy="310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2" y="8640"/>
                  </a:moveTo>
                  <a:cubicBezTo>
                    <a:pt x="20587" y="13392"/>
                    <a:pt x="18225" y="16416"/>
                    <a:pt x="14850" y="18576"/>
                  </a:cubicBezTo>
                  <a:cubicBezTo>
                    <a:pt x="13162" y="19872"/>
                    <a:pt x="11137" y="20304"/>
                    <a:pt x="9450" y="20304"/>
                  </a:cubicBezTo>
                  <a:cubicBezTo>
                    <a:pt x="8438" y="20304"/>
                    <a:pt x="7088" y="20304"/>
                    <a:pt x="6075" y="19872"/>
                  </a:cubicBezTo>
                  <a:cubicBezTo>
                    <a:pt x="5400" y="19440"/>
                    <a:pt x="4388" y="18576"/>
                    <a:pt x="3713" y="18576"/>
                  </a:cubicBezTo>
                  <a:cubicBezTo>
                    <a:pt x="3038" y="18576"/>
                    <a:pt x="2363" y="21600"/>
                    <a:pt x="1350" y="21600"/>
                  </a:cubicBezTo>
                  <a:cubicBezTo>
                    <a:pt x="675" y="21600"/>
                    <a:pt x="338" y="21168"/>
                    <a:pt x="0" y="20304"/>
                  </a:cubicBezTo>
                  <a:cubicBezTo>
                    <a:pt x="0" y="20304"/>
                    <a:pt x="0" y="19872"/>
                    <a:pt x="0" y="19872"/>
                  </a:cubicBezTo>
                  <a:cubicBezTo>
                    <a:pt x="0" y="18144"/>
                    <a:pt x="2363" y="16848"/>
                    <a:pt x="2363" y="15984"/>
                  </a:cubicBezTo>
                  <a:cubicBezTo>
                    <a:pt x="2363" y="15984"/>
                    <a:pt x="2025" y="15120"/>
                    <a:pt x="2025" y="14688"/>
                  </a:cubicBezTo>
                  <a:cubicBezTo>
                    <a:pt x="2025" y="14256"/>
                    <a:pt x="1688" y="13824"/>
                    <a:pt x="1688" y="12960"/>
                  </a:cubicBezTo>
                  <a:cubicBezTo>
                    <a:pt x="1688" y="8208"/>
                    <a:pt x="4725" y="4752"/>
                    <a:pt x="8438" y="3456"/>
                  </a:cubicBezTo>
                  <a:cubicBezTo>
                    <a:pt x="10800" y="2160"/>
                    <a:pt x="15862" y="3456"/>
                    <a:pt x="17550" y="1296"/>
                  </a:cubicBezTo>
                  <a:cubicBezTo>
                    <a:pt x="18225" y="432"/>
                    <a:pt x="18562" y="0"/>
                    <a:pt x="19575" y="0"/>
                  </a:cubicBezTo>
                  <a:cubicBezTo>
                    <a:pt x="20925" y="0"/>
                    <a:pt x="21600" y="4320"/>
                    <a:pt x="21600" y="5616"/>
                  </a:cubicBezTo>
                  <a:cubicBezTo>
                    <a:pt x="21600" y="6912"/>
                    <a:pt x="21262" y="7776"/>
                    <a:pt x="21262" y="8640"/>
                  </a:cubicBezTo>
                  <a:close/>
                  <a:moveTo>
                    <a:pt x="14512" y="7776"/>
                  </a:moveTo>
                  <a:cubicBezTo>
                    <a:pt x="10463" y="7776"/>
                    <a:pt x="7425" y="9936"/>
                    <a:pt x="4725" y="13824"/>
                  </a:cubicBezTo>
                  <a:cubicBezTo>
                    <a:pt x="4725" y="14256"/>
                    <a:pt x="4388" y="14256"/>
                    <a:pt x="4388" y="14688"/>
                  </a:cubicBezTo>
                  <a:cubicBezTo>
                    <a:pt x="4388" y="15120"/>
                    <a:pt x="5063" y="15552"/>
                    <a:pt x="5400" y="15552"/>
                  </a:cubicBezTo>
                  <a:cubicBezTo>
                    <a:pt x="5400" y="15552"/>
                    <a:pt x="5738" y="15552"/>
                    <a:pt x="5738" y="15552"/>
                  </a:cubicBezTo>
                  <a:cubicBezTo>
                    <a:pt x="6413" y="14688"/>
                    <a:pt x="7088" y="13824"/>
                    <a:pt x="7425" y="13392"/>
                  </a:cubicBezTo>
                  <a:cubicBezTo>
                    <a:pt x="9788" y="10800"/>
                    <a:pt x="11475" y="9936"/>
                    <a:pt x="14512" y="9936"/>
                  </a:cubicBezTo>
                  <a:cubicBezTo>
                    <a:pt x="14850" y="9936"/>
                    <a:pt x="15187" y="9504"/>
                    <a:pt x="15187" y="8640"/>
                  </a:cubicBezTo>
                  <a:cubicBezTo>
                    <a:pt x="15187" y="8208"/>
                    <a:pt x="14850" y="7776"/>
                    <a:pt x="14512" y="777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35" name="Shape 5319">
              <a:extLst>
                <a:ext uri="{FF2B5EF4-FFF2-40B4-BE49-F238E27FC236}">
                  <a16:creationId xmlns:a16="http://schemas.microsoft.com/office/drawing/2014/main" id="{0672CE24-F93E-43CD-AF5F-985DE9189634}"/>
                </a:ext>
              </a:extLst>
            </p:cNvPr>
            <p:cNvSpPr/>
            <p:nvPr/>
          </p:nvSpPr>
          <p:spPr>
            <a:xfrm>
              <a:off x="12967551" y="4385950"/>
              <a:ext cx="224547" cy="309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492" extrusionOk="0">
                  <a:moveTo>
                    <a:pt x="19849" y="7668"/>
                  </a:moveTo>
                  <a:cubicBezTo>
                    <a:pt x="15762" y="7668"/>
                    <a:pt x="15762" y="7668"/>
                    <a:pt x="15762" y="7668"/>
                  </a:cubicBezTo>
                  <a:cubicBezTo>
                    <a:pt x="15762" y="21060"/>
                    <a:pt x="15762" y="21060"/>
                    <a:pt x="15762" y="21060"/>
                  </a:cubicBezTo>
                  <a:cubicBezTo>
                    <a:pt x="15762" y="21492"/>
                    <a:pt x="15762" y="21492"/>
                    <a:pt x="15178" y="21492"/>
                  </a:cubicBezTo>
                  <a:cubicBezTo>
                    <a:pt x="584" y="21492"/>
                    <a:pt x="584" y="21492"/>
                    <a:pt x="584" y="21492"/>
                  </a:cubicBezTo>
                  <a:cubicBezTo>
                    <a:pt x="0" y="21492"/>
                    <a:pt x="0" y="21492"/>
                    <a:pt x="0" y="21060"/>
                  </a:cubicBezTo>
                  <a:cubicBezTo>
                    <a:pt x="0" y="21060"/>
                    <a:pt x="0" y="20628"/>
                    <a:pt x="0" y="20628"/>
                  </a:cubicBezTo>
                  <a:cubicBezTo>
                    <a:pt x="3503" y="17604"/>
                    <a:pt x="3503" y="17604"/>
                    <a:pt x="3503" y="17604"/>
                  </a:cubicBezTo>
                  <a:cubicBezTo>
                    <a:pt x="3503" y="17604"/>
                    <a:pt x="3503" y="17604"/>
                    <a:pt x="4086" y="17604"/>
                  </a:cubicBezTo>
                  <a:cubicBezTo>
                    <a:pt x="10508" y="17604"/>
                    <a:pt x="10508" y="17604"/>
                    <a:pt x="10508" y="17604"/>
                  </a:cubicBezTo>
                  <a:cubicBezTo>
                    <a:pt x="10508" y="7668"/>
                    <a:pt x="10508" y="7668"/>
                    <a:pt x="10508" y="7668"/>
                  </a:cubicBezTo>
                  <a:cubicBezTo>
                    <a:pt x="6422" y="7668"/>
                    <a:pt x="6422" y="7668"/>
                    <a:pt x="6422" y="7668"/>
                  </a:cubicBezTo>
                  <a:cubicBezTo>
                    <a:pt x="5838" y="7668"/>
                    <a:pt x="5838" y="7668"/>
                    <a:pt x="5254" y="7236"/>
                  </a:cubicBezTo>
                  <a:cubicBezTo>
                    <a:pt x="5254" y="6804"/>
                    <a:pt x="5254" y="6372"/>
                    <a:pt x="5254" y="5940"/>
                  </a:cubicBezTo>
                  <a:cubicBezTo>
                    <a:pt x="12259" y="324"/>
                    <a:pt x="12259" y="324"/>
                    <a:pt x="12259" y="324"/>
                  </a:cubicBezTo>
                  <a:cubicBezTo>
                    <a:pt x="12843" y="-108"/>
                    <a:pt x="14011" y="-108"/>
                    <a:pt x="14011" y="324"/>
                  </a:cubicBezTo>
                  <a:cubicBezTo>
                    <a:pt x="21016" y="5940"/>
                    <a:pt x="21016" y="5940"/>
                    <a:pt x="21016" y="5940"/>
                  </a:cubicBezTo>
                  <a:cubicBezTo>
                    <a:pt x="21016" y="6372"/>
                    <a:pt x="21600" y="6804"/>
                    <a:pt x="21016" y="7236"/>
                  </a:cubicBezTo>
                  <a:cubicBezTo>
                    <a:pt x="21016" y="7668"/>
                    <a:pt x="20432" y="7668"/>
                    <a:pt x="19849" y="766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36" name="Shape 5320">
              <a:extLst>
                <a:ext uri="{FF2B5EF4-FFF2-40B4-BE49-F238E27FC236}">
                  <a16:creationId xmlns:a16="http://schemas.microsoft.com/office/drawing/2014/main" id="{ADC506BD-57C9-4AA1-9EFE-4E00295AFB8A}"/>
                </a:ext>
              </a:extLst>
            </p:cNvPr>
            <p:cNvSpPr/>
            <p:nvPr/>
          </p:nvSpPr>
          <p:spPr>
            <a:xfrm>
              <a:off x="13856634" y="4353049"/>
              <a:ext cx="393250" cy="396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875"/>
                    <a:pt x="16537" y="21600"/>
                    <a:pt x="10800" y="21600"/>
                  </a:cubicBezTo>
                  <a:cubicBezTo>
                    <a:pt x="4725" y="21600"/>
                    <a:pt x="0" y="16875"/>
                    <a:pt x="0" y="10800"/>
                  </a:cubicBezTo>
                  <a:cubicBezTo>
                    <a:pt x="0" y="4725"/>
                    <a:pt x="4725" y="0"/>
                    <a:pt x="10800" y="0"/>
                  </a:cubicBezTo>
                  <a:cubicBezTo>
                    <a:pt x="16537" y="0"/>
                    <a:pt x="21600" y="4725"/>
                    <a:pt x="21600" y="10800"/>
                  </a:cubicBezTo>
                  <a:close/>
                  <a:moveTo>
                    <a:pt x="4725" y="12825"/>
                  </a:moveTo>
                  <a:cubicBezTo>
                    <a:pt x="4725" y="12150"/>
                    <a:pt x="4388" y="11475"/>
                    <a:pt x="4388" y="10800"/>
                  </a:cubicBezTo>
                  <a:cubicBezTo>
                    <a:pt x="4388" y="10125"/>
                    <a:pt x="4725" y="9450"/>
                    <a:pt x="4725" y="8775"/>
                  </a:cubicBezTo>
                  <a:cubicBezTo>
                    <a:pt x="2700" y="6413"/>
                    <a:pt x="2700" y="6413"/>
                    <a:pt x="2700" y="6413"/>
                  </a:cubicBezTo>
                  <a:cubicBezTo>
                    <a:pt x="2025" y="7763"/>
                    <a:pt x="1350" y="9450"/>
                    <a:pt x="1350" y="10800"/>
                  </a:cubicBezTo>
                  <a:cubicBezTo>
                    <a:pt x="1350" y="12487"/>
                    <a:pt x="2025" y="13837"/>
                    <a:pt x="2700" y="15187"/>
                  </a:cubicBezTo>
                  <a:lnTo>
                    <a:pt x="4725" y="12825"/>
                  </a:lnTo>
                  <a:close/>
                  <a:moveTo>
                    <a:pt x="15187" y="10800"/>
                  </a:moveTo>
                  <a:cubicBezTo>
                    <a:pt x="15187" y="8438"/>
                    <a:pt x="13162" y="6075"/>
                    <a:pt x="10800" y="6075"/>
                  </a:cubicBezTo>
                  <a:cubicBezTo>
                    <a:pt x="8100" y="6075"/>
                    <a:pt x="6075" y="8438"/>
                    <a:pt x="6075" y="10800"/>
                  </a:cubicBezTo>
                  <a:cubicBezTo>
                    <a:pt x="6075" y="13500"/>
                    <a:pt x="8100" y="15525"/>
                    <a:pt x="10800" y="15525"/>
                  </a:cubicBezTo>
                  <a:cubicBezTo>
                    <a:pt x="13162" y="15525"/>
                    <a:pt x="15187" y="13500"/>
                    <a:pt x="15187" y="10800"/>
                  </a:cubicBezTo>
                  <a:close/>
                  <a:moveTo>
                    <a:pt x="6413" y="2700"/>
                  </a:moveTo>
                  <a:cubicBezTo>
                    <a:pt x="8775" y="5063"/>
                    <a:pt x="8775" y="5063"/>
                    <a:pt x="8775" y="5063"/>
                  </a:cubicBezTo>
                  <a:cubicBezTo>
                    <a:pt x="9450" y="4725"/>
                    <a:pt x="10125" y="4725"/>
                    <a:pt x="10800" y="4725"/>
                  </a:cubicBezTo>
                  <a:cubicBezTo>
                    <a:pt x="11475" y="4725"/>
                    <a:pt x="12150" y="4725"/>
                    <a:pt x="12825" y="5063"/>
                  </a:cubicBezTo>
                  <a:cubicBezTo>
                    <a:pt x="15187" y="2700"/>
                    <a:pt x="15187" y="2700"/>
                    <a:pt x="15187" y="2700"/>
                  </a:cubicBezTo>
                  <a:cubicBezTo>
                    <a:pt x="13837" y="2025"/>
                    <a:pt x="12150" y="1688"/>
                    <a:pt x="10800" y="1688"/>
                  </a:cubicBezTo>
                  <a:cubicBezTo>
                    <a:pt x="9113" y="1688"/>
                    <a:pt x="7763" y="2025"/>
                    <a:pt x="6413" y="2700"/>
                  </a:cubicBezTo>
                  <a:close/>
                  <a:moveTo>
                    <a:pt x="15187" y="18900"/>
                  </a:moveTo>
                  <a:cubicBezTo>
                    <a:pt x="12825" y="16537"/>
                    <a:pt x="12825" y="16537"/>
                    <a:pt x="12825" y="16537"/>
                  </a:cubicBezTo>
                  <a:cubicBezTo>
                    <a:pt x="12150" y="16875"/>
                    <a:pt x="11475" y="16875"/>
                    <a:pt x="10800" y="16875"/>
                  </a:cubicBezTo>
                  <a:cubicBezTo>
                    <a:pt x="10125" y="16875"/>
                    <a:pt x="9450" y="16875"/>
                    <a:pt x="8775" y="16537"/>
                  </a:cubicBezTo>
                  <a:cubicBezTo>
                    <a:pt x="6413" y="18900"/>
                    <a:pt x="6413" y="18900"/>
                    <a:pt x="6413" y="18900"/>
                  </a:cubicBezTo>
                  <a:cubicBezTo>
                    <a:pt x="7763" y="19575"/>
                    <a:pt x="9113" y="20250"/>
                    <a:pt x="10800" y="20250"/>
                  </a:cubicBezTo>
                  <a:cubicBezTo>
                    <a:pt x="12150" y="20250"/>
                    <a:pt x="13837" y="19575"/>
                    <a:pt x="15187" y="18900"/>
                  </a:cubicBezTo>
                  <a:close/>
                  <a:moveTo>
                    <a:pt x="18900" y="15187"/>
                  </a:moveTo>
                  <a:cubicBezTo>
                    <a:pt x="19575" y="13837"/>
                    <a:pt x="19912" y="12487"/>
                    <a:pt x="19912" y="10800"/>
                  </a:cubicBezTo>
                  <a:cubicBezTo>
                    <a:pt x="19912" y="9450"/>
                    <a:pt x="19575" y="7763"/>
                    <a:pt x="18900" y="6413"/>
                  </a:cubicBezTo>
                  <a:cubicBezTo>
                    <a:pt x="16537" y="8775"/>
                    <a:pt x="16537" y="8775"/>
                    <a:pt x="16537" y="8775"/>
                  </a:cubicBezTo>
                  <a:cubicBezTo>
                    <a:pt x="16875" y="9450"/>
                    <a:pt x="16875" y="10125"/>
                    <a:pt x="16875" y="10800"/>
                  </a:cubicBezTo>
                  <a:cubicBezTo>
                    <a:pt x="16875" y="11475"/>
                    <a:pt x="16875" y="12150"/>
                    <a:pt x="16537" y="12825"/>
                  </a:cubicBezTo>
                  <a:lnTo>
                    <a:pt x="18900" y="15187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37" name="Shape 5321">
              <a:extLst>
                <a:ext uri="{FF2B5EF4-FFF2-40B4-BE49-F238E27FC236}">
                  <a16:creationId xmlns:a16="http://schemas.microsoft.com/office/drawing/2014/main" id="{0F6F8A53-DA7F-4BB4-A075-8BEC037ABF56}"/>
                </a:ext>
              </a:extLst>
            </p:cNvPr>
            <p:cNvSpPr/>
            <p:nvPr/>
          </p:nvSpPr>
          <p:spPr>
            <a:xfrm>
              <a:off x="14748571" y="4410042"/>
              <a:ext cx="353355" cy="2849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42" y="12678"/>
                  </a:moveTo>
                  <a:cubicBezTo>
                    <a:pt x="20842" y="12678"/>
                    <a:pt x="20463" y="12678"/>
                    <a:pt x="20463" y="12678"/>
                  </a:cubicBezTo>
                  <a:cubicBezTo>
                    <a:pt x="20463" y="12678"/>
                    <a:pt x="20463" y="12678"/>
                    <a:pt x="20463" y="12678"/>
                  </a:cubicBezTo>
                  <a:cubicBezTo>
                    <a:pt x="20463" y="12678"/>
                    <a:pt x="20084" y="12678"/>
                    <a:pt x="20084" y="12678"/>
                  </a:cubicBezTo>
                  <a:cubicBezTo>
                    <a:pt x="10611" y="2817"/>
                    <a:pt x="10611" y="2817"/>
                    <a:pt x="10611" y="2817"/>
                  </a:cubicBezTo>
                  <a:cubicBezTo>
                    <a:pt x="1516" y="12678"/>
                    <a:pt x="1516" y="12678"/>
                    <a:pt x="1516" y="12678"/>
                  </a:cubicBezTo>
                  <a:cubicBezTo>
                    <a:pt x="1516" y="12678"/>
                    <a:pt x="1137" y="12678"/>
                    <a:pt x="1137" y="12678"/>
                  </a:cubicBezTo>
                  <a:cubicBezTo>
                    <a:pt x="1137" y="12678"/>
                    <a:pt x="758" y="12678"/>
                    <a:pt x="758" y="12678"/>
                  </a:cubicBezTo>
                  <a:cubicBezTo>
                    <a:pt x="0" y="11270"/>
                    <a:pt x="0" y="11270"/>
                    <a:pt x="0" y="11270"/>
                  </a:cubicBezTo>
                  <a:cubicBezTo>
                    <a:pt x="0" y="11270"/>
                    <a:pt x="0" y="10800"/>
                    <a:pt x="0" y="10800"/>
                  </a:cubicBezTo>
                  <a:cubicBezTo>
                    <a:pt x="9853" y="470"/>
                    <a:pt x="9853" y="470"/>
                    <a:pt x="9853" y="470"/>
                  </a:cubicBezTo>
                  <a:cubicBezTo>
                    <a:pt x="10232" y="0"/>
                    <a:pt x="11368" y="0"/>
                    <a:pt x="11747" y="470"/>
                  </a:cubicBezTo>
                  <a:cubicBezTo>
                    <a:pt x="15158" y="3757"/>
                    <a:pt x="15158" y="3757"/>
                    <a:pt x="15158" y="3757"/>
                  </a:cubicBezTo>
                  <a:cubicBezTo>
                    <a:pt x="15158" y="470"/>
                    <a:pt x="15158" y="470"/>
                    <a:pt x="15158" y="470"/>
                  </a:cubicBezTo>
                  <a:cubicBezTo>
                    <a:pt x="15158" y="470"/>
                    <a:pt x="15158" y="0"/>
                    <a:pt x="15537" y="0"/>
                  </a:cubicBezTo>
                  <a:cubicBezTo>
                    <a:pt x="18189" y="0"/>
                    <a:pt x="18189" y="0"/>
                    <a:pt x="18189" y="0"/>
                  </a:cubicBezTo>
                  <a:cubicBezTo>
                    <a:pt x="18568" y="0"/>
                    <a:pt x="18568" y="470"/>
                    <a:pt x="18568" y="470"/>
                  </a:cubicBezTo>
                  <a:cubicBezTo>
                    <a:pt x="18568" y="7513"/>
                    <a:pt x="18568" y="7513"/>
                    <a:pt x="18568" y="7513"/>
                  </a:cubicBezTo>
                  <a:cubicBezTo>
                    <a:pt x="21600" y="10800"/>
                    <a:pt x="21600" y="10800"/>
                    <a:pt x="21600" y="10800"/>
                  </a:cubicBezTo>
                  <a:cubicBezTo>
                    <a:pt x="21600" y="10800"/>
                    <a:pt x="21600" y="11270"/>
                    <a:pt x="21600" y="11270"/>
                  </a:cubicBezTo>
                  <a:lnTo>
                    <a:pt x="20842" y="12678"/>
                  </a:lnTo>
                  <a:close/>
                  <a:moveTo>
                    <a:pt x="18568" y="20661"/>
                  </a:moveTo>
                  <a:cubicBezTo>
                    <a:pt x="18568" y="21130"/>
                    <a:pt x="18189" y="21600"/>
                    <a:pt x="17811" y="21600"/>
                  </a:cubicBezTo>
                  <a:cubicBezTo>
                    <a:pt x="12505" y="21600"/>
                    <a:pt x="12505" y="21600"/>
                    <a:pt x="12505" y="21600"/>
                  </a:cubicBezTo>
                  <a:cubicBezTo>
                    <a:pt x="12505" y="15026"/>
                    <a:pt x="12505" y="15026"/>
                    <a:pt x="12505" y="15026"/>
                  </a:cubicBezTo>
                  <a:cubicBezTo>
                    <a:pt x="9095" y="15026"/>
                    <a:pt x="9095" y="15026"/>
                    <a:pt x="9095" y="15026"/>
                  </a:cubicBezTo>
                  <a:cubicBezTo>
                    <a:pt x="9095" y="21600"/>
                    <a:pt x="9095" y="21600"/>
                    <a:pt x="9095" y="21600"/>
                  </a:cubicBezTo>
                  <a:cubicBezTo>
                    <a:pt x="3789" y="21600"/>
                    <a:pt x="3789" y="21600"/>
                    <a:pt x="3789" y="21600"/>
                  </a:cubicBezTo>
                  <a:cubicBezTo>
                    <a:pt x="3411" y="21600"/>
                    <a:pt x="3032" y="21130"/>
                    <a:pt x="3032" y="20661"/>
                  </a:cubicBezTo>
                  <a:cubicBezTo>
                    <a:pt x="3032" y="12678"/>
                    <a:pt x="3032" y="12678"/>
                    <a:pt x="3032" y="12678"/>
                  </a:cubicBezTo>
                  <a:cubicBezTo>
                    <a:pt x="3032" y="12678"/>
                    <a:pt x="3032" y="12209"/>
                    <a:pt x="3032" y="12209"/>
                  </a:cubicBezTo>
                  <a:cubicBezTo>
                    <a:pt x="10611" y="4226"/>
                    <a:pt x="10611" y="4226"/>
                    <a:pt x="10611" y="4226"/>
                  </a:cubicBezTo>
                  <a:cubicBezTo>
                    <a:pt x="18568" y="12209"/>
                    <a:pt x="18568" y="12209"/>
                    <a:pt x="18568" y="12209"/>
                  </a:cubicBezTo>
                  <a:cubicBezTo>
                    <a:pt x="18568" y="12209"/>
                    <a:pt x="18568" y="12678"/>
                    <a:pt x="18568" y="12678"/>
                  </a:cubicBezTo>
                  <a:lnTo>
                    <a:pt x="18568" y="2066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38" name="Shape 5322">
              <a:extLst>
                <a:ext uri="{FF2B5EF4-FFF2-40B4-BE49-F238E27FC236}">
                  <a16:creationId xmlns:a16="http://schemas.microsoft.com/office/drawing/2014/main" id="{2F660541-C587-449F-A94C-A7FD8A3B9FC9}"/>
                </a:ext>
              </a:extLst>
            </p:cNvPr>
            <p:cNvSpPr/>
            <p:nvPr/>
          </p:nvSpPr>
          <p:spPr>
            <a:xfrm>
              <a:off x="15631956" y="4384395"/>
              <a:ext cx="339107" cy="327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56" y="5298"/>
                  </a:moveTo>
                  <a:cubicBezTo>
                    <a:pt x="2356" y="5298"/>
                    <a:pt x="2356" y="5298"/>
                    <a:pt x="2356" y="5298"/>
                  </a:cubicBezTo>
                  <a:cubicBezTo>
                    <a:pt x="785" y="5298"/>
                    <a:pt x="0" y="4075"/>
                    <a:pt x="0" y="2853"/>
                  </a:cubicBezTo>
                  <a:cubicBezTo>
                    <a:pt x="0" y="1223"/>
                    <a:pt x="785" y="0"/>
                    <a:pt x="2356" y="0"/>
                  </a:cubicBezTo>
                  <a:cubicBezTo>
                    <a:pt x="3927" y="0"/>
                    <a:pt x="5105" y="1223"/>
                    <a:pt x="5105" y="2853"/>
                  </a:cubicBezTo>
                  <a:cubicBezTo>
                    <a:pt x="5105" y="4075"/>
                    <a:pt x="3927" y="5298"/>
                    <a:pt x="2356" y="5298"/>
                  </a:cubicBezTo>
                  <a:close/>
                  <a:moveTo>
                    <a:pt x="4713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6928"/>
                    <a:pt x="0" y="6928"/>
                    <a:pt x="0" y="6928"/>
                  </a:cubicBezTo>
                  <a:cubicBezTo>
                    <a:pt x="4713" y="6928"/>
                    <a:pt x="4713" y="6928"/>
                    <a:pt x="4713" y="6928"/>
                  </a:cubicBezTo>
                  <a:lnTo>
                    <a:pt x="4713" y="21600"/>
                  </a:lnTo>
                  <a:close/>
                  <a:moveTo>
                    <a:pt x="21600" y="21600"/>
                  </a:moveTo>
                  <a:cubicBezTo>
                    <a:pt x="16887" y="21600"/>
                    <a:pt x="16887" y="21600"/>
                    <a:pt x="16887" y="21600"/>
                  </a:cubicBezTo>
                  <a:cubicBezTo>
                    <a:pt x="16887" y="13857"/>
                    <a:pt x="16887" y="13857"/>
                    <a:pt x="16887" y="13857"/>
                  </a:cubicBezTo>
                  <a:cubicBezTo>
                    <a:pt x="16887" y="11819"/>
                    <a:pt x="16102" y="10596"/>
                    <a:pt x="14531" y="10596"/>
                  </a:cubicBezTo>
                  <a:cubicBezTo>
                    <a:pt x="13353" y="10596"/>
                    <a:pt x="12567" y="11411"/>
                    <a:pt x="12175" y="12226"/>
                  </a:cubicBezTo>
                  <a:cubicBezTo>
                    <a:pt x="12175" y="12634"/>
                    <a:pt x="11782" y="13042"/>
                    <a:pt x="11782" y="13449"/>
                  </a:cubicBezTo>
                  <a:cubicBezTo>
                    <a:pt x="11782" y="21600"/>
                    <a:pt x="11782" y="21600"/>
                    <a:pt x="11782" y="21600"/>
                  </a:cubicBezTo>
                  <a:cubicBezTo>
                    <a:pt x="7462" y="21600"/>
                    <a:pt x="7462" y="21600"/>
                    <a:pt x="7462" y="21600"/>
                  </a:cubicBezTo>
                  <a:cubicBezTo>
                    <a:pt x="7462" y="8558"/>
                    <a:pt x="7462" y="6928"/>
                    <a:pt x="7462" y="6928"/>
                  </a:cubicBezTo>
                  <a:cubicBezTo>
                    <a:pt x="11782" y="6928"/>
                    <a:pt x="11782" y="6928"/>
                    <a:pt x="11782" y="6928"/>
                  </a:cubicBezTo>
                  <a:cubicBezTo>
                    <a:pt x="11782" y="9374"/>
                    <a:pt x="11782" y="9374"/>
                    <a:pt x="11782" y="9374"/>
                  </a:cubicBezTo>
                  <a:cubicBezTo>
                    <a:pt x="11782" y="9374"/>
                    <a:pt x="11782" y="9374"/>
                    <a:pt x="11782" y="9374"/>
                  </a:cubicBezTo>
                  <a:cubicBezTo>
                    <a:pt x="12567" y="8151"/>
                    <a:pt x="13745" y="6928"/>
                    <a:pt x="16102" y="6928"/>
                  </a:cubicBezTo>
                  <a:cubicBezTo>
                    <a:pt x="19244" y="6928"/>
                    <a:pt x="21600" y="8966"/>
                    <a:pt x="21600" y="13449"/>
                  </a:cubicBezTo>
                  <a:lnTo>
                    <a:pt x="21600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39" name="Shape 5323">
              <a:extLst>
                <a:ext uri="{FF2B5EF4-FFF2-40B4-BE49-F238E27FC236}">
                  <a16:creationId xmlns:a16="http://schemas.microsoft.com/office/drawing/2014/main" id="{DA9D0B1F-1B6D-4D3C-A15A-1662D14BD094}"/>
                </a:ext>
              </a:extLst>
            </p:cNvPr>
            <p:cNvSpPr/>
            <p:nvPr/>
          </p:nvSpPr>
          <p:spPr>
            <a:xfrm>
              <a:off x="16446950" y="4384395"/>
              <a:ext cx="393250" cy="310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008"/>
                  </a:moveTo>
                  <a:cubicBezTo>
                    <a:pt x="21600" y="20304"/>
                    <a:pt x="20587" y="21600"/>
                    <a:pt x="19575" y="21600"/>
                  </a:cubicBezTo>
                  <a:cubicBezTo>
                    <a:pt x="1688" y="21600"/>
                    <a:pt x="1688" y="21600"/>
                    <a:pt x="1688" y="21600"/>
                  </a:cubicBezTo>
                  <a:cubicBezTo>
                    <a:pt x="675" y="21600"/>
                    <a:pt x="0" y="20304"/>
                    <a:pt x="0" y="19008"/>
                  </a:cubicBezTo>
                  <a:cubicBezTo>
                    <a:pt x="0" y="2160"/>
                    <a:pt x="0" y="2160"/>
                    <a:pt x="0" y="2160"/>
                  </a:cubicBezTo>
                  <a:cubicBezTo>
                    <a:pt x="0" y="864"/>
                    <a:pt x="675" y="0"/>
                    <a:pt x="1688" y="0"/>
                  </a:cubicBezTo>
                  <a:cubicBezTo>
                    <a:pt x="19575" y="0"/>
                    <a:pt x="19575" y="0"/>
                    <a:pt x="19575" y="0"/>
                  </a:cubicBezTo>
                  <a:cubicBezTo>
                    <a:pt x="20587" y="0"/>
                    <a:pt x="21600" y="864"/>
                    <a:pt x="21600" y="2160"/>
                  </a:cubicBezTo>
                  <a:lnTo>
                    <a:pt x="21600" y="19008"/>
                  </a:lnTo>
                  <a:close/>
                  <a:moveTo>
                    <a:pt x="19912" y="6480"/>
                  </a:moveTo>
                  <a:cubicBezTo>
                    <a:pt x="19912" y="6048"/>
                    <a:pt x="19912" y="5616"/>
                    <a:pt x="19575" y="5616"/>
                  </a:cubicBezTo>
                  <a:cubicBezTo>
                    <a:pt x="1688" y="5616"/>
                    <a:pt x="1688" y="5616"/>
                    <a:pt x="1688" y="5616"/>
                  </a:cubicBezTo>
                  <a:cubicBezTo>
                    <a:pt x="1688" y="5616"/>
                    <a:pt x="1350" y="6048"/>
                    <a:pt x="1350" y="6480"/>
                  </a:cubicBezTo>
                  <a:cubicBezTo>
                    <a:pt x="1350" y="19008"/>
                    <a:pt x="1350" y="19008"/>
                    <a:pt x="1350" y="19008"/>
                  </a:cubicBezTo>
                  <a:cubicBezTo>
                    <a:pt x="1350" y="19440"/>
                    <a:pt x="1688" y="19440"/>
                    <a:pt x="1688" y="19440"/>
                  </a:cubicBezTo>
                  <a:cubicBezTo>
                    <a:pt x="19575" y="19440"/>
                    <a:pt x="19575" y="19440"/>
                    <a:pt x="19575" y="19440"/>
                  </a:cubicBezTo>
                  <a:cubicBezTo>
                    <a:pt x="19912" y="19440"/>
                    <a:pt x="19912" y="19440"/>
                    <a:pt x="19912" y="19008"/>
                  </a:cubicBezTo>
                  <a:lnTo>
                    <a:pt x="19912" y="6480"/>
                  </a:lnTo>
                  <a:close/>
                  <a:moveTo>
                    <a:pt x="4388" y="9072"/>
                  </a:moveTo>
                  <a:cubicBezTo>
                    <a:pt x="4388" y="9504"/>
                    <a:pt x="4388" y="9936"/>
                    <a:pt x="4050" y="9936"/>
                  </a:cubicBezTo>
                  <a:cubicBezTo>
                    <a:pt x="3375" y="9936"/>
                    <a:pt x="3375" y="9936"/>
                    <a:pt x="3375" y="9936"/>
                  </a:cubicBezTo>
                  <a:cubicBezTo>
                    <a:pt x="3038" y="9936"/>
                    <a:pt x="3038" y="9504"/>
                    <a:pt x="3038" y="9072"/>
                  </a:cubicBezTo>
                  <a:cubicBezTo>
                    <a:pt x="3038" y="8208"/>
                    <a:pt x="3038" y="8208"/>
                    <a:pt x="3038" y="8208"/>
                  </a:cubicBezTo>
                  <a:cubicBezTo>
                    <a:pt x="3038" y="8208"/>
                    <a:pt x="3038" y="7776"/>
                    <a:pt x="3375" y="7776"/>
                  </a:cubicBezTo>
                  <a:cubicBezTo>
                    <a:pt x="4050" y="7776"/>
                    <a:pt x="4050" y="7776"/>
                    <a:pt x="4050" y="7776"/>
                  </a:cubicBezTo>
                  <a:cubicBezTo>
                    <a:pt x="4388" y="7776"/>
                    <a:pt x="4388" y="8208"/>
                    <a:pt x="4388" y="8208"/>
                  </a:cubicBezTo>
                  <a:lnTo>
                    <a:pt x="4388" y="9072"/>
                  </a:lnTo>
                  <a:close/>
                  <a:moveTo>
                    <a:pt x="4388" y="13392"/>
                  </a:moveTo>
                  <a:cubicBezTo>
                    <a:pt x="4388" y="13392"/>
                    <a:pt x="4388" y="13824"/>
                    <a:pt x="4050" y="13824"/>
                  </a:cubicBezTo>
                  <a:cubicBezTo>
                    <a:pt x="3375" y="13824"/>
                    <a:pt x="3375" y="13824"/>
                    <a:pt x="3375" y="13824"/>
                  </a:cubicBezTo>
                  <a:cubicBezTo>
                    <a:pt x="3038" y="13824"/>
                    <a:pt x="3038" y="13392"/>
                    <a:pt x="3038" y="13392"/>
                  </a:cubicBezTo>
                  <a:cubicBezTo>
                    <a:pt x="3038" y="12096"/>
                    <a:pt x="3038" y="12096"/>
                    <a:pt x="3038" y="12096"/>
                  </a:cubicBezTo>
                  <a:cubicBezTo>
                    <a:pt x="3038" y="12096"/>
                    <a:pt x="3038" y="11664"/>
                    <a:pt x="3375" y="11664"/>
                  </a:cubicBezTo>
                  <a:cubicBezTo>
                    <a:pt x="4050" y="11664"/>
                    <a:pt x="4050" y="11664"/>
                    <a:pt x="4050" y="11664"/>
                  </a:cubicBezTo>
                  <a:cubicBezTo>
                    <a:pt x="4388" y="11664"/>
                    <a:pt x="4388" y="12096"/>
                    <a:pt x="4388" y="12096"/>
                  </a:cubicBezTo>
                  <a:lnTo>
                    <a:pt x="4388" y="13392"/>
                  </a:lnTo>
                  <a:close/>
                  <a:moveTo>
                    <a:pt x="4388" y="17280"/>
                  </a:moveTo>
                  <a:cubicBezTo>
                    <a:pt x="4388" y="17280"/>
                    <a:pt x="4388" y="17712"/>
                    <a:pt x="4050" y="17712"/>
                  </a:cubicBezTo>
                  <a:cubicBezTo>
                    <a:pt x="3375" y="17712"/>
                    <a:pt x="3375" y="17712"/>
                    <a:pt x="3375" y="17712"/>
                  </a:cubicBezTo>
                  <a:cubicBezTo>
                    <a:pt x="3038" y="17712"/>
                    <a:pt x="3038" y="17280"/>
                    <a:pt x="3038" y="17280"/>
                  </a:cubicBezTo>
                  <a:cubicBezTo>
                    <a:pt x="3038" y="15984"/>
                    <a:pt x="3038" y="15984"/>
                    <a:pt x="3038" y="15984"/>
                  </a:cubicBezTo>
                  <a:cubicBezTo>
                    <a:pt x="3038" y="15984"/>
                    <a:pt x="3038" y="15552"/>
                    <a:pt x="3375" y="15552"/>
                  </a:cubicBezTo>
                  <a:cubicBezTo>
                    <a:pt x="4050" y="15552"/>
                    <a:pt x="4050" y="15552"/>
                    <a:pt x="4050" y="15552"/>
                  </a:cubicBezTo>
                  <a:cubicBezTo>
                    <a:pt x="4388" y="15552"/>
                    <a:pt x="4388" y="15984"/>
                    <a:pt x="4388" y="15984"/>
                  </a:cubicBezTo>
                  <a:lnTo>
                    <a:pt x="4388" y="17280"/>
                  </a:lnTo>
                  <a:close/>
                  <a:moveTo>
                    <a:pt x="18562" y="9072"/>
                  </a:moveTo>
                  <a:cubicBezTo>
                    <a:pt x="18562" y="9504"/>
                    <a:pt x="18225" y="9936"/>
                    <a:pt x="17887" y="9936"/>
                  </a:cubicBezTo>
                  <a:cubicBezTo>
                    <a:pt x="6413" y="9936"/>
                    <a:pt x="6413" y="9936"/>
                    <a:pt x="6413" y="9936"/>
                  </a:cubicBezTo>
                  <a:cubicBezTo>
                    <a:pt x="6413" y="9936"/>
                    <a:pt x="6075" y="9504"/>
                    <a:pt x="6075" y="9072"/>
                  </a:cubicBezTo>
                  <a:cubicBezTo>
                    <a:pt x="6075" y="8208"/>
                    <a:pt x="6075" y="8208"/>
                    <a:pt x="6075" y="8208"/>
                  </a:cubicBezTo>
                  <a:cubicBezTo>
                    <a:pt x="6075" y="8208"/>
                    <a:pt x="6413" y="7776"/>
                    <a:pt x="6413" y="7776"/>
                  </a:cubicBezTo>
                  <a:cubicBezTo>
                    <a:pt x="17887" y="7776"/>
                    <a:pt x="17887" y="7776"/>
                    <a:pt x="17887" y="7776"/>
                  </a:cubicBezTo>
                  <a:cubicBezTo>
                    <a:pt x="18225" y="7776"/>
                    <a:pt x="18562" y="8208"/>
                    <a:pt x="18562" y="8208"/>
                  </a:cubicBezTo>
                  <a:lnTo>
                    <a:pt x="18562" y="9072"/>
                  </a:lnTo>
                  <a:close/>
                  <a:moveTo>
                    <a:pt x="18562" y="13392"/>
                  </a:moveTo>
                  <a:cubicBezTo>
                    <a:pt x="18562" y="13392"/>
                    <a:pt x="18225" y="13824"/>
                    <a:pt x="17887" y="13824"/>
                  </a:cubicBezTo>
                  <a:cubicBezTo>
                    <a:pt x="6413" y="13824"/>
                    <a:pt x="6413" y="13824"/>
                    <a:pt x="6413" y="13824"/>
                  </a:cubicBezTo>
                  <a:cubicBezTo>
                    <a:pt x="6413" y="13824"/>
                    <a:pt x="6075" y="13392"/>
                    <a:pt x="6075" y="13392"/>
                  </a:cubicBezTo>
                  <a:cubicBezTo>
                    <a:pt x="6075" y="12096"/>
                    <a:pt x="6075" y="12096"/>
                    <a:pt x="6075" y="12096"/>
                  </a:cubicBezTo>
                  <a:cubicBezTo>
                    <a:pt x="6075" y="12096"/>
                    <a:pt x="6413" y="11664"/>
                    <a:pt x="6413" y="11664"/>
                  </a:cubicBezTo>
                  <a:cubicBezTo>
                    <a:pt x="17887" y="11664"/>
                    <a:pt x="17887" y="11664"/>
                    <a:pt x="17887" y="11664"/>
                  </a:cubicBezTo>
                  <a:cubicBezTo>
                    <a:pt x="18225" y="11664"/>
                    <a:pt x="18562" y="12096"/>
                    <a:pt x="18562" y="12096"/>
                  </a:cubicBezTo>
                  <a:lnTo>
                    <a:pt x="18562" y="13392"/>
                  </a:lnTo>
                  <a:close/>
                  <a:moveTo>
                    <a:pt x="18562" y="17280"/>
                  </a:moveTo>
                  <a:cubicBezTo>
                    <a:pt x="18562" y="17280"/>
                    <a:pt x="18225" y="17712"/>
                    <a:pt x="17887" y="17712"/>
                  </a:cubicBezTo>
                  <a:cubicBezTo>
                    <a:pt x="6413" y="17712"/>
                    <a:pt x="6413" y="17712"/>
                    <a:pt x="6413" y="17712"/>
                  </a:cubicBezTo>
                  <a:cubicBezTo>
                    <a:pt x="6413" y="17712"/>
                    <a:pt x="6075" y="17280"/>
                    <a:pt x="6075" y="17280"/>
                  </a:cubicBezTo>
                  <a:cubicBezTo>
                    <a:pt x="6075" y="15984"/>
                    <a:pt x="6075" y="15984"/>
                    <a:pt x="6075" y="15984"/>
                  </a:cubicBezTo>
                  <a:cubicBezTo>
                    <a:pt x="6075" y="15984"/>
                    <a:pt x="6413" y="15552"/>
                    <a:pt x="6413" y="15552"/>
                  </a:cubicBezTo>
                  <a:cubicBezTo>
                    <a:pt x="17887" y="15552"/>
                    <a:pt x="17887" y="15552"/>
                    <a:pt x="17887" y="15552"/>
                  </a:cubicBezTo>
                  <a:cubicBezTo>
                    <a:pt x="18225" y="15552"/>
                    <a:pt x="18562" y="15984"/>
                    <a:pt x="18562" y="15984"/>
                  </a:cubicBezTo>
                  <a:lnTo>
                    <a:pt x="18562" y="1728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40" name="Shape 5336">
              <a:extLst>
                <a:ext uri="{FF2B5EF4-FFF2-40B4-BE49-F238E27FC236}">
                  <a16:creationId xmlns:a16="http://schemas.microsoft.com/office/drawing/2014/main" id="{38181CF6-8FE2-431B-ABA1-61701386DBC8}"/>
                </a:ext>
              </a:extLst>
            </p:cNvPr>
            <p:cNvSpPr/>
            <p:nvPr/>
          </p:nvSpPr>
          <p:spPr>
            <a:xfrm>
              <a:off x="12078464" y="5199390"/>
              <a:ext cx="339107" cy="339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04" y="21600"/>
                  </a:moveTo>
                  <a:cubicBezTo>
                    <a:pt x="4713" y="21600"/>
                    <a:pt x="0" y="16887"/>
                    <a:pt x="0" y="10996"/>
                  </a:cubicBezTo>
                  <a:cubicBezTo>
                    <a:pt x="0" y="5105"/>
                    <a:pt x="4713" y="0"/>
                    <a:pt x="10604" y="0"/>
                  </a:cubicBezTo>
                  <a:cubicBezTo>
                    <a:pt x="16495" y="0"/>
                    <a:pt x="21600" y="5105"/>
                    <a:pt x="21600" y="10996"/>
                  </a:cubicBezTo>
                  <a:cubicBezTo>
                    <a:pt x="21600" y="16887"/>
                    <a:pt x="16495" y="21600"/>
                    <a:pt x="10604" y="21600"/>
                  </a:cubicBezTo>
                  <a:close/>
                  <a:moveTo>
                    <a:pt x="16887" y="9818"/>
                  </a:moveTo>
                  <a:cubicBezTo>
                    <a:pt x="16887" y="9425"/>
                    <a:pt x="16495" y="9033"/>
                    <a:pt x="16102" y="9033"/>
                  </a:cubicBezTo>
                  <a:cubicBezTo>
                    <a:pt x="12567" y="9033"/>
                    <a:pt x="12567" y="9033"/>
                    <a:pt x="12567" y="9033"/>
                  </a:cubicBezTo>
                  <a:cubicBezTo>
                    <a:pt x="12567" y="5498"/>
                    <a:pt x="12567" y="5498"/>
                    <a:pt x="12567" y="5498"/>
                  </a:cubicBezTo>
                  <a:cubicBezTo>
                    <a:pt x="12567" y="5105"/>
                    <a:pt x="12175" y="4713"/>
                    <a:pt x="11389" y="4713"/>
                  </a:cubicBezTo>
                  <a:cubicBezTo>
                    <a:pt x="9818" y="4713"/>
                    <a:pt x="9818" y="4713"/>
                    <a:pt x="9818" y="4713"/>
                  </a:cubicBezTo>
                  <a:cubicBezTo>
                    <a:pt x="9425" y="4713"/>
                    <a:pt x="9033" y="5105"/>
                    <a:pt x="9033" y="5498"/>
                  </a:cubicBezTo>
                  <a:cubicBezTo>
                    <a:pt x="9033" y="9033"/>
                    <a:pt x="9033" y="9033"/>
                    <a:pt x="9033" y="9033"/>
                  </a:cubicBezTo>
                  <a:cubicBezTo>
                    <a:pt x="5105" y="9033"/>
                    <a:pt x="5105" y="9033"/>
                    <a:pt x="5105" y="9033"/>
                  </a:cubicBezTo>
                  <a:cubicBezTo>
                    <a:pt x="4713" y="9033"/>
                    <a:pt x="4320" y="9425"/>
                    <a:pt x="4320" y="9818"/>
                  </a:cubicBezTo>
                  <a:cubicBezTo>
                    <a:pt x="4320" y="11782"/>
                    <a:pt x="4320" y="11782"/>
                    <a:pt x="4320" y="11782"/>
                  </a:cubicBezTo>
                  <a:cubicBezTo>
                    <a:pt x="4320" y="12175"/>
                    <a:pt x="4713" y="12567"/>
                    <a:pt x="5105" y="12567"/>
                  </a:cubicBezTo>
                  <a:cubicBezTo>
                    <a:pt x="9033" y="12567"/>
                    <a:pt x="9033" y="12567"/>
                    <a:pt x="9033" y="12567"/>
                  </a:cubicBezTo>
                  <a:cubicBezTo>
                    <a:pt x="9033" y="16102"/>
                    <a:pt x="9033" y="16102"/>
                    <a:pt x="9033" y="16102"/>
                  </a:cubicBezTo>
                  <a:cubicBezTo>
                    <a:pt x="9033" y="16887"/>
                    <a:pt x="9425" y="17280"/>
                    <a:pt x="9818" y="17280"/>
                  </a:cubicBezTo>
                  <a:cubicBezTo>
                    <a:pt x="11389" y="17280"/>
                    <a:pt x="11389" y="17280"/>
                    <a:pt x="11389" y="17280"/>
                  </a:cubicBezTo>
                  <a:cubicBezTo>
                    <a:pt x="12175" y="17280"/>
                    <a:pt x="12567" y="16887"/>
                    <a:pt x="12567" y="16102"/>
                  </a:cubicBezTo>
                  <a:cubicBezTo>
                    <a:pt x="12567" y="12567"/>
                    <a:pt x="12567" y="12567"/>
                    <a:pt x="12567" y="12567"/>
                  </a:cubicBezTo>
                  <a:cubicBezTo>
                    <a:pt x="16102" y="12567"/>
                    <a:pt x="16102" y="12567"/>
                    <a:pt x="16102" y="12567"/>
                  </a:cubicBezTo>
                  <a:cubicBezTo>
                    <a:pt x="16495" y="12567"/>
                    <a:pt x="16887" y="12175"/>
                    <a:pt x="16887" y="11782"/>
                  </a:cubicBezTo>
                  <a:lnTo>
                    <a:pt x="16887" y="9818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41" name="Shape 5337">
              <a:extLst>
                <a:ext uri="{FF2B5EF4-FFF2-40B4-BE49-F238E27FC236}">
                  <a16:creationId xmlns:a16="http://schemas.microsoft.com/office/drawing/2014/main" id="{49DE3B67-5513-405B-9B47-68271EBCA05D}"/>
                </a:ext>
              </a:extLst>
            </p:cNvPr>
            <p:cNvSpPr/>
            <p:nvPr/>
          </p:nvSpPr>
          <p:spPr>
            <a:xfrm>
              <a:off x="12967551" y="5199390"/>
              <a:ext cx="364752" cy="339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673"/>
                  </a:moveTo>
                  <a:cubicBezTo>
                    <a:pt x="21600" y="17673"/>
                    <a:pt x="21600" y="18065"/>
                    <a:pt x="21234" y="18065"/>
                  </a:cubicBezTo>
                  <a:cubicBezTo>
                    <a:pt x="18305" y="18065"/>
                    <a:pt x="18305" y="18065"/>
                    <a:pt x="18305" y="18065"/>
                  </a:cubicBezTo>
                  <a:cubicBezTo>
                    <a:pt x="18305" y="20422"/>
                    <a:pt x="18305" y="20422"/>
                    <a:pt x="18305" y="20422"/>
                  </a:cubicBezTo>
                  <a:cubicBezTo>
                    <a:pt x="18305" y="21207"/>
                    <a:pt x="17573" y="21600"/>
                    <a:pt x="17207" y="21600"/>
                  </a:cubicBezTo>
                  <a:cubicBezTo>
                    <a:pt x="4393" y="21600"/>
                    <a:pt x="4393" y="21600"/>
                    <a:pt x="4393" y="21600"/>
                  </a:cubicBezTo>
                  <a:cubicBezTo>
                    <a:pt x="3661" y="21600"/>
                    <a:pt x="3295" y="21207"/>
                    <a:pt x="3295" y="20422"/>
                  </a:cubicBezTo>
                  <a:cubicBezTo>
                    <a:pt x="3295" y="18065"/>
                    <a:pt x="3295" y="18065"/>
                    <a:pt x="3295" y="18065"/>
                  </a:cubicBezTo>
                  <a:cubicBezTo>
                    <a:pt x="366" y="18065"/>
                    <a:pt x="366" y="18065"/>
                    <a:pt x="366" y="18065"/>
                  </a:cubicBezTo>
                  <a:cubicBezTo>
                    <a:pt x="0" y="18065"/>
                    <a:pt x="0" y="17673"/>
                    <a:pt x="0" y="17673"/>
                  </a:cubicBezTo>
                  <a:cubicBezTo>
                    <a:pt x="0" y="11782"/>
                    <a:pt x="0" y="11782"/>
                    <a:pt x="0" y="11782"/>
                  </a:cubicBezTo>
                  <a:cubicBezTo>
                    <a:pt x="0" y="10211"/>
                    <a:pt x="1098" y="9033"/>
                    <a:pt x="2563" y="9033"/>
                  </a:cubicBezTo>
                  <a:cubicBezTo>
                    <a:pt x="3295" y="9033"/>
                    <a:pt x="3295" y="9033"/>
                    <a:pt x="3295" y="9033"/>
                  </a:cubicBezTo>
                  <a:cubicBezTo>
                    <a:pt x="3295" y="1571"/>
                    <a:pt x="3295" y="1571"/>
                    <a:pt x="3295" y="1571"/>
                  </a:cubicBezTo>
                  <a:cubicBezTo>
                    <a:pt x="3295" y="785"/>
                    <a:pt x="3661" y="0"/>
                    <a:pt x="4393" y="0"/>
                  </a:cubicBezTo>
                  <a:cubicBezTo>
                    <a:pt x="13180" y="0"/>
                    <a:pt x="13180" y="0"/>
                    <a:pt x="13180" y="0"/>
                  </a:cubicBezTo>
                  <a:cubicBezTo>
                    <a:pt x="13912" y="0"/>
                    <a:pt x="15010" y="393"/>
                    <a:pt x="15376" y="1178"/>
                  </a:cubicBezTo>
                  <a:cubicBezTo>
                    <a:pt x="17573" y="3142"/>
                    <a:pt x="17573" y="3142"/>
                    <a:pt x="17573" y="3142"/>
                  </a:cubicBezTo>
                  <a:cubicBezTo>
                    <a:pt x="17939" y="3927"/>
                    <a:pt x="18305" y="4713"/>
                    <a:pt x="18305" y="5498"/>
                  </a:cubicBezTo>
                  <a:cubicBezTo>
                    <a:pt x="18305" y="9033"/>
                    <a:pt x="18305" y="9033"/>
                    <a:pt x="18305" y="9033"/>
                  </a:cubicBezTo>
                  <a:cubicBezTo>
                    <a:pt x="19037" y="9033"/>
                    <a:pt x="19037" y="9033"/>
                    <a:pt x="19037" y="9033"/>
                  </a:cubicBezTo>
                  <a:cubicBezTo>
                    <a:pt x="20502" y="9033"/>
                    <a:pt x="21600" y="10211"/>
                    <a:pt x="21600" y="11782"/>
                  </a:cubicBezTo>
                  <a:lnTo>
                    <a:pt x="21600" y="17673"/>
                  </a:lnTo>
                  <a:close/>
                  <a:moveTo>
                    <a:pt x="16475" y="10996"/>
                  </a:moveTo>
                  <a:cubicBezTo>
                    <a:pt x="16475" y="5498"/>
                    <a:pt x="16475" y="5498"/>
                    <a:pt x="16475" y="5498"/>
                  </a:cubicBezTo>
                  <a:cubicBezTo>
                    <a:pt x="14644" y="5498"/>
                    <a:pt x="14644" y="5498"/>
                    <a:pt x="14644" y="5498"/>
                  </a:cubicBezTo>
                  <a:cubicBezTo>
                    <a:pt x="13912" y="5498"/>
                    <a:pt x="13180" y="5105"/>
                    <a:pt x="13180" y="4320"/>
                  </a:cubicBezTo>
                  <a:cubicBezTo>
                    <a:pt x="13180" y="1964"/>
                    <a:pt x="13180" y="1964"/>
                    <a:pt x="13180" y="1964"/>
                  </a:cubicBezTo>
                  <a:cubicBezTo>
                    <a:pt x="4759" y="1964"/>
                    <a:pt x="4759" y="1964"/>
                    <a:pt x="4759" y="1964"/>
                  </a:cubicBezTo>
                  <a:cubicBezTo>
                    <a:pt x="4759" y="10996"/>
                    <a:pt x="4759" y="10996"/>
                    <a:pt x="4759" y="10996"/>
                  </a:cubicBezTo>
                  <a:lnTo>
                    <a:pt x="16475" y="10996"/>
                  </a:lnTo>
                  <a:close/>
                  <a:moveTo>
                    <a:pt x="16475" y="20029"/>
                  </a:moveTo>
                  <a:cubicBezTo>
                    <a:pt x="16475" y="16102"/>
                    <a:pt x="16475" y="16102"/>
                    <a:pt x="16475" y="16102"/>
                  </a:cubicBezTo>
                  <a:cubicBezTo>
                    <a:pt x="4759" y="16102"/>
                    <a:pt x="4759" y="16102"/>
                    <a:pt x="4759" y="16102"/>
                  </a:cubicBezTo>
                  <a:cubicBezTo>
                    <a:pt x="4759" y="20029"/>
                    <a:pt x="4759" y="20029"/>
                    <a:pt x="4759" y="20029"/>
                  </a:cubicBezTo>
                  <a:lnTo>
                    <a:pt x="16475" y="20029"/>
                  </a:lnTo>
                  <a:close/>
                  <a:moveTo>
                    <a:pt x="19037" y="10996"/>
                  </a:moveTo>
                  <a:cubicBezTo>
                    <a:pt x="18671" y="10996"/>
                    <a:pt x="18305" y="11389"/>
                    <a:pt x="18305" y="11782"/>
                  </a:cubicBezTo>
                  <a:cubicBezTo>
                    <a:pt x="18305" y="12175"/>
                    <a:pt x="18671" y="12567"/>
                    <a:pt x="19037" y="12567"/>
                  </a:cubicBezTo>
                  <a:cubicBezTo>
                    <a:pt x="19769" y="12567"/>
                    <a:pt x="20136" y="12175"/>
                    <a:pt x="20136" y="11782"/>
                  </a:cubicBezTo>
                  <a:cubicBezTo>
                    <a:pt x="20136" y="11389"/>
                    <a:pt x="19769" y="10996"/>
                    <a:pt x="19037" y="1099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42" name="Shape 5338">
              <a:extLst>
                <a:ext uri="{FF2B5EF4-FFF2-40B4-BE49-F238E27FC236}">
                  <a16:creationId xmlns:a16="http://schemas.microsoft.com/office/drawing/2014/main" id="{8A0ACE08-FD22-454E-A726-B2CF3C2F75FB}"/>
                </a:ext>
              </a:extLst>
            </p:cNvPr>
            <p:cNvSpPr/>
            <p:nvPr/>
          </p:nvSpPr>
          <p:spPr>
            <a:xfrm>
              <a:off x="13856634" y="5173744"/>
              <a:ext cx="387552" cy="396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43" y="1688"/>
                  </a:moveTo>
                  <a:cubicBezTo>
                    <a:pt x="5486" y="1688"/>
                    <a:pt x="5486" y="1688"/>
                    <a:pt x="5486" y="1688"/>
                  </a:cubicBezTo>
                  <a:cubicBezTo>
                    <a:pt x="5143" y="2025"/>
                    <a:pt x="343" y="7425"/>
                    <a:pt x="4800" y="11475"/>
                  </a:cubicBezTo>
                  <a:cubicBezTo>
                    <a:pt x="6857" y="13837"/>
                    <a:pt x="8571" y="11812"/>
                    <a:pt x="8571" y="11812"/>
                  </a:cubicBezTo>
                  <a:cubicBezTo>
                    <a:pt x="10286" y="9450"/>
                    <a:pt x="8571" y="6413"/>
                    <a:pt x="8571" y="6413"/>
                  </a:cubicBezTo>
                  <a:cubicBezTo>
                    <a:pt x="8229" y="5063"/>
                    <a:pt x="6514" y="4388"/>
                    <a:pt x="6514" y="4388"/>
                  </a:cubicBezTo>
                  <a:cubicBezTo>
                    <a:pt x="7886" y="3038"/>
                    <a:pt x="7886" y="3038"/>
                    <a:pt x="7886" y="3038"/>
                  </a:cubicBezTo>
                  <a:cubicBezTo>
                    <a:pt x="8914" y="3713"/>
                    <a:pt x="9943" y="4725"/>
                    <a:pt x="9943" y="4725"/>
                  </a:cubicBezTo>
                  <a:cubicBezTo>
                    <a:pt x="9943" y="3375"/>
                    <a:pt x="8914" y="2025"/>
                    <a:pt x="8914" y="2025"/>
                  </a:cubicBezTo>
                  <a:cubicBezTo>
                    <a:pt x="10971" y="0"/>
                    <a:pt x="10971" y="0"/>
                    <a:pt x="10971" y="0"/>
                  </a:cubicBezTo>
                  <a:cubicBezTo>
                    <a:pt x="12686" y="2025"/>
                    <a:pt x="12686" y="2025"/>
                    <a:pt x="12686" y="2025"/>
                  </a:cubicBezTo>
                  <a:cubicBezTo>
                    <a:pt x="12000" y="3375"/>
                    <a:pt x="12000" y="4725"/>
                    <a:pt x="12000" y="4725"/>
                  </a:cubicBezTo>
                  <a:cubicBezTo>
                    <a:pt x="12343" y="3713"/>
                    <a:pt x="13714" y="3038"/>
                    <a:pt x="13714" y="3038"/>
                  </a:cubicBezTo>
                  <a:cubicBezTo>
                    <a:pt x="15086" y="4388"/>
                    <a:pt x="15086" y="4388"/>
                    <a:pt x="15086" y="4388"/>
                  </a:cubicBezTo>
                  <a:cubicBezTo>
                    <a:pt x="13714" y="4725"/>
                    <a:pt x="13029" y="6075"/>
                    <a:pt x="13029" y="6075"/>
                  </a:cubicBezTo>
                  <a:cubicBezTo>
                    <a:pt x="12343" y="7425"/>
                    <a:pt x="11657" y="10125"/>
                    <a:pt x="13029" y="11812"/>
                  </a:cubicBezTo>
                  <a:cubicBezTo>
                    <a:pt x="14400" y="13837"/>
                    <a:pt x="16800" y="11812"/>
                    <a:pt x="16800" y="11812"/>
                  </a:cubicBezTo>
                  <a:cubicBezTo>
                    <a:pt x="21600" y="7763"/>
                    <a:pt x="16457" y="2025"/>
                    <a:pt x="16457" y="2025"/>
                  </a:cubicBezTo>
                  <a:cubicBezTo>
                    <a:pt x="16114" y="1688"/>
                    <a:pt x="16457" y="1688"/>
                    <a:pt x="16457" y="1688"/>
                  </a:cubicBezTo>
                  <a:cubicBezTo>
                    <a:pt x="18857" y="3375"/>
                    <a:pt x="21600" y="5400"/>
                    <a:pt x="21600" y="10800"/>
                  </a:cubicBezTo>
                  <a:cubicBezTo>
                    <a:pt x="21600" y="16875"/>
                    <a:pt x="17143" y="21600"/>
                    <a:pt x="10971" y="21600"/>
                  </a:cubicBezTo>
                  <a:cubicBezTo>
                    <a:pt x="4800" y="21600"/>
                    <a:pt x="0" y="16537"/>
                    <a:pt x="0" y="10463"/>
                  </a:cubicBezTo>
                  <a:cubicBezTo>
                    <a:pt x="343" y="7088"/>
                    <a:pt x="2057" y="3713"/>
                    <a:pt x="5143" y="168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43" name="Shape 5339">
              <a:extLst>
                <a:ext uri="{FF2B5EF4-FFF2-40B4-BE49-F238E27FC236}">
                  <a16:creationId xmlns:a16="http://schemas.microsoft.com/office/drawing/2014/main" id="{6BE7E5D2-9951-41B2-87C5-1464D2FCA9F2}"/>
                </a:ext>
              </a:extLst>
            </p:cNvPr>
            <p:cNvSpPr/>
            <p:nvPr/>
          </p:nvSpPr>
          <p:spPr>
            <a:xfrm>
              <a:off x="14742871" y="5205090"/>
              <a:ext cx="339107" cy="333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33" y="6800"/>
                  </a:moveTo>
                  <a:cubicBezTo>
                    <a:pt x="9033" y="11600"/>
                    <a:pt x="6284" y="16000"/>
                    <a:pt x="2356" y="17600"/>
                  </a:cubicBezTo>
                  <a:cubicBezTo>
                    <a:pt x="785" y="16000"/>
                    <a:pt x="0" y="13600"/>
                    <a:pt x="0" y="10800"/>
                  </a:cubicBezTo>
                  <a:cubicBezTo>
                    <a:pt x="0" y="5200"/>
                    <a:pt x="3927" y="800"/>
                    <a:pt x="9033" y="0"/>
                  </a:cubicBezTo>
                  <a:lnTo>
                    <a:pt x="9033" y="6800"/>
                  </a:lnTo>
                  <a:close/>
                  <a:moveTo>
                    <a:pt x="10604" y="21600"/>
                  </a:moveTo>
                  <a:cubicBezTo>
                    <a:pt x="8640" y="21600"/>
                    <a:pt x="7069" y="21200"/>
                    <a:pt x="5498" y="20400"/>
                  </a:cubicBezTo>
                  <a:cubicBezTo>
                    <a:pt x="7855" y="18800"/>
                    <a:pt x="9818" y="16400"/>
                    <a:pt x="10604" y="13600"/>
                  </a:cubicBezTo>
                  <a:cubicBezTo>
                    <a:pt x="11389" y="16400"/>
                    <a:pt x="13353" y="18800"/>
                    <a:pt x="15709" y="20400"/>
                  </a:cubicBezTo>
                  <a:cubicBezTo>
                    <a:pt x="14138" y="21200"/>
                    <a:pt x="12567" y="21600"/>
                    <a:pt x="10604" y="21600"/>
                  </a:cubicBezTo>
                  <a:close/>
                  <a:moveTo>
                    <a:pt x="18851" y="17600"/>
                  </a:moveTo>
                  <a:cubicBezTo>
                    <a:pt x="15316" y="16000"/>
                    <a:pt x="12567" y="11600"/>
                    <a:pt x="12567" y="6800"/>
                  </a:cubicBezTo>
                  <a:cubicBezTo>
                    <a:pt x="12567" y="0"/>
                    <a:pt x="12567" y="0"/>
                    <a:pt x="12567" y="0"/>
                  </a:cubicBezTo>
                  <a:cubicBezTo>
                    <a:pt x="17673" y="800"/>
                    <a:pt x="21600" y="5200"/>
                    <a:pt x="21600" y="10800"/>
                  </a:cubicBezTo>
                  <a:cubicBezTo>
                    <a:pt x="21600" y="13600"/>
                    <a:pt x="20422" y="16000"/>
                    <a:pt x="18851" y="17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44" name="Shape 5340">
              <a:extLst>
                <a:ext uri="{FF2B5EF4-FFF2-40B4-BE49-F238E27FC236}">
                  <a16:creationId xmlns:a16="http://schemas.microsoft.com/office/drawing/2014/main" id="{E8349021-C58C-45B5-829F-D19F4FF310EF}"/>
                </a:ext>
              </a:extLst>
            </p:cNvPr>
            <p:cNvSpPr/>
            <p:nvPr/>
          </p:nvSpPr>
          <p:spPr>
            <a:xfrm>
              <a:off x="15631956" y="5185142"/>
              <a:ext cx="393250" cy="3533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63" y="14779"/>
                  </a:moveTo>
                  <a:cubicBezTo>
                    <a:pt x="7763" y="15158"/>
                    <a:pt x="7425" y="15537"/>
                    <a:pt x="7088" y="15537"/>
                  </a:cubicBezTo>
                  <a:cubicBezTo>
                    <a:pt x="7088" y="15537"/>
                    <a:pt x="7088" y="15537"/>
                    <a:pt x="6750" y="15537"/>
                  </a:cubicBezTo>
                  <a:cubicBezTo>
                    <a:pt x="6750" y="15537"/>
                    <a:pt x="6413" y="15537"/>
                    <a:pt x="6413" y="15158"/>
                  </a:cubicBezTo>
                  <a:cubicBezTo>
                    <a:pt x="0" y="8337"/>
                    <a:pt x="0" y="8337"/>
                    <a:pt x="0" y="8337"/>
                  </a:cubicBezTo>
                  <a:cubicBezTo>
                    <a:pt x="0" y="7958"/>
                    <a:pt x="0" y="7579"/>
                    <a:pt x="0" y="7200"/>
                  </a:cubicBezTo>
                  <a:cubicBezTo>
                    <a:pt x="6413" y="379"/>
                    <a:pt x="6413" y="379"/>
                    <a:pt x="6413" y="379"/>
                  </a:cubicBezTo>
                  <a:cubicBezTo>
                    <a:pt x="6413" y="0"/>
                    <a:pt x="6750" y="0"/>
                    <a:pt x="7088" y="0"/>
                  </a:cubicBezTo>
                  <a:cubicBezTo>
                    <a:pt x="7425" y="379"/>
                    <a:pt x="7763" y="379"/>
                    <a:pt x="7763" y="758"/>
                  </a:cubicBezTo>
                  <a:cubicBezTo>
                    <a:pt x="7763" y="1895"/>
                    <a:pt x="7763" y="1895"/>
                    <a:pt x="7763" y="1895"/>
                  </a:cubicBezTo>
                  <a:cubicBezTo>
                    <a:pt x="2700" y="7200"/>
                    <a:pt x="2700" y="7200"/>
                    <a:pt x="2700" y="7200"/>
                  </a:cubicBezTo>
                  <a:cubicBezTo>
                    <a:pt x="2700" y="7579"/>
                    <a:pt x="2700" y="7958"/>
                    <a:pt x="2700" y="8337"/>
                  </a:cubicBezTo>
                  <a:cubicBezTo>
                    <a:pt x="7763" y="13642"/>
                    <a:pt x="7763" y="13642"/>
                    <a:pt x="7763" y="13642"/>
                  </a:cubicBezTo>
                  <a:lnTo>
                    <a:pt x="7763" y="14779"/>
                  </a:lnTo>
                  <a:close/>
                  <a:moveTo>
                    <a:pt x="19575" y="21600"/>
                  </a:moveTo>
                  <a:cubicBezTo>
                    <a:pt x="19575" y="21600"/>
                    <a:pt x="19237" y="21600"/>
                    <a:pt x="19237" y="21600"/>
                  </a:cubicBezTo>
                  <a:cubicBezTo>
                    <a:pt x="19237" y="21600"/>
                    <a:pt x="19237" y="21600"/>
                    <a:pt x="19237" y="21600"/>
                  </a:cubicBezTo>
                  <a:cubicBezTo>
                    <a:pt x="18900" y="21600"/>
                    <a:pt x="18900" y="21221"/>
                    <a:pt x="18900" y="21221"/>
                  </a:cubicBezTo>
                  <a:cubicBezTo>
                    <a:pt x="19237" y="17432"/>
                    <a:pt x="18900" y="15158"/>
                    <a:pt x="17550" y="13642"/>
                  </a:cubicBezTo>
                  <a:cubicBezTo>
                    <a:pt x="16537" y="12126"/>
                    <a:pt x="14850" y="11747"/>
                    <a:pt x="12150" y="11368"/>
                  </a:cubicBezTo>
                  <a:cubicBezTo>
                    <a:pt x="12150" y="14779"/>
                    <a:pt x="12150" y="14779"/>
                    <a:pt x="12150" y="14779"/>
                  </a:cubicBezTo>
                  <a:cubicBezTo>
                    <a:pt x="12150" y="15158"/>
                    <a:pt x="12150" y="15537"/>
                    <a:pt x="11812" y="15537"/>
                  </a:cubicBezTo>
                  <a:cubicBezTo>
                    <a:pt x="11812" y="15537"/>
                    <a:pt x="11475" y="15537"/>
                    <a:pt x="11475" y="15537"/>
                  </a:cubicBezTo>
                  <a:cubicBezTo>
                    <a:pt x="11137" y="15537"/>
                    <a:pt x="11137" y="15537"/>
                    <a:pt x="10800" y="15158"/>
                  </a:cubicBezTo>
                  <a:cubicBezTo>
                    <a:pt x="4725" y="8337"/>
                    <a:pt x="4725" y="8337"/>
                    <a:pt x="4725" y="8337"/>
                  </a:cubicBezTo>
                  <a:cubicBezTo>
                    <a:pt x="4388" y="7958"/>
                    <a:pt x="4388" y="7579"/>
                    <a:pt x="4725" y="7200"/>
                  </a:cubicBezTo>
                  <a:cubicBezTo>
                    <a:pt x="10800" y="379"/>
                    <a:pt x="10800" y="379"/>
                    <a:pt x="10800" y="379"/>
                  </a:cubicBezTo>
                  <a:cubicBezTo>
                    <a:pt x="11137" y="0"/>
                    <a:pt x="11475" y="0"/>
                    <a:pt x="11812" y="0"/>
                  </a:cubicBezTo>
                  <a:cubicBezTo>
                    <a:pt x="12150" y="379"/>
                    <a:pt x="12150" y="379"/>
                    <a:pt x="12150" y="758"/>
                  </a:cubicBezTo>
                  <a:cubicBezTo>
                    <a:pt x="12150" y="4547"/>
                    <a:pt x="12150" y="4547"/>
                    <a:pt x="12150" y="4547"/>
                  </a:cubicBezTo>
                  <a:cubicBezTo>
                    <a:pt x="15525" y="4547"/>
                    <a:pt x="17887" y="5684"/>
                    <a:pt x="19575" y="7579"/>
                  </a:cubicBezTo>
                  <a:cubicBezTo>
                    <a:pt x="21262" y="9474"/>
                    <a:pt x="21600" y="12505"/>
                    <a:pt x="21600" y="14400"/>
                  </a:cubicBezTo>
                  <a:cubicBezTo>
                    <a:pt x="21600" y="17053"/>
                    <a:pt x="19575" y="21221"/>
                    <a:pt x="19575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45" name="Shape 5341">
              <a:extLst>
                <a:ext uri="{FF2B5EF4-FFF2-40B4-BE49-F238E27FC236}">
                  <a16:creationId xmlns:a16="http://schemas.microsoft.com/office/drawing/2014/main" id="{B3180CBA-09CF-4CEF-9261-4913674ACCE7}"/>
                </a:ext>
              </a:extLst>
            </p:cNvPr>
            <p:cNvSpPr/>
            <p:nvPr/>
          </p:nvSpPr>
          <p:spPr>
            <a:xfrm>
              <a:off x="16452651" y="5199390"/>
              <a:ext cx="356204" cy="364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31" y="10983"/>
                  </a:moveTo>
                  <a:cubicBezTo>
                    <a:pt x="16386" y="11715"/>
                    <a:pt x="15641" y="12447"/>
                    <a:pt x="14524" y="13180"/>
                  </a:cubicBezTo>
                  <a:cubicBezTo>
                    <a:pt x="14524" y="18305"/>
                    <a:pt x="14524" y="18305"/>
                    <a:pt x="14524" y="18305"/>
                  </a:cubicBezTo>
                  <a:cubicBezTo>
                    <a:pt x="14524" y="18305"/>
                    <a:pt x="14524" y="18305"/>
                    <a:pt x="14152" y="18305"/>
                  </a:cubicBezTo>
                  <a:cubicBezTo>
                    <a:pt x="8938" y="21234"/>
                    <a:pt x="8938" y="21234"/>
                    <a:pt x="8938" y="21234"/>
                  </a:cubicBezTo>
                  <a:cubicBezTo>
                    <a:pt x="8938" y="21600"/>
                    <a:pt x="8938" y="21600"/>
                    <a:pt x="8938" y="21600"/>
                  </a:cubicBezTo>
                  <a:cubicBezTo>
                    <a:pt x="8938" y="21600"/>
                    <a:pt x="8566" y="21234"/>
                    <a:pt x="8566" y="21234"/>
                  </a:cubicBezTo>
                  <a:cubicBezTo>
                    <a:pt x="7821" y="20502"/>
                    <a:pt x="7821" y="20502"/>
                    <a:pt x="7821" y="20502"/>
                  </a:cubicBezTo>
                  <a:cubicBezTo>
                    <a:pt x="7821" y="20502"/>
                    <a:pt x="7448" y="20136"/>
                    <a:pt x="7821" y="20136"/>
                  </a:cubicBezTo>
                  <a:cubicBezTo>
                    <a:pt x="8938" y="16475"/>
                    <a:pt x="8938" y="16475"/>
                    <a:pt x="8938" y="16475"/>
                  </a:cubicBezTo>
                  <a:cubicBezTo>
                    <a:pt x="5214" y="12814"/>
                    <a:pt x="5214" y="12814"/>
                    <a:pt x="5214" y="12814"/>
                  </a:cubicBezTo>
                  <a:cubicBezTo>
                    <a:pt x="1490" y="13912"/>
                    <a:pt x="1490" y="13912"/>
                    <a:pt x="1490" y="13912"/>
                  </a:cubicBezTo>
                  <a:cubicBezTo>
                    <a:pt x="1490" y="13912"/>
                    <a:pt x="1117" y="13912"/>
                    <a:pt x="1117" y="13912"/>
                  </a:cubicBezTo>
                  <a:cubicBezTo>
                    <a:pt x="1117" y="13912"/>
                    <a:pt x="1117" y="13912"/>
                    <a:pt x="1117" y="13912"/>
                  </a:cubicBezTo>
                  <a:cubicBezTo>
                    <a:pt x="0" y="12814"/>
                    <a:pt x="0" y="12814"/>
                    <a:pt x="0" y="12814"/>
                  </a:cubicBezTo>
                  <a:cubicBezTo>
                    <a:pt x="0" y="12814"/>
                    <a:pt x="0" y="12447"/>
                    <a:pt x="0" y="12447"/>
                  </a:cubicBezTo>
                  <a:cubicBezTo>
                    <a:pt x="2979" y="7322"/>
                    <a:pt x="2979" y="7322"/>
                    <a:pt x="2979" y="7322"/>
                  </a:cubicBezTo>
                  <a:cubicBezTo>
                    <a:pt x="2979" y="7322"/>
                    <a:pt x="3352" y="7322"/>
                    <a:pt x="3352" y="7322"/>
                  </a:cubicBezTo>
                  <a:cubicBezTo>
                    <a:pt x="8566" y="6956"/>
                    <a:pt x="8566" y="6956"/>
                    <a:pt x="8566" y="6956"/>
                  </a:cubicBezTo>
                  <a:cubicBezTo>
                    <a:pt x="9310" y="6224"/>
                    <a:pt x="10055" y="5125"/>
                    <a:pt x="10800" y="4393"/>
                  </a:cubicBezTo>
                  <a:cubicBezTo>
                    <a:pt x="14152" y="1098"/>
                    <a:pt x="16759" y="0"/>
                    <a:pt x="21228" y="0"/>
                  </a:cubicBezTo>
                  <a:cubicBezTo>
                    <a:pt x="21600" y="0"/>
                    <a:pt x="21600" y="366"/>
                    <a:pt x="21600" y="366"/>
                  </a:cubicBezTo>
                  <a:cubicBezTo>
                    <a:pt x="21600" y="4759"/>
                    <a:pt x="20483" y="7688"/>
                    <a:pt x="17131" y="10983"/>
                  </a:cubicBezTo>
                  <a:close/>
                  <a:moveTo>
                    <a:pt x="17503" y="2929"/>
                  </a:moveTo>
                  <a:cubicBezTo>
                    <a:pt x="16759" y="2929"/>
                    <a:pt x="16014" y="3661"/>
                    <a:pt x="16014" y="4393"/>
                  </a:cubicBezTo>
                  <a:cubicBezTo>
                    <a:pt x="16014" y="5125"/>
                    <a:pt x="16759" y="5492"/>
                    <a:pt x="17503" y="5492"/>
                  </a:cubicBezTo>
                  <a:cubicBezTo>
                    <a:pt x="18248" y="5492"/>
                    <a:pt x="18621" y="5125"/>
                    <a:pt x="18621" y="4393"/>
                  </a:cubicBezTo>
                  <a:cubicBezTo>
                    <a:pt x="18621" y="3661"/>
                    <a:pt x="18248" y="2929"/>
                    <a:pt x="17503" y="292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46" name="Shape 5355">
              <a:extLst>
                <a:ext uri="{FF2B5EF4-FFF2-40B4-BE49-F238E27FC236}">
                  <a16:creationId xmlns:a16="http://schemas.microsoft.com/office/drawing/2014/main" id="{9E6A614C-A20E-4CDB-A51D-2B4B291DCE82}"/>
                </a:ext>
              </a:extLst>
            </p:cNvPr>
            <p:cNvSpPr/>
            <p:nvPr/>
          </p:nvSpPr>
          <p:spPr>
            <a:xfrm>
              <a:off x="12078466" y="6025785"/>
              <a:ext cx="307761" cy="307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280"/>
                  </a:moveTo>
                  <a:cubicBezTo>
                    <a:pt x="21600" y="19872"/>
                    <a:pt x="19440" y="21600"/>
                    <a:pt x="1728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1728" y="21600"/>
                    <a:pt x="0" y="19872"/>
                    <a:pt x="0" y="17280"/>
                  </a:cubicBezTo>
                  <a:cubicBezTo>
                    <a:pt x="0" y="4320"/>
                    <a:pt x="0" y="4320"/>
                    <a:pt x="0" y="4320"/>
                  </a:cubicBezTo>
                  <a:cubicBezTo>
                    <a:pt x="0" y="2160"/>
                    <a:pt x="1728" y="0"/>
                    <a:pt x="4320" y="0"/>
                  </a:cubicBezTo>
                  <a:cubicBezTo>
                    <a:pt x="17280" y="0"/>
                    <a:pt x="17280" y="0"/>
                    <a:pt x="17280" y="0"/>
                  </a:cubicBezTo>
                  <a:cubicBezTo>
                    <a:pt x="19440" y="0"/>
                    <a:pt x="21600" y="2160"/>
                    <a:pt x="21600" y="4320"/>
                  </a:cubicBezTo>
                  <a:lnTo>
                    <a:pt x="21600" y="17280"/>
                  </a:lnTo>
                  <a:close/>
                  <a:moveTo>
                    <a:pt x="4320" y="1728"/>
                  </a:moveTo>
                  <a:cubicBezTo>
                    <a:pt x="3024" y="1728"/>
                    <a:pt x="1728" y="3024"/>
                    <a:pt x="1728" y="4320"/>
                  </a:cubicBezTo>
                  <a:cubicBezTo>
                    <a:pt x="1728" y="17280"/>
                    <a:pt x="1728" y="17280"/>
                    <a:pt x="1728" y="17280"/>
                  </a:cubicBezTo>
                  <a:cubicBezTo>
                    <a:pt x="1728" y="18576"/>
                    <a:pt x="3024" y="19872"/>
                    <a:pt x="4320" y="19872"/>
                  </a:cubicBezTo>
                  <a:cubicBezTo>
                    <a:pt x="17280" y="19872"/>
                    <a:pt x="17280" y="19872"/>
                    <a:pt x="17280" y="19872"/>
                  </a:cubicBezTo>
                  <a:cubicBezTo>
                    <a:pt x="18576" y="19872"/>
                    <a:pt x="19440" y="18576"/>
                    <a:pt x="19440" y="17280"/>
                  </a:cubicBezTo>
                  <a:cubicBezTo>
                    <a:pt x="19440" y="4320"/>
                    <a:pt x="19440" y="4320"/>
                    <a:pt x="19440" y="4320"/>
                  </a:cubicBezTo>
                  <a:cubicBezTo>
                    <a:pt x="19440" y="3024"/>
                    <a:pt x="18576" y="1728"/>
                    <a:pt x="17280" y="1728"/>
                  </a:cubicBezTo>
                  <a:lnTo>
                    <a:pt x="4320" y="1728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47" name="Shape 5356">
              <a:extLst>
                <a:ext uri="{FF2B5EF4-FFF2-40B4-BE49-F238E27FC236}">
                  <a16:creationId xmlns:a16="http://schemas.microsoft.com/office/drawing/2014/main" id="{F5717F51-CDC3-489E-BAD5-7FD1EF0BD70C}"/>
                </a:ext>
              </a:extLst>
            </p:cNvPr>
            <p:cNvSpPr/>
            <p:nvPr/>
          </p:nvSpPr>
          <p:spPr>
            <a:xfrm>
              <a:off x="12967551" y="6000137"/>
              <a:ext cx="179528" cy="3505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189"/>
                  </a:moveTo>
                  <a:cubicBezTo>
                    <a:pt x="9683" y="21600"/>
                    <a:pt x="9683" y="21600"/>
                    <a:pt x="9683" y="21600"/>
                  </a:cubicBezTo>
                  <a:cubicBezTo>
                    <a:pt x="9683" y="21600"/>
                    <a:pt x="9683" y="21600"/>
                    <a:pt x="8938" y="21600"/>
                  </a:cubicBezTo>
                  <a:cubicBezTo>
                    <a:pt x="8193" y="21600"/>
                    <a:pt x="8193" y="21221"/>
                    <a:pt x="8193" y="20842"/>
                  </a:cubicBezTo>
                  <a:cubicBezTo>
                    <a:pt x="8193" y="20842"/>
                    <a:pt x="8193" y="20842"/>
                    <a:pt x="8193" y="20842"/>
                  </a:cubicBezTo>
                  <a:cubicBezTo>
                    <a:pt x="10428" y="14021"/>
                    <a:pt x="10428" y="14021"/>
                    <a:pt x="10428" y="14021"/>
                  </a:cubicBezTo>
                  <a:cubicBezTo>
                    <a:pt x="745" y="9095"/>
                    <a:pt x="745" y="9095"/>
                    <a:pt x="745" y="9095"/>
                  </a:cubicBezTo>
                  <a:cubicBezTo>
                    <a:pt x="0" y="9095"/>
                    <a:pt x="0" y="8716"/>
                    <a:pt x="0" y="8337"/>
                  </a:cubicBezTo>
                  <a:cubicBezTo>
                    <a:pt x="0" y="7958"/>
                    <a:pt x="745" y="7958"/>
                    <a:pt x="1490" y="7958"/>
                  </a:cubicBezTo>
                  <a:cubicBezTo>
                    <a:pt x="14897" y="6821"/>
                    <a:pt x="14897" y="6821"/>
                    <a:pt x="14897" y="6821"/>
                  </a:cubicBezTo>
                  <a:cubicBezTo>
                    <a:pt x="20855" y="758"/>
                    <a:pt x="20855" y="758"/>
                    <a:pt x="20855" y="758"/>
                  </a:cubicBezTo>
                  <a:cubicBezTo>
                    <a:pt x="20855" y="379"/>
                    <a:pt x="21600" y="0"/>
                    <a:pt x="21600" y="0"/>
                  </a:cubicBezTo>
                  <a:lnTo>
                    <a:pt x="21600" y="1818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48" name="Shape 5357">
              <a:extLst>
                <a:ext uri="{FF2B5EF4-FFF2-40B4-BE49-F238E27FC236}">
                  <a16:creationId xmlns:a16="http://schemas.microsoft.com/office/drawing/2014/main" id="{3FB69F1B-A9AE-4F4E-8155-381A6779B0BF}"/>
                </a:ext>
              </a:extLst>
            </p:cNvPr>
            <p:cNvSpPr/>
            <p:nvPr/>
          </p:nvSpPr>
          <p:spPr>
            <a:xfrm>
              <a:off x="13856634" y="6000137"/>
              <a:ext cx="361905" cy="3505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34" y="9095"/>
                  </a:moveTo>
                  <a:cubicBezTo>
                    <a:pt x="16475" y="14021"/>
                    <a:pt x="16475" y="14021"/>
                    <a:pt x="16475" y="14021"/>
                  </a:cubicBezTo>
                  <a:cubicBezTo>
                    <a:pt x="17573" y="20842"/>
                    <a:pt x="17573" y="20842"/>
                    <a:pt x="17573" y="20842"/>
                  </a:cubicBezTo>
                  <a:cubicBezTo>
                    <a:pt x="17573" y="20842"/>
                    <a:pt x="17573" y="20842"/>
                    <a:pt x="17573" y="20842"/>
                  </a:cubicBezTo>
                  <a:cubicBezTo>
                    <a:pt x="17573" y="21221"/>
                    <a:pt x="17573" y="21600"/>
                    <a:pt x="17207" y="21600"/>
                  </a:cubicBezTo>
                  <a:cubicBezTo>
                    <a:pt x="16841" y="21600"/>
                    <a:pt x="16841" y="21600"/>
                    <a:pt x="16475" y="21600"/>
                  </a:cubicBezTo>
                  <a:cubicBezTo>
                    <a:pt x="10617" y="18189"/>
                    <a:pt x="10617" y="18189"/>
                    <a:pt x="10617" y="18189"/>
                  </a:cubicBezTo>
                  <a:cubicBezTo>
                    <a:pt x="4759" y="21600"/>
                    <a:pt x="4759" y="21600"/>
                    <a:pt x="4759" y="21600"/>
                  </a:cubicBezTo>
                  <a:cubicBezTo>
                    <a:pt x="4759" y="21600"/>
                    <a:pt x="4759" y="21600"/>
                    <a:pt x="4393" y="21600"/>
                  </a:cubicBezTo>
                  <a:cubicBezTo>
                    <a:pt x="4027" y="21600"/>
                    <a:pt x="4027" y="21221"/>
                    <a:pt x="4027" y="20842"/>
                  </a:cubicBezTo>
                  <a:cubicBezTo>
                    <a:pt x="4027" y="20842"/>
                    <a:pt x="4027" y="20842"/>
                    <a:pt x="4027" y="20842"/>
                  </a:cubicBezTo>
                  <a:cubicBezTo>
                    <a:pt x="5125" y="14021"/>
                    <a:pt x="5125" y="14021"/>
                    <a:pt x="5125" y="14021"/>
                  </a:cubicBezTo>
                  <a:cubicBezTo>
                    <a:pt x="366" y="9095"/>
                    <a:pt x="366" y="9095"/>
                    <a:pt x="366" y="9095"/>
                  </a:cubicBezTo>
                  <a:cubicBezTo>
                    <a:pt x="0" y="9095"/>
                    <a:pt x="0" y="8716"/>
                    <a:pt x="0" y="8337"/>
                  </a:cubicBezTo>
                  <a:cubicBezTo>
                    <a:pt x="0" y="7958"/>
                    <a:pt x="366" y="7958"/>
                    <a:pt x="732" y="7958"/>
                  </a:cubicBezTo>
                  <a:cubicBezTo>
                    <a:pt x="7322" y="6821"/>
                    <a:pt x="7322" y="6821"/>
                    <a:pt x="7322" y="6821"/>
                  </a:cubicBezTo>
                  <a:cubicBezTo>
                    <a:pt x="10251" y="758"/>
                    <a:pt x="10251" y="758"/>
                    <a:pt x="10251" y="758"/>
                  </a:cubicBezTo>
                  <a:cubicBezTo>
                    <a:pt x="10251" y="379"/>
                    <a:pt x="10617" y="0"/>
                    <a:pt x="10617" y="0"/>
                  </a:cubicBezTo>
                  <a:cubicBezTo>
                    <a:pt x="10983" y="0"/>
                    <a:pt x="11349" y="379"/>
                    <a:pt x="11349" y="758"/>
                  </a:cubicBezTo>
                  <a:cubicBezTo>
                    <a:pt x="14278" y="6821"/>
                    <a:pt x="14278" y="6821"/>
                    <a:pt x="14278" y="6821"/>
                  </a:cubicBezTo>
                  <a:cubicBezTo>
                    <a:pt x="20868" y="7958"/>
                    <a:pt x="20868" y="7958"/>
                    <a:pt x="20868" y="7958"/>
                  </a:cubicBezTo>
                  <a:cubicBezTo>
                    <a:pt x="21234" y="7958"/>
                    <a:pt x="21600" y="7958"/>
                    <a:pt x="21600" y="8337"/>
                  </a:cubicBezTo>
                  <a:cubicBezTo>
                    <a:pt x="21600" y="8716"/>
                    <a:pt x="21600" y="9095"/>
                    <a:pt x="21234" y="9095"/>
                  </a:cubicBezTo>
                  <a:close/>
                  <a:moveTo>
                    <a:pt x="18671" y="9474"/>
                  </a:moveTo>
                  <a:cubicBezTo>
                    <a:pt x="13180" y="8337"/>
                    <a:pt x="13180" y="8337"/>
                    <a:pt x="13180" y="8337"/>
                  </a:cubicBezTo>
                  <a:cubicBezTo>
                    <a:pt x="10617" y="3411"/>
                    <a:pt x="10617" y="3411"/>
                    <a:pt x="10617" y="3411"/>
                  </a:cubicBezTo>
                  <a:cubicBezTo>
                    <a:pt x="8420" y="8337"/>
                    <a:pt x="8420" y="8337"/>
                    <a:pt x="8420" y="8337"/>
                  </a:cubicBezTo>
                  <a:cubicBezTo>
                    <a:pt x="2929" y="9474"/>
                    <a:pt x="2929" y="9474"/>
                    <a:pt x="2929" y="9474"/>
                  </a:cubicBezTo>
                  <a:cubicBezTo>
                    <a:pt x="6956" y="13263"/>
                    <a:pt x="6956" y="13263"/>
                    <a:pt x="6956" y="13263"/>
                  </a:cubicBezTo>
                  <a:cubicBezTo>
                    <a:pt x="5858" y="18947"/>
                    <a:pt x="5858" y="18947"/>
                    <a:pt x="5858" y="18947"/>
                  </a:cubicBezTo>
                  <a:cubicBezTo>
                    <a:pt x="10617" y="16295"/>
                    <a:pt x="10617" y="16295"/>
                    <a:pt x="10617" y="16295"/>
                  </a:cubicBezTo>
                  <a:cubicBezTo>
                    <a:pt x="15742" y="18947"/>
                    <a:pt x="15742" y="18947"/>
                    <a:pt x="15742" y="18947"/>
                  </a:cubicBezTo>
                  <a:cubicBezTo>
                    <a:pt x="14644" y="13263"/>
                    <a:pt x="14644" y="13263"/>
                    <a:pt x="14644" y="13263"/>
                  </a:cubicBezTo>
                  <a:lnTo>
                    <a:pt x="18671" y="9474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49" name="Shape 5358">
              <a:extLst>
                <a:ext uri="{FF2B5EF4-FFF2-40B4-BE49-F238E27FC236}">
                  <a16:creationId xmlns:a16="http://schemas.microsoft.com/office/drawing/2014/main" id="{FC2FE0EB-E129-472B-B16E-CEEA704F3F63}"/>
                </a:ext>
              </a:extLst>
            </p:cNvPr>
            <p:cNvSpPr/>
            <p:nvPr/>
          </p:nvSpPr>
          <p:spPr>
            <a:xfrm>
              <a:off x="14742871" y="6020871"/>
              <a:ext cx="222271" cy="344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74" extrusionOk="0">
                  <a:moveTo>
                    <a:pt x="0" y="20988"/>
                  </a:moveTo>
                  <a:cubicBezTo>
                    <a:pt x="0" y="545"/>
                    <a:pt x="0" y="545"/>
                    <a:pt x="0" y="545"/>
                  </a:cubicBezTo>
                  <a:cubicBezTo>
                    <a:pt x="0" y="160"/>
                    <a:pt x="0" y="-226"/>
                    <a:pt x="600" y="160"/>
                  </a:cubicBezTo>
                  <a:cubicBezTo>
                    <a:pt x="16200" y="10188"/>
                    <a:pt x="16200" y="10188"/>
                    <a:pt x="16200" y="10188"/>
                  </a:cubicBezTo>
                  <a:cubicBezTo>
                    <a:pt x="16200" y="10188"/>
                    <a:pt x="16200" y="10188"/>
                    <a:pt x="16200" y="10188"/>
                  </a:cubicBezTo>
                  <a:cubicBezTo>
                    <a:pt x="16200" y="931"/>
                    <a:pt x="16200" y="931"/>
                    <a:pt x="16200" y="931"/>
                  </a:cubicBezTo>
                  <a:cubicBezTo>
                    <a:pt x="16200" y="545"/>
                    <a:pt x="16800" y="160"/>
                    <a:pt x="17400" y="160"/>
                  </a:cubicBezTo>
                  <a:cubicBezTo>
                    <a:pt x="20400" y="160"/>
                    <a:pt x="20400" y="160"/>
                    <a:pt x="20400" y="160"/>
                  </a:cubicBezTo>
                  <a:cubicBezTo>
                    <a:pt x="21000" y="160"/>
                    <a:pt x="21600" y="545"/>
                    <a:pt x="21600" y="931"/>
                  </a:cubicBezTo>
                  <a:cubicBezTo>
                    <a:pt x="21600" y="20217"/>
                    <a:pt x="21600" y="20217"/>
                    <a:pt x="21600" y="20217"/>
                  </a:cubicBezTo>
                  <a:cubicBezTo>
                    <a:pt x="21600" y="20988"/>
                    <a:pt x="21000" y="21374"/>
                    <a:pt x="20400" y="21374"/>
                  </a:cubicBezTo>
                  <a:cubicBezTo>
                    <a:pt x="17400" y="21374"/>
                    <a:pt x="17400" y="21374"/>
                    <a:pt x="17400" y="21374"/>
                  </a:cubicBezTo>
                  <a:cubicBezTo>
                    <a:pt x="16800" y="21374"/>
                    <a:pt x="16200" y="20988"/>
                    <a:pt x="16200" y="20217"/>
                  </a:cubicBezTo>
                  <a:cubicBezTo>
                    <a:pt x="16200" y="10960"/>
                    <a:pt x="16200" y="10960"/>
                    <a:pt x="16200" y="10960"/>
                  </a:cubicBezTo>
                  <a:cubicBezTo>
                    <a:pt x="16200" y="11345"/>
                    <a:pt x="16200" y="11345"/>
                    <a:pt x="16200" y="11345"/>
                  </a:cubicBezTo>
                  <a:cubicBezTo>
                    <a:pt x="600" y="20988"/>
                    <a:pt x="600" y="20988"/>
                    <a:pt x="600" y="20988"/>
                  </a:cubicBezTo>
                  <a:cubicBezTo>
                    <a:pt x="0" y="21374"/>
                    <a:pt x="0" y="21374"/>
                    <a:pt x="0" y="2098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50" name="Shape 5359">
              <a:extLst>
                <a:ext uri="{FF2B5EF4-FFF2-40B4-BE49-F238E27FC236}">
                  <a16:creationId xmlns:a16="http://schemas.microsoft.com/office/drawing/2014/main" id="{D7E52892-DDD8-4CD9-ACF1-E7E1141786C6}"/>
                </a:ext>
              </a:extLst>
            </p:cNvPr>
            <p:cNvSpPr/>
            <p:nvPr/>
          </p:nvSpPr>
          <p:spPr>
            <a:xfrm>
              <a:off x="15631958" y="6031482"/>
              <a:ext cx="418897" cy="327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71" y="6521"/>
                  </a:moveTo>
                  <a:cubicBezTo>
                    <a:pt x="12071" y="5706"/>
                    <a:pt x="11435" y="4891"/>
                    <a:pt x="10800" y="4891"/>
                  </a:cubicBezTo>
                  <a:cubicBezTo>
                    <a:pt x="10165" y="4891"/>
                    <a:pt x="9529" y="5706"/>
                    <a:pt x="9529" y="6521"/>
                  </a:cubicBezTo>
                  <a:cubicBezTo>
                    <a:pt x="9529" y="15079"/>
                    <a:pt x="9529" y="15079"/>
                    <a:pt x="9529" y="15079"/>
                  </a:cubicBezTo>
                  <a:cubicBezTo>
                    <a:pt x="9529" y="18747"/>
                    <a:pt x="7306" y="21600"/>
                    <a:pt x="4765" y="21600"/>
                  </a:cubicBezTo>
                  <a:cubicBezTo>
                    <a:pt x="2224" y="21600"/>
                    <a:pt x="0" y="18747"/>
                    <a:pt x="0" y="15079"/>
                  </a:cubicBezTo>
                  <a:cubicBezTo>
                    <a:pt x="0" y="15079"/>
                    <a:pt x="0" y="15079"/>
                    <a:pt x="0" y="11411"/>
                  </a:cubicBezTo>
                  <a:cubicBezTo>
                    <a:pt x="3494" y="11411"/>
                    <a:pt x="3494" y="11411"/>
                    <a:pt x="3494" y="11411"/>
                  </a:cubicBezTo>
                  <a:cubicBezTo>
                    <a:pt x="3494" y="15079"/>
                    <a:pt x="3494" y="15079"/>
                    <a:pt x="3494" y="15079"/>
                  </a:cubicBezTo>
                  <a:cubicBezTo>
                    <a:pt x="3494" y="15894"/>
                    <a:pt x="4129" y="16709"/>
                    <a:pt x="4765" y="16709"/>
                  </a:cubicBezTo>
                  <a:cubicBezTo>
                    <a:pt x="5400" y="16709"/>
                    <a:pt x="6035" y="15894"/>
                    <a:pt x="6035" y="15079"/>
                  </a:cubicBezTo>
                  <a:cubicBezTo>
                    <a:pt x="6035" y="6113"/>
                    <a:pt x="6035" y="6113"/>
                    <a:pt x="6035" y="6113"/>
                  </a:cubicBezTo>
                  <a:cubicBezTo>
                    <a:pt x="6035" y="2853"/>
                    <a:pt x="8259" y="0"/>
                    <a:pt x="10800" y="0"/>
                  </a:cubicBezTo>
                  <a:cubicBezTo>
                    <a:pt x="13341" y="0"/>
                    <a:pt x="15565" y="2853"/>
                    <a:pt x="15565" y="6113"/>
                  </a:cubicBezTo>
                  <a:cubicBezTo>
                    <a:pt x="15565" y="8151"/>
                    <a:pt x="15565" y="8151"/>
                    <a:pt x="15565" y="8151"/>
                  </a:cubicBezTo>
                  <a:cubicBezTo>
                    <a:pt x="13341" y="8966"/>
                    <a:pt x="13341" y="8966"/>
                    <a:pt x="13341" y="8966"/>
                  </a:cubicBezTo>
                  <a:cubicBezTo>
                    <a:pt x="12071" y="8151"/>
                    <a:pt x="12071" y="8151"/>
                    <a:pt x="12071" y="8151"/>
                  </a:cubicBezTo>
                  <a:lnTo>
                    <a:pt x="12071" y="6521"/>
                  </a:lnTo>
                  <a:close/>
                  <a:moveTo>
                    <a:pt x="21600" y="11411"/>
                  </a:moveTo>
                  <a:cubicBezTo>
                    <a:pt x="21600" y="15079"/>
                    <a:pt x="21600" y="15079"/>
                    <a:pt x="21600" y="15079"/>
                  </a:cubicBezTo>
                  <a:cubicBezTo>
                    <a:pt x="21600" y="18747"/>
                    <a:pt x="19376" y="21600"/>
                    <a:pt x="16835" y="21600"/>
                  </a:cubicBezTo>
                  <a:cubicBezTo>
                    <a:pt x="14294" y="21600"/>
                    <a:pt x="12071" y="18747"/>
                    <a:pt x="12071" y="15079"/>
                  </a:cubicBezTo>
                  <a:cubicBezTo>
                    <a:pt x="12071" y="11411"/>
                    <a:pt x="12071" y="11411"/>
                    <a:pt x="12071" y="11411"/>
                  </a:cubicBezTo>
                  <a:cubicBezTo>
                    <a:pt x="13341" y="12226"/>
                    <a:pt x="13341" y="12226"/>
                    <a:pt x="13341" y="12226"/>
                  </a:cubicBezTo>
                  <a:cubicBezTo>
                    <a:pt x="15565" y="11411"/>
                    <a:pt x="15565" y="11411"/>
                    <a:pt x="15565" y="11411"/>
                  </a:cubicBezTo>
                  <a:cubicBezTo>
                    <a:pt x="15565" y="15487"/>
                    <a:pt x="15565" y="15487"/>
                    <a:pt x="15565" y="15487"/>
                  </a:cubicBezTo>
                  <a:cubicBezTo>
                    <a:pt x="15565" y="16302"/>
                    <a:pt x="16200" y="16709"/>
                    <a:pt x="16835" y="16709"/>
                  </a:cubicBezTo>
                  <a:cubicBezTo>
                    <a:pt x="17471" y="16709"/>
                    <a:pt x="18106" y="16302"/>
                    <a:pt x="18106" y="15487"/>
                  </a:cubicBezTo>
                  <a:cubicBezTo>
                    <a:pt x="18106" y="11411"/>
                    <a:pt x="18106" y="11411"/>
                    <a:pt x="18106" y="11411"/>
                  </a:cubicBezTo>
                  <a:lnTo>
                    <a:pt x="21600" y="1141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51" name="Shape 5360">
              <a:extLst>
                <a:ext uri="{FF2B5EF4-FFF2-40B4-BE49-F238E27FC236}">
                  <a16:creationId xmlns:a16="http://schemas.microsoft.com/office/drawing/2014/main" id="{4F6A096E-AFB7-432F-A95A-4D132D9859FF}"/>
                </a:ext>
              </a:extLst>
            </p:cNvPr>
            <p:cNvSpPr/>
            <p:nvPr/>
          </p:nvSpPr>
          <p:spPr>
            <a:xfrm>
              <a:off x="16452651" y="5995972"/>
              <a:ext cx="376152" cy="39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6" extrusionOk="0">
                  <a:moveTo>
                    <a:pt x="21246" y="14428"/>
                  </a:moveTo>
                  <a:cubicBezTo>
                    <a:pt x="17705" y="15441"/>
                    <a:pt x="17705" y="15441"/>
                    <a:pt x="17705" y="15441"/>
                  </a:cubicBezTo>
                  <a:cubicBezTo>
                    <a:pt x="17705" y="19153"/>
                    <a:pt x="17705" y="19153"/>
                    <a:pt x="17705" y="19153"/>
                  </a:cubicBezTo>
                  <a:cubicBezTo>
                    <a:pt x="17705" y="19491"/>
                    <a:pt x="17705" y="19491"/>
                    <a:pt x="17705" y="19491"/>
                  </a:cubicBezTo>
                  <a:cubicBezTo>
                    <a:pt x="17351" y="19491"/>
                    <a:pt x="17351" y="19828"/>
                    <a:pt x="17351" y="19491"/>
                  </a:cubicBezTo>
                  <a:cubicBezTo>
                    <a:pt x="13456" y="18478"/>
                    <a:pt x="13456" y="18478"/>
                    <a:pt x="13456" y="18478"/>
                  </a:cubicBezTo>
                  <a:cubicBezTo>
                    <a:pt x="11331" y="21516"/>
                    <a:pt x="11331" y="21516"/>
                    <a:pt x="11331" y="21516"/>
                  </a:cubicBezTo>
                  <a:cubicBezTo>
                    <a:pt x="10977" y="21516"/>
                    <a:pt x="10977" y="21516"/>
                    <a:pt x="10977" y="21516"/>
                  </a:cubicBezTo>
                  <a:cubicBezTo>
                    <a:pt x="10623" y="21516"/>
                    <a:pt x="10623" y="21516"/>
                    <a:pt x="10623" y="21516"/>
                  </a:cubicBezTo>
                  <a:cubicBezTo>
                    <a:pt x="8144" y="18478"/>
                    <a:pt x="8144" y="18478"/>
                    <a:pt x="8144" y="18478"/>
                  </a:cubicBezTo>
                  <a:cubicBezTo>
                    <a:pt x="4603" y="19491"/>
                    <a:pt x="4603" y="19491"/>
                    <a:pt x="4603" y="19491"/>
                  </a:cubicBezTo>
                  <a:cubicBezTo>
                    <a:pt x="4603" y="19828"/>
                    <a:pt x="4249" y="19491"/>
                    <a:pt x="4249" y="19491"/>
                  </a:cubicBezTo>
                  <a:cubicBezTo>
                    <a:pt x="4249" y="19491"/>
                    <a:pt x="3895" y="19491"/>
                    <a:pt x="3895" y="19153"/>
                  </a:cubicBezTo>
                  <a:cubicBezTo>
                    <a:pt x="3895" y="15441"/>
                    <a:pt x="3895" y="15441"/>
                    <a:pt x="3895" y="15441"/>
                  </a:cubicBezTo>
                  <a:cubicBezTo>
                    <a:pt x="354" y="14428"/>
                    <a:pt x="354" y="14428"/>
                    <a:pt x="354" y="14428"/>
                  </a:cubicBezTo>
                  <a:cubicBezTo>
                    <a:pt x="354" y="14428"/>
                    <a:pt x="0" y="14428"/>
                    <a:pt x="0" y="14091"/>
                  </a:cubicBezTo>
                  <a:cubicBezTo>
                    <a:pt x="0" y="14091"/>
                    <a:pt x="0" y="13753"/>
                    <a:pt x="0" y="13753"/>
                  </a:cubicBezTo>
                  <a:cubicBezTo>
                    <a:pt x="2479" y="10716"/>
                    <a:pt x="2479" y="10716"/>
                    <a:pt x="2479" y="10716"/>
                  </a:cubicBezTo>
                  <a:cubicBezTo>
                    <a:pt x="0" y="7679"/>
                    <a:pt x="0" y="7679"/>
                    <a:pt x="0" y="7679"/>
                  </a:cubicBezTo>
                  <a:cubicBezTo>
                    <a:pt x="0" y="7679"/>
                    <a:pt x="0" y="7679"/>
                    <a:pt x="0" y="7341"/>
                  </a:cubicBezTo>
                  <a:cubicBezTo>
                    <a:pt x="0" y="7341"/>
                    <a:pt x="354" y="7341"/>
                    <a:pt x="354" y="7341"/>
                  </a:cubicBezTo>
                  <a:cubicBezTo>
                    <a:pt x="3895" y="5991"/>
                    <a:pt x="3895" y="5991"/>
                    <a:pt x="3895" y="5991"/>
                  </a:cubicBezTo>
                  <a:cubicBezTo>
                    <a:pt x="3895" y="2279"/>
                    <a:pt x="3895" y="2279"/>
                    <a:pt x="3895" y="2279"/>
                  </a:cubicBezTo>
                  <a:cubicBezTo>
                    <a:pt x="3895" y="2279"/>
                    <a:pt x="4249" y="2279"/>
                    <a:pt x="4249" y="1941"/>
                  </a:cubicBezTo>
                  <a:cubicBezTo>
                    <a:pt x="4249" y="1941"/>
                    <a:pt x="4603" y="1941"/>
                    <a:pt x="4603" y="1941"/>
                  </a:cubicBezTo>
                  <a:cubicBezTo>
                    <a:pt x="8144" y="3291"/>
                    <a:pt x="8144" y="3291"/>
                    <a:pt x="8144" y="3291"/>
                  </a:cubicBezTo>
                  <a:cubicBezTo>
                    <a:pt x="10623" y="254"/>
                    <a:pt x="10623" y="254"/>
                    <a:pt x="10623" y="254"/>
                  </a:cubicBezTo>
                  <a:cubicBezTo>
                    <a:pt x="10623" y="-84"/>
                    <a:pt x="10977" y="-84"/>
                    <a:pt x="11331" y="254"/>
                  </a:cubicBezTo>
                  <a:cubicBezTo>
                    <a:pt x="13456" y="3291"/>
                    <a:pt x="13456" y="3291"/>
                    <a:pt x="13456" y="3291"/>
                  </a:cubicBezTo>
                  <a:cubicBezTo>
                    <a:pt x="17351" y="1941"/>
                    <a:pt x="17351" y="1941"/>
                    <a:pt x="17351" y="1941"/>
                  </a:cubicBezTo>
                  <a:cubicBezTo>
                    <a:pt x="17351" y="1941"/>
                    <a:pt x="17351" y="1941"/>
                    <a:pt x="17705" y="1941"/>
                  </a:cubicBezTo>
                  <a:cubicBezTo>
                    <a:pt x="17705" y="2279"/>
                    <a:pt x="17705" y="2279"/>
                    <a:pt x="17705" y="2279"/>
                  </a:cubicBezTo>
                  <a:cubicBezTo>
                    <a:pt x="17705" y="5991"/>
                    <a:pt x="17705" y="5991"/>
                    <a:pt x="17705" y="5991"/>
                  </a:cubicBezTo>
                  <a:cubicBezTo>
                    <a:pt x="21246" y="7341"/>
                    <a:pt x="21246" y="7341"/>
                    <a:pt x="21246" y="7341"/>
                  </a:cubicBezTo>
                  <a:cubicBezTo>
                    <a:pt x="21600" y="7341"/>
                    <a:pt x="21600" y="7341"/>
                    <a:pt x="21600" y="7341"/>
                  </a:cubicBezTo>
                  <a:cubicBezTo>
                    <a:pt x="21600" y="7679"/>
                    <a:pt x="21600" y="7679"/>
                    <a:pt x="21600" y="7679"/>
                  </a:cubicBezTo>
                  <a:cubicBezTo>
                    <a:pt x="19475" y="10716"/>
                    <a:pt x="19475" y="10716"/>
                    <a:pt x="19475" y="10716"/>
                  </a:cubicBezTo>
                  <a:cubicBezTo>
                    <a:pt x="21600" y="13753"/>
                    <a:pt x="21600" y="13753"/>
                    <a:pt x="21600" y="13753"/>
                  </a:cubicBezTo>
                  <a:cubicBezTo>
                    <a:pt x="21600" y="13753"/>
                    <a:pt x="21600" y="14091"/>
                    <a:pt x="21600" y="14091"/>
                  </a:cubicBezTo>
                  <a:cubicBezTo>
                    <a:pt x="21600" y="14428"/>
                    <a:pt x="21600" y="14428"/>
                    <a:pt x="21246" y="14428"/>
                  </a:cubicBezTo>
                  <a:close/>
                  <a:moveTo>
                    <a:pt x="10977" y="3966"/>
                  </a:moveTo>
                  <a:cubicBezTo>
                    <a:pt x="6728" y="3966"/>
                    <a:pt x="3541" y="7004"/>
                    <a:pt x="3541" y="10716"/>
                  </a:cubicBezTo>
                  <a:cubicBezTo>
                    <a:pt x="3541" y="14766"/>
                    <a:pt x="6728" y="17803"/>
                    <a:pt x="10977" y="17803"/>
                  </a:cubicBezTo>
                  <a:cubicBezTo>
                    <a:pt x="14872" y="17803"/>
                    <a:pt x="18059" y="14766"/>
                    <a:pt x="18059" y="10716"/>
                  </a:cubicBezTo>
                  <a:cubicBezTo>
                    <a:pt x="18059" y="7004"/>
                    <a:pt x="14872" y="3966"/>
                    <a:pt x="10977" y="396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0AC647C-C7A9-4301-A55A-E88EF1FE3F4F}"/>
              </a:ext>
            </a:extLst>
          </p:cNvPr>
          <p:cNvGrpSpPr/>
          <p:nvPr/>
        </p:nvGrpSpPr>
        <p:grpSpPr>
          <a:xfrm>
            <a:off x="5900012" y="448763"/>
            <a:ext cx="4753110" cy="5898268"/>
            <a:chOff x="11977488" y="448763"/>
            <a:chExt cx="4753110" cy="589826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3" name="Shape 5402">
              <a:extLst>
                <a:ext uri="{FF2B5EF4-FFF2-40B4-BE49-F238E27FC236}">
                  <a16:creationId xmlns:a16="http://schemas.microsoft.com/office/drawing/2014/main" id="{48F7698D-8C7D-463B-8F56-4A8432EDC96B}"/>
                </a:ext>
              </a:extLst>
            </p:cNvPr>
            <p:cNvSpPr/>
            <p:nvPr/>
          </p:nvSpPr>
          <p:spPr>
            <a:xfrm>
              <a:off x="11977488" y="448763"/>
              <a:ext cx="415651" cy="415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59" y="13024"/>
                  </a:moveTo>
                  <a:cubicBezTo>
                    <a:pt x="8259" y="13341"/>
                    <a:pt x="7941" y="13659"/>
                    <a:pt x="7624" y="13659"/>
                  </a:cubicBezTo>
                  <a:cubicBezTo>
                    <a:pt x="7624" y="20647"/>
                    <a:pt x="7624" y="20647"/>
                    <a:pt x="7624" y="20647"/>
                  </a:cubicBezTo>
                  <a:cubicBezTo>
                    <a:pt x="7624" y="21282"/>
                    <a:pt x="7306" y="21600"/>
                    <a:pt x="6988" y="21600"/>
                  </a:cubicBezTo>
                  <a:cubicBezTo>
                    <a:pt x="635" y="21600"/>
                    <a:pt x="635" y="21600"/>
                    <a:pt x="635" y="21600"/>
                  </a:cubicBezTo>
                  <a:cubicBezTo>
                    <a:pt x="318" y="21600"/>
                    <a:pt x="0" y="21282"/>
                    <a:pt x="0" y="20647"/>
                  </a:cubicBezTo>
                  <a:cubicBezTo>
                    <a:pt x="0" y="14612"/>
                    <a:pt x="0" y="14612"/>
                    <a:pt x="0" y="14612"/>
                  </a:cubicBezTo>
                  <a:cubicBezTo>
                    <a:pt x="2859" y="4129"/>
                    <a:pt x="2859" y="4129"/>
                    <a:pt x="2859" y="4129"/>
                  </a:cubicBezTo>
                  <a:cubicBezTo>
                    <a:pt x="2859" y="3812"/>
                    <a:pt x="3176" y="3812"/>
                    <a:pt x="3176" y="3812"/>
                  </a:cubicBezTo>
                  <a:cubicBezTo>
                    <a:pt x="8259" y="3812"/>
                    <a:pt x="8259" y="3812"/>
                    <a:pt x="8259" y="3812"/>
                  </a:cubicBezTo>
                  <a:lnTo>
                    <a:pt x="8259" y="13024"/>
                  </a:lnTo>
                  <a:close/>
                  <a:moveTo>
                    <a:pt x="8894" y="2859"/>
                  </a:moveTo>
                  <a:cubicBezTo>
                    <a:pt x="4447" y="2859"/>
                    <a:pt x="4447" y="2859"/>
                    <a:pt x="4447" y="2859"/>
                  </a:cubicBezTo>
                  <a:cubicBezTo>
                    <a:pt x="4447" y="318"/>
                    <a:pt x="4447" y="318"/>
                    <a:pt x="4447" y="318"/>
                  </a:cubicBezTo>
                  <a:cubicBezTo>
                    <a:pt x="4447" y="0"/>
                    <a:pt x="4765" y="0"/>
                    <a:pt x="5082" y="0"/>
                  </a:cubicBezTo>
                  <a:cubicBezTo>
                    <a:pt x="8259" y="0"/>
                    <a:pt x="8259" y="0"/>
                    <a:pt x="8259" y="0"/>
                  </a:cubicBezTo>
                  <a:cubicBezTo>
                    <a:pt x="8576" y="0"/>
                    <a:pt x="8894" y="0"/>
                    <a:pt x="8894" y="318"/>
                  </a:cubicBezTo>
                  <a:lnTo>
                    <a:pt x="8894" y="2859"/>
                  </a:lnTo>
                  <a:close/>
                  <a:moveTo>
                    <a:pt x="12388" y="12388"/>
                  </a:moveTo>
                  <a:cubicBezTo>
                    <a:pt x="9212" y="12388"/>
                    <a:pt x="9212" y="12388"/>
                    <a:pt x="9212" y="12388"/>
                  </a:cubicBezTo>
                  <a:cubicBezTo>
                    <a:pt x="9212" y="3812"/>
                    <a:pt x="9212" y="3812"/>
                    <a:pt x="9212" y="3812"/>
                  </a:cubicBezTo>
                  <a:cubicBezTo>
                    <a:pt x="12388" y="3812"/>
                    <a:pt x="12388" y="3812"/>
                    <a:pt x="12388" y="3812"/>
                  </a:cubicBezTo>
                  <a:lnTo>
                    <a:pt x="12388" y="12388"/>
                  </a:lnTo>
                  <a:close/>
                  <a:moveTo>
                    <a:pt x="16835" y="2859"/>
                  </a:moveTo>
                  <a:cubicBezTo>
                    <a:pt x="12706" y="2859"/>
                    <a:pt x="12706" y="2859"/>
                    <a:pt x="12706" y="2859"/>
                  </a:cubicBezTo>
                  <a:cubicBezTo>
                    <a:pt x="12706" y="318"/>
                    <a:pt x="12706" y="318"/>
                    <a:pt x="12706" y="318"/>
                  </a:cubicBezTo>
                  <a:cubicBezTo>
                    <a:pt x="12706" y="0"/>
                    <a:pt x="12706" y="0"/>
                    <a:pt x="13024" y="0"/>
                  </a:cubicBezTo>
                  <a:cubicBezTo>
                    <a:pt x="16518" y="0"/>
                    <a:pt x="16518" y="0"/>
                    <a:pt x="16518" y="0"/>
                  </a:cubicBezTo>
                  <a:cubicBezTo>
                    <a:pt x="16835" y="0"/>
                    <a:pt x="16835" y="0"/>
                    <a:pt x="16835" y="318"/>
                  </a:cubicBezTo>
                  <a:lnTo>
                    <a:pt x="16835" y="2859"/>
                  </a:lnTo>
                  <a:close/>
                  <a:moveTo>
                    <a:pt x="21600" y="20647"/>
                  </a:moveTo>
                  <a:cubicBezTo>
                    <a:pt x="21600" y="21282"/>
                    <a:pt x="21282" y="21600"/>
                    <a:pt x="20647" y="21600"/>
                  </a:cubicBezTo>
                  <a:cubicBezTo>
                    <a:pt x="14612" y="21600"/>
                    <a:pt x="14612" y="21600"/>
                    <a:pt x="14612" y="21600"/>
                  </a:cubicBezTo>
                  <a:cubicBezTo>
                    <a:pt x="14294" y="21600"/>
                    <a:pt x="13659" y="21282"/>
                    <a:pt x="13659" y="20647"/>
                  </a:cubicBezTo>
                  <a:cubicBezTo>
                    <a:pt x="13659" y="13659"/>
                    <a:pt x="13659" y="13659"/>
                    <a:pt x="13659" y="13659"/>
                  </a:cubicBezTo>
                  <a:cubicBezTo>
                    <a:pt x="13341" y="13659"/>
                    <a:pt x="13024" y="13341"/>
                    <a:pt x="13024" y="13024"/>
                  </a:cubicBezTo>
                  <a:cubicBezTo>
                    <a:pt x="13024" y="3812"/>
                    <a:pt x="13024" y="3812"/>
                    <a:pt x="13024" y="3812"/>
                  </a:cubicBezTo>
                  <a:cubicBezTo>
                    <a:pt x="18106" y="3812"/>
                    <a:pt x="18106" y="3812"/>
                    <a:pt x="18106" y="3812"/>
                  </a:cubicBezTo>
                  <a:cubicBezTo>
                    <a:pt x="18424" y="3812"/>
                    <a:pt x="18424" y="3812"/>
                    <a:pt x="18424" y="4129"/>
                  </a:cubicBezTo>
                  <a:cubicBezTo>
                    <a:pt x="21600" y="14612"/>
                    <a:pt x="21600" y="14612"/>
                    <a:pt x="21600" y="14612"/>
                  </a:cubicBezTo>
                  <a:lnTo>
                    <a:pt x="21600" y="20647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54" name="Shape 5403">
              <a:extLst>
                <a:ext uri="{FF2B5EF4-FFF2-40B4-BE49-F238E27FC236}">
                  <a16:creationId xmlns:a16="http://schemas.microsoft.com/office/drawing/2014/main" id="{A11B5A93-75D2-4746-BFCB-FB7D33A4B6CF}"/>
                </a:ext>
              </a:extLst>
            </p:cNvPr>
            <p:cNvSpPr/>
            <p:nvPr/>
          </p:nvSpPr>
          <p:spPr>
            <a:xfrm>
              <a:off x="12868165" y="479864"/>
              <a:ext cx="277774" cy="38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9" h="21600" extrusionOk="0">
                  <a:moveTo>
                    <a:pt x="17374" y="9943"/>
                  </a:moveTo>
                  <a:cubicBezTo>
                    <a:pt x="20191" y="10286"/>
                    <a:pt x="21600" y="11314"/>
                    <a:pt x="21130" y="14057"/>
                  </a:cubicBezTo>
                  <a:cubicBezTo>
                    <a:pt x="21130" y="17143"/>
                    <a:pt x="17843" y="18171"/>
                    <a:pt x="13148" y="18171"/>
                  </a:cubicBezTo>
                  <a:cubicBezTo>
                    <a:pt x="13148" y="21600"/>
                    <a:pt x="13148" y="21600"/>
                    <a:pt x="13148" y="21600"/>
                  </a:cubicBezTo>
                  <a:cubicBezTo>
                    <a:pt x="10330" y="21600"/>
                    <a:pt x="10330" y="21600"/>
                    <a:pt x="10330" y="21600"/>
                  </a:cubicBezTo>
                  <a:cubicBezTo>
                    <a:pt x="10330" y="18171"/>
                    <a:pt x="10330" y="18171"/>
                    <a:pt x="10330" y="18171"/>
                  </a:cubicBezTo>
                  <a:cubicBezTo>
                    <a:pt x="9861" y="18171"/>
                    <a:pt x="8922" y="18171"/>
                    <a:pt x="7983" y="18171"/>
                  </a:cubicBezTo>
                  <a:cubicBezTo>
                    <a:pt x="7983" y="21600"/>
                    <a:pt x="7983" y="21600"/>
                    <a:pt x="7983" y="21600"/>
                  </a:cubicBezTo>
                  <a:cubicBezTo>
                    <a:pt x="5635" y="21600"/>
                    <a:pt x="5635" y="21600"/>
                    <a:pt x="5635" y="21600"/>
                  </a:cubicBezTo>
                  <a:cubicBezTo>
                    <a:pt x="5635" y="18171"/>
                    <a:pt x="5635" y="18171"/>
                    <a:pt x="5635" y="18171"/>
                  </a:cubicBezTo>
                  <a:cubicBezTo>
                    <a:pt x="4696" y="18171"/>
                    <a:pt x="4226" y="18171"/>
                    <a:pt x="3287" y="18171"/>
                  </a:cubicBezTo>
                  <a:cubicBezTo>
                    <a:pt x="0" y="18171"/>
                    <a:pt x="0" y="18171"/>
                    <a:pt x="0" y="18171"/>
                  </a:cubicBezTo>
                  <a:cubicBezTo>
                    <a:pt x="470" y="15771"/>
                    <a:pt x="470" y="15771"/>
                    <a:pt x="470" y="15771"/>
                  </a:cubicBezTo>
                  <a:cubicBezTo>
                    <a:pt x="2348" y="15771"/>
                    <a:pt x="2348" y="15771"/>
                    <a:pt x="2348" y="15771"/>
                  </a:cubicBezTo>
                  <a:cubicBezTo>
                    <a:pt x="3287" y="15771"/>
                    <a:pt x="3287" y="15429"/>
                    <a:pt x="3287" y="15086"/>
                  </a:cubicBezTo>
                  <a:cubicBezTo>
                    <a:pt x="3287" y="9943"/>
                    <a:pt x="3287" y="9943"/>
                    <a:pt x="3287" y="9943"/>
                  </a:cubicBezTo>
                  <a:cubicBezTo>
                    <a:pt x="3757" y="9943"/>
                    <a:pt x="3757" y="9943"/>
                    <a:pt x="3757" y="9943"/>
                  </a:cubicBezTo>
                  <a:cubicBezTo>
                    <a:pt x="3757" y="9943"/>
                    <a:pt x="3757" y="9943"/>
                    <a:pt x="3287" y="9943"/>
                  </a:cubicBezTo>
                  <a:cubicBezTo>
                    <a:pt x="3287" y="6171"/>
                    <a:pt x="3287" y="6171"/>
                    <a:pt x="3287" y="6171"/>
                  </a:cubicBezTo>
                  <a:cubicBezTo>
                    <a:pt x="3287" y="5829"/>
                    <a:pt x="2817" y="5143"/>
                    <a:pt x="1878" y="5143"/>
                  </a:cubicBezTo>
                  <a:cubicBezTo>
                    <a:pt x="1878" y="5143"/>
                    <a:pt x="1878" y="5143"/>
                    <a:pt x="0" y="5143"/>
                  </a:cubicBezTo>
                  <a:cubicBezTo>
                    <a:pt x="0" y="3086"/>
                    <a:pt x="0" y="3086"/>
                    <a:pt x="0" y="3086"/>
                  </a:cubicBezTo>
                  <a:cubicBezTo>
                    <a:pt x="3757" y="3086"/>
                    <a:pt x="3757" y="3086"/>
                    <a:pt x="3757" y="3086"/>
                  </a:cubicBezTo>
                  <a:cubicBezTo>
                    <a:pt x="4226" y="3086"/>
                    <a:pt x="4696" y="3086"/>
                    <a:pt x="5635" y="3086"/>
                  </a:cubicBezTo>
                  <a:cubicBezTo>
                    <a:pt x="5635" y="0"/>
                    <a:pt x="5635" y="0"/>
                    <a:pt x="5635" y="0"/>
                  </a:cubicBezTo>
                  <a:cubicBezTo>
                    <a:pt x="7983" y="0"/>
                    <a:pt x="7983" y="0"/>
                    <a:pt x="7983" y="0"/>
                  </a:cubicBezTo>
                  <a:cubicBezTo>
                    <a:pt x="7983" y="3086"/>
                    <a:pt x="7983" y="3086"/>
                    <a:pt x="7983" y="3086"/>
                  </a:cubicBezTo>
                  <a:cubicBezTo>
                    <a:pt x="8922" y="3086"/>
                    <a:pt x="9861" y="3086"/>
                    <a:pt x="10330" y="3086"/>
                  </a:cubicBezTo>
                  <a:cubicBezTo>
                    <a:pt x="10330" y="0"/>
                    <a:pt x="10330" y="0"/>
                    <a:pt x="10330" y="0"/>
                  </a:cubicBezTo>
                  <a:cubicBezTo>
                    <a:pt x="13148" y="0"/>
                    <a:pt x="13148" y="0"/>
                    <a:pt x="13148" y="0"/>
                  </a:cubicBezTo>
                  <a:cubicBezTo>
                    <a:pt x="13148" y="3086"/>
                    <a:pt x="13148" y="3086"/>
                    <a:pt x="13148" y="3086"/>
                  </a:cubicBezTo>
                  <a:cubicBezTo>
                    <a:pt x="16435" y="3429"/>
                    <a:pt x="19252" y="4114"/>
                    <a:pt x="19722" y="6514"/>
                  </a:cubicBezTo>
                  <a:cubicBezTo>
                    <a:pt x="20191" y="8229"/>
                    <a:pt x="18783" y="9257"/>
                    <a:pt x="17374" y="9943"/>
                  </a:cubicBezTo>
                  <a:close/>
                  <a:moveTo>
                    <a:pt x="8452" y="5486"/>
                  </a:moveTo>
                  <a:cubicBezTo>
                    <a:pt x="8452" y="9257"/>
                    <a:pt x="8452" y="9257"/>
                    <a:pt x="8452" y="9257"/>
                  </a:cubicBezTo>
                  <a:cubicBezTo>
                    <a:pt x="9861" y="9257"/>
                    <a:pt x="14557" y="9600"/>
                    <a:pt x="14557" y="7543"/>
                  </a:cubicBezTo>
                  <a:cubicBezTo>
                    <a:pt x="14557" y="5143"/>
                    <a:pt x="9861" y="5486"/>
                    <a:pt x="8452" y="5486"/>
                  </a:cubicBezTo>
                  <a:close/>
                  <a:moveTo>
                    <a:pt x="8452" y="11314"/>
                  </a:moveTo>
                  <a:cubicBezTo>
                    <a:pt x="8452" y="15771"/>
                    <a:pt x="8452" y="15771"/>
                    <a:pt x="8452" y="15771"/>
                  </a:cubicBezTo>
                  <a:cubicBezTo>
                    <a:pt x="10330" y="15771"/>
                    <a:pt x="15965" y="16114"/>
                    <a:pt x="15965" y="13714"/>
                  </a:cubicBezTo>
                  <a:cubicBezTo>
                    <a:pt x="15965" y="10971"/>
                    <a:pt x="10330" y="11314"/>
                    <a:pt x="8452" y="1131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55" name="Shape 5404">
              <a:extLst>
                <a:ext uri="{FF2B5EF4-FFF2-40B4-BE49-F238E27FC236}">
                  <a16:creationId xmlns:a16="http://schemas.microsoft.com/office/drawing/2014/main" id="{D1EC8EBD-B07B-4B0F-A634-FFD319649622}"/>
                </a:ext>
              </a:extLst>
            </p:cNvPr>
            <p:cNvSpPr/>
            <p:nvPr/>
          </p:nvSpPr>
          <p:spPr>
            <a:xfrm>
              <a:off x="13737758" y="478343"/>
              <a:ext cx="389959" cy="357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1" h="21025" extrusionOk="0">
                  <a:moveTo>
                    <a:pt x="21179" y="6625"/>
                  </a:moveTo>
                  <a:cubicBezTo>
                    <a:pt x="17804" y="18865"/>
                    <a:pt x="17804" y="18865"/>
                    <a:pt x="17804" y="18865"/>
                  </a:cubicBezTo>
                  <a:cubicBezTo>
                    <a:pt x="17466" y="19945"/>
                    <a:pt x="16454" y="21025"/>
                    <a:pt x="15104" y="21025"/>
                  </a:cubicBezTo>
                  <a:cubicBezTo>
                    <a:pt x="3291" y="21025"/>
                    <a:pt x="3291" y="21025"/>
                    <a:pt x="3291" y="21025"/>
                  </a:cubicBezTo>
                  <a:cubicBezTo>
                    <a:pt x="1941" y="21025"/>
                    <a:pt x="591" y="19945"/>
                    <a:pt x="253" y="18505"/>
                  </a:cubicBezTo>
                  <a:cubicBezTo>
                    <a:pt x="-84" y="17785"/>
                    <a:pt x="-84" y="17065"/>
                    <a:pt x="253" y="16705"/>
                  </a:cubicBezTo>
                  <a:cubicBezTo>
                    <a:pt x="253" y="16345"/>
                    <a:pt x="253" y="15985"/>
                    <a:pt x="253" y="15985"/>
                  </a:cubicBezTo>
                  <a:cubicBezTo>
                    <a:pt x="253" y="15625"/>
                    <a:pt x="253" y="15265"/>
                    <a:pt x="253" y="15265"/>
                  </a:cubicBezTo>
                  <a:cubicBezTo>
                    <a:pt x="253" y="14905"/>
                    <a:pt x="591" y="14545"/>
                    <a:pt x="591" y="14185"/>
                  </a:cubicBezTo>
                  <a:cubicBezTo>
                    <a:pt x="1266" y="13825"/>
                    <a:pt x="1603" y="12385"/>
                    <a:pt x="1603" y="11665"/>
                  </a:cubicBezTo>
                  <a:cubicBezTo>
                    <a:pt x="1603" y="11665"/>
                    <a:pt x="1603" y="11305"/>
                    <a:pt x="1603" y="10945"/>
                  </a:cubicBezTo>
                  <a:cubicBezTo>
                    <a:pt x="1603" y="10945"/>
                    <a:pt x="1941" y="10585"/>
                    <a:pt x="2278" y="10225"/>
                  </a:cubicBezTo>
                  <a:cubicBezTo>
                    <a:pt x="2616" y="9865"/>
                    <a:pt x="2953" y="8425"/>
                    <a:pt x="2953" y="7705"/>
                  </a:cubicBezTo>
                  <a:cubicBezTo>
                    <a:pt x="2953" y="7705"/>
                    <a:pt x="2953" y="7345"/>
                    <a:pt x="2953" y="6985"/>
                  </a:cubicBezTo>
                  <a:cubicBezTo>
                    <a:pt x="2953" y="6625"/>
                    <a:pt x="3291" y="6625"/>
                    <a:pt x="3628" y="6265"/>
                  </a:cubicBezTo>
                  <a:cubicBezTo>
                    <a:pt x="3966" y="5905"/>
                    <a:pt x="4303" y="4465"/>
                    <a:pt x="4303" y="3745"/>
                  </a:cubicBezTo>
                  <a:cubicBezTo>
                    <a:pt x="4303" y="3745"/>
                    <a:pt x="4303" y="3385"/>
                    <a:pt x="4303" y="3025"/>
                  </a:cubicBezTo>
                  <a:cubicBezTo>
                    <a:pt x="4303" y="3025"/>
                    <a:pt x="4641" y="2665"/>
                    <a:pt x="4978" y="2305"/>
                  </a:cubicBezTo>
                  <a:cubicBezTo>
                    <a:pt x="5316" y="1585"/>
                    <a:pt x="5653" y="-575"/>
                    <a:pt x="7341" y="145"/>
                  </a:cubicBezTo>
                  <a:cubicBezTo>
                    <a:pt x="7341" y="145"/>
                    <a:pt x="7341" y="145"/>
                    <a:pt x="7341" y="145"/>
                  </a:cubicBezTo>
                  <a:cubicBezTo>
                    <a:pt x="7341" y="145"/>
                    <a:pt x="7678" y="145"/>
                    <a:pt x="7678" y="145"/>
                  </a:cubicBezTo>
                  <a:cubicBezTo>
                    <a:pt x="17466" y="145"/>
                    <a:pt x="17466" y="145"/>
                    <a:pt x="17466" y="145"/>
                  </a:cubicBezTo>
                  <a:cubicBezTo>
                    <a:pt x="18141" y="145"/>
                    <a:pt x="18816" y="145"/>
                    <a:pt x="19154" y="865"/>
                  </a:cubicBezTo>
                  <a:cubicBezTo>
                    <a:pt x="19491" y="1225"/>
                    <a:pt x="19491" y="1945"/>
                    <a:pt x="19154" y="2665"/>
                  </a:cubicBezTo>
                  <a:cubicBezTo>
                    <a:pt x="15779" y="14905"/>
                    <a:pt x="15779" y="14905"/>
                    <a:pt x="15779" y="14905"/>
                  </a:cubicBezTo>
                  <a:cubicBezTo>
                    <a:pt x="15104" y="17065"/>
                    <a:pt x="14766" y="17425"/>
                    <a:pt x="13079" y="17425"/>
                  </a:cubicBezTo>
                  <a:cubicBezTo>
                    <a:pt x="1941" y="17425"/>
                    <a:pt x="1941" y="17425"/>
                    <a:pt x="1941" y="17425"/>
                  </a:cubicBezTo>
                  <a:cubicBezTo>
                    <a:pt x="1941" y="17425"/>
                    <a:pt x="1603" y="17425"/>
                    <a:pt x="1603" y="17785"/>
                  </a:cubicBezTo>
                  <a:cubicBezTo>
                    <a:pt x="1603" y="17785"/>
                    <a:pt x="1603" y="18145"/>
                    <a:pt x="1603" y="18145"/>
                  </a:cubicBezTo>
                  <a:cubicBezTo>
                    <a:pt x="1941" y="19225"/>
                    <a:pt x="2616" y="19225"/>
                    <a:pt x="3291" y="19225"/>
                  </a:cubicBezTo>
                  <a:cubicBezTo>
                    <a:pt x="15104" y="19225"/>
                    <a:pt x="15104" y="19225"/>
                    <a:pt x="15104" y="19225"/>
                  </a:cubicBezTo>
                  <a:cubicBezTo>
                    <a:pt x="15779" y="19225"/>
                    <a:pt x="16116" y="18865"/>
                    <a:pt x="16454" y="18505"/>
                  </a:cubicBezTo>
                  <a:cubicBezTo>
                    <a:pt x="20166" y="4825"/>
                    <a:pt x="20166" y="4825"/>
                    <a:pt x="20166" y="4825"/>
                  </a:cubicBezTo>
                  <a:cubicBezTo>
                    <a:pt x="20166" y="4825"/>
                    <a:pt x="20166" y="4465"/>
                    <a:pt x="20166" y="4105"/>
                  </a:cubicBezTo>
                  <a:cubicBezTo>
                    <a:pt x="20504" y="4465"/>
                    <a:pt x="20841" y="4465"/>
                    <a:pt x="21179" y="4825"/>
                  </a:cubicBezTo>
                  <a:cubicBezTo>
                    <a:pt x="21516" y="5185"/>
                    <a:pt x="21516" y="5905"/>
                    <a:pt x="21179" y="6625"/>
                  </a:cubicBezTo>
                  <a:close/>
                  <a:moveTo>
                    <a:pt x="6666" y="8785"/>
                  </a:moveTo>
                  <a:cubicBezTo>
                    <a:pt x="14429" y="8785"/>
                    <a:pt x="14429" y="8785"/>
                    <a:pt x="14429" y="8785"/>
                  </a:cubicBezTo>
                  <a:cubicBezTo>
                    <a:pt x="14766" y="8785"/>
                    <a:pt x="14766" y="8425"/>
                    <a:pt x="15104" y="8425"/>
                  </a:cubicBezTo>
                  <a:cubicBezTo>
                    <a:pt x="15104" y="7345"/>
                    <a:pt x="15104" y="7345"/>
                    <a:pt x="15104" y="7345"/>
                  </a:cubicBezTo>
                  <a:cubicBezTo>
                    <a:pt x="15441" y="7345"/>
                    <a:pt x="15104" y="6985"/>
                    <a:pt x="15104" y="6985"/>
                  </a:cubicBezTo>
                  <a:cubicBezTo>
                    <a:pt x="7341" y="6985"/>
                    <a:pt x="7341" y="6985"/>
                    <a:pt x="7341" y="6985"/>
                  </a:cubicBezTo>
                  <a:cubicBezTo>
                    <a:pt x="7003" y="6985"/>
                    <a:pt x="6666" y="7345"/>
                    <a:pt x="6666" y="7345"/>
                  </a:cubicBezTo>
                  <a:cubicBezTo>
                    <a:pt x="6328" y="8425"/>
                    <a:pt x="6328" y="8425"/>
                    <a:pt x="6328" y="8425"/>
                  </a:cubicBezTo>
                  <a:cubicBezTo>
                    <a:pt x="6328" y="8425"/>
                    <a:pt x="6328" y="8785"/>
                    <a:pt x="6666" y="8785"/>
                  </a:cubicBezTo>
                  <a:close/>
                  <a:moveTo>
                    <a:pt x="7678" y="5185"/>
                  </a:moveTo>
                  <a:cubicBezTo>
                    <a:pt x="15441" y="5185"/>
                    <a:pt x="15441" y="5185"/>
                    <a:pt x="15441" y="5185"/>
                  </a:cubicBezTo>
                  <a:cubicBezTo>
                    <a:pt x="15779" y="5185"/>
                    <a:pt x="16116" y="5185"/>
                    <a:pt x="16116" y="4825"/>
                  </a:cubicBezTo>
                  <a:cubicBezTo>
                    <a:pt x="16454" y="3745"/>
                    <a:pt x="16454" y="3745"/>
                    <a:pt x="16454" y="3745"/>
                  </a:cubicBezTo>
                  <a:cubicBezTo>
                    <a:pt x="16454" y="3745"/>
                    <a:pt x="16116" y="3385"/>
                    <a:pt x="16116" y="3385"/>
                  </a:cubicBezTo>
                  <a:cubicBezTo>
                    <a:pt x="8353" y="3385"/>
                    <a:pt x="8353" y="3385"/>
                    <a:pt x="8353" y="3385"/>
                  </a:cubicBezTo>
                  <a:cubicBezTo>
                    <a:pt x="8016" y="3385"/>
                    <a:pt x="7678" y="3745"/>
                    <a:pt x="7678" y="3745"/>
                  </a:cubicBezTo>
                  <a:cubicBezTo>
                    <a:pt x="7341" y="4825"/>
                    <a:pt x="7341" y="4825"/>
                    <a:pt x="7341" y="4825"/>
                  </a:cubicBezTo>
                  <a:cubicBezTo>
                    <a:pt x="7341" y="5185"/>
                    <a:pt x="7341" y="5185"/>
                    <a:pt x="7678" y="518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56" name="Shape 5405">
              <a:extLst>
                <a:ext uri="{FF2B5EF4-FFF2-40B4-BE49-F238E27FC236}">
                  <a16:creationId xmlns:a16="http://schemas.microsoft.com/office/drawing/2014/main" id="{0237B0E3-B686-46DE-A0CC-E23CCFFE25AB}"/>
                </a:ext>
              </a:extLst>
            </p:cNvPr>
            <p:cNvSpPr/>
            <p:nvPr/>
          </p:nvSpPr>
          <p:spPr>
            <a:xfrm>
              <a:off x="14629730" y="479864"/>
              <a:ext cx="274995" cy="38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9" h="21600" extrusionOk="0">
                  <a:moveTo>
                    <a:pt x="17374" y="9943"/>
                  </a:moveTo>
                  <a:cubicBezTo>
                    <a:pt x="20191" y="10286"/>
                    <a:pt x="21600" y="11314"/>
                    <a:pt x="21130" y="14057"/>
                  </a:cubicBezTo>
                  <a:cubicBezTo>
                    <a:pt x="21130" y="17143"/>
                    <a:pt x="17843" y="18171"/>
                    <a:pt x="13148" y="18171"/>
                  </a:cubicBezTo>
                  <a:cubicBezTo>
                    <a:pt x="13148" y="21600"/>
                    <a:pt x="13148" y="21600"/>
                    <a:pt x="13148" y="21600"/>
                  </a:cubicBezTo>
                  <a:cubicBezTo>
                    <a:pt x="10330" y="21600"/>
                    <a:pt x="10330" y="21600"/>
                    <a:pt x="10330" y="21600"/>
                  </a:cubicBezTo>
                  <a:cubicBezTo>
                    <a:pt x="10330" y="18171"/>
                    <a:pt x="10330" y="18171"/>
                    <a:pt x="10330" y="18171"/>
                  </a:cubicBezTo>
                  <a:cubicBezTo>
                    <a:pt x="9861" y="18171"/>
                    <a:pt x="8922" y="18171"/>
                    <a:pt x="7983" y="18171"/>
                  </a:cubicBezTo>
                  <a:cubicBezTo>
                    <a:pt x="7983" y="21600"/>
                    <a:pt x="7983" y="21600"/>
                    <a:pt x="7983" y="21600"/>
                  </a:cubicBezTo>
                  <a:cubicBezTo>
                    <a:pt x="5635" y="21600"/>
                    <a:pt x="5635" y="21600"/>
                    <a:pt x="5635" y="21600"/>
                  </a:cubicBezTo>
                  <a:cubicBezTo>
                    <a:pt x="5635" y="18171"/>
                    <a:pt x="5635" y="18171"/>
                    <a:pt x="5635" y="18171"/>
                  </a:cubicBezTo>
                  <a:cubicBezTo>
                    <a:pt x="4696" y="18171"/>
                    <a:pt x="4226" y="18171"/>
                    <a:pt x="3287" y="18171"/>
                  </a:cubicBezTo>
                  <a:cubicBezTo>
                    <a:pt x="0" y="18171"/>
                    <a:pt x="0" y="18171"/>
                    <a:pt x="0" y="18171"/>
                  </a:cubicBezTo>
                  <a:cubicBezTo>
                    <a:pt x="470" y="15771"/>
                    <a:pt x="470" y="15771"/>
                    <a:pt x="470" y="15771"/>
                  </a:cubicBezTo>
                  <a:cubicBezTo>
                    <a:pt x="2348" y="15771"/>
                    <a:pt x="2348" y="15771"/>
                    <a:pt x="2348" y="15771"/>
                  </a:cubicBezTo>
                  <a:cubicBezTo>
                    <a:pt x="3287" y="15771"/>
                    <a:pt x="3287" y="15429"/>
                    <a:pt x="3287" y="15086"/>
                  </a:cubicBezTo>
                  <a:cubicBezTo>
                    <a:pt x="3287" y="9943"/>
                    <a:pt x="3287" y="9943"/>
                    <a:pt x="3287" y="9943"/>
                  </a:cubicBezTo>
                  <a:cubicBezTo>
                    <a:pt x="3757" y="9943"/>
                    <a:pt x="3757" y="9943"/>
                    <a:pt x="3757" y="9943"/>
                  </a:cubicBezTo>
                  <a:cubicBezTo>
                    <a:pt x="3757" y="9943"/>
                    <a:pt x="3757" y="9943"/>
                    <a:pt x="3287" y="9943"/>
                  </a:cubicBezTo>
                  <a:cubicBezTo>
                    <a:pt x="3287" y="6171"/>
                    <a:pt x="3287" y="6171"/>
                    <a:pt x="3287" y="6171"/>
                  </a:cubicBezTo>
                  <a:cubicBezTo>
                    <a:pt x="3287" y="5829"/>
                    <a:pt x="2817" y="5143"/>
                    <a:pt x="1878" y="5143"/>
                  </a:cubicBezTo>
                  <a:cubicBezTo>
                    <a:pt x="1878" y="5143"/>
                    <a:pt x="1878" y="5143"/>
                    <a:pt x="0" y="5143"/>
                  </a:cubicBezTo>
                  <a:cubicBezTo>
                    <a:pt x="0" y="3086"/>
                    <a:pt x="0" y="3086"/>
                    <a:pt x="0" y="3086"/>
                  </a:cubicBezTo>
                  <a:cubicBezTo>
                    <a:pt x="3757" y="3086"/>
                    <a:pt x="3757" y="3086"/>
                    <a:pt x="3757" y="3086"/>
                  </a:cubicBezTo>
                  <a:cubicBezTo>
                    <a:pt x="4226" y="3086"/>
                    <a:pt x="4696" y="3086"/>
                    <a:pt x="5635" y="3086"/>
                  </a:cubicBezTo>
                  <a:cubicBezTo>
                    <a:pt x="5635" y="0"/>
                    <a:pt x="5635" y="0"/>
                    <a:pt x="5635" y="0"/>
                  </a:cubicBezTo>
                  <a:cubicBezTo>
                    <a:pt x="7983" y="0"/>
                    <a:pt x="7983" y="0"/>
                    <a:pt x="7983" y="0"/>
                  </a:cubicBezTo>
                  <a:cubicBezTo>
                    <a:pt x="7983" y="3086"/>
                    <a:pt x="7983" y="3086"/>
                    <a:pt x="7983" y="3086"/>
                  </a:cubicBezTo>
                  <a:cubicBezTo>
                    <a:pt x="8922" y="3086"/>
                    <a:pt x="9861" y="3086"/>
                    <a:pt x="10330" y="3086"/>
                  </a:cubicBezTo>
                  <a:cubicBezTo>
                    <a:pt x="10330" y="0"/>
                    <a:pt x="10330" y="0"/>
                    <a:pt x="10330" y="0"/>
                  </a:cubicBezTo>
                  <a:cubicBezTo>
                    <a:pt x="13148" y="0"/>
                    <a:pt x="13148" y="0"/>
                    <a:pt x="13148" y="0"/>
                  </a:cubicBezTo>
                  <a:cubicBezTo>
                    <a:pt x="13148" y="3086"/>
                    <a:pt x="13148" y="3086"/>
                    <a:pt x="13148" y="3086"/>
                  </a:cubicBezTo>
                  <a:cubicBezTo>
                    <a:pt x="16435" y="3429"/>
                    <a:pt x="19252" y="4114"/>
                    <a:pt x="19722" y="6514"/>
                  </a:cubicBezTo>
                  <a:cubicBezTo>
                    <a:pt x="20191" y="8229"/>
                    <a:pt x="18783" y="9257"/>
                    <a:pt x="17374" y="9943"/>
                  </a:cubicBezTo>
                  <a:close/>
                  <a:moveTo>
                    <a:pt x="8452" y="5486"/>
                  </a:moveTo>
                  <a:cubicBezTo>
                    <a:pt x="8452" y="9257"/>
                    <a:pt x="8452" y="9257"/>
                    <a:pt x="8452" y="9257"/>
                  </a:cubicBezTo>
                  <a:cubicBezTo>
                    <a:pt x="9861" y="9257"/>
                    <a:pt x="14557" y="9600"/>
                    <a:pt x="14557" y="7543"/>
                  </a:cubicBezTo>
                  <a:cubicBezTo>
                    <a:pt x="14557" y="5143"/>
                    <a:pt x="9861" y="5486"/>
                    <a:pt x="8452" y="5486"/>
                  </a:cubicBezTo>
                  <a:close/>
                  <a:moveTo>
                    <a:pt x="8452" y="11314"/>
                  </a:moveTo>
                  <a:cubicBezTo>
                    <a:pt x="8452" y="15771"/>
                    <a:pt x="8452" y="15771"/>
                    <a:pt x="8452" y="15771"/>
                  </a:cubicBezTo>
                  <a:cubicBezTo>
                    <a:pt x="10330" y="15771"/>
                    <a:pt x="15965" y="16114"/>
                    <a:pt x="15965" y="13714"/>
                  </a:cubicBezTo>
                  <a:cubicBezTo>
                    <a:pt x="15965" y="10971"/>
                    <a:pt x="10330" y="11314"/>
                    <a:pt x="8452" y="1131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57" name="Shape 5406">
              <a:extLst>
                <a:ext uri="{FF2B5EF4-FFF2-40B4-BE49-F238E27FC236}">
                  <a16:creationId xmlns:a16="http://schemas.microsoft.com/office/drawing/2014/main" id="{04DCE61D-FA28-432D-9BA4-FAF1E641111A}"/>
                </a:ext>
              </a:extLst>
            </p:cNvPr>
            <p:cNvSpPr/>
            <p:nvPr/>
          </p:nvSpPr>
          <p:spPr>
            <a:xfrm>
              <a:off x="15497785" y="479866"/>
              <a:ext cx="415651" cy="356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51" extrusionOk="0">
                  <a:moveTo>
                    <a:pt x="21600" y="8786"/>
                  </a:moveTo>
                  <a:cubicBezTo>
                    <a:pt x="21600" y="9885"/>
                    <a:pt x="20965" y="10617"/>
                    <a:pt x="20329" y="10617"/>
                  </a:cubicBezTo>
                  <a:cubicBezTo>
                    <a:pt x="20329" y="15742"/>
                    <a:pt x="20329" y="15742"/>
                    <a:pt x="20329" y="15742"/>
                  </a:cubicBezTo>
                  <a:cubicBezTo>
                    <a:pt x="20329" y="16841"/>
                    <a:pt x="19376" y="17573"/>
                    <a:pt x="18741" y="17573"/>
                  </a:cubicBezTo>
                  <a:cubicBezTo>
                    <a:pt x="16518" y="15742"/>
                    <a:pt x="13024" y="12814"/>
                    <a:pt x="8894" y="12447"/>
                  </a:cubicBezTo>
                  <a:cubicBezTo>
                    <a:pt x="7306" y="12814"/>
                    <a:pt x="6988" y="15010"/>
                    <a:pt x="7941" y="16108"/>
                  </a:cubicBezTo>
                  <a:cubicBezTo>
                    <a:pt x="6988" y="17573"/>
                    <a:pt x="8259" y="18671"/>
                    <a:pt x="9529" y="19769"/>
                  </a:cubicBezTo>
                  <a:cubicBezTo>
                    <a:pt x="8576" y="21600"/>
                    <a:pt x="5400" y="21600"/>
                    <a:pt x="4447" y="20502"/>
                  </a:cubicBezTo>
                  <a:cubicBezTo>
                    <a:pt x="3812" y="17939"/>
                    <a:pt x="2541" y="15376"/>
                    <a:pt x="3494" y="12447"/>
                  </a:cubicBezTo>
                  <a:cubicBezTo>
                    <a:pt x="2224" y="12447"/>
                    <a:pt x="2224" y="12447"/>
                    <a:pt x="2224" y="12447"/>
                  </a:cubicBezTo>
                  <a:cubicBezTo>
                    <a:pt x="953" y="12447"/>
                    <a:pt x="0" y="11349"/>
                    <a:pt x="0" y="9885"/>
                  </a:cubicBezTo>
                  <a:cubicBezTo>
                    <a:pt x="0" y="7322"/>
                    <a:pt x="0" y="7322"/>
                    <a:pt x="0" y="7322"/>
                  </a:cubicBezTo>
                  <a:cubicBezTo>
                    <a:pt x="0" y="6224"/>
                    <a:pt x="953" y="5125"/>
                    <a:pt x="2224" y="5125"/>
                  </a:cubicBezTo>
                  <a:cubicBezTo>
                    <a:pt x="7941" y="5125"/>
                    <a:pt x="7941" y="5125"/>
                    <a:pt x="7941" y="5125"/>
                  </a:cubicBezTo>
                  <a:cubicBezTo>
                    <a:pt x="12388" y="5125"/>
                    <a:pt x="16200" y="2197"/>
                    <a:pt x="18741" y="0"/>
                  </a:cubicBezTo>
                  <a:cubicBezTo>
                    <a:pt x="19376" y="0"/>
                    <a:pt x="20329" y="732"/>
                    <a:pt x="20329" y="1464"/>
                  </a:cubicBezTo>
                  <a:cubicBezTo>
                    <a:pt x="20329" y="6956"/>
                    <a:pt x="20329" y="6956"/>
                    <a:pt x="20329" y="6956"/>
                  </a:cubicBezTo>
                  <a:cubicBezTo>
                    <a:pt x="20965" y="6956"/>
                    <a:pt x="21600" y="7688"/>
                    <a:pt x="21600" y="8786"/>
                  </a:cubicBezTo>
                  <a:close/>
                  <a:moveTo>
                    <a:pt x="18741" y="2197"/>
                  </a:moveTo>
                  <a:cubicBezTo>
                    <a:pt x="15565" y="4759"/>
                    <a:pt x="12388" y="6590"/>
                    <a:pt x="9529" y="6956"/>
                  </a:cubicBezTo>
                  <a:cubicBezTo>
                    <a:pt x="9529" y="10617"/>
                    <a:pt x="9529" y="10617"/>
                    <a:pt x="9529" y="10617"/>
                  </a:cubicBezTo>
                  <a:cubicBezTo>
                    <a:pt x="12388" y="10983"/>
                    <a:pt x="15565" y="12447"/>
                    <a:pt x="18741" y="15376"/>
                  </a:cubicBezTo>
                  <a:lnTo>
                    <a:pt x="18741" y="2197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58" name="Shape 5407">
              <a:extLst>
                <a:ext uri="{FF2B5EF4-FFF2-40B4-BE49-F238E27FC236}">
                  <a16:creationId xmlns:a16="http://schemas.microsoft.com/office/drawing/2014/main" id="{491AD63D-CBE6-47E8-88D3-FC9BF179148E}"/>
                </a:ext>
              </a:extLst>
            </p:cNvPr>
            <p:cNvSpPr/>
            <p:nvPr/>
          </p:nvSpPr>
          <p:spPr>
            <a:xfrm>
              <a:off x="16283845" y="448763"/>
              <a:ext cx="387375" cy="415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012"/>
                  </a:moveTo>
                  <a:cubicBezTo>
                    <a:pt x="21600" y="20965"/>
                    <a:pt x="20914" y="21600"/>
                    <a:pt x="19886" y="21600"/>
                  </a:cubicBezTo>
                  <a:cubicBezTo>
                    <a:pt x="1714" y="21600"/>
                    <a:pt x="1714" y="21600"/>
                    <a:pt x="1714" y="21600"/>
                  </a:cubicBezTo>
                  <a:cubicBezTo>
                    <a:pt x="686" y="21600"/>
                    <a:pt x="0" y="20965"/>
                    <a:pt x="0" y="20012"/>
                  </a:cubicBezTo>
                  <a:cubicBezTo>
                    <a:pt x="0" y="1588"/>
                    <a:pt x="0" y="1588"/>
                    <a:pt x="0" y="1588"/>
                  </a:cubicBezTo>
                  <a:cubicBezTo>
                    <a:pt x="0" y="635"/>
                    <a:pt x="686" y="0"/>
                    <a:pt x="1714" y="0"/>
                  </a:cubicBezTo>
                  <a:cubicBezTo>
                    <a:pt x="19886" y="0"/>
                    <a:pt x="19886" y="0"/>
                    <a:pt x="19886" y="0"/>
                  </a:cubicBezTo>
                  <a:cubicBezTo>
                    <a:pt x="20914" y="0"/>
                    <a:pt x="21600" y="635"/>
                    <a:pt x="21600" y="1588"/>
                  </a:cubicBezTo>
                  <a:lnTo>
                    <a:pt x="21600" y="20012"/>
                  </a:lnTo>
                  <a:close/>
                  <a:moveTo>
                    <a:pt x="19886" y="2224"/>
                  </a:moveTo>
                  <a:cubicBezTo>
                    <a:pt x="19886" y="1906"/>
                    <a:pt x="19543" y="1588"/>
                    <a:pt x="19200" y="1588"/>
                  </a:cubicBezTo>
                  <a:cubicBezTo>
                    <a:pt x="2400" y="1588"/>
                    <a:pt x="2400" y="1588"/>
                    <a:pt x="2400" y="1588"/>
                  </a:cubicBezTo>
                  <a:cubicBezTo>
                    <a:pt x="2057" y="1588"/>
                    <a:pt x="1714" y="1906"/>
                    <a:pt x="1714" y="2224"/>
                  </a:cubicBezTo>
                  <a:cubicBezTo>
                    <a:pt x="1714" y="5400"/>
                    <a:pt x="1714" y="5400"/>
                    <a:pt x="1714" y="5400"/>
                  </a:cubicBezTo>
                  <a:cubicBezTo>
                    <a:pt x="1714" y="5718"/>
                    <a:pt x="2057" y="6035"/>
                    <a:pt x="2400" y="6035"/>
                  </a:cubicBezTo>
                  <a:cubicBezTo>
                    <a:pt x="19200" y="6035"/>
                    <a:pt x="19200" y="6035"/>
                    <a:pt x="19200" y="6035"/>
                  </a:cubicBezTo>
                  <a:cubicBezTo>
                    <a:pt x="19543" y="6035"/>
                    <a:pt x="19886" y="5718"/>
                    <a:pt x="19886" y="5400"/>
                  </a:cubicBezTo>
                  <a:lnTo>
                    <a:pt x="19886" y="2224"/>
                  </a:lnTo>
                  <a:close/>
                  <a:moveTo>
                    <a:pt x="3086" y="7624"/>
                  </a:moveTo>
                  <a:cubicBezTo>
                    <a:pt x="2400" y="7624"/>
                    <a:pt x="1714" y="8259"/>
                    <a:pt x="1714" y="9212"/>
                  </a:cubicBezTo>
                  <a:cubicBezTo>
                    <a:pt x="1714" y="10165"/>
                    <a:pt x="2400" y="10800"/>
                    <a:pt x="3086" y="10800"/>
                  </a:cubicBezTo>
                  <a:cubicBezTo>
                    <a:pt x="4114" y="10800"/>
                    <a:pt x="4800" y="10165"/>
                    <a:pt x="4800" y="9212"/>
                  </a:cubicBezTo>
                  <a:cubicBezTo>
                    <a:pt x="4800" y="8259"/>
                    <a:pt x="4114" y="7624"/>
                    <a:pt x="3086" y="7624"/>
                  </a:cubicBezTo>
                  <a:close/>
                  <a:moveTo>
                    <a:pt x="3086" y="12388"/>
                  </a:moveTo>
                  <a:cubicBezTo>
                    <a:pt x="2400" y="12388"/>
                    <a:pt x="1714" y="13024"/>
                    <a:pt x="1714" y="13659"/>
                  </a:cubicBezTo>
                  <a:cubicBezTo>
                    <a:pt x="1714" y="14612"/>
                    <a:pt x="2400" y="15247"/>
                    <a:pt x="3086" y="15247"/>
                  </a:cubicBezTo>
                  <a:cubicBezTo>
                    <a:pt x="4114" y="15247"/>
                    <a:pt x="4800" y="14612"/>
                    <a:pt x="4800" y="13659"/>
                  </a:cubicBezTo>
                  <a:cubicBezTo>
                    <a:pt x="4800" y="13024"/>
                    <a:pt x="4114" y="12388"/>
                    <a:pt x="3086" y="12388"/>
                  </a:cubicBezTo>
                  <a:close/>
                  <a:moveTo>
                    <a:pt x="3086" y="16835"/>
                  </a:moveTo>
                  <a:cubicBezTo>
                    <a:pt x="2400" y="16835"/>
                    <a:pt x="1714" y="17471"/>
                    <a:pt x="1714" y="18424"/>
                  </a:cubicBezTo>
                  <a:cubicBezTo>
                    <a:pt x="1714" y="19376"/>
                    <a:pt x="2400" y="20012"/>
                    <a:pt x="3086" y="20012"/>
                  </a:cubicBezTo>
                  <a:cubicBezTo>
                    <a:pt x="4114" y="20012"/>
                    <a:pt x="4800" y="19376"/>
                    <a:pt x="4800" y="18424"/>
                  </a:cubicBezTo>
                  <a:cubicBezTo>
                    <a:pt x="4800" y="17471"/>
                    <a:pt x="4114" y="16835"/>
                    <a:pt x="3086" y="16835"/>
                  </a:cubicBezTo>
                  <a:close/>
                  <a:moveTo>
                    <a:pt x="8229" y="7624"/>
                  </a:moveTo>
                  <a:cubicBezTo>
                    <a:pt x="7200" y="7624"/>
                    <a:pt x="6514" y="8259"/>
                    <a:pt x="6514" y="9212"/>
                  </a:cubicBezTo>
                  <a:cubicBezTo>
                    <a:pt x="6514" y="10165"/>
                    <a:pt x="7200" y="10800"/>
                    <a:pt x="8229" y="10800"/>
                  </a:cubicBezTo>
                  <a:cubicBezTo>
                    <a:pt x="9257" y="10800"/>
                    <a:pt x="9943" y="10165"/>
                    <a:pt x="9943" y="9212"/>
                  </a:cubicBezTo>
                  <a:cubicBezTo>
                    <a:pt x="9943" y="8259"/>
                    <a:pt x="9257" y="7624"/>
                    <a:pt x="8229" y="7624"/>
                  </a:cubicBezTo>
                  <a:close/>
                  <a:moveTo>
                    <a:pt x="8229" y="12388"/>
                  </a:moveTo>
                  <a:cubicBezTo>
                    <a:pt x="7200" y="12388"/>
                    <a:pt x="6514" y="13024"/>
                    <a:pt x="6514" y="13659"/>
                  </a:cubicBezTo>
                  <a:cubicBezTo>
                    <a:pt x="6514" y="14612"/>
                    <a:pt x="7200" y="15247"/>
                    <a:pt x="8229" y="15247"/>
                  </a:cubicBezTo>
                  <a:cubicBezTo>
                    <a:pt x="9257" y="15247"/>
                    <a:pt x="9943" y="14612"/>
                    <a:pt x="9943" y="13659"/>
                  </a:cubicBezTo>
                  <a:cubicBezTo>
                    <a:pt x="9943" y="13024"/>
                    <a:pt x="9257" y="12388"/>
                    <a:pt x="8229" y="12388"/>
                  </a:cubicBezTo>
                  <a:close/>
                  <a:moveTo>
                    <a:pt x="8229" y="16835"/>
                  </a:moveTo>
                  <a:cubicBezTo>
                    <a:pt x="7200" y="16835"/>
                    <a:pt x="6514" y="17471"/>
                    <a:pt x="6514" y="18424"/>
                  </a:cubicBezTo>
                  <a:cubicBezTo>
                    <a:pt x="6514" y="19376"/>
                    <a:pt x="7200" y="20012"/>
                    <a:pt x="8229" y="20012"/>
                  </a:cubicBezTo>
                  <a:cubicBezTo>
                    <a:pt x="9257" y="20012"/>
                    <a:pt x="9943" y="19376"/>
                    <a:pt x="9943" y="18424"/>
                  </a:cubicBezTo>
                  <a:cubicBezTo>
                    <a:pt x="9943" y="17471"/>
                    <a:pt x="9257" y="16835"/>
                    <a:pt x="8229" y="16835"/>
                  </a:cubicBezTo>
                  <a:close/>
                  <a:moveTo>
                    <a:pt x="13371" y="7624"/>
                  </a:moveTo>
                  <a:cubicBezTo>
                    <a:pt x="12343" y="7624"/>
                    <a:pt x="11657" y="8259"/>
                    <a:pt x="11657" y="9212"/>
                  </a:cubicBezTo>
                  <a:cubicBezTo>
                    <a:pt x="11657" y="10165"/>
                    <a:pt x="12343" y="10800"/>
                    <a:pt x="13371" y="10800"/>
                  </a:cubicBezTo>
                  <a:cubicBezTo>
                    <a:pt x="14057" y="10800"/>
                    <a:pt x="14743" y="10165"/>
                    <a:pt x="14743" y="9212"/>
                  </a:cubicBezTo>
                  <a:cubicBezTo>
                    <a:pt x="14743" y="8259"/>
                    <a:pt x="14057" y="7624"/>
                    <a:pt x="13371" y="7624"/>
                  </a:cubicBezTo>
                  <a:close/>
                  <a:moveTo>
                    <a:pt x="13371" y="12388"/>
                  </a:moveTo>
                  <a:cubicBezTo>
                    <a:pt x="12343" y="12388"/>
                    <a:pt x="11657" y="13024"/>
                    <a:pt x="11657" y="13659"/>
                  </a:cubicBezTo>
                  <a:cubicBezTo>
                    <a:pt x="11657" y="14612"/>
                    <a:pt x="12343" y="15247"/>
                    <a:pt x="13371" y="15247"/>
                  </a:cubicBezTo>
                  <a:cubicBezTo>
                    <a:pt x="14057" y="15247"/>
                    <a:pt x="14743" y="14612"/>
                    <a:pt x="14743" y="13659"/>
                  </a:cubicBezTo>
                  <a:cubicBezTo>
                    <a:pt x="14743" y="13024"/>
                    <a:pt x="14057" y="12388"/>
                    <a:pt x="13371" y="12388"/>
                  </a:cubicBezTo>
                  <a:close/>
                  <a:moveTo>
                    <a:pt x="13371" y="16835"/>
                  </a:moveTo>
                  <a:cubicBezTo>
                    <a:pt x="12343" y="16835"/>
                    <a:pt x="11657" y="17471"/>
                    <a:pt x="11657" y="18424"/>
                  </a:cubicBezTo>
                  <a:cubicBezTo>
                    <a:pt x="11657" y="19376"/>
                    <a:pt x="12343" y="20012"/>
                    <a:pt x="13371" y="20012"/>
                  </a:cubicBezTo>
                  <a:cubicBezTo>
                    <a:pt x="14057" y="20012"/>
                    <a:pt x="14743" y="19376"/>
                    <a:pt x="14743" y="18424"/>
                  </a:cubicBezTo>
                  <a:cubicBezTo>
                    <a:pt x="14743" y="17471"/>
                    <a:pt x="14057" y="16835"/>
                    <a:pt x="13371" y="16835"/>
                  </a:cubicBezTo>
                  <a:close/>
                  <a:moveTo>
                    <a:pt x="18171" y="7624"/>
                  </a:moveTo>
                  <a:cubicBezTo>
                    <a:pt x="17486" y="7624"/>
                    <a:pt x="16457" y="8259"/>
                    <a:pt x="16457" y="9212"/>
                  </a:cubicBezTo>
                  <a:cubicBezTo>
                    <a:pt x="16457" y="10165"/>
                    <a:pt x="17486" y="10800"/>
                    <a:pt x="18171" y="10800"/>
                  </a:cubicBezTo>
                  <a:cubicBezTo>
                    <a:pt x="19200" y="10800"/>
                    <a:pt x="19886" y="10165"/>
                    <a:pt x="19886" y="9212"/>
                  </a:cubicBezTo>
                  <a:cubicBezTo>
                    <a:pt x="19886" y="8259"/>
                    <a:pt x="19200" y="7624"/>
                    <a:pt x="18171" y="7624"/>
                  </a:cubicBezTo>
                  <a:close/>
                  <a:moveTo>
                    <a:pt x="19886" y="13659"/>
                  </a:moveTo>
                  <a:cubicBezTo>
                    <a:pt x="19886" y="13024"/>
                    <a:pt x="19200" y="12388"/>
                    <a:pt x="18171" y="12388"/>
                  </a:cubicBezTo>
                  <a:cubicBezTo>
                    <a:pt x="17486" y="12388"/>
                    <a:pt x="16457" y="13024"/>
                    <a:pt x="16457" y="13659"/>
                  </a:cubicBezTo>
                  <a:cubicBezTo>
                    <a:pt x="16457" y="18424"/>
                    <a:pt x="16457" y="18424"/>
                    <a:pt x="16457" y="18424"/>
                  </a:cubicBezTo>
                  <a:cubicBezTo>
                    <a:pt x="16457" y="19376"/>
                    <a:pt x="17486" y="20012"/>
                    <a:pt x="18171" y="20012"/>
                  </a:cubicBezTo>
                  <a:cubicBezTo>
                    <a:pt x="19200" y="20012"/>
                    <a:pt x="19886" y="19376"/>
                    <a:pt x="19886" y="18424"/>
                  </a:cubicBezTo>
                  <a:lnTo>
                    <a:pt x="19886" y="1365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59" name="Shape 5419">
              <a:extLst>
                <a:ext uri="{FF2B5EF4-FFF2-40B4-BE49-F238E27FC236}">
                  <a16:creationId xmlns:a16="http://schemas.microsoft.com/office/drawing/2014/main" id="{F4AF0F83-2FF1-429A-997C-7967E397517A}"/>
                </a:ext>
              </a:extLst>
            </p:cNvPr>
            <p:cNvSpPr/>
            <p:nvPr/>
          </p:nvSpPr>
          <p:spPr>
            <a:xfrm>
              <a:off x="11977488" y="1189582"/>
              <a:ext cx="415651" cy="361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939"/>
                  </a:moveTo>
                  <a:cubicBezTo>
                    <a:pt x="10482" y="17939"/>
                    <a:pt x="9847" y="17939"/>
                    <a:pt x="9212" y="17939"/>
                  </a:cubicBezTo>
                  <a:cubicBezTo>
                    <a:pt x="7624" y="19403"/>
                    <a:pt x="5718" y="20502"/>
                    <a:pt x="3494" y="21234"/>
                  </a:cubicBezTo>
                  <a:cubicBezTo>
                    <a:pt x="3176" y="21234"/>
                    <a:pt x="2859" y="21600"/>
                    <a:pt x="2224" y="21600"/>
                  </a:cubicBezTo>
                  <a:cubicBezTo>
                    <a:pt x="1906" y="21600"/>
                    <a:pt x="1906" y="21234"/>
                    <a:pt x="1588" y="20868"/>
                  </a:cubicBezTo>
                  <a:cubicBezTo>
                    <a:pt x="1588" y="20868"/>
                    <a:pt x="1588" y="20868"/>
                    <a:pt x="1588" y="20868"/>
                  </a:cubicBezTo>
                  <a:cubicBezTo>
                    <a:pt x="1588" y="20502"/>
                    <a:pt x="1906" y="20502"/>
                    <a:pt x="1906" y="20136"/>
                  </a:cubicBezTo>
                  <a:cubicBezTo>
                    <a:pt x="2859" y="19037"/>
                    <a:pt x="3494" y="18305"/>
                    <a:pt x="4129" y="16108"/>
                  </a:cubicBezTo>
                  <a:cubicBezTo>
                    <a:pt x="1588" y="14278"/>
                    <a:pt x="0" y="11715"/>
                    <a:pt x="0" y="9153"/>
                  </a:cubicBezTo>
                  <a:cubicBezTo>
                    <a:pt x="0" y="4027"/>
                    <a:pt x="5082" y="0"/>
                    <a:pt x="10800" y="0"/>
                  </a:cubicBezTo>
                  <a:cubicBezTo>
                    <a:pt x="16835" y="0"/>
                    <a:pt x="21600" y="4027"/>
                    <a:pt x="21600" y="9153"/>
                  </a:cubicBezTo>
                  <a:cubicBezTo>
                    <a:pt x="21600" y="13912"/>
                    <a:pt x="16835" y="17939"/>
                    <a:pt x="10800" y="1793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60" name="Shape 5420">
              <a:extLst>
                <a:ext uri="{FF2B5EF4-FFF2-40B4-BE49-F238E27FC236}">
                  <a16:creationId xmlns:a16="http://schemas.microsoft.com/office/drawing/2014/main" id="{0AB6528A-D42E-4CDA-9F2B-11700BFE18B4}"/>
                </a:ext>
              </a:extLst>
            </p:cNvPr>
            <p:cNvSpPr/>
            <p:nvPr/>
          </p:nvSpPr>
          <p:spPr>
            <a:xfrm>
              <a:off x="12856857" y="1164132"/>
              <a:ext cx="353444" cy="356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41" y="21600"/>
                    <a:pt x="0" y="16759"/>
                    <a:pt x="0" y="10800"/>
                  </a:cubicBezTo>
                  <a:cubicBezTo>
                    <a:pt x="0" y="4841"/>
                    <a:pt x="4841" y="0"/>
                    <a:pt x="10800" y="0"/>
                  </a:cubicBezTo>
                  <a:cubicBezTo>
                    <a:pt x="16759" y="0"/>
                    <a:pt x="21600" y="4841"/>
                    <a:pt x="21600" y="10800"/>
                  </a:cubicBezTo>
                  <a:cubicBezTo>
                    <a:pt x="21600" y="16759"/>
                    <a:pt x="16759" y="21600"/>
                    <a:pt x="10800" y="21600"/>
                  </a:cubicBezTo>
                  <a:close/>
                  <a:moveTo>
                    <a:pt x="10800" y="2979"/>
                  </a:moveTo>
                  <a:cubicBezTo>
                    <a:pt x="6703" y="2979"/>
                    <a:pt x="2979" y="6331"/>
                    <a:pt x="2979" y="10800"/>
                  </a:cubicBezTo>
                  <a:cubicBezTo>
                    <a:pt x="2979" y="14897"/>
                    <a:pt x="6703" y="18248"/>
                    <a:pt x="10800" y="18248"/>
                  </a:cubicBezTo>
                  <a:cubicBezTo>
                    <a:pt x="14897" y="18248"/>
                    <a:pt x="18621" y="14897"/>
                    <a:pt x="18621" y="10800"/>
                  </a:cubicBezTo>
                  <a:cubicBezTo>
                    <a:pt x="18621" y="6331"/>
                    <a:pt x="14897" y="2979"/>
                    <a:pt x="10800" y="2979"/>
                  </a:cubicBezTo>
                  <a:close/>
                  <a:moveTo>
                    <a:pt x="14524" y="12662"/>
                  </a:moveTo>
                  <a:cubicBezTo>
                    <a:pt x="7076" y="16386"/>
                    <a:pt x="7076" y="16386"/>
                    <a:pt x="7076" y="16386"/>
                  </a:cubicBezTo>
                  <a:cubicBezTo>
                    <a:pt x="7076" y="8566"/>
                    <a:pt x="7076" y="8566"/>
                    <a:pt x="7076" y="8566"/>
                  </a:cubicBezTo>
                  <a:cubicBezTo>
                    <a:pt x="14524" y="5214"/>
                    <a:pt x="14524" y="5214"/>
                    <a:pt x="14524" y="5214"/>
                  </a:cubicBezTo>
                  <a:lnTo>
                    <a:pt x="14524" y="12662"/>
                  </a:lnTo>
                  <a:close/>
                  <a:moveTo>
                    <a:pt x="12662" y="11545"/>
                  </a:moveTo>
                  <a:cubicBezTo>
                    <a:pt x="8938" y="9683"/>
                    <a:pt x="8938" y="9683"/>
                    <a:pt x="8938" y="9683"/>
                  </a:cubicBezTo>
                  <a:cubicBezTo>
                    <a:pt x="8938" y="13407"/>
                    <a:pt x="8938" y="13407"/>
                    <a:pt x="8938" y="13407"/>
                  </a:cubicBezTo>
                  <a:lnTo>
                    <a:pt x="12662" y="1154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61" name="Shape 5421">
              <a:extLst>
                <a:ext uri="{FF2B5EF4-FFF2-40B4-BE49-F238E27FC236}">
                  <a16:creationId xmlns:a16="http://schemas.microsoft.com/office/drawing/2014/main" id="{BE97027C-4197-438F-9A3E-76E60B539B0F}"/>
                </a:ext>
              </a:extLst>
            </p:cNvPr>
            <p:cNvSpPr/>
            <p:nvPr/>
          </p:nvSpPr>
          <p:spPr>
            <a:xfrm>
              <a:off x="13736224" y="1164132"/>
              <a:ext cx="446753" cy="356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234"/>
                  </a:moveTo>
                  <a:cubicBezTo>
                    <a:pt x="21600" y="19366"/>
                    <a:pt x="21600" y="19366"/>
                    <a:pt x="21600" y="19366"/>
                  </a:cubicBezTo>
                  <a:cubicBezTo>
                    <a:pt x="21600" y="20483"/>
                    <a:pt x="21008" y="21600"/>
                    <a:pt x="19825" y="21600"/>
                  </a:cubicBezTo>
                  <a:cubicBezTo>
                    <a:pt x="2071" y="21600"/>
                    <a:pt x="2071" y="21600"/>
                    <a:pt x="2071" y="21600"/>
                  </a:cubicBezTo>
                  <a:cubicBezTo>
                    <a:pt x="888" y="21600"/>
                    <a:pt x="0" y="20483"/>
                    <a:pt x="0" y="19366"/>
                  </a:cubicBezTo>
                  <a:cubicBezTo>
                    <a:pt x="0" y="2234"/>
                    <a:pt x="0" y="2234"/>
                    <a:pt x="0" y="2234"/>
                  </a:cubicBezTo>
                  <a:cubicBezTo>
                    <a:pt x="0" y="745"/>
                    <a:pt x="888" y="0"/>
                    <a:pt x="2071" y="0"/>
                  </a:cubicBezTo>
                  <a:cubicBezTo>
                    <a:pt x="19825" y="0"/>
                    <a:pt x="19825" y="0"/>
                    <a:pt x="19825" y="0"/>
                  </a:cubicBezTo>
                  <a:cubicBezTo>
                    <a:pt x="21008" y="0"/>
                    <a:pt x="21600" y="745"/>
                    <a:pt x="21600" y="2234"/>
                  </a:cubicBezTo>
                  <a:close/>
                  <a:moveTo>
                    <a:pt x="1479" y="2234"/>
                  </a:moveTo>
                  <a:cubicBezTo>
                    <a:pt x="1479" y="5214"/>
                    <a:pt x="1479" y="5214"/>
                    <a:pt x="1479" y="5214"/>
                  </a:cubicBezTo>
                  <a:cubicBezTo>
                    <a:pt x="20121" y="5214"/>
                    <a:pt x="20121" y="5214"/>
                    <a:pt x="20121" y="5214"/>
                  </a:cubicBezTo>
                  <a:cubicBezTo>
                    <a:pt x="20121" y="2234"/>
                    <a:pt x="20121" y="2234"/>
                    <a:pt x="20121" y="2234"/>
                  </a:cubicBezTo>
                  <a:cubicBezTo>
                    <a:pt x="20121" y="1862"/>
                    <a:pt x="20121" y="1490"/>
                    <a:pt x="19825" y="1490"/>
                  </a:cubicBezTo>
                  <a:cubicBezTo>
                    <a:pt x="2071" y="1490"/>
                    <a:pt x="2071" y="1490"/>
                    <a:pt x="2071" y="1490"/>
                  </a:cubicBezTo>
                  <a:cubicBezTo>
                    <a:pt x="1775" y="1490"/>
                    <a:pt x="1479" y="1862"/>
                    <a:pt x="1479" y="2234"/>
                  </a:cubicBezTo>
                  <a:close/>
                  <a:moveTo>
                    <a:pt x="20121" y="19366"/>
                  </a:moveTo>
                  <a:cubicBezTo>
                    <a:pt x="20121" y="10800"/>
                    <a:pt x="20121" y="10800"/>
                    <a:pt x="20121" y="10800"/>
                  </a:cubicBezTo>
                  <a:cubicBezTo>
                    <a:pt x="1479" y="10800"/>
                    <a:pt x="1479" y="10800"/>
                    <a:pt x="1479" y="10800"/>
                  </a:cubicBezTo>
                  <a:cubicBezTo>
                    <a:pt x="1479" y="19366"/>
                    <a:pt x="1479" y="19366"/>
                    <a:pt x="1479" y="19366"/>
                  </a:cubicBezTo>
                  <a:cubicBezTo>
                    <a:pt x="1479" y="19366"/>
                    <a:pt x="1775" y="19738"/>
                    <a:pt x="2071" y="19738"/>
                  </a:cubicBezTo>
                  <a:cubicBezTo>
                    <a:pt x="19825" y="19738"/>
                    <a:pt x="19825" y="19738"/>
                    <a:pt x="19825" y="19738"/>
                  </a:cubicBezTo>
                  <a:cubicBezTo>
                    <a:pt x="20121" y="19738"/>
                    <a:pt x="20121" y="19366"/>
                    <a:pt x="20121" y="19366"/>
                  </a:cubicBezTo>
                  <a:close/>
                  <a:moveTo>
                    <a:pt x="2959" y="16014"/>
                  </a:moveTo>
                  <a:cubicBezTo>
                    <a:pt x="5918" y="16014"/>
                    <a:pt x="5918" y="16014"/>
                    <a:pt x="5918" y="16014"/>
                  </a:cubicBezTo>
                  <a:cubicBezTo>
                    <a:pt x="5918" y="17876"/>
                    <a:pt x="5918" y="17876"/>
                    <a:pt x="5918" y="17876"/>
                  </a:cubicBezTo>
                  <a:cubicBezTo>
                    <a:pt x="2959" y="17876"/>
                    <a:pt x="2959" y="17876"/>
                    <a:pt x="2959" y="17876"/>
                  </a:cubicBezTo>
                  <a:lnTo>
                    <a:pt x="2959" y="16014"/>
                  </a:lnTo>
                  <a:close/>
                  <a:moveTo>
                    <a:pt x="7397" y="16014"/>
                  </a:moveTo>
                  <a:cubicBezTo>
                    <a:pt x="11540" y="16014"/>
                    <a:pt x="11540" y="16014"/>
                    <a:pt x="11540" y="16014"/>
                  </a:cubicBezTo>
                  <a:cubicBezTo>
                    <a:pt x="11540" y="17876"/>
                    <a:pt x="11540" y="17876"/>
                    <a:pt x="11540" y="17876"/>
                  </a:cubicBezTo>
                  <a:cubicBezTo>
                    <a:pt x="7397" y="17876"/>
                    <a:pt x="7397" y="17876"/>
                    <a:pt x="7397" y="17876"/>
                  </a:cubicBezTo>
                  <a:lnTo>
                    <a:pt x="7397" y="16014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62" name="Shape 5422">
              <a:extLst>
                <a:ext uri="{FF2B5EF4-FFF2-40B4-BE49-F238E27FC236}">
                  <a16:creationId xmlns:a16="http://schemas.microsoft.com/office/drawing/2014/main" id="{DB1AC6CC-62A7-4D71-A433-081EA609ECD6}"/>
                </a:ext>
              </a:extLst>
            </p:cNvPr>
            <p:cNvSpPr/>
            <p:nvPr/>
          </p:nvSpPr>
          <p:spPr>
            <a:xfrm>
              <a:off x="14618418" y="1164132"/>
              <a:ext cx="384548" cy="3873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743"/>
                  </a:moveTo>
                  <a:cubicBezTo>
                    <a:pt x="21600" y="15429"/>
                    <a:pt x="21257" y="16114"/>
                    <a:pt x="20571" y="16457"/>
                  </a:cubicBezTo>
                  <a:cubicBezTo>
                    <a:pt x="11657" y="21257"/>
                    <a:pt x="11657" y="21257"/>
                    <a:pt x="11657" y="21257"/>
                  </a:cubicBezTo>
                  <a:cubicBezTo>
                    <a:pt x="11314" y="21600"/>
                    <a:pt x="10971" y="21600"/>
                    <a:pt x="10629" y="21600"/>
                  </a:cubicBezTo>
                  <a:cubicBezTo>
                    <a:pt x="10629" y="21600"/>
                    <a:pt x="10286" y="21600"/>
                    <a:pt x="9943" y="21257"/>
                  </a:cubicBezTo>
                  <a:cubicBezTo>
                    <a:pt x="686" y="16457"/>
                    <a:pt x="686" y="16457"/>
                    <a:pt x="686" y="16457"/>
                  </a:cubicBezTo>
                  <a:cubicBezTo>
                    <a:pt x="343" y="16114"/>
                    <a:pt x="0" y="15429"/>
                    <a:pt x="0" y="14743"/>
                  </a:cubicBezTo>
                  <a:cubicBezTo>
                    <a:pt x="0" y="4800"/>
                    <a:pt x="0" y="4800"/>
                    <a:pt x="0" y="4800"/>
                  </a:cubicBezTo>
                  <a:cubicBezTo>
                    <a:pt x="0" y="4114"/>
                    <a:pt x="343" y="3429"/>
                    <a:pt x="1029" y="3429"/>
                  </a:cubicBezTo>
                  <a:cubicBezTo>
                    <a:pt x="10286" y="0"/>
                    <a:pt x="10286" y="0"/>
                    <a:pt x="10286" y="0"/>
                  </a:cubicBezTo>
                  <a:cubicBezTo>
                    <a:pt x="10286" y="0"/>
                    <a:pt x="10629" y="0"/>
                    <a:pt x="10629" y="0"/>
                  </a:cubicBezTo>
                  <a:cubicBezTo>
                    <a:pt x="10971" y="0"/>
                    <a:pt x="10971" y="0"/>
                    <a:pt x="11314" y="0"/>
                  </a:cubicBezTo>
                  <a:cubicBezTo>
                    <a:pt x="20571" y="3429"/>
                    <a:pt x="20571" y="3429"/>
                    <a:pt x="20571" y="3429"/>
                  </a:cubicBezTo>
                  <a:cubicBezTo>
                    <a:pt x="21257" y="3429"/>
                    <a:pt x="21600" y="4114"/>
                    <a:pt x="21600" y="4800"/>
                  </a:cubicBezTo>
                  <a:lnTo>
                    <a:pt x="21600" y="14743"/>
                  </a:lnTo>
                  <a:close/>
                  <a:moveTo>
                    <a:pt x="19886" y="4800"/>
                  </a:moveTo>
                  <a:cubicBezTo>
                    <a:pt x="10629" y="1371"/>
                    <a:pt x="10629" y="1371"/>
                    <a:pt x="10629" y="1371"/>
                  </a:cubicBezTo>
                  <a:cubicBezTo>
                    <a:pt x="1714" y="4800"/>
                    <a:pt x="1714" y="4800"/>
                    <a:pt x="1714" y="4800"/>
                  </a:cubicBezTo>
                  <a:cubicBezTo>
                    <a:pt x="10629" y="8229"/>
                    <a:pt x="10629" y="8229"/>
                    <a:pt x="10629" y="8229"/>
                  </a:cubicBezTo>
                  <a:lnTo>
                    <a:pt x="19886" y="4800"/>
                  </a:lnTo>
                  <a:close/>
                  <a:moveTo>
                    <a:pt x="19886" y="14743"/>
                  </a:moveTo>
                  <a:cubicBezTo>
                    <a:pt x="19886" y="6514"/>
                    <a:pt x="19886" y="6514"/>
                    <a:pt x="19886" y="6514"/>
                  </a:cubicBezTo>
                  <a:cubicBezTo>
                    <a:pt x="11657" y="9600"/>
                    <a:pt x="11657" y="9600"/>
                    <a:pt x="11657" y="9600"/>
                  </a:cubicBezTo>
                  <a:cubicBezTo>
                    <a:pt x="11657" y="19543"/>
                    <a:pt x="11657" y="19543"/>
                    <a:pt x="11657" y="19543"/>
                  </a:cubicBezTo>
                  <a:lnTo>
                    <a:pt x="19886" y="14743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63" name="Shape 5423">
              <a:extLst>
                <a:ext uri="{FF2B5EF4-FFF2-40B4-BE49-F238E27FC236}">
                  <a16:creationId xmlns:a16="http://schemas.microsoft.com/office/drawing/2014/main" id="{3CCB407D-E616-4720-B078-4B1163CBECA1}"/>
                </a:ext>
              </a:extLst>
            </p:cNvPr>
            <p:cNvSpPr/>
            <p:nvPr/>
          </p:nvSpPr>
          <p:spPr>
            <a:xfrm>
              <a:off x="15497785" y="1189582"/>
              <a:ext cx="415651" cy="330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12" y="21200"/>
                  </a:moveTo>
                  <a:cubicBezTo>
                    <a:pt x="20012" y="21200"/>
                    <a:pt x="19694" y="21600"/>
                    <a:pt x="19376" y="21600"/>
                  </a:cubicBezTo>
                  <a:cubicBezTo>
                    <a:pt x="2541" y="21600"/>
                    <a:pt x="2541" y="21600"/>
                    <a:pt x="2541" y="21600"/>
                  </a:cubicBezTo>
                  <a:cubicBezTo>
                    <a:pt x="2224" y="21600"/>
                    <a:pt x="1906" y="21200"/>
                    <a:pt x="1906" y="21200"/>
                  </a:cubicBezTo>
                  <a:cubicBezTo>
                    <a:pt x="635" y="18800"/>
                    <a:pt x="0" y="16400"/>
                    <a:pt x="0" y="13600"/>
                  </a:cubicBezTo>
                  <a:cubicBezTo>
                    <a:pt x="0" y="6400"/>
                    <a:pt x="5082" y="0"/>
                    <a:pt x="10800" y="0"/>
                  </a:cubicBezTo>
                  <a:cubicBezTo>
                    <a:pt x="16835" y="0"/>
                    <a:pt x="21600" y="6400"/>
                    <a:pt x="21600" y="13600"/>
                  </a:cubicBezTo>
                  <a:cubicBezTo>
                    <a:pt x="21600" y="16400"/>
                    <a:pt x="21282" y="18800"/>
                    <a:pt x="20012" y="21200"/>
                  </a:cubicBezTo>
                  <a:close/>
                  <a:moveTo>
                    <a:pt x="3176" y="12000"/>
                  </a:moveTo>
                  <a:cubicBezTo>
                    <a:pt x="2224" y="12000"/>
                    <a:pt x="1588" y="12800"/>
                    <a:pt x="1588" y="13600"/>
                  </a:cubicBezTo>
                  <a:cubicBezTo>
                    <a:pt x="1588" y="14800"/>
                    <a:pt x="2224" y="15600"/>
                    <a:pt x="3176" y="15600"/>
                  </a:cubicBezTo>
                  <a:cubicBezTo>
                    <a:pt x="4129" y="15600"/>
                    <a:pt x="4765" y="14800"/>
                    <a:pt x="4765" y="13600"/>
                  </a:cubicBezTo>
                  <a:cubicBezTo>
                    <a:pt x="4765" y="12800"/>
                    <a:pt x="4129" y="12000"/>
                    <a:pt x="3176" y="12000"/>
                  </a:cubicBezTo>
                  <a:close/>
                  <a:moveTo>
                    <a:pt x="5400" y="5200"/>
                  </a:moveTo>
                  <a:cubicBezTo>
                    <a:pt x="4765" y="5200"/>
                    <a:pt x="4129" y="6000"/>
                    <a:pt x="4129" y="6800"/>
                  </a:cubicBezTo>
                  <a:cubicBezTo>
                    <a:pt x="4129" y="8000"/>
                    <a:pt x="4765" y="8800"/>
                    <a:pt x="5400" y="8800"/>
                  </a:cubicBezTo>
                  <a:cubicBezTo>
                    <a:pt x="6353" y="8800"/>
                    <a:pt x="6988" y="8000"/>
                    <a:pt x="6988" y="6800"/>
                  </a:cubicBezTo>
                  <a:cubicBezTo>
                    <a:pt x="6988" y="6000"/>
                    <a:pt x="6353" y="5200"/>
                    <a:pt x="5400" y="5200"/>
                  </a:cubicBezTo>
                  <a:close/>
                  <a:moveTo>
                    <a:pt x="13341" y="8400"/>
                  </a:moveTo>
                  <a:cubicBezTo>
                    <a:pt x="13659" y="8000"/>
                    <a:pt x="13341" y="7600"/>
                    <a:pt x="13024" y="7200"/>
                  </a:cubicBezTo>
                  <a:cubicBezTo>
                    <a:pt x="12388" y="7200"/>
                    <a:pt x="12071" y="7600"/>
                    <a:pt x="12071" y="8000"/>
                  </a:cubicBezTo>
                  <a:cubicBezTo>
                    <a:pt x="10800" y="13600"/>
                    <a:pt x="10800" y="13600"/>
                    <a:pt x="10800" y="13600"/>
                  </a:cubicBezTo>
                  <a:cubicBezTo>
                    <a:pt x="9847" y="14000"/>
                    <a:pt x="8894" y="14800"/>
                    <a:pt x="8576" y="16000"/>
                  </a:cubicBezTo>
                  <a:cubicBezTo>
                    <a:pt x="8259" y="17600"/>
                    <a:pt x="9212" y="19200"/>
                    <a:pt x="10482" y="19600"/>
                  </a:cubicBezTo>
                  <a:cubicBezTo>
                    <a:pt x="11753" y="20000"/>
                    <a:pt x="12706" y="18800"/>
                    <a:pt x="13341" y="17600"/>
                  </a:cubicBezTo>
                  <a:cubicBezTo>
                    <a:pt x="13341" y="16000"/>
                    <a:pt x="13024" y="14800"/>
                    <a:pt x="12388" y="14400"/>
                  </a:cubicBezTo>
                  <a:lnTo>
                    <a:pt x="13341" y="8400"/>
                  </a:lnTo>
                  <a:close/>
                  <a:moveTo>
                    <a:pt x="10800" y="2000"/>
                  </a:moveTo>
                  <a:cubicBezTo>
                    <a:pt x="10165" y="2000"/>
                    <a:pt x="9529" y="2800"/>
                    <a:pt x="9529" y="4000"/>
                  </a:cubicBezTo>
                  <a:cubicBezTo>
                    <a:pt x="9529" y="5200"/>
                    <a:pt x="10165" y="6000"/>
                    <a:pt x="10800" y="6000"/>
                  </a:cubicBezTo>
                  <a:cubicBezTo>
                    <a:pt x="11753" y="6000"/>
                    <a:pt x="12388" y="5200"/>
                    <a:pt x="12388" y="4000"/>
                  </a:cubicBezTo>
                  <a:cubicBezTo>
                    <a:pt x="12388" y="2800"/>
                    <a:pt x="11753" y="2000"/>
                    <a:pt x="10800" y="2000"/>
                  </a:cubicBezTo>
                  <a:close/>
                  <a:moveTo>
                    <a:pt x="16200" y="5200"/>
                  </a:moveTo>
                  <a:cubicBezTo>
                    <a:pt x="15565" y="5200"/>
                    <a:pt x="14929" y="6000"/>
                    <a:pt x="14929" y="6800"/>
                  </a:cubicBezTo>
                  <a:cubicBezTo>
                    <a:pt x="14929" y="8000"/>
                    <a:pt x="15565" y="8800"/>
                    <a:pt x="16200" y="8800"/>
                  </a:cubicBezTo>
                  <a:cubicBezTo>
                    <a:pt x="17153" y="8800"/>
                    <a:pt x="17788" y="8000"/>
                    <a:pt x="17788" y="6800"/>
                  </a:cubicBezTo>
                  <a:cubicBezTo>
                    <a:pt x="17788" y="6000"/>
                    <a:pt x="17153" y="5200"/>
                    <a:pt x="16200" y="5200"/>
                  </a:cubicBezTo>
                  <a:close/>
                  <a:moveTo>
                    <a:pt x="18741" y="12000"/>
                  </a:moveTo>
                  <a:cubicBezTo>
                    <a:pt x="17788" y="12000"/>
                    <a:pt x="17153" y="12800"/>
                    <a:pt x="17153" y="13600"/>
                  </a:cubicBezTo>
                  <a:cubicBezTo>
                    <a:pt x="17153" y="14800"/>
                    <a:pt x="17788" y="15600"/>
                    <a:pt x="18741" y="15600"/>
                  </a:cubicBezTo>
                  <a:cubicBezTo>
                    <a:pt x="19376" y="15600"/>
                    <a:pt x="20329" y="14800"/>
                    <a:pt x="20329" y="13600"/>
                  </a:cubicBezTo>
                  <a:cubicBezTo>
                    <a:pt x="20329" y="12800"/>
                    <a:pt x="19376" y="12000"/>
                    <a:pt x="18741" y="120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64" name="Shape 5424">
              <a:extLst>
                <a:ext uri="{FF2B5EF4-FFF2-40B4-BE49-F238E27FC236}">
                  <a16:creationId xmlns:a16="http://schemas.microsoft.com/office/drawing/2014/main" id="{D10A0C05-3CA4-4D03-8F73-6FD5676C72A6}"/>
                </a:ext>
              </a:extLst>
            </p:cNvPr>
            <p:cNvSpPr/>
            <p:nvPr/>
          </p:nvSpPr>
          <p:spPr>
            <a:xfrm>
              <a:off x="16283845" y="1135856"/>
              <a:ext cx="446753" cy="38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6114"/>
                  </a:moveTo>
                  <a:cubicBezTo>
                    <a:pt x="21600" y="17143"/>
                    <a:pt x="20712" y="18171"/>
                    <a:pt x="19825" y="18171"/>
                  </a:cubicBezTo>
                  <a:cubicBezTo>
                    <a:pt x="13611" y="18171"/>
                    <a:pt x="13611" y="18171"/>
                    <a:pt x="13611" y="18171"/>
                  </a:cubicBezTo>
                  <a:cubicBezTo>
                    <a:pt x="13611" y="19200"/>
                    <a:pt x="14203" y="20229"/>
                    <a:pt x="14203" y="20571"/>
                  </a:cubicBezTo>
                  <a:cubicBezTo>
                    <a:pt x="14203" y="21257"/>
                    <a:pt x="13907" y="21600"/>
                    <a:pt x="13611" y="21600"/>
                  </a:cubicBezTo>
                  <a:cubicBezTo>
                    <a:pt x="7693" y="21600"/>
                    <a:pt x="7693" y="21600"/>
                    <a:pt x="7693" y="21600"/>
                  </a:cubicBezTo>
                  <a:cubicBezTo>
                    <a:pt x="7397" y="21600"/>
                    <a:pt x="7101" y="21257"/>
                    <a:pt x="7101" y="20571"/>
                  </a:cubicBezTo>
                  <a:cubicBezTo>
                    <a:pt x="7101" y="20229"/>
                    <a:pt x="7693" y="19200"/>
                    <a:pt x="7693" y="18171"/>
                  </a:cubicBezTo>
                  <a:cubicBezTo>
                    <a:pt x="1775" y="18171"/>
                    <a:pt x="1775" y="18171"/>
                    <a:pt x="1775" y="18171"/>
                  </a:cubicBezTo>
                  <a:cubicBezTo>
                    <a:pt x="592" y="18171"/>
                    <a:pt x="0" y="17143"/>
                    <a:pt x="0" y="16114"/>
                  </a:cubicBezTo>
                  <a:cubicBezTo>
                    <a:pt x="0" y="2057"/>
                    <a:pt x="0" y="2057"/>
                    <a:pt x="0" y="2057"/>
                  </a:cubicBezTo>
                  <a:cubicBezTo>
                    <a:pt x="0" y="686"/>
                    <a:pt x="592" y="0"/>
                    <a:pt x="1775" y="0"/>
                  </a:cubicBezTo>
                  <a:cubicBezTo>
                    <a:pt x="19825" y="0"/>
                    <a:pt x="19825" y="0"/>
                    <a:pt x="19825" y="0"/>
                  </a:cubicBezTo>
                  <a:cubicBezTo>
                    <a:pt x="20712" y="0"/>
                    <a:pt x="21600" y="686"/>
                    <a:pt x="21600" y="2057"/>
                  </a:cubicBezTo>
                  <a:lnTo>
                    <a:pt x="21600" y="16114"/>
                  </a:lnTo>
                  <a:close/>
                  <a:moveTo>
                    <a:pt x="20121" y="2057"/>
                  </a:moveTo>
                  <a:cubicBezTo>
                    <a:pt x="20121" y="1714"/>
                    <a:pt x="19825" y="1714"/>
                    <a:pt x="19825" y="1714"/>
                  </a:cubicBezTo>
                  <a:cubicBezTo>
                    <a:pt x="1775" y="1714"/>
                    <a:pt x="1775" y="1714"/>
                    <a:pt x="1775" y="1714"/>
                  </a:cubicBezTo>
                  <a:cubicBezTo>
                    <a:pt x="1479" y="1714"/>
                    <a:pt x="1479" y="1714"/>
                    <a:pt x="1479" y="2057"/>
                  </a:cubicBezTo>
                  <a:cubicBezTo>
                    <a:pt x="1479" y="12686"/>
                    <a:pt x="1479" y="12686"/>
                    <a:pt x="1479" y="12686"/>
                  </a:cubicBezTo>
                  <a:cubicBezTo>
                    <a:pt x="1479" y="13029"/>
                    <a:pt x="1479" y="13371"/>
                    <a:pt x="1775" y="13371"/>
                  </a:cubicBezTo>
                  <a:cubicBezTo>
                    <a:pt x="19825" y="13371"/>
                    <a:pt x="19825" y="13371"/>
                    <a:pt x="19825" y="13371"/>
                  </a:cubicBezTo>
                  <a:cubicBezTo>
                    <a:pt x="19825" y="13371"/>
                    <a:pt x="20121" y="13029"/>
                    <a:pt x="20121" y="12686"/>
                  </a:cubicBezTo>
                  <a:lnTo>
                    <a:pt x="20121" y="2057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65" name="Shape 5438">
              <a:extLst>
                <a:ext uri="{FF2B5EF4-FFF2-40B4-BE49-F238E27FC236}">
                  <a16:creationId xmlns:a16="http://schemas.microsoft.com/office/drawing/2014/main" id="{343DE245-056A-45DD-9DB5-4F0784211CE9}"/>
                </a:ext>
              </a:extLst>
            </p:cNvPr>
            <p:cNvSpPr/>
            <p:nvPr/>
          </p:nvSpPr>
          <p:spPr>
            <a:xfrm>
              <a:off x="11977488" y="1851227"/>
              <a:ext cx="443928" cy="38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543"/>
                  </a:moveTo>
                  <a:cubicBezTo>
                    <a:pt x="21600" y="20571"/>
                    <a:pt x="21008" y="21600"/>
                    <a:pt x="19825" y="21600"/>
                  </a:cubicBezTo>
                  <a:cubicBezTo>
                    <a:pt x="2071" y="21600"/>
                    <a:pt x="2071" y="21600"/>
                    <a:pt x="2071" y="21600"/>
                  </a:cubicBezTo>
                  <a:cubicBezTo>
                    <a:pt x="888" y="21600"/>
                    <a:pt x="0" y="20571"/>
                    <a:pt x="0" y="19543"/>
                  </a:cubicBezTo>
                  <a:cubicBezTo>
                    <a:pt x="0" y="2057"/>
                    <a:pt x="0" y="2057"/>
                    <a:pt x="0" y="2057"/>
                  </a:cubicBezTo>
                  <a:cubicBezTo>
                    <a:pt x="0" y="686"/>
                    <a:pt x="888" y="0"/>
                    <a:pt x="2071" y="0"/>
                  </a:cubicBezTo>
                  <a:cubicBezTo>
                    <a:pt x="19825" y="0"/>
                    <a:pt x="19825" y="0"/>
                    <a:pt x="19825" y="0"/>
                  </a:cubicBezTo>
                  <a:cubicBezTo>
                    <a:pt x="21008" y="0"/>
                    <a:pt x="21600" y="686"/>
                    <a:pt x="21600" y="2057"/>
                  </a:cubicBezTo>
                  <a:lnTo>
                    <a:pt x="21600" y="19543"/>
                  </a:lnTo>
                  <a:close/>
                  <a:moveTo>
                    <a:pt x="4438" y="2400"/>
                  </a:moveTo>
                  <a:cubicBezTo>
                    <a:pt x="4438" y="2057"/>
                    <a:pt x="4142" y="1371"/>
                    <a:pt x="3847" y="1371"/>
                  </a:cubicBezTo>
                  <a:cubicBezTo>
                    <a:pt x="2367" y="1371"/>
                    <a:pt x="2367" y="1371"/>
                    <a:pt x="2367" y="1371"/>
                  </a:cubicBezTo>
                  <a:cubicBezTo>
                    <a:pt x="1775" y="1371"/>
                    <a:pt x="1479" y="2057"/>
                    <a:pt x="1479" y="2400"/>
                  </a:cubicBezTo>
                  <a:cubicBezTo>
                    <a:pt x="1479" y="4114"/>
                    <a:pt x="1479" y="4114"/>
                    <a:pt x="1479" y="4114"/>
                  </a:cubicBezTo>
                  <a:cubicBezTo>
                    <a:pt x="1479" y="4457"/>
                    <a:pt x="1775" y="4800"/>
                    <a:pt x="2367" y="4800"/>
                  </a:cubicBezTo>
                  <a:cubicBezTo>
                    <a:pt x="3847" y="4800"/>
                    <a:pt x="3847" y="4800"/>
                    <a:pt x="3847" y="4800"/>
                  </a:cubicBezTo>
                  <a:cubicBezTo>
                    <a:pt x="4142" y="4800"/>
                    <a:pt x="4438" y="4457"/>
                    <a:pt x="4438" y="4114"/>
                  </a:cubicBezTo>
                  <a:lnTo>
                    <a:pt x="4438" y="2400"/>
                  </a:lnTo>
                  <a:close/>
                  <a:moveTo>
                    <a:pt x="4438" y="7200"/>
                  </a:moveTo>
                  <a:cubicBezTo>
                    <a:pt x="4438" y="6857"/>
                    <a:pt x="4142" y="6514"/>
                    <a:pt x="3847" y="6514"/>
                  </a:cubicBezTo>
                  <a:cubicBezTo>
                    <a:pt x="2367" y="6514"/>
                    <a:pt x="2367" y="6514"/>
                    <a:pt x="2367" y="6514"/>
                  </a:cubicBezTo>
                  <a:cubicBezTo>
                    <a:pt x="1775" y="6514"/>
                    <a:pt x="1479" y="6857"/>
                    <a:pt x="1479" y="7200"/>
                  </a:cubicBezTo>
                  <a:cubicBezTo>
                    <a:pt x="1479" y="8914"/>
                    <a:pt x="1479" y="8914"/>
                    <a:pt x="1479" y="8914"/>
                  </a:cubicBezTo>
                  <a:cubicBezTo>
                    <a:pt x="1479" y="9600"/>
                    <a:pt x="1775" y="9943"/>
                    <a:pt x="2367" y="9943"/>
                  </a:cubicBezTo>
                  <a:cubicBezTo>
                    <a:pt x="3847" y="9943"/>
                    <a:pt x="3847" y="9943"/>
                    <a:pt x="3847" y="9943"/>
                  </a:cubicBezTo>
                  <a:cubicBezTo>
                    <a:pt x="4142" y="9943"/>
                    <a:pt x="4438" y="9600"/>
                    <a:pt x="4438" y="8914"/>
                  </a:cubicBezTo>
                  <a:lnTo>
                    <a:pt x="4438" y="7200"/>
                  </a:lnTo>
                  <a:close/>
                  <a:moveTo>
                    <a:pt x="4438" y="12343"/>
                  </a:moveTo>
                  <a:cubicBezTo>
                    <a:pt x="4438" y="12000"/>
                    <a:pt x="4142" y="11657"/>
                    <a:pt x="3847" y="11657"/>
                  </a:cubicBezTo>
                  <a:cubicBezTo>
                    <a:pt x="2367" y="11657"/>
                    <a:pt x="2367" y="11657"/>
                    <a:pt x="2367" y="11657"/>
                  </a:cubicBezTo>
                  <a:cubicBezTo>
                    <a:pt x="1775" y="11657"/>
                    <a:pt x="1479" y="12000"/>
                    <a:pt x="1479" y="12343"/>
                  </a:cubicBezTo>
                  <a:cubicBezTo>
                    <a:pt x="1479" y="14057"/>
                    <a:pt x="1479" y="14057"/>
                    <a:pt x="1479" y="14057"/>
                  </a:cubicBezTo>
                  <a:cubicBezTo>
                    <a:pt x="1479" y="14400"/>
                    <a:pt x="1775" y="14743"/>
                    <a:pt x="2367" y="14743"/>
                  </a:cubicBezTo>
                  <a:cubicBezTo>
                    <a:pt x="3847" y="14743"/>
                    <a:pt x="3847" y="14743"/>
                    <a:pt x="3847" y="14743"/>
                  </a:cubicBezTo>
                  <a:cubicBezTo>
                    <a:pt x="4142" y="14743"/>
                    <a:pt x="4438" y="14400"/>
                    <a:pt x="4438" y="14057"/>
                  </a:cubicBezTo>
                  <a:lnTo>
                    <a:pt x="4438" y="12343"/>
                  </a:lnTo>
                  <a:close/>
                  <a:moveTo>
                    <a:pt x="4438" y="17486"/>
                  </a:moveTo>
                  <a:cubicBezTo>
                    <a:pt x="4438" y="16800"/>
                    <a:pt x="4142" y="16457"/>
                    <a:pt x="3847" y="16457"/>
                  </a:cubicBezTo>
                  <a:cubicBezTo>
                    <a:pt x="2367" y="16457"/>
                    <a:pt x="2367" y="16457"/>
                    <a:pt x="2367" y="16457"/>
                  </a:cubicBezTo>
                  <a:cubicBezTo>
                    <a:pt x="1775" y="16457"/>
                    <a:pt x="1479" y="16800"/>
                    <a:pt x="1479" y="17486"/>
                  </a:cubicBezTo>
                  <a:cubicBezTo>
                    <a:pt x="1479" y="18857"/>
                    <a:pt x="1479" y="18857"/>
                    <a:pt x="1479" y="18857"/>
                  </a:cubicBezTo>
                  <a:cubicBezTo>
                    <a:pt x="1479" y="19543"/>
                    <a:pt x="1775" y="19886"/>
                    <a:pt x="2367" y="19886"/>
                  </a:cubicBezTo>
                  <a:cubicBezTo>
                    <a:pt x="3847" y="19886"/>
                    <a:pt x="3847" y="19886"/>
                    <a:pt x="3847" y="19886"/>
                  </a:cubicBezTo>
                  <a:cubicBezTo>
                    <a:pt x="4142" y="19886"/>
                    <a:pt x="4438" y="19543"/>
                    <a:pt x="4438" y="18857"/>
                  </a:cubicBezTo>
                  <a:lnTo>
                    <a:pt x="4438" y="17486"/>
                  </a:lnTo>
                  <a:close/>
                  <a:moveTo>
                    <a:pt x="15978" y="2400"/>
                  </a:moveTo>
                  <a:cubicBezTo>
                    <a:pt x="15978" y="2057"/>
                    <a:pt x="15682" y="1371"/>
                    <a:pt x="15090" y="1371"/>
                  </a:cubicBezTo>
                  <a:cubicBezTo>
                    <a:pt x="6510" y="1371"/>
                    <a:pt x="6510" y="1371"/>
                    <a:pt x="6510" y="1371"/>
                  </a:cubicBezTo>
                  <a:cubicBezTo>
                    <a:pt x="6214" y="1371"/>
                    <a:pt x="5918" y="2057"/>
                    <a:pt x="5918" y="2400"/>
                  </a:cubicBezTo>
                  <a:cubicBezTo>
                    <a:pt x="5918" y="8914"/>
                    <a:pt x="5918" y="8914"/>
                    <a:pt x="5918" y="8914"/>
                  </a:cubicBezTo>
                  <a:cubicBezTo>
                    <a:pt x="5918" y="9600"/>
                    <a:pt x="6214" y="9943"/>
                    <a:pt x="6510" y="9943"/>
                  </a:cubicBezTo>
                  <a:cubicBezTo>
                    <a:pt x="15090" y="9943"/>
                    <a:pt x="15090" y="9943"/>
                    <a:pt x="15090" y="9943"/>
                  </a:cubicBezTo>
                  <a:cubicBezTo>
                    <a:pt x="15682" y="9943"/>
                    <a:pt x="15978" y="9600"/>
                    <a:pt x="15978" y="8914"/>
                  </a:cubicBezTo>
                  <a:lnTo>
                    <a:pt x="15978" y="2400"/>
                  </a:lnTo>
                  <a:close/>
                  <a:moveTo>
                    <a:pt x="15978" y="12343"/>
                  </a:moveTo>
                  <a:cubicBezTo>
                    <a:pt x="15978" y="12000"/>
                    <a:pt x="15682" y="11657"/>
                    <a:pt x="15090" y="11657"/>
                  </a:cubicBezTo>
                  <a:cubicBezTo>
                    <a:pt x="6510" y="11657"/>
                    <a:pt x="6510" y="11657"/>
                    <a:pt x="6510" y="11657"/>
                  </a:cubicBezTo>
                  <a:cubicBezTo>
                    <a:pt x="6214" y="11657"/>
                    <a:pt x="5918" y="12000"/>
                    <a:pt x="5918" y="12343"/>
                  </a:cubicBezTo>
                  <a:cubicBezTo>
                    <a:pt x="5918" y="18857"/>
                    <a:pt x="5918" y="18857"/>
                    <a:pt x="5918" y="18857"/>
                  </a:cubicBezTo>
                  <a:cubicBezTo>
                    <a:pt x="5918" y="19543"/>
                    <a:pt x="6214" y="19886"/>
                    <a:pt x="6510" y="19886"/>
                  </a:cubicBezTo>
                  <a:cubicBezTo>
                    <a:pt x="15090" y="19886"/>
                    <a:pt x="15090" y="19886"/>
                    <a:pt x="15090" y="19886"/>
                  </a:cubicBezTo>
                  <a:cubicBezTo>
                    <a:pt x="15682" y="19886"/>
                    <a:pt x="15978" y="19543"/>
                    <a:pt x="15978" y="18857"/>
                  </a:cubicBezTo>
                  <a:lnTo>
                    <a:pt x="15978" y="12343"/>
                  </a:lnTo>
                  <a:close/>
                  <a:moveTo>
                    <a:pt x="20121" y="2400"/>
                  </a:moveTo>
                  <a:cubicBezTo>
                    <a:pt x="20121" y="2057"/>
                    <a:pt x="19825" y="1371"/>
                    <a:pt x="19529" y="1371"/>
                  </a:cubicBezTo>
                  <a:cubicBezTo>
                    <a:pt x="18049" y="1371"/>
                    <a:pt x="18049" y="1371"/>
                    <a:pt x="18049" y="1371"/>
                  </a:cubicBezTo>
                  <a:cubicBezTo>
                    <a:pt x="17753" y="1371"/>
                    <a:pt x="17458" y="2057"/>
                    <a:pt x="17458" y="2400"/>
                  </a:cubicBezTo>
                  <a:cubicBezTo>
                    <a:pt x="17458" y="4114"/>
                    <a:pt x="17458" y="4114"/>
                    <a:pt x="17458" y="4114"/>
                  </a:cubicBezTo>
                  <a:cubicBezTo>
                    <a:pt x="17458" y="4457"/>
                    <a:pt x="17753" y="4800"/>
                    <a:pt x="18049" y="4800"/>
                  </a:cubicBezTo>
                  <a:cubicBezTo>
                    <a:pt x="19529" y="4800"/>
                    <a:pt x="19529" y="4800"/>
                    <a:pt x="19529" y="4800"/>
                  </a:cubicBezTo>
                  <a:cubicBezTo>
                    <a:pt x="19825" y="4800"/>
                    <a:pt x="20121" y="4457"/>
                    <a:pt x="20121" y="4114"/>
                  </a:cubicBezTo>
                  <a:lnTo>
                    <a:pt x="20121" y="2400"/>
                  </a:lnTo>
                  <a:close/>
                  <a:moveTo>
                    <a:pt x="20121" y="7200"/>
                  </a:moveTo>
                  <a:cubicBezTo>
                    <a:pt x="20121" y="6857"/>
                    <a:pt x="19825" y="6514"/>
                    <a:pt x="19529" y="6514"/>
                  </a:cubicBezTo>
                  <a:cubicBezTo>
                    <a:pt x="18049" y="6514"/>
                    <a:pt x="18049" y="6514"/>
                    <a:pt x="18049" y="6514"/>
                  </a:cubicBezTo>
                  <a:cubicBezTo>
                    <a:pt x="17753" y="6514"/>
                    <a:pt x="17458" y="6857"/>
                    <a:pt x="17458" y="7200"/>
                  </a:cubicBezTo>
                  <a:cubicBezTo>
                    <a:pt x="17458" y="8914"/>
                    <a:pt x="17458" y="8914"/>
                    <a:pt x="17458" y="8914"/>
                  </a:cubicBezTo>
                  <a:cubicBezTo>
                    <a:pt x="17458" y="9600"/>
                    <a:pt x="17753" y="9943"/>
                    <a:pt x="18049" y="9943"/>
                  </a:cubicBezTo>
                  <a:cubicBezTo>
                    <a:pt x="19529" y="9943"/>
                    <a:pt x="19529" y="9943"/>
                    <a:pt x="19529" y="9943"/>
                  </a:cubicBezTo>
                  <a:cubicBezTo>
                    <a:pt x="19825" y="9943"/>
                    <a:pt x="20121" y="9600"/>
                    <a:pt x="20121" y="8914"/>
                  </a:cubicBezTo>
                  <a:lnTo>
                    <a:pt x="20121" y="7200"/>
                  </a:lnTo>
                  <a:close/>
                  <a:moveTo>
                    <a:pt x="20121" y="12343"/>
                  </a:moveTo>
                  <a:cubicBezTo>
                    <a:pt x="20121" y="12000"/>
                    <a:pt x="19825" y="11657"/>
                    <a:pt x="19529" y="11657"/>
                  </a:cubicBezTo>
                  <a:cubicBezTo>
                    <a:pt x="18049" y="11657"/>
                    <a:pt x="18049" y="11657"/>
                    <a:pt x="18049" y="11657"/>
                  </a:cubicBezTo>
                  <a:cubicBezTo>
                    <a:pt x="17753" y="11657"/>
                    <a:pt x="17458" y="12000"/>
                    <a:pt x="17458" y="12343"/>
                  </a:cubicBezTo>
                  <a:cubicBezTo>
                    <a:pt x="17458" y="14057"/>
                    <a:pt x="17458" y="14057"/>
                    <a:pt x="17458" y="14057"/>
                  </a:cubicBezTo>
                  <a:cubicBezTo>
                    <a:pt x="17458" y="14400"/>
                    <a:pt x="17753" y="14743"/>
                    <a:pt x="18049" y="14743"/>
                  </a:cubicBezTo>
                  <a:cubicBezTo>
                    <a:pt x="19529" y="14743"/>
                    <a:pt x="19529" y="14743"/>
                    <a:pt x="19529" y="14743"/>
                  </a:cubicBezTo>
                  <a:cubicBezTo>
                    <a:pt x="19825" y="14743"/>
                    <a:pt x="20121" y="14400"/>
                    <a:pt x="20121" y="14057"/>
                  </a:cubicBezTo>
                  <a:lnTo>
                    <a:pt x="20121" y="12343"/>
                  </a:lnTo>
                  <a:close/>
                  <a:moveTo>
                    <a:pt x="20121" y="17486"/>
                  </a:moveTo>
                  <a:cubicBezTo>
                    <a:pt x="20121" y="16800"/>
                    <a:pt x="19825" y="16457"/>
                    <a:pt x="19529" y="16457"/>
                  </a:cubicBezTo>
                  <a:cubicBezTo>
                    <a:pt x="18049" y="16457"/>
                    <a:pt x="18049" y="16457"/>
                    <a:pt x="18049" y="16457"/>
                  </a:cubicBezTo>
                  <a:cubicBezTo>
                    <a:pt x="17753" y="16457"/>
                    <a:pt x="17458" y="16800"/>
                    <a:pt x="17458" y="17486"/>
                  </a:cubicBezTo>
                  <a:cubicBezTo>
                    <a:pt x="17458" y="18857"/>
                    <a:pt x="17458" y="18857"/>
                    <a:pt x="17458" y="18857"/>
                  </a:cubicBezTo>
                  <a:cubicBezTo>
                    <a:pt x="17458" y="19543"/>
                    <a:pt x="17753" y="19886"/>
                    <a:pt x="18049" y="19886"/>
                  </a:cubicBezTo>
                  <a:cubicBezTo>
                    <a:pt x="19529" y="19886"/>
                    <a:pt x="19529" y="19886"/>
                    <a:pt x="19529" y="19886"/>
                  </a:cubicBezTo>
                  <a:cubicBezTo>
                    <a:pt x="19825" y="19886"/>
                    <a:pt x="20121" y="19543"/>
                    <a:pt x="20121" y="18857"/>
                  </a:cubicBezTo>
                  <a:lnTo>
                    <a:pt x="20121" y="1748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66" name="Shape 5439">
              <a:extLst>
                <a:ext uri="{FF2B5EF4-FFF2-40B4-BE49-F238E27FC236}">
                  <a16:creationId xmlns:a16="http://schemas.microsoft.com/office/drawing/2014/main" id="{880CBF2B-FFFA-4B29-9C64-C027A5F3FCF6}"/>
                </a:ext>
              </a:extLst>
            </p:cNvPr>
            <p:cNvSpPr/>
            <p:nvPr/>
          </p:nvSpPr>
          <p:spPr>
            <a:xfrm>
              <a:off x="12873822" y="1851227"/>
              <a:ext cx="398685" cy="3534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26" y="3352"/>
                  </a:moveTo>
                  <a:cubicBezTo>
                    <a:pt x="2326" y="21228"/>
                    <a:pt x="2326" y="21228"/>
                    <a:pt x="2326" y="21228"/>
                  </a:cubicBezTo>
                  <a:cubicBezTo>
                    <a:pt x="2326" y="21228"/>
                    <a:pt x="2326" y="21600"/>
                    <a:pt x="1994" y="21600"/>
                  </a:cubicBezTo>
                  <a:cubicBezTo>
                    <a:pt x="1329" y="21600"/>
                    <a:pt x="1329" y="21600"/>
                    <a:pt x="1329" y="21600"/>
                  </a:cubicBezTo>
                  <a:cubicBezTo>
                    <a:pt x="997" y="21600"/>
                    <a:pt x="665" y="21228"/>
                    <a:pt x="665" y="21228"/>
                  </a:cubicBezTo>
                  <a:cubicBezTo>
                    <a:pt x="665" y="3352"/>
                    <a:pt x="665" y="3352"/>
                    <a:pt x="665" y="3352"/>
                  </a:cubicBezTo>
                  <a:cubicBezTo>
                    <a:pt x="332" y="2979"/>
                    <a:pt x="0" y="2234"/>
                    <a:pt x="0" y="1490"/>
                  </a:cubicBezTo>
                  <a:cubicBezTo>
                    <a:pt x="0" y="745"/>
                    <a:pt x="665" y="0"/>
                    <a:pt x="1662" y="0"/>
                  </a:cubicBezTo>
                  <a:cubicBezTo>
                    <a:pt x="2326" y="0"/>
                    <a:pt x="3323" y="745"/>
                    <a:pt x="3323" y="1490"/>
                  </a:cubicBezTo>
                  <a:cubicBezTo>
                    <a:pt x="3323" y="2234"/>
                    <a:pt x="2991" y="2979"/>
                    <a:pt x="2326" y="3352"/>
                  </a:cubicBezTo>
                  <a:close/>
                  <a:moveTo>
                    <a:pt x="21600" y="13407"/>
                  </a:moveTo>
                  <a:cubicBezTo>
                    <a:pt x="21600" y="13779"/>
                    <a:pt x="21600" y="14152"/>
                    <a:pt x="20935" y="14152"/>
                  </a:cubicBezTo>
                  <a:cubicBezTo>
                    <a:pt x="19606" y="15269"/>
                    <a:pt x="17945" y="16014"/>
                    <a:pt x="16283" y="16014"/>
                  </a:cubicBezTo>
                  <a:cubicBezTo>
                    <a:pt x="14289" y="16014"/>
                    <a:pt x="12960" y="13779"/>
                    <a:pt x="10302" y="13779"/>
                  </a:cubicBezTo>
                  <a:cubicBezTo>
                    <a:pt x="8308" y="13779"/>
                    <a:pt x="6314" y="14897"/>
                    <a:pt x="4320" y="16014"/>
                  </a:cubicBezTo>
                  <a:cubicBezTo>
                    <a:pt x="4320" y="16014"/>
                    <a:pt x="3988" y="16014"/>
                    <a:pt x="3988" y="16014"/>
                  </a:cubicBezTo>
                  <a:cubicBezTo>
                    <a:pt x="3655" y="16014"/>
                    <a:pt x="3323" y="15641"/>
                    <a:pt x="3323" y="15269"/>
                  </a:cubicBezTo>
                  <a:cubicBezTo>
                    <a:pt x="3323" y="4841"/>
                    <a:pt x="3323" y="4841"/>
                    <a:pt x="3323" y="4841"/>
                  </a:cubicBezTo>
                  <a:cubicBezTo>
                    <a:pt x="3323" y="4469"/>
                    <a:pt x="3323" y="4097"/>
                    <a:pt x="3655" y="4097"/>
                  </a:cubicBezTo>
                  <a:cubicBezTo>
                    <a:pt x="3988" y="3724"/>
                    <a:pt x="4320" y="3352"/>
                    <a:pt x="4652" y="3352"/>
                  </a:cubicBezTo>
                  <a:cubicBezTo>
                    <a:pt x="6314" y="2607"/>
                    <a:pt x="7975" y="1490"/>
                    <a:pt x="9969" y="1490"/>
                  </a:cubicBezTo>
                  <a:cubicBezTo>
                    <a:pt x="11963" y="1490"/>
                    <a:pt x="13292" y="2234"/>
                    <a:pt x="15286" y="3352"/>
                  </a:cubicBezTo>
                  <a:cubicBezTo>
                    <a:pt x="15618" y="3352"/>
                    <a:pt x="15951" y="3724"/>
                    <a:pt x="16283" y="3724"/>
                  </a:cubicBezTo>
                  <a:cubicBezTo>
                    <a:pt x="18277" y="3724"/>
                    <a:pt x="20271" y="1490"/>
                    <a:pt x="20935" y="1490"/>
                  </a:cubicBezTo>
                  <a:cubicBezTo>
                    <a:pt x="21268" y="1490"/>
                    <a:pt x="21600" y="2234"/>
                    <a:pt x="21600" y="2607"/>
                  </a:cubicBezTo>
                  <a:lnTo>
                    <a:pt x="21600" y="13407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67" name="Shape 5440">
              <a:extLst>
                <a:ext uri="{FF2B5EF4-FFF2-40B4-BE49-F238E27FC236}">
                  <a16:creationId xmlns:a16="http://schemas.microsoft.com/office/drawing/2014/main" id="{98953ED8-E995-47DA-9BD1-FE53C30FDDAB}"/>
                </a:ext>
              </a:extLst>
            </p:cNvPr>
            <p:cNvSpPr/>
            <p:nvPr/>
          </p:nvSpPr>
          <p:spPr>
            <a:xfrm>
              <a:off x="13765709" y="1851227"/>
              <a:ext cx="334061" cy="3534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15" h="21600" extrusionOk="0">
                  <a:moveTo>
                    <a:pt x="18401" y="21600"/>
                  </a:moveTo>
                  <a:cubicBezTo>
                    <a:pt x="2015" y="21600"/>
                    <a:pt x="2015" y="21600"/>
                    <a:pt x="2015" y="21600"/>
                  </a:cubicBezTo>
                  <a:cubicBezTo>
                    <a:pt x="153" y="21600"/>
                    <a:pt x="-592" y="20110"/>
                    <a:pt x="525" y="18621"/>
                  </a:cubicBezTo>
                  <a:cubicBezTo>
                    <a:pt x="7601" y="7448"/>
                    <a:pt x="7601" y="7448"/>
                    <a:pt x="7601" y="7448"/>
                  </a:cubicBezTo>
                  <a:cubicBezTo>
                    <a:pt x="7601" y="1490"/>
                    <a:pt x="7601" y="1490"/>
                    <a:pt x="7601" y="1490"/>
                  </a:cubicBezTo>
                  <a:cubicBezTo>
                    <a:pt x="6484" y="1490"/>
                    <a:pt x="6484" y="1490"/>
                    <a:pt x="6484" y="1490"/>
                  </a:cubicBezTo>
                  <a:cubicBezTo>
                    <a:pt x="6111" y="1490"/>
                    <a:pt x="5739" y="1117"/>
                    <a:pt x="5739" y="745"/>
                  </a:cubicBezTo>
                  <a:cubicBezTo>
                    <a:pt x="5739" y="372"/>
                    <a:pt x="6111" y="0"/>
                    <a:pt x="6484" y="0"/>
                  </a:cubicBezTo>
                  <a:cubicBezTo>
                    <a:pt x="13932" y="0"/>
                    <a:pt x="13932" y="0"/>
                    <a:pt x="13932" y="0"/>
                  </a:cubicBezTo>
                  <a:cubicBezTo>
                    <a:pt x="14305" y="0"/>
                    <a:pt x="14677" y="372"/>
                    <a:pt x="14677" y="745"/>
                  </a:cubicBezTo>
                  <a:cubicBezTo>
                    <a:pt x="14677" y="1117"/>
                    <a:pt x="14305" y="1490"/>
                    <a:pt x="13932" y="1490"/>
                  </a:cubicBezTo>
                  <a:cubicBezTo>
                    <a:pt x="12815" y="1490"/>
                    <a:pt x="12815" y="1490"/>
                    <a:pt x="12815" y="1490"/>
                  </a:cubicBezTo>
                  <a:cubicBezTo>
                    <a:pt x="12815" y="7448"/>
                    <a:pt x="12815" y="7448"/>
                    <a:pt x="12815" y="7448"/>
                  </a:cubicBezTo>
                  <a:cubicBezTo>
                    <a:pt x="19891" y="18621"/>
                    <a:pt x="19891" y="18621"/>
                    <a:pt x="19891" y="18621"/>
                  </a:cubicBezTo>
                  <a:cubicBezTo>
                    <a:pt x="21008" y="20110"/>
                    <a:pt x="20263" y="21600"/>
                    <a:pt x="18401" y="21600"/>
                  </a:cubicBezTo>
                  <a:close/>
                  <a:moveTo>
                    <a:pt x="5367" y="14152"/>
                  </a:moveTo>
                  <a:cubicBezTo>
                    <a:pt x="15422" y="14152"/>
                    <a:pt x="15422" y="14152"/>
                    <a:pt x="15422" y="14152"/>
                  </a:cubicBezTo>
                  <a:cubicBezTo>
                    <a:pt x="11325" y="8193"/>
                    <a:pt x="11325" y="8193"/>
                    <a:pt x="11325" y="8193"/>
                  </a:cubicBezTo>
                  <a:cubicBezTo>
                    <a:pt x="10953" y="7821"/>
                    <a:pt x="10953" y="7821"/>
                    <a:pt x="10953" y="7821"/>
                  </a:cubicBezTo>
                  <a:cubicBezTo>
                    <a:pt x="10953" y="7448"/>
                    <a:pt x="10953" y="7448"/>
                    <a:pt x="10953" y="7448"/>
                  </a:cubicBezTo>
                  <a:cubicBezTo>
                    <a:pt x="10953" y="1490"/>
                    <a:pt x="10953" y="1490"/>
                    <a:pt x="10953" y="1490"/>
                  </a:cubicBezTo>
                  <a:cubicBezTo>
                    <a:pt x="9463" y="1490"/>
                    <a:pt x="9463" y="1490"/>
                    <a:pt x="9463" y="1490"/>
                  </a:cubicBezTo>
                  <a:cubicBezTo>
                    <a:pt x="9463" y="7448"/>
                    <a:pt x="9463" y="7448"/>
                    <a:pt x="9463" y="7448"/>
                  </a:cubicBezTo>
                  <a:cubicBezTo>
                    <a:pt x="9463" y="7821"/>
                    <a:pt x="9463" y="7821"/>
                    <a:pt x="9463" y="7821"/>
                  </a:cubicBezTo>
                  <a:cubicBezTo>
                    <a:pt x="9091" y="8193"/>
                    <a:pt x="9091" y="8193"/>
                    <a:pt x="9091" y="8193"/>
                  </a:cubicBezTo>
                  <a:lnTo>
                    <a:pt x="5367" y="1415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68" name="Shape 5441">
              <a:extLst>
                <a:ext uri="{FF2B5EF4-FFF2-40B4-BE49-F238E27FC236}">
                  <a16:creationId xmlns:a16="http://schemas.microsoft.com/office/drawing/2014/main" id="{A0C54361-5359-4D98-8BC4-8798C98EE922}"/>
                </a:ext>
              </a:extLst>
            </p:cNvPr>
            <p:cNvSpPr/>
            <p:nvPr/>
          </p:nvSpPr>
          <p:spPr>
            <a:xfrm>
              <a:off x="14618418" y="1851227"/>
              <a:ext cx="384548" cy="322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932"/>
                  </a:moveTo>
                  <a:cubicBezTo>
                    <a:pt x="21600" y="19970"/>
                    <a:pt x="20229" y="21600"/>
                    <a:pt x="18514" y="21600"/>
                  </a:cubicBezTo>
                  <a:cubicBezTo>
                    <a:pt x="2743" y="21600"/>
                    <a:pt x="2743" y="21600"/>
                    <a:pt x="2743" y="21600"/>
                  </a:cubicBezTo>
                  <a:cubicBezTo>
                    <a:pt x="1371" y="21600"/>
                    <a:pt x="0" y="19970"/>
                    <a:pt x="0" y="17932"/>
                  </a:cubicBezTo>
                  <a:cubicBezTo>
                    <a:pt x="0" y="3260"/>
                    <a:pt x="0" y="3260"/>
                    <a:pt x="0" y="3260"/>
                  </a:cubicBezTo>
                  <a:cubicBezTo>
                    <a:pt x="0" y="1223"/>
                    <a:pt x="1371" y="0"/>
                    <a:pt x="2743" y="0"/>
                  </a:cubicBezTo>
                  <a:cubicBezTo>
                    <a:pt x="6857" y="0"/>
                    <a:pt x="6857" y="0"/>
                    <a:pt x="6857" y="0"/>
                  </a:cubicBezTo>
                  <a:cubicBezTo>
                    <a:pt x="8571" y="0"/>
                    <a:pt x="9943" y="1223"/>
                    <a:pt x="9943" y="3260"/>
                  </a:cubicBezTo>
                  <a:cubicBezTo>
                    <a:pt x="9943" y="3668"/>
                    <a:pt x="9943" y="3668"/>
                    <a:pt x="9943" y="3668"/>
                  </a:cubicBezTo>
                  <a:cubicBezTo>
                    <a:pt x="18514" y="3668"/>
                    <a:pt x="18514" y="3668"/>
                    <a:pt x="18514" y="3668"/>
                  </a:cubicBezTo>
                  <a:cubicBezTo>
                    <a:pt x="20229" y="3668"/>
                    <a:pt x="21600" y="5298"/>
                    <a:pt x="21600" y="7336"/>
                  </a:cubicBezTo>
                  <a:lnTo>
                    <a:pt x="21600" y="17932"/>
                  </a:lnTo>
                  <a:close/>
                  <a:moveTo>
                    <a:pt x="19886" y="7336"/>
                  </a:moveTo>
                  <a:cubicBezTo>
                    <a:pt x="19886" y="6521"/>
                    <a:pt x="19200" y="5706"/>
                    <a:pt x="18514" y="5706"/>
                  </a:cubicBezTo>
                  <a:cubicBezTo>
                    <a:pt x="9600" y="5706"/>
                    <a:pt x="9600" y="5706"/>
                    <a:pt x="9600" y="5706"/>
                  </a:cubicBezTo>
                  <a:cubicBezTo>
                    <a:pt x="8914" y="5706"/>
                    <a:pt x="8229" y="4891"/>
                    <a:pt x="8229" y="4075"/>
                  </a:cubicBezTo>
                  <a:cubicBezTo>
                    <a:pt x="8229" y="3260"/>
                    <a:pt x="8229" y="3260"/>
                    <a:pt x="8229" y="3260"/>
                  </a:cubicBezTo>
                  <a:cubicBezTo>
                    <a:pt x="8229" y="2445"/>
                    <a:pt x="7543" y="1630"/>
                    <a:pt x="6857" y="1630"/>
                  </a:cubicBezTo>
                  <a:cubicBezTo>
                    <a:pt x="2743" y="1630"/>
                    <a:pt x="2743" y="1630"/>
                    <a:pt x="2743" y="1630"/>
                  </a:cubicBezTo>
                  <a:cubicBezTo>
                    <a:pt x="2057" y="1630"/>
                    <a:pt x="1714" y="2445"/>
                    <a:pt x="1714" y="3260"/>
                  </a:cubicBezTo>
                  <a:cubicBezTo>
                    <a:pt x="1714" y="17932"/>
                    <a:pt x="1714" y="17932"/>
                    <a:pt x="1714" y="17932"/>
                  </a:cubicBezTo>
                  <a:cubicBezTo>
                    <a:pt x="1714" y="19155"/>
                    <a:pt x="2057" y="19562"/>
                    <a:pt x="2743" y="19562"/>
                  </a:cubicBezTo>
                  <a:cubicBezTo>
                    <a:pt x="18514" y="19562"/>
                    <a:pt x="18514" y="19562"/>
                    <a:pt x="18514" y="19562"/>
                  </a:cubicBezTo>
                  <a:cubicBezTo>
                    <a:pt x="19200" y="19562"/>
                    <a:pt x="19886" y="19155"/>
                    <a:pt x="19886" y="17932"/>
                  </a:cubicBezTo>
                  <a:lnTo>
                    <a:pt x="19886" y="733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69" name="Shape 5442">
              <a:extLst>
                <a:ext uri="{FF2B5EF4-FFF2-40B4-BE49-F238E27FC236}">
                  <a16:creationId xmlns:a16="http://schemas.microsoft.com/office/drawing/2014/main" id="{10FD0EC8-3CDB-4923-9833-0F8F384AFE0E}"/>
                </a:ext>
              </a:extLst>
            </p:cNvPr>
            <p:cNvSpPr/>
            <p:nvPr/>
          </p:nvSpPr>
          <p:spPr>
            <a:xfrm>
              <a:off x="15497785" y="1847663"/>
              <a:ext cx="360395" cy="355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8" h="21383" extrusionOk="0">
                  <a:moveTo>
                    <a:pt x="0" y="21108"/>
                  </a:moveTo>
                  <a:cubicBezTo>
                    <a:pt x="0" y="606"/>
                    <a:pt x="0" y="606"/>
                    <a:pt x="0" y="606"/>
                  </a:cubicBezTo>
                  <a:cubicBezTo>
                    <a:pt x="0" y="-126"/>
                    <a:pt x="366" y="-126"/>
                    <a:pt x="732" y="240"/>
                  </a:cubicBezTo>
                  <a:cubicBezTo>
                    <a:pt x="10617" y="10125"/>
                    <a:pt x="10617" y="10125"/>
                    <a:pt x="10617" y="10125"/>
                  </a:cubicBezTo>
                  <a:cubicBezTo>
                    <a:pt x="10617" y="10125"/>
                    <a:pt x="10617" y="10125"/>
                    <a:pt x="10983" y="10491"/>
                  </a:cubicBezTo>
                  <a:cubicBezTo>
                    <a:pt x="10983" y="606"/>
                    <a:pt x="10983" y="606"/>
                    <a:pt x="10983" y="606"/>
                  </a:cubicBezTo>
                  <a:cubicBezTo>
                    <a:pt x="10983" y="-126"/>
                    <a:pt x="10983" y="-126"/>
                    <a:pt x="11349" y="240"/>
                  </a:cubicBezTo>
                  <a:cubicBezTo>
                    <a:pt x="21234" y="10125"/>
                    <a:pt x="21234" y="10125"/>
                    <a:pt x="21234" y="10125"/>
                  </a:cubicBezTo>
                  <a:cubicBezTo>
                    <a:pt x="21600" y="10491"/>
                    <a:pt x="21600" y="10857"/>
                    <a:pt x="21234" y="11223"/>
                  </a:cubicBezTo>
                  <a:cubicBezTo>
                    <a:pt x="11349" y="21108"/>
                    <a:pt x="11349" y="21108"/>
                    <a:pt x="11349" y="21108"/>
                  </a:cubicBezTo>
                  <a:cubicBezTo>
                    <a:pt x="10983" y="21474"/>
                    <a:pt x="10983" y="21474"/>
                    <a:pt x="10983" y="21108"/>
                  </a:cubicBezTo>
                  <a:cubicBezTo>
                    <a:pt x="10983" y="11223"/>
                    <a:pt x="10983" y="11223"/>
                    <a:pt x="10983" y="11223"/>
                  </a:cubicBezTo>
                  <a:cubicBezTo>
                    <a:pt x="10617" y="11223"/>
                    <a:pt x="10617" y="11223"/>
                    <a:pt x="10617" y="11223"/>
                  </a:cubicBezTo>
                  <a:cubicBezTo>
                    <a:pt x="732" y="21108"/>
                    <a:pt x="732" y="21108"/>
                    <a:pt x="732" y="21108"/>
                  </a:cubicBezTo>
                  <a:cubicBezTo>
                    <a:pt x="366" y="21474"/>
                    <a:pt x="0" y="21474"/>
                    <a:pt x="0" y="2110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70" name="Shape 5443">
              <a:extLst>
                <a:ext uri="{FF2B5EF4-FFF2-40B4-BE49-F238E27FC236}">
                  <a16:creationId xmlns:a16="http://schemas.microsoft.com/office/drawing/2014/main" id="{57F1845B-47B7-4BCA-99F1-68CB6FF1BD0F}"/>
                </a:ext>
              </a:extLst>
            </p:cNvPr>
            <p:cNvSpPr/>
            <p:nvPr/>
          </p:nvSpPr>
          <p:spPr>
            <a:xfrm>
              <a:off x="16283845" y="1936054"/>
              <a:ext cx="446753" cy="237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82" y="21600"/>
                  </a:moveTo>
                  <a:cubicBezTo>
                    <a:pt x="14203" y="21600"/>
                    <a:pt x="13019" y="20492"/>
                    <a:pt x="11836" y="18831"/>
                  </a:cubicBezTo>
                  <a:cubicBezTo>
                    <a:pt x="9468" y="18831"/>
                    <a:pt x="9468" y="18831"/>
                    <a:pt x="9468" y="18831"/>
                  </a:cubicBezTo>
                  <a:cubicBezTo>
                    <a:pt x="8581" y="20492"/>
                    <a:pt x="7101" y="21600"/>
                    <a:pt x="5622" y="21600"/>
                  </a:cubicBezTo>
                  <a:cubicBezTo>
                    <a:pt x="2367" y="21600"/>
                    <a:pt x="0" y="16615"/>
                    <a:pt x="0" y="11077"/>
                  </a:cubicBezTo>
                  <a:cubicBezTo>
                    <a:pt x="0" y="4985"/>
                    <a:pt x="2367" y="0"/>
                    <a:pt x="5622" y="0"/>
                  </a:cubicBezTo>
                  <a:cubicBezTo>
                    <a:pt x="15682" y="0"/>
                    <a:pt x="15682" y="0"/>
                    <a:pt x="15682" y="0"/>
                  </a:cubicBezTo>
                  <a:cubicBezTo>
                    <a:pt x="18937" y="0"/>
                    <a:pt x="21600" y="4985"/>
                    <a:pt x="21600" y="11077"/>
                  </a:cubicBezTo>
                  <a:cubicBezTo>
                    <a:pt x="21600" y="16615"/>
                    <a:pt x="18937" y="21600"/>
                    <a:pt x="15682" y="21600"/>
                  </a:cubicBezTo>
                  <a:close/>
                  <a:moveTo>
                    <a:pt x="9173" y="9415"/>
                  </a:moveTo>
                  <a:cubicBezTo>
                    <a:pt x="9173" y="8862"/>
                    <a:pt x="9173" y="8862"/>
                    <a:pt x="8877" y="8862"/>
                  </a:cubicBezTo>
                  <a:cubicBezTo>
                    <a:pt x="6805" y="8862"/>
                    <a:pt x="6805" y="8862"/>
                    <a:pt x="6805" y="8862"/>
                  </a:cubicBezTo>
                  <a:cubicBezTo>
                    <a:pt x="6805" y="4985"/>
                    <a:pt x="6805" y="4985"/>
                    <a:pt x="6805" y="4985"/>
                  </a:cubicBezTo>
                  <a:cubicBezTo>
                    <a:pt x="6805" y="4431"/>
                    <a:pt x="6510" y="3877"/>
                    <a:pt x="6510" y="3877"/>
                  </a:cubicBezTo>
                  <a:cubicBezTo>
                    <a:pt x="5030" y="3877"/>
                    <a:pt x="5030" y="3877"/>
                    <a:pt x="5030" y="3877"/>
                  </a:cubicBezTo>
                  <a:cubicBezTo>
                    <a:pt x="4734" y="3877"/>
                    <a:pt x="4734" y="4431"/>
                    <a:pt x="4734" y="4985"/>
                  </a:cubicBezTo>
                  <a:cubicBezTo>
                    <a:pt x="4734" y="8862"/>
                    <a:pt x="4734" y="8862"/>
                    <a:pt x="4734" y="8862"/>
                  </a:cubicBezTo>
                  <a:cubicBezTo>
                    <a:pt x="2367" y="8862"/>
                    <a:pt x="2367" y="8862"/>
                    <a:pt x="2367" y="8862"/>
                  </a:cubicBezTo>
                  <a:cubicBezTo>
                    <a:pt x="2367" y="8862"/>
                    <a:pt x="2071" y="8862"/>
                    <a:pt x="2071" y="9415"/>
                  </a:cubicBezTo>
                  <a:cubicBezTo>
                    <a:pt x="2071" y="12185"/>
                    <a:pt x="2071" y="12185"/>
                    <a:pt x="2071" y="12185"/>
                  </a:cubicBezTo>
                  <a:cubicBezTo>
                    <a:pt x="2071" y="12738"/>
                    <a:pt x="2367" y="12738"/>
                    <a:pt x="2367" y="12738"/>
                  </a:cubicBezTo>
                  <a:cubicBezTo>
                    <a:pt x="4734" y="12738"/>
                    <a:pt x="4734" y="12738"/>
                    <a:pt x="4734" y="12738"/>
                  </a:cubicBezTo>
                  <a:cubicBezTo>
                    <a:pt x="4734" y="16615"/>
                    <a:pt x="4734" y="16615"/>
                    <a:pt x="4734" y="16615"/>
                  </a:cubicBezTo>
                  <a:cubicBezTo>
                    <a:pt x="4734" y="17169"/>
                    <a:pt x="4734" y="17723"/>
                    <a:pt x="5030" y="17723"/>
                  </a:cubicBezTo>
                  <a:cubicBezTo>
                    <a:pt x="6510" y="17723"/>
                    <a:pt x="6510" y="17723"/>
                    <a:pt x="6510" y="17723"/>
                  </a:cubicBezTo>
                  <a:cubicBezTo>
                    <a:pt x="6510" y="17723"/>
                    <a:pt x="6805" y="17169"/>
                    <a:pt x="6805" y="16615"/>
                  </a:cubicBezTo>
                  <a:cubicBezTo>
                    <a:pt x="6805" y="12738"/>
                    <a:pt x="6805" y="12738"/>
                    <a:pt x="6805" y="12738"/>
                  </a:cubicBezTo>
                  <a:cubicBezTo>
                    <a:pt x="8877" y="12738"/>
                    <a:pt x="8877" y="12738"/>
                    <a:pt x="8877" y="12738"/>
                  </a:cubicBezTo>
                  <a:cubicBezTo>
                    <a:pt x="9173" y="12738"/>
                    <a:pt x="9173" y="12738"/>
                    <a:pt x="9173" y="12185"/>
                  </a:cubicBezTo>
                  <a:lnTo>
                    <a:pt x="9173" y="9415"/>
                  </a:lnTo>
                  <a:close/>
                  <a:moveTo>
                    <a:pt x="14203" y="11077"/>
                  </a:moveTo>
                  <a:cubicBezTo>
                    <a:pt x="13611" y="11077"/>
                    <a:pt x="12723" y="12185"/>
                    <a:pt x="12723" y="13292"/>
                  </a:cubicBezTo>
                  <a:cubicBezTo>
                    <a:pt x="12723" y="14954"/>
                    <a:pt x="13611" y="16062"/>
                    <a:pt x="14203" y="16062"/>
                  </a:cubicBezTo>
                  <a:cubicBezTo>
                    <a:pt x="15090" y="16062"/>
                    <a:pt x="15682" y="14954"/>
                    <a:pt x="15682" y="13292"/>
                  </a:cubicBezTo>
                  <a:cubicBezTo>
                    <a:pt x="15682" y="12185"/>
                    <a:pt x="15090" y="11077"/>
                    <a:pt x="14203" y="11077"/>
                  </a:cubicBezTo>
                  <a:close/>
                  <a:moveTo>
                    <a:pt x="17162" y="5538"/>
                  </a:moveTo>
                  <a:cubicBezTo>
                    <a:pt x="16274" y="5538"/>
                    <a:pt x="15682" y="6646"/>
                    <a:pt x="15682" y="8308"/>
                  </a:cubicBezTo>
                  <a:cubicBezTo>
                    <a:pt x="15682" y="9415"/>
                    <a:pt x="16274" y="11077"/>
                    <a:pt x="17162" y="11077"/>
                  </a:cubicBezTo>
                  <a:cubicBezTo>
                    <a:pt x="18049" y="11077"/>
                    <a:pt x="18641" y="9415"/>
                    <a:pt x="18641" y="8308"/>
                  </a:cubicBezTo>
                  <a:cubicBezTo>
                    <a:pt x="18641" y="6646"/>
                    <a:pt x="18049" y="5538"/>
                    <a:pt x="17162" y="553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71" name="Shape 5457">
              <a:extLst>
                <a:ext uri="{FF2B5EF4-FFF2-40B4-BE49-F238E27FC236}">
                  <a16:creationId xmlns:a16="http://schemas.microsoft.com/office/drawing/2014/main" id="{2D470986-5FEE-47C9-9C8A-3C15E501104C}"/>
                </a:ext>
              </a:extLst>
            </p:cNvPr>
            <p:cNvSpPr/>
            <p:nvPr/>
          </p:nvSpPr>
          <p:spPr>
            <a:xfrm>
              <a:off x="11977488" y="2535493"/>
              <a:ext cx="353444" cy="356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503"/>
                  </a:moveTo>
                  <a:cubicBezTo>
                    <a:pt x="21600" y="19738"/>
                    <a:pt x="19738" y="21600"/>
                    <a:pt x="17503" y="21600"/>
                  </a:cubicBezTo>
                  <a:cubicBezTo>
                    <a:pt x="4097" y="21600"/>
                    <a:pt x="4097" y="21600"/>
                    <a:pt x="4097" y="21600"/>
                  </a:cubicBezTo>
                  <a:cubicBezTo>
                    <a:pt x="1862" y="21600"/>
                    <a:pt x="0" y="19738"/>
                    <a:pt x="0" y="17503"/>
                  </a:cubicBezTo>
                  <a:cubicBezTo>
                    <a:pt x="0" y="3724"/>
                    <a:pt x="0" y="3724"/>
                    <a:pt x="0" y="3724"/>
                  </a:cubicBezTo>
                  <a:cubicBezTo>
                    <a:pt x="0" y="1490"/>
                    <a:pt x="1862" y="0"/>
                    <a:pt x="4097" y="0"/>
                  </a:cubicBezTo>
                  <a:cubicBezTo>
                    <a:pt x="17503" y="0"/>
                    <a:pt x="17503" y="0"/>
                    <a:pt x="17503" y="0"/>
                  </a:cubicBezTo>
                  <a:cubicBezTo>
                    <a:pt x="19738" y="0"/>
                    <a:pt x="21600" y="1490"/>
                    <a:pt x="21600" y="3724"/>
                  </a:cubicBezTo>
                  <a:lnTo>
                    <a:pt x="21600" y="17503"/>
                  </a:lnTo>
                  <a:close/>
                  <a:moveTo>
                    <a:pt x="16759" y="9683"/>
                  </a:moveTo>
                  <a:cubicBezTo>
                    <a:pt x="16014" y="9310"/>
                    <a:pt x="15269" y="8938"/>
                    <a:pt x="15269" y="8193"/>
                  </a:cubicBezTo>
                  <a:cubicBezTo>
                    <a:pt x="15269" y="8193"/>
                    <a:pt x="14897" y="7821"/>
                    <a:pt x="14897" y="7821"/>
                  </a:cubicBezTo>
                  <a:cubicBezTo>
                    <a:pt x="14897" y="7076"/>
                    <a:pt x="15641" y="6703"/>
                    <a:pt x="16386" y="6703"/>
                  </a:cubicBezTo>
                  <a:cubicBezTo>
                    <a:pt x="16759" y="6703"/>
                    <a:pt x="17131" y="6703"/>
                    <a:pt x="17131" y="7076"/>
                  </a:cubicBezTo>
                  <a:cubicBezTo>
                    <a:pt x="17131" y="7076"/>
                    <a:pt x="17131" y="7076"/>
                    <a:pt x="17131" y="7076"/>
                  </a:cubicBezTo>
                  <a:cubicBezTo>
                    <a:pt x="17503" y="7076"/>
                    <a:pt x="17503" y="7448"/>
                    <a:pt x="17876" y="7821"/>
                  </a:cubicBezTo>
                  <a:cubicBezTo>
                    <a:pt x="18993" y="6703"/>
                    <a:pt x="18993" y="6703"/>
                    <a:pt x="18993" y="6703"/>
                  </a:cubicBezTo>
                  <a:cubicBezTo>
                    <a:pt x="18993" y="6331"/>
                    <a:pt x="18621" y="5959"/>
                    <a:pt x="18248" y="5586"/>
                  </a:cubicBezTo>
                  <a:cubicBezTo>
                    <a:pt x="17876" y="5214"/>
                    <a:pt x="17131" y="5214"/>
                    <a:pt x="16386" y="5214"/>
                  </a:cubicBezTo>
                  <a:cubicBezTo>
                    <a:pt x="14897" y="5214"/>
                    <a:pt x="13407" y="6331"/>
                    <a:pt x="13407" y="7821"/>
                  </a:cubicBezTo>
                  <a:cubicBezTo>
                    <a:pt x="13407" y="7821"/>
                    <a:pt x="13407" y="7821"/>
                    <a:pt x="13407" y="8193"/>
                  </a:cubicBezTo>
                  <a:cubicBezTo>
                    <a:pt x="13779" y="10055"/>
                    <a:pt x="14524" y="10800"/>
                    <a:pt x="16386" y="11172"/>
                  </a:cubicBezTo>
                  <a:cubicBezTo>
                    <a:pt x="17131" y="11545"/>
                    <a:pt x="18621" y="11917"/>
                    <a:pt x="18621" y="12662"/>
                  </a:cubicBezTo>
                  <a:cubicBezTo>
                    <a:pt x="18621" y="13034"/>
                    <a:pt x="18621" y="13034"/>
                    <a:pt x="18621" y="13034"/>
                  </a:cubicBezTo>
                  <a:cubicBezTo>
                    <a:pt x="18621" y="14152"/>
                    <a:pt x="17503" y="14524"/>
                    <a:pt x="16386" y="14524"/>
                  </a:cubicBezTo>
                  <a:cubicBezTo>
                    <a:pt x="15269" y="14524"/>
                    <a:pt x="14524" y="13407"/>
                    <a:pt x="14152" y="12662"/>
                  </a:cubicBezTo>
                  <a:cubicBezTo>
                    <a:pt x="12662" y="9310"/>
                    <a:pt x="12290" y="5214"/>
                    <a:pt x="7448" y="5214"/>
                  </a:cubicBezTo>
                  <a:cubicBezTo>
                    <a:pt x="4469" y="5214"/>
                    <a:pt x="1862" y="7821"/>
                    <a:pt x="1862" y="10800"/>
                  </a:cubicBezTo>
                  <a:cubicBezTo>
                    <a:pt x="1862" y="10800"/>
                    <a:pt x="1862" y="10800"/>
                    <a:pt x="1862" y="10800"/>
                  </a:cubicBezTo>
                  <a:cubicBezTo>
                    <a:pt x="1862" y="13779"/>
                    <a:pt x="4097" y="16386"/>
                    <a:pt x="7448" y="16386"/>
                  </a:cubicBezTo>
                  <a:cubicBezTo>
                    <a:pt x="8938" y="16386"/>
                    <a:pt x="10055" y="16014"/>
                    <a:pt x="11172" y="14897"/>
                  </a:cubicBezTo>
                  <a:cubicBezTo>
                    <a:pt x="11545" y="14524"/>
                    <a:pt x="11545" y="14152"/>
                    <a:pt x="11545" y="14152"/>
                  </a:cubicBezTo>
                  <a:cubicBezTo>
                    <a:pt x="10800" y="12662"/>
                    <a:pt x="10800" y="12662"/>
                    <a:pt x="10800" y="12662"/>
                  </a:cubicBezTo>
                  <a:cubicBezTo>
                    <a:pt x="10055" y="14152"/>
                    <a:pt x="8938" y="14524"/>
                    <a:pt x="7448" y="14524"/>
                  </a:cubicBezTo>
                  <a:cubicBezTo>
                    <a:pt x="5214" y="14524"/>
                    <a:pt x="3724" y="12662"/>
                    <a:pt x="3724" y="10428"/>
                  </a:cubicBezTo>
                  <a:cubicBezTo>
                    <a:pt x="3724" y="8566"/>
                    <a:pt x="5214" y="6703"/>
                    <a:pt x="7448" y="6703"/>
                  </a:cubicBezTo>
                  <a:cubicBezTo>
                    <a:pt x="9683" y="6703"/>
                    <a:pt x="10428" y="7821"/>
                    <a:pt x="11172" y="10055"/>
                  </a:cubicBezTo>
                  <a:cubicBezTo>
                    <a:pt x="12290" y="12290"/>
                    <a:pt x="13034" y="16386"/>
                    <a:pt x="16386" y="16386"/>
                  </a:cubicBezTo>
                  <a:cubicBezTo>
                    <a:pt x="18621" y="16386"/>
                    <a:pt x="20110" y="14897"/>
                    <a:pt x="20110" y="13034"/>
                  </a:cubicBezTo>
                  <a:cubicBezTo>
                    <a:pt x="20110" y="10800"/>
                    <a:pt x="18621" y="10055"/>
                    <a:pt x="16759" y="968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72" name="Shape 5458">
              <a:extLst>
                <a:ext uri="{FF2B5EF4-FFF2-40B4-BE49-F238E27FC236}">
                  <a16:creationId xmlns:a16="http://schemas.microsoft.com/office/drawing/2014/main" id="{13A1594C-AD0A-4594-A838-0011F2E5815B}"/>
                </a:ext>
              </a:extLst>
            </p:cNvPr>
            <p:cNvSpPr/>
            <p:nvPr/>
          </p:nvSpPr>
          <p:spPr>
            <a:xfrm>
              <a:off x="12856857" y="2560941"/>
              <a:ext cx="235992" cy="3292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2" h="21500" extrusionOk="0">
                  <a:moveTo>
                    <a:pt x="15508" y="0"/>
                  </a:moveTo>
                  <a:cubicBezTo>
                    <a:pt x="15508" y="0"/>
                    <a:pt x="16062" y="400"/>
                    <a:pt x="16062" y="800"/>
                  </a:cubicBezTo>
                  <a:cubicBezTo>
                    <a:pt x="16062" y="13600"/>
                    <a:pt x="16062" y="13600"/>
                    <a:pt x="16062" y="13600"/>
                  </a:cubicBezTo>
                  <a:cubicBezTo>
                    <a:pt x="19938" y="13600"/>
                    <a:pt x="19938" y="13600"/>
                    <a:pt x="19938" y="13600"/>
                  </a:cubicBezTo>
                  <a:cubicBezTo>
                    <a:pt x="20492" y="13600"/>
                    <a:pt x="21046" y="14000"/>
                    <a:pt x="21046" y="14400"/>
                  </a:cubicBezTo>
                  <a:cubicBezTo>
                    <a:pt x="21600" y="14800"/>
                    <a:pt x="21600" y="15200"/>
                    <a:pt x="21046" y="15200"/>
                  </a:cubicBezTo>
                  <a:cubicBezTo>
                    <a:pt x="14400" y="21200"/>
                    <a:pt x="14400" y="21200"/>
                    <a:pt x="14400" y="21200"/>
                  </a:cubicBezTo>
                  <a:cubicBezTo>
                    <a:pt x="13846" y="21600"/>
                    <a:pt x="12738" y="21600"/>
                    <a:pt x="12185" y="21200"/>
                  </a:cubicBezTo>
                  <a:cubicBezTo>
                    <a:pt x="5538" y="15200"/>
                    <a:pt x="5538" y="15200"/>
                    <a:pt x="5538" y="15200"/>
                  </a:cubicBezTo>
                  <a:cubicBezTo>
                    <a:pt x="4985" y="15200"/>
                    <a:pt x="4985" y="14800"/>
                    <a:pt x="5538" y="14400"/>
                  </a:cubicBezTo>
                  <a:cubicBezTo>
                    <a:pt x="5538" y="14000"/>
                    <a:pt x="6092" y="13600"/>
                    <a:pt x="6646" y="13600"/>
                  </a:cubicBezTo>
                  <a:cubicBezTo>
                    <a:pt x="10523" y="13600"/>
                    <a:pt x="10523" y="13600"/>
                    <a:pt x="10523" y="13600"/>
                  </a:cubicBezTo>
                  <a:cubicBezTo>
                    <a:pt x="10523" y="4000"/>
                    <a:pt x="10523" y="4000"/>
                    <a:pt x="10523" y="4000"/>
                  </a:cubicBezTo>
                  <a:cubicBezTo>
                    <a:pt x="3877" y="4000"/>
                    <a:pt x="3877" y="4000"/>
                    <a:pt x="3877" y="4000"/>
                  </a:cubicBezTo>
                  <a:cubicBezTo>
                    <a:pt x="3877" y="4000"/>
                    <a:pt x="3323" y="4000"/>
                    <a:pt x="3323" y="40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800"/>
                    <a:pt x="0" y="800"/>
                    <a:pt x="0" y="400"/>
                  </a:cubicBezTo>
                  <a:cubicBezTo>
                    <a:pt x="0" y="400"/>
                    <a:pt x="554" y="0"/>
                    <a:pt x="554" y="0"/>
                  </a:cubicBezTo>
                  <a:lnTo>
                    <a:pt x="15508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73" name="Shape 5459">
              <a:extLst>
                <a:ext uri="{FF2B5EF4-FFF2-40B4-BE49-F238E27FC236}">
                  <a16:creationId xmlns:a16="http://schemas.microsoft.com/office/drawing/2014/main" id="{542CFE54-829D-4968-964D-38B3E43C18B3}"/>
                </a:ext>
              </a:extLst>
            </p:cNvPr>
            <p:cNvSpPr/>
            <p:nvPr/>
          </p:nvSpPr>
          <p:spPr>
            <a:xfrm>
              <a:off x="13736224" y="2504392"/>
              <a:ext cx="415651" cy="415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518"/>
                    <a:pt x="16835" y="21600"/>
                    <a:pt x="10800" y="21600"/>
                  </a:cubicBezTo>
                  <a:cubicBezTo>
                    <a:pt x="4765" y="21600"/>
                    <a:pt x="0" y="16518"/>
                    <a:pt x="0" y="10800"/>
                  </a:cubicBezTo>
                  <a:cubicBezTo>
                    <a:pt x="0" y="4765"/>
                    <a:pt x="4765" y="0"/>
                    <a:pt x="10800" y="0"/>
                  </a:cubicBezTo>
                  <a:cubicBezTo>
                    <a:pt x="16835" y="0"/>
                    <a:pt x="21600" y="4765"/>
                    <a:pt x="21600" y="10800"/>
                  </a:cubicBezTo>
                  <a:close/>
                  <a:moveTo>
                    <a:pt x="4765" y="12706"/>
                  </a:moveTo>
                  <a:cubicBezTo>
                    <a:pt x="4765" y="12071"/>
                    <a:pt x="4447" y="11435"/>
                    <a:pt x="4447" y="10800"/>
                  </a:cubicBezTo>
                  <a:cubicBezTo>
                    <a:pt x="4447" y="9847"/>
                    <a:pt x="4765" y="9212"/>
                    <a:pt x="4765" y="8576"/>
                  </a:cubicBezTo>
                  <a:cubicBezTo>
                    <a:pt x="2541" y="6353"/>
                    <a:pt x="2541" y="6353"/>
                    <a:pt x="2541" y="6353"/>
                  </a:cubicBezTo>
                  <a:cubicBezTo>
                    <a:pt x="1906" y="7624"/>
                    <a:pt x="1588" y="9212"/>
                    <a:pt x="1588" y="10800"/>
                  </a:cubicBezTo>
                  <a:cubicBezTo>
                    <a:pt x="1588" y="12388"/>
                    <a:pt x="1906" y="13659"/>
                    <a:pt x="2541" y="14929"/>
                  </a:cubicBezTo>
                  <a:lnTo>
                    <a:pt x="4765" y="12706"/>
                  </a:lnTo>
                  <a:close/>
                  <a:moveTo>
                    <a:pt x="15247" y="10800"/>
                  </a:moveTo>
                  <a:cubicBezTo>
                    <a:pt x="15247" y="8259"/>
                    <a:pt x="13341" y="6035"/>
                    <a:pt x="10800" y="6035"/>
                  </a:cubicBezTo>
                  <a:cubicBezTo>
                    <a:pt x="8259" y="6035"/>
                    <a:pt x="6035" y="8259"/>
                    <a:pt x="6035" y="10800"/>
                  </a:cubicBezTo>
                  <a:cubicBezTo>
                    <a:pt x="6035" y="13341"/>
                    <a:pt x="8259" y="15247"/>
                    <a:pt x="10800" y="15247"/>
                  </a:cubicBezTo>
                  <a:cubicBezTo>
                    <a:pt x="13341" y="15247"/>
                    <a:pt x="15247" y="13341"/>
                    <a:pt x="15247" y="10800"/>
                  </a:cubicBezTo>
                  <a:close/>
                  <a:moveTo>
                    <a:pt x="6353" y="2541"/>
                  </a:moveTo>
                  <a:cubicBezTo>
                    <a:pt x="8576" y="4765"/>
                    <a:pt x="8576" y="4765"/>
                    <a:pt x="8576" y="4765"/>
                  </a:cubicBezTo>
                  <a:cubicBezTo>
                    <a:pt x="9212" y="4765"/>
                    <a:pt x="10165" y="4447"/>
                    <a:pt x="10800" y="4447"/>
                  </a:cubicBezTo>
                  <a:cubicBezTo>
                    <a:pt x="11435" y="4447"/>
                    <a:pt x="12071" y="4765"/>
                    <a:pt x="12706" y="4765"/>
                  </a:cubicBezTo>
                  <a:cubicBezTo>
                    <a:pt x="14929" y="2541"/>
                    <a:pt x="14929" y="2541"/>
                    <a:pt x="14929" y="2541"/>
                  </a:cubicBezTo>
                  <a:cubicBezTo>
                    <a:pt x="13659" y="1906"/>
                    <a:pt x="12388" y="1588"/>
                    <a:pt x="10800" y="1588"/>
                  </a:cubicBezTo>
                  <a:cubicBezTo>
                    <a:pt x="9212" y="1588"/>
                    <a:pt x="7624" y="1906"/>
                    <a:pt x="6353" y="2541"/>
                  </a:cubicBezTo>
                  <a:close/>
                  <a:moveTo>
                    <a:pt x="14929" y="18741"/>
                  </a:moveTo>
                  <a:cubicBezTo>
                    <a:pt x="12706" y="16518"/>
                    <a:pt x="12706" y="16518"/>
                    <a:pt x="12706" y="16518"/>
                  </a:cubicBezTo>
                  <a:cubicBezTo>
                    <a:pt x="12071" y="16835"/>
                    <a:pt x="11435" y="16835"/>
                    <a:pt x="10800" y="16835"/>
                  </a:cubicBezTo>
                  <a:cubicBezTo>
                    <a:pt x="10165" y="16835"/>
                    <a:pt x="9212" y="16835"/>
                    <a:pt x="8576" y="16518"/>
                  </a:cubicBezTo>
                  <a:cubicBezTo>
                    <a:pt x="6353" y="18741"/>
                    <a:pt x="6353" y="18741"/>
                    <a:pt x="6353" y="18741"/>
                  </a:cubicBezTo>
                  <a:cubicBezTo>
                    <a:pt x="7624" y="19694"/>
                    <a:pt x="9212" y="20012"/>
                    <a:pt x="10800" y="20012"/>
                  </a:cubicBezTo>
                  <a:cubicBezTo>
                    <a:pt x="12388" y="20012"/>
                    <a:pt x="13659" y="19694"/>
                    <a:pt x="14929" y="18741"/>
                  </a:cubicBezTo>
                  <a:close/>
                  <a:moveTo>
                    <a:pt x="19059" y="14929"/>
                  </a:moveTo>
                  <a:cubicBezTo>
                    <a:pt x="19694" y="13659"/>
                    <a:pt x="20012" y="12388"/>
                    <a:pt x="20012" y="10800"/>
                  </a:cubicBezTo>
                  <a:cubicBezTo>
                    <a:pt x="20012" y="9212"/>
                    <a:pt x="19694" y="7624"/>
                    <a:pt x="19059" y="6353"/>
                  </a:cubicBezTo>
                  <a:cubicBezTo>
                    <a:pt x="16518" y="8576"/>
                    <a:pt x="16518" y="8576"/>
                    <a:pt x="16518" y="8576"/>
                  </a:cubicBezTo>
                  <a:cubicBezTo>
                    <a:pt x="16835" y="9212"/>
                    <a:pt x="16835" y="10165"/>
                    <a:pt x="16835" y="10800"/>
                  </a:cubicBezTo>
                  <a:cubicBezTo>
                    <a:pt x="16835" y="11435"/>
                    <a:pt x="16835" y="12071"/>
                    <a:pt x="16518" y="12706"/>
                  </a:cubicBezTo>
                  <a:lnTo>
                    <a:pt x="19059" y="1492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74" name="Shape 5460">
              <a:extLst>
                <a:ext uri="{FF2B5EF4-FFF2-40B4-BE49-F238E27FC236}">
                  <a16:creationId xmlns:a16="http://schemas.microsoft.com/office/drawing/2014/main" id="{C064DE51-B5E8-4A5B-935E-BD854DE0A16B}"/>
                </a:ext>
              </a:extLst>
            </p:cNvPr>
            <p:cNvSpPr/>
            <p:nvPr/>
          </p:nvSpPr>
          <p:spPr>
            <a:xfrm>
              <a:off x="14624073" y="2504392"/>
              <a:ext cx="378892" cy="378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55" y="18813"/>
                  </a:moveTo>
                  <a:cubicBezTo>
                    <a:pt x="18465" y="20555"/>
                    <a:pt x="18465" y="20555"/>
                    <a:pt x="18465" y="20555"/>
                  </a:cubicBezTo>
                  <a:cubicBezTo>
                    <a:pt x="17768" y="21252"/>
                    <a:pt x="16723" y="21600"/>
                    <a:pt x="15677" y="21600"/>
                  </a:cubicBezTo>
                  <a:cubicBezTo>
                    <a:pt x="14981" y="21600"/>
                    <a:pt x="13935" y="21252"/>
                    <a:pt x="13239" y="20555"/>
                  </a:cubicBezTo>
                  <a:cubicBezTo>
                    <a:pt x="10452" y="17768"/>
                    <a:pt x="10452" y="17768"/>
                    <a:pt x="10452" y="17768"/>
                  </a:cubicBezTo>
                  <a:cubicBezTo>
                    <a:pt x="9755" y="17071"/>
                    <a:pt x="9406" y="16026"/>
                    <a:pt x="9406" y="14981"/>
                  </a:cubicBezTo>
                  <a:cubicBezTo>
                    <a:pt x="9406" y="13935"/>
                    <a:pt x="9755" y="13239"/>
                    <a:pt x="10452" y="12542"/>
                  </a:cubicBezTo>
                  <a:cubicBezTo>
                    <a:pt x="9406" y="11148"/>
                    <a:pt x="9406" y="11148"/>
                    <a:pt x="9406" y="11148"/>
                  </a:cubicBezTo>
                  <a:cubicBezTo>
                    <a:pt x="8710" y="11845"/>
                    <a:pt x="7665" y="12542"/>
                    <a:pt x="6619" y="12542"/>
                  </a:cubicBezTo>
                  <a:cubicBezTo>
                    <a:pt x="5574" y="12542"/>
                    <a:pt x="4529" y="11845"/>
                    <a:pt x="3832" y="11148"/>
                  </a:cubicBezTo>
                  <a:cubicBezTo>
                    <a:pt x="1045" y="8361"/>
                    <a:pt x="1045" y="8361"/>
                    <a:pt x="1045" y="8361"/>
                  </a:cubicBezTo>
                  <a:cubicBezTo>
                    <a:pt x="348" y="7665"/>
                    <a:pt x="0" y="6968"/>
                    <a:pt x="0" y="5923"/>
                  </a:cubicBezTo>
                  <a:cubicBezTo>
                    <a:pt x="0" y="4877"/>
                    <a:pt x="348" y="3832"/>
                    <a:pt x="1045" y="3135"/>
                  </a:cubicBezTo>
                  <a:cubicBezTo>
                    <a:pt x="3135" y="1045"/>
                    <a:pt x="3135" y="1045"/>
                    <a:pt x="3135" y="1045"/>
                  </a:cubicBezTo>
                  <a:cubicBezTo>
                    <a:pt x="3832" y="348"/>
                    <a:pt x="4877" y="0"/>
                    <a:pt x="5923" y="0"/>
                  </a:cubicBezTo>
                  <a:cubicBezTo>
                    <a:pt x="6619" y="0"/>
                    <a:pt x="7665" y="348"/>
                    <a:pt x="8361" y="1394"/>
                  </a:cubicBezTo>
                  <a:cubicBezTo>
                    <a:pt x="11148" y="3832"/>
                    <a:pt x="11148" y="3832"/>
                    <a:pt x="11148" y="3832"/>
                  </a:cubicBezTo>
                  <a:cubicBezTo>
                    <a:pt x="11845" y="4529"/>
                    <a:pt x="12194" y="5574"/>
                    <a:pt x="12194" y="6619"/>
                  </a:cubicBezTo>
                  <a:cubicBezTo>
                    <a:pt x="12194" y="7665"/>
                    <a:pt x="11845" y="8710"/>
                    <a:pt x="11148" y="9406"/>
                  </a:cubicBezTo>
                  <a:cubicBezTo>
                    <a:pt x="12194" y="10452"/>
                    <a:pt x="12194" y="10452"/>
                    <a:pt x="12194" y="10452"/>
                  </a:cubicBezTo>
                  <a:cubicBezTo>
                    <a:pt x="12890" y="9755"/>
                    <a:pt x="13935" y="9406"/>
                    <a:pt x="14981" y="9406"/>
                  </a:cubicBezTo>
                  <a:cubicBezTo>
                    <a:pt x="16026" y="9406"/>
                    <a:pt x="17071" y="9755"/>
                    <a:pt x="17768" y="10452"/>
                  </a:cubicBezTo>
                  <a:cubicBezTo>
                    <a:pt x="20555" y="13239"/>
                    <a:pt x="20555" y="13239"/>
                    <a:pt x="20555" y="13239"/>
                  </a:cubicBezTo>
                  <a:cubicBezTo>
                    <a:pt x="21252" y="13935"/>
                    <a:pt x="21600" y="14981"/>
                    <a:pt x="21600" y="16026"/>
                  </a:cubicBezTo>
                  <a:cubicBezTo>
                    <a:pt x="21600" y="17071"/>
                    <a:pt x="21252" y="18116"/>
                    <a:pt x="20555" y="18813"/>
                  </a:cubicBezTo>
                  <a:close/>
                  <a:moveTo>
                    <a:pt x="9406" y="5923"/>
                  </a:moveTo>
                  <a:cubicBezTo>
                    <a:pt x="6619" y="3135"/>
                    <a:pt x="6619" y="3135"/>
                    <a:pt x="6619" y="3135"/>
                  </a:cubicBezTo>
                  <a:cubicBezTo>
                    <a:pt x="6271" y="2787"/>
                    <a:pt x="6271" y="2787"/>
                    <a:pt x="5923" y="2787"/>
                  </a:cubicBezTo>
                  <a:cubicBezTo>
                    <a:pt x="5574" y="2787"/>
                    <a:pt x="5226" y="2787"/>
                    <a:pt x="4877" y="3135"/>
                  </a:cubicBezTo>
                  <a:cubicBezTo>
                    <a:pt x="2787" y="4877"/>
                    <a:pt x="2787" y="4877"/>
                    <a:pt x="2787" y="4877"/>
                  </a:cubicBezTo>
                  <a:cubicBezTo>
                    <a:pt x="2787" y="5226"/>
                    <a:pt x="2439" y="5574"/>
                    <a:pt x="2439" y="5923"/>
                  </a:cubicBezTo>
                  <a:cubicBezTo>
                    <a:pt x="2439" y="6271"/>
                    <a:pt x="2787" y="6619"/>
                    <a:pt x="2787" y="6619"/>
                  </a:cubicBezTo>
                  <a:cubicBezTo>
                    <a:pt x="5574" y="9406"/>
                    <a:pt x="5574" y="9406"/>
                    <a:pt x="5574" y="9406"/>
                  </a:cubicBezTo>
                  <a:cubicBezTo>
                    <a:pt x="5923" y="9755"/>
                    <a:pt x="6271" y="9755"/>
                    <a:pt x="6619" y="9755"/>
                  </a:cubicBezTo>
                  <a:cubicBezTo>
                    <a:pt x="6968" y="9755"/>
                    <a:pt x="7316" y="9755"/>
                    <a:pt x="7665" y="9406"/>
                  </a:cubicBezTo>
                  <a:cubicBezTo>
                    <a:pt x="6968" y="9058"/>
                    <a:pt x="6619" y="8710"/>
                    <a:pt x="6619" y="8013"/>
                  </a:cubicBezTo>
                  <a:cubicBezTo>
                    <a:pt x="6619" y="7316"/>
                    <a:pt x="7316" y="6619"/>
                    <a:pt x="8013" y="6619"/>
                  </a:cubicBezTo>
                  <a:cubicBezTo>
                    <a:pt x="8361" y="6619"/>
                    <a:pt x="9058" y="7316"/>
                    <a:pt x="9406" y="7665"/>
                  </a:cubicBezTo>
                  <a:cubicBezTo>
                    <a:pt x="9755" y="7316"/>
                    <a:pt x="9755" y="6968"/>
                    <a:pt x="9755" y="6619"/>
                  </a:cubicBezTo>
                  <a:cubicBezTo>
                    <a:pt x="9755" y="6271"/>
                    <a:pt x="9755" y="5923"/>
                    <a:pt x="9406" y="5923"/>
                  </a:cubicBezTo>
                  <a:close/>
                  <a:moveTo>
                    <a:pt x="18813" y="14981"/>
                  </a:moveTo>
                  <a:cubicBezTo>
                    <a:pt x="16026" y="12194"/>
                    <a:pt x="16026" y="12194"/>
                    <a:pt x="16026" y="12194"/>
                  </a:cubicBezTo>
                  <a:cubicBezTo>
                    <a:pt x="15677" y="12194"/>
                    <a:pt x="15329" y="11845"/>
                    <a:pt x="14981" y="11845"/>
                  </a:cubicBezTo>
                  <a:cubicBezTo>
                    <a:pt x="14632" y="11845"/>
                    <a:pt x="14284" y="12194"/>
                    <a:pt x="13935" y="12542"/>
                  </a:cubicBezTo>
                  <a:cubicBezTo>
                    <a:pt x="14632" y="12890"/>
                    <a:pt x="14981" y="13239"/>
                    <a:pt x="14981" y="13935"/>
                  </a:cubicBezTo>
                  <a:cubicBezTo>
                    <a:pt x="14981" y="14632"/>
                    <a:pt x="14632" y="14981"/>
                    <a:pt x="13935" y="14981"/>
                  </a:cubicBezTo>
                  <a:cubicBezTo>
                    <a:pt x="13239" y="14981"/>
                    <a:pt x="12890" y="14632"/>
                    <a:pt x="12194" y="14284"/>
                  </a:cubicBezTo>
                  <a:cubicBezTo>
                    <a:pt x="11845" y="14284"/>
                    <a:pt x="11845" y="14632"/>
                    <a:pt x="11845" y="14981"/>
                  </a:cubicBezTo>
                  <a:cubicBezTo>
                    <a:pt x="11845" y="15329"/>
                    <a:pt x="11845" y="15677"/>
                    <a:pt x="12194" y="16026"/>
                  </a:cubicBezTo>
                  <a:cubicBezTo>
                    <a:pt x="14981" y="18813"/>
                    <a:pt x="14981" y="18813"/>
                    <a:pt x="14981" y="18813"/>
                  </a:cubicBezTo>
                  <a:cubicBezTo>
                    <a:pt x="15329" y="19161"/>
                    <a:pt x="15677" y="19161"/>
                    <a:pt x="15677" y="19161"/>
                  </a:cubicBezTo>
                  <a:cubicBezTo>
                    <a:pt x="16026" y="19161"/>
                    <a:pt x="16374" y="19161"/>
                    <a:pt x="16723" y="18813"/>
                  </a:cubicBezTo>
                  <a:cubicBezTo>
                    <a:pt x="18813" y="16723"/>
                    <a:pt x="18813" y="16723"/>
                    <a:pt x="18813" y="16723"/>
                  </a:cubicBezTo>
                  <a:cubicBezTo>
                    <a:pt x="18813" y="16723"/>
                    <a:pt x="19161" y="16374"/>
                    <a:pt x="19161" y="16026"/>
                  </a:cubicBezTo>
                  <a:cubicBezTo>
                    <a:pt x="19161" y="15677"/>
                    <a:pt x="18813" y="15329"/>
                    <a:pt x="18813" y="1498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75" name="Shape 5461">
              <a:extLst>
                <a:ext uri="{FF2B5EF4-FFF2-40B4-BE49-F238E27FC236}">
                  <a16:creationId xmlns:a16="http://schemas.microsoft.com/office/drawing/2014/main" id="{B4F9AD38-9BF4-4EAE-A46B-C3D018B72397}"/>
                </a:ext>
              </a:extLst>
            </p:cNvPr>
            <p:cNvSpPr/>
            <p:nvPr/>
          </p:nvSpPr>
          <p:spPr>
            <a:xfrm>
              <a:off x="15497785" y="2535493"/>
              <a:ext cx="415651" cy="3251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76" y="3260"/>
                  </a:moveTo>
                  <a:cubicBezTo>
                    <a:pt x="3176" y="3668"/>
                    <a:pt x="3176" y="3668"/>
                    <a:pt x="2859" y="3668"/>
                  </a:cubicBezTo>
                  <a:cubicBezTo>
                    <a:pt x="635" y="3668"/>
                    <a:pt x="635" y="3668"/>
                    <a:pt x="635" y="3668"/>
                  </a:cubicBezTo>
                  <a:cubicBezTo>
                    <a:pt x="318" y="3668"/>
                    <a:pt x="0" y="3668"/>
                    <a:pt x="0" y="3260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0"/>
                    <a:pt x="318" y="0"/>
                    <a:pt x="635" y="0"/>
                  </a:cubicBezTo>
                  <a:cubicBezTo>
                    <a:pt x="2859" y="0"/>
                    <a:pt x="2859" y="0"/>
                    <a:pt x="2859" y="0"/>
                  </a:cubicBezTo>
                  <a:cubicBezTo>
                    <a:pt x="3176" y="0"/>
                    <a:pt x="3176" y="0"/>
                    <a:pt x="3176" y="408"/>
                  </a:cubicBezTo>
                  <a:lnTo>
                    <a:pt x="3176" y="3260"/>
                  </a:lnTo>
                  <a:close/>
                  <a:moveTo>
                    <a:pt x="3176" y="9374"/>
                  </a:moveTo>
                  <a:cubicBezTo>
                    <a:pt x="3176" y="9374"/>
                    <a:pt x="3176" y="9781"/>
                    <a:pt x="2859" y="9781"/>
                  </a:cubicBezTo>
                  <a:cubicBezTo>
                    <a:pt x="635" y="9781"/>
                    <a:pt x="635" y="9781"/>
                    <a:pt x="635" y="9781"/>
                  </a:cubicBezTo>
                  <a:cubicBezTo>
                    <a:pt x="318" y="9781"/>
                    <a:pt x="0" y="9374"/>
                    <a:pt x="0" y="9374"/>
                  </a:cubicBezTo>
                  <a:cubicBezTo>
                    <a:pt x="0" y="6113"/>
                    <a:pt x="0" y="6113"/>
                    <a:pt x="0" y="6113"/>
                  </a:cubicBezTo>
                  <a:cubicBezTo>
                    <a:pt x="0" y="6113"/>
                    <a:pt x="318" y="5706"/>
                    <a:pt x="635" y="5706"/>
                  </a:cubicBezTo>
                  <a:cubicBezTo>
                    <a:pt x="2859" y="5706"/>
                    <a:pt x="2859" y="5706"/>
                    <a:pt x="2859" y="5706"/>
                  </a:cubicBezTo>
                  <a:cubicBezTo>
                    <a:pt x="3176" y="5706"/>
                    <a:pt x="3176" y="6113"/>
                    <a:pt x="3176" y="6113"/>
                  </a:cubicBezTo>
                  <a:lnTo>
                    <a:pt x="3176" y="9374"/>
                  </a:lnTo>
                  <a:close/>
                  <a:moveTo>
                    <a:pt x="3176" y="15079"/>
                  </a:moveTo>
                  <a:cubicBezTo>
                    <a:pt x="3176" y="15487"/>
                    <a:pt x="3176" y="15487"/>
                    <a:pt x="2859" y="15487"/>
                  </a:cubicBezTo>
                  <a:cubicBezTo>
                    <a:pt x="635" y="15487"/>
                    <a:pt x="635" y="15487"/>
                    <a:pt x="635" y="15487"/>
                  </a:cubicBezTo>
                  <a:cubicBezTo>
                    <a:pt x="318" y="15487"/>
                    <a:pt x="0" y="15487"/>
                    <a:pt x="0" y="15079"/>
                  </a:cubicBezTo>
                  <a:cubicBezTo>
                    <a:pt x="0" y="12226"/>
                    <a:pt x="0" y="12226"/>
                    <a:pt x="0" y="12226"/>
                  </a:cubicBezTo>
                  <a:cubicBezTo>
                    <a:pt x="0" y="11819"/>
                    <a:pt x="318" y="11819"/>
                    <a:pt x="635" y="11819"/>
                  </a:cubicBezTo>
                  <a:cubicBezTo>
                    <a:pt x="2859" y="11819"/>
                    <a:pt x="2859" y="11819"/>
                    <a:pt x="2859" y="11819"/>
                  </a:cubicBezTo>
                  <a:cubicBezTo>
                    <a:pt x="3176" y="11819"/>
                    <a:pt x="3176" y="11819"/>
                    <a:pt x="3176" y="12226"/>
                  </a:cubicBezTo>
                  <a:lnTo>
                    <a:pt x="3176" y="15079"/>
                  </a:lnTo>
                  <a:close/>
                  <a:moveTo>
                    <a:pt x="3176" y="21192"/>
                  </a:moveTo>
                  <a:cubicBezTo>
                    <a:pt x="3176" y="21192"/>
                    <a:pt x="3176" y="21600"/>
                    <a:pt x="2859" y="21600"/>
                  </a:cubicBezTo>
                  <a:cubicBezTo>
                    <a:pt x="635" y="21600"/>
                    <a:pt x="635" y="21600"/>
                    <a:pt x="635" y="21600"/>
                  </a:cubicBezTo>
                  <a:cubicBezTo>
                    <a:pt x="318" y="21600"/>
                    <a:pt x="0" y="21192"/>
                    <a:pt x="0" y="21192"/>
                  </a:cubicBezTo>
                  <a:cubicBezTo>
                    <a:pt x="0" y="17932"/>
                    <a:pt x="0" y="17932"/>
                    <a:pt x="0" y="17932"/>
                  </a:cubicBezTo>
                  <a:cubicBezTo>
                    <a:pt x="0" y="17932"/>
                    <a:pt x="318" y="17525"/>
                    <a:pt x="635" y="17525"/>
                  </a:cubicBezTo>
                  <a:cubicBezTo>
                    <a:pt x="2859" y="17525"/>
                    <a:pt x="2859" y="17525"/>
                    <a:pt x="2859" y="17525"/>
                  </a:cubicBezTo>
                  <a:cubicBezTo>
                    <a:pt x="3176" y="17525"/>
                    <a:pt x="3176" y="17932"/>
                    <a:pt x="3176" y="17932"/>
                  </a:cubicBezTo>
                  <a:lnTo>
                    <a:pt x="3176" y="21192"/>
                  </a:lnTo>
                  <a:close/>
                  <a:moveTo>
                    <a:pt x="21600" y="3260"/>
                  </a:moveTo>
                  <a:cubicBezTo>
                    <a:pt x="21600" y="3668"/>
                    <a:pt x="21600" y="3668"/>
                    <a:pt x="21282" y="3668"/>
                  </a:cubicBezTo>
                  <a:cubicBezTo>
                    <a:pt x="5082" y="3668"/>
                    <a:pt x="5082" y="3668"/>
                    <a:pt x="5082" y="3668"/>
                  </a:cubicBezTo>
                  <a:cubicBezTo>
                    <a:pt x="5082" y="3668"/>
                    <a:pt x="4765" y="3668"/>
                    <a:pt x="4765" y="3260"/>
                  </a:cubicBezTo>
                  <a:cubicBezTo>
                    <a:pt x="4765" y="408"/>
                    <a:pt x="4765" y="408"/>
                    <a:pt x="4765" y="408"/>
                  </a:cubicBezTo>
                  <a:cubicBezTo>
                    <a:pt x="4765" y="0"/>
                    <a:pt x="5082" y="0"/>
                    <a:pt x="5082" y="0"/>
                  </a:cubicBezTo>
                  <a:cubicBezTo>
                    <a:pt x="21282" y="0"/>
                    <a:pt x="21282" y="0"/>
                    <a:pt x="21282" y="0"/>
                  </a:cubicBezTo>
                  <a:cubicBezTo>
                    <a:pt x="21600" y="0"/>
                    <a:pt x="21600" y="0"/>
                    <a:pt x="21600" y="408"/>
                  </a:cubicBezTo>
                  <a:lnTo>
                    <a:pt x="21600" y="3260"/>
                  </a:lnTo>
                  <a:close/>
                  <a:moveTo>
                    <a:pt x="21600" y="9374"/>
                  </a:moveTo>
                  <a:cubicBezTo>
                    <a:pt x="21600" y="9374"/>
                    <a:pt x="21600" y="9781"/>
                    <a:pt x="21282" y="9781"/>
                  </a:cubicBezTo>
                  <a:cubicBezTo>
                    <a:pt x="5082" y="9781"/>
                    <a:pt x="5082" y="9781"/>
                    <a:pt x="5082" y="9781"/>
                  </a:cubicBezTo>
                  <a:cubicBezTo>
                    <a:pt x="5082" y="9781"/>
                    <a:pt x="4765" y="9374"/>
                    <a:pt x="4765" y="9374"/>
                  </a:cubicBezTo>
                  <a:cubicBezTo>
                    <a:pt x="4765" y="6113"/>
                    <a:pt x="4765" y="6113"/>
                    <a:pt x="4765" y="6113"/>
                  </a:cubicBezTo>
                  <a:cubicBezTo>
                    <a:pt x="4765" y="6113"/>
                    <a:pt x="5082" y="5706"/>
                    <a:pt x="5082" y="5706"/>
                  </a:cubicBezTo>
                  <a:cubicBezTo>
                    <a:pt x="21282" y="5706"/>
                    <a:pt x="21282" y="5706"/>
                    <a:pt x="21282" y="5706"/>
                  </a:cubicBezTo>
                  <a:cubicBezTo>
                    <a:pt x="21600" y="5706"/>
                    <a:pt x="21600" y="6113"/>
                    <a:pt x="21600" y="6113"/>
                  </a:cubicBezTo>
                  <a:lnTo>
                    <a:pt x="21600" y="9374"/>
                  </a:lnTo>
                  <a:close/>
                  <a:moveTo>
                    <a:pt x="21600" y="15079"/>
                  </a:moveTo>
                  <a:cubicBezTo>
                    <a:pt x="21600" y="15487"/>
                    <a:pt x="21600" y="15487"/>
                    <a:pt x="21282" y="15487"/>
                  </a:cubicBezTo>
                  <a:cubicBezTo>
                    <a:pt x="5082" y="15487"/>
                    <a:pt x="5082" y="15487"/>
                    <a:pt x="5082" y="15487"/>
                  </a:cubicBezTo>
                  <a:cubicBezTo>
                    <a:pt x="5082" y="15487"/>
                    <a:pt x="4765" y="15487"/>
                    <a:pt x="4765" y="15079"/>
                  </a:cubicBezTo>
                  <a:cubicBezTo>
                    <a:pt x="4765" y="12226"/>
                    <a:pt x="4765" y="12226"/>
                    <a:pt x="4765" y="12226"/>
                  </a:cubicBezTo>
                  <a:cubicBezTo>
                    <a:pt x="4765" y="11819"/>
                    <a:pt x="5082" y="11819"/>
                    <a:pt x="5082" y="11819"/>
                  </a:cubicBezTo>
                  <a:cubicBezTo>
                    <a:pt x="21282" y="11819"/>
                    <a:pt x="21282" y="11819"/>
                    <a:pt x="21282" y="11819"/>
                  </a:cubicBezTo>
                  <a:cubicBezTo>
                    <a:pt x="21600" y="11819"/>
                    <a:pt x="21600" y="11819"/>
                    <a:pt x="21600" y="12226"/>
                  </a:cubicBezTo>
                  <a:lnTo>
                    <a:pt x="21600" y="15079"/>
                  </a:lnTo>
                  <a:close/>
                  <a:moveTo>
                    <a:pt x="21600" y="21192"/>
                  </a:moveTo>
                  <a:cubicBezTo>
                    <a:pt x="21600" y="21192"/>
                    <a:pt x="21600" y="21600"/>
                    <a:pt x="21282" y="21600"/>
                  </a:cubicBezTo>
                  <a:cubicBezTo>
                    <a:pt x="5082" y="21600"/>
                    <a:pt x="5082" y="21600"/>
                    <a:pt x="5082" y="21600"/>
                  </a:cubicBezTo>
                  <a:cubicBezTo>
                    <a:pt x="5082" y="21600"/>
                    <a:pt x="4765" y="21192"/>
                    <a:pt x="4765" y="21192"/>
                  </a:cubicBezTo>
                  <a:cubicBezTo>
                    <a:pt x="4765" y="17932"/>
                    <a:pt x="4765" y="17932"/>
                    <a:pt x="4765" y="17932"/>
                  </a:cubicBezTo>
                  <a:cubicBezTo>
                    <a:pt x="4765" y="17932"/>
                    <a:pt x="5082" y="17525"/>
                    <a:pt x="5082" y="17525"/>
                  </a:cubicBezTo>
                  <a:cubicBezTo>
                    <a:pt x="21282" y="17525"/>
                    <a:pt x="21282" y="17525"/>
                    <a:pt x="21282" y="17525"/>
                  </a:cubicBezTo>
                  <a:cubicBezTo>
                    <a:pt x="21600" y="17525"/>
                    <a:pt x="21600" y="17932"/>
                    <a:pt x="21600" y="17932"/>
                  </a:cubicBezTo>
                  <a:lnTo>
                    <a:pt x="21600" y="2119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76" name="Shape 5462">
              <a:extLst>
                <a:ext uri="{FF2B5EF4-FFF2-40B4-BE49-F238E27FC236}">
                  <a16:creationId xmlns:a16="http://schemas.microsoft.com/office/drawing/2014/main" id="{F36C62E5-0C5F-4891-9A5A-7D9908B1E950}"/>
                </a:ext>
              </a:extLst>
            </p:cNvPr>
            <p:cNvSpPr/>
            <p:nvPr/>
          </p:nvSpPr>
          <p:spPr>
            <a:xfrm>
              <a:off x="16283845" y="2560941"/>
              <a:ext cx="325169" cy="330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19" y="21200"/>
                  </a:moveTo>
                  <a:cubicBezTo>
                    <a:pt x="11411" y="21200"/>
                    <a:pt x="11004" y="21600"/>
                    <a:pt x="10596" y="21600"/>
                  </a:cubicBezTo>
                  <a:cubicBezTo>
                    <a:pt x="10596" y="21600"/>
                    <a:pt x="10596" y="21600"/>
                    <a:pt x="10596" y="21600"/>
                  </a:cubicBezTo>
                  <a:cubicBezTo>
                    <a:pt x="10189" y="21600"/>
                    <a:pt x="9781" y="21200"/>
                    <a:pt x="9781" y="20400"/>
                  </a:cubicBezTo>
                  <a:cubicBezTo>
                    <a:pt x="9781" y="12000"/>
                    <a:pt x="9781" y="12000"/>
                    <a:pt x="9781" y="12000"/>
                  </a:cubicBezTo>
                  <a:cubicBezTo>
                    <a:pt x="815" y="12000"/>
                    <a:pt x="815" y="12000"/>
                    <a:pt x="815" y="12000"/>
                  </a:cubicBezTo>
                  <a:cubicBezTo>
                    <a:pt x="408" y="12000"/>
                    <a:pt x="0" y="11600"/>
                    <a:pt x="0" y="11200"/>
                  </a:cubicBezTo>
                  <a:cubicBezTo>
                    <a:pt x="0" y="10800"/>
                    <a:pt x="0" y="10000"/>
                    <a:pt x="408" y="10000"/>
                  </a:cubicBezTo>
                  <a:cubicBezTo>
                    <a:pt x="20377" y="400"/>
                    <a:pt x="20377" y="400"/>
                    <a:pt x="20377" y="400"/>
                  </a:cubicBezTo>
                  <a:cubicBezTo>
                    <a:pt x="20377" y="0"/>
                    <a:pt x="20377" y="0"/>
                    <a:pt x="20785" y="0"/>
                  </a:cubicBezTo>
                  <a:cubicBezTo>
                    <a:pt x="20785" y="0"/>
                    <a:pt x="21192" y="400"/>
                    <a:pt x="21192" y="400"/>
                  </a:cubicBezTo>
                  <a:cubicBezTo>
                    <a:pt x="21600" y="800"/>
                    <a:pt x="21600" y="1200"/>
                    <a:pt x="21600" y="1600"/>
                  </a:cubicBezTo>
                  <a:lnTo>
                    <a:pt x="11819" y="212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77" name="Shape 5476">
              <a:extLst>
                <a:ext uri="{FF2B5EF4-FFF2-40B4-BE49-F238E27FC236}">
                  <a16:creationId xmlns:a16="http://schemas.microsoft.com/office/drawing/2014/main" id="{EA605DAA-4F78-4EB3-8E57-415E617E2CC4}"/>
                </a:ext>
              </a:extLst>
            </p:cNvPr>
            <p:cNvSpPr/>
            <p:nvPr/>
          </p:nvSpPr>
          <p:spPr>
            <a:xfrm>
              <a:off x="11977488" y="3216208"/>
              <a:ext cx="326478" cy="3618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21266" extrusionOk="0">
                  <a:moveTo>
                    <a:pt x="1200" y="21116"/>
                  </a:moveTo>
                  <a:cubicBezTo>
                    <a:pt x="400" y="21476"/>
                    <a:pt x="0" y="21116"/>
                    <a:pt x="0" y="20756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0" y="-124"/>
                    <a:pt x="400" y="-124"/>
                    <a:pt x="1200" y="236"/>
                  </a:cubicBezTo>
                  <a:cubicBezTo>
                    <a:pt x="21200" y="10316"/>
                    <a:pt x="21200" y="10316"/>
                    <a:pt x="21200" y="10316"/>
                  </a:cubicBezTo>
                  <a:cubicBezTo>
                    <a:pt x="21600" y="10316"/>
                    <a:pt x="21600" y="10676"/>
                    <a:pt x="21200" y="11036"/>
                  </a:cubicBezTo>
                  <a:lnTo>
                    <a:pt x="1200" y="2111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78" name="Shape 5477">
              <a:extLst>
                <a:ext uri="{FF2B5EF4-FFF2-40B4-BE49-F238E27FC236}">
                  <a16:creationId xmlns:a16="http://schemas.microsoft.com/office/drawing/2014/main" id="{7A61C2FA-E005-4D66-8775-DCD862481F27}"/>
                </a:ext>
              </a:extLst>
            </p:cNvPr>
            <p:cNvSpPr/>
            <p:nvPr/>
          </p:nvSpPr>
          <p:spPr>
            <a:xfrm>
              <a:off x="12856857" y="3219761"/>
              <a:ext cx="330824" cy="3251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226"/>
                  </a:moveTo>
                  <a:cubicBezTo>
                    <a:pt x="21600" y="13042"/>
                    <a:pt x="20800" y="13857"/>
                    <a:pt x="20000" y="13857"/>
                  </a:cubicBezTo>
                  <a:cubicBezTo>
                    <a:pt x="13600" y="13857"/>
                    <a:pt x="13600" y="13857"/>
                    <a:pt x="13600" y="13857"/>
                  </a:cubicBezTo>
                  <a:cubicBezTo>
                    <a:pt x="13600" y="19970"/>
                    <a:pt x="13600" y="19970"/>
                    <a:pt x="13600" y="19970"/>
                  </a:cubicBezTo>
                  <a:cubicBezTo>
                    <a:pt x="13600" y="20785"/>
                    <a:pt x="13200" y="21600"/>
                    <a:pt x="12400" y="21600"/>
                  </a:cubicBezTo>
                  <a:cubicBezTo>
                    <a:pt x="9600" y="21600"/>
                    <a:pt x="9600" y="21600"/>
                    <a:pt x="9600" y="21600"/>
                  </a:cubicBezTo>
                  <a:cubicBezTo>
                    <a:pt x="8800" y="21600"/>
                    <a:pt x="8000" y="20785"/>
                    <a:pt x="8000" y="19970"/>
                  </a:cubicBezTo>
                  <a:cubicBezTo>
                    <a:pt x="8000" y="13857"/>
                    <a:pt x="8000" y="13857"/>
                    <a:pt x="8000" y="13857"/>
                  </a:cubicBezTo>
                  <a:cubicBezTo>
                    <a:pt x="1600" y="13857"/>
                    <a:pt x="1600" y="13857"/>
                    <a:pt x="1600" y="13857"/>
                  </a:cubicBezTo>
                  <a:cubicBezTo>
                    <a:pt x="800" y="13857"/>
                    <a:pt x="0" y="13042"/>
                    <a:pt x="0" y="12226"/>
                  </a:cubicBezTo>
                  <a:cubicBezTo>
                    <a:pt x="0" y="9374"/>
                    <a:pt x="0" y="9374"/>
                    <a:pt x="0" y="9374"/>
                  </a:cubicBezTo>
                  <a:cubicBezTo>
                    <a:pt x="0" y="8558"/>
                    <a:pt x="800" y="7743"/>
                    <a:pt x="1600" y="7743"/>
                  </a:cubicBezTo>
                  <a:cubicBezTo>
                    <a:pt x="8000" y="7743"/>
                    <a:pt x="8000" y="7743"/>
                    <a:pt x="8000" y="7743"/>
                  </a:cubicBezTo>
                  <a:cubicBezTo>
                    <a:pt x="8000" y="1223"/>
                    <a:pt x="8000" y="1223"/>
                    <a:pt x="8000" y="1223"/>
                  </a:cubicBezTo>
                  <a:cubicBezTo>
                    <a:pt x="8000" y="408"/>
                    <a:pt x="8800" y="0"/>
                    <a:pt x="9600" y="0"/>
                  </a:cubicBezTo>
                  <a:cubicBezTo>
                    <a:pt x="12400" y="0"/>
                    <a:pt x="12400" y="0"/>
                    <a:pt x="12400" y="0"/>
                  </a:cubicBezTo>
                  <a:cubicBezTo>
                    <a:pt x="13200" y="0"/>
                    <a:pt x="13600" y="408"/>
                    <a:pt x="13600" y="1223"/>
                  </a:cubicBezTo>
                  <a:cubicBezTo>
                    <a:pt x="13600" y="7743"/>
                    <a:pt x="13600" y="7743"/>
                    <a:pt x="13600" y="7743"/>
                  </a:cubicBezTo>
                  <a:cubicBezTo>
                    <a:pt x="20000" y="7743"/>
                    <a:pt x="20000" y="7743"/>
                    <a:pt x="20000" y="7743"/>
                  </a:cubicBezTo>
                  <a:cubicBezTo>
                    <a:pt x="20800" y="7743"/>
                    <a:pt x="21600" y="8558"/>
                    <a:pt x="21600" y="9374"/>
                  </a:cubicBezTo>
                  <a:lnTo>
                    <a:pt x="21600" y="1222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79" name="Shape 5478">
              <a:extLst>
                <a:ext uri="{FF2B5EF4-FFF2-40B4-BE49-F238E27FC236}">
                  <a16:creationId xmlns:a16="http://schemas.microsoft.com/office/drawing/2014/main" id="{96414B88-91D8-4D7B-8C13-3E01554ACF09}"/>
                </a:ext>
              </a:extLst>
            </p:cNvPr>
            <p:cNvSpPr/>
            <p:nvPr/>
          </p:nvSpPr>
          <p:spPr>
            <a:xfrm>
              <a:off x="13736224" y="3191483"/>
              <a:ext cx="361927" cy="384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3" y="21600"/>
                  </a:moveTo>
                  <a:cubicBezTo>
                    <a:pt x="5125" y="21600"/>
                    <a:pt x="0" y="17143"/>
                    <a:pt x="0" y="11657"/>
                  </a:cubicBezTo>
                  <a:cubicBezTo>
                    <a:pt x="0" y="8229"/>
                    <a:pt x="1831" y="5486"/>
                    <a:pt x="4393" y="3429"/>
                  </a:cubicBezTo>
                  <a:cubicBezTo>
                    <a:pt x="5125" y="3086"/>
                    <a:pt x="6224" y="3086"/>
                    <a:pt x="6956" y="3771"/>
                  </a:cubicBezTo>
                  <a:cubicBezTo>
                    <a:pt x="7688" y="4800"/>
                    <a:pt x="7322" y="5829"/>
                    <a:pt x="6590" y="6171"/>
                  </a:cubicBezTo>
                  <a:cubicBezTo>
                    <a:pt x="4759" y="7543"/>
                    <a:pt x="3661" y="9600"/>
                    <a:pt x="3661" y="11657"/>
                  </a:cubicBezTo>
                  <a:cubicBezTo>
                    <a:pt x="3661" y="15086"/>
                    <a:pt x="6956" y="18171"/>
                    <a:pt x="10983" y="18171"/>
                  </a:cubicBezTo>
                  <a:cubicBezTo>
                    <a:pt x="14644" y="18171"/>
                    <a:pt x="17939" y="15086"/>
                    <a:pt x="17939" y="11657"/>
                  </a:cubicBezTo>
                  <a:cubicBezTo>
                    <a:pt x="17939" y="9600"/>
                    <a:pt x="16841" y="7543"/>
                    <a:pt x="15010" y="6171"/>
                  </a:cubicBezTo>
                  <a:cubicBezTo>
                    <a:pt x="14278" y="5829"/>
                    <a:pt x="14278" y="4800"/>
                    <a:pt x="14644" y="3771"/>
                  </a:cubicBezTo>
                  <a:cubicBezTo>
                    <a:pt x="15376" y="3086"/>
                    <a:pt x="16475" y="3086"/>
                    <a:pt x="17207" y="3429"/>
                  </a:cubicBezTo>
                  <a:cubicBezTo>
                    <a:pt x="20136" y="5486"/>
                    <a:pt x="21600" y="8229"/>
                    <a:pt x="21600" y="11657"/>
                  </a:cubicBezTo>
                  <a:cubicBezTo>
                    <a:pt x="21600" y="17143"/>
                    <a:pt x="16841" y="21600"/>
                    <a:pt x="10983" y="21600"/>
                  </a:cubicBezTo>
                  <a:close/>
                  <a:moveTo>
                    <a:pt x="12447" y="9943"/>
                  </a:moveTo>
                  <a:cubicBezTo>
                    <a:pt x="12447" y="10971"/>
                    <a:pt x="11715" y="11657"/>
                    <a:pt x="10983" y="11657"/>
                  </a:cubicBezTo>
                  <a:cubicBezTo>
                    <a:pt x="9885" y="11657"/>
                    <a:pt x="9153" y="10971"/>
                    <a:pt x="9153" y="9943"/>
                  </a:cubicBezTo>
                  <a:cubicBezTo>
                    <a:pt x="9153" y="1714"/>
                    <a:pt x="9153" y="1714"/>
                    <a:pt x="9153" y="1714"/>
                  </a:cubicBezTo>
                  <a:cubicBezTo>
                    <a:pt x="9153" y="686"/>
                    <a:pt x="9885" y="0"/>
                    <a:pt x="10983" y="0"/>
                  </a:cubicBezTo>
                  <a:cubicBezTo>
                    <a:pt x="11715" y="0"/>
                    <a:pt x="12447" y="686"/>
                    <a:pt x="12447" y="1714"/>
                  </a:cubicBezTo>
                  <a:lnTo>
                    <a:pt x="12447" y="9943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80" name="Shape 5479">
              <a:extLst>
                <a:ext uri="{FF2B5EF4-FFF2-40B4-BE49-F238E27FC236}">
                  <a16:creationId xmlns:a16="http://schemas.microsoft.com/office/drawing/2014/main" id="{6EB7DEA3-E809-4E9E-91E9-85366C312E03}"/>
                </a:ext>
              </a:extLst>
            </p:cNvPr>
            <p:cNvSpPr/>
            <p:nvPr/>
          </p:nvSpPr>
          <p:spPr>
            <a:xfrm>
              <a:off x="14618418" y="3219761"/>
              <a:ext cx="327996" cy="3251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55" y="9767"/>
                  </a:moveTo>
                  <a:lnTo>
                    <a:pt x="0" y="9767"/>
                  </a:lnTo>
                  <a:lnTo>
                    <a:pt x="0" y="0"/>
                  </a:lnTo>
                  <a:lnTo>
                    <a:pt x="10055" y="0"/>
                  </a:lnTo>
                  <a:lnTo>
                    <a:pt x="10055" y="9767"/>
                  </a:lnTo>
                  <a:close/>
                  <a:moveTo>
                    <a:pt x="10055" y="21600"/>
                  </a:moveTo>
                  <a:lnTo>
                    <a:pt x="0" y="21600"/>
                  </a:lnTo>
                  <a:lnTo>
                    <a:pt x="0" y="11833"/>
                  </a:lnTo>
                  <a:lnTo>
                    <a:pt x="10055" y="11833"/>
                  </a:lnTo>
                  <a:lnTo>
                    <a:pt x="10055" y="21600"/>
                  </a:lnTo>
                  <a:close/>
                  <a:moveTo>
                    <a:pt x="8007" y="7889"/>
                  </a:moveTo>
                  <a:lnTo>
                    <a:pt x="8007" y="1690"/>
                  </a:lnTo>
                  <a:lnTo>
                    <a:pt x="1862" y="1690"/>
                  </a:lnTo>
                  <a:lnTo>
                    <a:pt x="1862" y="7889"/>
                  </a:lnTo>
                  <a:lnTo>
                    <a:pt x="8007" y="7889"/>
                  </a:lnTo>
                  <a:close/>
                  <a:moveTo>
                    <a:pt x="8007" y="19534"/>
                  </a:moveTo>
                  <a:lnTo>
                    <a:pt x="8007" y="13899"/>
                  </a:lnTo>
                  <a:lnTo>
                    <a:pt x="1862" y="13899"/>
                  </a:lnTo>
                  <a:lnTo>
                    <a:pt x="1862" y="19534"/>
                  </a:lnTo>
                  <a:lnTo>
                    <a:pt x="8007" y="19534"/>
                  </a:lnTo>
                  <a:close/>
                  <a:moveTo>
                    <a:pt x="5959" y="5823"/>
                  </a:moveTo>
                  <a:lnTo>
                    <a:pt x="3910" y="5823"/>
                  </a:lnTo>
                  <a:lnTo>
                    <a:pt x="3910" y="3757"/>
                  </a:lnTo>
                  <a:lnTo>
                    <a:pt x="5959" y="3757"/>
                  </a:lnTo>
                  <a:lnTo>
                    <a:pt x="5959" y="5823"/>
                  </a:lnTo>
                  <a:close/>
                  <a:moveTo>
                    <a:pt x="5959" y="17656"/>
                  </a:moveTo>
                  <a:lnTo>
                    <a:pt x="3910" y="17656"/>
                  </a:lnTo>
                  <a:lnTo>
                    <a:pt x="3910" y="15590"/>
                  </a:lnTo>
                  <a:lnTo>
                    <a:pt x="5959" y="15590"/>
                  </a:lnTo>
                  <a:lnTo>
                    <a:pt x="5959" y="17656"/>
                  </a:lnTo>
                  <a:close/>
                  <a:moveTo>
                    <a:pt x="21600" y="9767"/>
                  </a:moveTo>
                  <a:lnTo>
                    <a:pt x="12103" y="9767"/>
                  </a:lnTo>
                  <a:lnTo>
                    <a:pt x="12103" y="0"/>
                  </a:lnTo>
                  <a:lnTo>
                    <a:pt x="21600" y="0"/>
                  </a:lnTo>
                  <a:lnTo>
                    <a:pt x="21600" y="9767"/>
                  </a:lnTo>
                  <a:close/>
                  <a:moveTo>
                    <a:pt x="21600" y="17656"/>
                  </a:moveTo>
                  <a:lnTo>
                    <a:pt x="15641" y="17656"/>
                  </a:lnTo>
                  <a:lnTo>
                    <a:pt x="15641" y="15590"/>
                  </a:lnTo>
                  <a:lnTo>
                    <a:pt x="13593" y="15590"/>
                  </a:lnTo>
                  <a:lnTo>
                    <a:pt x="13593" y="21600"/>
                  </a:lnTo>
                  <a:lnTo>
                    <a:pt x="12103" y="21600"/>
                  </a:lnTo>
                  <a:lnTo>
                    <a:pt x="12103" y="11833"/>
                  </a:lnTo>
                  <a:lnTo>
                    <a:pt x="17690" y="11833"/>
                  </a:lnTo>
                  <a:lnTo>
                    <a:pt x="17690" y="13899"/>
                  </a:lnTo>
                  <a:lnTo>
                    <a:pt x="19738" y="13899"/>
                  </a:lnTo>
                  <a:lnTo>
                    <a:pt x="19738" y="11833"/>
                  </a:lnTo>
                  <a:lnTo>
                    <a:pt x="21600" y="11833"/>
                  </a:lnTo>
                  <a:lnTo>
                    <a:pt x="21600" y="17656"/>
                  </a:lnTo>
                  <a:close/>
                  <a:moveTo>
                    <a:pt x="19738" y="7889"/>
                  </a:moveTo>
                  <a:lnTo>
                    <a:pt x="19738" y="1690"/>
                  </a:lnTo>
                  <a:lnTo>
                    <a:pt x="13593" y="1690"/>
                  </a:lnTo>
                  <a:lnTo>
                    <a:pt x="13593" y="7889"/>
                  </a:lnTo>
                  <a:lnTo>
                    <a:pt x="19738" y="7889"/>
                  </a:lnTo>
                  <a:close/>
                  <a:moveTo>
                    <a:pt x="17690" y="5823"/>
                  </a:moveTo>
                  <a:lnTo>
                    <a:pt x="15641" y="5823"/>
                  </a:lnTo>
                  <a:lnTo>
                    <a:pt x="15641" y="3757"/>
                  </a:lnTo>
                  <a:lnTo>
                    <a:pt x="17690" y="3757"/>
                  </a:lnTo>
                  <a:lnTo>
                    <a:pt x="17690" y="5823"/>
                  </a:lnTo>
                  <a:close/>
                  <a:moveTo>
                    <a:pt x="17690" y="21600"/>
                  </a:moveTo>
                  <a:lnTo>
                    <a:pt x="15641" y="21600"/>
                  </a:lnTo>
                  <a:lnTo>
                    <a:pt x="15641" y="19534"/>
                  </a:lnTo>
                  <a:lnTo>
                    <a:pt x="17690" y="19534"/>
                  </a:lnTo>
                  <a:lnTo>
                    <a:pt x="17690" y="21600"/>
                  </a:lnTo>
                  <a:close/>
                  <a:moveTo>
                    <a:pt x="21600" y="21600"/>
                  </a:moveTo>
                  <a:lnTo>
                    <a:pt x="19738" y="21600"/>
                  </a:lnTo>
                  <a:lnTo>
                    <a:pt x="19738" y="19534"/>
                  </a:lnTo>
                  <a:lnTo>
                    <a:pt x="21600" y="19534"/>
                  </a:lnTo>
                  <a:lnTo>
                    <a:pt x="21600" y="216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81" name="Shape 5480">
              <a:extLst>
                <a:ext uri="{FF2B5EF4-FFF2-40B4-BE49-F238E27FC236}">
                  <a16:creationId xmlns:a16="http://schemas.microsoft.com/office/drawing/2014/main" id="{71ED9AB5-B89E-4429-AE9D-512BA7B89C75}"/>
                </a:ext>
              </a:extLst>
            </p:cNvPr>
            <p:cNvSpPr/>
            <p:nvPr/>
          </p:nvSpPr>
          <p:spPr>
            <a:xfrm>
              <a:off x="15497784" y="3219761"/>
              <a:ext cx="384548" cy="3251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43" y="13857"/>
                  </a:moveTo>
                  <a:cubicBezTo>
                    <a:pt x="9943" y="17932"/>
                    <a:pt x="6857" y="21600"/>
                    <a:pt x="3086" y="21600"/>
                  </a:cubicBezTo>
                  <a:cubicBezTo>
                    <a:pt x="2400" y="21600"/>
                    <a:pt x="2400" y="21600"/>
                    <a:pt x="2400" y="21600"/>
                  </a:cubicBezTo>
                  <a:cubicBezTo>
                    <a:pt x="2057" y="21600"/>
                    <a:pt x="1714" y="21192"/>
                    <a:pt x="1714" y="20785"/>
                  </a:cubicBezTo>
                  <a:cubicBezTo>
                    <a:pt x="1714" y="18747"/>
                    <a:pt x="1714" y="18747"/>
                    <a:pt x="1714" y="18747"/>
                  </a:cubicBezTo>
                  <a:cubicBezTo>
                    <a:pt x="1714" y="17932"/>
                    <a:pt x="2057" y="17525"/>
                    <a:pt x="2400" y="17525"/>
                  </a:cubicBezTo>
                  <a:cubicBezTo>
                    <a:pt x="3086" y="17525"/>
                    <a:pt x="3086" y="17525"/>
                    <a:pt x="3086" y="17525"/>
                  </a:cubicBezTo>
                  <a:cubicBezTo>
                    <a:pt x="5143" y="17525"/>
                    <a:pt x="6514" y="15894"/>
                    <a:pt x="6514" y="13857"/>
                  </a:cubicBezTo>
                  <a:cubicBezTo>
                    <a:pt x="6514" y="13042"/>
                    <a:pt x="6514" y="13042"/>
                    <a:pt x="6514" y="13042"/>
                  </a:cubicBezTo>
                  <a:cubicBezTo>
                    <a:pt x="6514" y="12226"/>
                    <a:pt x="6171" y="11819"/>
                    <a:pt x="5486" y="11819"/>
                  </a:cubicBezTo>
                  <a:cubicBezTo>
                    <a:pt x="2400" y="11819"/>
                    <a:pt x="2400" y="11819"/>
                    <a:pt x="2400" y="11819"/>
                  </a:cubicBezTo>
                  <a:cubicBezTo>
                    <a:pt x="1029" y="11819"/>
                    <a:pt x="0" y="10189"/>
                    <a:pt x="0" y="8558"/>
                  </a:cubicBezTo>
                  <a:cubicBezTo>
                    <a:pt x="0" y="2853"/>
                    <a:pt x="0" y="2853"/>
                    <a:pt x="0" y="2853"/>
                  </a:cubicBezTo>
                  <a:cubicBezTo>
                    <a:pt x="0" y="1223"/>
                    <a:pt x="1029" y="0"/>
                    <a:pt x="2400" y="0"/>
                  </a:cubicBezTo>
                  <a:cubicBezTo>
                    <a:pt x="7543" y="0"/>
                    <a:pt x="7543" y="0"/>
                    <a:pt x="7543" y="0"/>
                  </a:cubicBezTo>
                  <a:cubicBezTo>
                    <a:pt x="8914" y="0"/>
                    <a:pt x="9943" y="1223"/>
                    <a:pt x="9943" y="2853"/>
                  </a:cubicBezTo>
                  <a:lnTo>
                    <a:pt x="9943" y="13857"/>
                  </a:lnTo>
                  <a:close/>
                  <a:moveTo>
                    <a:pt x="21600" y="13857"/>
                  </a:moveTo>
                  <a:cubicBezTo>
                    <a:pt x="21600" y="17932"/>
                    <a:pt x="18514" y="21600"/>
                    <a:pt x="14743" y="21600"/>
                  </a:cubicBezTo>
                  <a:cubicBezTo>
                    <a:pt x="14057" y="21600"/>
                    <a:pt x="14057" y="21600"/>
                    <a:pt x="14057" y="21600"/>
                  </a:cubicBezTo>
                  <a:cubicBezTo>
                    <a:pt x="13714" y="21600"/>
                    <a:pt x="13371" y="21192"/>
                    <a:pt x="13371" y="20785"/>
                  </a:cubicBezTo>
                  <a:cubicBezTo>
                    <a:pt x="13371" y="18747"/>
                    <a:pt x="13371" y="18747"/>
                    <a:pt x="13371" y="18747"/>
                  </a:cubicBezTo>
                  <a:cubicBezTo>
                    <a:pt x="13371" y="17932"/>
                    <a:pt x="13714" y="17525"/>
                    <a:pt x="14057" y="17525"/>
                  </a:cubicBezTo>
                  <a:cubicBezTo>
                    <a:pt x="14743" y="17525"/>
                    <a:pt x="14743" y="17525"/>
                    <a:pt x="14743" y="17525"/>
                  </a:cubicBezTo>
                  <a:cubicBezTo>
                    <a:pt x="16800" y="17525"/>
                    <a:pt x="18171" y="15894"/>
                    <a:pt x="18171" y="13857"/>
                  </a:cubicBezTo>
                  <a:cubicBezTo>
                    <a:pt x="18171" y="13042"/>
                    <a:pt x="18171" y="13042"/>
                    <a:pt x="18171" y="13042"/>
                  </a:cubicBezTo>
                  <a:cubicBezTo>
                    <a:pt x="18171" y="12226"/>
                    <a:pt x="17829" y="11819"/>
                    <a:pt x="17143" y="11819"/>
                  </a:cubicBezTo>
                  <a:cubicBezTo>
                    <a:pt x="14057" y="11819"/>
                    <a:pt x="14057" y="11819"/>
                    <a:pt x="14057" y="11819"/>
                  </a:cubicBezTo>
                  <a:cubicBezTo>
                    <a:pt x="12686" y="11819"/>
                    <a:pt x="11657" y="10189"/>
                    <a:pt x="11657" y="8558"/>
                  </a:cubicBezTo>
                  <a:cubicBezTo>
                    <a:pt x="11657" y="2853"/>
                    <a:pt x="11657" y="2853"/>
                    <a:pt x="11657" y="2853"/>
                  </a:cubicBezTo>
                  <a:cubicBezTo>
                    <a:pt x="11657" y="1223"/>
                    <a:pt x="12686" y="0"/>
                    <a:pt x="14057" y="0"/>
                  </a:cubicBezTo>
                  <a:cubicBezTo>
                    <a:pt x="19200" y="0"/>
                    <a:pt x="19200" y="0"/>
                    <a:pt x="19200" y="0"/>
                  </a:cubicBezTo>
                  <a:cubicBezTo>
                    <a:pt x="20571" y="0"/>
                    <a:pt x="21600" y="1223"/>
                    <a:pt x="21600" y="2853"/>
                  </a:cubicBezTo>
                  <a:lnTo>
                    <a:pt x="21600" y="13857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82" name="Shape 5481">
              <a:extLst>
                <a:ext uri="{FF2B5EF4-FFF2-40B4-BE49-F238E27FC236}">
                  <a16:creationId xmlns:a16="http://schemas.microsoft.com/office/drawing/2014/main" id="{BB4E200C-1033-4708-B714-79FE9FA72CAD}"/>
                </a:ext>
              </a:extLst>
            </p:cNvPr>
            <p:cNvSpPr/>
            <p:nvPr/>
          </p:nvSpPr>
          <p:spPr>
            <a:xfrm>
              <a:off x="16283845" y="3191485"/>
              <a:ext cx="412070" cy="390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4" h="21600" extrusionOk="0">
                  <a:moveTo>
                    <a:pt x="7624" y="12150"/>
                  </a:moveTo>
                  <a:cubicBezTo>
                    <a:pt x="5718" y="11138"/>
                    <a:pt x="5718" y="11138"/>
                    <a:pt x="5718" y="11138"/>
                  </a:cubicBezTo>
                  <a:cubicBezTo>
                    <a:pt x="3176" y="14175"/>
                    <a:pt x="2859" y="16875"/>
                    <a:pt x="2859" y="16875"/>
                  </a:cubicBezTo>
                  <a:cubicBezTo>
                    <a:pt x="635" y="12150"/>
                    <a:pt x="635" y="12150"/>
                    <a:pt x="635" y="12150"/>
                  </a:cubicBezTo>
                  <a:cubicBezTo>
                    <a:pt x="0" y="11475"/>
                    <a:pt x="318" y="10800"/>
                    <a:pt x="318" y="10800"/>
                  </a:cubicBezTo>
                  <a:cubicBezTo>
                    <a:pt x="318" y="10800"/>
                    <a:pt x="953" y="9787"/>
                    <a:pt x="1906" y="8100"/>
                  </a:cubicBezTo>
                  <a:cubicBezTo>
                    <a:pt x="0" y="7087"/>
                    <a:pt x="0" y="7087"/>
                    <a:pt x="0" y="7087"/>
                  </a:cubicBezTo>
                  <a:cubicBezTo>
                    <a:pt x="5400" y="7425"/>
                    <a:pt x="5400" y="7425"/>
                    <a:pt x="5400" y="7425"/>
                  </a:cubicBezTo>
                  <a:lnTo>
                    <a:pt x="7624" y="12150"/>
                  </a:lnTo>
                  <a:close/>
                  <a:moveTo>
                    <a:pt x="9847" y="19575"/>
                  </a:moveTo>
                  <a:cubicBezTo>
                    <a:pt x="9847" y="19913"/>
                    <a:pt x="9847" y="19913"/>
                    <a:pt x="9847" y="19913"/>
                  </a:cubicBezTo>
                  <a:cubicBezTo>
                    <a:pt x="4765" y="19575"/>
                    <a:pt x="4765" y="19575"/>
                    <a:pt x="4765" y="19575"/>
                  </a:cubicBezTo>
                  <a:cubicBezTo>
                    <a:pt x="4129" y="19575"/>
                    <a:pt x="3494" y="18900"/>
                    <a:pt x="3494" y="18225"/>
                  </a:cubicBezTo>
                  <a:cubicBezTo>
                    <a:pt x="2859" y="17213"/>
                    <a:pt x="3494" y="15525"/>
                    <a:pt x="3812" y="14513"/>
                  </a:cubicBezTo>
                  <a:cubicBezTo>
                    <a:pt x="3812" y="14513"/>
                    <a:pt x="4765" y="14513"/>
                    <a:pt x="9847" y="14850"/>
                  </a:cubicBezTo>
                  <a:lnTo>
                    <a:pt x="9847" y="19575"/>
                  </a:lnTo>
                  <a:close/>
                  <a:moveTo>
                    <a:pt x="7624" y="7762"/>
                  </a:moveTo>
                  <a:cubicBezTo>
                    <a:pt x="3812" y="5400"/>
                    <a:pt x="3812" y="5400"/>
                    <a:pt x="3812" y="5400"/>
                  </a:cubicBezTo>
                  <a:cubicBezTo>
                    <a:pt x="3494" y="5062"/>
                    <a:pt x="3494" y="5062"/>
                    <a:pt x="3494" y="5062"/>
                  </a:cubicBezTo>
                  <a:cubicBezTo>
                    <a:pt x="6035" y="675"/>
                    <a:pt x="6035" y="675"/>
                    <a:pt x="6035" y="675"/>
                  </a:cubicBezTo>
                  <a:cubicBezTo>
                    <a:pt x="6671" y="0"/>
                    <a:pt x="7306" y="0"/>
                    <a:pt x="7941" y="0"/>
                  </a:cubicBezTo>
                  <a:cubicBezTo>
                    <a:pt x="9212" y="0"/>
                    <a:pt x="9847" y="1350"/>
                    <a:pt x="10800" y="2025"/>
                  </a:cubicBezTo>
                  <a:cubicBezTo>
                    <a:pt x="10800" y="2025"/>
                    <a:pt x="10165" y="3037"/>
                    <a:pt x="7624" y="7762"/>
                  </a:cubicBezTo>
                  <a:close/>
                  <a:moveTo>
                    <a:pt x="18741" y="2025"/>
                  </a:moveTo>
                  <a:cubicBezTo>
                    <a:pt x="15882" y="6750"/>
                    <a:pt x="15882" y="6750"/>
                    <a:pt x="15882" y="6750"/>
                  </a:cubicBezTo>
                  <a:cubicBezTo>
                    <a:pt x="10800" y="6750"/>
                    <a:pt x="10800" y="6750"/>
                    <a:pt x="10800" y="6750"/>
                  </a:cubicBezTo>
                  <a:cubicBezTo>
                    <a:pt x="12706" y="5400"/>
                    <a:pt x="12706" y="5400"/>
                    <a:pt x="12706" y="5400"/>
                  </a:cubicBezTo>
                  <a:cubicBezTo>
                    <a:pt x="11118" y="1350"/>
                    <a:pt x="9212" y="0"/>
                    <a:pt x="9212" y="0"/>
                  </a:cubicBezTo>
                  <a:cubicBezTo>
                    <a:pt x="14294" y="0"/>
                    <a:pt x="14294" y="0"/>
                    <a:pt x="14294" y="0"/>
                  </a:cubicBezTo>
                  <a:cubicBezTo>
                    <a:pt x="14929" y="0"/>
                    <a:pt x="15565" y="675"/>
                    <a:pt x="15565" y="675"/>
                  </a:cubicBezTo>
                  <a:cubicBezTo>
                    <a:pt x="15565" y="675"/>
                    <a:pt x="15882" y="1687"/>
                    <a:pt x="16835" y="3037"/>
                  </a:cubicBezTo>
                  <a:lnTo>
                    <a:pt x="18741" y="2025"/>
                  </a:lnTo>
                  <a:close/>
                  <a:moveTo>
                    <a:pt x="17788" y="18563"/>
                  </a:moveTo>
                  <a:cubicBezTo>
                    <a:pt x="17471" y="19575"/>
                    <a:pt x="16835" y="19575"/>
                    <a:pt x="16835" y="19575"/>
                  </a:cubicBezTo>
                  <a:cubicBezTo>
                    <a:pt x="16835" y="19575"/>
                    <a:pt x="15882" y="19575"/>
                    <a:pt x="13976" y="19575"/>
                  </a:cubicBezTo>
                  <a:cubicBezTo>
                    <a:pt x="14294" y="21600"/>
                    <a:pt x="14294" y="21600"/>
                    <a:pt x="14294" y="21600"/>
                  </a:cubicBezTo>
                  <a:cubicBezTo>
                    <a:pt x="11435" y="17213"/>
                    <a:pt x="11435" y="17213"/>
                    <a:pt x="11435" y="17213"/>
                  </a:cubicBezTo>
                  <a:cubicBezTo>
                    <a:pt x="13976" y="12488"/>
                    <a:pt x="13976" y="12488"/>
                    <a:pt x="13976" y="12488"/>
                  </a:cubicBezTo>
                  <a:cubicBezTo>
                    <a:pt x="13976" y="14513"/>
                    <a:pt x="13976" y="14513"/>
                    <a:pt x="13976" y="14513"/>
                  </a:cubicBezTo>
                  <a:cubicBezTo>
                    <a:pt x="18106" y="15188"/>
                    <a:pt x="20329" y="13838"/>
                    <a:pt x="20329" y="13838"/>
                  </a:cubicBezTo>
                  <a:lnTo>
                    <a:pt x="17788" y="18563"/>
                  </a:lnTo>
                  <a:close/>
                  <a:moveTo>
                    <a:pt x="21282" y="10800"/>
                  </a:moveTo>
                  <a:cubicBezTo>
                    <a:pt x="21600" y="11475"/>
                    <a:pt x="21282" y="12150"/>
                    <a:pt x="20965" y="12825"/>
                  </a:cubicBezTo>
                  <a:cubicBezTo>
                    <a:pt x="20329" y="13838"/>
                    <a:pt x="18741" y="13838"/>
                    <a:pt x="17788" y="14175"/>
                  </a:cubicBezTo>
                  <a:cubicBezTo>
                    <a:pt x="17788" y="14175"/>
                    <a:pt x="17471" y="13500"/>
                    <a:pt x="14612" y="8775"/>
                  </a:cubicBezTo>
                  <a:cubicBezTo>
                    <a:pt x="18424" y="6075"/>
                    <a:pt x="18424" y="6075"/>
                    <a:pt x="18424" y="6075"/>
                  </a:cubicBezTo>
                  <a:cubicBezTo>
                    <a:pt x="18741" y="6075"/>
                    <a:pt x="18741" y="6075"/>
                    <a:pt x="18741" y="6075"/>
                  </a:cubicBezTo>
                  <a:lnTo>
                    <a:pt x="21282" y="108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83" name="Shape 5495">
              <a:extLst>
                <a:ext uri="{FF2B5EF4-FFF2-40B4-BE49-F238E27FC236}">
                  <a16:creationId xmlns:a16="http://schemas.microsoft.com/office/drawing/2014/main" id="{FFCA13A3-7BF1-437C-B1C0-9044339E6CFC}"/>
                </a:ext>
              </a:extLst>
            </p:cNvPr>
            <p:cNvSpPr/>
            <p:nvPr/>
          </p:nvSpPr>
          <p:spPr>
            <a:xfrm>
              <a:off x="11983143" y="3875751"/>
              <a:ext cx="336481" cy="415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11" y="17471"/>
                  </a:moveTo>
                  <a:cubicBezTo>
                    <a:pt x="5498" y="21282"/>
                    <a:pt x="5498" y="21282"/>
                    <a:pt x="5498" y="21282"/>
                  </a:cubicBezTo>
                  <a:cubicBezTo>
                    <a:pt x="5498" y="21600"/>
                    <a:pt x="5498" y="21600"/>
                    <a:pt x="5105" y="21600"/>
                  </a:cubicBezTo>
                  <a:cubicBezTo>
                    <a:pt x="5105" y="21600"/>
                    <a:pt x="5105" y="21600"/>
                    <a:pt x="4713" y="21282"/>
                  </a:cubicBezTo>
                  <a:cubicBezTo>
                    <a:pt x="0" y="17471"/>
                    <a:pt x="0" y="17471"/>
                    <a:pt x="0" y="17471"/>
                  </a:cubicBezTo>
                  <a:cubicBezTo>
                    <a:pt x="0" y="17471"/>
                    <a:pt x="0" y="17153"/>
                    <a:pt x="0" y="17153"/>
                  </a:cubicBezTo>
                  <a:cubicBezTo>
                    <a:pt x="0" y="16835"/>
                    <a:pt x="393" y="16835"/>
                    <a:pt x="393" y="16835"/>
                  </a:cubicBezTo>
                  <a:cubicBezTo>
                    <a:pt x="3142" y="16835"/>
                    <a:pt x="3142" y="16835"/>
                    <a:pt x="3142" y="16835"/>
                  </a:cubicBezTo>
                  <a:cubicBezTo>
                    <a:pt x="3142" y="318"/>
                    <a:pt x="3142" y="318"/>
                    <a:pt x="3142" y="318"/>
                  </a:cubicBezTo>
                  <a:cubicBezTo>
                    <a:pt x="3142" y="0"/>
                    <a:pt x="3535" y="0"/>
                    <a:pt x="3927" y="0"/>
                  </a:cubicBezTo>
                  <a:cubicBezTo>
                    <a:pt x="6676" y="0"/>
                    <a:pt x="6676" y="0"/>
                    <a:pt x="6676" y="0"/>
                  </a:cubicBezTo>
                  <a:cubicBezTo>
                    <a:pt x="7069" y="0"/>
                    <a:pt x="7069" y="0"/>
                    <a:pt x="7069" y="318"/>
                  </a:cubicBezTo>
                  <a:cubicBezTo>
                    <a:pt x="7069" y="16835"/>
                    <a:pt x="7069" y="16835"/>
                    <a:pt x="7069" y="16835"/>
                  </a:cubicBezTo>
                  <a:cubicBezTo>
                    <a:pt x="9818" y="16835"/>
                    <a:pt x="9818" y="16835"/>
                    <a:pt x="9818" y="16835"/>
                  </a:cubicBezTo>
                  <a:cubicBezTo>
                    <a:pt x="10211" y="16835"/>
                    <a:pt x="10604" y="17153"/>
                    <a:pt x="10604" y="17153"/>
                  </a:cubicBezTo>
                  <a:cubicBezTo>
                    <a:pt x="10604" y="17471"/>
                    <a:pt x="10604" y="17471"/>
                    <a:pt x="10211" y="17471"/>
                  </a:cubicBezTo>
                  <a:close/>
                  <a:moveTo>
                    <a:pt x="16495" y="21600"/>
                  </a:moveTo>
                  <a:cubicBezTo>
                    <a:pt x="15709" y="21600"/>
                    <a:pt x="15316" y="21282"/>
                    <a:pt x="14924" y="21282"/>
                  </a:cubicBezTo>
                  <a:cubicBezTo>
                    <a:pt x="14531" y="21282"/>
                    <a:pt x="14531" y="21282"/>
                    <a:pt x="14138" y="21282"/>
                  </a:cubicBezTo>
                  <a:cubicBezTo>
                    <a:pt x="14924" y="19694"/>
                    <a:pt x="14924" y="19694"/>
                    <a:pt x="14924" y="19694"/>
                  </a:cubicBezTo>
                  <a:cubicBezTo>
                    <a:pt x="14924" y="19694"/>
                    <a:pt x="15316" y="20012"/>
                    <a:pt x="15316" y="20012"/>
                  </a:cubicBezTo>
                  <a:cubicBezTo>
                    <a:pt x="15709" y="20012"/>
                    <a:pt x="16102" y="20012"/>
                    <a:pt x="16495" y="20012"/>
                  </a:cubicBezTo>
                  <a:cubicBezTo>
                    <a:pt x="18065" y="20012"/>
                    <a:pt x="19244" y="18741"/>
                    <a:pt x="19244" y="17471"/>
                  </a:cubicBezTo>
                  <a:cubicBezTo>
                    <a:pt x="19244" y="17471"/>
                    <a:pt x="19244" y="17471"/>
                    <a:pt x="19244" y="17471"/>
                  </a:cubicBezTo>
                  <a:cubicBezTo>
                    <a:pt x="18851" y="18106"/>
                    <a:pt x="18065" y="18106"/>
                    <a:pt x="17280" y="18106"/>
                  </a:cubicBezTo>
                  <a:cubicBezTo>
                    <a:pt x="14924" y="18106"/>
                    <a:pt x="13745" y="16835"/>
                    <a:pt x="13745" y="15247"/>
                  </a:cubicBezTo>
                  <a:cubicBezTo>
                    <a:pt x="13745" y="13659"/>
                    <a:pt x="15316" y="12388"/>
                    <a:pt x="17280" y="12388"/>
                  </a:cubicBezTo>
                  <a:cubicBezTo>
                    <a:pt x="19636" y="12388"/>
                    <a:pt x="21600" y="13659"/>
                    <a:pt x="21600" y="16518"/>
                  </a:cubicBezTo>
                  <a:cubicBezTo>
                    <a:pt x="21600" y="18741"/>
                    <a:pt x="20029" y="21600"/>
                    <a:pt x="16495" y="21600"/>
                  </a:cubicBezTo>
                  <a:close/>
                  <a:moveTo>
                    <a:pt x="21207" y="9212"/>
                  </a:moveTo>
                  <a:cubicBezTo>
                    <a:pt x="14138" y="9212"/>
                    <a:pt x="14138" y="9212"/>
                    <a:pt x="14138" y="9212"/>
                  </a:cubicBezTo>
                  <a:cubicBezTo>
                    <a:pt x="14138" y="7941"/>
                    <a:pt x="14138" y="7941"/>
                    <a:pt x="14138" y="7941"/>
                  </a:cubicBezTo>
                  <a:cubicBezTo>
                    <a:pt x="16887" y="7941"/>
                    <a:pt x="16887" y="7941"/>
                    <a:pt x="16887" y="7941"/>
                  </a:cubicBezTo>
                  <a:cubicBezTo>
                    <a:pt x="16887" y="2541"/>
                    <a:pt x="16887" y="2541"/>
                    <a:pt x="16887" y="2541"/>
                  </a:cubicBezTo>
                  <a:cubicBezTo>
                    <a:pt x="16887" y="2541"/>
                    <a:pt x="16887" y="2224"/>
                    <a:pt x="16887" y="2224"/>
                  </a:cubicBezTo>
                  <a:cubicBezTo>
                    <a:pt x="16887" y="1906"/>
                    <a:pt x="16887" y="1906"/>
                    <a:pt x="16887" y="1906"/>
                  </a:cubicBezTo>
                  <a:cubicBezTo>
                    <a:pt x="16887" y="1906"/>
                    <a:pt x="16887" y="1906"/>
                    <a:pt x="16887" y="1906"/>
                  </a:cubicBezTo>
                  <a:cubicBezTo>
                    <a:pt x="16495" y="2224"/>
                    <a:pt x="16495" y="2224"/>
                    <a:pt x="16495" y="2224"/>
                  </a:cubicBezTo>
                  <a:cubicBezTo>
                    <a:pt x="16495" y="2224"/>
                    <a:pt x="16495" y="2224"/>
                    <a:pt x="16102" y="2541"/>
                  </a:cubicBezTo>
                  <a:cubicBezTo>
                    <a:pt x="15316" y="3176"/>
                    <a:pt x="15316" y="3176"/>
                    <a:pt x="15316" y="3176"/>
                  </a:cubicBezTo>
                  <a:cubicBezTo>
                    <a:pt x="14138" y="2224"/>
                    <a:pt x="14138" y="2224"/>
                    <a:pt x="14138" y="2224"/>
                  </a:cubicBezTo>
                  <a:cubicBezTo>
                    <a:pt x="16887" y="0"/>
                    <a:pt x="16887" y="0"/>
                    <a:pt x="16887" y="0"/>
                  </a:cubicBezTo>
                  <a:cubicBezTo>
                    <a:pt x="18851" y="0"/>
                    <a:pt x="18851" y="0"/>
                    <a:pt x="18851" y="0"/>
                  </a:cubicBezTo>
                  <a:cubicBezTo>
                    <a:pt x="18851" y="7941"/>
                    <a:pt x="18851" y="7941"/>
                    <a:pt x="18851" y="7941"/>
                  </a:cubicBezTo>
                  <a:cubicBezTo>
                    <a:pt x="21207" y="7941"/>
                    <a:pt x="21207" y="7941"/>
                    <a:pt x="21207" y="7941"/>
                  </a:cubicBezTo>
                  <a:lnTo>
                    <a:pt x="21207" y="9212"/>
                  </a:lnTo>
                  <a:close/>
                  <a:moveTo>
                    <a:pt x="17280" y="13659"/>
                  </a:moveTo>
                  <a:cubicBezTo>
                    <a:pt x="16495" y="13659"/>
                    <a:pt x="15709" y="14294"/>
                    <a:pt x="15709" y="15247"/>
                  </a:cubicBezTo>
                  <a:cubicBezTo>
                    <a:pt x="15709" y="16200"/>
                    <a:pt x="16495" y="16835"/>
                    <a:pt x="17673" y="16835"/>
                  </a:cubicBezTo>
                  <a:cubicBezTo>
                    <a:pt x="18851" y="16835"/>
                    <a:pt x="19636" y="16518"/>
                    <a:pt x="19636" y="15882"/>
                  </a:cubicBezTo>
                  <a:cubicBezTo>
                    <a:pt x="19636" y="14612"/>
                    <a:pt x="18458" y="13659"/>
                    <a:pt x="17280" y="1365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84" name="Shape 5496">
              <a:extLst>
                <a:ext uri="{FF2B5EF4-FFF2-40B4-BE49-F238E27FC236}">
                  <a16:creationId xmlns:a16="http://schemas.microsoft.com/office/drawing/2014/main" id="{4EFC1B23-58C2-4B55-8E97-C59FA2847E27}"/>
                </a:ext>
              </a:extLst>
            </p:cNvPr>
            <p:cNvSpPr/>
            <p:nvPr/>
          </p:nvSpPr>
          <p:spPr>
            <a:xfrm>
              <a:off x="12856856" y="3932302"/>
              <a:ext cx="500477" cy="3279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24" y="14400"/>
                  </a:moveTo>
                  <a:cubicBezTo>
                    <a:pt x="2107" y="14400"/>
                    <a:pt x="2107" y="14400"/>
                    <a:pt x="2107" y="14400"/>
                  </a:cubicBezTo>
                  <a:cubicBezTo>
                    <a:pt x="2107" y="13200"/>
                    <a:pt x="2107" y="13200"/>
                    <a:pt x="2107" y="13200"/>
                  </a:cubicBezTo>
                  <a:cubicBezTo>
                    <a:pt x="1580" y="13200"/>
                    <a:pt x="1580" y="13200"/>
                    <a:pt x="1580" y="13200"/>
                  </a:cubicBezTo>
                  <a:cubicBezTo>
                    <a:pt x="1317" y="13200"/>
                    <a:pt x="1317" y="12800"/>
                    <a:pt x="1317" y="12000"/>
                  </a:cubicBezTo>
                  <a:cubicBezTo>
                    <a:pt x="1317" y="11600"/>
                    <a:pt x="1317" y="11600"/>
                    <a:pt x="1317" y="11200"/>
                  </a:cubicBezTo>
                  <a:cubicBezTo>
                    <a:pt x="527" y="11200"/>
                    <a:pt x="0" y="11200"/>
                    <a:pt x="0" y="10800"/>
                  </a:cubicBezTo>
                  <a:cubicBezTo>
                    <a:pt x="0" y="10800"/>
                    <a:pt x="527" y="10400"/>
                    <a:pt x="1317" y="10400"/>
                  </a:cubicBezTo>
                  <a:cubicBezTo>
                    <a:pt x="1317" y="10000"/>
                    <a:pt x="1317" y="10000"/>
                    <a:pt x="1317" y="9600"/>
                  </a:cubicBezTo>
                  <a:cubicBezTo>
                    <a:pt x="1317" y="8800"/>
                    <a:pt x="1317" y="8400"/>
                    <a:pt x="1580" y="8400"/>
                  </a:cubicBezTo>
                  <a:cubicBezTo>
                    <a:pt x="2107" y="8400"/>
                    <a:pt x="2107" y="8400"/>
                    <a:pt x="2107" y="8400"/>
                  </a:cubicBezTo>
                  <a:cubicBezTo>
                    <a:pt x="2107" y="7600"/>
                    <a:pt x="2107" y="7600"/>
                    <a:pt x="2107" y="7600"/>
                  </a:cubicBezTo>
                  <a:cubicBezTo>
                    <a:pt x="3424" y="7600"/>
                    <a:pt x="3424" y="7600"/>
                    <a:pt x="3424" y="7600"/>
                  </a:cubicBezTo>
                  <a:cubicBezTo>
                    <a:pt x="4478" y="7600"/>
                    <a:pt x="5532" y="8000"/>
                    <a:pt x="6059" y="8400"/>
                  </a:cubicBezTo>
                  <a:cubicBezTo>
                    <a:pt x="17385" y="8400"/>
                    <a:pt x="17385" y="8400"/>
                    <a:pt x="17385" y="8400"/>
                  </a:cubicBezTo>
                  <a:cubicBezTo>
                    <a:pt x="17912" y="8800"/>
                    <a:pt x="18702" y="8800"/>
                    <a:pt x="19229" y="8800"/>
                  </a:cubicBezTo>
                  <a:cubicBezTo>
                    <a:pt x="21073" y="9200"/>
                    <a:pt x="21600" y="10400"/>
                    <a:pt x="21600" y="10800"/>
                  </a:cubicBezTo>
                  <a:cubicBezTo>
                    <a:pt x="21600" y="11200"/>
                    <a:pt x="21073" y="12400"/>
                    <a:pt x="19229" y="12800"/>
                  </a:cubicBezTo>
                  <a:cubicBezTo>
                    <a:pt x="18702" y="12800"/>
                    <a:pt x="17912" y="13200"/>
                    <a:pt x="17385" y="13200"/>
                  </a:cubicBezTo>
                  <a:cubicBezTo>
                    <a:pt x="6059" y="13200"/>
                    <a:pt x="6059" y="13200"/>
                    <a:pt x="6059" y="13200"/>
                  </a:cubicBezTo>
                  <a:cubicBezTo>
                    <a:pt x="5532" y="14000"/>
                    <a:pt x="4478" y="14400"/>
                    <a:pt x="3424" y="14400"/>
                  </a:cubicBezTo>
                  <a:close/>
                  <a:moveTo>
                    <a:pt x="3161" y="7200"/>
                  </a:moveTo>
                  <a:cubicBezTo>
                    <a:pt x="4215" y="0"/>
                    <a:pt x="4215" y="0"/>
                    <a:pt x="4215" y="0"/>
                  </a:cubicBezTo>
                  <a:cubicBezTo>
                    <a:pt x="4478" y="0"/>
                    <a:pt x="5005" y="0"/>
                    <a:pt x="5005" y="0"/>
                  </a:cubicBezTo>
                  <a:cubicBezTo>
                    <a:pt x="5795" y="0"/>
                    <a:pt x="6322" y="800"/>
                    <a:pt x="6585" y="1200"/>
                  </a:cubicBezTo>
                  <a:cubicBezTo>
                    <a:pt x="6849" y="1600"/>
                    <a:pt x="8693" y="4000"/>
                    <a:pt x="9483" y="5600"/>
                  </a:cubicBezTo>
                  <a:cubicBezTo>
                    <a:pt x="9483" y="5600"/>
                    <a:pt x="10537" y="6800"/>
                    <a:pt x="11854" y="6800"/>
                  </a:cubicBezTo>
                  <a:cubicBezTo>
                    <a:pt x="14224" y="7600"/>
                    <a:pt x="16332" y="8000"/>
                    <a:pt x="16332" y="8000"/>
                  </a:cubicBezTo>
                  <a:cubicBezTo>
                    <a:pt x="6059" y="8000"/>
                    <a:pt x="6059" y="8000"/>
                    <a:pt x="6059" y="8000"/>
                  </a:cubicBezTo>
                  <a:cubicBezTo>
                    <a:pt x="5532" y="7600"/>
                    <a:pt x="4478" y="7200"/>
                    <a:pt x="3424" y="7200"/>
                  </a:cubicBezTo>
                  <a:lnTo>
                    <a:pt x="3161" y="7200"/>
                  </a:lnTo>
                  <a:close/>
                  <a:moveTo>
                    <a:pt x="16332" y="13600"/>
                  </a:moveTo>
                  <a:cubicBezTo>
                    <a:pt x="16332" y="13600"/>
                    <a:pt x="14224" y="14000"/>
                    <a:pt x="11854" y="14800"/>
                  </a:cubicBezTo>
                  <a:cubicBezTo>
                    <a:pt x="10537" y="14800"/>
                    <a:pt x="9483" y="16000"/>
                    <a:pt x="9483" y="16000"/>
                  </a:cubicBezTo>
                  <a:cubicBezTo>
                    <a:pt x="8693" y="17600"/>
                    <a:pt x="6849" y="20000"/>
                    <a:pt x="6585" y="20400"/>
                  </a:cubicBezTo>
                  <a:cubicBezTo>
                    <a:pt x="6322" y="21200"/>
                    <a:pt x="5795" y="21600"/>
                    <a:pt x="5005" y="21600"/>
                  </a:cubicBezTo>
                  <a:cubicBezTo>
                    <a:pt x="5005" y="21600"/>
                    <a:pt x="4478" y="21600"/>
                    <a:pt x="4215" y="21600"/>
                  </a:cubicBezTo>
                  <a:cubicBezTo>
                    <a:pt x="3161" y="14400"/>
                    <a:pt x="3161" y="14400"/>
                    <a:pt x="3161" y="14400"/>
                  </a:cubicBezTo>
                  <a:cubicBezTo>
                    <a:pt x="3424" y="14400"/>
                    <a:pt x="3424" y="14400"/>
                    <a:pt x="3424" y="14400"/>
                  </a:cubicBezTo>
                  <a:cubicBezTo>
                    <a:pt x="4478" y="14400"/>
                    <a:pt x="5532" y="14000"/>
                    <a:pt x="6059" y="13600"/>
                  </a:cubicBezTo>
                  <a:lnTo>
                    <a:pt x="16332" y="13600"/>
                  </a:lnTo>
                  <a:close/>
                  <a:moveTo>
                    <a:pt x="17912" y="10800"/>
                  </a:moveTo>
                  <a:cubicBezTo>
                    <a:pt x="17912" y="11600"/>
                    <a:pt x="17649" y="12000"/>
                    <a:pt x="17385" y="12400"/>
                  </a:cubicBezTo>
                  <a:cubicBezTo>
                    <a:pt x="18176" y="12800"/>
                    <a:pt x="18176" y="12800"/>
                    <a:pt x="18176" y="12800"/>
                  </a:cubicBezTo>
                  <a:cubicBezTo>
                    <a:pt x="18439" y="12400"/>
                    <a:pt x="18702" y="11600"/>
                    <a:pt x="18702" y="10800"/>
                  </a:cubicBezTo>
                  <a:cubicBezTo>
                    <a:pt x="18702" y="10000"/>
                    <a:pt x="18439" y="9600"/>
                    <a:pt x="18176" y="9200"/>
                  </a:cubicBezTo>
                  <a:cubicBezTo>
                    <a:pt x="17385" y="9600"/>
                    <a:pt x="17385" y="9600"/>
                    <a:pt x="17385" y="9600"/>
                  </a:cubicBezTo>
                  <a:cubicBezTo>
                    <a:pt x="17649" y="9600"/>
                    <a:pt x="17912" y="10400"/>
                    <a:pt x="17912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85" name="Shape 5497">
              <a:extLst>
                <a:ext uri="{FF2B5EF4-FFF2-40B4-BE49-F238E27FC236}">
                  <a16:creationId xmlns:a16="http://schemas.microsoft.com/office/drawing/2014/main" id="{23213840-05CC-4C09-A092-0A4170AC0B2D}"/>
                </a:ext>
              </a:extLst>
            </p:cNvPr>
            <p:cNvSpPr/>
            <p:nvPr/>
          </p:nvSpPr>
          <p:spPr>
            <a:xfrm>
              <a:off x="13736224" y="3906856"/>
              <a:ext cx="361927" cy="3534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503"/>
                  </a:moveTo>
                  <a:cubicBezTo>
                    <a:pt x="21600" y="19738"/>
                    <a:pt x="19769" y="21600"/>
                    <a:pt x="17573" y="21600"/>
                  </a:cubicBezTo>
                  <a:cubicBezTo>
                    <a:pt x="4027" y="21600"/>
                    <a:pt x="4027" y="21600"/>
                    <a:pt x="4027" y="21600"/>
                  </a:cubicBezTo>
                  <a:cubicBezTo>
                    <a:pt x="1831" y="21600"/>
                    <a:pt x="0" y="19738"/>
                    <a:pt x="0" y="17503"/>
                  </a:cubicBezTo>
                  <a:cubicBezTo>
                    <a:pt x="0" y="3724"/>
                    <a:pt x="0" y="3724"/>
                    <a:pt x="0" y="3724"/>
                  </a:cubicBezTo>
                  <a:cubicBezTo>
                    <a:pt x="0" y="1490"/>
                    <a:pt x="1831" y="0"/>
                    <a:pt x="4027" y="0"/>
                  </a:cubicBezTo>
                  <a:cubicBezTo>
                    <a:pt x="17573" y="0"/>
                    <a:pt x="17573" y="0"/>
                    <a:pt x="17573" y="0"/>
                  </a:cubicBezTo>
                  <a:cubicBezTo>
                    <a:pt x="19769" y="0"/>
                    <a:pt x="21600" y="1490"/>
                    <a:pt x="21600" y="3724"/>
                  </a:cubicBezTo>
                  <a:lnTo>
                    <a:pt x="21600" y="17503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86" name="Shape 5498">
              <a:extLst>
                <a:ext uri="{FF2B5EF4-FFF2-40B4-BE49-F238E27FC236}">
                  <a16:creationId xmlns:a16="http://schemas.microsoft.com/office/drawing/2014/main" id="{F6C30440-208D-4A33-9A65-556BAD1B205C}"/>
                </a:ext>
              </a:extLst>
            </p:cNvPr>
            <p:cNvSpPr/>
            <p:nvPr/>
          </p:nvSpPr>
          <p:spPr>
            <a:xfrm>
              <a:off x="14618418" y="3881408"/>
              <a:ext cx="390202" cy="367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3" y="9000"/>
                  </a:moveTo>
                  <a:cubicBezTo>
                    <a:pt x="16538" y="14040"/>
                    <a:pt x="16538" y="14040"/>
                    <a:pt x="16538" y="14040"/>
                  </a:cubicBezTo>
                  <a:cubicBezTo>
                    <a:pt x="17550" y="20520"/>
                    <a:pt x="17550" y="20520"/>
                    <a:pt x="17550" y="20520"/>
                  </a:cubicBezTo>
                  <a:cubicBezTo>
                    <a:pt x="17550" y="20880"/>
                    <a:pt x="17550" y="20880"/>
                    <a:pt x="17550" y="20880"/>
                  </a:cubicBezTo>
                  <a:cubicBezTo>
                    <a:pt x="17550" y="21240"/>
                    <a:pt x="17550" y="21600"/>
                    <a:pt x="17213" y="21600"/>
                  </a:cubicBezTo>
                  <a:cubicBezTo>
                    <a:pt x="16875" y="21600"/>
                    <a:pt x="16875" y="21600"/>
                    <a:pt x="16538" y="21600"/>
                  </a:cubicBezTo>
                  <a:cubicBezTo>
                    <a:pt x="10800" y="18360"/>
                    <a:pt x="10800" y="18360"/>
                    <a:pt x="10800" y="18360"/>
                  </a:cubicBezTo>
                  <a:cubicBezTo>
                    <a:pt x="5062" y="21600"/>
                    <a:pt x="5062" y="21600"/>
                    <a:pt x="5062" y="21600"/>
                  </a:cubicBezTo>
                  <a:cubicBezTo>
                    <a:pt x="4725" y="21600"/>
                    <a:pt x="4725" y="21600"/>
                    <a:pt x="4387" y="21600"/>
                  </a:cubicBezTo>
                  <a:cubicBezTo>
                    <a:pt x="4050" y="21600"/>
                    <a:pt x="4050" y="21240"/>
                    <a:pt x="4050" y="20880"/>
                  </a:cubicBezTo>
                  <a:cubicBezTo>
                    <a:pt x="4050" y="20880"/>
                    <a:pt x="4050" y="20880"/>
                    <a:pt x="4050" y="20520"/>
                  </a:cubicBezTo>
                  <a:cubicBezTo>
                    <a:pt x="5062" y="14040"/>
                    <a:pt x="5062" y="14040"/>
                    <a:pt x="5062" y="14040"/>
                  </a:cubicBezTo>
                  <a:cubicBezTo>
                    <a:pt x="337" y="9000"/>
                    <a:pt x="337" y="9000"/>
                    <a:pt x="337" y="9000"/>
                  </a:cubicBezTo>
                  <a:cubicBezTo>
                    <a:pt x="337" y="9000"/>
                    <a:pt x="0" y="8640"/>
                    <a:pt x="0" y="8280"/>
                  </a:cubicBezTo>
                  <a:cubicBezTo>
                    <a:pt x="0" y="7920"/>
                    <a:pt x="675" y="7920"/>
                    <a:pt x="1012" y="7920"/>
                  </a:cubicBezTo>
                  <a:cubicBezTo>
                    <a:pt x="7425" y="6840"/>
                    <a:pt x="7425" y="6840"/>
                    <a:pt x="7425" y="6840"/>
                  </a:cubicBezTo>
                  <a:cubicBezTo>
                    <a:pt x="10125" y="360"/>
                    <a:pt x="10125" y="360"/>
                    <a:pt x="10125" y="360"/>
                  </a:cubicBezTo>
                  <a:cubicBezTo>
                    <a:pt x="10462" y="360"/>
                    <a:pt x="10462" y="0"/>
                    <a:pt x="10800" y="0"/>
                  </a:cubicBezTo>
                  <a:cubicBezTo>
                    <a:pt x="11138" y="0"/>
                    <a:pt x="11475" y="360"/>
                    <a:pt x="11475" y="360"/>
                  </a:cubicBezTo>
                  <a:cubicBezTo>
                    <a:pt x="14175" y="6840"/>
                    <a:pt x="14175" y="6840"/>
                    <a:pt x="14175" y="6840"/>
                  </a:cubicBezTo>
                  <a:cubicBezTo>
                    <a:pt x="20588" y="7920"/>
                    <a:pt x="20588" y="7920"/>
                    <a:pt x="20588" y="7920"/>
                  </a:cubicBezTo>
                  <a:cubicBezTo>
                    <a:pt x="20925" y="7920"/>
                    <a:pt x="21600" y="7920"/>
                    <a:pt x="21600" y="8280"/>
                  </a:cubicBezTo>
                  <a:cubicBezTo>
                    <a:pt x="21600" y="8640"/>
                    <a:pt x="21263" y="9000"/>
                    <a:pt x="21263" y="90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87" name="Shape 5499">
              <a:extLst>
                <a:ext uri="{FF2B5EF4-FFF2-40B4-BE49-F238E27FC236}">
                  <a16:creationId xmlns:a16="http://schemas.microsoft.com/office/drawing/2014/main" id="{2528B09E-B433-4D6B-B60A-B638B756F4CB}"/>
                </a:ext>
              </a:extLst>
            </p:cNvPr>
            <p:cNvSpPr/>
            <p:nvPr/>
          </p:nvSpPr>
          <p:spPr>
            <a:xfrm>
              <a:off x="15497670" y="3881408"/>
              <a:ext cx="384777" cy="367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5" h="21600" extrusionOk="0">
                  <a:moveTo>
                    <a:pt x="15981" y="14040"/>
                  </a:moveTo>
                  <a:cubicBezTo>
                    <a:pt x="16978" y="20520"/>
                    <a:pt x="16978" y="20520"/>
                    <a:pt x="16978" y="20520"/>
                  </a:cubicBezTo>
                  <a:cubicBezTo>
                    <a:pt x="17310" y="21240"/>
                    <a:pt x="16978" y="21600"/>
                    <a:pt x="16646" y="21600"/>
                  </a:cubicBezTo>
                  <a:cubicBezTo>
                    <a:pt x="16313" y="21600"/>
                    <a:pt x="16313" y="21600"/>
                    <a:pt x="15981" y="21600"/>
                  </a:cubicBezTo>
                  <a:cubicBezTo>
                    <a:pt x="10332" y="18360"/>
                    <a:pt x="10332" y="18360"/>
                    <a:pt x="10332" y="18360"/>
                  </a:cubicBezTo>
                  <a:cubicBezTo>
                    <a:pt x="4683" y="21600"/>
                    <a:pt x="4683" y="21600"/>
                    <a:pt x="4683" y="21600"/>
                  </a:cubicBezTo>
                  <a:cubicBezTo>
                    <a:pt x="4683" y="21600"/>
                    <a:pt x="4350" y="21600"/>
                    <a:pt x="4350" y="21600"/>
                  </a:cubicBezTo>
                  <a:cubicBezTo>
                    <a:pt x="4018" y="21600"/>
                    <a:pt x="3686" y="21240"/>
                    <a:pt x="3686" y="20520"/>
                  </a:cubicBezTo>
                  <a:cubicBezTo>
                    <a:pt x="5015" y="14040"/>
                    <a:pt x="5015" y="14040"/>
                    <a:pt x="5015" y="14040"/>
                  </a:cubicBezTo>
                  <a:cubicBezTo>
                    <a:pt x="363" y="9000"/>
                    <a:pt x="363" y="9000"/>
                    <a:pt x="363" y="9000"/>
                  </a:cubicBezTo>
                  <a:cubicBezTo>
                    <a:pt x="-302" y="8280"/>
                    <a:pt x="30" y="7920"/>
                    <a:pt x="695" y="7920"/>
                  </a:cubicBezTo>
                  <a:cubicBezTo>
                    <a:pt x="7009" y="6840"/>
                    <a:pt x="7009" y="6840"/>
                    <a:pt x="7009" y="6840"/>
                  </a:cubicBezTo>
                  <a:cubicBezTo>
                    <a:pt x="9667" y="360"/>
                    <a:pt x="9667" y="360"/>
                    <a:pt x="9667" y="360"/>
                  </a:cubicBezTo>
                  <a:cubicBezTo>
                    <a:pt x="10000" y="0"/>
                    <a:pt x="10332" y="0"/>
                    <a:pt x="10332" y="0"/>
                  </a:cubicBezTo>
                  <a:cubicBezTo>
                    <a:pt x="10664" y="0"/>
                    <a:pt x="10996" y="0"/>
                    <a:pt x="10996" y="360"/>
                  </a:cubicBezTo>
                  <a:cubicBezTo>
                    <a:pt x="13987" y="6840"/>
                    <a:pt x="13987" y="6840"/>
                    <a:pt x="13987" y="6840"/>
                  </a:cubicBezTo>
                  <a:cubicBezTo>
                    <a:pt x="20301" y="7920"/>
                    <a:pt x="20301" y="7920"/>
                    <a:pt x="20301" y="7920"/>
                  </a:cubicBezTo>
                  <a:cubicBezTo>
                    <a:pt x="20966" y="7920"/>
                    <a:pt x="21298" y="8280"/>
                    <a:pt x="20633" y="9000"/>
                  </a:cubicBezTo>
                  <a:lnTo>
                    <a:pt x="15981" y="14040"/>
                  </a:lnTo>
                  <a:close/>
                  <a:moveTo>
                    <a:pt x="18307" y="9360"/>
                  </a:moveTo>
                  <a:cubicBezTo>
                    <a:pt x="13655" y="8640"/>
                    <a:pt x="13655" y="8640"/>
                    <a:pt x="13655" y="8640"/>
                  </a:cubicBezTo>
                  <a:cubicBezTo>
                    <a:pt x="12990" y="8280"/>
                    <a:pt x="12990" y="8280"/>
                    <a:pt x="12990" y="8280"/>
                  </a:cubicBezTo>
                  <a:cubicBezTo>
                    <a:pt x="12326" y="7560"/>
                    <a:pt x="12326" y="7560"/>
                    <a:pt x="12326" y="7560"/>
                  </a:cubicBezTo>
                  <a:cubicBezTo>
                    <a:pt x="10332" y="3240"/>
                    <a:pt x="10332" y="3240"/>
                    <a:pt x="10332" y="3240"/>
                  </a:cubicBezTo>
                  <a:cubicBezTo>
                    <a:pt x="10332" y="16200"/>
                    <a:pt x="10332" y="16200"/>
                    <a:pt x="10332" y="16200"/>
                  </a:cubicBezTo>
                  <a:cubicBezTo>
                    <a:pt x="11329" y="16560"/>
                    <a:pt x="11329" y="16560"/>
                    <a:pt x="11329" y="16560"/>
                  </a:cubicBezTo>
                  <a:cubicBezTo>
                    <a:pt x="15316" y="19080"/>
                    <a:pt x="15316" y="19080"/>
                    <a:pt x="15316" y="19080"/>
                  </a:cubicBezTo>
                  <a:cubicBezTo>
                    <a:pt x="14320" y="14040"/>
                    <a:pt x="14320" y="14040"/>
                    <a:pt x="14320" y="14040"/>
                  </a:cubicBezTo>
                  <a:cubicBezTo>
                    <a:pt x="14320" y="13320"/>
                    <a:pt x="14320" y="13320"/>
                    <a:pt x="14320" y="13320"/>
                  </a:cubicBezTo>
                  <a:cubicBezTo>
                    <a:pt x="14984" y="12600"/>
                    <a:pt x="14984" y="12600"/>
                    <a:pt x="14984" y="12600"/>
                  </a:cubicBezTo>
                  <a:lnTo>
                    <a:pt x="18307" y="936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88" name="Shape 5500">
              <a:extLst>
                <a:ext uri="{FF2B5EF4-FFF2-40B4-BE49-F238E27FC236}">
                  <a16:creationId xmlns:a16="http://schemas.microsoft.com/office/drawing/2014/main" id="{A89CEA4D-BB85-4DF2-B0EC-9B4F9D58B7EF}"/>
                </a:ext>
              </a:extLst>
            </p:cNvPr>
            <p:cNvSpPr/>
            <p:nvPr/>
          </p:nvSpPr>
          <p:spPr>
            <a:xfrm>
              <a:off x="16283844" y="3903288"/>
              <a:ext cx="240343" cy="3570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4" extrusionOk="0">
                  <a:moveTo>
                    <a:pt x="21600" y="606"/>
                  </a:moveTo>
                  <a:cubicBezTo>
                    <a:pt x="21600" y="21108"/>
                    <a:pt x="21600" y="21108"/>
                    <a:pt x="21600" y="21108"/>
                  </a:cubicBezTo>
                  <a:cubicBezTo>
                    <a:pt x="21600" y="21474"/>
                    <a:pt x="21600" y="21474"/>
                    <a:pt x="21046" y="21108"/>
                  </a:cubicBezTo>
                  <a:cubicBezTo>
                    <a:pt x="6092" y="11223"/>
                    <a:pt x="6092" y="11223"/>
                    <a:pt x="6092" y="11223"/>
                  </a:cubicBezTo>
                  <a:cubicBezTo>
                    <a:pt x="5538" y="11223"/>
                    <a:pt x="5538" y="11223"/>
                    <a:pt x="5538" y="11223"/>
                  </a:cubicBezTo>
                  <a:cubicBezTo>
                    <a:pt x="5538" y="20376"/>
                    <a:pt x="5538" y="20376"/>
                    <a:pt x="5538" y="20376"/>
                  </a:cubicBezTo>
                  <a:cubicBezTo>
                    <a:pt x="5538" y="21108"/>
                    <a:pt x="4985" y="21474"/>
                    <a:pt x="4431" y="21474"/>
                  </a:cubicBezTo>
                  <a:cubicBezTo>
                    <a:pt x="1662" y="21474"/>
                    <a:pt x="1662" y="21474"/>
                    <a:pt x="1662" y="21474"/>
                  </a:cubicBezTo>
                  <a:cubicBezTo>
                    <a:pt x="1108" y="21474"/>
                    <a:pt x="0" y="21108"/>
                    <a:pt x="0" y="20376"/>
                  </a:cubicBezTo>
                  <a:cubicBezTo>
                    <a:pt x="0" y="972"/>
                    <a:pt x="0" y="972"/>
                    <a:pt x="0" y="972"/>
                  </a:cubicBezTo>
                  <a:cubicBezTo>
                    <a:pt x="0" y="606"/>
                    <a:pt x="1108" y="240"/>
                    <a:pt x="1662" y="240"/>
                  </a:cubicBezTo>
                  <a:cubicBezTo>
                    <a:pt x="4431" y="240"/>
                    <a:pt x="4431" y="240"/>
                    <a:pt x="4431" y="240"/>
                  </a:cubicBezTo>
                  <a:cubicBezTo>
                    <a:pt x="4985" y="240"/>
                    <a:pt x="5538" y="606"/>
                    <a:pt x="5538" y="972"/>
                  </a:cubicBezTo>
                  <a:cubicBezTo>
                    <a:pt x="5538" y="10491"/>
                    <a:pt x="5538" y="10491"/>
                    <a:pt x="5538" y="10491"/>
                  </a:cubicBezTo>
                  <a:cubicBezTo>
                    <a:pt x="5538" y="10125"/>
                    <a:pt x="5538" y="10125"/>
                    <a:pt x="6092" y="10125"/>
                  </a:cubicBezTo>
                  <a:cubicBezTo>
                    <a:pt x="21046" y="240"/>
                    <a:pt x="21046" y="240"/>
                    <a:pt x="21046" y="240"/>
                  </a:cubicBezTo>
                  <a:cubicBezTo>
                    <a:pt x="21600" y="-126"/>
                    <a:pt x="21600" y="-126"/>
                    <a:pt x="21600" y="60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89" name="Shape 5514">
              <a:extLst>
                <a:ext uri="{FF2B5EF4-FFF2-40B4-BE49-F238E27FC236}">
                  <a16:creationId xmlns:a16="http://schemas.microsoft.com/office/drawing/2014/main" id="{FD09B03C-8530-4735-9CF1-900BBD75C5B7}"/>
                </a:ext>
              </a:extLst>
            </p:cNvPr>
            <p:cNvSpPr/>
            <p:nvPr/>
          </p:nvSpPr>
          <p:spPr>
            <a:xfrm>
              <a:off x="11977488" y="4574156"/>
              <a:ext cx="390203" cy="3732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25" y="10977"/>
                  </a:moveTo>
                  <a:cubicBezTo>
                    <a:pt x="20925" y="10977"/>
                    <a:pt x="20925" y="10977"/>
                    <a:pt x="20925" y="10977"/>
                  </a:cubicBezTo>
                  <a:cubicBezTo>
                    <a:pt x="19913" y="10269"/>
                    <a:pt x="19238" y="9561"/>
                    <a:pt x="18225" y="9561"/>
                  </a:cubicBezTo>
                  <a:cubicBezTo>
                    <a:pt x="17213" y="9561"/>
                    <a:pt x="15863" y="10623"/>
                    <a:pt x="15188" y="11685"/>
                  </a:cubicBezTo>
                  <a:cubicBezTo>
                    <a:pt x="15188" y="11685"/>
                    <a:pt x="15188" y="12039"/>
                    <a:pt x="14850" y="12393"/>
                  </a:cubicBezTo>
                  <a:cubicBezTo>
                    <a:pt x="14850" y="12393"/>
                    <a:pt x="14850" y="12393"/>
                    <a:pt x="14513" y="12393"/>
                  </a:cubicBezTo>
                  <a:cubicBezTo>
                    <a:pt x="14513" y="12393"/>
                    <a:pt x="14175" y="12393"/>
                    <a:pt x="14175" y="12393"/>
                  </a:cubicBezTo>
                  <a:cubicBezTo>
                    <a:pt x="14175" y="12039"/>
                    <a:pt x="13838" y="11685"/>
                    <a:pt x="13838" y="11685"/>
                  </a:cubicBezTo>
                  <a:cubicBezTo>
                    <a:pt x="13163" y="10623"/>
                    <a:pt x="12150" y="9561"/>
                    <a:pt x="10800" y="9561"/>
                  </a:cubicBezTo>
                  <a:cubicBezTo>
                    <a:pt x="9450" y="9561"/>
                    <a:pt x="8437" y="10623"/>
                    <a:pt x="7762" y="11685"/>
                  </a:cubicBezTo>
                  <a:cubicBezTo>
                    <a:pt x="7762" y="11685"/>
                    <a:pt x="7425" y="12039"/>
                    <a:pt x="7425" y="12393"/>
                  </a:cubicBezTo>
                  <a:cubicBezTo>
                    <a:pt x="7425" y="12393"/>
                    <a:pt x="7425" y="12393"/>
                    <a:pt x="7087" y="12393"/>
                  </a:cubicBezTo>
                  <a:cubicBezTo>
                    <a:pt x="6750" y="12393"/>
                    <a:pt x="6750" y="12393"/>
                    <a:pt x="6750" y="12393"/>
                  </a:cubicBezTo>
                  <a:cubicBezTo>
                    <a:pt x="6412" y="12039"/>
                    <a:pt x="6412" y="11685"/>
                    <a:pt x="6412" y="11685"/>
                  </a:cubicBezTo>
                  <a:cubicBezTo>
                    <a:pt x="5737" y="10623"/>
                    <a:pt x="4725" y="9561"/>
                    <a:pt x="3375" y="9561"/>
                  </a:cubicBezTo>
                  <a:cubicBezTo>
                    <a:pt x="2362" y="9561"/>
                    <a:pt x="1687" y="10269"/>
                    <a:pt x="1012" y="10977"/>
                  </a:cubicBezTo>
                  <a:cubicBezTo>
                    <a:pt x="675" y="10977"/>
                    <a:pt x="675" y="10977"/>
                    <a:pt x="675" y="10977"/>
                  </a:cubicBezTo>
                  <a:cubicBezTo>
                    <a:pt x="337" y="10977"/>
                    <a:pt x="0" y="10977"/>
                    <a:pt x="0" y="10623"/>
                  </a:cubicBezTo>
                  <a:cubicBezTo>
                    <a:pt x="0" y="10623"/>
                    <a:pt x="0" y="10623"/>
                    <a:pt x="0" y="10623"/>
                  </a:cubicBezTo>
                  <a:cubicBezTo>
                    <a:pt x="1350" y="5666"/>
                    <a:pt x="6075" y="2479"/>
                    <a:pt x="10800" y="2479"/>
                  </a:cubicBezTo>
                  <a:cubicBezTo>
                    <a:pt x="15525" y="2479"/>
                    <a:pt x="20250" y="5666"/>
                    <a:pt x="21600" y="10623"/>
                  </a:cubicBezTo>
                  <a:cubicBezTo>
                    <a:pt x="21600" y="10623"/>
                    <a:pt x="21600" y="10623"/>
                    <a:pt x="21600" y="10623"/>
                  </a:cubicBezTo>
                  <a:cubicBezTo>
                    <a:pt x="21600" y="10977"/>
                    <a:pt x="21263" y="10977"/>
                    <a:pt x="20925" y="10977"/>
                  </a:cubicBezTo>
                  <a:close/>
                  <a:moveTo>
                    <a:pt x="11475" y="18059"/>
                  </a:moveTo>
                  <a:cubicBezTo>
                    <a:pt x="11475" y="19830"/>
                    <a:pt x="10125" y="21600"/>
                    <a:pt x="8437" y="21600"/>
                  </a:cubicBezTo>
                  <a:cubicBezTo>
                    <a:pt x="6412" y="21600"/>
                    <a:pt x="5062" y="19830"/>
                    <a:pt x="5062" y="18059"/>
                  </a:cubicBezTo>
                  <a:cubicBezTo>
                    <a:pt x="5062" y="17705"/>
                    <a:pt x="5400" y="17351"/>
                    <a:pt x="5737" y="17351"/>
                  </a:cubicBezTo>
                  <a:cubicBezTo>
                    <a:pt x="6412" y="17351"/>
                    <a:pt x="6750" y="17705"/>
                    <a:pt x="6750" y="18059"/>
                  </a:cubicBezTo>
                  <a:cubicBezTo>
                    <a:pt x="6750" y="19121"/>
                    <a:pt x="7425" y="19830"/>
                    <a:pt x="8437" y="19830"/>
                  </a:cubicBezTo>
                  <a:cubicBezTo>
                    <a:pt x="9112" y="19830"/>
                    <a:pt x="10125" y="19121"/>
                    <a:pt x="10125" y="18059"/>
                  </a:cubicBezTo>
                  <a:cubicBezTo>
                    <a:pt x="10125" y="10269"/>
                    <a:pt x="10125" y="10269"/>
                    <a:pt x="10125" y="10269"/>
                  </a:cubicBezTo>
                  <a:cubicBezTo>
                    <a:pt x="10125" y="10269"/>
                    <a:pt x="10462" y="10269"/>
                    <a:pt x="10800" y="10269"/>
                  </a:cubicBezTo>
                  <a:cubicBezTo>
                    <a:pt x="11138" y="10269"/>
                    <a:pt x="11475" y="10269"/>
                    <a:pt x="11475" y="10269"/>
                  </a:cubicBezTo>
                  <a:lnTo>
                    <a:pt x="11475" y="18059"/>
                  </a:lnTo>
                  <a:close/>
                  <a:moveTo>
                    <a:pt x="11475" y="2125"/>
                  </a:moveTo>
                  <a:cubicBezTo>
                    <a:pt x="11475" y="2125"/>
                    <a:pt x="11138" y="2125"/>
                    <a:pt x="10800" y="2125"/>
                  </a:cubicBezTo>
                  <a:cubicBezTo>
                    <a:pt x="10462" y="2125"/>
                    <a:pt x="10125" y="2125"/>
                    <a:pt x="10125" y="2125"/>
                  </a:cubicBezTo>
                  <a:cubicBezTo>
                    <a:pt x="10125" y="1062"/>
                    <a:pt x="10125" y="1062"/>
                    <a:pt x="10125" y="1062"/>
                  </a:cubicBezTo>
                  <a:cubicBezTo>
                    <a:pt x="10125" y="354"/>
                    <a:pt x="10462" y="0"/>
                    <a:pt x="10800" y="0"/>
                  </a:cubicBezTo>
                  <a:cubicBezTo>
                    <a:pt x="11138" y="0"/>
                    <a:pt x="11475" y="354"/>
                    <a:pt x="11475" y="1062"/>
                  </a:cubicBezTo>
                  <a:lnTo>
                    <a:pt x="11475" y="212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0" name="Shape 5515">
              <a:extLst>
                <a:ext uri="{FF2B5EF4-FFF2-40B4-BE49-F238E27FC236}">
                  <a16:creationId xmlns:a16="http://schemas.microsoft.com/office/drawing/2014/main" id="{4AE2E6D1-5317-4874-853A-E8710D3F9CD3}"/>
                </a:ext>
              </a:extLst>
            </p:cNvPr>
            <p:cNvSpPr/>
            <p:nvPr/>
          </p:nvSpPr>
          <p:spPr>
            <a:xfrm>
              <a:off x="12856856" y="4560019"/>
              <a:ext cx="384548" cy="3873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57" y="14400"/>
                  </a:moveTo>
                  <a:cubicBezTo>
                    <a:pt x="343" y="14400"/>
                    <a:pt x="343" y="14400"/>
                    <a:pt x="343" y="14400"/>
                  </a:cubicBezTo>
                  <a:cubicBezTo>
                    <a:pt x="0" y="14400"/>
                    <a:pt x="0" y="14400"/>
                    <a:pt x="0" y="14057"/>
                  </a:cubicBezTo>
                  <a:cubicBezTo>
                    <a:pt x="0" y="13714"/>
                    <a:pt x="0" y="13714"/>
                    <a:pt x="343" y="13714"/>
                  </a:cubicBezTo>
                  <a:cubicBezTo>
                    <a:pt x="4457" y="13714"/>
                    <a:pt x="4457" y="13714"/>
                    <a:pt x="4457" y="13714"/>
                  </a:cubicBezTo>
                  <a:cubicBezTo>
                    <a:pt x="4800" y="13714"/>
                    <a:pt x="4800" y="13714"/>
                    <a:pt x="4800" y="14057"/>
                  </a:cubicBezTo>
                  <a:cubicBezTo>
                    <a:pt x="4800" y="14400"/>
                    <a:pt x="4800" y="14400"/>
                    <a:pt x="4457" y="14400"/>
                  </a:cubicBezTo>
                  <a:close/>
                  <a:moveTo>
                    <a:pt x="10286" y="6514"/>
                  </a:moveTo>
                  <a:cubicBezTo>
                    <a:pt x="6514" y="3086"/>
                    <a:pt x="6514" y="3086"/>
                    <a:pt x="6514" y="3086"/>
                  </a:cubicBezTo>
                  <a:cubicBezTo>
                    <a:pt x="6514" y="2743"/>
                    <a:pt x="6171" y="2743"/>
                    <a:pt x="5829" y="2743"/>
                  </a:cubicBezTo>
                  <a:cubicBezTo>
                    <a:pt x="5486" y="2743"/>
                    <a:pt x="5143" y="2743"/>
                    <a:pt x="4800" y="3086"/>
                  </a:cubicBezTo>
                  <a:cubicBezTo>
                    <a:pt x="3086" y="4800"/>
                    <a:pt x="3086" y="4800"/>
                    <a:pt x="3086" y="4800"/>
                  </a:cubicBezTo>
                  <a:cubicBezTo>
                    <a:pt x="2743" y="5143"/>
                    <a:pt x="2743" y="5486"/>
                    <a:pt x="2743" y="5829"/>
                  </a:cubicBezTo>
                  <a:cubicBezTo>
                    <a:pt x="2743" y="6171"/>
                    <a:pt x="2743" y="6514"/>
                    <a:pt x="3086" y="6514"/>
                  </a:cubicBezTo>
                  <a:cubicBezTo>
                    <a:pt x="6514" y="10286"/>
                    <a:pt x="6514" y="10286"/>
                    <a:pt x="6514" y="10286"/>
                  </a:cubicBezTo>
                  <a:cubicBezTo>
                    <a:pt x="6171" y="13371"/>
                    <a:pt x="6171" y="13371"/>
                    <a:pt x="6171" y="13371"/>
                  </a:cubicBezTo>
                  <a:cubicBezTo>
                    <a:pt x="6171" y="13029"/>
                    <a:pt x="5829" y="13029"/>
                    <a:pt x="5486" y="12686"/>
                  </a:cubicBezTo>
                  <a:cubicBezTo>
                    <a:pt x="1371" y="8229"/>
                    <a:pt x="1371" y="8229"/>
                    <a:pt x="1371" y="8229"/>
                  </a:cubicBezTo>
                  <a:cubicBezTo>
                    <a:pt x="686" y="7543"/>
                    <a:pt x="0" y="6857"/>
                    <a:pt x="0" y="5829"/>
                  </a:cubicBezTo>
                  <a:cubicBezTo>
                    <a:pt x="0" y="4800"/>
                    <a:pt x="686" y="3771"/>
                    <a:pt x="1371" y="3086"/>
                  </a:cubicBezTo>
                  <a:cubicBezTo>
                    <a:pt x="3086" y="1029"/>
                    <a:pt x="3086" y="1029"/>
                    <a:pt x="3086" y="1029"/>
                  </a:cubicBezTo>
                  <a:cubicBezTo>
                    <a:pt x="3771" y="343"/>
                    <a:pt x="4800" y="0"/>
                    <a:pt x="5829" y="0"/>
                  </a:cubicBezTo>
                  <a:cubicBezTo>
                    <a:pt x="6857" y="0"/>
                    <a:pt x="7886" y="343"/>
                    <a:pt x="8571" y="1371"/>
                  </a:cubicBezTo>
                  <a:cubicBezTo>
                    <a:pt x="12686" y="5486"/>
                    <a:pt x="12686" y="5486"/>
                    <a:pt x="12686" y="5486"/>
                  </a:cubicBezTo>
                  <a:cubicBezTo>
                    <a:pt x="13029" y="5829"/>
                    <a:pt x="13029" y="6171"/>
                    <a:pt x="13371" y="6171"/>
                  </a:cubicBezTo>
                  <a:lnTo>
                    <a:pt x="10286" y="6514"/>
                  </a:lnTo>
                  <a:close/>
                  <a:moveTo>
                    <a:pt x="2400" y="19886"/>
                  </a:moveTo>
                  <a:cubicBezTo>
                    <a:pt x="2057" y="19886"/>
                    <a:pt x="2057" y="19886"/>
                    <a:pt x="2057" y="19886"/>
                  </a:cubicBezTo>
                  <a:cubicBezTo>
                    <a:pt x="2057" y="19886"/>
                    <a:pt x="1714" y="19886"/>
                    <a:pt x="1714" y="19886"/>
                  </a:cubicBezTo>
                  <a:cubicBezTo>
                    <a:pt x="1714" y="19543"/>
                    <a:pt x="1714" y="19200"/>
                    <a:pt x="1714" y="19200"/>
                  </a:cubicBezTo>
                  <a:cubicBezTo>
                    <a:pt x="5143" y="15771"/>
                    <a:pt x="5143" y="15771"/>
                    <a:pt x="5143" y="15771"/>
                  </a:cubicBezTo>
                  <a:cubicBezTo>
                    <a:pt x="5143" y="15771"/>
                    <a:pt x="5486" y="15771"/>
                    <a:pt x="5486" y="15771"/>
                  </a:cubicBezTo>
                  <a:cubicBezTo>
                    <a:pt x="5829" y="16114"/>
                    <a:pt x="5829" y="16114"/>
                    <a:pt x="5486" y="16457"/>
                  </a:cubicBezTo>
                  <a:lnTo>
                    <a:pt x="2400" y="19886"/>
                  </a:lnTo>
                  <a:close/>
                  <a:moveTo>
                    <a:pt x="7886" y="21257"/>
                  </a:moveTo>
                  <a:cubicBezTo>
                    <a:pt x="7886" y="21257"/>
                    <a:pt x="7543" y="21600"/>
                    <a:pt x="7543" y="21600"/>
                  </a:cubicBezTo>
                  <a:cubicBezTo>
                    <a:pt x="7200" y="21600"/>
                    <a:pt x="6857" y="21257"/>
                    <a:pt x="6857" y="21257"/>
                  </a:cubicBezTo>
                  <a:cubicBezTo>
                    <a:pt x="6857" y="16800"/>
                    <a:pt x="6857" y="16800"/>
                    <a:pt x="6857" y="16800"/>
                  </a:cubicBezTo>
                  <a:cubicBezTo>
                    <a:pt x="6857" y="16800"/>
                    <a:pt x="7200" y="16457"/>
                    <a:pt x="7543" y="16457"/>
                  </a:cubicBezTo>
                  <a:cubicBezTo>
                    <a:pt x="7543" y="16457"/>
                    <a:pt x="7886" y="16800"/>
                    <a:pt x="7886" y="16800"/>
                  </a:cubicBezTo>
                  <a:lnTo>
                    <a:pt x="7886" y="21257"/>
                  </a:lnTo>
                  <a:close/>
                  <a:moveTo>
                    <a:pt x="20229" y="18514"/>
                  </a:moveTo>
                  <a:cubicBezTo>
                    <a:pt x="18514" y="20229"/>
                    <a:pt x="18514" y="20229"/>
                    <a:pt x="18514" y="20229"/>
                  </a:cubicBezTo>
                  <a:cubicBezTo>
                    <a:pt x="17486" y="20914"/>
                    <a:pt x="16800" y="21257"/>
                    <a:pt x="15771" y="21257"/>
                  </a:cubicBezTo>
                  <a:cubicBezTo>
                    <a:pt x="14743" y="21257"/>
                    <a:pt x="13714" y="20914"/>
                    <a:pt x="13029" y="20229"/>
                  </a:cubicBezTo>
                  <a:cubicBezTo>
                    <a:pt x="8571" y="15771"/>
                    <a:pt x="8571" y="15771"/>
                    <a:pt x="8571" y="15771"/>
                  </a:cubicBezTo>
                  <a:cubicBezTo>
                    <a:pt x="8571" y="15771"/>
                    <a:pt x="8229" y="15429"/>
                    <a:pt x="8229" y="15086"/>
                  </a:cubicBezTo>
                  <a:cubicBezTo>
                    <a:pt x="11314" y="14743"/>
                    <a:pt x="11314" y="14743"/>
                    <a:pt x="11314" y="14743"/>
                  </a:cubicBezTo>
                  <a:cubicBezTo>
                    <a:pt x="14743" y="18514"/>
                    <a:pt x="14743" y="18514"/>
                    <a:pt x="14743" y="18514"/>
                  </a:cubicBezTo>
                  <a:cubicBezTo>
                    <a:pt x="15429" y="18857"/>
                    <a:pt x="16114" y="18857"/>
                    <a:pt x="16457" y="18514"/>
                  </a:cubicBezTo>
                  <a:cubicBezTo>
                    <a:pt x="18514" y="16457"/>
                    <a:pt x="18514" y="16457"/>
                    <a:pt x="18514" y="16457"/>
                  </a:cubicBezTo>
                  <a:cubicBezTo>
                    <a:pt x="18857" y="16457"/>
                    <a:pt x="18857" y="16114"/>
                    <a:pt x="18857" y="15771"/>
                  </a:cubicBezTo>
                  <a:cubicBezTo>
                    <a:pt x="18857" y="15429"/>
                    <a:pt x="18857" y="15086"/>
                    <a:pt x="18514" y="14743"/>
                  </a:cubicBezTo>
                  <a:cubicBezTo>
                    <a:pt x="15086" y="11314"/>
                    <a:pt x="15086" y="11314"/>
                    <a:pt x="15086" y="11314"/>
                  </a:cubicBezTo>
                  <a:cubicBezTo>
                    <a:pt x="15086" y="8229"/>
                    <a:pt x="15086" y="8229"/>
                    <a:pt x="15086" y="8229"/>
                  </a:cubicBezTo>
                  <a:cubicBezTo>
                    <a:pt x="15429" y="8229"/>
                    <a:pt x="15771" y="8571"/>
                    <a:pt x="15771" y="8571"/>
                  </a:cubicBezTo>
                  <a:cubicBezTo>
                    <a:pt x="20229" y="13029"/>
                    <a:pt x="20229" y="13029"/>
                    <a:pt x="20229" y="13029"/>
                  </a:cubicBezTo>
                  <a:cubicBezTo>
                    <a:pt x="20914" y="13714"/>
                    <a:pt x="21257" y="14743"/>
                    <a:pt x="21257" y="15771"/>
                  </a:cubicBezTo>
                  <a:cubicBezTo>
                    <a:pt x="21257" y="16800"/>
                    <a:pt x="20914" y="17829"/>
                    <a:pt x="20229" y="18514"/>
                  </a:cubicBezTo>
                  <a:close/>
                  <a:moveTo>
                    <a:pt x="14400" y="4457"/>
                  </a:moveTo>
                  <a:cubicBezTo>
                    <a:pt x="14400" y="4800"/>
                    <a:pt x="14400" y="4800"/>
                    <a:pt x="14057" y="4800"/>
                  </a:cubicBezTo>
                  <a:cubicBezTo>
                    <a:pt x="13714" y="4800"/>
                    <a:pt x="13714" y="4800"/>
                    <a:pt x="13714" y="4457"/>
                  </a:cubicBezTo>
                  <a:cubicBezTo>
                    <a:pt x="13714" y="343"/>
                    <a:pt x="13714" y="343"/>
                    <a:pt x="13714" y="343"/>
                  </a:cubicBezTo>
                  <a:cubicBezTo>
                    <a:pt x="13714" y="0"/>
                    <a:pt x="13714" y="0"/>
                    <a:pt x="14057" y="0"/>
                  </a:cubicBezTo>
                  <a:cubicBezTo>
                    <a:pt x="14400" y="0"/>
                    <a:pt x="14400" y="0"/>
                    <a:pt x="14400" y="343"/>
                  </a:cubicBezTo>
                  <a:lnTo>
                    <a:pt x="14400" y="4457"/>
                  </a:lnTo>
                  <a:close/>
                  <a:moveTo>
                    <a:pt x="16457" y="5486"/>
                  </a:moveTo>
                  <a:cubicBezTo>
                    <a:pt x="16457" y="5829"/>
                    <a:pt x="16114" y="5829"/>
                    <a:pt x="16114" y="5829"/>
                  </a:cubicBezTo>
                  <a:cubicBezTo>
                    <a:pt x="16114" y="5829"/>
                    <a:pt x="16114" y="5829"/>
                    <a:pt x="15771" y="5486"/>
                  </a:cubicBezTo>
                  <a:cubicBezTo>
                    <a:pt x="15771" y="5486"/>
                    <a:pt x="15771" y="5143"/>
                    <a:pt x="15771" y="5143"/>
                  </a:cubicBezTo>
                  <a:cubicBezTo>
                    <a:pt x="19200" y="1714"/>
                    <a:pt x="19200" y="1714"/>
                    <a:pt x="19200" y="1714"/>
                  </a:cubicBezTo>
                  <a:cubicBezTo>
                    <a:pt x="19200" y="1371"/>
                    <a:pt x="19543" y="1371"/>
                    <a:pt x="19886" y="1714"/>
                  </a:cubicBezTo>
                  <a:cubicBezTo>
                    <a:pt x="19886" y="1714"/>
                    <a:pt x="19886" y="2057"/>
                    <a:pt x="19886" y="2400"/>
                  </a:cubicBezTo>
                  <a:lnTo>
                    <a:pt x="16457" y="5486"/>
                  </a:lnTo>
                  <a:close/>
                  <a:moveTo>
                    <a:pt x="21257" y="7886"/>
                  </a:moveTo>
                  <a:cubicBezTo>
                    <a:pt x="17143" y="7886"/>
                    <a:pt x="17143" y="7886"/>
                    <a:pt x="17143" y="7886"/>
                  </a:cubicBezTo>
                  <a:cubicBezTo>
                    <a:pt x="16800" y="7886"/>
                    <a:pt x="16457" y="7543"/>
                    <a:pt x="16457" y="7543"/>
                  </a:cubicBezTo>
                  <a:cubicBezTo>
                    <a:pt x="16457" y="7200"/>
                    <a:pt x="16800" y="6857"/>
                    <a:pt x="17143" y="6857"/>
                  </a:cubicBezTo>
                  <a:cubicBezTo>
                    <a:pt x="21257" y="6857"/>
                    <a:pt x="21257" y="6857"/>
                    <a:pt x="21257" y="6857"/>
                  </a:cubicBezTo>
                  <a:cubicBezTo>
                    <a:pt x="21257" y="6857"/>
                    <a:pt x="21600" y="7200"/>
                    <a:pt x="21600" y="7543"/>
                  </a:cubicBezTo>
                  <a:cubicBezTo>
                    <a:pt x="21600" y="7543"/>
                    <a:pt x="21257" y="7886"/>
                    <a:pt x="21257" y="78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1" name="Shape 5516">
              <a:extLst>
                <a:ext uri="{FF2B5EF4-FFF2-40B4-BE49-F238E27FC236}">
                  <a16:creationId xmlns:a16="http://schemas.microsoft.com/office/drawing/2014/main" id="{780C71DE-E74E-46D4-93C3-37FDE6E3C33F}"/>
                </a:ext>
              </a:extLst>
            </p:cNvPr>
            <p:cNvSpPr/>
            <p:nvPr/>
          </p:nvSpPr>
          <p:spPr>
            <a:xfrm>
              <a:off x="13736224" y="4574156"/>
              <a:ext cx="393031" cy="3732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184"/>
                  </a:moveTo>
                  <a:cubicBezTo>
                    <a:pt x="21600" y="20892"/>
                    <a:pt x="20925" y="21600"/>
                    <a:pt x="20250" y="21600"/>
                  </a:cubicBezTo>
                  <a:cubicBezTo>
                    <a:pt x="1350" y="21600"/>
                    <a:pt x="1350" y="21600"/>
                    <a:pt x="1350" y="21600"/>
                  </a:cubicBezTo>
                  <a:cubicBezTo>
                    <a:pt x="675" y="21600"/>
                    <a:pt x="0" y="20892"/>
                    <a:pt x="0" y="20184"/>
                  </a:cubicBezTo>
                  <a:cubicBezTo>
                    <a:pt x="0" y="15934"/>
                    <a:pt x="0" y="15934"/>
                    <a:pt x="0" y="15934"/>
                  </a:cubicBezTo>
                  <a:cubicBezTo>
                    <a:pt x="0" y="15226"/>
                    <a:pt x="675" y="14518"/>
                    <a:pt x="1350" y="14518"/>
                  </a:cubicBezTo>
                  <a:cubicBezTo>
                    <a:pt x="6750" y="14518"/>
                    <a:pt x="6750" y="14518"/>
                    <a:pt x="6750" y="14518"/>
                  </a:cubicBezTo>
                  <a:cubicBezTo>
                    <a:pt x="7088" y="15580"/>
                    <a:pt x="8100" y="16289"/>
                    <a:pt x="9113" y="16289"/>
                  </a:cubicBezTo>
                  <a:cubicBezTo>
                    <a:pt x="12487" y="16289"/>
                    <a:pt x="12487" y="16289"/>
                    <a:pt x="12487" y="16289"/>
                  </a:cubicBezTo>
                  <a:cubicBezTo>
                    <a:pt x="13500" y="16289"/>
                    <a:pt x="14512" y="15580"/>
                    <a:pt x="14850" y="14518"/>
                  </a:cubicBezTo>
                  <a:cubicBezTo>
                    <a:pt x="20250" y="14518"/>
                    <a:pt x="20250" y="14518"/>
                    <a:pt x="20250" y="14518"/>
                  </a:cubicBezTo>
                  <a:cubicBezTo>
                    <a:pt x="20925" y="14518"/>
                    <a:pt x="21600" y="15226"/>
                    <a:pt x="21600" y="15934"/>
                  </a:cubicBezTo>
                  <a:lnTo>
                    <a:pt x="21600" y="20184"/>
                  </a:lnTo>
                  <a:close/>
                  <a:moveTo>
                    <a:pt x="16537" y="7790"/>
                  </a:moveTo>
                  <a:cubicBezTo>
                    <a:pt x="13162" y="7790"/>
                    <a:pt x="13162" y="7790"/>
                    <a:pt x="13162" y="7790"/>
                  </a:cubicBezTo>
                  <a:cubicBezTo>
                    <a:pt x="13162" y="13810"/>
                    <a:pt x="13162" y="13810"/>
                    <a:pt x="13162" y="13810"/>
                  </a:cubicBezTo>
                  <a:cubicBezTo>
                    <a:pt x="13162" y="14164"/>
                    <a:pt x="12825" y="14518"/>
                    <a:pt x="12487" y="14518"/>
                  </a:cubicBezTo>
                  <a:cubicBezTo>
                    <a:pt x="9113" y="14518"/>
                    <a:pt x="9113" y="14518"/>
                    <a:pt x="9113" y="14518"/>
                  </a:cubicBezTo>
                  <a:cubicBezTo>
                    <a:pt x="8775" y="14518"/>
                    <a:pt x="8438" y="14164"/>
                    <a:pt x="8438" y="13810"/>
                  </a:cubicBezTo>
                  <a:cubicBezTo>
                    <a:pt x="8438" y="7790"/>
                    <a:pt x="8438" y="7790"/>
                    <a:pt x="8438" y="7790"/>
                  </a:cubicBezTo>
                  <a:cubicBezTo>
                    <a:pt x="5063" y="7790"/>
                    <a:pt x="5063" y="7790"/>
                    <a:pt x="5063" y="7790"/>
                  </a:cubicBezTo>
                  <a:cubicBezTo>
                    <a:pt x="4725" y="7790"/>
                    <a:pt x="4388" y="7436"/>
                    <a:pt x="4388" y="7082"/>
                  </a:cubicBezTo>
                  <a:cubicBezTo>
                    <a:pt x="4050" y="7082"/>
                    <a:pt x="4388" y="6728"/>
                    <a:pt x="4388" y="6374"/>
                  </a:cubicBezTo>
                  <a:cubicBezTo>
                    <a:pt x="10125" y="354"/>
                    <a:pt x="10125" y="354"/>
                    <a:pt x="10125" y="354"/>
                  </a:cubicBezTo>
                  <a:cubicBezTo>
                    <a:pt x="10463" y="0"/>
                    <a:pt x="10463" y="0"/>
                    <a:pt x="10800" y="0"/>
                  </a:cubicBezTo>
                  <a:cubicBezTo>
                    <a:pt x="11137" y="0"/>
                    <a:pt x="11137" y="0"/>
                    <a:pt x="11475" y="354"/>
                  </a:cubicBezTo>
                  <a:cubicBezTo>
                    <a:pt x="17212" y="6374"/>
                    <a:pt x="17212" y="6374"/>
                    <a:pt x="17212" y="6374"/>
                  </a:cubicBezTo>
                  <a:cubicBezTo>
                    <a:pt x="17212" y="6728"/>
                    <a:pt x="17550" y="7082"/>
                    <a:pt x="17212" y="7082"/>
                  </a:cubicBezTo>
                  <a:cubicBezTo>
                    <a:pt x="17212" y="7436"/>
                    <a:pt x="16875" y="7790"/>
                    <a:pt x="16537" y="7790"/>
                  </a:cubicBezTo>
                  <a:close/>
                  <a:moveTo>
                    <a:pt x="15862" y="18059"/>
                  </a:moveTo>
                  <a:cubicBezTo>
                    <a:pt x="15187" y="18059"/>
                    <a:pt x="14850" y="18413"/>
                    <a:pt x="14850" y="19121"/>
                  </a:cubicBezTo>
                  <a:cubicBezTo>
                    <a:pt x="14850" y="19475"/>
                    <a:pt x="15187" y="19830"/>
                    <a:pt x="15862" y="19830"/>
                  </a:cubicBezTo>
                  <a:cubicBezTo>
                    <a:pt x="16200" y="19830"/>
                    <a:pt x="16537" y="19475"/>
                    <a:pt x="16537" y="19121"/>
                  </a:cubicBezTo>
                  <a:cubicBezTo>
                    <a:pt x="16537" y="18413"/>
                    <a:pt x="16200" y="18059"/>
                    <a:pt x="15862" y="18059"/>
                  </a:cubicBezTo>
                  <a:close/>
                  <a:moveTo>
                    <a:pt x="18900" y="18059"/>
                  </a:moveTo>
                  <a:cubicBezTo>
                    <a:pt x="18562" y="18059"/>
                    <a:pt x="18225" y="18413"/>
                    <a:pt x="18225" y="19121"/>
                  </a:cubicBezTo>
                  <a:cubicBezTo>
                    <a:pt x="18225" y="19475"/>
                    <a:pt x="18562" y="19830"/>
                    <a:pt x="18900" y="19830"/>
                  </a:cubicBezTo>
                  <a:cubicBezTo>
                    <a:pt x="19575" y="19830"/>
                    <a:pt x="19912" y="19475"/>
                    <a:pt x="19912" y="19121"/>
                  </a:cubicBezTo>
                  <a:cubicBezTo>
                    <a:pt x="19912" y="18413"/>
                    <a:pt x="19575" y="18059"/>
                    <a:pt x="18900" y="1805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2" name="Shape 5517">
              <a:extLst>
                <a:ext uri="{FF2B5EF4-FFF2-40B4-BE49-F238E27FC236}">
                  <a16:creationId xmlns:a16="http://schemas.microsoft.com/office/drawing/2014/main" id="{047E00FD-2297-418F-8798-B013802F7F0B}"/>
                </a:ext>
              </a:extLst>
            </p:cNvPr>
            <p:cNvSpPr/>
            <p:nvPr/>
          </p:nvSpPr>
          <p:spPr>
            <a:xfrm>
              <a:off x="14618420" y="4560019"/>
              <a:ext cx="446753" cy="418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47" y="12388"/>
                  </a:moveTo>
                  <a:cubicBezTo>
                    <a:pt x="2367" y="12388"/>
                    <a:pt x="2367" y="12388"/>
                    <a:pt x="2367" y="12388"/>
                  </a:cubicBezTo>
                  <a:cubicBezTo>
                    <a:pt x="1184" y="12388"/>
                    <a:pt x="0" y="11753"/>
                    <a:pt x="0" y="10482"/>
                  </a:cubicBezTo>
                  <a:cubicBezTo>
                    <a:pt x="0" y="9212"/>
                    <a:pt x="0" y="6035"/>
                    <a:pt x="1479" y="6035"/>
                  </a:cubicBezTo>
                  <a:cubicBezTo>
                    <a:pt x="1775" y="6035"/>
                    <a:pt x="2959" y="6988"/>
                    <a:pt x="4438" y="6988"/>
                  </a:cubicBezTo>
                  <a:cubicBezTo>
                    <a:pt x="5030" y="6988"/>
                    <a:pt x="5326" y="6988"/>
                    <a:pt x="5918" y="6671"/>
                  </a:cubicBezTo>
                  <a:cubicBezTo>
                    <a:pt x="5918" y="6988"/>
                    <a:pt x="5918" y="7306"/>
                    <a:pt x="5918" y="7624"/>
                  </a:cubicBezTo>
                  <a:cubicBezTo>
                    <a:pt x="5918" y="8576"/>
                    <a:pt x="6214" y="9847"/>
                    <a:pt x="6805" y="10800"/>
                  </a:cubicBezTo>
                  <a:cubicBezTo>
                    <a:pt x="5622" y="10800"/>
                    <a:pt x="4438" y="11435"/>
                    <a:pt x="3847" y="12388"/>
                  </a:cubicBezTo>
                  <a:close/>
                  <a:moveTo>
                    <a:pt x="4438" y="6035"/>
                  </a:moveTo>
                  <a:cubicBezTo>
                    <a:pt x="2959" y="6035"/>
                    <a:pt x="1479" y="4765"/>
                    <a:pt x="1479" y="2859"/>
                  </a:cubicBezTo>
                  <a:cubicBezTo>
                    <a:pt x="1479" y="1271"/>
                    <a:pt x="2959" y="0"/>
                    <a:pt x="4438" y="0"/>
                  </a:cubicBezTo>
                  <a:cubicBezTo>
                    <a:pt x="5918" y="0"/>
                    <a:pt x="7397" y="1271"/>
                    <a:pt x="7397" y="2859"/>
                  </a:cubicBezTo>
                  <a:cubicBezTo>
                    <a:pt x="7397" y="4765"/>
                    <a:pt x="5918" y="6035"/>
                    <a:pt x="4438" y="6035"/>
                  </a:cubicBezTo>
                  <a:close/>
                  <a:moveTo>
                    <a:pt x="15682" y="21600"/>
                  </a:moveTo>
                  <a:cubicBezTo>
                    <a:pt x="5918" y="21600"/>
                    <a:pt x="5918" y="21600"/>
                    <a:pt x="5918" y="21600"/>
                  </a:cubicBezTo>
                  <a:cubicBezTo>
                    <a:pt x="4142" y="21600"/>
                    <a:pt x="2959" y="20329"/>
                    <a:pt x="2959" y="18424"/>
                  </a:cubicBezTo>
                  <a:cubicBezTo>
                    <a:pt x="2959" y="15565"/>
                    <a:pt x="3551" y="11435"/>
                    <a:pt x="6805" y="11435"/>
                  </a:cubicBezTo>
                  <a:cubicBezTo>
                    <a:pt x="7397" y="11435"/>
                    <a:pt x="8581" y="13024"/>
                    <a:pt x="10948" y="13024"/>
                  </a:cubicBezTo>
                  <a:cubicBezTo>
                    <a:pt x="13019" y="13024"/>
                    <a:pt x="14499" y="11435"/>
                    <a:pt x="14795" y="11435"/>
                  </a:cubicBezTo>
                  <a:cubicBezTo>
                    <a:pt x="18345" y="11435"/>
                    <a:pt x="18937" y="15565"/>
                    <a:pt x="18937" y="18424"/>
                  </a:cubicBezTo>
                  <a:cubicBezTo>
                    <a:pt x="18937" y="20329"/>
                    <a:pt x="17753" y="21600"/>
                    <a:pt x="15682" y="21600"/>
                  </a:cubicBezTo>
                  <a:close/>
                  <a:moveTo>
                    <a:pt x="10948" y="12388"/>
                  </a:moveTo>
                  <a:cubicBezTo>
                    <a:pt x="8581" y="12388"/>
                    <a:pt x="6510" y="10165"/>
                    <a:pt x="6510" y="7624"/>
                  </a:cubicBezTo>
                  <a:cubicBezTo>
                    <a:pt x="6510" y="5082"/>
                    <a:pt x="8581" y="2859"/>
                    <a:pt x="10948" y="2859"/>
                  </a:cubicBezTo>
                  <a:cubicBezTo>
                    <a:pt x="13315" y="2859"/>
                    <a:pt x="15090" y="5082"/>
                    <a:pt x="15090" y="7624"/>
                  </a:cubicBezTo>
                  <a:cubicBezTo>
                    <a:pt x="15090" y="10165"/>
                    <a:pt x="13315" y="12388"/>
                    <a:pt x="10948" y="12388"/>
                  </a:cubicBezTo>
                  <a:close/>
                  <a:moveTo>
                    <a:pt x="17458" y="6035"/>
                  </a:moveTo>
                  <a:cubicBezTo>
                    <a:pt x="15682" y="6035"/>
                    <a:pt x="14499" y="4765"/>
                    <a:pt x="14499" y="2859"/>
                  </a:cubicBezTo>
                  <a:cubicBezTo>
                    <a:pt x="14499" y="1271"/>
                    <a:pt x="15682" y="0"/>
                    <a:pt x="17458" y="0"/>
                  </a:cubicBezTo>
                  <a:cubicBezTo>
                    <a:pt x="18937" y="0"/>
                    <a:pt x="20121" y="1271"/>
                    <a:pt x="20121" y="2859"/>
                  </a:cubicBezTo>
                  <a:cubicBezTo>
                    <a:pt x="20121" y="4765"/>
                    <a:pt x="18937" y="6035"/>
                    <a:pt x="17458" y="6035"/>
                  </a:cubicBezTo>
                  <a:close/>
                  <a:moveTo>
                    <a:pt x="19529" y="12388"/>
                  </a:moveTo>
                  <a:cubicBezTo>
                    <a:pt x="18049" y="12388"/>
                    <a:pt x="18049" y="12388"/>
                    <a:pt x="18049" y="12388"/>
                  </a:cubicBezTo>
                  <a:cubicBezTo>
                    <a:pt x="17162" y="11435"/>
                    <a:pt x="16274" y="10800"/>
                    <a:pt x="15090" y="10800"/>
                  </a:cubicBezTo>
                  <a:cubicBezTo>
                    <a:pt x="15682" y="9847"/>
                    <a:pt x="15978" y="8576"/>
                    <a:pt x="15978" y="7624"/>
                  </a:cubicBezTo>
                  <a:cubicBezTo>
                    <a:pt x="15978" y="7306"/>
                    <a:pt x="15978" y="6988"/>
                    <a:pt x="15978" y="6671"/>
                  </a:cubicBezTo>
                  <a:cubicBezTo>
                    <a:pt x="16274" y="6988"/>
                    <a:pt x="16866" y="6988"/>
                    <a:pt x="17458" y="6988"/>
                  </a:cubicBezTo>
                  <a:cubicBezTo>
                    <a:pt x="18937" y="6988"/>
                    <a:pt x="20121" y="6035"/>
                    <a:pt x="20416" y="6035"/>
                  </a:cubicBezTo>
                  <a:cubicBezTo>
                    <a:pt x="21600" y="6035"/>
                    <a:pt x="21600" y="9212"/>
                    <a:pt x="21600" y="10482"/>
                  </a:cubicBezTo>
                  <a:cubicBezTo>
                    <a:pt x="21600" y="11753"/>
                    <a:pt x="20712" y="12388"/>
                    <a:pt x="19529" y="1238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3" name="Shape 5518">
              <a:extLst>
                <a:ext uri="{FF2B5EF4-FFF2-40B4-BE49-F238E27FC236}">
                  <a16:creationId xmlns:a16="http://schemas.microsoft.com/office/drawing/2014/main" id="{02ACF045-5726-46AD-8EA7-EA7824E3298F}"/>
                </a:ext>
              </a:extLst>
            </p:cNvPr>
            <p:cNvSpPr/>
            <p:nvPr/>
          </p:nvSpPr>
          <p:spPr>
            <a:xfrm>
              <a:off x="15495523" y="4658984"/>
              <a:ext cx="448564" cy="257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2" h="21600" extrusionOk="0">
                  <a:moveTo>
                    <a:pt x="19424" y="7714"/>
                  </a:moveTo>
                  <a:cubicBezTo>
                    <a:pt x="17120" y="12343"/>
                    <a:pt x="17120" y="11829"/>
                    <a:pt x="18848" y="14914"/>
                  </a:cubicBezTo>
                  <a:cubicBezTo>
                    <a:pt x="20576" y="18000"/>
                    <a:pt x="20864" y="19029"/>
                    <a:pt x="20864" y="19543"/>
                  </a:cubicBezTo>
                  <a:cubicBezTo>
                    <a:pt x="20864" y="19543"/>
                    <a:pt x="21440" y="21600"/>
                    <a:pt x="20000" y="21600"/>
                  </a:cubicBezTo>
                  <a:cubicBezTo>
                    <a:pt x="17408" y="21600"/>
                    <a:pt x="17408" y="21600"/>
                    <a:pt x="17408" y="21600"/>
                  </a:cubicBezTo>
                  <a:cubicBezTo>
                    <a:pt x="16832" y="21600"/>
                    <a:pt x="15968" y="20571"/>
                    <a:pt x="15968" y="20571"/>
                  </a:cubicBezTo>
                  <a:cubicBezTo>
                    <a:pt x="14816" y="19543"/>
                    <a:pt x="13952" y="15943"/>
                    <a:pt x="13088" y="16457"/>
                  </a:cubicBezTo>
                  <a:cubicBezTo>
                    <a:pt x="13088" y="16457"/>
                    <a:pt x="12224" y="16971"/>
                    <a:pt x="12224" y="20057"/>
                  </a:cubicBezTo>
                  <a:cubicBezTo>
                    <a:pt x="12224" y="20571"/>
                    <a:pt x="12224" y="21086"/>
                    <a:pt x="12224" y="21086"/>
                  </a:cubicBezTo>
                  <a:cubicBezTo>
                    <a:pt x="12224" y="21086"/>
                    <a:pt x="11936" y="21600"/>
                    <a:pt x="11648" y="21600"/>
                  </a:cubicBezTo>
                  <a:cubicBezTo>
                    <a:pt x="10208" y="21600"/>
                    <a:pt x="10208" y="21600"/>
                    <a:pt x="10208" y="21600"/>
                  </a:cubicBezTo>
                  <a:cubicBezTo>
                    <a:pt x="7616" y="21600"/>
                    <a:pt x="5024" y="17486"/>
                    <a:pt x="5024" y="17486"/>
                  </a:cubicBezTo>
                  <a:cubicBezTo>
                    <a:pt x="5024" y="17486"/>
                    <a:pt x="2432" y="12343"/>
                    <a:pt x="128" y="2571"/>
                  </a:cubicBezTo>
                  <a:cubicBezTo>
                    <a:pt x="-160" y="2057"/>
                    <a:pt x="128" y="1543"/>
                    <a:pt x="128" y="1543"/>
                  </a:cubicBezTo>
                  <a:cubicBezTo>
                    <a:pt x="128" y="1543"/>
                    <a:pt x="416" y="1029"/>
                    <a:pt x="704" y="1029"/>
                  </a:cubicBezTo>
                  <a:cubicBezTo>
                    <a:pt x="3872" y="1029"/>
                    <a:pt x="3872" y="1029"/>
                    <a:pt x="3872" y="1029"/>
                  </a:cubicBezTo>
                  <a:cubicBezTo>
                    <a:pt x="4160" y="1029"/>
                    <a:pt x="4160" y="1543"/>
                    <a:pt x="4160" y="1543"/>
                  </a:cubicBezTo>
                  <a:cubicBezTo>
                    <a:pt x="4160" y="1543"/>
                    <a:pt x="4448" y="1543"/>
                    <a:pt x="4448" y="2057"/>
                  </a:cubicBezTo>
                  <a:cubicBezTo>
                    <a:pt x="5024" y="4114"/>
                    <a:pt x="5600" y="6171"/>
                    <a:pt x="5600" y="6171"/>
                  </a:cubicBezTo>
                  <a:cubicBezTo>
                    <a:pt x="6752" y="10286"/>
                    <a:pt x="7328" y="10800"/>
                    <a:pt x="7904" y="10800"/>
                  </a:cubicBezTo>
                  <a:cubicBezTo>
                    <a:pt x="7904" y="10800"/>
                    <a:pt x="8480" y="9771"/>
                    <a:pt x="8192" y="5143"/>
                  </a:cubicBezTo>
                  <a:cubicBezTo>
                    <a:pt x="8192" y="3600"/>
                    <a:pt x="7904" y="2571"/>
                    <a:pt x="7904" y="2571"/>
                  </a:cubicBezTo>
                  <a:cubicBezTo>
                    <a:pt x="7616" y="2057"/>
                    <a:pt x="7328" y="2057"/>
                    <a:pt x="7040" y="1543"/>
                  </a:cubicBezTo>
                  <a:cubicBezTo>
                    <a:pt x="7040" y="1543"/>
                    <a:pt x="7040" y="1029"/>
                    <a:pt x="7616" y="514"/>
                  </a:cubicBezTo>
                  <a:cubicBezTo>
                    <a:pt x="8192" y="0"/>
                    <a:pt x="9056" y="0"/>
                    <a:pt x="10208" y="0"/>
                  </a:cubicBezTo>
                  <a:cubicBezTo>
                    <a:pt x="11072" y="0"/>
                    <a:pt x="11360" y="514"/>
                    <a:pt x="11648" y="514"/>
                  </a:cubicBezTo>
                  <a:cubicBezTo>
                    <a:pt x="12800" y="1029"/>
                    <a:pt x="12224" y="2571"/>
                    <a:pt x="12224" y="6686"/>
                  </a:cubicBezTo>
                  <a:cubicBezTo>
                    <a:pt x="12224" y="8229"/>
                    <a:pt x="12224" y="9771"/>
                    <a:pt x="12800" y="10800"/>
                  </a:cubicBezTo>
                  <a:cubicBezTo>
                    <a:pt x="12800" y="10800"/>
                    <a:pt x="13376" y="10800"/>
                    <a:pt x="14816" y="6171"/>
                  </a:cubicBezTo>
                  <a:cubicBezTo>
                    <a:pt x="14816" y="6171"/>
                    <a:pt x="15680" y="4114"/>
                    <a:pt x="15968" y="2057"/>
                  </a:cubicBezTo>
                  <a:cubicBezTo>
                    <a:pt x="16256" y="1543"/>
                    <a:pt x="16256" y="1543"/>
                    <a:pt x="16256" y="1543"/>
                  </a:cubicBezTo>
                  <a:cubicBezTo>
                    <a:pt x="16256" y="1543"/>
                    <a:pt x="16544" y="1029"/>
                    <a:pt x="16832" y="1029"/>
                  </a:cubicBezTo>
                  <a:cubicBezTo>
                    <a:pt x="20000" y="1029"/>
                    <a:pt x="20000" y="1029"/>
                    <a:pt x="20000" y="1029"/>
                  </a:cubicBezTo>
                  <a:cubicBezTo>
                    <a:pt x="20864" y="1029"/>
                    <a:pt x="21152" y="1543"/>
                    <a:pt x="21152" y="1543"/>
                  </a:cubicBezTo>
                  <a:cubicBezTo>
                    <a:pt x="21152" y="2571"/>
                    <a:pt x="20576" y="4629"/>
                    <a:pt x="19424" y="771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4" name="Shape 5519">
              <a:extLst>
                <a:ext uri="{FF2B5EF4-FFF2-40B4-BE49-F238E27FC236}">
                  <a16:creationId xmlns:a16="http://schemas.microsoft.com/office/drawing/2014/main" id="{FCB79AF9-B832-4335-9BED-755CD51EC8EA}"/>
                </a:ext>
              </a:extLst>
            </p:cNvPr>
            <p:cNvSpPr/>
            <p:nvPr/>
          </p:nvSpPr>
          <p:spPr>
            <a:xfrm>
              <a:off x="16285382" y="4560019"/>
              <a:ext cx="421059" cy="3873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600" extrusionOk="0">
                  <a:moveTo>
                    <a:pt x="21209" y="19200"/>
                  </a:moveTo>
                  <a:cubicBezTo>
                    <a:pt x="21522" y="19543"/>
                    <a:pt x="21522" y="20229"/>
                    <a:pt x="21209" y="20571"/>
                  </a:cubicBezTo>
                  <a:cubicBezTo>
                    <a:pt x="20896" y="21257"/>
                    <a:pt x="20270" y="21600"/>
                    <a:pt x="19957" y="21600"/>
                  </a:cubicBezTo>
                  <a:cubicBezTo>
                    <a:pt x="1487" y="21600"/>
                    <a:pt x="1487" y="21600"/>
                    <a:pt x="1487" y="21600"/>
                  </a:cubicBezTo>
                  <a:cubicBezTo>
                    <a:pt x="1174" y="21600"/>
                    <a:pt x="548" y="21257"/>
                    <a:pt x="235" y="20571"/>
                  </a:cubicBezTo>
                  <a:cubicBezTo>
                    <a:pt x="-78" y="20229"/>
                    <a:pt x="-78" y="19543"/>
                    <a:pt x="235" y="19200"/>
                  </a:cubicBezTo>
                  <a:cubicBezTo>
                    <a:pt x="9313" y="686"/>
                    <a:pt x="9313" y="686"/>
                    <a:pt x="9313" y="686"/>
                  </a:cubicBezTo>
                  <a:cubicBezTo>
                    <a:pt x="9626" y="343"/>
                    <a:pt x="10252" y="0"/>
                    <a:pt x="10565" y="0"/>
                  </a:cubicBezTo>
                  <a:cubicBezTo>
                    <a:pt x="11192" y="0"/>
                    <a:pt x="11818" y="343"/>
                    <a:pt x="12131" y="686"/>
                  </a:cubicBezTo>
                  <a:lnTo>
                    <a:pt x="21209" y="19200"/>
                  </a:lnTo>
                  <a:close/>
                  <a:moveTo>
                    <a:pt x="12444" y="6857"/>
                  </a:moveTo>
                  <a:cubicBezTo>
                    <a:pt x="12444" y="6857"/>
                    <a:pt x="12444" y="6857"/>
                    <a:pt x="12444" y="6857"/>
                  </a:cubicBezTo>
                  <a:cubicBezTo>
                    <a:pt x="12131" y="6514"/>
                    <a:pt x="12131" y="6514"/>
                    <a:pt x="12131" y="6514"/>
                  </a:cubicBezTo>
                  <a:cubicBezTo>
                    <a:pt x="9313" y="6514"/>
                    <a:pt x="9313" y="6514"/>
                    <a:pt x="9313" y="6514"/>
                  </a:cubicBezTo>
                  <a:cubicBezTo>
                    <a:pt x="9313" y="6514"/>
                    <a:pt x="9313" y="6514"/>
                    <a:pt x="9000" y="6857"/>
                  </a:cubicBezTo>
                  <a:cubicBezTo>
                    <a:pt x="9000" y="6857"/>
                    <a:pt x="9000" y="6857"/>
                    <a:pt x="9000" y="6857"/>
                  </a:cubicBezTo>
                  <a:cubicBezTo>
                    <a:pt x="9313" y="13029"/>
                    <a:pt x="9313" y="13029"/>
                    <a:pt x="9313" y="13029"/>
                  </a:cubicBezTo>
                  <a:cubicBezTo>
                    <a:pt x="9313" y="13029"/>
                    <a:pt x="9313" y="13371"/>
                    <a:pt x="9626" y="13371"/>
                  </a:cubicBezTo>
                  <a:cubicBezTo>
                    <a:pt x="11818" y="13371"/>
                    <a:pt x="11818" y="13371"/>
                    <a:pt x="11818" y="13371"/>
                  </a:cubicBezTo>
                  <a:cubicBezTo>
                    <a:pt x="12131" y="13371"/>
                    <a:pt x="12131" y="13029"/>
                    <a:pt x="12131" y="13029"/>
                  </a:cubicBezTo>
                  <a:lnTo>
                    <a:pt x="12444" y="6857"/>
                  </a:lnTo>
                  <a:close/>
                  <a:moveTo>
                    <a:pt x="12131" y="15429"/>
                  </a:moveTo>
                  <a:cubicBezTo>
                    <a:pt x="12131" y="15086"/>
                    <a:pt x="12131" y="14743"/>
                    <a:pt x="11818" y="14743"/>
                  </a:cubicBezTo>
                  <a:cubicBezTo>
                    <a:pt x="9626" y="14743"/>
                    <a:pt x="9626" y="14743"/>
                    <a:pt x="9626" y="14743"/>
                  </a:cubicBezTo>
                  <a:cubicBezTo>
                    <a:pt x="9313" y="14743"/>
                    <a:pt x="9313" y="15086"/>
                    <a:pt x="9313" y="15429"/>
                  </a:cubicBezTo>
                  <a:cubicBezTo>
                    <a:pt x="9313" y="17829"/>
                    <a:pt x="9313" y="17829"/>
                    <a:pt x="9313" y="17829"/>
                  </a:cubicBezTo>
                  <a:cubicBezTo>
                    <a:pt x="9313" y="18171"/>
                    <a:pt x="9313" y="18171"/>
                    <a:pt x="9626" y="18171"/>
                  </a:cubicBezTo>
                  <a:cubicBezTo>
                    <a:pt x="11818" y="18171"/>
                    <a:pt x="11818" y="18171"/>
                    <a:pt x="11818" y="18171"/>
                  </a:cubicBezTo>
                  <a:cubicBezTo>
                    <a:pt x="12131" y="18171"/>
                    <a:pt x="12131" y="18171"/>
                    <a:pt x="12131" y="17829"/>
                  </a:cubicBezTo>
                  <a:lnTo>
                    <a:pt x="12131" y="1542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5" name="Shape 5532">
              <a:extLst>
                <a:ext uri="{FF2B5EF4-FFF2-40B4-BE49-F238E27FC236}">
                  <a16:creationId xmlns:a16="http://schemas.microsoft.com/office/drawing/2014/main" id="{30C18A5B-1081-42FF-8A3B-278C432B9D1D}"/>
                </a:ext>
              </a:extLst>
            </p:cNvPr>
            <p:cNvSpPr/>
            <p:nvPr/>
          </p:nvSpPr>
          <p:spPr>
            <a:xfrm>
              <a:off x="11977488" y="5278216"/>
              <a:ext cx="353444" cy="3534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41" y="16759"/>
                  </a:moveTo>
                  <a:cubicBezTo>
                    <a:pt x="15641" y="16759"/>
                    <a:pt x="15641" y="16759"/>
                    <a:pt x="15269" y="16759"/>
                  </a:cubicBezTo>
                  <a:cubicBezTo>
                    <a:pt x="14524" y="16759"/>
                    <a:pt x="13779" y="16759"/>
                    <a:pt x="13407" y="16014"/>
                  </a:cubicBezTo>
                  <a:cubicBezTo>
                    <a:pt x="13034" y="15641"/>
                    <a:pt x="13034" y="15269"/>
                    <a:pt x="13034" y="14897"/>
                  </a:cubicBezTo>
                  <a:cubicBezTo>
                    <a:pt x="11917" y="16014"/>
                    <a:pt x="10428" y="17131"/>
                    <a:pt x="8566" y="17131"/>
                  </a:cubicBezTo>
                  <a:cubicBezTo>
                    <a:pt x="5586" y="17131"/>
                    <a:pt x="3724" y="15269"/>
                    <a:pt x="3724" y="11917"/>
                  </a:cubicBezTo>
                  <a:cubicBezTo>
                    <a:pt x="3724" y="7448"/>
                    <a:pt x="7076" y="3724"/>
                    <a:pt x="10800" y="3724"/>
                  </a:cubicBezTo>
                  <a:cubicBezTo>
                    <a:pt x="12290" y="3724"/>
                    <a:pt x="13779" y="4469"/>
                    <a:pt x="14524" y="5586"/>
                  </a:cubicBezTo>
                  <a:cubicBezTo>
                    <a:pt x="14524" y="5586"/>
                    <a:pt x="14524" y="5586"/>
                    <a:pt x="14524" y="5586"/>
                  </a:cubicBezTo>
                  <a:cubicBezTo>
                    <a:pt x="14524" y="4469"/>
                    <a:pt x="14524" y="4469"/>
                    <a:pt x="14524" y="4469"/>
                  </a:cubicBezTo>
                  <a:cubicBezTo>
                    <a:pt x="14524" y="4469"/>
                    <a:pt x="14897" y="4469"/>
                    <a:pt x="14897" y="4469"/>
                  </a:cubicBezTo>
                  <a:cubicBezTo>
                    <a:pt x="16386" y="4469"/>
                    <a:pt x="16386" y="4469"/>
                    <a:pt x="16386" y="4469"/>
                  </a:cubicBezTo>
                  <a:cubicBezTo>
                    <a:pt x="16386" y="4469"/>
                    <a:pt x="16759" y="4469"/>
                    <a:pt x="16759" y="4469"/>
                  </a:cubicBezTo>
                  <a:cubicBezTo>
                    <a:pt x="16759" y="4469"/>
                    <a:pt x="16759" y="4841"/>
                    <a:pt x="16759" y="4841"/>
                  </a:cubicBezTo>
                  <a:cubicBezTo>
                    <a:pt x="14897" y="13407"/>
                    <a:pt x="14897" y="13407"/>
                    <a:pt x="14897" y="13407"/>
                  </a:cubicBezTo>
                  <a:cubicBezTo>
                    <a:pt x="14897" y="13779"/>
                    <a:pt x="14897" y="13779"/>
                    <a:pt x="14897" y="14152"/>
                  </a:cubicBezTo>
                  <a:cubicBezTo>
                    <a:pt x="14897" y="14897"/>
                    <a:pt x="15269" y="14897"/>
                    <a:pt x="15641" y="14897"/>
                  </a:cubicBezTo>
                  <a:cubicBezTo>
                    <a:pt x="16759" y="14897"/>
                    <a:pt x="19738" y="14524"/>
                    <a:pt x="19738" y="10800"/>
                  </a:cubicBezTo>
                  <a:cubicBezTo>
                    <a:pt x="19738" y="5214"/>
                    <a:pt x="16386" y="1490"/>
                    <a:pt x="10800" y="1490"/>
                  </a:cubicBezTo>
                  <a:cubicBezTo>
                    <a:pt x="5959" y="1490"/>
                    <a:pt x="1862" y="5586"/>
                    <a:pt x="1862" y="10800"/>
                  </a:cubicBezTo>
                  <a:cubicBezTo>
                    <a:pt x="1862" y="15641"/>
                    <a:pt x="5959" y="19738"/>
                    <a:pt x="10800" y="19738"/>
                  </a:cubicBezTo>
                  <a:cubicBezTo>
                    <a:pt x="12662" y="19738"/>
                    <a:pt x="14897" y="18993"/>
                    <a:pt x="16386" y="17876"/>
                  </a:cubicBezTo>
                  <a:cubicBezTo>
                    <a:pt x="16759" y="17503"/>
                    <a:pt x="17131" y="17503"/>
                    <a:pt x="17131" y="17876"/>
                  </a:cubicBezTo>
                  <a:cubicBezTo>
                    <a:pt x="17876" y="18621"/>
                    <a:pt x="17876" y="18621"/>
                    <a:pt x="17876" y="18621"/>
                  </a:cubicBezTo>
                  <a:cubicBezTo>
                    <a:pt x="17876" y="18621"/>
                    <a:pt x="17876" y="18621"/>
                    <a:pt x="17876" y="18621"/>
                  </a:cubicBezTo>
                  <a:cubicBezTo>
                    <a:pt x="17876" y="18993"/>
                    <a:pt x="17876" y="18993"/>
                    <a:pt x="17503" y="18993"/>
                  </a:cubicBezTo>
                  <a:cubicBezTo>
                    <a:pt x="15641" y="20855"/>
                    <a:pt x="13407" y="21600"/>
                    <a:pt x="10800" y="21600"/>
                  </a:cubicBezTo>
                  <a:cubicBezTo>
                    <a:pt x="4841" y="21600"/>
                    <a:pt x="0" y="16759"/>
                    <a:pt x="0" y="10800"/>
                  </a:cubicBezTo>
                  <a:cubicBezTo>
                    <a:pt x="0" y="4841"/>
                    <a:pt x="4841" y="0"/>
                    <a:pt x="10800" y="0"/>
                  </a:cubicBezTo>
                  <a:cubicBezTo>
                    <a:pt x="17131" y="0"/>
                    <a:pt x="21600" y="4097"/>
                    <a:pt x="21600" y="10800"/>
                  </a:cubicBezTo>
                  <a:cubicBezTo>
                    <a:pt x="21600" y="15269"/>
                    <a:pt x="18621" y="16759"/>
                    <a:pt x="15641" y="16759"/>
                  </a:cubicBezTo>
                  <a:close/>
                  <a:moveTo>
                    <a:pt x="10800" y="5586"/>
                  </a:moveTo>
                  <a:cubicBezTo>
                    <a:pt x="8566" y="5586"/>
                    <a:pt x="5959" y="8193"/>
                    <a:pt x="5959" y="11917"/>
                  </a:cubicBezTo>
                  <a:cubicBezTo>
                    <a:pt x="5959" y="13779"/>
                    <a:pt x="7076" y="15269"/>
                    <a:pt x="8938" y="15269"/>
                  </a:cubicBezTo>
                  <a:cubicBezTo>
                    <a:pt x="11545" y="15269"/>
                    <a:pt x="13779" y="11917"/>
                    <a:pt x="13779" y="8938"/>
                  </a:cubicBezTo>
                  <a:cubicBezTo>
                    <a:pt x="13779" y="7076"/>
                    <a:pt x="12662" y="5586"/>
                    <a:pt x="10800" y="55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6" name="Shape 5533">
              <a:extLst>
                <a:ext uri="{FF2B5EF4-FFF2-40B4-BE49-F238E27FC236}">
                  <a16:creationId xmlns:a16="http://schemas.microsoft.com/office/drawing/2014/main" id="{794DA53A-4DFB-48D9-8179-8850C1B191C0}"/>
                </a:ext>
              </a:extLst>
            </p:cNvPr>
            <p:cNvSpPr/>
            <p:nvPr/>
          </p:nvSpPr>
          <p:spPr>
            <a:xfrm>
              <a:off x="12856857" y="5247112"/>
              <a:ext cx="446753" cy="415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447"/>
                  </a:moveTo>
                  <a:cubicBezTo>
                    <a:pt x="21600" y="6035"/>
                    <a:pt x="21600" y="6035"/>
                    <a:pt x="21600" y="6035"/>
                  </a:cubicBezTo>
                  <a:cubicBezTo>
                    <a:pt x="20121" y="6035"/>
                    <a:pt x="20121" y="6035"/>
                    <a:pt x="20121" y="6035"/>
                  </a:cubicBezTo>
                  <a:cubicBezTo>
                    <a:pt x="20121" y="6353"/>
                    <a:pt x="19825" y="6988"/>
                    <a:pt x="19233" y="6988"/>
                  </a:cubicBezTo>
                  <a:cubicBezTo>
                    <a:pt x="2071" y="6988"/>
                    <a:pt x="2071" y="6988"/>
                    <a:pt x="2071" y="6988"/>
                  </a:cubicBezTo>
                  <a:cubicBezTo>
                    <a:pt x="1775" y="6988"/>
                    <a:pt x="1479" y="6353"/>
                    <a:pt x="1479" y="6035"/>
                  </a:cubicBezTo>
                  <a:cubicBezTo>
                    <a:pt x="0" y="6035"/>
                    <a:pt x="0" y="6035"/>
                    <a:pt x="0" y="6035"/>
                  </a:cubicBezTo>
                  <a:cubicBezTo>
                    <a:pt x="0" y="4447"/>
                    <a:pt x="0" y="4447"/>
                    <a:pt x="0" y="4447"/>
                  </a:cubicBezTo>
                  <a:cubicBezTo>
                    <a:pt x="10652" y="0"/>
                    <a:pt x="10652" y="0"/>
                    <a:pt x="10652" y="0"/>
                  </a:cubicBezTo>
                  <a:lnTo>
                    <a:pt x="21600" y="4447"/>
                  </a:lnTo>
                  <a:close/>
                  <a:moveTo>
                    <a:pt x="21600" y="20012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20012"/>
                    <a:pt x="0" y="20012"/>
                    <a:pt x="0" y="20012"/>
                  </a:cubicBezTo>
                  <a:cubicBezTo>
                    <a:pt x="0" y="19694"/>
                    <a:pt x="296" y="19059"/>
                    <a:pt x="592" y="19059"/>
                  </a:cubicBezTo>
                  <a:cubicBezTo>
                    <a:pt x="20712" y="19059"/>
                    <a:pt x="20712" y="19059"/>
                    <a:pt x="20712" y="19059"/>
                  </a:cubicBezTo>
                  <a:cubicBezTo>
                    <a:pt x="21008" y="19059"/>
                    <a:pt x="21600" y="19694"/>
                    <a:pt x="21600" y="20012"/>
                  </a:cubicBezTo>
                  <a:close/>
                  <a:moveTo>
                    <a:pt x="5622" y="7624"/>
                  </a:moveTo>
                  <a:cubicBezTo>
                    <a:pt x="5622" y="16835"/>
                    <a:pt x="5622" y="16835"/>
                    <a:pt x="5622" y="16835"/>
                  </a:cubicBezTo>
                  <a:cubicBezTo>
                    <a:pt x="7101" y="16835"/>
                    <a:pt x="7101" y="16835"/>
                    <a:pt x="7101" y="16835"/>
                  </a:cubicBezTo>
                  <a:cubicBezTo>
                    <a:pt x="7101" y="7624"/>
                    <a:pt x="7101" y="7624"/>
                    <a:pt x="7101" y="7624"/>
                  </a:cubicBezTo>
                  <a:cubicBezTo>
                    <a:pt x="10060" y="7624"/>
                    <a:pt x="10060" y="7624"/>
                    <a:pt x="10060" y="7624"/>
                  </a:cubicBezTo>
                  <a:cubicBezTo>
                    <a:pt x="10060" y="16835"/>
                    <a:pt x="10060" y="16835"/>
                    <a:pt x="10060" y="16835"/>
                  </a:cubicBezTo>
                  <a:cubicBezTo>
                    <a:pt x="11540" y="16835"/>
                    <a:pt x="11540" y="16835"/>
                    <a:pt x="11540" y="16835"/>
                  </a:cubicBezTo>
                  <a:cubicBezTo>
                    <a:pt x="11540" y="7624"/>
                    <a:pt x="11540" y="7624"/>
                    <a:pt x="11540" y="7624"/>
                  </a:cubicBezTo>
                  <a:cubicBezTo>
                    <a:pt x="14203" y="7624"/>
                    <a:pt x="14203" y="7624"/>
                    <a:pt x="14203" y="7624"/>
                  </a:cubicBezTo>
                  <a:cubicBezTo>
                    <a:pt x="14203" y="16835"/>
                    <a:pt x="14203" y="16835"/>
                    <a:pt x="14203" y="16835"/>
                  </a:cubicBezTo>
                  <a:cubicBezTo>
                    <a:pt x="15682" y="16835"/>
                    <a:pt x="15682" y="16835"/>
                    <a:pt x="15682" y="16835"/>
                  </a:cubicBezTo>
                  <a:cubicBezTo>
                    <a:pt x="15682" y="7624"/>
                    <a:pt x="15682" y="7624"/>
                    <a:pt x="15682" y="7624"/>
                  </a:cubicBezTo>
                  <a:cubicBezTo>
                    <a:pt x="18641" y="7624"/>
                    <a:pt x="18641" y="7624"/>
                    <a:pt x="18641" y="7624"/>
                  </a:cubicBezTo>
                  <a:cubicBezTo>
                    <a:pt x="18641" y="16835"/>
                    <a:pt x="18641" y="16835"/>
                    <a:pt x="18641" y="16835"/>
                  </a:cubicBezTo>
                  <a:cubicBezTo>
                    <a:pt x="19233" y="16835"/>
                    <a:pt x="19233" y="16835"/>
                    <a:pt x="19233" y="16835"/>
                  </a:cubicBezTo>
                  <a:cubicBezTo>
                    <a:pt x="19825" y="16835"/>
                    <a:pt x="20121" y="17153"/>
                    <a:pt x="20121" y="17788"/>
                  </a:cubicBezTo>
                  <a:cubicBezTo>
                    <a:pt x="20121" y="18424"/>
                    <a:pt x="20121" y="18424"/>
                    <a:pt x="20121" y="18424"/>
                  </a:cubicBezTo>
                  <a:cubicBezTo>
                    <a:pt x="1479" y="18424"/>
                    <a:pt x="1479" y="18424"/>
                    <a:pt x="1479" y="18424"/>
                  </a:cubicBezTo>
                  <a:cubicBezTo>
                    <a:pt x="1479" y="17788"/>
                    <a:pt x="1479" y="17788"/>
                    <a:pt x="1479" y="17788"/>
                  </a:cubicBezTo>
                  <a:cubicBezTo>
                    <a:pt x="1479" y="17153"/>
                    <a:pt x="1775" y="16835"/>
                    <a:pt x="2071" y="16835"/>
                  </a:cubicBezTo>
                  <a:cubicBezTo>
                    <a:pt x="2663" y="16835"/>
                    <a:pt x="2663" y="16835"/>
                    <a:pt x="2663" y="16835"/>
                  </a:cubicBezTo>
                  <a:cubicBezTo>
                    <a:pt x="2663" y="7624"/>
                    <a:pt x="2663" y="7624"/>
                    <a:pt x="2663" y="7624"/>
                  </a:cubicBezTo>
                  <a:lnTo>
                    <a:pt x="5622" y="7624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7" name="Shape 5534">
              <a:extLst>
                <a:ext uri="{FF2B5EF4-FFF2-40B4-BE49-F238E27FC236}">
                  <a16:creationId xmlns:a16="http://schemas.microsoft.com/office/drawing/2014/main" id="{EE596C7D-3DB1-4DAE-9159-6AF01EAB7FFE}"/>
                </a:ext>
              </a:extLst>
            </p:cNvPr>
            <p:cNvSpPr/>
            <p:nvPr/>
          </p:nvSpPr>
          <p:spPr>
            <a:xfrm>
              <a:off x="13736224" y="5300836"/>
              <a:ext cx="361927" cy="2997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527"/>
                  </a:moveTo>
                  <a:cubicBezTo>
                    <a:pt x="21600" y="3967"/>
                    <a:pt x="21234" y="4408"/>
                    <a:pt x="20502" y="4408"/>
                  </a:cubicBezTo>
                  <a:cubicBezTo>
                    <a:pt x="1098" y="4408"/>
                    <a:pt x="1098" y="4408"/>
                    <a:pt x="1098" y="4408"/>
                  </a:cubicBezTo>
                  <a:cubicBezTo>
                    <a:pt x="732" y="4408"/>
                    <a:pt x="0" y="3967"/>
                    <a:pt x="0" y="3527"/>
                  </a:cubicBezTo>
                  <a:cubicBezTo>
                    <a:pt x="0" y="1322"/>
                    <a:pt x="0" y="1322"/>
                    <a:pt x="0" y="1322"/>
                  </a:cubicBezTo>
                  <a:cubicBezTo>
                    <a:pt x="0" y="882"/>
                    <a:pt x="732" y="0"/>
                    <a:pt x="1098" y="0"/>
                  </a:cubicBezTo>
                  <a:cubicBezTo>
                    <a:pt x="20502" y="0"/>
                    <a:pt x="20502" y="0"/>
                    <a:pt x="20502" y="0"/>
                  </a:cubicBezTo>
                  <a:cubicBezTo>
                    <a:pt x="21234" y="0"/>
                    <a:pt x="21600" y="882"/>
                    <a:pt x="21600" y="1322"/>
                  </a:cubicBezTo>
                  <a:lnTo>
                    <a:pt x="21600" y="3527"/>
                  </a:lnTo>
                  <a:close/>
                  <a:moveTo>
                    <a:pt x="21600" y="11902"/>
                  </a:moveTo>
                  <a:cubicBezTo>
                    <a:pt x="21600" y="12343"/>
                    <a:pt x="21234" y="13224"/>
                    <a:pt x="20502" y="13224"/>
                  </a:cubicBezTo>
                  <a:cubicBezTo>
                    <a:pt x="1098" y="13224"/>
                    <a:pt x="1098" y="13224"/>
                    <a:pt x="1098" y="13224"/>
                  </a:cubicBezTo>
                  <a:cubicBezTo>
                    <a:pt x="732" y="13224"/>
                    <a:pt x="0" y="12343"/>
                    <a:pt x="0" y="11902"/>
                  </a:cubicBezTo>
                  <a:cubicBezTo>
                    <a:pt x="0" y="9698"/>
                    <a:pt x="0" y="9698"/>
                    <a:pt x="0" y="9698"/>
                  </a:cubicBezTo>
                  <a:cubicBezTo>
                    <a:pt x="0" y="9257"/>
                    <a:pt x="732" y="8816"/>
                    <a:pt x="1098" y="8816"/>
                  </a:cubicBezTo>
                  <a:cubicBezTo>
                    <a:pt x="20502" y="8816"/>
                    <a:pt x="20502" y="8816"/>
                    <a:pt x="20502" y="8816"/>
                  </a:cubicBezTo>
                  <a:cubicBezTo>
                    <a:pt x="21234" y="8816"/>
                    <a:pt x="21600" y="9257"/>
                    <a:pt x="21600" y="9698"/>
                  </a:cubicBezTo>
                  <a:lnTo>
                    <a:pt x="21600" y="11902"/>
                  </a:lnTo>
                  <a:close/>
                  <a:moveTo>
                    <a:pt x="21600" y="20718"/>
                  </a:moveTo>
                  <a:cubicBezTo>
                    <a:pt x="21600" y="21159"/>
                    <a:pt x="21234" y="21600"/>
                    <a:pt x="20502" y="21600"/>
                  </a:cubicBezTo>
                  <a:cubicBezTo>
                    <a:pt x="1098" y="21600"/>
                    <a:pt x="1098" y="21600"/>
                    <a:pt x="1098" y="21600"/>
                  </a:cubicBezTo>
                  <a:cubicBezTo>
                    <a:pt x="732" y="21600"/>
                    <a:pt x="0" y="21159"/>
                    <a:pt x="0" y="20718"/>
                  </a:cubicBezTo>
                  <a:cubicBezTo>
                    <a:pt x="0" y="18514"/>
                    <a:pt x="0" y="18514"/>
                    <a:pt x="0" y="18514"/>
                  </a:cubicBezTo>
                  <a:cubicBezTo>
                    <a:pt x="0" y="17633"/>
                    <a:pt x="732" y="17192"/>
                    <a:pt x="1098" y="17192"/>
                  </a:cubicBezTo>
                  <a:cubicBezTo>
                    <a:pt x="20502" y="17192"/>
                    <a:pt x="20502" y="17192"/>
                    <a:pt x="20502" y="17192"/>
                  </a:cubicBezTo>
                  <a:cubicBezTo>
                    <a:pt x="21234" y="17192"/>
                    <a:pt x="21600" y="17633"/>
                    <a:pt x="21600" y="18514"/>
                  </a:cubicBezTo>
                  <a:lnTo>
                    <a:pt x="21600" y="20718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8" name="Shape 5535">
              <a:extLst>
                <a:ext uri="{FF2B5EF4-FFF2-40B4-BE49-F238E27FC236}">
                  <a16:creationId xmlns:a16="http://schemas.microsoft.com/office/drawing/2014/main" id="{9CD0ACB8-6521-40D6-BC21-8C6F0B3A844B}"/>
                </a:ext>
              </a:extLst>
            </p:cNvPr>
            <p:cNvSpPr/>
            <p:nvPr/>
          </p:nvSpPr>
          <p:spPr>
            <a:xfrm>
              <a:off x="14635383" y="5247112"/>
              <a:ext cx="384548" cy="415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6" y="18424"/>
                  </a:moveTo>
                  <a:cubicBezTo>
                    <a:pt x="14057" y="18424"/>
                    <a:pt x="14057" y="18424"/>
                    <a:pt x="14057" y="18424"/>
                  </a:cubicBezTo>
                  <a:cubicBezTo>
                    <a:pt x="14057" y="20012"/>
                    <a:pt x="12686" y="21600"/>
                    <a:pt x="10629" y="21600"/>
                  </a:cubicBezTo>
                  <a:cubicBezTo>
                    <a:pt x="8914" y="21600"/>
                    <a:pt x="7543" y="20012"/>
                    <a:pt x="7543" y="18424"/>
                  </a:cubicBezTo>
                  <a:cubicBezTo>
                    <a:pt x="1714" y="18424"/>
                    <a:pt x="1714" y="18424"/>
                    <a:pt x="1714" y="18424"/>
                  </a:cubicBezTo>
                  <a:cubicBezTo>
                    <a:pt x="686" y="18424"/>
                    <a:pt x="0" y="17788"/>
                    <a:pt x="0" y="16835"/>
                  </a:cubicBezTo>
                  <a:cubicBezTo>
                    <a:pt x="1714" y="15247"/>
                    <a:pt x="4114" y="12706"/>
                    <a:pt x="4114" y="6988"/>
                  </a:cubicBezTo>
                  <a:cubicBezTo>
                    <a:pt x="4114" y="4447"/>
                    <a:pt x="6171" y="1906"/>
                    <a:pt x="9600" y="1588"/>
                  </a:cubicBezTo>
                  <a:cubicBezTo>
                    <a:pt x="9600" y="1271"/>
                    <a:pt x="9600" y="1271"/>
                    <a:pt x="9600" y="953"/>
                  </a:cubicBezTo>
                  <a:cubicBezTo>
                    <a:pt x="9600" y="318"/>
                    <a:pt x="9943" y="0"/>
                    <a:pt x="10629" y="0"/>
                  </a:cubicBezTo>
                  <a:cubicBezTo>
                    <a:pt x="11314" y="0"/>
                    <a:pt x="12000" y="318"/>
                    <a:pt x="12000" y="953"/>
                  </a:cubicBezTo>
                  <a:cubicBezTo>
                    <a:pt x="12000" y="1271"/>
                    <a:pt x="12000" y="1271"/>
                    <a:pt x="12000" y="1588"/>
                  </a:cubicBezTo>
                  <a:cubicBezTo>
                    <a:pt x="15429" y="1906"/>
                    <a:pt x="17486" y="4447"/>
                    <a:pt x="17486" y="6988"/>
                  </a:cubicBezTo>
                  <a:cubicBezTo>
                    <a:pt x="17486" y="12706"/>
                    <a:pt x="19543" y="15247"/>
                    <a:pt x="21600" y="16835"/>
                  </a:cubicBezTo>
                  <a:cubicBezTo>
                    <a:pt x="21600" y="17788"/>
                    <a:pt x="20914" y="18424"/>
                    <a:pt x="19886" y="18424"/>
                  </a:cubicBezTo>
                  <a:close/>
                  <a:moveTo>
                    <a:pt x="10629" y="20012"/>
                  </a:moveTo>
                  <a:cubicBezTo>
                    <a:pt x="9600" y="20012"/>
                    <a:pt x="8914" y="19376"/>
                    <a:pt x="8914" y="18424"/>
                  </a:cubicBezTo>
                  <a:cubicBezTo>
                    <a:pt x="8914" y="18424"/>
                    <a:pt x="8914" y="18106"/>
                    <a:pt x="8571" y="18106"/>
                  </a:cubicBezTo>
                  <a:cubicBezTo>
                    <a:pt x="8571" y="18106"/>
                    <a:pt x="8571" y="18424"/>
                    <a:pt x="8571" y="18424"/>
                  </a:cubicBezTo>
                  <a:cubicBezTo>
                    <a:pt x="8571" y="19694"/>
                    <a:pt x="9600" y="20647"/>
                    <a:pt x="10629" y="20647"/>
                  </a:cubicBezTo>
                  <a:cubicBezTo>
                    <a:pt x="10971" y="20647"/>
                    <a:pt x="10971" y="20329"/>
                    <a:pt x="10971" y="20329"/>
                  </a:cubicBezTo>
                  <a:cubicBezTo>
                    <a:pt x="10971" y="20329"/>
                    <a:pt x="10971" y="20012"/>
                    <a:pt x="10629" y="2001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9" name="Shape 5536">
              <a:extLst>
                <a:ext uri="{FF2B5EF4-FFF2-40B4-BE49-F238E27FC236}">
                  <a16:creationId xmlns:a16="http://schemas.microsoft.com/office/drawing/2014/main" id="{FB81E1E1-EF04-4517-A5ED-BDB3B42EE98B}"/>
                </a:ext>
              </a:extLst>
            </p:cNvPr>
            <p:cNvSpPr/>
            <p:nvPr/>
          </p:nvSpPr>
          <p:spPr>
            <a:xfrm>
              <a:off x="15497785" y="5300836"/>
              <a:ext cx="531580" cy="2997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79" y="21600"/>
                  </a:moveTo>
                  <a:cubicBezTo>
                    <a:pt x="15145" y="21600"/>
                    <a:pt x="13159" y="18073"/>
                    <a:pt x="13159" y="14106"/>
                  </a:cubicBezTo>
                  <a:cubicBezTo>
                    <a:pt x="13159" y="11902"/>
                    <a:pt x="13655" y="9698"/>
                    <a:pt x="14648" y="8376"/>
                  </a:cubicBezTo>
                  <a:cubicBezTo>
                    <a:pt x="13903" y="7053"/>
                    <a:pt x="13903" y="7053"/>
                    <a:pt x="13903" y="7053"/>
                  </a:cubicBezTo>
                  <a:cubicBezTo>
                    <a:pt x="10676" y="14547"/>
                    <a:pt x="10676" y="14547"/>
                    <a:pt x="10676" y="14547"/>
                  </a:cubicBezTo>
                  <a:cubicBezTo>
                    <a:pt x="10676" y="14988"/>
                    <a:pt x="10428" y="14988"/>
                    <a:pt x="10179" y="14988"/>
                  </a:cubicBezTo>
                  <a:cubicBezTo>
                    <a:pt x="8441" y="14988"/>
                    <a:pt x="8441" y="14988"/>
                    <a:pt x="8441" y="14988"/>
                  </a:cubicBezTo>
                  <a:cubicBezTo>
                    <a:pt x="7945" y="18955"/>
                    <a:pt x="6207" y="21600"/>
                    <a:pt x="4221" y="21600"/>
                  </a:cubicBezTo>
                  <a:cubicBezTo>
                    <a:pt x="1738" y="21600"/>
                    <a:pt x="0" y="18073"/>
                    <a:pt x="0" y="14106"/>
                  </a:cubicBezTo>
                  <a:cubicBezTo>
                    <a:pt x="0" y="10139"/>
                    <a:pt x="1738" y="6612"/>
                    <a:pt x="4221" y="6612"/>
                  </a:cubicBezTo>
                  <a:cubicBezTo>
                    <a:pt x="4966" y="6612"/>
                    <a:pt x="5710" y="7053"/>
                    <a:pt x="6207" y="7494"/>
                  </a:cubicBezTo>
                  <a:cubicBezTo>
                    <a:pt x="7448" y="4408"/>
                    <a:pt x="7448" y="4408"/>
                    <a:pt x="7448" y="4408"/>
                  </a:cubicBezTo>
                  <a:cubicBezTo>
                    <a:pt x="5462" y="4408"/>
                    <a:pt x="5462" y="4408"/>
                    <a:pt x="5462" y="4408"/>
                  </a:cubicBezTo>
                  <a:cubicBezTo>
                    <a:pt x="4966" y="4408"/>
                    <a:pt x="4717" y="3967"/>
                    <a:pt x="4717" y="3527"/>
                  </a:cubicBezTo>
                  <a:cubicBezTo>
                    <a:pt x="4717" y="2645"/>
                    <a:pt x="4966" y="2204"/>
                    <a:pt x="5462" y="2204"/>
                  </a:cubicBezTo>
                  <a:cubicBezTo>
                    <a:pt x="8938" y="2204"/>
                    <a:pt x="8938" y="2204"/>
                    <a:pt x="8938" y="2204"/>
                  </a:cubicBezTo>
                  <a:cubicBezTo>
                    <a:pt x="8938" y="4408"/>
                    <a:pt x="8938" y="4408"/>
                    <a:pt x="8938" y="4408"/>
                  </a:cubicBezTo>
                  <a:cubicBezTo>
                    <a:pt x="13159" y="4408"/>
                    <a:pt x="13159" y="4408"/>
                    <a:pt x="13159" y="4408"/>
                  </a:cubicBezTo>
                  <a:cubicBezTo>
                    <a:pt x="12166" y="2204"/>
                    <a:pt x="12166" y="2204"/>
                    <a:pt x="12166" y="2204"/>
                  </a:cubicBezTo>
                  <a:cubicBezTo>
                    <a:pt x="10179" y="2204"/>
                    <a:pt x="10179" y="2204"/>
                    <a:pt x="10179" y="2204"/>
                  </a:cubicBezTo>
                  <a:cubicBezTo>
                    <a:pt x="9931" y="2204"/>
                    <a:pt x="9683" y="1763"/>
                    <a:pt x="9683" y="1322"/>
                  </a:cubicBezTo>
                  <a:cubicBezTo>
                    <a:pt x="9683" y="882"/>
                    <a:pt x="9931" y="0"/>
                    <a:pt x="10179" y="0"/>
                  </a:cubicBezTo>
                  <a:cubicBezTo>
                    <a:pt x="12662" y="0"/>
                    <a:pt x="12662" y="0"/>
                    <a:pt x="12662" y="0"/>
                  </a:cubicBezTo>
                  <a:cubicBezTo>
                    <a:pt x="12910" y="0"/>
                    <a:pt x="12910" y="441"/>
                    <a:pt x="13159" y="441"/>
                  </a:cubicBezTo>
                  <a:cubicBezTo>
                    <a:pt x="15641" y="7494"/>
                    <a:pt x="15641" y="7494"/>
                    <a:pt x="15641" y="7494"/>
                  </a:cubicBezTo>
                  <a:cubicBezTo>
                    <a:pt x="16138" y="7053"/>
                    <a:pt x="16883" y="6612"/>
                    <a:pt x="17379" y="6612"/>
                  </a:cubicBezTo>
                  <a:cubicBezTo>
                    <a:pt x="19862" y="6612"/>
                    <a:pt x="21600" y="10139"/>
                    <a:pt x="21600" y="14106"/>
                  </a:cubicBezTo>
                  <a:cubicBezTo>
                    <a:pt x="21600" y="18073"/>
                    <a:pt x="19862" y="21600"/>
                    <a:pt x="17379" y="21600"/>
                  </a:cubicBezTo>
                  <a:close/>
                  <a:moveTo>
                    <a:pt x="4221" y="14988"/>
                  </a:moveTo>
                  <a:cubicBezTo>
                    <a:pt x="3724" y="14988"/>
                    <a:pt x="3476" y="14106"/>
                    <a:pt x="3724" y="13665"/>
                  </a:cubicBezTo>
                  <a:cubicBezTo>
                    <a:pt x="5462" y="9257"/>
                    <a:pt x="5462" y="9257"/>
                    <a:pt x="5462" y="9257"/>
                  </a:cubicBezTo>
                  <a:cubicBezTo>
                    <a:pt x="4966" y="8816"/>
                    <a:pt x="4717" y="8816"/>
                    <a:pt x="4221" y="8816"/>
                  </a:cubicBezTo>
                  <a:cubicBezTo>
                    <a:pt x="2483" y="8816"/>
                    <a:pt x="1241" y="11020"/>
                    <a:pt x="1241" y="14106"/>
                  </a:cubicBezTo>
                  <a:cubicBezTo>
                    <a:pt x="1241" y="17192"/>
                    <a:pt x="2483" y="19396"/>
                    <a:pt x="4221" y="19396"/>
                  </a:cubicBezTo>
                  <a:cubicBezTo>
                    <a:pt x="5710" y="19396"/>
                    <a:pt x="6952" y="17633"/>
                    <a:pt x="7200" y="14988"/>
                  </a:cubicBezTo>
                  <a:lnTo>
                    <a:pt x="4221" y="14988"/>
                  </a:lnTo>
                  <a:close/>
                  <a:moveTo>
                    <a:pt x="7200" y="13224"/>
                  </a:moveTo>
                  <a:cubicBezTo>
                    <a:pt x="6952" y="11902"/>
                    <a:pt x="6703" y="11461"/>
                    <a:pt x="6455" y="10580"/>
                  </a:cubicBezTo>
                  <a:cubicBezTo>
                    <a:pt x="5462" y="13224"/>
                    <a:pt x="5462" y="13224"/>
                    <a:pt x="5462" y="13224"/>
                  </a:cubicBezTo>
                  <a:lnTo>
                    <a:pt x="7200" y="13224"/>
                  </a:lnTo>
                  <a:close/>
                  <a:moveTo>
                    <a:pt x="12662" y="6612"/>
                  </a:moveTo>
                  <a:cubicBezTo>
                    <a:pt x="8193" y="6612"/>
                    <a:pt x="8193" y="6612"/>
                    <a:pt x="8193" y="6612"/>
                  </a:cubicBezTo>
                  <a:cubicBezTo>
                    <a:pt x="7200" y="8816"/>
                    <a:pt x="7200" y="8816"/>
                    <a:pt x="7200" y="8816"/>
                  </a:cubicBezTo>
                  <a:cubicBezTo>
                    <a:pt x="7697" y="10139"/>
                    <a:pt x="8193" y="11461"/>
                    <a:pt x="8441" y="13224"/>
                  </a:cubicBezTo>
                  <a:cubicBezTo>
                    <a:pt x="9931" y="13224"/>
                    <a:pt x="9931" y="13224"/>
                    <a:pt x="9931" y="13224"/>
                  </a:cubicBezTo>
                  <a:lnTo>
                    <a:pt x="12662" y="6612"/>
                  </a:lnTo>
                  <a:close/>
                  <a:moveTo>
                    <a:pt x="17379" y="8816"/>
                  </a:moveTo>
                  <a:cubicBezTo>
                    <a:pt x="17131" y="8816"/>
                    <a:pt x="16634" y="8816"/>
                    <a:pt x="16386" y="9257"/>
                  </a:cubicBezTo>
                  <a:cubicBezTo>
                    <a:pt x="17876" y="13665"/>
                    <a:pt x="17876" y="13665"/>
                    <a:pt x="17876" y="13665"/>
                  </a:cubicBezTo>
                  <a:cubicBezTo>
                    <a:pt x="18124" y="14106"/>
                    <a:pt x="18124" y="14547"/>
                    <a:pt x="17876" y="14988"/>
                  </a:cubicBezTo>
                  <a:cubicBezTo>
                    <a:pt x="17628" y="14988"/>
                    <a:pt x="17628" y="14988"/>
                    <a:pt x="17379" y="14988"/>
                  </a:cubicBezTo>
                  <a:cubicBezTo>
                    <a:pt x="17131" y="14988"/>
                    <a:pt x="17131" y="14988"/>
                    <a:pt x="16883" y="14547"/>
                  </a:cubicBezTo>
                  <a:cubicBezTo>
                    <a:pt x="15393" y="10139"/>
                    <a:pt x="15393" y="10139"/>
                    <a:pt x="15393" y="10139"/>
                  </a:cubicBezTo>
                  <a:cubicBezTo>
                    <a:pt x="14648" y="11461"/>
                    <a:pt x="14400" y="12784"/>
                    <a:pt x="14400" y="14106"/>
                  </a:cubicBezTo>
                  <a:cubicBezTo>
                    <a:pt x="14400" y="17192"/>
                    <a:pt x="15890" y="19396"/>
                    <a:pt x="17379" y="19396"/>
                  </a:cubicBezTo>
                  <a:cubicBezTo>
                    <a:pt x="19117" y="19396"/>
                    <a:pt x="20359" y="17192"/>
                    <a:pt x="20359" y="14106"/>
                  </a:cubicBezTo>
                  <a:cubicBezTo>
                    <a:pt x="20359" y="11020"/>
                    <a:pt x="19117" y="8816"/>
                    <a:pt x="17379" y="881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100" name="Shape 5537">
              <a:extLst>
                <a:ext uri="{FF2B5EF4-FFF2-40B4-BE49-F238E27FC236}">
                  <a16:creationId xmlns:a16="http://schemas.microsoft.com/office/drawing/2014/main" id="{F1D544A7-B833-40FC-988B-F367322BD92F}"/>
                </a:ext>
              </a:extLst>
            </p:cNvPr>
            <p:cNvSpPr/>
            <p:nvPr/>
          </p:nvSpPr>
          <p:spPr>
            <a:xfrm>
              <a:off x="16283844" y="5278216"/>
              <a:ext cx="356272" cy="3534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503"/>
                  </a:moveTo>
                  <a:cubicBezTo>
                    <a:pt x="21600" y="19738"/>
                    <a:pt x="19738" y="21600"/>
                    <a:pt x="17503" y="21600"/>
                  </a:cubicBezTo>
                  <a:cubicBezTo>
                    <a:pt x="4097" y="21600"/>
                    <a:pt x="4097" y="21600"/>
                    <a:pt x="4097" y="21600"/>
                  </a:cubicBezTo>
                  <a:cubicBezTo>
                    <a:pt x="1862" y="21600"/>
                    <a:pt x="0" y="19738"/>
                    <a:pt x="0" y="17503"/>
                  </a:cubicBezTo>
                  <a:cubicBezTo>
                    <a:pt x="0" y="3724"/>
                    <a:pt x="0" y="3724"/>
                    <a:pt x="0" y="3724"/>
                  </a:cubicBezTo>
                  <a:cubicBezTo>
                    <a:pt x="0" y="1490"/>
                    <a:pt x="1862" y="0"/>
                    <a:pt x="4097" y="0"/>
                  </a:cubicBezTo>
                  <a:cubicBezTo>
                    <a:pt x="17503" y="0"/>
                    <a:pt x="17503" y="0"/>
                    <a:pt x="17503" y="0"/>
                  </a:cubicBezTo>
                  <a:cubicBezTo>
                    <a:pt x="19738" y="0"/>
                    <a:pt x="21600" y="1490"/>
                    <a:pt x="21600" y="3724"/>
                  </a:cubicBezTo>
                  <a:lnTo>
                    <a:pt x="21600" y="17503"/>
                  </a:lnTo>
                  <a:close/>
                  <a:moveTo>
                    <a:pt x="17876" y="4097"/>
                  </a:moveTo>
                  <a:cubicBezTo>
                    <a:pt x="17131" y="3724"/>
                    <a:pt x="16386" y="3352"/>
                    <a:pt x="15641" y="2979"/>
                  </a:cubicBezTo>
                  <a:cubicBezTo>
                    <a:pt x="13407" y="2234"/>
                    <a:pt x="11172" y="2234"/>
                    <a:pt x="8566" y="2607"/>
                  </a:cubicBezTo>
                  <a:cubicBezTo>
                    <a:pt x="7448" y="2607"/>
                    <a:pt x="6703" y="2607"/>
                    <a:pt x="5586" y="2979"/>
                  </a:cubicBezTo>
                  <a:cubicBezTo>
                    <a:pt x="4841" y="3352"/>
                    <a:pt x="3724" y="3724"/>
                    <a:pt x="3724" y="4841"/>
                  </a:cubicBezTo>
                  <a:cubicBezTo>
                    <a:pt x="3724" y="6703"/>
                    <a:pt x="4097" y="8938"/>
                    <a:pt x="4469" y="11172"/>
                  </a:cubicBezTo>
                  <a:cubicBezTo>
                    <a:pt x="4841" y="11545"/>
                    <a:pt x="4841" y="12290"/>
                    <a:pt x="5214" y="12662"/>
                  </a:cubicBezTo>
                  <a:cubicBezTo>
                    <a:pt x="6331" y="13779"/>
                    <a:pt x="7821" y="14152"/>
                    <a:pt x="9310" y="14152"/>
                  </a:cubicBezTo>
                  <a:cubicBezTo>
                    <a:pt x="11545" y="14524"/>
                    <a:pt x="13407" y="14152"/>
                    <a:pt x="15641" y="13407"/>
                  </a:cubicBezTo>
                  <a:cubicBezTo>
                    <a:pt x="16014" y="13034"/>
                    <a:pt x="16759" y="12662"/>
                    <a:pt x="16759" y="11917"/>
                  </a:cubicBezTo>
                  <a:cubicBezTo>
                    <a:pt x="17131" y="9683"/>
                    <a:pt x="17503" y="7448"/>
                    <a:pt x="17876" y="5214"/>
                  </a:cubicBezTo>
                  <a:cubicBezTo>
                    <a:pt x="17876" y="4841"/>
                    <a:pt x="17876" y="4469"/>
                    <a:pt x="17876" y="4097"/>
                  </a:cubicBezTo>
                  <a:close/>
                  <a:moveTo>
                    <a:pt x="16014" y="14152"/>
                  </a:moveTo>
                  <a:cubicBezTo>
                    <a:pt x="13034" y="16014"/>
                    <a:pt x="8566" y="16014"/>
                    <a:pt x="5586" y="14152"/>
                  </a:cubicBezTo>
                  <a:cubicBezTo>
                    <a:pt x="5586" y="14152"/>
                    <a:pt x="5586" y="14152"/>
                    <a:pt x="5586" y="14152"/>
                  </a:cubicBezTo>
                  <a:cubicBezTo>
                    <a:pt x="5214" y="14152"/>
                    <a:pt x="5214" y="14152"/>
                    <a:pt x="5214" y="14152"/>
                  </a:cubicBezTo>
                  <a:cubicBezTo>
                    <a:pt x="5586" y="15269"/>
                    <a:pt x="5586" y="16386"/>
                    <a:pt x="5959" y="17131"/>
                  </a:cubicBezTo>
                  <a:cubicBezTo>
                    <a:pt x="6331" y="18248"/>
                    <a:pt x="7821" y="18621"/>
                    <a:pt x="8938" y="18621"/>
                  </a:cubicBezTo>
                  <a:cubicBezTo>
                    <a:pt x="10800" y="18993"/>
                    <a:pt x="13034" y="18993"/>
                    <a:pt x="14897" y="17876"/>
                  </a:cubicBezTo>
                  <a:cubicBezTo>
                    <a:pt x="16014" y="17503"/>
                    <a:pt x="15641" y="16014"/>
                    <a:pt x="16014" y="15269"/>
                  </a:cubicBezTo>
                  <a:cubicBezTo>
                    <a:pt x="16014" y="14897"/>
                    <a:pt x="16386" y="14152"/>
                    <a:pt x="16014" y="14152"/>
                  </a:cubicBezTo>
                  <a:close/>
                  <a:moveTo>
                    <a:pt x="13034" y="5214"/>
                  </a:moveTo>
                  <a:cubicBezTo>
                    <a:pt x="11545" y="5586"/>
                    <a:pt x="10055" y="5586"/>
                    <a:pt x="8566" y="5214"/>
                  </a:cubicBezTo>
                  <a:cubicBezTo>
                    <a:pt x="7821" y="5214"/>
                    <a:pt x="6703" y="5214"/>
                    <a:pt x="5959" y="4469"/>
                  </a:cubicBezTo>
                  <a:cubicBezTo>
                    <a:pt x="6331" y="4097"/>
                    <a:pt x="7076" y="3724"/>
                    <a:pt x="7821" y="3724"/>
                  </a:cubicBezTo>
                  <a:cubicBezTo>
                    <a:pt x="9683" y="3352"/>
                    <a:pt x="11545" y="3352"/>
                    <a:pt x="13407" y="3724"/>
                  </a:cubicBezTo>
                  <a:cubicBezTo>
                    <a:pt x="14152" y="3724"/>
                    <a:pt x="14897" y="4097"/>
                    <a:pt x="15641" y="4469"/>
                  </a:cubicBezTo>
                  <a:cubicBezTo>
                    <a:pt x="14897" y="5214"/>
                    <a:pt x="13779" y="5214"/>
                    <a:pt x="13034" y="5214"/>
                  </a:cubicBezTo>
                  <a:close/>
                  <a:moveTo>
                    <a:pt x="10800" y="12662"/>
                  </a:moveTo>
                  <a:cubicBezTo>
                    <a:pt x="9683" y="12662"/>
                    <a:pt x="8566" y="11917"/>
                    <a:pt x="8566" y="10428"/>
                  </a:cubicBezTo>
                  <a:cubicBezTo>
                    <a:pt x="8566" y="9683"/>
                    <a:pt x="8938" y="8566"/>
                    <a:pt x="10055" y="8193"/>
                  </a:cubicBezTo>
                  <a:cubicBezTo>
                    <a:pt x="11172" y="7821"/>
                    <a:pt x="12662" y="8566"/>
                    <a:pt x="13034" y="10055"/>
                  </a:cubicBezTo>
                  <a:cubicBezTo>
                    <a:pt x="13034" y="11172"/>
                    <a:pt x="12290" y="12662"/>
                    <a:pt x="10800" y="12662"/>
                  </a:cubicBezTo>
                  <a:close/>
                  <a:moveTo>
                    <a:pt x="10055" y="9310"/>
                  </a:moveTo>
                  <a:cubicBezTo>
                    <a:pt x="9310" y="9683"/>
                    <a:pt x="9310" y="11172"/>
                    <a:pt x="10428" y="11545"/>
                  </a:cubicBezTo>
                  <a:cubicBezTo>
                    <a:pt x="10800" y="11917"/>
                    <a:pt x="11917" y="11172"/>
                    <a:pt x="11917" y="10428"/>
                  </a:cubicBezTo>
                  <a:cubicBezTo>
                    <a:pt x="11917" y="9683"/>
                    <a:pt x="10800" y="8938"/>
                    <a:pt x="10055" y="931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101" name="Shape 5549">
              <a:extLst>
                <a:ext uri="{FF2B5EF4-FFF2-40B4-BE49-F238E27FC236}">
                  <a16:creationId xmlns:a16="http://schemas.microsoft.com/office/drawing/2014/main" id="{CCCCEDA7-937C-4630-8B56-FA4648043408}"/>
                </a:ext>
              </a:extLst>
            </p:cNvPr>
            <p:cNvSpPr/>
            <p:nvPr/>
          </p:nvSpPr>
          <p:spPr>
            <a:xfrm>
              <a:off x="11977488" y="5962483"/>
              <a:ext cx="353444" cy="356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41" y="21600"/>
                    <a:pt x="0" y="16759"/>
                    <a:pt x="0" y="10800"/>
                  </a:cubicBezTo>
                  <a:cubicBezTo>
                    <a:pt x="0" y="4841"/>
                    <a:pt x="4841" y="0"/>
                    <a:pt x="10800" y="0"/>
                  </a:cubicBezTo>
                  <a:cubicBezTo>
                    <a:pt x="16759" y="0"/>
                    <a:pt x="21600" y="4841"/>
                    <a:pt x="21600" y="10800"/>
                  </a:cubicBezTo>
                  <a:cubicBezTo>
                    <a:pt x="21600" y="16759"/>
                    <a:pt x="16759" y="21600"/>
                    <a:pt x="10800" y="21600"/>
                  </a:cubicBezTo>
                  <a:close/>
                  <a:moveTo>
                    <a:pt x="2979" y="10800"/>
                  </a:moveTo>
                  <a:cubicBezTo>
                    <a:pt x="2979" y="14897"/>
                    <a:pt x="6703" y="18248"/>
                    <a:pt x="10800" y="18248"/>
                  </a:cubicBezTo>
                  <a:cubicBezTo>
                    <a:pt x="14897" y="18248"/>
                    <a:pt x="18621" y="14897"/>
                    <a:pt x="18621" y="10800"/>
                  </a:cubicBezTo>
                  <a:cubicBezTo>
                    <a:pt x="18621" y="6331"/>
                    <a:pt x="14897" y="2979"/>
                    <a:pt x="10800" y="2979"/>
                  </a:cubicBezTo>
                  <a:cubicBezTo>
                    <a:pt x="6703" y="2979"/>
                    <a:pt x="2979" y="6331"/>
                    <a:pt x="2979" y="108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102" name="Shape 5550">
              <a:extLst>
                <a:ext uri="{FF2B5EF4-FFF2-40B4-BE49-F238E27FC236}">
                  <a16:creationId xmlns:a16="http://schemas.microsoft.com/office/drawing/2014/main" id="{61E1AE2F-5B09-44D9-A28F-93D637726C3F}"/>
                </a:ext>
              </a:extLst>
            </p:cNvPr>
            <p:cNvSpPr/>
            <p:nvPr/>
          </p:nvSpPr>
          <p:spPr>
            <a:xfrm>
              <a:off x="12856857" y="5962483"/>
              <a:ext cx="361927" cy="356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3" y="21600"/>
                  </a:moveTo>
                  <a:cubicBezTo>
                    <a:pt x="4759" y="21600"/>
                    <a:pt x="0" y="16759"/>
                    <a:pt x="0" y="10800"/>
                  </a:cubicBezTo>
                  <a:cubicBezTo>
                    <a:pt x="0" y="4841"/>
                    <a:pt x="4759" y="0"/>
                    <a:pt x="10983" y="0"/>
                  </a:cubicBezTo>
                  <a:cubicBezTo>
                    <a:pt x="16841" y="0"/>
                    <a:pt x="21600" y="4841"/>
                    <a:pt x="21600" y="10800"/>
                  </a:cubicBezTo>
                  <a:cubicBezTo>
                    <a:pt x="21600" y="16759"/>
                    <a:pt x="16841" y="21600"/>
                    <a:pt x="10983" y="21600"/>
                  </a:cubicBezTo>
                  <a:close/>
                  <a:moveTo>
                    <a:pt x="10983" y="2979"/>
                  </a:moveTo>
                  <a:cubicBezTo>
                    <a:pt x="6590" y="2979"/>
                    <a:pt x="3295" y="6331"/>
                    <a:pt x="3295" y="10800"/>
                  </a:cubicBezTo>
                  <a:cubicBezTo>
                    <a:pt x="3295" y="14897"/>
                    <a:pt x="6590" y="18248"/>
                    <a:pt x="10983" y="18248"/>
                  </a:cubicBezTo>
                  <a:cubicBezTo>
                    <a:pt x="15010" y="18248"/>
                    <a:pt x="18305" y="14897"/>
                    <a:pt x="18305" y="10800"/>
                  </a:cubicBezTo>
                  <a:cubicBezTo>
                    <a:pt x="18305" y="6331"/>
                    <a:pt x="15010" y="2979"/>
                    <a:pt x="10983" y="2979"/>
                  </a:cubicBezTo>
                  <a:close/>
                  <a:moveTo>
                    <a:pt x="12447" y="11917"/>
                  </a:moveTo>
                  <a:cubicBezTo>
                    <a:pt x="12447" y="12290"/>
                    <a:pt x="12447" y="12662"/>
                    <a:pt x="12081" y="12662"/>
                  </a:cubicBezTo>
                  <a:cubicBezTo>
                    <a:pt x="7688" y="12662"/>
                    <a:pt x="7688" y="12662"/>
                    <a:pt x="7688" y="12662"/>
                  </a:cubicBezTo>
                  <a:cubicBezTo>
                    <a:pt x="7322" y="12662"/>
                    <a:pt x="7322" y="12290"/>
                    <a:pt x="7322" y="11917"/>
                  </a:cubicBezTo>
                  <a:cubicBezTo>
                    <a:pt x="7322" y="11172"/>
                    <a:pt x="7322" y="11172"/>
                    <a:pt x="7322" y="11172"/>
                  </a:cubicBezTo>
                  <a:cubicBezTo>
                    <a:pt x="7322" y="10800"/>
                    <a:pt x="7322" y="10800"/>
                    <a:pt x="7688" y="10800"/>
                  </a:cubicBezTo>
                  <a:cubicBezTo>
                    <a:pt x="10983" y="10800"/>
                    <a:pt x="10983" y="10800"/>
                    <a:pt x="10983" y="10800"/>
                  </a:cubicBezTo>
                  <a:cubicBezTo>
                    <a:pt x="10983" y="5586"/>
                    <a:pt x="10983" y="5586"/>
                    <a:pt x="10983" y="5586"/>
                  </a:cubicBezTo>
                  <a:cubicBezTo>
                    <a:pt x="10983" y="5586"/>
                    <a:pt x="10983" y="5214"/>
                    <a:pt x="11349" y="5214"/>
                  </a:cubicBezTo>
                  <a:cubicBezTo>
                    <a:pt x="12081" y="5214"/>
                    <a:pt x="12081" y="5214"/>
                    <a:pt x="12081" y="5214"/>
                  </a:cubicBezTo>
                  <a:cubicBezTo>
                    <a:pt x="12447" y="5214"/>
                    <a:pt x="12447" y="5586"/>
                    <a:pt x="12447" y="5586"/>
                  </a:cubicBezTo>
                  <a:lnTo>
                    <a:pt x="12447" y="11917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103" name="Shape 5551">
              <a:extLst>
                <a:ext uri="{FF2B5EF4-FFF2-40B4-BE49-F238E27FC236}">
                  <a16:creationId xmlns:a16="http://schemas.microsoft.com/office/drawing/2014/main" id="{54C5FFA7-7999-4F82-9EB9-89755EA5C285}"/>
                </a:ext>
              </a:extLst>
            </p:cNvPr>
            <p:cNvSpPr/>
            <p:nvPr/>
          </p:nvSpPr>
          <p:spPr>
            <a:xfrm>
              <a:off x="13736224" y="5962483"/>
              <a:ext cx="446753" cy="3251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58" y="21600"/>
                  </a:moveTo>
                  <a:cubicBezTo>
                    <a:pt x="5030" y="21600"/>
                    <a:pt x="5030" y="21600"/>
                    <a:pt x="5030" y="21600"/>
                  </a:cubicBezTo>
                  <a:cubicBezTo>
                    <a:pt x="2367" y="21600"/>
                    <a:pt x="0" y="18340"/>
                    <a:pt x="0" y="14672"/>
                  </a:cubicBezTo>
                  <a:cubicBezTo>
                    <a:pt x="0" y="11819"/>
                    <a:pt x="1184" y="9374"/>
                    <a:pt x="2959" y="8558"/>
                  </a:cubicBezTo>
                  <a:cubicBezTo>
                    <a:pt x="2959" y="8151"/>
                    <a:pt x="2959" y="8151"/>
                    <a:pt x="2959" y="7743"/>
                  </a:cubicBezTo>
                  <a:cubicBezTo>
                    <a:pt x="2959" y="3260"/>
                    <a:pt x="5622" y="0"/>
                    <a:pt x="8877" y="0"/>
                  </a:cubicBezTo>
                  <a:cubicBezTo>
                    <a:pt x="10948" y="0"/>
                    <a:pt x="13315" y="1630"/>
                    <a:pt x="14203" y="4891"/>
                  </a:cubicBezTo>
                  <a:cubicBezTo>
                    <a:pt x="14499" y="4075"/>
                    <a:pt x="15386" y="3668"/>
                    <a:pt x="15978" y="3668"/>
                  </a:cubicBezTo>
                  <a:cubicBezTo>
                    <a:pt x="17458" y="3668"/>
                    <a:pt x="18937" y="5706"/>
                    <a:pt x="18937" y="7743"/>
                  </a:cubicBezTo>
                  <a:cubicBezTo>
                    <a:pt x="18937" y="8558"/>
                    <a:pt x="18641" y="9374"/>
                    <a:pt x="18345" y="9781"/>
                  </a:cubicBezTo>
                  <a:cubicBezTo>
                    <a:pt x="20416" y="10596"/>
                    <a:pt x="21600" y="13042"/>
                    <a:pt x="21600" y="15487"/>
                  </a:cubicBezTo>
                  <a:cubicBezTo>
                    <a:pt x="21600" y="18747"/>
                    <a:pt x="19825" y="21600"/>
                    <a:pt x="17458" y="21600"/>
                  </a:cubicBezTo>
                  <a:close/>
                  <a:moveTo>
                    <a:pt x="14499" y="11004"/>
                  </a:moveTo>
                  <a:cubicBezTo>
                    <a:pt x="10356" y="5298"/>
                    <a:pt x="10356" y="5298"/>
                    <a:pt x="10356" y="5298"/>
                  </a:cubicBezTo>
                  <a:cubicBezTo>
                    <a:pt x="10356" y="5298"/>
                    <a:pt x="10356" y="5298"/>
                    <a:pt x="10060" y="5298"/>
                  </a:cubicBezTo>
                  <a:cubicBezTo>
                    <a:pt x="10060" y="5298"/>
                    <a:pt x="10060" y="5298"/>
                    <a:pt x="10060" y="5298"/>
                  </a:cubicBezTo>
                  <a:cubicBezTo>
                    <a:pt x="5918" y="11004"/>
                    <a:pt x="5918" y="11004"/>
                    <a:pt x="5918" y="11004"/>
                  </a:cubicBezTo>
                  <a:cubicBezTo>
                    <a:pt x="5918" y="11004"/>
                    <a:pt x="5918" y="11004"/>
                    <a:pt x="5918" y="11004"/>
                  </a:cubicBezTo>
                  <a:cubicBezTo>
                    <a:pt x="5918" y="11411"/>
                    <a:pt x="5918" y="11819"/>
                    <a:pt x="6214" y="11819"/>
                  </a:cubicBezTo>
                  <a:cubicBezTo>
                    <a:pt x="8877" y="11819"/>
                    <a:pt x="8877" y="11819"/>
                    <a:pt x="8877" y="11819"/>
                  </a:cubicBezTo>
                  <a:cubicBezTo>
                    <a:pt x="8877" y="17117"/>
                    <a:pt x="8877" y="17117"/>
                    <a:pt x="8877" y="17117"/>
                  </a:cubicBezTo>
                  <a:cubicBezTo>
                    <a:pt x="8877" y="17525"/>
                    <a:pt x="8877" y="17525"/>
                    <a:pt x="9173" y="17525"/>
                  </a:cubicBezTo>
                  <a:cubicBezTo>
                    <a:pt x="11244" y="17525"/>
                    <a:pt x="11244" y="17525"/>
                    <a:pt x="11244" y="17525"/>
                  </a:cubicBezTo>
                  <a:cubicBezTo>
                    <a:pt x="11540" y="17525"/>
                    <a:pt x="11540" y="17525"/>
                    <a:pt x="11540" y="17117"/>
                  </a:cubicBezTo>
                  <a:cubicBezTo>
                    <a:pt x="11540" y="11819"/>
                    <a:pt x="11540" y="11819"/>
                    <a:pt x="11540" y="11819"/>
                  </a:cubicBezTo>
                  <a:cubicBezTo>
                    <a:pt x="14203" y="11819"/>
                    <a:pt x="14203" y="11819"/>
                    <a:pt x="14203" y="11819"/>
                  </a:cubicBezTo>
                  <a:cubicBezTo>
                    <a:pt x="14499" y="11819"/>
                    <a:pt x="14499" y="11411"/>
                    <a:pt x="14499" y="11004"/>
                  </a:cubicBezTo>
                  <a:cubicBezTo>
                    <a:pt x="14499" y="11004"/>
                    <a:pt x="14499" y="11004"/>
                    <a:pt x="14499" y="1100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104" name="Shape 5552">
              <a:extLst>
                <a:ext uri="{FF2B5EF4-FFF2-40B4-BE49-F238E27FC236}">
                  <a16:creationId xmlns:a16="http://schemas.microsoft.com/office/drawing/2014/main" id="{FF31E7BA-5900-49AA-A0FF-73C23C2FB483}"/>
                </a:ext>
              </a:extLst>
            </p:cNvPr>
            <p:cNvSpPr/>
            <p:nvPr/>
          </p:nvSpPr>
          <p:spPr>
            <a:xfrm>
              <a:off x="14618418" y="5931380"/>
              <a:ext cx="415651" cy="415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976"/>
                  </a:moveTo>
                  <a:cubicBezTo>
                    <a:pt x="21600" y="14294"/>
                    <a:pt x="21282" y="14612"/>
                    <a:pt x="21282" y="14612"/>
                  </a:cubicBezTo>
                  <a:cubicBezTo>
                    <a:pt x="11118" y="21282"/>
                    <a:pt x="11118" y="21282"/>
                    <a:pt x="11118" y="21282"/>
                  </a:cubicBezTo>
                  <a:cubicBezTo>
                    <a:pt x="11118" y="21600"/>
                    <a:pt x="10800" y="21600"/>
                    <a:pt x="10800" y="21600"/>
                  </a:cubicBezTo>
                  <a:cubicBezTo>
                    <a:pt x="10482" y="21600"/>
                    <a:pt x="10482" y="21600"/>
                    <a:pt x="10165" y="21282"/>
                  </a:cubicBezTo>
                  <a:cubicBezTo>
                    <a:pt x="318" y="14612"/>
                    <a:pt x="318" y="14612"/>
                    <a:pt x="318" y="14612"/>
                  </a:cubicBezTo>
                  <a:cubicBezTo>
                    <a:pt x="0" y="14612"/>
                    <a:pt x="0" y="14294"/>
                    <a:pt x="0" y="13976"/>
                  </a:cubicBezTo>
                  <a:cubicBezTo>
                    <a:pt x="0" y="7306"/>
                    <a:pt x="0" y="7306"/>
                    <a:pt x="0" y="7306"/>
                  </a:cubicBezTo>
                  <a:cubicBezTo>
                    <a:pt x="0" y="6988"/>
                    <a:pt x="0" y="6671"/>
                    <a:pt x="318" y="6671"/>
                  </a:cubicBezTo>
                  <a:cubicBezTo>
                    <a:pt x="10165" y="0"/>
                    <a:pt x="10165" y="0"/>
                    <a:pt x="10165" y="0"/>
                  </a:cubicBezTo>
                  <a:cubicBezTo>
                    <a:pt x="10482" y="0"/>
                    <a:pt x="10482" y="0"/>
                    <a:pt x="10800" y="0"/>
                  </a:cubicBezTo>
                  <a:cubicBezTo>
                    <a:pt x="10800" y="0"/>
                    <a:pt x="11118" y="0"/>
                    <a:pt x="11118" y="0"/>
                  </a:cubicBezTo>
                  <a:cubicBezTo>
                    <a:pt x="21282" y="6671"/>
                    <a:pt x="21282" y="6671"/>
                    <a:pt x="21282" y="6671"/>
                  </a:cubicBezTo>
                  <a:cubicBezTo>
                    <a:pt x="21282" y="6671"/>
                    <a:pt x="21600" y="6988"/>
                    <a:pt x="21600" y="7306"/>
                  </a:cubicBezTo>
                  <a:lnTo>
                    <a:pt x="21600" y="13976"/>
                  </a:lnTo>
                  <a:close/>
                  <a:moveTo>
                    <a:pt x="4129" y="10800"/>
                  </a:moveTo>
                  <a:cubicBezTo>
                    <a:pt x="1906" y="9212"/>
                    <a:pt x="1906" y="9212"/>
                    <a:pt x="1906" y="9212"/>
                  </a:cubicBezTo>
                  <a:cubicBezTo>
                    <a:pt x="1906" y="12388"/>
                    <a:pt x="1906" y="12388"/>
                    <a:pt x="1906" y="12388"/>
                  </a:cubicBezTo>
                  <a:lnTo>
                    <a:pt x="4129" y="10800"/>
                  </a:lnTo>
                  <a:close/>
                  <a:moveTo>
                    <a:pt x="9847" y="6988"/>
                  </a:moveTo>
                  <a:cubicBezTo>
                    <a:pt x="9847" y="2541"/>
                    <a:pt x="9847" y="2541"/>
                    <a:pt x="9847" y="2541"/>
                  </a:cubicBezTo>
                  <a:cubicBezTo>
                    <a:pt x="2541" y="7306"/>
                    <a:pt x="2541" y="7306"/>
                    <a:pt x="2541" y="7306"/>
                  </a:cubicBezTo>
                  <a:cubicBezTo>
                    <a:pt x="5718" y="9529"/>
                    <a:pt x="5718" y="9529"/>
                    <a:pt x="5718" y="9529"/>
                  </a:cubicBezTo>
                  <a:lnTo>
                    <a:pt x="9847" y="6988"/>
                  </a:lnTo>
                  <a:close/>
                  <a:moveTo>
                    <a:pt x="9847" y="18741"/>
                  </a:moveTo>
                  <a:cubicBezTo>
                    <a:pt x="9847" y="14612"/>
                    <a:pt x="9847" y="14612"/>
                    <a:pt x="9847" y="14612"/>
                  </a:cubicBezTo>
                  <a:cubicBezTo>
                    <a:pt x="5718" y="11753"/>
                    <a:pt x="5718" y="11753"/>
                    <a:pt x="5718" y="11753"/>
                  </a:cubicBezTo>
                  <a:cubicBezTo>
                    <a:pt x="2541" y="13976"/>
                    <a:pt x="2541" y="13976"/>
                    <a:pt x="2541" y="13976"/>
                  </a:cubicBezTo>
                  <a:lnTo>
                    <a:pt x="9847" y="18741"/>
                  </a:lnTo>
                  <a:close/>
                  <a:moveTo>
                    <a:pt x="13976" y="10800"/>
                  </a:moveTo>
                  <a:cubicBezTo>
                    <a:pt x="10800" y="8576"/>
                    <a:pt x="10800" y="8576"/>
                    <a:pt x="10800" y="8576"/>
                  </a:cubicBezTo>
                  <a:cubicBezTo>
                    <a:pt x="7306" y="10800"/>
                    <a:pt x="7306" y="10800"/>
                    <a:pt x="7306" y="10800"/>
                  </a:cubicBezTo>
                  <a:cubicBezTo>
                    <a:pt x="10800" y="13024"/>
                    <a:pt x="10800" y="13024"/>
                    <a:pt x="10800" y="13024"/>
                  </a:cubicBezTo>
                  <a:lnTo>
                    <a:pt x="13976" y="10800"/>
                  </a:lnTo>
                  <a:close/>
                  <a:moveTo>
                    <a:pt x="19059" y="7306"/>
                  </a:moveTo>
                  <a:cubicBezTo>
                    <a:pt x="11753" y="2541"/>
                    <a:pt x="11753" y="2541"/>
                    <a:pt x="11753" y="2541"/>
                  </a:cubicBezTo>
                  <a:cubicBezTo>
                    <a:pt x="11753" y="6988"/>
                    <a:pt x="11753" y="6988"/>
                    <a:pt x="11753" y="6988"/>
                  </a:cubicBezTo>
                  <a:cubicBezTo>
                    <a:pt x="15565" y="9529"/>
                    <a:pt x="15565" y="9529"/>
                    <a:pt x="15565" y="9529"/>
                  </a:cubicBezTo>
                  <a:lnTo>
                    <a:pt x="19059" y="7306"/>
                  </a:lnTo>
                  <a:close/>
                  <a:moveTo>
                    <a:pt x="19059" y="13976"/>
                  </a:moveTo>
                  <a:cubicBezTo>
                    <a:pt x="15565" y="11753"/>
                    <a:pt x="15565" y="11753"/>
                    <a:pt x="15565" y="11753"/>
                  </a:cubicBezTo>
                  <a:cubicBezTo>
                    <a:pt x="11753" y="14612"/>
                    <a:pt x="11753" y="14612"/>
                    <a:pt x="11753" y="14612"/>
                  </a:cubicBezTo>
                  <a:cubicBezTo>
                    <a:pt x="11753" y="18741"/>
                    <a:pt x="11753" y="18741"/>
                    <a:pt x="11753" y="18741"/>
                  </a:cubicBezTo>
                  <a:lnTo>
                    <a:pt x="19059" y="13976"/>
                  </a:lnTo>
                  <a:close/>
                  <a:moveTo>
                    <a:pt x="19694" y="12388"/>
                  </a:moveTo>
                  <a:cubicBezTo>
                    <a:pt x="19694" y="9212"/>
                    <a:pt x="19694" y="9212"/>
                    <a:pt x="19694" y="9212"/>
                  </a:cubicBezTo>
                  <a:cubicBezTo>
                    <a:pt x="17471" y="10800"/>
                    <a:pt x="17471" y="10800"/>
                    <a:pt x="17471" y="10800"/>
                  </a:cubicBezTo>
                  <a:lnTo>
                    <a:pt x="19694" y="12388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105" name="Shape 5553">
              <a:extLst>
                <a:ext uri="{FF2B5EF4-FFF2-40B4-BE49-F238E27FC236}">
                  <a16:creationId xmlns:a16="http://schemas.microsoft.com/office/drawing/2014/main" id="{237DD4ED-FA49-4197-A276-C8435EAE4088}"/>
                </a:ext>
              </a:extLst>
            </p:cNvPr>
            <p:cNvSpPr/>
            <p:nvPr/>
          </p:nvSpPr>
          <p:spPr>
            <a:xfrm>
              <a:off x="15497785" y="5962483"/>
              <a:ext cx="390203" cy="356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366"/>
                  </a:moveTo>
                  <a:cubicBezTo>
                    <a:pt x="21600" y="20483"/>
                    <a:pt x="20588" y="21600"/>
                    <a:pt x="19575" y="21600"/>
                  </a:cubicBezTo>
                  <a:cubicBezTo>
                    <a:pt x="2362" y="21600"/>
                    <a:pt x="2362" y="21600"/>
                    <a:pt x="2362" y="21600"/>
                  </a:cubicBezTo>
                  <a:cubicBezTo>
                    <a:pt x="1012" y="21600"/>
                    <a:pt x="0" y="20483"/>
                    <a:pt x="0" y="19366"/>
                  </a:cubicBezTo>
                  <a:cubicBezTo>
                    <a:pt x="0" y="2234"/>
                    <a:pt x="0" y="2234"/>
                    <a:pt x="0" y="2234"/>
                  </a:cubicBezTo>
                  <a:cubicBezTo>
                    <a:pt x="0" y="745"/>
                    <a:pt x="1012" y="0"/>
                    <a:pt x="2362" y="0"/>
                  </a:cubicBezTo>
                  <a:cubicBezTo>
                    <a:pt x="19575" y="0"/>
                    <a:pt x="19575" y="0"/>
                    <a:pt x="19575" y="0"/>
                  </a:cubicBezTo>
                  <a:cubicBezTo>
                    <a:pt x="20588" y="0"/>
                    <a:pt x="21600" y="745"/>
                    <a:pt x="21600" y="2234"/>
                  </a:cubicBezTo>
                  <a:lnTo>
                    <a:pt x="21600" y="19366"/>
                  </a:lnTo>
                  <a:close/>
                  <a:moveTo>
                    <a:pt x="10125" y="19738"/>
                  </a:moveTo>
                  <a:cubicBezTo>
                    <a:pt x="10125" y="3352"/>
                    <a:pt x="10125" y="3352"/>
                    <a:pt x="10125" y="3352"/>
                  </a:cubicBezTo>
                  <a:cubicBezTo>
                    <a:pt x="1687" y="3352"/>
                    <a:pt x="1687" y="3352"/>
                    <a:pt x="1687" y="3352"/>
                  </a:cubicBezTo>
                  <a:cubicBezTo>
                    <a:pt x="1687" y="19366"/>
                    <a:pt x="1687" y="19366"/>
                    <a:pt x="1687" y="19366"/>
                  </a:cubicBezTo>
                  <a:cubicBezTo>
                    <a:pt x="1687" y="19366"/>
                    <a:pt x="2025" y="19738"/>
                    <a:pt x="2362" y="19738"/>
                  </a:cubicBezTo>
                  <a:lnTo>
                    <a:pt x="10125" y="19738"/>
                  </a:lnTo>
                  <a:close/>
                  <a:moveTo>
                    <a:pt x="19913" y="3352"/>
                  </a:moveTo>
                  <a:cubicBezTo>
                    <a:pt x="11475" y="3352"/>
                    <a:pt x="11475" y="3352"/>
                    <a:pt x="11475" y="3352"/>
                  </a:cubicBezTo>
                  <a:cubicBezTo>
                    <a:pt x="11475" y="19738"/>
                    <a:pt x="11475" y="19738"/>
                    <a:pt x="11475" y="19738"/>
                  </a:cubicBezTo>
                  <a:cubicBezTo>
                    <a:pt x="19575" y="19738"/>
                    <a:pt x="19575" y="19738"/>
                    <a:pt x="19575" y="19738"/>
                  </a:cubicBezTo>
                  <a:cubicBezTo>
                    <a:pt x="19575" y="19738"/>
                    <a:pt x="19913" y="19366"/>
                    <a:pt x="19913" y="19366"/>
                  </a:cubicBezTo>
                  <a:lnTo>
                    <a:pt x="19913" y="335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106" name="Shape 5554">
              <a:extLst>
                <a:ext uri="{FF2B5EF4-FFF2-40B4-BE49-F238E27FC236}">
                  <a16:creationId xmlns:a16="http://schemas.microsoft.com/office/drawing/2014/main" id="{AA39F7FD-CAF7-4E98-BF5A-B3A7DA929773}"/>
                </a:ext>
              </a:extLst>
            </p:cNvPr>
            <p:cNvSpPr/>
            <p:nvPr/>
          </p:nvSpPr>
          <p:spPr>
            <a:xfrm>
              <a:off x="16283845" y="5987931"/>
              <a:ext cx="415651" cy="330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53" y="8000"/>
                  </a:moveTo>
                  <a:cubicBezTo>
                    <a:pt x="17153" y="12400"/>
                    <a:pt x="13341" y="15600"/>
                    <a:pt x="8576" y="15600"/>
                  </a:cubicBezTo>
                  <a:cubicBezTo>
                    <a:pt x="7941" y="15600"/>
                    <a:pt x="7306" y="15600"/>
                    <a:pt x="6353" y="15600"/>
                  </a:cubicBezTo>
                  <a:cubicBezTo>
                    <a:pt x="5400" y="16400"/>
                    <a:pt x="4447" y="17200"/>
                    <a:pt x="3176" y="17600"/>
                  </a:cubicBezTo>
                  <a:cubicBezTo>
                    <a:pt x="2859" y="17600"/>
                    <a:pt x="2541" y="17600"/>
                    <a:pt x="2224" y="17600"/>
                  </a:cubicBezTo>
                  <a:cubicBezTo>
                    <a:pt x="2224" y="17600"/>
                    <a:pt x="2224" y="17600"/>
                    <a:pt x="2224" y="17600"/>
                  </a:cubicBezTo>
                  <a:cubicBezTo>
                    <a:pt x="1906" y="17600"/>
                    <a:pt x="1588" y="17600"/>
                    <a:pt x="1588" y="17200"/>
                  </a:cubicBezTo>
                  <a:cubicBezTo>
                    <a:pt x="1588" y="16800"/>
                    <a:pt x="1906" y="16800"/>
                    <a:pt x="1906" y="16400"/>
                  </a:cubicBezTo>
                  <a:cubicBezTo>
                    <a:pt x="2541" y="16000"/>
                    <a:pt x="2859" y="15200"/>
                    <a:pt x="3494" y="14000"/>
                  </a:cubicBezTo>
                  <a:cubicBezTo>
                    <a:pt x="1271" y="12800"/>
                    <a:pt x="0" y="10400"/>
                    <a:pt x="0" y="8000"/>
                  </a:cubicBezTo>
                  <a:cubicBezTo>
                    <a:pt x="0" y="3600"/>
                    <a:pt x="3812" y="0"/>
                    <a:pt x="8576" y="0"/>
                  </a:cubicBezTo>
                  <a:cubicBezTo>
                    <a:pt x="13341" y="0"/>
                    <a:pt x="17153" y="3600"/>
                    <a:pt x="17153" y="8000"/>
                  </a:cubicBezTo>
                  <a:close/>
                  <a:moveTo>
                    <a:pt x="1588" y="8000"/>
                  </a:moveTo>
                  <a:cubicBezTo>
                    <a:pt x="1588" y="9600"/>
                    <a:pt x="2541" y="11200"/>
                    <a:pt x="4129" y="12400"/>
                  </a:cubicBezTo>
                  <a:cubicBezTo>
                    <a:pt x="5400" y="13200"/>
                    <a:pt x="5400" y="13200"/>
                    <a:pt x="5400" y="13200"/>
                  </a:cubicBezTo>
                  <a:cubicBezTo>
                    <a:pt x="4765" y="14400"/>
                    <a:pt x="4765" y="14400"/>
                    <a:pt x="4765" y="14400"/>
                  </a:cubicBezTo>
                  <a:cubicBezTo>
                    <a:pt x="5082" y="14400"/>
                    <a:pt x="5400" y="14000"/>
                    <a:pt x="5718" y="14000"/>
                  </a:cubicBezTo>
                  <a:cubicBezTo>
                    <a:pt x="6035" y="13600"/>
                    <a:pt x="6035" y="13600"/>
                    <a:pt x="6035" y="13600"/>
                  </a:cubicBezTo>
                  <a:cubicBezTo>
                    <a:pt x="6671" y="13600"/>
                    <a:pt x="6671" y="13600"/>
                    <a:pt x="6671" y="13600"/>
                  </a:cubicBezTo>
                  <a:cubicBezTo>
                    <a:pt x="7306" y="13600"/>
                    <a:pt x="7941" y="13600"/>
                    <a:pt x="8576" y="13600"/>
                  </a:cubicBezTo>
                  <a:cubicBezTo>
                    <a:pt x="12388" y="13600"/>
                    <a:pt x="15565" y="11200"/>
                    <a:pt x="15565" y="8000"/>
                  </a:cubicBezTo>
                  <a:cubicBezTo>
                    <a:pt x="15565" y="4800"/>
                    <a:pt x="12388" y="2000"/>
                    <a:pt x="8576" y="2000"/>
                  </a:cubicBezTo>
                  <a:cubicBezTo>
                    <a:pt x="4765" y="2000"/>
                    <a:pt x="1588" y="4800"/>
                    <a:pt x="1588" y="8000"/>
                  </a:cubicBezTo>
                  <a:close/>
                  <a:moveTo>
                    <a:pt x="20012" y="20400"/>
                  </a:moveTo>
                  <a:cubicBezTo>
                    <a:pt x="20012" y="20800"/>
                    <a:pt x="20329" y="20800"/>
                    <a:pt x="20329" y="21200"/>
                  </a:cubicBezTo>
                  <a:cubicBezTo>
                    <a:pt x="20012" y="21200"/>
                    <a:pt x="20012" y="21600"/>
                    <a:pt x="19694" y="21600"/>
                  </a:cubicBezTo>
                  <a:cubicBezTo>
                    <a:pt x="19376" y="21600"/>
                    <a:pt x="19059" y="21600"/>
                    <a:pt x="18741" y="21200"/>
                  </a:cubicBezTo>
                  <a:cubicBezTo>
                    <a:pt x="17471" y="20800"/>
                    <a:pt x="16518" y="20400"/>
                    <a:pt x="15247" y="19200"/>
                  </a:cubicBezTo>
                  <a:cubicBezTo>
                    <a:pt x="14612" y="19600"/>
                    <a:pt x="13976" y="19600"/>
                    <a:pt x="13341" y="19600"/>
                  </a:cubicBezTo>
                  <a:cubicBezTo>
                    <a:pt x="11118" y="19600"/>
                    <a:pt x="9212" y="18800"/>
                    <a:pt x="7624" y="17600"/>
                  </a:cubicBezTo>
                  <a:cubicBezTo>
                    <a:pt x="7941" y="17600"/>
                    <a:pt x="8259" y="17600"/>
                    <a:pt x="8576" y="17600"/>
                  </a:cubicBezTo>
                  <a:cubicBezTo>
                    <a:pt x="11118" y="17600"/>
                    <a:pt x="13659" y="16800"/>
                    <a:pt x="15565" y="15200"/>
                  </a:cubicBezTo>
                  <a:cubicBezTo>
                    <a:pt x="17471" y="13200"/>
                    <a:pt x="18741" y="10800"/>
                    <a:pt x="18741" y="8000"/>
                  </a:cubicBezTo>
                  <a:cubicBezTo>
                    <a:pt x="18741" y="7200"/>
                    <a:pt x="18424" y="6400"/>
                    <a:pt x="18424" y="5600"/>
                  </a:cubicBezTo>
                  <a:cubicBezTo>
                    <a:pt x="20329" y="7200"/>
                    <a:pt x="21600" y="9200"/>
                    <a:pt x="21600" y="12000"/>
                  </a:cubicBezTo>
                  <a:cubicBezTo>
                    <a:pt x="21600" y="14400"/>
                    <a:pt x="20647" y="16400"/>
                    <a:pt x="18424" y="18000"/>
                  </a:cubicBezTo>
                  <a:cubicBezTo>
                    <a:pt x="19059" y="19200"/>
                    <a:pt x="19376" y="19600"/>
                    <a:pt x="20012" y="204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</p:grpSp>
      <p:sp>
        <p:nvSpPr>
          <p:cNvPr id="117" name="Shape 5653">
            <a:extLst>
              <a:ext uri="{FF2B5EF4-FFF2-40B4-BE49-F238E27FC236}">
                <a16:creationId xmlns:a16="http://schemas.microsoft.com/office/drawing/2014/main" id="{F40A0374-03C7-4B57-A305-D3A5BF6E5CBB}"/>
              </a:ext>
            </a:extLst>
          </p:cNvPr>
          <p:cNvSpPr/>
          <p:nvPr/>
        </p:nvSpPr>
        <p:spPr>
          <a:xfrm>
            <a:off x="11230267" y="438922"/>
            <a:ext cx="225471" cy="376617"/>
          </a:xfrm>
          <a:custGeom>
            <a:avLst/>
            <a:gdLst>
              <a:gd name="connsiteX0" fmla="*/ 233995 w 364117"/>
              <a:gd name="connsiteY0" fmla="*/ 499603 h 608203"/>
              <a:gd name="connsiteX1" fmla="*/ 291929 w 364117"/>
              <a:gd name="connsiteY1" fmla="*/ 499603 h 608203"/>
              <a:gd name="connsiteX2" fmla="*/ 291929 w 364117"/>
              <a:gd name="connsiteY2" fmla="*/ 541872 h 608203"/>
              <a:gd name="connsiteX3" fmla="*/ 233995 w 364117"/>
              <a:gd name="connsiteY3" fmla="*/ 541872 h 608203"/>
              <a:gd name="connsiteX4" fmla="*/ 153056 w 364117"/>
              <a:gd name="connsiteY4" fmla="*/ 499603 h 608203"/>
              <a:gd name="connsiteX5" fmla="*/ 210990 w 364117"/>
              <a:gd name="connsiteY5" fmla="*/ 499603 h 608203"/>
              <a:gd name="connsiteX6" fmla="*/ 210990 w 364117"/>
              <a:gd name="connsiteY6" fmla="*/ 541872 h 608203"/>
              <a:gd name="connsiteX7" fmla="*/ 153056 w 364117"/>
              <a:gd name="connsiteY7" fmla="*/ 541872 h 608203"/>
              <a:gd name="connsiteX8" fmla="*/ 72118 w 364117"/>
              <a:gd name="connsiteY8" fmla="*/ 499603 h 608203"/>
              <a:gd name="connsiteX9" fmla="*/ 130052 w 364117"/>
              <a:gd name="connsiteY9" fmla="*/ 499603 h 608203"/>
              <a:gd name="connsiteX10" fmla="*/ 130052 w 364117"/>
              <a:gd name="connsiteY10" fmla="*/ 541872 h 608203"/>
              <a:gd name="connsiteX11" fmla="*/ 72118 w 364117"/>
              <a:gd name="connsiteY11" fmla="*/ 541872 h 608203"/>
              <a:gd name="connsiteX12" fmla="*/ 233995 w 364117"/>
              <a:gd name="connsiteY12" fmla="*/ 433836 h 608203"/>
              <a:gd name="connsiteX13" fmla="*/ 291929 w 364117"/>
              <a:gd name="connsiteY13" fmla="*/ 433836 h 608203"/>
              <a:gd name="connsiteX14" fmla="*/ 291929 w 364117"/>
              <a:gd name="connsiteY14" fmla="*/ 476105 h 608203"/>
              <a:gd name="connsiteX15" fmla="*/ 233995 w 364117"/>
              <a:gd name="connsiteY15" fmla="*/ 476105 h 608203"/>
              <a:gd name="connsiteX16" fmla="*/ 153056 w 364117"/>
              <a:gd name="connsiteY16" fmla="*/ 433836 h 608203"/>
              <a:gd name="connsiteX17" fmla="*/ 210990 w 364117"/>
              <a:gd name="connsiteY17" fmla="*/ 433836 h 608203"/>
              <a:gd name="connsiteX18" fmla="*/ 210990 w 364117"/>
              <a:gd name="connsiteY18" fmla="*/ 476105 h 608203"/>
              <a:gd name="connsiteX19" fmla="*/ 153056 w 364117"/>
              <a:gd name="connsiteY19" fmla="*/ 476105 h 608203"/>
              <a:gd name="connsiteX20" fmla="*/ 72118 w 364117"/>
              <a:gd name="connsiteY20" fmla="*/ 433836 h 608203"/>
              <a:gd name="connsiteX21" fmla="*/ 130052 w 364117"/>
              <a:gd name="connsiteY21" fmla="*/ 433836 h 608203"/>
              <a:gd name="connsiteX22" fmla="*/ 130052 w 364117"/>
              <a:gd name="connsiteY22" fmla="*/ 476105 h 608203"/>
              <a:gd name="connsiteX23" fmla="*/ 72118 w 364117"/>
              <a:gd name="connsiteY23" fmla="*/ 476105 h 608203"/>
              <a:gd name="connsiteX24" fmla="*/ 233995 w 364117"/>
              <a:gd name="connsiteY24" fmla="*/ 368069 h 608203"/>
              <a:gd name="connsiteX25" fmla="*/ 291929 w 364117"/>
              <a:gd name="connsiteY25" fmla="*/ 368069 h 608203"/>
              <a:gd name="connsiteX26" fmla="*/ 291929 w 364117"/>
              <a:gd name="connsiteY26" fmla="*/ 410408 h 608203"/>
              <a:gd name="connsiteX27" fmla="*/ 233995 w 364117"/>
              <a:gd name="connsiteY27" fmla="*/ 410408 h 608203"/>
              <a:gd name="connsiteX28" fmla="*/ 153056 w 364117"/>
              <a:gd name="connsiteY28" fmla="*/ 368069 h 608203"/>
              <a:gd name="connsiteX29" fmla="*/ 210990 w 364117"/>
              <a:gd name="connsiteY29" fmla="*/ 368069 h 608203"/>
              <a:gd name="connsiteX30" fmla="*/ 210990 w 364117"/>
              <a:gd name="connsiteY30" fmla="*/ 410408 h 608203"/>
              <a:gd name="connsiteX31" fmla="*/ 153056 w 364117"/>
              <a:gd name="connsiteY31" fmla="*/ 410408 h 608203"/>
              <a:gd name="connsiteX32" fmla="*/ 72118 w 364117"/>
              <a:gd name="connsiteY32" fmla="*/ 368069 h 608203"/>
              <a:gd name="connsiteX33" fmla="*/ 130052 w 364117"/>
              <a:gd name="connsiteY33" fmla="*/ 368069 h 608203"/>
              <a:gd name="connsiteX34" fmla="*/ 130052 w 364117"/>
              <a:gd name="connsiteY34" fmla="*/ 410408 h 608203"/>
              <a:gd name="connsiteX35" fmla="*/ 72118 w 364117"/>
              <a:gd name="connsiteY35" fmla="*/ 410408 h 608203"/>
              <a:gd name="connsiteX36" fmla="*/ 112631 w 364117"/>
              <a:gd name="connsiteY36" fmla="*/ 287215 h 608203"/>
              <a:gd name="connsiteX37" fmla="*/ 112631 w 364117"/>
              <a:gd name="connsiteY37" fmla="*/ 303559 h 608203"/>
              <a:gd name="connsiteX38" fmla="*/ 251485 w 364117"/>
              <a:gd name="connsiteY38" fmla="*/ 303559 h 608203"/>
              <a:gd name="connsiteX39" fmla="*/ 251485 w 364117"/>
              <a:gd name="connsiteY39" fmla="*/ 287215 h 608203"/>
              <a:gd name="connsiteX40" fmla="*/ 70212 w 364117"/>
              <a:gd name="connsiteY40" fmla="*/ 244862 h 608203"/>
              <a:gd name="connsiteX41" fmla="*/ 293904 w 364117"/>
              <a:gd name="connsiteY41" fmla="*/ 244862 h 608203"/>
              <a:gd name="connsiteX42" fmla="*/ 293904 w 364117"/>
              <a:gd name="connsiteY42" fmla="*/ 345912 h 608203"/>
              <a:gd name="connsiteX43" fmla="*/ 70212 w 364117"/>
              <a:gd name="connsiteY43" fmla="*/ 345912 h 608203"/>
              <a:gd name="connsiteX44" fmla="*/ 42364 w 364117"/>
              <a:gd name="connsiteY44" fmla="*/ 168543 h 608203"/>
              <a:gd name="connsiteX45" fmla="*/ 42364 w 364117"/>
              <a:gd name="connsiteY45" fmla="*/ 565857 h 608203"/>
              <a:gd name="connsiteX46" fmla="*/ 321706 w 364117"/>
              <a:gd name="connsiteY46" fmla="*/ 565857 h 608203"/>
              <a:gd name="connsiteX47" fmla="*/ 321706 w 364117"/>
              <a:gd name="connsiteY47" fmla="*/ 168543 h 608203"/>
              <a:gd name="connsiteX48" fmla="*/ 282194 w 364117"/>
              <a:gd name="connsiteY48" fmla="*/ 168543 h 608203"/>
              <a:gd name="connsiteX49" fmla="*/ 282194 w 364117"/>
              <a:gd name="connsiteY49" fmla="*/ 184651 h 608203"/>
              <a:gd name="connsiteX50" fmla="*/ 298794 w 364117"/>
              <a:gd name="connsiteY50" fmla="*/ 184651 h 608203"/>
              <a:gd name="connsiteX51" fmla="*/ 298794 w 364117"/>
              <a:gd name="connsiteY51" fmla="*/ 226996 h 608203"/>
              <a:gd name="connsiteX52" fmla="*/ 65323 w 364117"/>
              <a:gd name="connsiteY52" fmla="*/ 226996 h 608203"/>
              <a:gd name="connsiteX53" fmla="*/ 65323 w 364117"/>
              <a:gd name="connsiteY53" fmla="*/ 184651 h 608203"/>
              <a:gd name="connsiteX54" fmla="*/ 82577 w 364117"/>
              <a:gd name="connsiteY54" fmla="*/ 184651 h 608203"/>
              <a:gd name="connsiteX55" fmla="*/ 82577 w 364117"/>
              <a:gd name="connsiteY55" fmla="*/ 168543 h 608203"/>
              <a:gd name="connsiteX56" fmla="*/ 124942 w 364117"/>
              <a:gd name="connsiteY56" fmla="*/ 42346 h 608203"/>
              <a:gd name="connsiteX57" fmla="*/ 124942 w 364117"/>
              <a:gd name="connsiteY57" fmla="*/ 126244 h 608203"/>
              <a:gd name="connsiteX58" fmla="*/ 124942 w 364117"/>
              <a:gd name="connsiteY58" fmla="*/ 168543 h 608203"/>
              <a:gd name="connsiteX59" fmla="*/ 124942 w 364117"/>
              <a:gd name="connsiteY59" fmla="*/ 183857 h 608203"/>
              <a:gd name="connsiteX60" fmla="*/ 239783 w 364117"/>
              <a:gd name="connsiteY60" fmla="*/ 183857 h 608203"/>
              <a:gd name="connsiteX61" fmla="*/ 239783 w 364117"/>
              <a:gd name="connsiteY61" fmla="*/ 168543 h 608203"/>
              <a:gd name="connsiteX62" fmla="*/ 239783 w 364117"/>
              <a:gd name="connsiteY62" fmla="*/ 126244 h 608203"/>
              <a:gd name="connsiteX63" fmla="*/ 239783 w 364117"/>
              <a:gd name="connsiteY63" fmla="*/ 77969 h 608203"/>
              <a:gd name="connsiteX64" fmla="*/ 204106 w 364117"/>
              <a:gd name="connsiteY64" fmla="*/ 42346 h 608203"/>
              <a:gd name="connsiteX65" fmla="*/ 82577 w 364117"/>
              <a:gd name="connsiteY65" fmla="*/ 0 h 608203"/>
              <a:gd name="connsiteX66" fmla="*/ 221641 w 364117"/>
              <a:gd name="connsiteY66" fmla="*/ 0 h 608203"/>
              <a:gd name="connsiteX67" fmla="*/ 282194 w 364117"/>
              <a:gd name="connsiteY67" fmla="*/ 60414 h 608203"/>
              <a:gd name="connsiteX68" fmla="*/ 282194 w 364117"/>
              <a:gd name="connsiteY68" fmla="*/ 126244 h 608203"/>
              <a:gd name="connsiteX69" fmla="*/ 364117 w 364117"/>
              <a:gd name="connsiteY69" fmla="*/ 126244 h 608203"/>
              <a:gd name="connsiteX70" fmla="*/ 364117 w 364117"/>
              <a:gd name="connsiteY70" fmla="*/ 608203 h 608203"/>
              <a:gd name="connsiteX71" fmla="*/ 0 w 364117"/>
              <a:gd name="connsiteY71" fmla="*/ 608203 h 608203"/>
              <a:gd name="connsiteX72" fmla="*/ 0 w 364117"/>
              <a:gd name="connsiteY72" fmla="*/ 126244 h 608203"/>
              <a:gd name="connsiteX73" fmla="*/ 82577 w 364117"/>
              <a:gd name="connsiteY73" fmla="*/ 126244 h 6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364117" h="608203">
                <a:moveTo>
                  <a:pt x="233995" y="499603"/>
                </a:moveTo>
                <a:lnTo>
                  <a:pt x="291929" y="499603"/>
                </a:lnTo>
                <a:lnTo>
                  <a:pt x="291929" y="541872"/>
                </a:lnTo>
                <a:lnTo>
                  <a:pt x="233995" y="541872"/>
                </a:lnTo>
                <a:close/>
                <a:moveTo>
                  <a:pt x="153056" y="499603"/>
                </a:moveTo>
                <a:lnTo>
                  <a:pt x="210990" y="499603"/>
                </a:lnTo>
                <a:lnTo>
                  <a:pt x="210990" y="541872"/>
                </a:lnTo>
                <a:lnTo>
                  <a:pt x="153056" y="541872"/>
                </a:lnTo>
                <a:close/>
                <a:moveTo>
                  <a:pt x="72118" y="499603"/>
                </a:moveTo>
                <a:lnTo>
                  <a:pt x="130052" y="499603"/>
                </a:lnTo>
                <a:lnTo>
                  <a:pt x="130052" y="541872"/>
                </a:lnTo>
                <a:lnTo>
                  <a:pt x="72118" y="541872"/>
                </a:lnTo>
                <a:close/>
                <a:moveTo>
                  <a:pt x="233995" y="433836"/>
                </a:moveTo>
                <a:lnTo>
                  <a:pt x="291929" y="433836"/>
                </a:lnTo>
                <a:lnTo>
                  <a:pt x="291929" y="476105"/>
                </a:lnTo>
                <a:lnTo>
                  <a:pt x="233995" y="476105"/>
                </a:lnTo>
                <a:close/>
                <a:moveTo>
                  <a:pt x="153056" y="433836"/>
                </a:moveTo>
                <a:lnTo>
                  <a:pt x="210990" y="433836"/>
                </a:lnTo>
                <a:lnTo>
                  <a:pt x="210990" y="476105"/>
                </a:lnTo>
                <a:lnTo>
                  <a:pt x="153056" y="476105"/>
                </a:lnTo>
                <a:close/>
                <a:moveTo>
                  <a:pt x="72118" y="433836"/>
                </a:moveTo>
                <a:lnTo>
                  <a:pt x="130052" y="433836"/>
                </a:lnTo>
                <a:lnTo>
                  <a:pt x="130052" y="476105"/>
                </a:lnTo>
                <a:lnTo>
                  <a:pt x="72118" y="476105"/>
                </a:lnTo>
                <a:close/>
                <a:moveTo>
                  <a:pt x="233995" y="368069"/>
                </a:moveTo>
                <a:lnTo>
                  <a:pt x="291929" y="368069"/>
                </a:lnTo>
                <a:lnTo>
                  <a:pt x="291929" y="410408"/>
                </a:lnTo>
                <a:lnTo>
                  <a:pt x="233995" y="410408"/>
                </a:lnTo>
                <a:close/>
                <a:moveTo>
                  <a:pt x="153056" y="368069"/>
                </a:moveTo>
                <a:lnTo>
                  <a:pt x="210990" y="368069"/>
                </a:lnTo>
                <a:lnTo>
                  <a:pt x="210990" y="410408"/>
                </a:lnTo>
                <a:lnTo>
                  <a:pt x="153056" y="410408"/>
                </a:lnTo>
                <a:close/>
                <a:moveTo>
                  <a:pt x="72118" y="368069"/>
                </a:moveTo>
                <a:lnTo>
                  <a:pt x="130052" y="368069"/>
                </a:lnTo>
                <a:lnTo>
                  <a:pt x="130052" y="410408"/>
                </a:lnTo>
                <a:lnTo>
                  <a:pt x="72118" y="410408"/>
                </a:lnTo>
                <a:close/>
                <a:moveTo>
                  <a:pt x="112631" y="287215"/>
                </a:moveTo>
                <a:lnTo>
                  <a:pt x="112631" y="303559"/>
                </a:lnTo>
                <a:lnTo>
                  <a:pt x="251485" y="303559"/>
                </a:lnTo>
                <a:lnTo>
                  <a:pt x="251485" y="287215"/>
                </a:lnTo>
                <a:close/>
                <a:moveTo>
                  <a:pt x="70212" y="244862"/>
                </a:moveTo>
                <a:lnTo>
                  <a:pt x="293904" y="244862"/>
                </a:lnTo>
                <a:lnTo>
                  <a:pt x="293904" y="345912"/>
                </a:lnTo>
                <a:lnTo>
                  <a:pt x="70212" y="345912"/>
                </a:lnTo>
                <a:close/>
                <a:moveTo>
                  <a:pt x="42364" y="168543"/>
                </a:moveTo>
                <a:lnTo>
                  <a:pt x="42364" y="565857"/>
                </a:lnTo>
                <a:lnTo>
                  <a:pt x="321706" y="565857"/>
                </a:lnTo>
                <a:lnTo>
                  <a:pt x="321706" y="168543"/>
                </a:lnTo>
                <a:lnTo>
                  <a:pt x="282194" y="168543"/>
                </a:lnTo>
                <a:lnTo>
                  <a:pt x="282194" y="184651"/>
                </a:lnTo>
                <a:lnTo>
                  <a:pt x="298794" y="184651"/>
                </a:lnTo>
                <a:lnTo>
                  <a:pt x="298794" y="226996"/>
                </a:lnTo>
                <a:lnTo>
                  <a:pt x="65323" y="226996"/>
                </a:lnTo>
                <a:lnTo>
                  <a:pt x="65323" y="184651"/>
                </a:lnTo>
                <a:lnTo>
                  <a:pt x="82577" y="184651"/>
                </a:lnTo>
                <a:lnTo>
                  <a:pt x="82577" y="168543"/>
                </a:lnTo>
                <a:close/>
                <a:moveTo>
                  <a:pt x="124942" y="42346"/>
                </a:moveTo>
                <a:lnTo>
                  <a:pt x="124942" y="126244"/>
                </a:lnTo>
                <a:lnTo>
                  <a:pt x="124942" y="168543"/>
                </a:lnTo>
                <a:lnTo>
                  <a:pt x="124942" y="183857"/>
                </a:lnTo>
                <a:lnTo>
                  <a:pt x="239783" y="183857"/>
                </a:lnTo>
                <a:lnTo>
                  <a:pt x="239783" y="168543"/>
                </a:lnTo>
                <a:lnTo>
                  <a:pt x="239783" y="126244"/>
                </a:lnTo>
                <a:lnTo>
                  <a:pt x="239783" y="77969"/>
                </a:lnTo>
                <a:lnTo>
                  <a:pt x="204106" y="42346"/>
                </a:lnTo>
                <a:close/>
                <a:moveTo>
                  <a:pt x="82577" y="0"/>
                </a:moveTo>
                <a:lnTo>
                  <a:pt x="221641" y="0"/>
                </a:lnTo>
                <a:lnTo>
                  <a:pt x="282194" y="60414"/>
                </a:lnTo>
                <a:lnTo>
                  <a:pt x="282194" y="126244"/>
                </a:lnTo>
                <a:lnTo>
                  <a:pt x="364117" y="126244"/>
                </a:lnTo>
                <a:lnTo>
                  <a:pt x="364117" y="608203"/>
                </a:lnTo>
                <a:lnTo>
                  <a:pt x="0" y="608203"/>
                </a:lnTo>
                <a:lnTo>
                  <a:pt x="0" y="126244"/>
                </a:lnTo>
                <a:lnTo>
                  <a:pt x="82577" y="12624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9" name="Shape 5672">
            <a:extLst>
              <a:ext uri="{FF2B5EF4-FFF2-40B4-BE49-F238E27FC236}">
                <a16:creationId xmlns:a16="http://schemas.microsoft.com/office/drawing/2014/main" id="{C387B8CA-4D37-4BF9-B37D-D8524C3D1231}"/>
              </a:ext>
            </a:extLst>
          </p:cNvPr>
          <p:cNvSpPr/>
          <p:nvPr/>
        </p:nvSpPr>
        <p:spPr>
          <a:xfrm>
            <a:off x="11183029" y="1121889"/>
            <a:ext cx="350198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26" h="21600" extrusionOk="0">
                <a:moveTo>
                  <a:pt x="20883" y="15677"/>
                </a:moveTo>
                <a:cubicBezTo>
                  <a:pt x="19785" y="17071"/>
                  <a:pt x="19785" y="17071"/>
                  <a:pt x="19785" y="17071"/>
                </a:cubicBezTo>
                <a:cubicBezTo>
                  <a:pt x="19418" y="17768"/>
                  <a:pt x="18320" y="18116"/>
                  <a:pt x="17222" y="17768"/>
                </a:cubicBezTo>
                <a:cubicBezTo>
                  <a:pt x="13561" y="15677"/>
                  <a:pt x="13561" y="15677"/>
                  <a:pt x="13561" y="15677"/>
                </a:cubicBezTo>
                <a:cubicBezTo>
                  <a:pt x="13561" y="19858"/>
                  <a:pt x="13561" y="19858"/>
                  <a:pt x="13561" y="19858"/>
                </a:cubicBezTo>
                <a:cubicBezTo>
                  <a:pt x="13561" y="20903"/>
                  <a:pt x="12463" y="21600"/>
                  <a:pt x="11364" y="21600"/>
                </a:cubicBezTo>
                <a:cubicBezTo>
                  <a:pt x="9534" y="21600"/>
                  <a:pt x="9534" y="21600"/>
                  <a:pt x="9534" y="21600"/>
                </a:cubicBezTo>
                <a:cubicBezTo>
                  <a:pt x="8802" y="21600"/>
                  <a:pt x="7703" y="20903"/>
                  <a:pt x="7703" y="19858"/>
                </a:cubicBezTo>
                <a:cubicBezTo>
                  <a:pt x="7703" y="15677"/>
                  <a:pt x="7703" y="15677"/>
                  <a:pt x="7703" y="15677"/>
                </a:cubicBezTo>
                <a:cubicBezTo>
                  <a:pt x="3676" y="17768"/>
                  <a:pt x="3676" y="17768"/>
                  <a:pt x="3676" y="17768"/>
                </a:cubicBezTo>
                <a:cubicBezTo>
                  <a:pt x="2944" y="18116"/>
                  <a:pt x="1846" y="17768"/>
                  <a:pt x="1113" y="17071"/>
                </a:cubicBezTo>
                <a:cubicBezTo>
                  <a:pt x="381" y="15677"/>
                  <a:pt x="381" y="15677"/>
                  <a:pt x="381" y="15677"/>
                </a:cubicBezTo>
                <a:cubicBezTo>
                  <a:pt x="-351" y="14632"/>
                  <a:pt x="15" y="13587"/>
                  <a:pt x="1113" y="12890"/>
                </a:cubicBezTo>
                <a:cubicBezTo>
                  <a:pt x="4774" y="10800"/>
                  <a:pt x="4774" y="10800"/>
                  <a:pt x="4774" y="10800"/>
                </a:cubicBezTo>
                <a:cubicBezTo>
                  <a:pt x="1113" y="8710"/>
                  <a:pt x="1113" y="8710"/>
                  <a:pt x="1113" y="8710"/>
                </a:cubicBezTo>
                <a:cubicBezTo>
                  <a:pt x="15" y="8361"/>
                  <a:pt x="-351" y="7316"/>
                  <a:pt x="381" y="6271"/>
                </a:cubicBezTo>
                <a:cubicBezTo>
                  <a:pt x="1113" y="4877"/>
                  <a:pt x="1113" y="4877"/>
                  <a:pt x="1113" y="4877"/>
                </a:cubicBezTo>
                <a:cubicBezTo>
                  <a:pt x="1846" y="3832"/>
                  <a:pt x="2944" y="3484"/>
                  <a:pt x="3676" y="4181"/>
                </a:cubicBezTo>
                <a:cubicBezTo>
                  <a:pt x="7703" y="6271"/>
                  <a:pt x="7703" y="6271"/>
                  <a:pt x="7703" y="6271"/>
                </a:cubicBezTo>
                <a:cubicBezTo>
                  <a:pt x="7703" y="2090"/>
                  <a:pt x="7703" y="2090"/>
                  <a:pt x="7703" y="2090"/>
                </a:cubicBezTo>
                <a:cubicBezTo>
                  <a:pt x="7703" y="1045"/>
                  <a:pt x="8802" y="0"/>
                  <a:pt x="9534" y="0"/>
                </a:cubicBezTo>
                <a:cubicBezTo>
                  <a:pt x="11364" y="0"/>
                  <a:pt x="11364" y="0"/>
                  <a:pt x="11364" y="0"/>
                </a:cubicBezTo>
                <a:cubicBezTo>
                  <a:pt x="12463" y="0"/>
                  <a:pt x="13561" y="1045"/>
                  <a:pt x="13561" y="2090"/>
                </a:cubicBezTo>
                <a:cubicBezTo>
                  <a:pt x="13561" y="6271"/>
                  <a:pt x="13561" y="6271"/>
                  <a:pt x="13561" y="6271"/>
                </a:cubicBezTo>
                <a:cubicBezTo>
                  <a:pt x="17222" y="4181"/>
                  <a:pt x="17222" y="4181"/>
                  <a:pt x="17222" y="4181"/>
                </a:cubicBezTo>
                <a:cubicBezTo>
                  <a:pt x="18320" y="3484"/>
                  <a:pt x="19418" y="3832"/>
                  <a:pt x="19785" y="4877"/>
                </a:cubicBezTo>
                <a:cubicBezTo>
                  <a:pt x="20883" y="6271"/>
                  <a:pt x="20883" y="6271"/>
                  <a:pt x="20883" y="6271"/>
                </a:cubicBezTo>
                <a:cubicBezTo>
                  <a:pt x="21249" y="7316"/>
                  <a:pt x="20883" y="8361"/>
                  <a:pt x="20151" y="8710"/>
                </a:cubicBezTo>
                <a:cubicBezTo>
                  <a:pt x="16124" y="10800"/>
                  <a:pt x="16124" y="10800"/>
                  <a:pt x="16124" y="10800"/>
                </a:cubicBezTo>
                <a:cubicBezTo>
                  <a:pt x="20151" y="12890"/>
                  <a:pt x="20151" y="12890"/>
                  <a:pt x="20151" y="12890"/>
                </a:cubicBezTo>
                <a:cubicBezTo>
                  <a:pt x="20883" y="13587"/>
                  <a:pt x="21249" y="14632"/>
                  <a:pt x="20883" y="1567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0" name="Shape 5690">
            <a:extLst>
              <a:ext uri="{FF2B5EF4-FFF2-40B4-BE49-F238E27FC236}">
                <a16:creationId xmlns:a16="http://schemas.microsoft.com/office/drawing/2014/main" id="{50A9C93D-F4AF-4604-9842-274D58DEF56A}"/>
              </a:ext>
            </a:extLst>
          </p:cNvPr>
          <p:cNvSpPr/>
          <p:nvPr/>
        </p:nvSpPr>
        <p:spPr>
          <a:xfrm>
            <a:off x="11154696" y="1804858"/>
            <a:ext cx="370995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900"/>
          </a:p>
        </p:txBody>
      </p:sp>
      <p:sp>
        <p:nvSpPr>
          <p:cNvPr id="111" name="Shape 5709">
            <a:extLst>
              <a:ext uri="{FF2B5EF4-FFF2-40B4-BE49-F238E27FC236}">
                <a16:creationId xmlns:a16="http://schemas.microsoft.com/office/drawing/2014/main" id="{781C0DF9-D3EE-4E63-B4CB-7F8B08FD2DD5}"/>
              </a:ext>
            </a:extLst>
          </p:cNvPr>
          <p:cNvSpPr/>
          <p:nvPr/>
        </p:nvSpPr>
        <p:spPr>
          <a:xfrm>
            <a:off x="11154696" y="2456910"/>
            <a:ext cx="370995" cy="438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600"/>
                </a:moveTo>
                <a:cubicBezTo>
                  <a:pt x="21600" y="20400"/>
                  <a:pt x="21600" y="20400"/>
                  <a:pt x="21600" y="20400"/>
                </a:cubicBezTo>
                <a:cubicBezTo>
                  <a:pt x="21600" y="21300"/>
                  <a:pt x="21246" y="21600"/>
                  <a:pt x="20538" y="21600"/>
                </a:cubicBezTo>
                <a:cubicBezTo>
                  <a:pt x="1416" y="21600"/>
                  <a:pt x="1416" y="21600"/>
                  <a:pt x="1416" y="21600"/>
                </a:cubicBezTo>
                <a:cubicBezTo>
                  <a:pt x="354" y="21600"/>
                  <a:pt x="0" y="21300"/>
                  <a:pt x="0" y="20400"/>
                </a:cubicBezTo>
                <a:cubicBezTo>
                  <a:pt x="0" y="1200"/>
                  <a:pt x="0" y="1200"/>
                  <a:pt x="0" y="1200"/>
                </a:cubicBezTo>
                <a:cubicBezTo>
                  <a:pt x="0" y="600"/>
                  <a:pt x="354" y="0"/>
                  <a:pt x="1416" y="0"/>
                </a:cubicBezTo>
                <a:cubicBezTo>
                  <a:pt x="14164" y="0"/>
                  <a:pt x="14164" y="0"/>
                  <a:pt x="14164" y="0"/>
                </a:cubicBezTo>
                <a:cubicBezTo>
                  <a:pt x="14872" y="0"/>
                  <a:pt x="15934" y="600"/>
                  <a:pt x="16289" y="900"/>
                </a:cubicBezTo>
                <a:cubicBezTo>
                  <a:pt x="20892" y="4800"/>
                  <a:pt x="20892" y="4800"/>
                  <a:pt x="20892" y="4800"/>
                </a:cubicBezTo>
                <a:cubicBezTo>
                  <a:pt x="21246" y="5100"/>
                  <a:pt x="21600" y="6000"/>
                  <a:pt x="21600" y="6600"/>
                </a:cubicBezTo>
                <a:close/>
                <a:moveTo>
                  <a:pt x="19830" y="7800"/>
                </a:moveTo>
                <a:cubicBezTo>
                  <a:pt x="14164" y="7800"/>
                  <a:pt x="14164" y="7800"/>
                  <a:pt x="14164" y="7800"/>
                </a:cubicBezTo>
                <a:cubicBezTo>
                  <a:pt x="13102" y="7800"/>
                  <a:pt x="12748" y="7200"/>
                  <a:pt x="12748" y="6600"/>
                </a:cubicBezTo>
                <a:cubicBezTo>
                  <a:pt x="12748" y="1500"/>
                  <a:pt x="12748" y="1500"/>
                  <a:pt x="12748" y="1500"/>
                </a:cubicBezTo>
                <a:cubicBezTo>
                  <a:pt x="10977" y="1500"/>
                  <a:pt x="10977" y="1500"/>
                  <a:pt x="10977" y="1500"/>
                </a:cubicBezTo>
                <a:cubicBezTo>
                  <a:pt x="10977" y="3300"/>
                  <a:pt x="10977" y="3300"/>
                  <a:pt x="10977" y="3300"/>
                </a:cubicBezTo>
                <a:cubicBezTo>
                  <a:pt x="8852" y="3300"/>
                  <a:pt x="8852" y="3300"/>
                  <a:pt x="8852" y="3300"/>
                </a:cubicBezTo>
                <a:cubicBezTo>
                  <a:pt x="8852" y="1500"/>
                  <a:pt x="8852" y="1500"/>
                  <a:pt x="8852" y="1500"/>
                </a:cubicBezTo>
                <a:cubicBezTo>
                  <a:pt x="1770" y="1500"/>
                  <a:pt x="1770" y="1500"/>
                  <a:pt x="1770" y="1500"/>
                </a:cubicBezTo>
                <a:cubicBezTo>
                  <a:pt x="1770" y="20100"/>
                  <a:pt x="1770" y="20100"/>
                  <a:pt x="1770" y="20100"/>
                </a:cubicBezTo>
                <a:cubicBezTo>
                  <a:pt x="19830" y="20100"/>
                  <a:pt x="19830" y="20100"/>
                  <a:pt x="19830" y="20100"/>
                </a:cubicBezTo>
                <a:lnTo>
                  <a:pt x="19830" y="7800"/>
                </a:lnTo>
                <a:close/>
                <a:moveTo>
                  <a:pt x="12393" y="15600"/>
                </a:moveTo>
                <a:cubicBezTo>
                  <a:pt x="12748" y="15900"/>
                  <a:pt x="12748" y="16200"/>
                  <a:pt x="12748" y="16200"/>
                </a:cubicBezTo>
                <a:cubicBezTo>
                  <a:pt x="12748" y="17700"/>
                  <a:pt x="10977" y="18600"/>
                  <a:pt x="8852" y="18600"/>
                </a:cubicBezTo>
                <a:cubicBezTo>
                  <a:pt x="7082" y="18600"/>
                  <a:pt x="5311" y="17700"/>
                  <a:pt x="5311" y="16200"/>
                </a:cubicBezTo>
                <a:cubicBezTo>
                  <a:pt x="5311" y="16200"/>
                  <a:pt x="5311" y="15900"/>
                  <a:pt x="5666" y="15600"/>
                </a:cubicBezTo>
                <a:cubicBezTo>
                  <a:pt x="5666" y="15600"/>
                  <a:pt x="5666" y="15000"/>
                  <a:pt x="7082" y="10800"/>
                </a:cubicBezTo>
                <a:cubicBezTo>
                  <a:pt x="7082" y="9300"/>
                  <a:pt x="7082" y="9300"/>
                  <a:pt x="7082" y="9300"/>
                </a:cubicBezTo>
                <a:cubicBezTo>
                  <a:pt x="8852" y="9300"/>
                  <a:pt x="8852" y="9300"/>
                  <a:pt x="8852" y="9300"/>
                </a:cubicBezTo>
                <a:cubicBezTo>
                  <a:pt x="8852" y="10800"/>
                  <a:pt x="8852" y="10800"/>
                  <a:pt x="8852" y="10800"/>
                </a:cubicBezTo>
                <a:cubicBezTo>
                  <a:pt x="10269" y="10800"/>
                  <a:pt x="10269" y="10800"/>
                  <a:pt x="10269" y="10800"/>
                </a:cubicBezTo>
                <a:cubicBezTo>
                  <a:pt x="10623" y="10800"/>
                  <a:pt x="10977" y="11100"/>
                  <a:pt x="10977" y="11400"/>
                </a:cubicBezTo>
                <a:cubicBezTo>
                  <a:pt x="12393" y="15000"/>
                  <a:pt x="12393" y="15600"/>
                  <a:pt x="12393" y="15600"/>
                </a:cubicBezTo>
                <a:close/>
                <a:moveTo>
                  <a:pt x="8852" y="3300"/>
                </a:moveTo>
                <a:cubicBezTo>
                  <a:pt x="7082" y="3300"/>
                  <a:pt x="7082" y="3300"/>
                  <a:pt x="7082" y="3300"/>
                </a:cubicBezTo>
                <a:cubicBezTo>
                  <a:pt x="7082" y="4800"/>
                  <a:pt x="7082" y="4800"/>
                  <a:pt x="7082" y="4800"/>
                </a:cubicBezTo>
                <a:cubicBezTo>
                  <a:pt x="8852" y="4800"/>
                  <a:pt x="8852" y="4800"/>
                  <a:pt x="8852" y="4800"/>
                </a:cubicBezTo>
                <a:lnTo>
                  <a:pt x="8852" y="3300"/>
                </a:lnTo>
                <a:close/>
                <a:moveTo>
                  <a:pt x="8852" y="6300"/>
                </a:moveTo>
                <a:cubicBezTo>
                  <a:pt x="7082" y="6300"/>
                  <a:pt x="7082" y="6300"/>
                  <a:pt x="7082" y="6300"/>
                </a:cubicBezTo>
                <a:cubicBezTo>
                  <a:pt x="7082" y="7800"/>
                  <a:pt x="7082" y="7800"/>
                  <a:pt x="7082" y="7800"/>
                </a:cubicBezTo>
                <a:cubicBezTo>
                  <a:pt x="8852" y="7800"/>
                  <a:pt x="8852" y="7800"/>
                  <a:pt x="8852" y="7800"/>
                </a:cubicBezTo>
                <a:lnTo>
                  <a:pt x="8852" y="6300"/>
                </a:lnTo>
                <a:close/>
                <a:moveTo>
                  <a:pt x="10977" y="16200"/>
                </a:moveTo>
                <a:cubicBezTo>
                  <a:pt x="10977" y="15900"/>
                  <a:pt x="9915" y="15600"/>
                  <a:pt x="8852" y="15600"/>
                </a:cubicBezTo>
                <a:cubicBezTo>
                  <a:pt x="8144" y="15600"/>
                  <a:pt x="7082" y="15900"/>
                  <a:pt x="7082" y="16200"/>
                </a:cubicBezTo>
                <a:cubicBezTo>
                  <a:pt x="7082" y="16800"/>
                  <a:pt x="8144" y="17100"/>
                  <a:pt x="8852" y="17100"/>
                </a:cubicBezTo>
                <a:cubicBezTo>
                  <a:pt x="9915" y="17100"/>
                  <a:pt x="10977" y="16800"/>
                  <a:pt x="10977" y="16200"/>
                </a:cubicBezTo>
                <a:close/>
                <a:moveTo>
                  <a:pt x="10977" y="4800"/>
                </a:moveTo>
                <a:cubicBezTo>
                  <a:pt x="8852" y="4800"/>
                  <a:pt x="8852" y="4800"/>
                  <a:pt x="8852" y="4800"/>
                </a:cubicBezTo>
                <a:cubicBezTo>
                  <a:pt x="8852" y="6300"/>
                  <a:pt x="8852" y="6300"/>
                  <a:pt x="8852" y="6300"/>
                </a:cubicBezTo>
                <a:cubicBezTo>
                  <a:pt x="10977" y="6300"/>
                  <a:pt x="10977" y="6300"/>
                  <a:pt x="10977" y="6300"/>
                </a:cubicBezTo>
                <a:lnTo>
                  <a:pt x="10977" y="4800"/>
                </a:lnTo>
                <a:close/>
                <a:moveTo>
                  <a:pt x="10977" y="7800"/>
                </a:moveTo>
                <a:cubicBezTo>
                  <a:pt x="8852" y="7800"/>
                  <a:pt x="8852" y="7800"/>
                  <a:pt x="8852" y="7800"/>
                </a:cubicBezTo>
                <a:cubicBezTo>
                  <a:pt x="8852" y="9300"/>
                  <a:pt x="8852" y="9300"/>
                  <a:pt x="8852" y="9300"/>
                </a:cubicBezTo>
                <a:cubicBezTo>
                  <a:pt x="10977" y="9300"/>
                  <a:pt x="10977" y="9300"/>
                  <a:pt x="10977" y="9300"/>
                </a:cubicBezTo>
                <a:lnTo>
                  <a:pt x="10977" y="7800"/>
                </a:lnTo>
                <a:close/>
                <a:moveTo>
                  <a:pt x="14518" y="6300"/>
                </a:moveTo>
                <a:cubicBezTo>
                  <a:pt x="19830" y="6300"/>
                  <a:pt x="19830" y="6300"/>
                  <a:pt x="19830" y="6300"/>
                </a:cubicBezTo>
                <a:cubicBezTo>
                  <a:pt x="19830" y="6000"/>
                  <a:pt x="19475" y="6000"/>
                  <a:pt x="19475" y="5700"/>
                </a:cubicBezTo>
                <a:cubicBezTo>
                  <a:pt x="15226" y="2100"/>
                  <a:pt x="15226" y="2100"/>
                  <a:pt x="15226" y="2100"/>
                </a:cubicBezTo>
                <a:cubicBezTo>
                  <a:pt x="14872" y="1800"/>
                  <a:pt x="14872" y="1800"/>
                  <a:pt x="14518" y="1800"/>
                </a:cubicBezTo>
                <a:lnTo>
                  <a:pt x="14518" y="63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2" name="Shape 5728">
            <a:extLst>
              <a:ext uri="{FF2B5EF4-FFF2-40B4-BE49-F238E27FC236}">
                <a16:creationId xmlns:a16="http://schemas.microsoft.com/office/drawing/2014/main" id="{47408087-BF48-4151-A7CB-6E72902A4230}"/>
              </a:ext>
            </a:extLst>
          </p:cNvPr>
          <p:cNvSpPr/>
          <p:nvPr/>
        </p:nvSpPr>
        <p:spPr>
          <a:xfrm>
            <a:off x="11154694" y="3170795"/>
            <a:ext cx="255762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14" y="20555"/>
                </a:moveTo>
                <a:cubicBezTo>
                  <a:pt x="2057" y="20206"/>
                  <a:pt x="3600" y="20206"/>
                  <a:pt x="4629" y="19510"/>
                </a:cubicBezTo>
                <a:cubicBezTo>
                  <a:pt x="5143" y="19161"/>
                  <a:pt x="5143" y="18813"/>
                  <a:pt x="5657" y="18116"/>
                </a:cubicBezTo>
                <a:cubicBezTo>
                  <a:pt x="5657" y="17071"/>
                  <a:pt x="10286" y="3484"/>
                  <a:pt x="10286" y="2439"/>
                </a:cubicBezTo>
                <a:cubicBezTo>
                  <a:pt x="10286" y="2090"/>
                  <a:pt x="10286" y="2090"/>
                  <a:pt x="10286" y="2090"/>
                </a:cubicBezTo>
                <a:cubicBezTo>
                  <a:pt x="9257" y="1742"/>
                  <a:pt x="7714" y="1742"/>
                  <a:pt x="6171" y="1742"/>
                </a:cubicBezTo>
                <a:cubicBezTo>
                  <a:pt x="6686" y="0"/>
                  <a:pt x="6686" y="0"/>
                  <a:pt x="6686" y="0"/>
                </a:cubicBezTo>
                <a:cubicBezTo>
                  <a:pt x="9257" y="348"/>
                  <a:pt x="12343" y="348"/>
                  <a:pt x="14914" y="348"/>
                </a:cubicBezTo>
                <a:cubicBezTo>
                  <a:pt x="16971" y="348"/>
                  <a:pt x="19029" y="348"/>
                  <a:pt x="21600" y="0"/>
                </a:cubicBezTo>
                <a:cubicBezTo>
                  <a:pt x="21086" y="697"/>
                  <a:pt x="21086" y="1045"/>
                  <a:pt x="21086" y="1394"/>
                </a:cubicBezTo>
                <a:cubicBezTo>
                  <a:pt x="19543" y="1742"/>
                  <a:pt x="18000" y="1742"/>
                  <a:pt x="16457" y="2439"/>
                </a:cubicBezTo>
                <a:cubicBezTo>
                  <a:pt x="16457" y="3135"/>
                  <a:pt x="15943" y="3832"/>
                  <a:pt x="15943" y="4529"/>
                </a:cubicBezTo>
                <a:cubicBezTo>
                  <a:pt x="14914" y="8361"/>
                  <a:pt x="13371" y="11845"/>
                  <a:pt x="12343" y="15329"/>
                </a:cubicBezTo>
                <a:cubicBezTo>
                  <a:pt x="12343" y="16026"/>
                  <a:pt x="11314" y="18813"/>
                  <a:pt x="11314" y="19510"/>
                </a:cubicBezTo>
                <a:cubicBezTo>
                  <a:pt x="11314" y="19858"/>
                  <a:pt x="11314" y="19858"/>
                  <a:pt x="11314" y="19858"/>
                </a:cubicBezTo>
                <a:cubicBezTo>
                  <a:pt x="12857" y="19858"/>
                  <a:pt x="13886" y="20206"/>
                  <a:pt x="15429" y="20206"/>
                </a:cubicBezTo>
                <a:cubicBezTo>
                  <a:pt x="14914" y="20555"/>
                  <a:pt x="14914" y="21252"/>
                  <a:pt x="14914" y="21600"/>
                </a:cubicBezTo>
                <a:cubicBezTo>
                  <a:pt x="14400" y="21600"/>
                  <a:pt x="13886" y="21600"/>
                  <a:pt x="13371" y="21600"/>
                </a:cubicBezTo>
                <a:cubicBezTo>
                  <a:pt x="12343" y="21600"/>
                  <a:pt x="11314" y="21252"/>
                  <a:pt x="9771" y="21252"/>
                </a:cubicBezTo>
                <a:cubicBezTo>
                  <a:pt x="8743" y="21252"/>
                  <a:pt x="7200" y="21252"/>
                  <a:pt x="5657" y="21252"/>
                </a:cubicBezTo>
                <a:cubicBezTo>
                  <a:pt x="4114" y="21252"/>
                  <a:pt x="2057" y="21600"/>
                  <a:pt x="0" y="21600"/>
                </a:cubicBezTo>
                <a:lnTo>
                  <a:pt x="514" y="2055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3" name="Shape 5747">
            <a:extLst>
              <a:ext uri="{FF2B5EF4-FFF2-40B4-BE49-F238E27FC236}">
                <a16:creationId xmlns:a16="http://schemas.microsoft.com/office/drawing/2014/main" id="{A6F17583-58A0-4B64-AC22-2FC8DC145364}"/>
              </a:ext>
            </a:extLst>
          </p:cNvPr>
          <p:cNvSpPr/>
          <p:nvPr/>
        </p:nvSpPr>
        <p:spPr>
          <a:xfrm>
            <a:off x="11154694" y="3822848"/>
            <a:ext cx="418775" cy="4075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91" y="18699"/>
                </a:moveTo>
                <a:cubicBezTo>
                  <a:pt x="14713" y="20633"/>
                  <a:pt x="12209" y="21600"/>
                  <a:pt x="9704" y="21600"/>
                </a:cubicBezTo>
                <a:cubicBezTo>
                  <a:pt x="4383" y="21600"/>
                  <a:pt x="0" y="17087"/>
                  <a:pt x="0" y="11606"/>
                </a:cubicBezTo>
                <a:cubicBezTo>
                  <a:pt x="0" y="6125"/>
                  <a:pt x="4383" y="1612"/>
                  <a:pt x="9704" y="1612"/>
                </a:cubicBezTo>
                <a:cubicBezTo>
                  <a:pt x="9704" y="11606"/>
                  <a:pt x="9704" y="11606"/>
                  <a:pt x="9704" y="11606"/>
                </a:cubicBezTo>
                <a:lnTo>
                  <a:pt x="16591" y="18699"/>
                </a:lnTo>
                <a:close/>
                <a:moveTo>
                  <a:pt x="11270" y="9994"/>
                </a:moveTo>
                <a:cubicBezTo>
                  <a:pt x="11270" y="0"/>
                  <a:pt x="11270" y="0"/>
                  <a:pt x="11270" y="0"/>
                </a:cubicBezTo>
                <a:cubicBezTo>
                  <a:pt x="16591" y="0"/>
                  <a:pt x="20974" y="4513"/>
                  <a:pt x="20974" y="9994"/>
                </a:cubicBezTo>
                <a:lnTo>
                  <a:pt x="11270" y="9994"/>
                </a:lnTo>
                <a:close/>
                <a:moveTo>
                  <a:pt x="21600" y="11606"/>
                </a:moveTo>
                <a:cubicBezTo>
                  <a:pt x="21600" y="14507"/>
                  <a:pt x="20661" y="17087"/>
                  <a:pt x="18783" y="18699"/>
                </a:cubicBezTo>
                <a:cubicBezTo>
                  <a:pt x="11896" y="11606"/>
                  <a:pt x="11896" y="11606"/>
                  <a:pt x="11896" y="11606"/>
                </a:cubicBezTo>
                <a:lnTo>
                  <a:pt x="21600" y="1160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4" name="Shape 5765">
            <a:extLst>
              <a:ext uri="{FF2B5EF4-FFF2-40B4-BE49-F238E27FC236}">
                <a16:creationId xmlns:a16="http://schemas.microsoft.com/office/drawing/2014/main" id="{A6F5D4C6-5397-4514-85B0-9E0D40993E5E}"/>
              </a:ext>
            </a:extLst>
          </p:cNvPr>
          <p:cNvSpPr/>
          <p:nvPr/>
        </p:nvSpPr>
        <p:spPr>
          <a:xfrm>
            <a:off x="11154694" y="4553597"/>
            <a:ext cx="255762" cy="1405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7" y="21600"/>
                </a:moveTo>
                <a:cubicBezTo>
                  <a:pt x="1543" y="21600"/>
                  <a:pt x="1543" y="21600"/>
                  <a:pt x="1543" y="21600"/>
                </a:cubicBezTo>
                <a:cubicBezTo>
                  <a:pt x="1029" y="21600"/>
                  <a:pt x="0" y="20661"/>
                  <a:pt x="0" y="19722"/>
                </a:cubicBezTo>
                <a:cubicBezTo>
                  <a:pt x="0" y="18783"/>
                  <a:pt x="514" y="17843"/>
                  <a:pt x="514" y="17843"/>
                </a:cubicBezTo>
                <a:cubicBezTo>
                  <a:pt x="9771" y="939"/>
                  <a:pt x="9771" y="939"/>
                  <a:pt x="9771" y="939"/>
                </a:cubicBezTo>
                <a:cubicBezTo>
                  <a:pt x="10286" y="0"/>
                  <a:pt x="10286" y="0"/>
                  <a:pt x="10800" y="0"/>
                </a:cubicBezTo>
                <a:cubicBezTo>
                  <a:pt x="11314" y="0"/>
                  <a:pt x="11314" y="0"/>
                  <a:pt x="11829" y="939"/>
                </a:cubicBezTo>
                <a:cubicBezTo>
                  <a:pt x="21086" y="17843"/>
                  <a:pt x="21086" y="17843"/>
                  <a:pt x="21086" y="17843"/>
                </a:cubicBezTo>
                <a:cubicBezTo>
                  <a:pt x="21086" y="17843"/>
                  <a:pt x="21600" y="18783"/>
                  <a:pt x="21600" y="19722"/>
                </a:cubicBezTo>
                <a:cubicBezTo>
                  <a:pt x="21600" y="20661"/>
                  <a:pt x="20571" y="21600"/>
                  <a:pt x="20057" y="216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5" name="Shape 5784">
            <a:extLst>
              <a:ext uri="{FF2B5EF4-FFF2-40B4-BE49-F238E27FC236}">
                <a16:creationId xmlns:a16="http://schemas.microsoft.com/office/drawing/2014/main" id="{93864108-7257-48C0-867F-F75D6A1A4397}"/>
              </a:ext>
            </a:extLst>
          </p:cNvPr>
          <p:cNvSpPr/>
          <p:nvPr/>
        </p:nvSpPr>
        <p:spPr>
          <a:xfrm>
            <a:off x="11154694" y="5188783"/>
            <a:ext cx="278247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2194"/>
                </a:moveTo>
                <a:cubicBezTo>
                  <a:pt x="21600" y="20206"/>
                  <a:pt x="21600" y="20206"/>
                  <a:pt x="21600" y="20206"/>
                </a:cubicBezTo>
                <a:cubicBezTo>
                  <a:pt x="21600" y="20903"/>
                  <a:pt x="20661" y="21600"/>
                  <a:pt x="19722" y="21600"/>
                </a:cubicBezTo>
                <a:cubicBezTo>
                  <a:pt x="1878" y="21600"/>
                  <a:pt x="1878" y="21600"/>
                  <a:pt x="1878" y="21600"/>
                </a:cubicBezTo>
                <a:cubicBezTo>
                  <a:pt x="470" y="21600"/>
                  <a:pt x="0" y="20903"/>
                  <a:pt x="0" y="20206"/>
                </a:cubicBezTo>
                <a:cubicBezTo>
                  <a:pt x="0" y="12194"/>
                  <a:pt x="0" y="12194"/>
                  <a:pt x="0" y="12194"/>
                </a:cubicBezTo>
                <a:cubicBezTo>
                  <a:pt x="0" y="11497"/>
                  <a:pt x="470" y="10800"/>
                  <a:pt x="1878" y="10800"/>
                </a:cubicBezTo>
                <a:cubicBezTo>
                  <a:pt x="2348" y="10800"/>
                  <a:pt x="2348" y="10800"/>
                  <a:pt x="2348" y="10800"/>
                </a:cubicBezTo>
                <a:cubicBezTo>
                  <a:pt x="2348" y="6271"/>
                  <a:pt x="2348" y="6271"/>
                  <a:pt x="2348" y="6271"/>
                </a:cubicBezTo>
                <a:cubicBezTo>
                  <a:pt x="2348" y="2787"/>
                  <a:pt x="6104" y="0"/>
                  <a:pt x="10800" y="0"/>
                </a:cubicBezTo>
                <a:cubicBezTo>
                  <a:pt x="15496" y="0"/>
                  <a:pt x="19252" y="2787"/>
                  <a:pt x="19252" y="6271"/>
                </a:cubicBezTo>
                <a:cubicBezTo>
                  <a:pt x="19252" y="6968"/>
                  <a:pt x="18783" y="7316"/>
                  <a:pt x="17843" y="7316"/>
                </a:cubicBezTo>
                <a:cubicBezTo>
                  <a:pt x="16904" y="7316"/>
                  <a:pt x="16904" y="7316"/>
                  <a:pt x="16904" y="7316"/>
                </a:cubicBezTo>
                <a:cubicBezTo>
                  <a:pt x="15965" y="7316"/>
                  <a:pt x="15496" y="6968"/>
                  <a:pt x="15496" y="6271"/>
                </a:cubicBezTo>
                <a:cubicBezTo>
                  <a:pt x="15496" y="4529"/>
                  <a:pt x="13617" y="2787"/>
                  <a:pt x="10800" y="2787"/>
                </a:cubicBezTo>
                <a:cubicBezTo>
                  <a:pt x="7983" y="2787"/>
                  <a:pt x="6104" y="4529"/>
                  <a:pt x="6104" y="6271"/>
                </a:cubicBezTo>
                <a:cubicBezTo>
                  <a:pt x="6104" y="10800"/>
                  <a:pt x="6104" y="10800"/>
                  <a:pt x="6104" y="10800"/>
                </a:cubicBezTo>
                <a:cubicBezTo>
                  <a:pt x="19722" y="10800"/>
                  <a:pt x="19722" y="10800"/>
                  <a:pt x="19722" y="10800"/>
                </a:cubicBezTo>
                <a:cubicBezTo>
                  <a:pt x="20661" y="10800"/>
                  <a:pt x="21600" y="11497"/>
                  <a:pt x="21600" y="1219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6" name="Shape 5379">
            <a:extLst>
              <a:ext uri="{FF2B5EF4-FFF2-40B4-BE49-F238E27FC236}">
                <a16:creationId xmlns:a16="http://schemas.microsoft.com/office/drawing/2014/main" id="{DB33216F-D709-4239-B42A-29BCB6820E2B}"/>
              </a:ext>
            </a:extLst>
          </p:cNvPr>
          <p:cNvSpPr/>
          <p:nvPr/>
        </p:nvSpPr>
        <p:spPr>
          <a:xfrm>
            <a:off x="11196347" y="5976302"/>
            <a:ext cx="350826" cy="353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097" y="21228"/>
                </a:moveTo>
                <a:cubicBezTo>
                  <a:pt x="3724" y="21600"/>
                  <a:pt x="3352" y="21600"/>
                  <a:pt x="2979" y="21600"/>
                </a:cubicBezTo>
                <a:cubicBezTo>
                  <a:pt x="2607" y="21600"/>
                  <a:pt x="2234" y="21600"/>
                  <a:pt x="1862" y="21228"/>
                </a:cubicBezTo>
                <a:cubicBezTo>
                  <a:pt x="372" y="19738"/>
                  <a:pt x="372" y="19738"/>
                  <a:pt x="372" y="19738"/>
                </a:cubicBezTo>
                <a:cubicBezTo>
                  <a:pt x="0" y="19366"/>
                  <a:pt x="0" y="18993"/>
                  <a:pt x="0" y="18621"/>
                </a:cubicBezTo>
                <a:cubicBezTo>
                  <a:pt x="0" y="18248"/>
                  <a:pt x="0" y="17503"/>
                  <a:pt x="372" y="17503"/>
                </a:cubicBezTo>
                <a:cubicBezTo>
                  <a:pt x="9310" y="8193"/>
                  <a:pt x="9310" y="8193"/>
                  <a:pt x="9310" y="8193"/>
                </a:cubicBezTo>
                <a:cubicBezTo>
                  <a:pt x="10055" y="10055"/>
                  <a:pt x="11545" y="11545"/>
                  <a:pt x="13034" y="12290"/>
                </a:cubicBezTo>
                <a:lnTo>
                  <a:pt x="4097" y="21228"/>
                </a:lnTo>
                <a:close/>
                <a:moveTo>
                  <a:pt x="3724" y="16759"/>
                </a:moveTo>
                <a:cubicBezTo>
                  <a:pt x="3352" y="16759"/>
                  <a:pt x="2979" y="17131"/>
                  <a:pt x="2979" y="17876"/>
                </a:cubicBezTo>
                <a:cubicBezTo>
                  <a:pt x="2979" y="18248"/>
                  <a:pt x="3352" y="18621"/>
                  <a:pt x="3724" y="18621"/>
                </a:cubicBezTo>
                <a:cubicBezTo>
                  <a:pt x="4097" y="18621"/>
                  <a:pt x="4469" y="18248"/>
                  <a:pt x="4469" y="17876"/>
                </a:cubicBezTo>
                <a:cubicBezTo>
                  <a:pt x="4469" y="17131"/>
                  <a:pt x="4097" y="16759"/>
                  <a:pt x="3724" y="16759"/>
                </a:cubicBezTo>
                <a:close/>
                <a:moveTo>
                  <a:pt x="21228" y="7821"/>
                </a:moveTo>
                <a:cubicBezTo>
                  <a:pt x="20483" y="10055"/>
                  <a:pt x="18248" y="11917"/>
                  <a:pt x="15641" y="11917"/>
                </a:cubicBezTo>
                <a:cubicBezTo>
                  <a:pt x="12290" y="11917"/>
                  <a:pt x="9683" y="8938"/>
                  <a:pt x="9683" y="5959"/>
                </a:cubicBezTo>
                <a:cubicBezTo>
                  <a:pt x="9683" y="2607"/>
                  <a:pt x="12290" y="0"/>
                  <a:pt x="15641" y="0"/>
                </a:cubicBezTo>
                <a:cubicBezTo>
                  <a:pt x="16759" y="0"/>
                  <a:pt x="17876" y="0"/>
                  <a:pt x="18621" y="745"/>
                </a:cubicBezTo>
                <a:cubicBezTo>
                  <a:pt x="18993" y="745"/>
                  <a:pt x="18993" y="745"/>
                  <a:pt x="18993" y="1117"/>
                </a:cubicBezTo>
                <a:cubicBezTo>
                  <a:pt x="18993" y="1117"/>
                  <a:pt x="18993" y="1490"/>
                  <a:pt x="18621" y="1490"/>
                </a:cubicBezTo>
                <a:cubicBezTo>
                  <a:pt x="14897" y="3724"/>
                  <a:pt x="14897" y="3724"/>
                  <a:pt x="14897" y="3724"/>
                </a:cubicBezTo>
                <a:cubicBezTo>
                  <a:pt x="14897" y="6703"/>
                  <a:pt x="14897" y="6703"/>
                  <a:pt x="14897" y="6703"/>
                </a:cubicBezTo>
                <a:cubicBezTo>
                  <a:pt x="17503" y="8193"/>
                  <a:pt x="17503" y="8193"/>
                  <a:pt x="17503" y="8193"/>
                </a:cubicBezTo>
                <a:cubicBezTo>
                  <a:pt x="17876" y="7821"/>
                  <a:pt x="20855" y="5959"/>
                  <a:pt x="21228" y="5959"/>
                </a:cubicBezTo>
                <a:cubicBezTo>
                  <a:pt x="21600" y="5959"/>
                  <a:pt x="21600" y="5959"/>
                  <a:pt x="21600" y="6331"/>
                </a:cubicBezTo>
                <a:cubicBezTo>
                  <a:pt x="21600" y="6703"/>
                  <a:pt x="21600" y="7448"/>
                  <a:pt x="21228" y="782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9420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389"/>
          <p:cNvSpPr/>
          <p:nvPr/>
        </p:nvSpPr>
        <p:spPr>
          <a:xfrm>
            <a:off x="658812" y="479864"/>
            <a:ext cx="415651" cy="3251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853"/>
                </a:moveTo>
                <a:cubicBezTo>
                  <a:pt x="21600" y="3260"/>
                  <a:pt x="21282" y="3668"/>
                  <a:pt x="20647" y="3668"/>
                </a:cubicBezTo>
                <a:cubicBezTo>
                  <a:pt x="635" y="3668"/>
                  <a:pt x="635" y="3668"/>
                  <a:pt x="635" y="3668"/>
                </a:cubicBezTo>
                <a:cubicBezTo>
                  <a:pt x="318" y="3668"/>
                  <a:pt x="0" y="3260"/>
                  <a:pt x="0" y="2853"/>
                </a:cubicBezTo>
                <a:cubicBezTo>
                  <a:pt x="0" y="815"/>
                  <a:pt x="0" y="815"/>
                  <a:pt x="0" y="815"/>
                </a:cubicBezTo>
                <a:cubicBezTo>
                  <a:pt x="0" y="408"/>
                  <a:pt x="318" y="0"/>
                  <a:pt x="635" y="0"/>
                </a:cubicBezTo>
                <a:cubicBezTo>
                  <a:pt x="20647" y="0"/>
                  <a:pt x="20647" y="0"/>
                  <a:pt x="20647" y="0"/>
                </a:cubicBezTo>
                <a:cubicBezTo>
                  <a:pt x="21282" y="0"/>
                  <a:pt x="21600" y="408"/>
                  <a:pt x="21600" y="815"/>
                </a:cubicBezTo>
                <a:lnTo>
                  <a:pt x="21600" y="2853"/>
                </a:lnTo>
                <a:close/>
                <a:moveTo>
                  <a:pt x="21600" y="8558"/>
                </a:moveTo>
                <a:cubicBezTo>
                  <a:pt x="21600" y="9374"/>
                  <a:pt x="21282" y="9781"/>
                  <a:pt x="20647" y="9781"/>
                </a:cubicBezTo>
                <a:cubicBezTo>
                  <a:pt x="635" y="9781"/>
                  <a:pt x="635" y="9781"/>
                  <a:pt x="635" y="9781"/>
                </a:cubicBezTo>
                <a:cubicBezTo>
                  <a:pt x="318" y="9781"/>
                  <a:pt x="0" y="9374"/>
                  <a:pt x="0" y="8558"/>
                </a:cubicBezTo>
                <a:cubicBezTo>
                  <a:pt x="0" y="6928"/>
                  <a:pt x="0" y="6928"/>
                  <a:pt x="0" y="6928"/>
                </a:cubicBezTo>
                <a:cubicBezTo>
                  <a:pt x="0" y="6113"/>
                  <a:pt x="318" y="5706"/>
                  <a:pt x="635" y="5706"/>
                </a:cubicBezTo>
                <a:cubicBezTo>
                  <a:pt x="20647" y="5706"/>
                  <a:pt x="20647" y="5706"/>
                  <a:pt x="20647" y="5706"/>
                </a:cubicBezTo>
                <a:cubicBezTo>
                  <a:pt x="21282" y="5706"/>
                  <a:pt x="21600" y="6113"/>
                  <a:pt x="21600" y="6928"/>
                </a:cubicBezTo>
                <a:lnTo>
                  <a:pt x="21600" y="8558"/>
                </a:lnTo>
                <a:close/>
                <a:moveTo>
                  <a:pt x="21600" y="14672"/>
                </a:moveTo>
                <a:cubicBezTo>
                  <a:pt x="21600" y="15079"/>
                  <a:pt x="21282" y="15487"/>
                  <a:pt x="20647" y="15487"/>
                </a:cubicBezTo>
                <a:cubicBezTo>
                  <a:pt x="635" y="15487"/>
                  <a:pt x="635" y="15487"/>
                  <a:pt x="635" y="15487"/>
                </a:cubicBezTo>
                <a:cubicBezTo>
                  <a:pt x="318" y="15487"/>
                  <a:pt x="0" y="15079"/>
                  <a:pt x="0" y="14672"/>
                </a:cubicBezTo>
                <a:cubicBezTo>
                  <a:pt x="0" y="12634"/>
                  <a:pt x="0" y="12634"/>
                  <a:pt x="0" y="12634"/>
                </a:cubicBezTo>
                <a:cubicBezTo>
                  <a:pt x="0" y="12226"/>
                  <a:pt x="318" y="11819"/>
                  <a:pt x="635" y="11819"/>
                </a:cubicBezTo>
                <a:cubicBezTo>
                  <a:pt x="20647" y="11819"/>
                  <a:pt x="20647" y="11819"/>
                  <a:pt x="20647" y="11819"/>
                </a:cubicBezTo>
                <a:cubicBezTo>
                  <a:pt x="21282" y="11819"/>
                  <a:pt x="21600" y="12226"/>
                  <a:pt x="21600" y="12634"/>
                </a:cubicBezTo>
                <a:lnTo>
                  <a:pt x="21600" y="14672"/>
                </a:lnTo>
                <a:close/>
                <a:moveTo>
                  <a:pt x="21600" y="20785"/>
                </a:moveTo>
                <a:cubicBezTo>
                  <a:pt x="21600" y="21192"/>
                  <a:pt x="21282" y="21600"/>
                  <a:pt x="20647" y="21600"/>
                </a:cubicBezTo>
                <a:cubicBezTo>
                  <a:pt x="635" y="21600"/>
                  <a:pt x="635" y="21600"/>
                  <a:pt x="635" y="21600"/>
                </a:cubicBezTo>
                <a:cubicBezTo>
                  <a:pt x="318" y="21600"/>
                  <a:pt x="0" y="21192"/>
                  <a:pt x="0" y="20785"/>
                </a:cubicBezTo>
                <a:cubicBezTo>
                  <a:pt x="0" y="18747"/>
                  <a:pt x="0" y="18747"/>
                  <a:pt x="0" y="18747"/>
                </a:cubicBezTo>
                <a:cubicBezTo>
                  <a:pt x="0" y="17932"/>
                  <a:pt x="318" y="17525"/>
                  <a:pt x="635" y="17525"/>
                </a:cubicBezTo>
                <a:cubicBezTo>
                  <a:pt x="20647" y="17525"/>
                  <a:pt x="20647" y="17525"/>
                  <a:pt x="20647" y="17525"/>
                </a:cubicBezTo>
                <a:cubicBezTo>
                  <a:pt x="21282" y="17525"/>
                  <a:pt x="21600" y="17932"/>
                  <a:pt x="21600" y="18747"/>
                </a:cubicBezTo>
                <a:lnTo>
                  <a:pt x="21600" y="2078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" name="Shape 5390"/>
          <p:cNvSpPr/>
          <p:nvPr/>
        </p:nvSpPr>
        <p:spPr>
          <a:xfrm>
            <a:off x="1410941" y="448765"/>
            <a:ext cx="415651" cy="409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699"/>
                </a:moveTo>
                <a:cubicBezTo>
                  <a:pt x="21600" y="18699"/>
                  <a:pt x="21282" y="19021"/>
                  <a:pt x="21282" y="19021"/>
                </a:cubicBezTo>
                <a:cubicBezTo>
                  <a:pt x="21282" y="19021"/>
                  <a:pt x="21282" y="19021"/>
                  <a:pt x="21282" y="19021"/>
                </a:cubicBezTo>
                <a:cubicBezTo>
                  <a:pt x="20965" y="19021"/>
                  <a:pt x="20965" y="19021"/>
                  <a:pt x="20965" y="19021"/>
                </a:cubicBezTo>
                <a:cubicBezTo>
                  <a:pt x="19694" y="17731"/>
                  <a:pt x="19694" y="17731"/>
                  <a:pt x="19694" y="17731"/>
                </a:cubicBezTo>
                <a:cubicBezTo>
                  <a:pt x="17788" y="20310"/>
                  <a:pt x="14612" y="21600"/>
                  <a:pt x="10800" y="21600"/>
                </a:cubicBezTo>
                <a:cubicBezTo>
                  <a:pt x="6988" y="21600"/>
                  <a:pt x="3494" y="20310"/>
                  <a:pt x="1588" y="17731"/>
                </a:cubicBezTo>
                <a:cubicBezTo>
                  <a:pt x="635" y="19021"/>
                  <a:pt x="635" y="19021"/>
                  <a:pt x="635" y="19021"/>
                </a:cubicBezTo>
                <a:cubicBezTo>
                  <a:pt x="635" y="19021"/>
                  <a:pt x="318" y="19021"/>
                  <a:pt x="318" y="19021"/>
                </a:cubicBezTo>
                <a:cubicBezTo>
                  <a:pt x="318" y="19021"/>
                  <a:pt x="318" y="19021"/>
                  <a:pt x="318" y="19021"/>
                </a:cubicBezTo>
                <a:cubicBezTo>
                  <a:pt x="0" y="19021"/>
                  <a:pt x="0" y="18699"/>
                  <a:pt x="0" y="18699"/>
                </a:cubicBezTo>
                <a:cubicBezTo>
                  <a:pt x="0" y="14507"/>
                  <a:pt x="0" y="14507"/>
                  <a:pt x="0" y="14507"/>
                </a:cubicBezTo>
                <a:cubicBezTo>
                  <a:pt x="0" y="14185"/>
                  <a:pt x="0" y="13863"/>
                  <a:pt x="318" y="13863"/>
                </a:cubicBezTo>
                <a:cubicBezTo>
                  <a:pt x="4447" y="13863"/>
                  <a:pt x="4447" y="13863"/>
                  <a:pt x="4447" y="13863"/>
                </a:cubicBezTo>
                <a:cubicBezTo>
                  <a:pt x="4765" y="13863"/>
                  <a:pt x="4765" y="14185"/>
                  <a:pt x="4765" y="14185"/>
                </a:cubicBezTo>
                <a:cubicBezTo>
                  <a:pt x="5082" y="14507"/>
                  <a:pt x="5082" y="14507"/>
                  <a:pt x="4765" y="14830"/>
                </a:cubicBezTo>
                <a:cubicBezTo>
                  <a:pt x="3494" y="15797"/>
                  <a:pt x="3494" y="15797"/>
                  <a:pt x="3494" y="15797"/>
                </a:cubicBezTo>
                <a:cubicBezTo>
                  <a:pt x="4765" y="17409"/>
                  <a:pt x="6671" y="18376"/>
                  <a:pt x="9212" y="18699"/>
                </a:cubicBezTo>
                <a:cubicBezTo>
                  <a:pt x="9212" y="10961"/>
                  <a:pt x="9212" y="10961"/>
                  <a:pt x="9212" y="10961"/>
                </a:cubicBezTo>
                <a:cubicBezTo>
                  <a:pt x="6988" y="10961"/>
                  <a:pt x="6988" y="10961"/>
                  <a:pt x="6988" y="10961"/>
                </a:cubicBezTo>
                <a:cubicBezTo>
                  <a:pt x="6353" y="10961"/>
                  <a:pt x="6035" y="10639"/>
                  <a:pt x="6035" y="9994"/>
                </a:cubicBezTo>
                <a:cubicBezTo>
                  <a:pt x="6035" y="8382"/>
                  <a:pt x="6035" y="8382"/>
                  <a:pt x="6035" y="8382"/>
                </a:cubicBezTo>
                <a:cubicBezTo>
                  <a:pt x="6035" y="8060"/>
                  <a:pt x="6353" y="7737"/>
                  <a:pt x="6988" y="7737"/>
                </a:cubicBezTo>
                <a:cubicBezTo>
                  <a:pt x="9212" y="7737"/>
                  <a:pt x="9212" y="7737"/>
                  <a:pt x="9212" y="7737"/>
                </a:cubicBezTo>
                <a:cubicBezTo>
                  <a:pt x="9212" y="5803"/>
                  <a:pt x="9212" y="5803"/>
                  <a:pt x="9212" y="5803"/>
                </a:cubicBezTo>
                <a:cubicBezTo>
                  <a:pt x="8259" y="5158"/>
                  <a:pt x="7624" y="4191"/>
                  <a:pt x="7624" y="2901"/>
                </a:cubicBezTo>
                <a:cubicBezTo>
                  <a:pt x="7624" y="1290"/>
                  <a:pt x="8894" y="0"/>
                  <a:pt x="10800" y="0"/>
                </a:cubicBezTo>
                <a:cubicBezTo>
                  <a:pt x="12388" y="0"/>
                  <a:pt x="13659" y="1290"/>
                  <a:pt x="13659" y="2901"/>
                </a:cubicBezTo>
                <a:cubicBezTo>
                  <a:pt x="13659" y="4191"/>
                  <a:pt x="13341" y="5158"/>
                  <a:pt x="12388" y="5803"/>
                </a:cubicBezTo>
                <a:cubicBezTo>
                  <a:pt x="12388" y="7737"/>
                  <a:pt x="12388" y="7737"/>
                  <a:pt x="12388" y="7737"/>
                </a:cubicBezTo>
                <a:cubicBezTo>
                  <a:pt x="14612" y="7737"/>
                  <a:pt x="14612" y="7737"/>
                  <a:pt x="14612" y="7737"/>
                </a:cubicBezTo>
                <a:cubicBezTo>
                  <a:pt x="14929" y="7737"/>
                  <a:pt x="15247" y="8060"/>
                  <a:pt x="15247" y="8382"/>
                </a:cubicBezTo>
                <a:cubicBezTo>
                  <a:pt x="15247" y="9994"/>
                  <a:pt x="15247" y="9994"/>
                  <a:pt x="15247" y="9994"/>
                </a:cubicBezTo>
                <a:cubicBezTo>
                  <a:pt x="15247" y="10639"/>
                  <a:pt x="14929" y="10961"/>
                  <a:pt x="14612" y="10961"/>
                </a:cubicBezTo>
                <a:cubicBezTo>
                  <a:pt x="12388" y="10961"/>
                  <a:pt x="12388" y="10961"/>
                  <a:pt x="12388" y="10961"/>
                </a:cubicBezTo>
                <a:cubicBezTo>
                  <a:pt x="12388" y="18699"/>
                  <a:pt x="12388" y="18699"/>
                  <a:pt x="12388" y="18699"/>
                </a:cubicBezTo>
                <a:cubicBezTo>
                  <a:pt x="14612" y="18376"/>
                  <a:pt x="16835" y="17409"/>
                  <a:pt x="17788" y="15797"/>
                </a:cubicBezTo>
                <a:cubicBezTo>
                  <a:pt x="16518" y="14830"/>
                  <a:pt x="16518" y="14830"/>
                  <a:pt x="16518" y="14830"/>
                </a:cubicBezTo>
                <a:cubicBezTo>
                  <a:pt x="16518" y="14507"/>
                  <a:pt x="16518" y="14507"/>
                  <a:pt x="16518" y="14185"/>
                </a:cubicBezTo>
                <a:cubicBezTo>
                  <a:pt x="16518" y="14185"/>
                  <a:pt x="16835" y="13863"/>
                  <a:pt x="16835" y="13863"/>
                </a:cubicBezTo>
                <a:cubicBezTo>
                  <a:pt x="21282" y="13863"/>
                  <a:pt x="21282" y="13863"/>
                  <a:pt x="21282" y="13863"/>
                </a:cubicBezTo>
                <a:cubicBezTo>
                  <a:pt x="21282" y="13863"/>
                  <a:pt x="21600" y="14185"/>
                  <a:pt x="21600" y="14507"/>
                </a:cubicBezTo>
                <a:lnTo>
                  <a:pt x="21600" y="18699"/>
                </a:lnTo>
                <a:close/>
                <a:moveTo>
                  <a:pt x="10800" y="2257"/>
                </a:moveTo>
                <a:cubicBezTo>
                  <a:pt x="10165" y="2257"/>
                  <a:pt x="9847" y="2579"/>
                  <a:pt x="9847" y="2901"/>
                </a:cubicBezTo>
                <a:cubicBezTo>
                  <a:pt x="9847" y="3546"/>
                  <a:pt x="10165" y="3869"/>
                  <a:pt x="10800" y="3869"/>
                </a:cubicBezTo>
                <a:cubicBezTo>
                  <a:pt x="11118" y="3869"/>
                  <a:pt x="11435" y="3546"/>
                  <a:pt x="11435" y="2901"/>
                </a:cubicBezTo>
                <a:cubicBezTo>
                  <a:pt x="11435" y="2579"/>
                  <a:pt x="11118" y="2257"/>
                  <a:pt x="10800" y="225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" name="Shape 5391"/>
          <p:cNvSpPr/>
          <p:nvPr/>
        </p:nvSpPr>
        <p:spPr>
          <a:xfrm>
            <a:off x="2298791" y="553383"/>
            <a:ext cx="226205" cy="2318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843" y="20463"/>
                </a:moveTo>
                <a:cubicBezTo>
                  <a:pt x="11676" y="21600"/>
                  <a:pt x="11676" y="21600"/>
                  <a:pt x="11676" y="21600"/>
                </a:cubicBezTo>
                <a:cubicBezTo>
                  <a:pt x="11676" y="21600"/>
                  <a:pt x="11676" y="21600"/>
                  <a:pt x="11092" y="21600"/>
                </a:cubicBezTo>
                <a:cubicBezTo>
                  <a:pt x="11092" y="21600"/>
                  <a:pt x="11092" y="21600"/>
                  <a:pt x="11092" y="21600"/>
                </a:cubicBezTo>
                <a:cubicBezTo>
                  <a:pt x="584" y="11368"/>
                  <a:pt x="584" y="11368"/>
                  <a:pt x="584" y="11368"/>
                </a:cubicBezTo>
                <a:cubicBezTo>
                  <a:pt x="584" y="11368"/>
                  <a:pt x="0" y="10800"/>
                  <a:pt x="0" y="10800"/>
                </a:cubicBezTo>
                <a:cubicBezTo>
                  <a:pt x="0" y="10800"/>
                  <a:pt x="584" y="10232"/>
                  <a:pt x="584" y="10232"/>
                </a:cubicBezTo>
                <a:cubicBezTo>
                  <a:pt x="11092" y="568"/>
                  <a:pt x="11092" y="568"/>
                  <a:pt x="11092" y="568"/>
                </a:cubicBezTo>
                <a:cubicBezTo>
                  <a:pt x="11092" y="0"/>
                  <a:pt x="11092" y="0"/>
                  <a:pt x="11092" y="0"/>
                </a:cubicBezTo>
                <a:cubicBezTo>
                  <a:pt x="11676" y="0"/>
                  <a:pt x="11676" y="0"/>
                  <a:pt x="11676" y="568"/>
                </a:cubicBezTo>
                <a:cubicBezTo>
                  <a:pt x="12843" y="1137"/>
                  <a:pt x="12843" y="1137"/>
                  <a:pt x="12843" y="1137"/>
                </a:cubicBezTo>
                <a:cubicBezTo>
                  <a:pt x="12843" y="1705"/>
                  <a:pt x="13427" y="1705"/>
                  <a:pt x="13427" y="1705"/>
                </a:cubicBezTo>
                <a:cubicBezTo>
                  <a:pt x="13427" y="2274"/>
                  <a:pt x="12843" y="2274"/>
                  <a:pt x="12843" y="2274"/>
                </a:cubicBezTo>
                <a:cubicBezTo>
                  <a:pt x="4086" y="10800"/>
                  <a:pt x="4086" y="10800"/>
                  <a:pt x="4086" y="10800"/>
                </a:cubicBezTo>
                <a:cubicBezTo>
                  <a:pt x="12843" y="19326"/>
                  <a:pt x="12843" y="19326"/>
                  <a:pt x="12843" y="19326"/>
                </a:cubicBezTo>
                <a:cubicBezTo>
                  <a:pt x="12843" y="19326"/>
                  <a:pt x="13427" y="19895"/>
                  <a:pt x="13427" y="19895"/>
                </a:cubicBezTo>
                <a:cubicBezTo>
                  <a:pt x="13427" y="19895"/>
                  <a:pt x="12843" y="20463"/>
                  <a:pt x="12843" y="20463"/>
                </a:cubicBezTo>
                <a:close/>
                <a:moveTo>
                  <a:pt x="21600" y="20463"/>
                </a:moveTo>
                <a:cubicBezTo>
                  <a:pt x="20432" y="21600"/>
                  <a:pt x="20432" y="21600"/>
                  <a:pt x="20432" y="21600"/>
                </a:cubicBezTo>
                <a:cubicBezTo>
                  <a:pt x="20432" y="21600"/>
                  <a:pt x="19849" y="21600"/>
                  <a:pt x="19849" y="21600"/>
                </a:cubicBezTo>
                <a:cubicBezTo>
                  <a:pt x="19849" y="21600"/>
                  <a:pt x="19265" y="21600"/>
                  <a:pt x="19265" y="21600"/>
                </a:cubicBezTo>
                <a:cubicBezTo>
                  <a:pt x="8757" y="11368"/>
                  <a:pt x="8757" y="11368"/>
                  <a:pt x="8757" y="11368"/>
                </a:cubicBezTo>
                <a:cubicBezTo>
                  <a:pt x="8757" y="11368"/>
                  <a:pt x="8757" y="10800"/>
                  <a:pt x="8757" y="10800"/>
                </a:cubicBezTo>
                <a:cubicBezTo>
                  <a:pt x="8757" y="10800"/>
                  <a:pt x="8757" y="10232"/>
                  <a:pt x="8757" y="10232"/>
                </a:cubicBezTo>
                <a:cubicBezTo>
                  <a:pt x="19265" y="568"/>
                  <a:pt x="19265" y="568"/>
                  <a:pt x="19265" y="568"/>
                </a:cubicBezTo>
                <a:cubicBezTo>
                  <a:pt x="19265" y="0"/>
                  <a:pt x="19849" y="0"/>
                  <a:pt x="19849" y="0"/>
                </a:cubicBezTo>
                <a:cubicBezTo>
                  <a:pt x="19849" y="0"/>
                  <a:pt x="20432" y="0"/>
                  <a:pt x="20432" y="568"/>
                </a:cubicBezTo>
                <a:cubicBezTo>
                  <a:pt x="21600" y="1137"/>
                  <a:pt x="21600" y="1137"/>
                  <a:pt x="21600" y="1137"/>
                </a:cubicBezTo>
                <a:cubicBezTo>
                  <a:pt x="21600" y="1705"/>
                  <a:pt x="21600" y="1705"/>
                  <a:pt x="21600" y="1705"/>
                </a:cubicBezTo>
                <a:cubicBezTo>
                  <a:pt x="21600" y="2274"/>
                  <a:pt x="21600" y="2274"/>
                  <a:pt x="21600" y="2274"/>
                </a:cubicBezTo>
                <a:cubicBezTo>
                  <a:pt x="12843" y="10800"/>
                  <a:pt x="12843" y="10800"/>
                  <a:pt x="12843" y="10800"/>
                </a:cubicBezTo>
                <a:cubicBezTo>
                  <a:pt x="21600" y="19326"/>
                  <a:pt x="21600" y="19326"/>
                  <a:pt x="21600" y="19326"/>
                </a:cubicBezTo>
                <a:cubicBezTo>
                  <a:pt x="21600" y="19326"/>
                  <a:pt x="21600" y="19895"/>
                  <a:pt x="21600" y="19895"/>
                </a:cubicBezTo>
                <a:cubicBezTo>
                  <a:pt x="21600" y="19895"/>
                  <a:pt x="21600" y="20463"/>
                  <a:pt x="21600" y="2046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" name="Shape 5392"/>
          <p:cNvSpPr/>
          <p:nvPr/>
        </p:nvSpPr>
        <p:spPr>
          <a:xfrm>
            <a:off x="3178157" y="553383"/>
            <a:ext cx="141378" cy="2318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61" y="2274"/>
                </a:moveTo>
                <a:cubicBezTo>
                  <a:pt x="6574" y="10800"/>
                  <a:pt x="6574" y="10800"/>
                  <a:pt x="6574" y="10800"/>
                </a:cubicBezTo>
                <a:cubicBezTo>
                  <a:pt x="20661" y="19326"/>
                  <a:pt x="20661" y="19326"/>
                  <a:pt x="20661" y="19326"/>
                </a:cubicBezTo>
                <a:cubicBezTo>
                  <a:pt x="20661" y="19326"/>
                  <a:pt x="21600" y="19895"/>
                  <a:pt x="21600" y="19895"/>
                </a:cubicBezTo>
                <a:cubicBezTo>
                  <a:pt x="21600" y="19895"/>
                  <a:pt x="20661" y="20463"/>
                  <a:pt x="20661" y="20463"/>
                </a:cubicBezTo>
                <a:cubicBezTo>
                  <a:pt x="18783" y="21600"/>
                  <a:pt x="18783" y="21600"/>
                  <a:pt x="18783" y="21600"/>
                </a:cubicBezTo>
                <a:cubicBezTo>
                  <a:pt x="18783" y="21600"/>
                  <a:pt x="18783" y="21600"/>
                  <a:pt x="17843" y="21600"/>
                </a:cubicBezTo>
                <a:cubicBezTo>
                  <a:pt x="17843" y="21600"/>
                  <a:pt x="17843" y="21600"/>
                  <a:pt x="17843" y="21600"/>
                </a:cubicBezTo>
                <a:cubicBezTo>
                  <a:pt x="939" y="11368"/>
                  <a:pt x="939" y="11368"/>
                  <a:pt x="939" y="11368"/>
                </a:cubicBezTo>
                <a:cubicBezTo>
                  <a:pt x="939" y="11368"/>
                  <a:pt x="0" y="10800"/>
                  <a:pt x="0" y="10800"/>
                </a:cubicBezTo>
                <a:cubicBezTo>
                  <a:pt x="0" y="10800"/>
                  <a:pt x="939" y="10232"/>
                  <a:pt x="939" y="10232"/>
                </a:cubicBezTo>
                <a:cubicBezTo>
                  <a:pt x="17843" y="568"/>
                  <a:pt x="17843" y="568"/>
                  <a:pt x="17843" y="568"/>
                </a:cubicBezTo>
                <a:cubicBezTo>
                  <a:pt x="17843" y="0"/>
                  <a:pt x="17843" y="0"/>
                  <a:pt x="17843" y="0"/>
                </a:cubicBezTo>
                <a:cubicBezTo>
                  <a:pt x="18783" y="0"/>
                  <a:pt x="18783" y="0"/>
                  <a:pt x="18783" y="568"/>
                </a:cubicBezTo>
                <a:cubicBezTo>
                  <a:pt x="20661" y="1137"/>
                  <a:pt x="20661" y="1137"/>
                  <a:pt x="20661" y="1137"/>
                </a:cubicBezTo>
                <a:cubicBezTo>
                  <a:pt x="20661" y="1705"/>
                  <a:pt x="21600" y="1705"/>
                  <a:pt x="21600" y="1705"/>
                </a:cubicBezTo>
                <a:cubicBezTo>
                  <a:pt x="21600" y="2274"/>
                  <a:pt x="20661" y="2274"/>
                  <a:pt x="20661" y="227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" name="Shape 5393"/>
          <p:cNvSpPr/>
          <p:nvPr/>
        </p:nvSpPr>
        <p:spPr>
          <a:xfrm>
            <a:off x="4066007" y="479866"/>
            <a:ext cx="384548" cy="356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469"/>
                </a:moveTo>
                <a:cubicBezTo>
                  <a:pt x="21600" y="4841"/>
                  <a:pt x="21257" y="5214"/>
                  <a:pt x="20914" y="5214"/>
                </a:cubicBezTo>
                <a:cubicBezTo>
                  <a:pt x="1029" y="5214"/>
                  <a:pt x="1029" y="5214"/>
                  <a:pt x="1029" y="5214"/>
                </a:cubicBezTo>
                <a:cubicBezTo>
                  <a:pt x="343" y="5214"/>
                  <a:pt x="0" y="4841"/>
                  <a:pt x="0" y="4469"/>
                </a:cubicBezTo>
                <a:cubicBezTo>
                  <a:pt x="0" y="745"/>
                  <a:pt x="0" y="745"/>
                  <a:pt x="0" y="745"/>
                </a:cubicBezTo>
                <a:cubicBezTo>
                  <a:pt x="0" y="372"/>
                  <a:pt x="343" y="0"/>
                  <a:pt x="1029" y="0"/>
                </a:cubicBezTo>
                <a:cubicBezTo>
                  <a:pt x="20914" y="0"/>
                  <a:pt x="20914" y="0"/>
                  <a:pt x="20914" y="0"/>
                </a:cubicBezTo>
                <a:cubicBezTo>
                  <a:pt x="21257" y="0"/>
                  <a:pt x="21600" y="372"/>
                  <a:pt x="21600" y="745"/>
                </a:cubicBezTo>
                <a:lnTo>
                  <a:pt x="21600" y="4469"/>
                </a:lnTo>
                <a:close/>
                <a:moveTo>
                  <a:pt x="20914" y="20483"/>
                </a:moveTo>
                <a:cubicBezTo>
                  <a:pt x="20914" y="21228"/>
                  <a:pt x="20571" y="21600"/>
                  <a:pt x="20229" y="21600"/>
                </a:cubicBezTo>
                <a:cubicBezTo>
                  <a:pt x="1714" y="21600"/>
                  <a:pt x="1714" y="21600"/>
                  <a:pt x="1714" y="21600"/>
                </a:cubicBezTo>
                <a:cubicBezTo>
                  <a:pt x="1371" y="21600"/>
                  <a:pt x="1029" y="21228"/>
                  <a:pt x="1029" y="20483"/>
                </a:cubicBezTo>
                <a:cubicBezTo>
                  <a:pt x="1029" y="7076"/>
                  <a:pt x="1029" y="7076"/>
                  <a:pt x="1029" y="7076"/>
                </a:cubicBezTo>
                <a:cubicBezTo>
                  <a:pt x="1029" y="6703"/>
                  <a:pt x="1371" y="6331"/>
                  <a:pt x="1714" y="6331"/>
                </a:cubicBezTo>
                <a:cubicBezTo>
                  <a:pt x="20229" y="6331"/>
                  <a:pt x="20229" y="6331"/>
                  <a:pt x="20229" y="6331"/>
                </a:cubicBezTo>
                <a:cubicBezTo>
                  <a:pt x="20571" y="6331"/>
                  <a:pt x="20914" y="6703"/>
                  <a:pt x="20914" y="7076"/>
                </a:cubicBezTo>
                <a:lnTo>
                  <a:pt x="20914" y="20483"/>
                </a:lnTo>
                <a:close/>
                <a:moveTo>
                  <a:pt x="12686" y="8938"/>
                </a:moveTo>
                <a:cubicBezTo>
                  <a:pt x="9257" y="8938"/>
                  <a:pt x="9257" y="8938"/>
                  <a:pt x="9257" y="8938"/>
                </a:cubicBezTo>
                <a:cubicBezTo>
                  <a:pt x="8914" y="8938"/>
                  <a:pt x="8229" y="9310"/>
                  <a:pt x="8229" y="9683"/>
                </a:cubicBezTo>
                <a:cubicBezTo>
                  <a:pt x="8229" y="10428"/>
                  <a:pt x="8914" y="10800"/>
                  <a:pt x="9257" y="10800"/>
                </a:cubicBezTo>
                <a:cubicBezTo>
                  <a:pt x="12686" y="10800"/>
                  <a:pt x="12686" y="10800"/>
                  <a:pt x="12686" y="10800"/>
                </a:cubicBezTo>
                <a:cubicBezTo>
                  <a:pt x="13029" y="10800"/>
                  <a:pt x="13371" y="10428"/>
                  <a:pt x="13371" y="9683"/>
                </a:cubicBezTo>
                <a:cubicBezTo>
                  <a:pt x="13371" y="9310"/>
                  <a:pt x="13029" y="8938"/>
                  <a:pt x="12686" y="893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" name="Shape 5394"/>
          <p:cNvSpPr/>
          <p:nvPr/>
        </p:nvSpPr>
        <p:spPr>
          <a:xfrm>
            <a:off x="4934066" y="479866"/>
            <a:ext cx="359100" cy="356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83" y="21600"/>
                </a:moveTo>
                <a:cubicBezTo>
                  <a:pt x="4759" y="21600"/>
                  <a:pt x="0" y="16759"/>
                  <a:pt x="0" y="10800"/>
                </a:cubicBezTo>
                <a:cubicBezTo>
                  <a:pt x="0" y="4841"/>
                  <a:pt x="4759" y="0"/>
                  <a:pt x="10983" y="0"/>
                </a:cubicBezTo>
                <a:cubicBezTo>
                  <a:pt x="16841" y="0"/>
                  <a:pt x="21600" y="4841"/>
                  <a:pt x="21600" y="10800"/>
                </a:cubicBezTo>
                <a:cubicBezTo>
                  <a:pt x="21600" y="16759"/>
                  <a:pt x="16841" y="21600"/>
                  <a:pt x="10983" y="21600"/>
                </a:cubicBezTo>
                <a:close/>
                <a:moveTo>
                  <a:pt x="3295" y="10800"/>
                </a:moveTo>
                <a:cubicBezTo>
                  <a:pt x="3295" y="14897"/>
                  <a:pt x="6590" y="18248"/>
                  <a:pt x="10983" y="18248"/>
                </a:cubicBezTo>
                <a:cubicBezTo>
                  <a:pt x="15010" y="18248"/>
                  <a:pt x="18305" y="14897"/>
                  <a:pt x="18305" y="10800"/>
                </a:cubicBezTo>
                <a:cubicBezTo>
                  <a:pt x="18305" y="6331"/>
                  <a:pt x="15010" y="2979"/>
                  <a:pt x="10983" y="2979"/>
                </a:cubicBezTo>
                <a:cubicBezTo>
                  <a:pt x="6590" y="2979"/>
                  <a:pt x="3295" y="6331"/>
                  <a:pt x="3295" y="10800"/>
                </a:cubicBezTo>
                <a:close/>
                <a:moveTo>
                  <a:pt x="15742" y="11545"/>
                </a:moveTo>
                <a:cubicBezTo>
                  <a:pt x="10983" y="16014"/>
                  <a:pt x="10983" y="16014"/>
                  <a:pt x="10983" y="16014"/>
                </a:cubicBezTo>
                <a:cubicBezTo>
                  <a:pt x="10983" y="16014"/>
                  <a:pt x="10983" y="16014"/>
                  <a:pt x="10983" y="16014"/>
                </a:cubicBezTo>
                <a:cubicBezTo>
                  <a:pt x="10617" y="16014"/>
                  <a:pt x="10617" y="16014"/>
                  <a:pt x="10617" y="16014"/>
                </a:cubicBezTo>
                <a:cubicBezTo>
                  <a:pt x="6224" y="11545"/>
                  <a:pt x="6224" y="11545"/>
                  <a:pt x="6224" y="11545"/>
                </a:cubicBezTo>
                <a:cubicBezTo>
                  <a:pt x="5858" y="11172"/>
                  <a:pt x="5858" y="11172"/>
                  <a:pt x="5858" y="10800"/>
                </a:cubicBezTo>
                <a:cubicBezTo>
                  <a:pt x="5858" y="10800"/>
                  <a:pt x="6224" y="10800"/>
                  <a:pt x="6224" y="10800"/>
                </a:cubicBezTo>
                <a:cubicBezTo>
                  <a:pt x="9153" y="10800"/>
                  <a:pt x="9153" y="10800"/>
                  <a:pt x="9153" y="10800"/>
                </a:cubicBezTo>
                <a:cubicBezTo>
                  <a:pt x="9153" y="5586"/>
                  <a:pt x="9153" y="5586"/>
                  <a:pt x="9153" y="5586"/>
                </a:cubicBezTo>
                <a:cubicBezTo>
                  <a:pt x="9153" y="5586"/>
                  <a:pt x="9153" y="5214"/>
                  <a:pt x="9519" y="5214"/>
                </a:cubicBezTo>
                <a:cubicBezTo>
                  <a:pt x="12081" y="5214"/>
                  <a:pt x="12081" y="5214"/>
                  <a:pt x="12081" y="5214"/>
                </a:cubicBezTo>
                <a:cubicBezTo>
                  <a:pt x="12447" y="5214"/>
                  <a:pt x="12447" y="5586"/>
                  <a:pt x="12447" y="5586"/>
                </a:cubicBezTo>
                <a:cubicBezTo>
                  <a:pt x="12447" y="10800"/>
                  <a:pt x="12447" y="10800"/>
                  <a:pt x="12447" y="10800"/>
                </a:cubicBezTo>
                <a:cubicBezTo>
                  <a:pt x="15376" y="10800"/>
                  <a:pt x="15376" y="10800"/>
                  <a:pt x="15376" y="10800"/>
                </a:cubicBezTo>
                <a:cubicBezTo>
                  <a:pt x="15376" y="10800"/>
                  <a:pt x="15742" y="10800"/>
                  <a:pt x="15742" y="11172"/>
                </a:cubicBezTo>
                <a:cubicBezTo>
                  <a:pt x="15742" y="11172"/>
                  <a:pt x="15742" y="11545"/>
                  <a:pt x="15742" y="1154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9" name="Shape 5395"/>
          <p:cNvSpPr/>
          <p:nvPr/>
        </p:nvSpPr>
        <p:spPr>
          <a:xfrm>
            <a:off x="5813433" y="479866"/>
            <a:ext cx="361927" cy="356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83" y="21600"/>
                </a:moveTo>
                <a:cubicBezTo>
                  <a:pt x="4759" y="21600"/>
                  <a:pt x="0" y="16759"/>
                  <a:pt x="0" y="10800"/>
                </a:cubicBezTo>
                <a:cubicBezTo>
                  <a:pt x="0" y="4841"/>
                  <a:pt x="4759" y="0"/>
                  <a:pt x="10983" y="0"/>
                </a:cubicBezTo>
                <a:cubicBezTo>
                  <a:pt x="16841" y="0"/>
                  <a:pt x="21600" y="4841"/>
                  <a:pt x="21600" y="10800"/>
                </a:cubicBezTo>
                <a:cubicBezTo>
                  <a:pt x="21600" y="16759"/>
                  <a:pt x="16841" y="21600"/>
                  <a:pt x="10983" y="21600"/>
                </a:cubicBezTo>
                <a:close/>
                <a:moveTo>
                  <a:pt x="17939" y="10055"/>
                </a:moveTo>
                <a:cubicBezTo>
                  <a:pt x="16475" y="8938"/>
                  <a:pt x="16475" y="8938"/>
                  <a:pt x="16475" y="8938"/>
                </a:cubicBezTo>
                <a:cubicBezTo>
                  <a:pt x="11349" y="3724"/>
                  <a:pt x="11349" y="3724"/>
                  <a:pt x="11349" y="3724"/>
                </a:cubicBezTo>
                <a:cubicBezTo>
                  <a:pt x="11349" y="3352"/>
                  <a:pt x="10983" y="3352"/>
                  <a:pt x="10983" y="3352"/>
                </a:cubicBezTo>
                <a:cubicBezTo>
                  <a:pt x="10617" y="3352"/>
                  <a:pt x="10251" y="3352"/>
                  <a:pt x="10251" y="3724"/>
                </a:cubicBezTo>
                <a:cubicBezTo>
                  <a:pt x="8786" y="4841"/>
                  <a:pt x="8786" y="4841"/>
                  <a:pt x="8786" y="4841"/>
                </a:cubicBezTo>
                <a:cubicBezTo>
                  <a:pt x="8786" y="5214"/>
                  <a:pt x="8786" y="5214"/>
                  <a:pt x="8786" y="5586"/>
                </a:cubicBezTo>
                <a:cubicBezTo>
                  <a:pt x="8786" y="5959"/>
                  <a:pt x="8786" y="5959"/>
                  <a:pt x="8786" y="6331"/>
                </a:cubicBezTo>
                <a:cubicBezTo>
                  <a:pt x="11715" y="8938"/>
                  <a:pt x="11715" y="8938"/>
                  <a:pt x="11715" y="8938"/>
                </a:cubicBezTo>
                <a:cubicBezTo>
                  <a:pt x="4759" y="8938"/>
                  <a:pt x="4759" y="8938"/>
                  <a:pt x="4759" y="8938"/>
                </a:cubicBezTo>
                <a:cubicBezTo>
                  <a:pt x="4027" y="8938"/>
                  <a:pt x="3661" y="9310"/>
                  <a:pt x="3661" y="9683"/>
                </a:cubicBezTo>
                <a:cubicBezTo>
                  <a:pt x="3661" y="11545"/>
                  <a:pt x="3661" y="11545"/>
                  <a:pt x="3661" y="11545"/>
                </a:cubicBezTo>
                <a:cubicBezTo>
                  <a:pt x="3661" y="11917"/>
                  <a:pt x="4027" y="12662"/>
                  <a:pt x="4759" y="12662"/>
                </a:cubicBezTo>
                <a:cubicBezTo>
                  <a:pt x="11715" y="12662"/>
                  <a:pt x="11715" y="12662"/>
                  <a:pt x="11715" y="12662"/>
                </a:cubicBezTo>
                <a:cubicBezTo>
                  <a:pt x="8786" y="15269"/>
                  <a:pt x="8786" y="15269"/>
                  <a:pt x="8786" y="15269"/>
                </a:cubicBezTo>
                <a:cubicBezTo>
                  <a:pt x="8786" y="15269"/>
                  <a:pt x="8786" y="15641"/>
                  <a:pt x="8786" y="15641"/>
                </a:cubicBezTo>
                <a:cubicBezTo>
                  <a:pt x="8786" y="16014"/>
                  <a:pt x="8786" y="16386"/>
                  <a:pt x="8786" y="16386"/>
                </a:cubicBezTo>
                <a:cubicBezTo>
                  <a:pt x="10251" y="17876"/>
                  <a:pt x="10251" y="17876"/>
                  <a:pt x="10251" y="17876"/>
                </a:cubicBezTo>
                <a:cubicBezTo>
                  <a:pt x="10251" y="17876"/>
                  <a:pt x="10617" y="17876"/>
                  <a:pt x="10983" y="17876"/>
                </a:cubicBezTo>
                <a:cubicBezTo>
                  <a:pt x="10983" y="17876"/>
                  <a:pt x="11349" y="17876"/>
                  <a:pt x="11349" y="17876"/>
                </a:cubicBezTo>
                <a:cubicBezTo>
                  <a:pt x="16475" y="12662"/>
                  <a:pt x="16475" y="12662"/>
                  <a:pt x="16475" y="12662"/>
                </a:cubicBezTo>
                <a:cubicBezTo>
                  <a:pt x="17939" y="11172"/>
                  <a:pt x="17939" y="11172"/>
                  <a:pt x="17939" y="11172"/>
                </a:cubicBezTo>
                <a:cubicBezTo>
                  <a:pt x="17939" y="11172"/>
                  <a:pt x="17939" y="10800"/>
                  <a:pt x="17939" y="10800"/>
                </a:cubicBezTo>
                <a:cubicBezTo>
                  <a:pt x="17939" y="10428"/>
                  <a:pt x="17939" y="10055"/>
                  <a:pt x="17939" y="1005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" name="Shape 5396"/>
          <p:cNvSpPr/>
          <p:nvPr/>
        </p:nvSpPr>
        <p:spPr>
          <a:xfrm>
            <a:off x="6695629" y="491177"/>
            <a:ext cx="342134" cy="361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14" y="12081"/>
                </a:moveTo>
                <a:cubicBezTo>
                  <a:pt x="11571" y="20868"/>
                  <a:pt x="11571" y="20868"/>
                  <a:pt x="11571" y="20868"/>
                </a:cubicBezTo>
                <a:cubicBezTo>
                  <a:pt x="11186" y="21234"/>
                  <a:pt x="10800" y="21600"/>
                  <a:pt x="10414" y="21600"/>
                </a:cubicBezTo>
                <a:cubicBezTo>
                  <a:pt x="9643" y="21600"/>
                  <a:pt x="9257" y="21234"/>
                  <a:pt x="8871" y="20868"/>
                </a:cubicBezTo>
                <a:cubicBezTo>
                  <a:pt x="7714" y="19769"/>
                  <a:pt x="7714" y="19769"/>
                  <a:pt x="7714" y="19769"/>
                </a:cubicBezTo>
                <a:cubicBezTo>
                  <a:pt x="7714" y="19769"/>
                  <a:pt x="7329" y="19037"/>
                  <a:pt x="7329" y="18671"/>
                </a:cubicBezTo>
                <a:cubicBezTo>
                  <a:pt x="7329" y="18305"/>
                  <a:pt x="7714" y="17573"/>
                  <a:pt x="7714" y="17573"/>
                </a:cubicBezTo>
                <a:cubicBezTo>
                  <a:pt x="12343" y="13180"/>
                  <a:pt x="12343" y="13180"/>
                  <a:pt x="12343" y="13180"/>
                </a:cubicBezTo>
                <a:cubicBezTo>
                  <a:pt x="1929" y="13180"/>
                  <a:pt x="1929" y="13180"/>
                  <a:pt x="1929" y="13180"/>
                </a:cubicBezTo>
                <a:cubicBezTo>
                  <a:pt x="771" y="13180"/>
                  <a:pt x="0" y="12447"/>
                  <a:pt x="0" y="11715"/>
                </a:cubicBezTo>
                <a:cubicBezTo>
                  <a:pt x="0" y="9885"/>
                  <a:pt x="0" y="9885"/>
                  <a:pt x="0" y="9885"/>
                </a:cubicBezTo>
                <a:cubicBezTo>
                  <a:pt x="0" y="8786"/>
                  <a:pt x="771" y="8054"/>
                  <a:pt x="1929" y="8054"/>
                </a:cubicBezTo>
                <a:cubicBezTo>
                  <a:pt x="12343" y="8054"/>
                  <a:pt x="12343" y="8054"/>
                  <a:pt x="12343" y="8054"/>
                </a:cubicBezTo>
                <a:cubicBezTo>
                  <a:pt x="7714" y="4027"/>
                  <a:pt x="7714" y="4027"/>
                  <a:pt x="7714" y="4027"/>
                </a:cubicBezTo>
                <a:cubicBezTo>
                  <a:pt x="7714" y="3661"/>
                  <a:pt x="7329" y="3295"/>
                  <a:pt x="7329" y="2563"/>
                </a:cubicBezTo>
                <a:cubicBezTo>
                  <a:pt x="7329" y="2197"/>
                  <a:pt x="7714" y="1831"/>
                  <a:pt x="7714" y="1464"/>
                </a:cubicBezTo>
                <a:cubicBezTo>
                  <a:pt x="8871" y="366"/>
                  <a:pt x="8871" y="366"/>
                  <a:pt x="8871" y="366"/>
                </a:cubicBezTo>
                <a:cubicBezTo>
                  <a:pt x="9257" y="0"/>
                  <a:pt x="9643" y="0"/>
                  <a:pt x="10414" y="0"/>
                </a:cubicBezTo>
                <a:cubicBezTo>
                  <a:pt x="10800" y="0"/>
                  <a:pt x="11186" y="0"/>
                  <a:pt x="11571" y="366"/>
                </a:cubicBezTo>
                <a:cubicBezTo>
                  <a:pt x="21214" y="9519"/>
                  <a:pt x="21214" y="9519"/>
                  <a:pt x="21214" y="9519"/>
                </a:cubicBezTo>
                <a:cubicBezTo>
                  <a:pt x="21600" y="9885"/>
                  <a:pt x="21600" y="10251"/>
                  <a:pt x="21600" y="10617"/>
                </a:cubicBezTo>
                <a:cubicBezTo>
                  <a:pt x="21600" y="10983"/>
                  <a:pt x="21600" y="11715"/>
                  <a:pt x="21214" y="1208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" name="Shape 5397"/>
          <p:cNvSpPr/>
          <p:nvPr/>
        </p:nvSpPr>
        <p:spPr>
          <a:xfrm>
            <a:off x="7574996" y="584485"/>
            <a:ext cx="415651" cy="1470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700"/>
                </a:moveTo>
                <a:cubicBezTo>
                  <a:pt x="18424" y="20700"/>
                  <a:pt x="18424" y="20700"/>
                  <a:pt x="18424" y="20700"/>
                </a:cubicBezTo>
                <a:cubicBezTo>
                  <a:pt x="18424" y="21600"/>
                  <a:pt x="18106" y="21600"/>
                  <a:pt x="17788" y="21600"/>
                </a:cubicBezTo>
                <a:cubicBezTo>
                  <a:pt x="17471" y="21600"/>
                  <a:pt x="17153" y="20700"/>
                  <a:pt x="17153" y="18900"/>
                </a:cubicBezTo>
                <a:cubicBezTo>
                  <a:pt x="17153" y="15300"/>
                  <a:pt x="17153" y="15300"/>
                  <a:pt x="17153" y="15300"/>
                </a:cubicBezTo>
                <a:cubicBezTo>
                  <a:pt x="4765" y="15300"/>
                  <a:pt x="4765" y="15300"/>
                  <a:pt x="4765" y="15300"/>
                </a:cubicBezTo>
                <a:cubicBezTo>
                  <a:pt x="4765" y="18900"/>
                  <a:pt x="4765" y="18900"/>
                  <a:pt x="4765" y="18900"/>
                </a:cubicBezTo>
                <a:cubicBezTo>
                  <a:pt x="4765" y="20700"/>
                  <a:pt x="4447" y="21600"/>
                  <a:pt x="4129" y="21600"/>
                </a:cubicBezTo>
                <a:cubicBezTo>
                  <a:pt x="3812" y="21600"/>
                  <a:pt x="3494" y="21600"/>
                  <a:pt x="3494" y="20700"/>
                </a:cubicBezTo>
                <a:cubicBezTo>
                  <a:pt x="318" y="11700"/>
                  <a:pt x="318" y="11700"/>
                  <a:pt x="318" y="11700"/>
                </a:cubicBezTo>
                <a:cubicBezTo>
                  <a:pt x="318" y="11700"/>
                  <a:pt x="0" y="10800"/>
                  <a:pt x="0" y="10800"/>
                </a:cubicBezTo>
                <a:cubicBezTo>
                  <a:pt x="0" y="9900"/>
                  <a:pt x="318" y="9000"/>
                  <a:pt x="318" y="9000"/>
                </a:cubicBezTo>
                <a:cubicBezTo>
                  <a:pt x="3494" y="0"/>
                  <a:pt x="3494" y="0"/>
                  <a:pt x="3494" y="0"/>
                </a:cubicBezTo>
                <a:cubicBezTo>
                  <a:pt x="3494" y="0"/>
                  <a:pt x="3812" y="0"/>
                  <a:pt x="4129" y="0"/>
                </a:cubicBezTo>
                <a:cubicBezTo>
                  <a:pt x="4447" y="0"/>
                  <a:pt x="4765" y="900"/>
                  <a:pt x="4765" y="1800"/>
                </a:cubicBezTo>
                <a:cubicBezTo>
                  <a:pt x="4765" y="6300"/>
                  <a:pt x="4765" y="6300"/>
                  <a:pt x="4765" y="6300"/>
                </a:cubicBezTo>
                <a:cubicBezTo>
                  <a:pt x="17153" y="6300"/>
                  <a:pt x="17153" y="6300"/>
                  <a:pt x="17153" y="6300"/>
                </a:cubicBezTo>
                <a:cubicBezTo>
                  <a:pt x="17153" y="1800"/>
                  <a:pt x="17153" y="1800"/>
                  <a:pt x="17153" y="1800"/>
                </a:cubicBezTo>
                <a:cubicBezTo>
                  <a:pt x="17153" y="900"/>
                  <a:pt x="17471" y="0"/>
                  <a:pt x="17788" y="0"/>
                </a:cubicBezTo>
                <a:cubicBezTo>
                  <a:pt x="18106" y="0"/>
                  <a:pt x="18424" y="0"/>
                  <a:pt x="18424" y="0"/>
                </a:cubicBezTo>
                <a:cubicBezTo>
                  <a:pt x="21600" y="9000"/>
                  <a:pt x="21600" y="9000"/>
                  <a:pt x="21600" y="9000"/>
                </a:cubicBezTo>
                <a:cubicBezTo>
                  <a:pt x="21600" y="9000"/>
                  <a:pt x="21600" y="9900"/>
                  <a:pt x="21600" y="10800"/>
                </a:cubicBezTo>
                <a:cubicBezTo>
                  <a:pt x="21600" y="10800"/>
                  <a:pt x="21600" y="11700"/>
                  <a:pt x="21600" y="117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" name="Shape 5398"/>
          <p:cNvSpPr/>
          <p:nvPr/>
        </p:nvSpPr>
        <p:spPr>
          <a:xfrm>
            <a:off x="8454362" y="479866"/>
            <a:ext cx="477857" cy="3675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6920"/>
                </a:moveTo>
                <a:cubicBezTo>
                  <a:pt x="21600" y="17280"/>
                  <a:pt x="21323" y="17280"/>
                  <a:pt x="21046" y="17280"/>
                </a:cubicBezTo>
                <a:cubicBezTo>
                  <a:pt x="20215" y="17280"/>
                  <a:pt x="20215" y="17280"/>
                  <a:pt x="20215" y="17280"/>
                </a:cubicBezTo>
                <a:cubicBezTo>
                  <a:pt x="20215" y="19080"/>
                  <a:pt x="20215" y="19080"/>
                  <a:pt x="20215" y="19080"/>
                </a:cubicBezTo>
                <a:cubicBezTo>
                  <a:pt x="20215" y="20520"/>
                  <a:pt x="19108" y="21600"/>
                  <a:pt x="18000" y="21600"/>
                </a:cubicBezTo>
                <a:cubicBezTo>
                  <a:pt x="16892" y="21600"/>
                  <a:pt x="16062" y="20520"/>
                  <a:pt x="16062" y="19080"/>
                </a:cubicBezTo>
                <a:cubicBezTo>
                  <a:pt x="16062" y="17280"/>
                  <a:pt x="16062" y="17280"/>
                  <a:pt x="16062" y="17280"/>
                </a:cubicBezTo>
                <a:cubicBezTo>
                  <a:pt x="5262" y="17280"/>
                  <a:pt x="5262" y="17280"/>
                  <a:pt x="5262" y="17280"/>
                </a:cubicBezTo>
                <a:cubicBezTo>
                  <a:pt x="5262" y="19080"/>
                  <a:pt x="5262" y="19080"/>
                  <a:pt x="5262" y="19080"/>
                </a:cubicBezTo>
                <a:cubicBezTo>
                  <a:pt x="5262" y="20520"/>
                  <a:pt x="4431" y="21600"/>
                  <a:pt x="3323" y="21600"/>
                </a:cubicBezTo>
                <a:cubicBezTo>
                  <a:pt x="2215" y="21600"/>
                  <a:pt x="1385" y="20520"/>
                  <a:pt x="1385" y="19080"/>
                </a:cubicBezTo>
                <a:cubicBezTo>
                  <a:pt x="1385" y="17280"/>
                  <a:pt x="1385" y="17280"/>
                  <a:pt x="1385" y="17280"/>
                </a:cubicBezTo>
                <a:cubicBezTo>
                  <a:pt x="277" y="17280"/>
                  <a:pt x="277" y="17280"/>
                  <a:pt x="277" y="17280"/>
                </a:cubicBezTo>
                <a:cubicBezTo>
                  <a:pt x="0" y="17280"/>
                  <a:pt x="0" y="17280"/>
                  <a:pt x="0" y="16920"/>
                </a:cubicBezTo>
                <a:cubicBezTo>
                  <a:pt x="0" y="11520"/>
                  <a:pt x="0" y="11520"/>
                  <a:pt x="0" y="11520"/>
                </a:cubicBezTo>
                <a:cubicBezTo>
                  <a:pt x="0" y="10080"/>
                  <a:pt x="1108" y="8640"/>
                  <a:pt x="2215" y="8640"/>
                </a:cubicBezTo>
                <a:cubicBezTo>
                  <a:pt x="2492" y="8640"/>
                  <a:pt x="2492" y="8640"/>
                  <a:pt x="2492" y="8640"/>
                </a:cubicBezTo>
                <a:cubicBezTo>
                  <a:pt x="3600" y="2880"/>
                  <a:pt x="3600" y="2880"/>
                  <a:pt x="3600" y="2880"/>
                </a:cubicBezTo>
                <a:cubicBezTo>
                  <a:pt x="3877" y="1080"/>
                  <a:pt x="5262" y="0"/>
                  <a:pt x="6646" y="0"/>
                </a:cubicBezTo>
                <a:cubicBezTo>
                  <a:pt x="14677" y="0"/>
                  <a:pt x="14677" y="0"/>
                  <a:pt x="14677" y="0"/>
                </a:cubicBezTo>
                <a:cubicBezTo>
                  <a:pt x="16062" y="0"/>
                  <a:pt x="17446" y="1080"/>
                  <a:pt x="17723" y="2880"/>
                </a:cubicBezTo>
                <a:cubicBezTo>
                  <a:pt x="18831" y="8640"/>
                  <a:pt x="18831" y="8640"/>
                  <a:pt x="18831" y="8640"/>
                </a:cubicBezTo>
                <a:cubicBezTo>
                  <a:pt x="19108" y="8640"/>
                  <a:pt x="19108" y="8640"/>
                  <a:pt x="19108" y="8640"/>
                </a:cubicBezTo>
                <a:cubicBezTo>
                  <a:pt x="20492" y="8640"/>
                  <a:pt x="21600" y="10080"/>
                  <a:pt x="21600" y="11520"/>
                </a:cubicBezTo>
                <a:lnTo>
                  <a:pt x="21600" y="16920"/>
                </a:lnTo>
                <a:close/>
                <a:moveTo>
                  <a:pt x="3323" y="10800"/>
                </a:moveTo>
                <a:cubicBezTo>
                  <a:pt x="2492" y="10800"/>
                  <a:pt x="1662" y="11880"/>
                  <a:pt x="1662" y="12960"/>
                </a:cubicBezTo>
                <a:cubicBezTo>
                  <a:pt x="1662" y="14040"/>
                  <a:pt x="2492" y="15120"/>
                  <a:pt x="3323" y="15120"/>
                </a:cubicBezTo>
                <a:cubicBezTo>
                  <a:pt x="4154" y="15120"/>
                  <a:pt x="4985" y="14040"/>
                  <a:pt x="4985" y="12960"/>
                </a:cubicBezTo>
                <a:cubicBezTo>
                  <a:pt x="4985" y="11880"/>
                  <a:pt x="4154" y="10800"/>
                  <a:pt x="3323" y="10800"/>
                </a:cubicBezTo>
                <a:close/>
                <a:moveTo>
                  <a:pt x="16062" y="8640"/>
                </a:moveTo>
                <a:cubicBezTo>
                  <a:pt x="15231" y="3600"/>
                  <a:pt x="15231" y="3600"/>
                  <a:pt x="15231" y="3600"/>
                </a:cubicBezTo>
                <a:cubicBezTo>
                  <a:pt x="14954" y="3600"/>
                  <a:pt x="14954" y="3240"/>
                  <a:pt x="14677" y="3240"/>
                </a:cubicBezTo>
                <a:cubicBezTo>
                  <a:pt x="6646" y="3240"/>
                  <a:pt x="6646" y="3240"/>
                  <a:pt x="6646" y="3240"/>
                </a:cubicBezTo>
                <a:cubicBezTo>
                  <a:pt x="6646" y="3240"/>
                  <a:pt x="6369" y="3600"/>
                  <a:pt x="6369" y="3600"/>
                </a:cubicBezTo>
                <a:cubicBezTo>
                  <a:pt x="5262" y="8640"/>
                  <a:pt x="5262" y="8640"/>
                  <a:pt x="5262" y="8640"/>
                </a:cubicBezTo>
                <a:lnTo>
                  <a:pt x="16062" y="8640"/>
                </a:lnTo>
                <a:close/>
                <a:moveTo>
                  <a:pt x="18000" y="10800"/>
                </a:moveTo>
                <a:cubicBezTo>
                  <a:pt x="17169" y="10800"/>
                  <a:pt x="16338" y="11880"/>
                  <a:pt x="16338" y="12960"/>
                </a:cubicBezTo>
                <a:cubicBezTo>
                  <a:pt x="16338" y="14040"/>
                  <a:pt x="17169" y="15120"/>
                  <a:pt x="18000" y="15120"/>
                </a:cubicBezTo>
                <a:cubicBezTo>
                  <a:pt x="19108" y="15120"/>
                  <a:pt x="19662" y="14040"/>
                  <a:pt x="19662" y="12960"/>
                </a:cubicBezTo>
                <a:cubicBezTo>
                  <a:pt x="19662" y="11880"/>
                  <a:pt x="19108" y="10800"/>
                  <a:pt x="18000" y="108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3" name="Shape 5399"/>
          <p:cNvSpPr/>
          <p:nvPr/>
        </p:nvSpPr>
        <p:spPr>
          <a:xfrm>
            <a:off x="9336559" y="479866"/>
            <a:ext cx="475029" cy="3562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1286" y="0"/>
                </a:lnTo>
                <a:lnTo>
                  <a:pt x="1286" y="19714"/>
                </a:lnTo>
                <a:lnTo>
                  <a:pt x="21600" y="19714"/>
                </a:lnTo>
                <a:lnTo>
                  <a:pt x="21600" y="21600"/>
                </a:lnTo>
                <a:close/>
                <a:moveTo>
                  <a:pt x="6943" y="17829"/>
                </a:moveTo>
                <a:lnTo>
                  <a:pt x="4114" y="17829"/>
                </a:lnTo>
                <a:lnTo>
                  <a:pt x="4114" y="10800"/>
                </a:lnTo>
                <a:lnTo>
                  <a:pt x="6943" y="10800"/>
                </a:lnTo>
                <a:lnTo>
                  <a:pt x="6943" y="17829"/>
                </a:lnTo>
                <a:close/>
                <a:moveTo>
                  <a:pt x="10800" y="17829"/>
                </a:moveTo>
                <a:lnTo>
                  <a:pt x="8229" y="17829"/>
                </a:lnTo>
                <a:lnTo>
                  <a:pt x="8229" y="3257"/>
                </a:lnTo>
                <a:lnTo>
                  <a:pt x="10800" y="3257"/>
                </a:lnTo>
                <a:lnTo>
                  <a:pt x="10800" y="17829"/>
                </a:lnTo>
                <a:close/>
                <a:moveTo>
                  <a:pt x="14914" y="17829"/>
                </a:moveTo>
                <a:lnTo>
                  <a:pt x="12214" y="17829"/>
                </a:lnTo>
                <a:lnTo>
                  <a:pt x="12214" y="7029"/>
                </a:lnTo>
                <a:lnTo>
                  <a:pt x="14914" y="7029"/>
                </a:lnTo>
                <a:lnTo>
                  <a:pt x="14914" y="17829"/>
                </a:lnTo>
                <a:close/>
                <a:moveTo>
                  <a:pt x="18900" y="17829"/>
                </a:moveTo>
                <a:lnTo>
                  <a:pt x="16329" y="17829"/>
                </a:lnTo>
                <a:lnTo>
                  <a:pt x="16329" y="1543"/>
                </a:lnTo>
                <a:lnTo>
                  <a:pt x="18900" y="1543"/>
                </a:lnTo>
                <a:lnTo>
                  <a:pt x="18900" y="17829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" name="Shape 5400"/>
          <p:cNvSpPr/>
          <p:nvPr/>
        </p:nvSpPr>
        <p:spPr>
          <a:xfrm>
            <a:off x="10232891" y="479864"/>
            <a:ext cx="373237" cy="3251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6020" y="21600"/>
                  <a:pt x="6020" y="21600"/>
                  <a:pt x="6020" y="21600"/>
                </a:cubicBezTo>
                <a:cubicBezTo>
                  <a:pt x="6020" y="18747"/>
                  <a:pt x="6020" y="18747"/>
                  <a:pt x="6020" y="18747"/>
                </a:cubicBezTo>
                <a:cubicBezTo>
                  <a:pt x="7790" y="15487"/>
                  <a:pt x="7790" y="15487"/>
                  <a:pt x="7790" y="15487"/>
                </a:cubicBezTo>
                <a:cubicBezTo>
                  <a:pt x="7436" y="15487"/>
                  <a:pt x="6020" y="15487"/>
                  <a:pt x="6020" y="15487"/>
                </a:cubicBezTo>
                <a:cubicBezTo>
                  <a:pt x="3187" y="15487"/>
                  <a:pt x="708" y="13042"/>
                  <a:pt x="708" y="9781"/>
                </a:cubicBezTo>
                <a:cubicBezTo>
                  <a:pt x="708" y="4891"/>
                  <a:pt x="708" y="4891"/>
                  <a:pt x="708" y="4891"/>
                </a:cubicBezTo>
                <a:cubicBezTo>
                  <a:pt x="0" y="3668"/>
                  <a:pt x="0" y="3668"/>
                  <a:pt x="0" y="3668"/>
                </a:cubicBezTo>
                <a:cubicBezTo>
                  <a:pt x="354" y="1630"/>
                  <a:pt x="354" y="1630"/>
                  <a:pt x="354" y="1630"/>
                </a:cubicBezTo>
                <a:cubicBezTo>
                  <a:pt x="6728" y="1630"/>
                  <a:pt x="6728" y="1630"/>
                  <a:pt x="6728" y="1630"/>
                </a:cubicBezTo>
                <a:cubicBezTo>
                  <a:pt x="7436" y="0"/>
                  <a:pt x="7436" y="0"/>
                  <a:pt x="7436" y="0"/>
                </a:cubicBezTo>
                <a:cubicBezTo>
                  <a:pt x="20184" y="0"/>
                  <a:pt x="20184" y="0"/>
                  <a:pt x="20184" y="0"/>
                </a:cubicBezTo>
                <a:cubicBezTo>
                  <a:pt x="20538" y="2853"/>
                  <a:pt x="20538" y="2853"/>
                  <a:pt x="20538" y="2853"/>
                </a:cubicBezTo>
                <a:cubicBezTo>
                  <a:pt x="19830" y="3260"/>
                  <a:pt x="19830" y="3260"/>
                  <a:pt x="19830" y="3260"/>
                </a:cubicBezTo>
                <a:cubicBezTo>
                  <a:pt x="19830" y="15487"/>
                  <a:pt x="19830" y="15487"/>
                  <a:pt x="19830" y="15487"/>
                </a:cubicBezTo>
                <a:cubicBezTo>
                  <a:pt x="21600" y="18747"/>
                  <a:pt x="21600" y="18747"/>
                  <a:pt x="21600" y="18747"/>
                </a:cubicBezTo>
                <a:lnTo>
                  <a:pt x="21600" y="21600"/>
                </a:lnTo>
                <a:close/>
                <a:moveTo>
                  <a:pt x="7790" y="5706"/>
                </a:moveTo>
                <a:cubicBezTo>
                  <a:pt x="4249" y="5706"/>
                  <a:pt x="4249" y="5706"/>
                  <a:pt x="4249" y="5706"/>
                </a:cubicBezTo>
                <a:cubicBezTo>
                  <a:pt x="4249" y="7743"/>
                  <a:pt x="4249" y="9781"/>
                  <a:pt x="4249" y="9781"/>
                </a:cubicBezTo>
                <a:cubicBezTo>
                  <a:pt x="4249" y="11004"/>
                  <a:pt x="4957" y="11819"/>
                  <a:pt x="6020" y="11819"/>
                </a:cubicBezTo>
                <a:cubicBezTo>
                  <a:pt x="7082" y="11819"/>
                  <a:pt x="7436" y="11819"/>
                  <a:pt x="7790" y="11819"/>
                </a:cubicBezTo>
                <a:lnTo>
                  <a:pt x="7790" y="570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5" name="Shape 5401"/>
          <p:cNvSpPr/>
          <p:nvPr/>
        </p:nvSpPr>
        <p:spPr>
          <a:xfrm>
            <a:off x="11115084" y="448763"/>
            <a:ext cx="384548" cy="415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6" y="18424"/>
                </a:moveTo>
                <a:cubicBezTo>
                  <a:pt x="14057" y="18424"/>
                  <a:pt x="14057" y="18424"/>
                  <a:pt x="14057" y="18424"/>
                </a:cubicBezTo>
                <a:cubicBezTo>
                  <a:pt x="14057" y="20012"/>
                  <a:pt x="12686" y="21600"/>
                  <a:pt x="10629" y="21600"/>
                </a:cubicBezTo>
                <a:cubicBezTo>
                  <a:pt x="8914" y="21600"/>
                  <a:pt x="7543" y="20012"/>
                  <a:pt x="7543" y="18424"/>
                </a:cubicBezTo>
                <a:cubicBezTo>
                  <a:pt x="1714" y="18424"/>
                  <a:pt x="1714" y="18424"/>
                  <a:pt x="1714" y="18424"/>
                </a:cubicBezTo>
                <a:cubicBezTo>
                  <a:pt x="686" y="18424"/>
                  <a:pt x="0" y="17788"/>
                  <a:pt x="0" y="16835"/>
                </a:cubicBezTo>
                <a:cubicBezTo>
                  <a:pt x="1714" y="15247"/>
                  <a:pt x="4114" y="12706"/>
                  <a:pt x="4114" y="6988"/>
                </a:cubicBezTo>
                <a:cubicBezTo>
                  <a:pt x="4114" y="4447"/>
                  <a:pt x="6171" y="1906"/>
                  <a:pt x="9600" y="1588"/>
                </a:cubicBezTo>
                <a:cubicBezTo>
                  <a:pt x="9600" y="1271"/>
                  <a:pt x="9600" y="1271"/>
                  <a:pt x="9600" y="953"/>
                </a:cubicBezTo>
                <a:cubicBezTo>
                  <a:pt x="9600" y="318"/>
                  <a:pt x="9943" y="0"/>
                  <a:pt x="10629" y="0"/>
                </a:cubicBezTo>
                <a:cubicBezTo>
                  <a:pt x="11314" y="0"/>
                  <a:pt x="12000" y="318"/>
                  <a:pt x="12000" y="953"/>
                </a:cubicBezTo>
                <a:cubicBezTo>
                  <a:pt x="12000" y="1271"/>
                  <a:pt x="12000" y="1271"/>
                  <a:pt x="12000" y="1588"/>
                </a:cubicBezTo>
                <a:cubicBezTo>
                  <a:pt x="15429" y="1906"/>
                  <a:pt x="17486" y="4447"/>
                  <a:pt x="17486" y="6988"/>
                </a:cubicBezTo>
                <a:cubicBezTo>
                  <a:pt x="17486" y="12706"/>
                  <a:pt x="19543" y="15247"/>
                  <a:pt x="21600" y="16835"/>
                </a:cubicBezTo>
                <a:cubicBezTo>
                  <a:pt x="21600" y="17788"/>
                  <a:pt x="20914" y="18424"/>
                  <a:pt x="19886" y="18424"/>
                </a:cubicBezTo>
                <a:close/>
                <a:moveTo>
                  <a:pt x="19200" y="16835"/>
                </a:moveTo>
                <a:cubicBezTo>
                  <a:pt x="16800" y="14294"/>
                  <a:pt x="15771" y="11118"/>
                  <a:pt x="15771" y="6988"/>
                </a:cubicBezTo>
                <a:cubicBezTo>
                  <a:pt x="15771" y="5400"/>
                  <a:pt x="14057" y="2859"/>
                  <a:pt x="10629" y="2859"/>
                </a:cubicBezTo>
                <a:cubicBezTo>
                  <a:pt x="7543" y="2859"/>
                  <a:pt x="5829" y="5400"/>
                  <a:pt x="5829" y="6988"/>
                </a:cubicBezTo>
                <a:cubicBezTo>
                  <a:pt x="5829" y="11118"/>
                  <a:pt x="4800" y="14294"/>
                  <a:pt x="2400" y="16835"/>
                </a:cubicBezTo>
                <a:lnTo>
                  <a:pt x="19200" y="16835"/>
                </a:lnTo>
                <a:close/>
                <a:moveTo>
                  <a:pt x="10629" y="20012"/>
                </a:moveTo>
                <a:cubicBezTo>
                  <a:pt x="9600" y="20012"/>
                  <a:pt x="8914" y="19376"/>
                  <a:pt x="8914" y="18424"/>
                </a:cubicBezTo>
                <a:cubicBezTo>
                  <a:pt x="8914" y="18424"/>
                  <a:pt x="8914" y="18106"/>
                  <a:pt x="8571" y="18106"/>
                </a:cubicBezTo>
                <a:cubicBezTo>
                  <a:pt x="8571" y="18106"/>
                  <a:pt x="8571" y="18424"/>
                  <a:pt x="8571" y="18424"/>
                </a:cubicBezTo>
                <a:cubicBezTo>
                  <a:pt x="8571" y="19694"/>
                  <a:pt x="9600" y="20647"/>
                  <a:pt x="10629" y="20647"/>
                </a:cubicBezTo>
                <a:cubicBezTo>
                  <a:pt x="10971" y="20647"/>
                  <a:pt x="10971" y="20329"/>
                  <a:pt x="10971" y="20329"/>
                </a:cubicBezTo>
                <a:cubicBezTo>
                  <a:pt x="10971" y="20329"/>
                  <a:pt x="10971" y="20012"/>
                  <a:pt x="10629" y="2001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2" name="Shape 5408"/>
          <p:cNvSpPr/>
          <p:nvPr/>
        </p:nvSpPr>
        <p:spPr>
          <a:xfrm>
            <a:off x="658812" y="1164132"/>
            <a:ext cx="415651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738"/>
                </a:moveTo>
                <a:cubicBezTo>
                  <a:pt x="21600" y="20855"/>
                  <a:pt x="20965" y="21600"/>
                  <a:pt x="20012" y="21600"/>
                </a:cubicBezTo>
                <a:cubicBezTo>
                  <a:pt x="1588" y="21600"/>
                  <a:pt x="1588" y="21600"/>
                  <a:pt x="1588" y="21600"/>
                </a:cubicBezTo>
                <a:cubicBezTo>
                  <a:pt x="635" y="21600"/>
                  <a:pt x="0" y="20855"/>
                  <a:pt x="0" y="19738"/>
                </a:cubicBezTo>
                <a:cubicBezTo>
                  <a:pt x="0" y="1490"/>
                  <a:pt x="0" y="1490"/>
                  <a:pt x="0" y="1490"/>
                </a:cubicBezTo>
                <a:cubicBezTo>
                  <a:pt x="0" y="745"/>
                  <a:pt x="635" y="0"/>
                  <a:pt x="1588" y="0"/>
                </a:cubicBezTo>
                <a:cubicBezTo>
                  <a:pt x="20012" y="0"/>
                  <a:pt x="20012" y="0"/>
                  <a:pt x="20012" y="0"/>
                </a:cubicBezTo>
                <a:cubicBezTo>
                  <a:pt x="20965" y="0"/>
                  <a:pt x="21600" y="745"/>
                  <a:pt x="21600" y="1490"/>
                </a:cubicBezTo>
                <a:lnTo>
                  <a:pt x="21600" y="19738"/>
                </a:lnTo>
                <a:close/>
                <a:moveTo>
                  <a:pt x="20012" y="5214"/>
                </a:moveTo>
                <a:cubicBezTo>
                  <a:pt x="20012" y="3724"/>
                  <a:pt x="20012" y="3724"/>
                  <a:pt x="20012" y="3724"/>
                </a:cubicBezTo>
                <a:cubicBezTo>
                  <a:pt x="20012" y="1490"/>
                  <a:pt x="20012" y="1490"/>
                  <a:pt x="20012" y="1490"/>
                </a:cubicBezTo>
                <a:cubicBezTo>
                  <a:pt x="9847" y="1490"/>
                  <a:pt x="9847" y="1490"/>
                  <a:pt x="9847" y="1490"/>
                </a:cubicBezTo>
                <a:cubicBezTo>
                  <a:pt x="9212" y="3352"/>
                  <a:pt x="9212" y="3352"/>
                  <a:pt x="9212" y="3352"/>
                </a:cubicBezTo>
                <a:cubicBezTo>
                  <a:pt x="1588" y="3352"/>
                  <a:pt x="1588" y="3352"/>
                  <a:pt x="1588" y="3352"/>
                </a:cubicBezTo>
                <a:cubicBezTo>
                  <a:pt x="1588" y="5214"/>
                  <a:pt x="1588" y="5214"/>
                  <a:pt x="1588" y="5214"/>
                </a:cubicBezTo>
                <a:lnTo>
                  <a:pt x="20012" y="5214"/>
                </a:lnTo>
                <a:close/>
                <a:moveTo>
                  <a:pt x="20012" y="19738"/>
                </a:moveTo>
                <a:cubicBezTo>
                  <a:pt x="20012" y="17876"/>
                  <a:pt x="20012" y="17876"/>
                  <a:pt x="20012" y="17876"/>
                </a:cubicBezTo>
                <a:cubicBezTo>
                  <a:pt x="1588" y="17876"/>
                  <a:pt x="1588" y="17876"/>
                  <a:pt x="1588" y="17876"/>
                </a:cubicBezTo>
                <a:cubicBezTo>
                  <a:pt x="1588" y="19738"/>
                  <a:pt x="1588" y="19738"/>
                  <a:pt x="1588" y="19738"/>
                </a:cubicBezTo>
                <a:lnTo>
                  <a:pt x="20012" y="19738"/>
                </a:lnTo>
                <a:close/>
                <a:moveTo>
                  <a:pt x="7624" y="2607"/>
                </a:moveTo>
                <a:cubicBezTo>
                  <a:pt x="7624" y="745"/>
                  <a:pt x="7624" y="745"/>
                  <a:pt x="7624" y="745"/>
                </a:cubicBezTo>
                <a:cubicBezTo>
                  <a:pt x="2859" y="745"/>
                  <a:pt x="2859" y="745"/>
                  <a:pt x="2859" y="745"/>
                </a:cubicBezTo>
                <a:cubicBezTo>
                  <a:pt x="2859" y="2607"/>
                  <a:pt x="2859" y="2607"/>
                  <a:pt x="2859" y="2607"/>
                </a:cubicBezTo>
                <a:lnTo>
                  <a:pt x="7624" y="2607"/>
                </a:lnTo>
                <a:close/>
                <a:moveTo>
                  <a:pt x="10800" y="6331"/>
                </a:moveTo>
                <a:cubicBezTo>
                  <a:pt x="8259" y="6331"/>
                  <a:pt x="6035" y="8566"/>
                  <a:pt x="6035" y="11545"/>
                </a:cubicBezTo>
                <a:cubicBezTo>
                  <a:pt x="6035" y="14524"/>
                  <a:pt x="8259" y="17131"/>
                  <a:pt x="10800" y="17131"/>
                </a:cubicBezTo>
                <a:cubicBezTo>
                  <a:pt x="13341" y="17131"/>
                  <a:pt x="15247" y="14524"/>
                  <a:pt x="15247" y="11545"/>
                </a:cubicBezTo>
                <a:cubicBezTo>
                  <a:pt x="15247" y="8566"/>
                  <a:pt x="13341" y="6331"/>
                  <a:pt x="10800" y="6331"/>
                </a:cubicBezTo>
                <a:close/>
                <a:moveTo>
                  <a:pt x="10800" y="15269"/>
                </a:moveTo>
                <a:cubicBezTo>
                  <a:pt x="8894" y="15269"/>
                  <a:pt x="7624" y="13779"/>
                  <a:pt x="7624" y="11545"/>
                </a:cubicBezTo>
                <a:cubicBezTo>
                  <a:pt x="7624" y="9683"/>
                  <a:pt x="8894" y="7821"/>
                  <a:pt x="10800" y="7821"/>
                </a:cubicBezTo>
                <a:cubicBezTo>
                  <a:pt x="12388" y="7821"/>
                  <a:pt x="13659" y="9683"/>
                  <a:pt x="13659" y="11545"/>
                </a:cubicBezTo>
                <a:cubicBezTo>
                  <a:pt x="13659" y="13779"/>
                  <a:pt x="12388" y="15269"/>
                  <a:pt x="10800" y="15269"/>
                </a:cubicBezTo>
                <a:close/>
                <a:moveTo>
                  <a:pt x="10800" y="9310"/>
                </a:moveTo>
                <a:cubicBezTo>
                  <a:pt x="9529" y="9310"/>
                  <a:pt x="8894" y="10428"/>
                  <a:pt x="8894" y="11545"/>
                </a:cubicBezTo>
                <a:cubicBezTo>
                  <a:pt x="8894" y="11917"/>
                  <a:pt x="8894" y="11917"/>
                  <a:pt x="9212" y="11917"/>
                </a:cubicBezTo>
                <a:cubicBezTo>
                  <a:pt x="9529" y="11917"/>
                  <a:pt x="9529" y="11917"/>
                  <a:pt x="9529" y="11545"/>
                </a:cubicBezTo>
                <a:cubicBezTo>
                  <a:pt x="9529" y="10800"/>
                  <a:pt x="10165" y="10055"/>
                  <a:pt x="10800" y="10055"/>
                </a:cubicBezTo>
                <a:cubicBezTo>
                  <a:pt x="10800" y="10055"/>
                  <a:pt x="11118" y="10055"/>
                  <a:pt x="11118" y="9683"/>
                </a:cubicBezTo>
                <a:cubicBezTo>
                  <a:pt x="11118" y="9683"/>
                  <a:pt x="10800" y="9310"/>
                  <a:pt x="10800" y="931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3" name="Shape 5409"/>
          <p:cNvSpPr/>
          <p:nvPr/>
        </p:nvSpPr>
        <p:spPr>
          <a:xfrm>
            <a:off x="1410939" y="1220683"/>
            <a:ext cx="135723" cy="2375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631"/>
                </a:moveTo>
                <a:cubicBezTo>
                  <a:pt x="4909" y="21046"/>
                  <a:pt x="4909" y="21046"/>
                  <a:pt x="4909" y="21046"/>
                </a:cubicBezTo>
                <a:cubicBezTo>
                  <a:pt x="3927" y="21600"/>
                  <a:pt x="3927" y="21600"/>
                  <a:pt x="2945" y="21600"/>
                </a:cubicBezTo>
                <a:cubicBezTo>
                  <a:pt x="1964" y="21600"/>
                  <a:pt x="0" y="21046"/>
                  <a:pt x="0" y="20492"/>
                </a:cubicBezTo>
                <a:cubicBezTo>
                  <a:pt x="0" y="1662"/>
                  <a:pt x="0" y="1662"/>
                  <a:pt x="0" y="1662"/>
                </a:cubicBezTo>
                <a:cubicBezTo>
                  <a:pt x="0" y="554"/>
                  <a:pt x="1964" y="0"/>
                  <a:pt x="2945" y="0"/>
                </a:cubicBezTo>
                <a:cubicBezTo>
                  <a:pt x="3927" y="0"/>
                  <a:pt x="3927" y="554"/>
                  <a:pt x="4909" y="554"/>
                </a:cubicBezTo>
                <a:cubicBezTo>
                  <a:pt x="21600" y="9969"/>
                  <a:pt x="21600" y="9969"/>
                  <a:pt x="21600" y="9969"/>
                </a:cubicBezTo>
                <a:cubicBezTo>
                  <a:pt x="21600" y="9969"/>
                  <a:pt x="21600" y="10523"/>
                  <a:pt x="21600" y="11077"/>
                </a:cubicBezTo>
                <a:cubicBezTo>
                  <a:pt x="21600" y="11077"/>
                  <a:pt x="21600" y="11631"/>
                  <a:pt x="21600" y="1163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4" name="Shape 5410"/>
          <p:cNvSpPr/>
          <p:nvPr/>
        </p:nvSpPr>
        <p:spPr>
          <a:xfrm>
            <a:off x="2293136" y="1164132"/>
            <a:ext cx="353444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503"/>
                </a:moveTo>
                <a:cubicBezTo>
                  <a:pt x="21600" y="19738"/>
                  <a:pt x="19738" y="21600"/>
                  <a:pt x="17503" y="21600"/>
                </a:cubicBezTo>
                <a:cubicBezTo>
                  <a:pt x="4097" y="21600"/>
                  <a:pt x="4097" y="21600"/>
                  <a:pt x="4097" y="21600"/>
                </a:cubicBezTo>
                <a:cubicBezTo>
                  <a:pt x="1862" y="21600"/>
                  <a:pt x="0" y="19738"/>
                  <a:pt x="0" y="17503"/>
                </a:cubicBezTo>
                <a:cubicBezTo>
                  <a:pt x="0" y="3724"/>
                  <a:pt x="0" y="3724"/>
                  <a:pt x="0" y="3724"/>
                </a:cubicBezTo>
                <a:cubicBezTo>
                  <a:pt x="0" y="1490"/>
                  <a:pt x="1862" y="0"/>
                  <a:pt x="4097" y="0"/>
                </a:cubicBezTo>
                <a:cubicBezTo>
                  <a:pt x="17503" y="0"/>
                  <a:pt x="17503" y="0"/>
                  <a:pt x="17503" y="0"/>
                </a:cubicBezTo>
                <a:cubicBezTo>
                  <a:pt x="19738" y="0"/>
                  <a:pt x="21600" y="1490"/>
                  <a:pt x="21600" y="3724"/>
                </a:cubicBezTo>
                <a:lnTo>
                  <a:pt x="21600" y="17503"/>
                </a:lnTo>
                <a:close/>
                <a:moveTo>
                  <a:pt x="17876" y="3724"/>
                </a:moveTo>
                <a:cubicBezTo>
                  <a:pt x="17876" y="3724"/>
                  <a:pt x="17876" y="3352"/>
                  <a:pt x="17503" y="3352"/>
                </a:cubicBezTo>
                <a:cubicBezTo>
                  <a:pt x="4097" y="3352"/>
                  <a:pt x="4097" y="3352"/>
                  <a:pt x="4097" y="3352"/>
                </a:cubicBezTo>
                <a:cubicBezTo>
                  <a:pt x="3724" y="3352"/>
                  <a:pt x="3352" y="3724"/>
                  <a:pt x="3352" y="3724"/>
                </a:cubicBezTo>
                <a:cubicBezTo>
                  <a:pt x="3352" y="17503"/>
                  <a:pt x="3352" y="17503"/>
                  <a:pt x="3352" y="17503"/>
                </a:cubicBezTo>
                <a:cubicBezTo>
                  <a:pt x="3352" y="17876"/>
                  <a:pt x="3724" y="17876"/>
                  <a:pt x="4097" y="17876"/>
                </a:cubicBezTo>
                <a:cubicBezTo>
                  <a:pt x="17503" y="17876"/>
                  <a:pt x="17503" y="17876"/>
                  <a:pt x="17503" y="17876"/>
                </a:cubicBezTo>
                <a:cubicBezTo>
                  <a:pt x="17876" y="17876"/>
                  <a:pt x="17876" y="17876"/>
                  <a:pt x="17876" y="17503"/>
                </a:cubicBezTo>
                <a:lnTo>
                  <a:pt x="17876" y="3724"/>
                </a:lnTo>
                <a:close/>
                <a:moveTo>
                  <a:pt x="15269" y="14152"/>
                </a:moveTo>
                <a:cubicBezTo>
                  <a:pt x="6331" y="14152"/>
                  <a:pt x="6331" y="14152"/>
                  <a:pt x="6331" y="14152"/>
                </a:cubicBezTo>
                <a:cubicBezTo>
                  <a:pt x="5959" y="14152"/>
                  <a:pt x="5586" y="14152"/>
                  <a:pt x="5586" y="13779"/>
                </a:cubicBezTo>
                <a:cubicBezTo>
                  <a:pt x="5214" y="13407"/>
                  <a:pt x="5214" y="13034"/>
                  <a:pt x="5586" y="13034"/>
                </a:cubicBezTo>
                <a:cubicBezTo>
                  <a:pt x="10055" y="6703"/>
                  <a:pt x="10055" y="6703"/>
                  <a:pt x="10055" y="6703"/>
                </a:cubicBezTo>
                <a:cubicBezTo>
                  <a:pt x="10055" y="6331"/>
                  <a:pt x="10428" y="6331"/>
                  <a:pt x="10800" y="6331"/>
                </a:cubicBezTo>
                <a:cubicBezTo>
                  <a:pt x="11172" y="6331"/>
                  <a:pt x="11172" y="6331"/>
                  <a:pt x="11545" y="6703"/>
                </a:cubicBezTo>
                <a:cubicBezTo>
                  <a:pt x="16014" y="13034"/>
                  <a:pt x="16014" y="13034"/>
                  <a:pt x="16014" y="13034"/>
                </a:cubicBezTo>
                <a:cubicBezTo>
                  <a:pt x="16386" y="13034"/>
                  <a:pt x="16386" y="13407"/>
                  <a:pt x="16014" y="13779"/>
                </a:cubicBezTo>
                <a:cubicBezTo>
                  <a:pt x="16014" y="14152"/>
                  <a:pt x="15641" y="14152"/>
                  <a:pt x="15269" y="1415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5" name="Shape 5411"/>
          <p:cNvSpPr/>
          <p:nvPr/>
        </p:nvSpPr>
        <p:spPr>
          <a:xfrm>
            <a:off x="4965169" y="1206545"/>
            <a:ext cx="359100" cy="277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34" y="5760"/>
                </a:moveTo>
                <a:cubicBezTo>
                  <a:pt x="10983" y="18720"/>
                  <a:pt x="10983" y="18720"/>
                  <a:pt x="10983" y="18720"/>
                </a:cubicBezTo>
                <a:cubicBezTo>
                  <a:pt x="9153" y="21120"/>
                  <a:pt x="9153" y="21120"/>
                  <a:pt x="9153" y="21120"/>
                </a:cubicBezTo>
                <a:cubicBezTo>
                  <a:pt x="8786" y="21600"/>
                  <a:pt x="8786" y="21600"/>
                  <a:pt x="8420" y="21600"/>
                </a:cubicBezTo>
                <a:cubicBezTo>
                  <a:pt x="8054" y="21600"/>
                  <a:pt x="7688" y="21600"/>
                  <a:pt x="7322" y="21120"/>
                </a:cubicBezTo>
                <a:cubicBezTo>
                  <a:pt x="5492" y="18720"/>
                  <a:pt x="5492" y="18720"/>
                  <a:pt x="5492" y="18720"/>
                </a:cubicBezTo>
                <a:cubicBezTo>
                  <a:pt x="366" y="12480"/>
                  <a:pt x="366" y="12480"/>
                  <a:pt x="366" y="12480"/>
                </a:cubicBezTo>
                <a:cubicBezTo>
                  <a:pt x="0" y="12000"/>
                  <a:pt x="0" y="11520"/>
                  <a:pt x="0" y="11040"/>
                </a:cubicBezTo>
                <a:cubicBezTo>
                  <a:pt x="0" y="10560"/>
                  <a:pt x="0" y="10080"/>
                  <a:pt x="366" y="9600"/>
                </a:cubicBezTo>
                <a:cubicBezTo>
                  <a:pt x="2197" y="7200"/>
                  <a:pt x="2197" y="7200"/>
                  <a:pt x="2197" y="7200"/>
                </a:cubicBezTo>
                <a:cubicBezTo>
                  <a:pt x="2563" y="6720"/>
                  <a:pt x="2929" y="6720"/>
                  <a:pt x="3295" y="6720"/>
                </a:cubicBezTo>
                <a:cubicBezTo>
                  <a:pt x="3661" y="6720"/>
                  <a:pt x="4027" y="6720"/>
                  <a:pt x="4027" y="7200"/>
                </a:cubicBezTo>
                <a:cubicBezTo>
                  <a:pt x="8420" y="12480"/>
                  <a:pt x="8420" y="12480"/>
                  <a:pt x="8420" y="12480"/>
                </a:cubicBezTo>
                <a:cubicBezTo>
                  <a:pt x="17207" y="480"/>
                  <a:pt x="17207" y="480"/>
                  <a:pt x="17207" y="480"/>
                </a:cubicBezTo>
                <a:cubicBezTo>
                  <a:pt x="17573" y="480"/>
                  <a:pt x="17939" y="0"/>
                  <a:pt x="18305" y="0"/>
                </a:cubicBezTo>
                <a:cubicBezTo>
                  <a:pt x="18671" y="0"/>
                  <a:pt x="19037" y="480"/>
                  <a:pt x="19403" y="480"/>
                </a:cubicBezTo>
                <a:cubicBezTo>
                  <a:pt x="21234" y="3360"/>
                  <a:pt x="21234" y="3360"/>
                  <a:pt x="21234" y="3360"/>
                </a:cubicBezTo>
                <a:cubicBezTo>
                  <a:pt x="21234" y="3360"/>
                  <a:pt x="21600" y="3840"/>
                  <a:pt x="21600" y="4320"/>
                </a:cubicBezTo>
                <a:cubicBezTo>
                  <a:pt x="21600" y="4800"/>
                  <a:pt x="21234" y="5280"/>
                  <a:pt x="21234" y="576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6" name="Shape 5412"/>
          <p:cNvSpPr/>
          <p:nvPr/>
        </p:nvSpPr>
        <p:spPr>
          <a:xfrm>
            <a:off x="5813433" y="1164132"/>
            <a:ext cx="391495" cy="3251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6" h="21600" extrusionOk="0">
                <a:moveTo>
                  <a:pt x="18225" y="17117"/>
                </a:moveTo>
                <a:cubicBezTo>
                  <a:pt x="18225" y="19562"/>
                  <a:pt x="16537" y="21600"/>
                  <a:pt x="14512" y="21600"/>
                </a:cubicBezTo>
                <a:cubicBezTo>
                  <a:pt x="3713" y="21600"/>
                  <a:pt x="3713" y="21600"/>
                  <a:pt x="3713" y="21600"/>
                </a:cubicBezTo>
                <a:cubicBezTo>
                  <a:pt x="1688" y="21600"/>
                  <a:pt x="0" y="19562"/>
                  <a:pt x="0" y="17117"/>
                </a:cubicBezTo>
                <a:cubicBezTo>
                  <a:pt x="0" y="4075"/>
                  <a:pt x="0" y="4075"/>
                  <a:pt x="0" y="4075"/>
                </a:cubicBezTo>
                <a:cubicBezTo>
                  <a:pt x="0" y="1630"/>
                  <a:pt x="1688" y="0"/>
                  <a:pt x="3713" y="0"/>
                </a:cubicBezTo>
                <a:cubicBezTo>
                  <a:pt x="14512" y="0"/>
                  <a:pt x="14512" y="0"/>
                  <a:pt x="14512" y="0"/>
                </a:cubicBezTo>
                <a:cubicBezTo>
                  <a:pt x="14850" y="0"/>
                  <a:pt x="15525" y="0"/>
                  <a:pt x="15862" y="0"/>
                </a:cubicBezTo>
                <a:cubicBezTo>
                  <a:pt x="16200" y="408"/>
                  <a:pt x="16200" y="408"/>
                  <a:pt x="16200" y="408"/>
                </a:cubicBezTo>
                <a:cubicBezTo>
                  <a:pt x="16200" y="815"/>
                  <a:pt x="16200" y="815"/>
                  <a:pt x="16200" y="815"/>
                </a:cubicBezTo>
                <a:cubicBezTo>
                  <a:pt x="15525" y="1630"/>
                  <a:pt x="15525" y="1630"/>
                  <a:pt x="15525" y="1630"/>
                </a:cubicBezTo>
                <a:cubicBezTo>
                  <a:pt x="15525" y="2038"/>
                  <a:pt x="15187" y="2038"/>
                  <a:pt x="15187" y="2038"/>
                </a:cubicBezTo>
                <a:cubicBezTo>
                  <a:pt x="15187" y="2038"/>
                  <a:pt x="15187" y="2038"/>
                  <a:pt x="15187" y="2038"/>
                </a:cubicBezTo>
                <a:cubicBezTo>
                  <a:pt x="14850" y="1630"/>
                  <a:pt x="14850" y="1630"/>
                  <a:pt x="14512" y="1630"/>
                </a:cubicBezTo>
                <a:cubicBezTo>
                  <a:pt x="3713" y="1630"/>
                  <a:pt x="3713" y="1630"/>
                  <a:pt x="3713" y="1630"/>
                </a:cubicBezTo>
                <a:cubicBezTo>
                  <a:pt x="2700" y="1630"/>
                  <a:pt x="1688" y="2853"/>
                  <a:pt x="1688" y="4075"/>
                </a:cubicBezTo>
                <a:cubicBezTo>
                  <a:pt x="1688" y="17117"/>
                  <a:pt x="1688" y="17117"/>
                  <a:pt x="1688" y="17117"/>
                </a:cubicBezTo>
                <a:cubicBezTo>
                  <a:pt x="1688" y="18340"/>
                  <a:pt x="2700" y="19562"/>
                  <a:pt x="3713" y="19562"/>
                </a:cubicBezTo>
                <a:cubicBezTo>
                  <a:pt x="14512" y="19562"/>
                  <a:pt x="14512" y="19562"/>
                  <a:pt x="14512" y="19562"/>
                </a:cubicBezTo>
                <a:cubicBezTo>
                  <a:pt x="15525" y="19562"/>
                  <a:pt x="16537" y="18340"/>
                  <a:pt x="16537" y="17117"/>
                </a:cubicBezTo>
                <a:cubicBezTo>
                  <a:pt x="16537" y="13042"/>
                  <a:pt x="16537" y="13042"/>
                  <a:pt x="16537" y="13042"/>
                </a:cubicBezTo>
                <a:cubicBezTo>
                  <a:pt x="16537" y="13042"/>
                  <a:pt x="16537" y="13042"/>
                  <a:pt x="16537" y="13042"/>
                </a:cubicBezTo>
                <a:cubicBezTo>
                  <a:pt x="17550" y="11819"/>
                  <a:pt x="17550" y="11819"/>
                  <a:pt x="17550" y="11819"/>
                </a:cubicBezTo>
                <a:cubicBezTo>
                  <a:pt x="17550" y="11819"/>
                  <a:pt x="17550" y="11819"/>
                  <a:pt x="17887" y="11819"/>
                </a:cubicBezTo>
                <a:cubicBezTo>
                  <a:pt x="17887" y="11819"/>
                  <a:pt x="17887" y="11819"/>
                  <a:pt x="17887" y="11819"/>
                </a:cubicBezTo>
                <a:cubicBezTo>
                  <a:pt x="18225" y="11819"/>
                  <a:pt x="18225" y="12226"/>
                  <a:pt x="18225" y="12226"/>
                </a:cubicBezTo>
                <a:lnTo>
                  <a:pt x="18225" y="17117"/>
                </a:lnTo>
                <a:close/>
                <a:moveTo>
                  <a:pt x="10800" y="17117"/>
                </a:moveTo>
                <a:cubicBezTo>
                  <a:pt x="10463" y="17932"/>
                  <a:pt x="9788" y="17932"/>
                  <a:pt x="9113" y="17117"/>
                </a:cubicBezTo>
                <a:cubicBezTo>
                  <a:pt x="3713" y="10596"/>
                  <a:pt x="3713" y="10596"/>
                  <a:pt x="3713" y="10596"/>
                </a:cubicBezTo>
                <a:cubicBezTo>
                  <a:pt x="3375" y="10189"/>
                  <a:pt x="3375" y="9374"/>
                  <a:pt x="3713" y="8966"/>
                </a:cubicBezTo>
                <a:cubicBezTo>
                  <a:pt x="5063" y="7336"/>
                  <a:pt x="5063" y="7336"/>
                  <a:pt x="5063" y="7336"/>
                </a:cubicBezTo>
                <a:cubicBezTo>
                  <a:pt x="5400" y="6521"/>
                  <a:pt x="6075" y="6521"/>
                  <a:pt x="6750" y="7336"/>
                </a:cubicBezTo>
                <a:cubicBezTo>
                  <a:pt x="10125" y="11004"/>
                  <a:pt x="10125" y="11004"/>
                  <a:pt x="10125" y="11004"/>
                </a:cubicBezTo>
                <a:cubicBezTo>
                  <a:pt x="18225" y="1223"/>
                  <a:pt x="18225" y="1223"/>
                  <a:pt x="18225" y="1223"/>
                </a:cubicBezTo>
                <a:cubicBezTo>
                  <a:pt x="18562" y="815"/>
                  <a:pt x="19237" y="815"/>
                  <a:pt x="19575" y="1223"/>
                </a:cubicBezTo>
                <a:cubicBezTo>
                  <a:pt x="21262" y="2853"/>
                  <a:pt x="21262" y="2853"/>
                  <a:pt x="21262" y="2853"/>
                </a:cubicBezTo>
                <a:cubicBezTo>
                  <a:pt x="21600" y="3260"/>
                  <a:pt x="21600" y="4075"/>
                  <a:pt x="21262" y="4483"/>
                </a:cubicBezTo>
                <a:lnTo>
                  <a:pt x="10800" y="1711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7" name="Shape 5413"/>
          <p:cNvSpPr/>
          <p:nvPr/>
        </p:nvSpPr>
        <p:spPr>
          <a:xfrm>
            <a:off x="6695629" y="1164132"/>
            <a:ext cx="353444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41" y="21600"/>
                  <a:pt x="0" y="16759"/>
                  <a:pt x="0" y="10800"/>
                </a:cubicBezTo>
                <a:cubicBezTo>
                  <a:pt x="0" y="4841"/>
                  <a:pt x="4841" y="0"/>
                  <a:pt x="10800" y="0"/>
                </a:cubicBezTo>
                <a:cubicBezTo>
                  <a:pt x="16759" y="0"/>
                  <a:pt x="21600" y="4841"/>
                  <a:pt x="21600" y="10800"/>
                </a:cubicBezTo>
                <a:cubicBezTo>
                  <a:pt x="21600" y="16759"/>
                  <a:pt x="16759" y="21600"/>
                  <a:pt x="10800" y="21600"/>
                </a:cubicBezTo>
                <a:close/>
                <a:moveTo>
                  <a:pt x="17876" y="12662"/>
                </a:moveTo>
                <a:cubicBezTo>
                  <a:pt x="18248" y="12290"/>
                  <a:pt x="18248" y="11917"/>
                  <a:pt x="17876" y="11545"/>
                </a:cubicBezTo>
                <a:cubicBezTo>
                  <a:pt x="11545" y="4841"/>
                  <a:pt x="11545" y="4841"/>
                  <a:pt x="11545" y="4841"/>
                </a:cubicBezTo>
                <a:cubicBezTo>
                  <a:pt x="11172" y="4469"/>
                  <a:pt x="10428" y="4469"/>
                  <a:pt x="10055" y="4841"/>
                </a:cubicBezTo>
                <a:cubicBezTo>
                  <a:pt x="3724" y="11545"/>
                  <a:pt x="3724" y="11545"/>
                  <a:pt x="3724" y="11545"/>
                </a:cubicBezTo>
                <a:cubicBezTo>
                  <a:pt x="3352" y="11917"/>
                  <a:pt x="3352" y="12290"/>
                  <a:pt x="3724" y="12662"/>
                </a:cubicBezTo>
                <a:cubicBezTo>
                  <a:pt x="5214" y="14152"/>
                  <a:pt x="5214" y="14152"/>
                  <a:pt x="5214" y="14152"/>
                </a:cubicBezTo>
                <a:cubicBezTo>
                  <a:pt x="5586" y="14524"/>
                  <a:pt x="5959" y="14524"/>
                  <a:pt x="6331" y="14152"/>
                </a:cubicBezTo>
                <a:cubicBezTo>
                  <a:pt x="10800" y="9683"/>
                  <a:pt x="10800" y="9683"/>
                  <a:pt x="10800" y="9683"/>
                </a:cubicBezTo>
                <a:cubicBezTo>
                  <a:pt x="15269" y="14152"/>
                  <a:pt x="15269" y="14152"/>
                  <a:pt x="15269" y="14152"/>
                </a:cubicBezTo>
                <a:cubicBezTo>
                  <a:pt x="15641" y="14524"/>
                  <a:pt x="16014" y="14524"/>
                  <a:pt x="16386" y="14152"/>
                </a:cubicBezTo>
                <a:lnTo>
                  <a:pt x="17876" y="1266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8" name="Shape 5414"/>
          <p:cNvSpPr/>
          <p:nvPr/>
        </p:nvSpPr>
        <p:spPr>
          <a:xfrm>
            <a:off x="7601961" y="1244844"/>
            <a:ext cx="367374" cy="2372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3" h="21323" extrusionOk="0">
                <a:moveTo>
                  <a:pt x="19032" y="20908"/>
                </a:moveTo>
                <a:cubicBezTo>
                  <a:pt x="18678" y="21462"/>
                  <a:pt x="18324" y="21462"/>
                  <a:pt x="17970" y="20908"/>
                </a:cubicBezTo>
                <a:cubicBezTo>
                  <a:pt x="10534" y="9831"/>
                  <a:pt x="10534" y="9831"/>
                  <a:pt x="10534" y="9831"/>
                </a:cubicBezTo>
                <a:cubicBezTo>
                  <a:pt x="3452" y="20908"/>
                  <a:pt x="3452" y="20908"/>
                  <a:pt x="3452" y="20908"/>
                </a:cubicBezTo>
                <a:cubicBezTo>
                  <a:pt x="3098" y="21462"/>
                  <a:pt x="2744" y="21462"/>
                  <a:pt x="2390" y="20908"/>
                </a:cubicBezTo>
                <a:cubicBezTo>
                  <a:pt x="265" y="17585"/>
                  <a:pt x="265" y="17585"/>
                  <a:pt x="265" y="17585"/>
                </a:cubicBezTo>
                <a:cubicBezTo>
                  <a:pt x="-89" y="17031"/>
                  <a:pt x="-89" y="16477"/>
                  <a:pt x="265" y="15924"/>
                </a:cubicBezTo>
                <a:cubicBezTo>
                  <a:pt x="10180" y="416"/>
                  <a:pt x="10180" y="416"/>
                  <a:pt x="10180" y="416"/>
                </a:cubicBezTo>
                <a:cubicBezTo>
                  <a:pt x="10534" y="-138"/>
                  <a:pt x="10888" y="-138"/>
                  <a:pt x="11242" y="416"/>
                </a:cubicBezTo>
                <a:cubicBezTo>
                  <a:pt x="21157" y="15924"/>
                  <a:pt x="21157" y="15924"/>
                  <a:pt x="21157" y="15924"/>
                </a:cubicBezTo>
                <a:cubicBezTo>
                  <a:pt x="21511" y="16477"/>
                  <a:pt x="21511" y="17031"/>
                  <a:pt x="21157" y="17585"/>
                </a:cubicBezTo>
                <a:lnTo>
                  <a:pt x="19032" y="2090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9" name="Shape 5415"/>
          <p:cNvSpPr/>
          <p:nvPr/>
        </p:nvSpPr>
        <p:spPr>
          <a:xfrm>
            <a:off x="8454363" y="1135858"/>
            <a:ext cx="415651" cy="415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765" y="21600"/>
                  <a:pt x="0" y="16518"/>
                  <a:pt x="0" y="10800"/>
                </a:cubicBezTo>
                <a:cubicBezTo>
                  <a:pt x="0" y="5400"/>
                  <a:pt x="3812" y="635"/>
                  <a:pt x="9212" y="0"/>
                </a:cubicBezTo>
                <a:cubicBezTo>
                  <a:pt x="9212" y="3176"/>
                  <a:pt x="9212" y="3176"/>
                  <a:pt x="9212" y="3176"/>
                </a:cubicBezTo>
                <a:cubicBezTo>
                  <a:pt x="5718" y="3812"/>
                  <a:pt x="2859" y="6988"/>
                  <a:pt x="2859" y="10800"/>
                </a:cubicBezTo>
                <a:cubicBezTo>
                  <a:pt x="2859" y="14929"/>
                  <a:pt x="6353" y="18424"/>
                  <a:pt x="10800" y="18424"/>
                </a:cubicBezTo>
                <a:cubicBezTo>
                  <a:pt x="14929" y="18424"/>
                  <a:pt x="18424" y="14929"/>
                  <a:pt x="18424" y="10800"/>
                </a:cubicBezTo>
                <a:cubicBezTo>
                  <a:pt x="18424" y="6988"/>
                  <a:pt x="15882" y="3812"/>
                  <a:pt x="12388" y="3176"/>
                </a:cubicBezTo>
                <a:cubicBezTo>
                  <a:pt x="12388" y="0"/>
                  <a:pt x="12388" y="0"/>
                  <a:pt x="12388" y="0"/>
                </a:cubicBezTo>
                <a:cubicBezTo>
                  <a:pt x="17471" y="635"/>
                  <a:pt x="21600" y="5400"/>
                  <a:pt x="21600" y="10800"/>
                </a:cubicBezTo>
                <a:cubicBezTo>
                  <a:pt x="21600" y="16518"/>
                  <a:pt x="16835" y="21600"/>
                  <a:pt x="10800" y="216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0" name="Shape 5416"/>
          <p:cNvSpPr/>
          <p:nvPr/>
        </p:nvSpPr>
        <p:spPr>
          <a:xfrm>
            <a:off x="9364832" y="1220683"/>
            <a:ext cx="277101" cy="274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20" y="18240"/>
                </a:moveTo>
                <a:cubicBezTo>
                  <a:pt x="18240" y="21120"/>
                  <a:pt x="18240" y="21120"/>
                  <a:pt x="18240" y="21120"/>
                </a:cubicBezTo>
                <a:cubicBezTo>
                  <a:pt x="18240" y="21120"/>
                  <a:pt x="17760" y="21600"/>
                  <a:pt x="17280" y="21600"/>
                </a:cubicBezTo>
                <a:cubicBezTo>
                  <a:pt x="16800" y="21600"/>
                  <a:pt x="16320" y="21120"/>
                  <a:pt x="15840" y="21120"/>
                </a:cubicBezTo>
                <a:cubicBezTo>
                  <a:pt x="10560" y="15360"/>
                  <a:pt x="10560" y="15360"/>
                  <a:pt x="10560" y="15360"/>
                </a:cubicBezTo>
                <a:cubicBezTo>
                  <a:pt x="5280" y="21120"/>
                  <a:pt x="5280" y="21120"/>
                  <a:pt x="5280" y="21120"/>
                </a:cubicBezTo>
                <a:cubicBezTo>
                  <a:pt x="4800" y="21120"/>
                  <a:pt x="4320" y="21600"/>
                  <a:pt x="3840" y="21600"/>
                </a:cubicBezTo>
                <a:cubicBezTo>
                  <a:pt x="3360" y="21600"/>
                  <a:pt x="3360" y="21120"/>
                  <a:pt x="2880" y="21120"/>
                </a:cubicBezTo>
                <a:cubicBezTo>
                  <a:pt x="480" y="18240"/>
                  <a:pt x="480" y="18240"/>
                  <a:pt x="480" y="18240"/>
                </a:cubicBezTo>
                <a:cubicBezTo>
                  <a:pt x="0" y="18240"/>
                  <a:pt x="0" y="17760"/>
                  <a:pt x="0" y="17280"/>
                </a:cubicBezTo>
                <a:cubicBezTo>
                  <a:pt x="0" y="16800"/>
                  <a:pt x="0" y="16320"/>
                  <a:pt x="480" y="15840"/>
                </a:cubicBezTo>
                <a:cubicBezTo>
                  <a:pt x="5760" y="10560"/>
                  <a:pt x="5760" y="10560"/>
                  <a:pt x="5760" y="10560"/>
                </a:cubicBezTo>
                <a:cubicBezTo>
                  <a:pt x="480" y="5280"/>
                  <a:pt x="480" y="5280"/>
                  <a:pt x="480" y="5280"/>
                </a:cubicBezTo>
                <a:cubicBezTo>
                  <a:pt x="0" y="4800"/>
                  <a:pt x="0" y="4320"/>
                  <a:pt x="0" y="3840"/>
                </a:cubicBezTo>
                <a:cubicBezTo>
                  <a:pt x="0" y="3360"/>
                  <a:pt x="0" y="2880"/>
                  <a:pt x="480" y="2880"/>
                </a:cubicBezTo>
                <a:cubicBezTo>
                  <a:pt x="2880" y="480"/>
                  <a:pt x="2880" y="480"/>
                  <a:pt x="2880" y="480"/>
                </a:cubicBezTo>
                <a:cubicBezTo>
                  <a:pt x="3360" y="0"/>
                  <a:pt x="3360" y="0"/>
                  <a:pt x="3840" y="0"/>
                </a:cubicBezTo>
                <a:cubicBezTo>
                  <a:pt x="4320" y="0"/>
                  <a:pt x="4800" y="0"/>
                  <a:pt x="5280" y="480"/>
                </a:cubicBezTo>
                <a:cubicBezTo>
                  <a:pt x="10560" y="5760"/>
                  <a:pt x="10560" y="5760"/>
                  <a:pt x="10560" y="5760"/>
                </a:cubicBezTo>
                <a:cubicBezTo>
                  <a:pt x="15840" y="480"/>
                  <a:pt x="15840" y="480"/>
                  <a:pt x="15840" y="480"/>
                </a:cubicBezTo>
                <a:cubicBezTo>
                  <a:pt x="16320" y="0"/>
                  <a:pt x="16800" y="0"/>
                  <a:pt x="17280" y="0"/>
                </a:cubicBezTo>
                <a:cubicBezTo>
                  <a:pt x="17760" y="0"/>
                  <a:pt x="18240" y="0"/>
                  <a:pt x="18240" y="480"/>
                </a:cubicBezTo>
                <a:cubicBezTo>
                  <a:pt x="21120" y="2880"/>
                  <a:pt x="21120" y="2880"/>
                  <a:pt x="21120" y="2880"/>
                </a:cubicBezTo>
                <a:cubicBezTo>
                  <a:pt x="21120" y="2880"/>
                  <a:pt x="21600" y="3360"/>
                  <a:pt x="21600" y="3840"/>
                </a:cubicBezTo>
                <a:cubicBezTo>
                  <a:pt x="21600" y="4320"/>
                  <a:pt x="21120" y="4800"/>
                  <a:pt x="21120" y="5280"/>
                </a:cubicBezTo>
                <a:cubicBezTo>
                  <a:pt x="15360" y="10560"/>
                  <a:pt x="15360" y="10560"/>
                  <a:pt x="15360" y="10560"/>
                </a:cubicBezTo>
                <a:cubicBezTo>
                  <a:pt x="21120" y="15840"/>
                  <a:pt x="21120" y="15840"/>
                  <a:pt x="21120" y="15840"/>
                </a:cubicBezTo>
                <a:cubicBezTo>
                  <a:pt x="21120" y="16320"/>
                  <a:pt x="21600" y="16800"/>
                  <a:pt x="21600" y="17280"/>
                </a:cubicBezTo>
                <a:cubicBezTo>
                  <a:pt x="21600" y="17760"/>
                  <a:pt x="21120" y="18240"/>
                  <a:pt x="21120" y="1824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1" name="Shape 5417"/>
          <p:cNvSpPr/>
          <p:nvPr/>
        </p:nvSpPr>
        <p:spPr>
          <a:xfrm>
            <a:off x="10215926" y="1164132"/>
            <a:ext cx="237515" cy="3251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62" y="21600"/>
                </a:moveTo>
                <a:cubicBezTo>
                  <a:pt x="8308" y="21600"/>
                  <a:pt x="8308" y="21192"/>
                  <a:pt x="8308" y="21192"/>
                </a:cubicBezTo>
                <a:cubicBezTo>
                  <a:pt x="8308" y="15894"/>
                  <a:pt x="8308" y="15894"/>
                  <a:pt x="8308" y="15894"/>
                </a:cubicBezTo>
                <a:cubicBezTo>
                  <a:pt x="2215" y="15894"/>
                  <a:pt x="2215" y="15894"/>
                  <a:pt x="2215" y="15894"/>
                </a:cubicBezTo>
                <a:cubicBezTo>
                  <a:pt x="1662" y="15894"/>
                  <a:pt x="1662" y="15894"/>
                  <a:pt x="1662" y="15487"/>
                </a:cubicBezTo>
                <a:cubicBezTo>
                  <a:pt x="1662" y="13857"/>
                  <a:pt x="1662" y="13857"/>
                  <a:pt x="1662" y="13857"/>
                </a:cubicBezTo>
                <a:cubicBezTo>
                  <a:pt x="1662" y="13449"/>
                  <a:pt x="1662" y="13449"/>
                  <a:pt x="2215" y="13449"/>
                </a:cubicBezTo>
                <a:cubicBezTo>
                  <a:pt x="8308" y="13449"/>
                  <a:pt x="8308" y="13449"/>
                  <a:pt x="8308" y="13449"/>
                </a:cubicBezTo>
                <a:cubicBezTo>
                  <a:pt x="8308" y="12226"/>
                  <a:pt x="8308" y="12226"/>
                  <a:pt x="8308" y="12226"/>
                </a:cubicBezTo>
                <a:cubicBezTo>
                  <a:pt x="2215" y="12226"/>
                  <a:pt x="2215" y="12226"/>
                  <a:pt x="2215" y="12226"/>
                </a:cubicBezTo>
                <a:cubicBezTo>
                  <a:pt x="1662" y="12226"/>
                  <a:pt x="1662" y="11819"/>
                  <a:pt x="1662" y="11411"/>
                </a:cubicBezTo>
                <a:cubicBezTo>
                  <a:pt x="1662" y="10189"/>
                  <a:pt x="1662" y="10189"/>
                  <a:pt x="1662" y="10189"/>
                </a:cubicBezTo>
                <a:cubicBezTo>
                  <a:pt x="1662" y="9781"/>
                  <a:pt x="1662" y="9374"/>
                  <a:pt x="2215" y="9374"/>
                </a:cubicBezTo>
                <a:cubicBezTo>
                  <a:pt x="6646" y="9374"/>
                  <a:pt x="6646" y="9374"/>
                  <a:pt x="6646" y="9374"/>
                </a:cubicBezTo>
                <a:cubicBezTo>
                  <a:pt x="0" y="408"/>
                  <a:pt x="0" y="408"/>
                  <a:pt x="0" y="408"/>
                </a:cubicBezTo>
                <a:cubicBezTo>
                  <a:pt x="0" y="408"/>
                  <a:pt x="0" y="408"/>
                  <a:pt x="0" y="0"/>
                </a:cubicBezTo>
                <a:cubicBezTo>
                  <a:pt x="0" y="0"/>
                  <a:pt x="554" y="0"/>
                  <a:pt x="554" y="0"/>
                </a:cubicBezTo>
                <a:cubicBezTo>
                  <a:pt x="4431" y="0"/>
                  <a:pt x="4431" y="0"/>
                  <a:pt x="4431" y="0"/>
                </a:cubicBezTo>
                <a:cubicBezTo>
                  <a:pt x="4985" y="0"/>
                  <a:pt x="4985" y="0"/>
                  <a:pt x="4985" y="0"/>
                </a:cubicBezTo>
                <a:cubicBezTo>
                  <a:pt x="9969" y="6521"/>
                  <a:pt x="9969" y="6521"/>
                  <a:pt x="9969" y="6521"/>
                </a:cubicBezTo>
                <a:cubicBezTo>
                  <a:pt x="10523" y="7336"/>
                  <a:pt x="10523" y="8151"/>
                  <a:pt x="11077" y="8558"/>
                </a:cubicBezTo>
                <a:cubicBezTo>
                  <a:pt x="11077" y="7743"/>
                  <a:pt x="11631" y="7336"/>
                  <a:pt x="12185" y="6521"/>
                </a:cubicBezTo>
                <a:cubicBezTo>
                  <a:pt x="16062" y="0"/>
                  <a:pt x="16062" y="0"/>
                  <a:pt x="16062" y="0"/>
                </a:cubicBezTo>
                <a:cubicBezTo>
                  <a:pt x="16062" y="0"/>
                  <a:pt x="16615" y="0"/>
                  <a:pt x="16615" y="0"/>
                </a:cubicBezTo>
                <a:cubicBezTo>
                  <a:pt x="21046" y="0"/>
                  <a:pt x="21046" y="0"/>
                  <a:pt x="21046" y="0"/>
                </a:cubicBezTo>
                <a:cubicBezTo>
                  <a:pt x="21046" y="0"/>
                  <a:pt x="21046" y="0"/>
                  <a:pt x="21600" y="0"/>
                </a:cubicBezTo>
                <a:cubicBezTo>
                  <a:pt x="21600" y="0"/>
                  <a:pt x="21600" y="408"/>
                  <a:pt x="21600" y="408"/>
                </a:cubicBezTo>
                <a:cubicBezTo>
                  <a:pt x="14954" y="9374"/>
                  <a:pt x="14954" y="9374"/>
                  <a:pt x="14954" y="9374"/>
                </a:cubicBezTo>
                <a:cubicBezTo>
                  <a:pt x="19385" y="9374"/>
                  <a:pt x="19385" y="9374"/>
                  <a:pt x="19385" y="9374"/>
                </a:cubicBezTo>
                <a:cubicBezTo>
                  <a:pt x="19938" y="9374"/>
                  <a:pt x="19938" y="9781"/>
                  <a:pt x="19938" y="10189"/>
                </a:cubicBezTo>
                <a:cubicBezTo>
                  <a:pt x="19938" y="11411"/>
                  <a:pt x="19938" y="11411"/>
                  <a:pt x="19938" y="11411"/>
                </a:cubicBezTo>
                <a:cubicBezTo>
                  <a:pt x="19938" y="11819"/>
                  <a:pt x="19938" y="12226"/>
                  <a:pt x="19385" y="12226"/>
                </a:cubicBezTo>
                <a:cubicBezTo>
                  <a:pt x="13292" y="12226"/>
                  <a:pt x="13292" y="12226"/>
                  <a:pt x="13292" y="12226"/>
                </a:cubicBezTo>
                <a:cubicBezTo>
                  <a:pt x="13292" y="13449"/>
                  <a:pt x="13292" y="13449"/>
                  <a:pt x="13292" y="13449"/>
                </a:cubicBezTo>
                <a:cubicBezTo>
                  <a:pt x="19385" y="13449"/>
                  <a:pt x="19385" y="13449"/>
                  <a:pt x="19385" y="13449"/>
                </a:cubicBezTo>
                <a:cubicBezTo>
                  <a:pt x="19938" y="13449"/>
                  <a:pt x="19938" y="13449"/>
                  <a:pt x="19938" y="13857"/>
                </a:cubicBezTo>
                <a:cubicBezTo>
                  <a:pt x="19938" y="15487"/>
                  <a:pt x="19938" y="15487"/>
                  <a:pt x="19938" y="15487"/>
                </a:cubicBezTo>
                <a:cubicBezTo>
                  <a:pt x="19938" y="15894"/>
                  <a:pt x="19938" y="15894"/>
                  <a:pt x="19385" y="15894"/>
                </a:cubicBezTo>
                <a:cubicBezTo>
                  <a:pt x="13292" y="15894"/>
                  <a:pt x="13292" y="15894"/>
                  <a:pt x="13292" y="15894"/>
                </a:cubicBezTo>
                <a:cubicBezTo>
                  <a:pt x="13292" y="21192"/>
                  <a:pt x="13292" y="21192"/>
                  <a:pt x="13292" y="21192"/>
                </a:cubicBezTo>
                <a:cubicBezTo>
                  <a:pt x="13292" y="21192"/>
                  <a:pt x="12738" y="21600"/>
                  <a:pt x="12738" y="21600"/>
                </a:cubicBezTo>
                <a:lnTo>
                  <a:pt x="8862" y="216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2" name="Shape 5418"/>
          <p:cNvSpPr/>
          <p:nvPr/>
        </p:nvSpPr>
        <p:spPr>
          <a:xfrm>
            <a:off x="11095291" y="1189582"/>
            <a:ext cx="435443" cy="3308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87" y="17600"/>
                </a:moveTo>
                <a:cubicBezTo>
                  <a:pt x="20687" y="19600"/>
                  <a:pt x="19470" y="21600"/>
                  <a:pt x="17949" y="21600"/>
                </a:cubicBezTo>
                <a:cubicBezTo>
                  <a:pt x="3042" y="21600"/>
                  <a:pt x="3042" y="21600"/>
                  <a:pt x="3042" y="21600"/>
                </a:cubicBezTo>
                <a:cubicBezTo>
                  <a:pt x="1521" y="21600"/>
                  <a:pt x="0" y="19600"/>
                  <a:pt x="0" y="17600"/>
                </a:cubicBezTo>
                <a:lnTo>
                  <a:pt x="20687" y="17600"/>
                </a:lnTo>
                <a:close/>
                <a:moveTo>
                  <a:pt x="17037" y="12000"/>
                </a:moveTo>
                <a:cubicBezTo>
                  <a:pt x="16428" y="12000"/>
                  <a:pt x="16428" y="12000"/>
                  <a:pt x="16428" y="12000"/>
                </a:cubicBezTo>
                <a:cubicBezTo>
                  <a:pt x="16428" y="12400"/>
                  <a:pt x="16428" y="12400"/>
                  <a:pt x="16428" y="12400"/>
                </a:cubicBezTo>
                <a:cubicBezTo>
                  <a:pt x="16428" y="14000"/>
                  <a:pt x="15211" y="15600"/>
                  <a:pt x="13690" y="15600"/>
                </a:cubicBezTo>
                <a:cubicBezTo>
                  <a:pt x="5780" y="15600"/>
                  <a:pt x="5780" y="15600"/>
                  <a:pt x="5780" y="15600"/>
                </a:cubicBezTo>
                <a:cubicBezTo>
                  <a:pt x="4259" y="15600"/>
                  <a:pt x="3042" y="14000"/>
                  <a:pt x="3042" y="12400"/>
                </a:cubicBezTo>
                <a:cubicBezTo>
                  <a:pt x="3042" y="1200"/>
                  <a:pt x="3042" y="1200"/>
                  <a:pt x="3042" y="1200"/>
                </a:cubicBezTo>
                <a:cubicBezTo>
                  <a:pt x="3042" y="800"/>
                  <a:pt x="3346" y="0"/>
                  <a:pt x="3955" y="0"/>
                </a:cubicBezTo>
                <a:cubicBezTo>
                  <a:pt x="17037" y="0"/>
                  <a:pt x="17037" y="0"/>
                  <a:pt x="17037" y="0"/>
                </a:cubicBezTo>
                <a:cubicBezTo>
                  <a:pt x="19470" y="0"/>
                  <a:pt x="21600" y="2800"/>
                  <a:pt x="21600" y="6000"/>
                </a:cubicBezTo>
                <a:cubicBezTo>
                  <a:pt x="21600" y="9200"/>
                  <a:pt x="19470" y="12000"/>
                  <a:pt x="17037" y="12000"/>
                </a:cubicBezTo>
                <a:close/>
                <a:moveTo>
                  <a:pt x="17037" y="3200"/>
                </a:moveTo>
                <a:cubicBezTo>
                  <a:pt x="16428" y="3200"/>
                  <a:pt x="16428" y="3200"/>
                  <a:pt x="16428" y="3200"/>
                </a:cubicBezTo>
                <a:cubicBezTo>
                  <a:pt x="16428" y="8800"/>
                  <a:pt x="16428" y="8800"/>
                  <a:pt x="16428" y="8800"/>
                </a:cubicBezTo>
                <a:cubicBezTo>
                  <a:pt x="17037" y="8800"/>
                  <a:pt x="17037" y="8800"/>
                  <a:pt x="17037" y="8800"/>
                </a:cubicBezTo>
                <a:cubicBezTo>
                  <a:pt x="18254" y="8800"/>
                  <a:pt x="19470" y="7600"/>
                  <a:pt x="19470" y="6000"/>
                </a:cubicBezTo>
                <a:cubicBezTo>
                  <a:pt x="19470" y="4400"/>
                  <a:pt x="18254" y="3200"/>
                  <a:pt x="17037" y="32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9" name="Shape 5425"/>
          <p:cNvSpPr/>
          <p:nvPr/>
        </p:nvSpPr>
        <p:spPr>
          <a:xfrm>
            <a:off x="658814" y="1851227"/>
            <a:ext cx="353444" cy="3534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41" y="21600"/>
                  <a:pt x="0" y="16759"/>
                  <a:pt x="0" y="10800"/>
                </a:cubicBezTo>
                <a:cubicBezTo>
                  <a:pt x="0" y="4841"/>
                  <a:pt x="4841" y="0"/>
                  <a:pt x="10800" y="0"/>
                </a:cubicBezTo>
                <a:cubicBezTo>
                  <a:pt x="16759" y="0"/>
                  <a:pt x="21600" y="4841"/>
                  <a:pt x="21600" y="10800"/>
                </a:cubicBezTo>
                <a:cubicBezTo>
                  <a:pt x="21600" y="16759"/>
                  <a:pt x="16759" y="21600"/>
                  <a:pt x="10800" y="21600"/>
                </a:cubicBezTo>
                <a:close/>
                <a:moveTo>
                  <a:pt x="2979" y="10800"/>
                </a:moveTo>
                <a:cubicBezTo>
                  <a:pt x="2979" y="14897"/>
                  <a:pt x="6703" y="18248"/>
                  <a:pt x="10800" y="18248"/>
                </a:cubicBezTo>
                <a:cubicBezTo>
                  <a:pt x="14897" y="18248"/>
                  <a:pt x="18621" y="14897"/>
                  <a:pt x="18621" y="10800"/>
                </a:cubicBezTo>
                <a:cubicBezTo>
                  <a:pt x="18621" y="6331"/>
                  <a:pt x="14897" y="2979"/>
                  <a:pt x="10800" y="2979"/>
                </a:cubicBezTo>
                <a:cubicBezTo>
                  <a:pt x="6703" y="2979"/>
                  <a:pt x="2979" y="6331"/>
                  <a:pt x="2979" y="10800"/>
                </a:cubicBezTo>
                <a:close/>
                <a:moveTo>
                  <a:pt x="10800" y="14152"/>
                </a:moveTo>
                <a:cubicBezTo>
                  <a:pt x="8938" y="14152"/>
                  <a:pt x="7076" y="12662"/>
                  <a:pt x="7076" y="10800"/>
                </a:cubicBezTo>
                <a:cubicBezTo>
                  <a:pt x="7076" y="8566"/>
                  <a:pt x="8938" y="7076"/>
                  <a:pt x="10800" y="7076"/>
                </a:cubicBezTo>
                <a:cubicBezTo>
                  <a:pt x="12662" y="7076"/>
                  <a:pt x="14524" y="8566"/>
                  <a:pt x="14524" y="10800"/>
                </a:cubicBezTo>
                <a:cubicBezTo>
                  <a:pt x="14524" y="12662"/>
                  <a:pt x="12662" y="14152"/>
                  <a:pt x="10800" y="1415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0" name="Shape 5426"/>
          <p:cNvSpPr/>
          <p:nvPr/>
        </p:nvSpPr>
        <p:spPr>
          <a:xfrm>
            <a:off x="1410939" y="1820124"/>
            <a:ext cx="356272" cy="409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5214" y="21600"/>
                  <a:pt x="0" y="17731"/>
                  <a:pt x="0" y="12251"/>
                </a:cubicBezTo>
                <a:cubicBezTo>
                  <a:pt x="0" y="7093"/>
                  <a:pt x="4841" y="4513"/>
                  <a:pt x="5586" y="4191"/>
                </a:cubicBezTo>
                <a:cubicBezTo>
                  <a:pt x="6703" y="3546"/>
                  <a:pt x="7448" y="3224"/>
                  <a:pt x="8566" y="2579"/>
                </a:cubicBezTo>
                <a:cubicBezTo>
                  <a:pt x="9310" y="2257"/>
                  <a:pt x="9683" y="1612"/>
                  <a:pt x="10055" y="0"/>
                </a:cubicBezTo>
                <a:cubicBezTo>
                  <a:pt x="10800" y="967"/>
                  <a:pt x="11917" y="1934"/>
                  <a:pt x="12662" y="2579"/>
                </a:cubicBezTo>
                <a:cubicBezTo>
                  <a:pt x="13779" y="3224"/>
                  <a:pt x="14897" y="3546"/>
                  <a:pt x="16014" y="4191"/>
                </a:cubicBezTo>
                <a:cubicBezTo>
                  <a:pt x="16759" y="4513"/>
                  <a:pt x="21600" y="7093"/>
                  <a:pt x="21600" y="12573"/>
                </a:cubicBezTo>
                <a:cubicBezTo>
                  <a:pt x="21600" y="18054"/>
                  <a:pt x="16759" y="21600"/>
                  <a:pt x="10800" y="21600"/>
                </a:cubicBezTo>
                <a:close/>
                <a:moveTo>
                  <a:pt x="19366" y="12896"/>
                </a:moveTo>
                <a:cubicBezTo>
                  <a:pt x="18248" y="12896"/>
                  <a:pt x="16014" y="14830"/>
                  <a:pt x="14897" y="14830"/>
                </a:cubicBezTo>
                <a:cubicBezTo>
                  <a:pt x="13407" y="14830"/>
                  <a:pt x="11545" y="12251"/>
                  <a:pt x="8566" y="12573"/>
                </a:cubicBezTo>
                <a:cubicBezTo>
                  <a:pt x="6331" y="12573"/>
                  <a:pt x="4469" y="13863"/>
                  <a:pt x="4469" y="15475"/>
                </a:cubicBezTo>
                <a:cubicBezTo>
                  <a:pt x="4469" y="16442"/>
                  <a:pt x="4841" y="17087"/>
                  <a:pt x="5586" y="17731"/>
                </a:cubicBezTo>
                <a:cubicBezTo>
                  <a:pt x="6331" y="17731"/>
                  <a:pt x="6703" y="18054"/>
                  <a:pt x="8193" y="18054"/>
                </a:cubicBezTo>
                <a:cubicBezTo>
                  <a:pt x="10428" y="18054"/>
                  <a:pt x="13407" y="15475"/>
                  <a:pt x="14897" y="15475"/>
                </a:cubicBezTo>
                <a:cubicBezTo>
                  <a:pt x="16014" y="15475"/>
                  <a:pt x="17503" y="17731"/>
                  <a:pt x="18621" y="18054"/>
                </a:cubicBezTo>
                <a:cubicBezTo>
                  <a:pt x="18993" y="18054"/>
                  <a:pt x="19366" y="17731"/>
                  <a:pt x="20110" y="17087"/>
                </a:cubicBezTo>
                <a:cubicBezTo>
                  <a:pt x="20483" y="16119"/>
                  <a:pt x="20855" y="15152"/>
                  <a:pt x="20855" y="14507"/>
                </a:cubicBezTo>
                <a:cubicBezTo>
                  <a:pt x="20855" y="13863"/>
                  <a:pt x="20483" y="12896"/>
                  <a:pt x="19366" y="12896"/>
                </a:cubicBezTo>
                <a:close/>
                <a:moveTo>
                  <a:pt x="16014" y="19343"/>
                </a:moveTo>
                <a:cubicBezTo>
                  <a:pt x="15641" y="19666"/>
                  <a:pt x="14524" y="19988"/>
                  <a:pt x="13034" y="19988"/>
                </a:cubicBezTo>
                <a:cubicBezTo>
                  <a:pt x="11545" y="19988"/>
                  <a:pt x="10800" y="19666"/>
                  <a:pt x="10428" y="19343"/>
                </a:cubicBezTo>
                <a:cubicBezTo>
                  <a:pt x="10055" y="19343"/>
                  <a:pt x="10055" y="19343"/>
                  <a:pt x="10055" y="19343"/>
                </a:cubicBezTo>
                <a:cubicBezTo>
                  <a:pt x="10055" y="19343"/>
                  <a:pt x="9683" y="19343"/>
                  <a:pt x="9683" y="19343"/>
                </a:cubicBezTo>
                <a:cubicBezTo>
                  <a:pt x="9683" y="19666"/>
                  <a:pt x="9683" y="19666"/>
                  <a:pt x="9683" y="19988"/>
                </a:cubicBezTo>
                <a:cubicBezTo>
                  <a:pt x="10800" y="20633"/>
                  <a:pt x="12662" y="20633"/>
                  <a:pt x="13779" y="20633"/>
                </a:cubicBezTo>
                <a:cubicBezTo>
                  <a:pt x="15269" y="20310"/>
                  <a:pt x="16014" y="19666"/>
                  <a:pt x="16386" y="19666"/>
                </a:cubicBezTo>
                <a:cubicBezTo>
                  <a:pt x="16386" y="19666"/>
                  <a:pt x="16386" y="19343"/>
                  <a:pt x="16386" y="19343"/>
                </a:cubicBezTo>
                <a:cubicBezTo>
                  <a:pt x="16386" y="19343"/>
                  <a:pt x="16386" y="19021"/>
                  <a:pt x="16014" y="19343"/>
                </a:cubicBezTo>
                <a:close/>
                <a:moveTo>
                  <a:pt x="15269" y="17087"/>
                </a:moveTo>
                <a:cubicBezTo>
                  <a:pt x="14897" y="17087"/>
                  <a:pt x="14524" y="17087"/>
                  <a:pt x="14152" y="17087"/>
                </a:cubicBezTo>
                <a:cubicBezTo>
                  <a:pt x="13779" y="17087"/>
                  <a:pt x="13779" y="17087"/>
                  <a:pt x="13407" y="17087"/>
                </a:cubicBezTo>
                <a:cubicBezTo>
                  <a:pt x="12662" y="17087"/>
                  <a:pt x="12290" y="17731"/>
                  <a:pt x="12290" y="17731"/>
                </a:cubicBezTo>
                <a:cubicBezTo>
                  <a:pt x="11917" y="18054"/>
                  <a:pt x="11917" y="18054"/>
                  <a:pt x="11917" y="18376"/>
                </a:cubicBezTo>
                <a:cubicBezTo>
                  <a:pt x="11917" y="18376"/>
                  <a:pt x="12290" y="18376"/>
                  <a:pt x="12662" y="18054"/>
                </a:cubicBezTo>
                <a:cubicBezTo>
                  <a:pt x="13034" y="17731"/>
                  <a:pt x="13407" y="17409"/>
                  <a:pt x="14152" y="17409"/>
                </a:cubicBezTo>
                <a:cubicBezTo>
                  <a:pt x="14897" y="17409"/>
                  <a:pt x="15269" y="17731"/>
                  <a:pt x="15269" y="18054"/>
                </a:cubicBezTo>
                <a:cubicBezTo>
                  <a:pt x="15641" y="18376"/>
                  <a:pt x="15641" y="18376"/>
                  <a:pt x="15641" y="18376"/>
                </a:cubicBezTo>
                <a:cubicBezTo>
                  <a:pt x="16014" y="18376"/>
                  <a:pt x="16014" y="18054"/>
                  <a:pt x="16014" y="18054"/>
                </a:cubicBezTo>
                <a:cubicBezTo>
                  <a:pt x="15641" y="17731"/>
                  <a:pt x="15641" y="17409"/>
                  <a:pt x="15269" y="1708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1" name="Shape 5427"/>
          <p:cNvSpPr/>
          <p:nvPr/>
        </p:nvSpPr>
        <p:spPr>
          <a:xfrm>
            <a:off x="2431685" y="1871021"/>
            <a:ext cx="84827" cy="322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075"/>
                </a:moveTo>
                <a:cubicBezTo>
                  <a:pt x="21600" y="4891"/>
                  <a:pt x="20057" y="5706"/>
                  <a:pt x="16971" y="5706"/>
                </a:cubicBezTo>
                <a:cubicBezTo>
                  <a:pt x="4629" y="5706"/>
                  <a:pt x="4629" y="5706"/>
                  <a:pt x="4629" y="5706"/>
                </a:cubicBezTo>
                <a:cubicBezTo>
                  <a:pt x="1543" y="5706"/>
                  <a:pt x="0" y="4891"/>
                  <a:pt x="0" y="4075"/>
                </a:cubicBezTo>
                <a:cubicBezTo>
                  <a:pt x="0" y="1223"/>
                  <a:pt x="0" y="1223"/>
                  <a:pt x="0" y="1223"/>
                </a:cubicBezTo>
                <a:cubicBezTo>
                  <a:pt x="0" y="408"/>
                  <a:pt x="1543" y="0"/>
                  <a:pt x="4629" y="0"/>
                </a:cubicBezTo>
                <a:cubicBezTo>
                  <a:pt x="16971" y="0"/>
                  <a:pt x="16971" y="0"/>
                  <a:pt x="16971" y="0"/>
                </a:cubicBezTo>
                <a:cubicBezTo>
                  <a:pt x="20057" y="0"/>
                  <a:pt x="21600" y="408"/>
                  <a:pt x="21600" y="1223"/>
                </a:cubicBezTo>
                <a:lnTo>
                  <a:pt x="21600" y="4075"/>
                </a:lnTo>
                <a:close/>
                <a:moveTo>
                  <a:pt x="21600" y="12226"/>
                </a:moveTo>
                <a:cubicBezTo>
                  <a:pt x="21600" y="13042"/>
                  <a:pt x="20057" y="13857"/>
                  <a:pt x="16971" y="13857"/>
                </a:cubicBezTo>
                <a:cubicBezTo>
                  <a:pt x="4629" y="13857"/>
                  <a:pt x="4629" y="13857"/>
                  <a:pt x="4629" y="13857"/>
                </a:cubicBezTo>
                <a:cubicBezTo>
                  <a:pt x="1543" y="13857"/>
                  <a:pt x="0" y="13042"/>
                  <a:pt x="0" y="12226"/>
                </a:cubicBezTo>
                <a:cubicBezTo>
                  <a:pt x="0" y="9374"/>
                  <a:pt x="0" y="9374"/>
                  <a:pt x="0" y="9374"/>
                </a:cubicBezTo>
                <a:cubicBezTo>
                  <a:pt x="0" y="8558"/>
                  <a:pt x="1543" y="7743"/>
                  <a:pt x="4629" y="7743"/>
                </a:cubicBezTo>
                <a:cubicBezTo>
                  <a:pt x="16971" y="7743"/>
                  <a:pt x="16971" y="7743"/>
                  <a:pt x="16971" y="7743"/>
                </a:cubicBezTo>
                <a:cubicBezTo>
                  <a:pt x="20057" y="7743"/>
                  <a:pt x="21600" y="8558"/>
                  <a:pt x="21600" y="9374"/>
                </a:cubicBezTo>
                <a:lnTo>
                  <a:pt x="21600" y="12226"/>
                </a:lnTo>
                <a:close/>
                <a:moveTo>
                  <a:pt x="21600" y="19970"/>
                </a:moveTo>
                <a:cubicBezTo>
                  <a:pt x="21600" y="20785"/>
                  <a:pt x="20057" y="21600"/>
                  <a:pt x="16971" y="21600"/>
                </a:cubicBezTo>
                <a:cubicBezTo>
                  <a:pt x="4629" y="21600"/>
                  <a:pt x="4629" y="21600"/>
                  <a:pt x="4629" y="21600"/>
                </a:cubicBezTo>
                <a:cubicBezTo>
                  <a:pt x="1543" y="21600"/>
                  <a:pt x="0" y="20785"/>
                  <a:pt x="0" y="19970"/>
                </a:cubicBezTo>
                <a:cubicBezTo>
                  <a:pt x="0" y="17117"/>
                  <a:pt x="0" y="17117"/>
                  <a:pt x="0" y="17117"/>
                </a:cubicBezTo>
                <a:cubicBezTo>
                  <a:pt x="0" y="16302"/>
                  <a:pt x="1543" y="15487"/>
                  <a:pt x="4629" y="15487"/>
                </a:cubicBezTo>
                <a:cubicBezTo>
                  <a:pt x="16971" y="15487"/>
                  <a:pt x="16971" y="15487"/>
                  <a:pt x="16971" y="15487"/>
                </a:cubicBezTo>
                <a:cubicBezTo>
                  <a:pt x="20057" y="15487"/>
                  <a:pt x="21600" y="16302"/>
                  <a:pt x="21600" y="17117"/>
                </a:cubicBezTo>
                <a:lnTo>
                  <a:pt x="21600" y="1997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2" name="Shape 5428"/>
          <p:cNvSpPr/>
          <p:nvPr/>
        </p:nvSpPr>
        <p:spPr>
          <a:xfrm>
            <a:off x="3172503" y="1851227"/>
            <a:ext cx="356272" cy="3534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724"/>
                </a:moveTo>
                <a:cubicBezTo>
                  <a:pt x="21600" y="17503"/>
                  <a:pt x="21600" y="17503"/>
                  <a:pt x="21600" y="17503"/>
                </a:cubicBezTo>
                <a:cubicBezTo>
                  <a:pt x="21600" y="19738"/>
                  <a:pt x="19738" y="21600"/>
                  <a:pt x="17503" y="21600"/>
                </a:cubicBezTo>
                <a:cubicBezTo>
                  <a:pt x="4097" y="21600"/>
                  <a:pt x="4097" y="21600"/>
                  <a:pt x="4097" y="21600"/>
                </a:cubicBezTo>
                <a:cubicBezTo>
                  <a:pt x="1862" y="21600"/>
                  <a:pt x="0" y="19738"/>
                  <a:pt x="0" y="17503"/>
                </a:cubicBezTo>
                <a:cubicBezTo>
                  <a:pt x="0" y="3724"/>
                  <a:pt x="0" y="3724"/>
                  <a:pt x="0" y="3724"/>
                </a:cubicBezTo>
                <a:cubicBezTo>
                  <a:pt x="0" y="1490"/>
                  <a:pt x="1862" y="0"/>
                  <a:pt x="4097" y="0"/>
                </a:cubicBezTo>
                <a:cubicBezTo>
                  <a:pt x="17503" y="0"/>
                  <a:pt x="17503" y="0"/>
                  <a:pt x="17503" y="0"/>
                </a:cubicBezTo>
                <a:cubicBezTo>
                  <a:pt x="19738" y="0"/>
                  <a:pt x="21600" y="1490"/>
                  <a:pt x="21600" y="3724"/>
                </a:cubicBezTo>
                <a:close/>
                <a:moveTo>
                  <a:pt x="16759" y="5214"/>
                </a:moveTo>
                <a:cubicBezTo>
                  <a:pt x="4841" y="5214"/>
                  <a:pt x="4841" y="5214"/>
                  <a:pt x="4841" y="5214"/>
                </a:cubicBezTo>
                <a:cubicBezTo>
                  <a:pt x="4097" y="5214"/>
                  <a:pt x="3352" y="5959"/>
                  <a:pt x="3352" y="6703"/>
                </a:cubicBezTo>
                <a:cubicBezTo>
                  <a:pt x="3352" y="7448"/>
                  <a:pt x="4469" y="8193"/>
                  <a:pt x="4841" y="8566"/>
                </a:cubicBezTo>
                <a:cubicBezTo>
                  <a:pt x="6331" y="9310"/>
                  <a:pt x="7448" y="10055"/>
                  <a:pt x="8566" y="11172"/>
                </a:cubicBezTo>
                <a:cubicBezTo>
                  <a:pt x="9310" y="11545"/>
                  <a:pt x="10055" y="11917"/>
                  <a:pt x="10800" y="11917"/>
                </a:cubicBezTo>
                <a:cubicBezTo>
                  <a:pt x="11545" y="11917"/>
                  <a:pt x="12290" y="11545"/>
                  <a:pt x="12662" y="11172"/>
                </a:cubicBezTo>
                <a:cubicBezTo>
                  <a:pt x="14152" y="10055"/>
                  <a:pt x="15269" y="9310"/>
                  <a:pt x="16759" y="8566"/>
                </a:cubicBezTo>
                <a:cubicBezTo>
                  <a:pt x="17131" y="8193"/>
                  <a:pt x="17876" y="7448"/>
                  <a:pt x="17876" y="6703"/>
                </a:cubicBezTo>
                <a:cubicBezTo>
                  <a:pt x="17876" y="5959"/>
                  <a:pt x="17503" y="5214"/>
                  <a:pt x="16759" y="5214"/>
                </a:cubicBezTo>
                <a:close/>
                <a:moveTo>
                  <a:pt x="17876" y="8566"/>
                </a:moveTo>
                <a:cubicBezTo>
                  <a:pt x="17876" y="8938"/>
                  <a:pt x="17503" y="9310"/>
                  <a:pt x="17131" y="9310"/>
                </a:cubicBezTo>
                <a:cubicBezTo>
                  <a:pt x="15641" y="10428"/>
                  <a:pt x="14524" y="11172"/>
                  <a:pt x="13034" y="11917"/>
                </a:cubicBezTo>
                <a:cubicBezTo>
                  <a:pt x="12290" y="12290"/>
                  <a:pt x="11545" y="13034"/>
                  <a:pt x="10800" y="13034"/>
                </a:cubicBezTo>
                <a:cubicBezTo>
                  <a:pt x="10055" y="13034"/>
                  <a:pt x="8938" y="12290"/>
                  <a:pt x="8566" y="11917"/>
                </a:cubicBezTo>
                <a:cubicBezTo>
                  <a:pt x="7076" y="11172"/>
                  <a:pt x="5586" y="10428"/>
                  <a:pt x="4469" y="9310"/>
                </a:cubicBezTo>
                <a:cubicBezTo>
                  <a:pt x="4097" y="9310"/>
                  <a:pt x="3724" y="8938"/>
                  <a:pt x="3352" y="8566"/>
                </a:cubicBezTo>
                <a:cubicBezTo>
                  <a:pt x="3352" y="14897"/>
                  <a:pt x="3352" y="14897"/>
                  <a:pt x="3352" y="14897"/>
                </a:cubicBezTo>
                <a:cubicBezTo>
                  <a:pt x="3352" y="15641"/>
                  <a:pt x="4097" y="16014"/>
                  <a:pt x="4841" y="16014"/>
                </a:cubicBezTo>
                <a:cubicBezTo>
                  <a:pt x="16759" y="16014"/>
                  <a:pt x="16759" y="16014"/>
                  <a:pt x="16759" y="16014"/>
                </a:cubicBezTo>
                <a:cubicBezTo>
                  <a:pt x="17503" y="16014"/>
                  <a:pt x="17876" y="15641"/>
                  <a:pt x="17876" y="14897"/>
                </a:cubicBezTo>
                <a:lnTo>
                  <a:pt x="17876" y="856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3" name="Shape 5429"/>
          <p:cNvSpPr/>
          <p:nvPr/>
        </p:nvSpPr>
        <p:spPr>
          <a:xfrm>
            <a:off x="4051871" y="1887986"/>
            <a:ext cx="415651" cy="3110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929"/>
                </a:moveTo>
                <a:cubicBezTo>
                  <a:pt x="17788" y="11012"/>
                  <a:pt x="17788" y="11012"/>
                  <a:pt x="17788" y="11012"/>
                </a:cubicBezTo>
                <a:cubicBezTo>
                  <a:pt x="17788" y="11012"/>
                  <a:pt x="17471" y="11012"/>
                  <a:pt x="17471" y="11012"/>
                </a:cubicBezTo>
                <a:cubicBezTo>
                  <a:pt x="17153" y="11012"/>
                  <a:pt x="17153" y="11012"/>
                  <a:pt x="17153" y="10588"/>
                </a:cubicBezTo>
                <a:cubicBezTo>
                  <a:pt x="17153" y="7624"/>
                  <a:pt x="17153" y="7624"/>
                  <a:pt x="17153" y="7624"/>
                </a:cubicBezTo>
                <a:cubicBezTo>
                  <a:pt x="635" y="7624"/>
                  <a:pt x="635" y="7624"/>
                  <a:pt x="635" y="7624"/>
                </a:cubicBezTo>
                <a:cubicBezTo>
                  <a:pt x="318" y="7624"/>
                  <a:pt x="0" y="7200"/>
                  <a:pt x="0" y="7200"/>
                </a:cubicBezTo>
                <a:cubicBezTo>
                  <a:pt x="0" y="3812"/>
                  <a:pt x="0" y="3812"/>
                  <a:pt x="0" y="3812"/>
                </a:cubicBezTo>
                <a:cubicBezTo>
                  <a:pt x="0" y="3812"/>
                  <a:pt x="318" y="3388"/>
                  <a:pt x="635" y="3388"/>
                </a:cubicBezTo>
                <a:cubicBezTo>
                  <a:pt x="17153" y="3388"/>
                  <a:pt x="17153" y="3388"/>
                  <a:pt x="17153" y="3388"/>
                </a:cubicBezTo>
                <a:cubicBezTo>
                  <a:pt x="17153" y="424"/>
                  <a:pt x="17153" y="424"/>
                  <a:pt x="17153" y="424"/>
                </a:cubicBezTo>
                <a:cubicBezTo>
                  <a:pt x="17153" y="0"/>
                  <a:pt x="17153" y="0"/>
                  <a:pt x="17471" y="0"/>
                </a:cubicBezTo>
                <a:cubicBezTo>
                  <a:pt x="17471" y="0"/>
                  <a:pt x="17788" y="0"/>
                  <a:pt x="17788" y="0"/>
                </a:cubicBezTo>
                <a:cubicBezTo>
                  <a:pt x="21600" y="5082"/>
                  <a:pt x="21600" y="5082"/>
                  <a:pt x="21600" y="5082"/>
                </a:cubicBezTo>
                <a:cubicBezTo>
                  <a:pt x="21600" y="5082"/>
                  <a:pt x="21600" y="5506"/>
                  <a:pt x="21600" y="5506"/>
                </a:cubicBezTo>
                <a:cubicBezTo>
                  <a:pt x="21600" y="5506"/>
                  <a:pt x="21600" y="5929"/>
                  <a:pt x="21600" y="5929"/>
                </a:cubicBezTo>
                <a:close/>
                <a:moveTo>
                  <a:pt x="21600" y="17365"/>
                </a:moveTo>
                <a:cubicBezTo>
                  <a:pt x="21600" y="17788"/>
                  <a:pt x="21600" y="17788"/>
                  <a:pt x="21282" y="17788"/>
                </a:cubicBezTo>
                <a:cubicBezTo>
                  <a:pt x="4765" y="17788"/>
                  <a:pt x="4765" y="17788"/>
                  <a:pt x="4765" y="17788"/>
                </a:cubicBezTo>
                <a:cubicBezTo>
                  <a:pt x="4765" y="20753"/>
                  <a:pt x="4765" y="20753"/>
                  <a:pt x="4765" y="20753"/>
                </a:cubicBezTo>
                <a:cubicBezTo>
                  <a:pt x="4765" y="21176"/>
                  <a:pt x="4447" y="21600"/>
                  <a:pt x="4447" y="21600"/>
                </a:cubicBezTo>
                <a:cubicBezTo>
                  <a:pt x="4129" y="21600"/>
                  <a:pt x="4129" y="21176"/>
                  <a:pt x="4129" y="21176"/>
                </a:cubicBezTo>
                <a:cubicBezTo>
                  <a:pt x="318" y="16094"/>
                  <a:pt x="318" y="16094"/>
                  <a:pt x="318" y="16094"/>
                </a:cubicBezTo>
                <a:cubicBezTo>
                  <a:pt x="318" y="16094"/>
                  <a:pt x="0" y="16094"/>
                  <a:pt x="0" y="15671"/>
                </a:cubicBezTo>
                <a:cubicBezTo>
                  <a:pt x="0" y="15671"/>
                  <a:pt x="318" y="15671"/>
                  <a:pt x="318" y="15247"/>
                </a:cubicBezTo>
                <a:cubicBezTo>
                  <a:pt x="4129" y="10165"/>
                  <a:pt x="4129" y="10165"/>
                  <a:pt x="4129" y="10165"/>
                </a:cubicBezTo>
                <a:cubicBezTo>
                  <a:pt x="4129" y="10165"/>
                  <a:pt x="4129" y="10165"/>
                  <a:pt x="4447" y="10165"/>
                </a:cubicBezTo>
                <a:cubicBezTo>
                  <a:pt x="4447" y="10165"/>
                  <a:pt x="4765" y="10165"/>
                  <a:pt x="4765" y="10588"/>
                </a:cubicBezTo>
                <a:cubicBezTo>
                  <a:pt x="4765" y="13553"/>
                  <a:pt x="4765" y="13553"/>
                  <a:pt x="4765" y="13553"/>
                </a:cubicBezTo>
                <a:cubicBezTo>
                  <a:pt x="21282" y="13553"/>
                  <a:pt x="21282" y="13553"/>
                  <a:pt x="21282" y="13553"/>
                </a:cubicBezTo>
                <a:cubicBezTo>
                  <a:pt x="21600" y="13553"/>
                  <a:pt x="21600" y="13976"/>
                  <a:pt x="21600" y="14400"/>
                </a:cubicBezTo>
                <a:lnTo>
                  <a:pt x="21600" y="1736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4" name="Shape 5430"/>
          <p:cNvSpPr/>
          <p:nvPr/>
        </p:nvSpPr>
        <p:spPr>
          <a:xfrm>
            <a:off x="4934066" y="1851227"/>
            <a:ext cx="359100" cy="3534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17" y="13407"/>
                </a:moveTo>
                <a:cubicBezTo>
                  <a:pt x="5858" y="17876"/>
                  <a:pt x="5858" y="17876"/>
                  <a:pt x="5858" y="17876"/>
                </a:cubicBezTo>
                <a:cubicBezTo>
                  <a:pt x="8054" y="20110"/>
                  <a:pt x="8054" y="20110"/>
                  <a:pt x="8054" y="20110"/>
                </a:cubicBezTo>
                <a:cubicBezTo>
                  <a:pt x="8054" y="20110"/>
                  <a:pt x="8054" y="20483"/>
                  <a:pt x="8054" y="20483"/>
                </a:cubicBezTo>
                <a:cubicBezTo>
                  <a:pt x="8054" y="21228"/>
                  <a:pt x="7688" y="21600"/>
                  <a:pt x="7322" y="21600"/>
                </a:cubicBezTo>
                <a:cubicBezTo>
                  <a:pt x="1098" y="21600"/>
                  <a:pt x="1098" y="21600"/>
                  <a:pt x="1098" y="21600"/>
                </a:cubicBezTo>
                <a:cubicBezTo>
                  <a:pt x="732" y="21600"/>
                  <a:pt x="0" y="21228"/>
                  <a:pt x="0" y="20483"/>
                </a:cubicBezTo>
                <a:cubicBezTo>
                  <a:pt x="0" y="14152"/>
                  <a:pt x="0" y="14152"/>
                  <a:pt x="0" y="14152"/>
                </a:cubicBezTo>
                <a:cubicBezTo>
                  <a:pt x="0" y="13779"/>
                  <a:pt x="732" y="13407"/>
                  <a:pt x="1098" y="13407"/>
                </a:cubicBezTo>
                <a:cubicBezTo>
                  <a:pt x="1464" y="13407"/>
                  <a:pt x="1464" y="13407"/>
                  <a:pt x="1831" y="13779"/>
                </a:cubicBezTo>
                <a:cubicBezTo>
                  <a:pt x="3661" y="15641"/>
                  <a:pt x="3661" y="15641"/>
                  <a:pt x="3661" y="15641"/>
                </a:cubicBezTo>
                <a:cubicBezTo>
                  <a:pt x="8420" y="11172"/>
                  <a:pt x="8420" y="11172"/>
                  <a:pt x="8420" y="11172"/>
                </a:cubicBezTo>
                <a:cubicBezTo>
                  <a:pt x="8420" y="10800"/>
                  <a:pt x="8420" y="10800"/>
                  <a:pt x="8786" y="10800"/>
                </a:cubicBezTo>
                <a:cubicBezTo>
                  <a:pt x="8786" y="10800"/>
                  <a:pt x="8786" y="10800"/>
                  <a:pt x="8786" y="11172"/>
                </a:cubicBezTo>
                <a:cubicBezTo>
                  <a:pt x="10617" y="12662"/>
                  <a:pt x="10617" y="12662"/>
                  <a:pt x="10617" y="12662"/>
                </a:cubicBezTo>
                <a:cubicBezTo>
                  <a:pt x="10617" y="12662"/>
                  <a:pt x="10617" y="12662"/>
                  <a:pt x="10617" y="13034"/>
                </a:cubicBezTo>
                <a:cubicBezTo>
                  <a:pt x="10617" y="13034"/>
                  <a:pt x="10617" y="13034"/>
                  <a:pt x="10617" y="13407"/>
                </a:cubicBezTo>
                <a:close/>
                <a:moveTo>
                  <a:pt x="21600" y="7076"/>
                </a:moveTo>
                <a:cubicBezTo>
                  <a:pt x="21600" y="7448"/>
                  <a:pt x="21234" y="7821"/>
                  <a:pt x="20502" y="7821"/>
                </a:cubicBezTo>
                <a:cubicBezTo>
                  <a:pt x="20502" y="7821"/>
                  <a:pt x="20136" y="7821"/>
                  <a:pt x="20136" y="7821"/>
                </a:cubicBezTo>
                <a:cubicBezTo>
                  <a:pt x="17939" y="5586"/>
                  <a:pt x="17939" y="5586"/>
                  <a:pt x="17939" y="5586"/>
                </a:cubicBezTo>
                <a:cubicBezTo>
                  <a:pt x="13546" y="10428"/>
                  <a:pt x="13546" y="10428"/>
                  <a:pt x="13546" y="10428"/>
                </a:cubicBezTo>
                <a:cubicBezTo>
                  <a:pt x="13180" y="10428"/>
                  <a:pt x="13180" y="10428"/>
                  <a:pt x="13180" y="10428"/>
                </a:cubicBezTo>
                <a:cubicBezTo>
                  <a:pt x="12814" y="10428"/>
                  <a:pt x="12814" y="10428"/>
                  <a:pt x="12814" y="10428"/>
                </a:cubicBezTo>
                <a:cubicBezTo>
                  <a:pt x="10983" y="8938"/>
                  <a:pt x="10983" y="8938"/>
                  <a:pt x="10983" y="8938"/>
                </a:cubicBezTo>
                <a:cubicBezTo>
                  <a:pt x="10983" y="8566"/>
                  <a:pt x="10983" y="8566"/>
                  <a:pt x="10983" y="8566"/>
                </a:cubicBezTo>
                <a:cubicBezTo>
                  <a:pt x="10983" y="8193"/>
                  <a:pt x="10983" y="8193"/>
                  <a:pt x="10983" y="8193"/>
                </a:cubicBezTo>
                <a:cubicBezTo>
                  <a:pt x="15742" y="3352"/>
                  <a:pt x="15742" y="3352"/>
                  <a:pt x="15742" y="3352"/>
                </a:cubicBezTo>
                <a:cubicBezTo>
                  <a:pt x="13912" y="1490"/>
                  <a:pt x="13912" y="1490"/>
                  <a:pt x="13912" y="1490"/>
                </a:cubicBezTo>
                <a:cubicBezTo>
                  <a:pt x="13546" y="1117"/>
                  <a:pt x="13546" y="1117"/>
                  <a:pt x="13546" y="745"/>
                </a:cubicBezTo>
                <a:cubicBezTo>
                  <a:pt x="13546" y="372"/>
                  <a:pt x="13912" y="0"/>
                  <a:pt x="14278" y="0"/>
                </a:cubicBezTo>
                <a:cubicBezTo>
                  <a:pt x="20502" y="0"/>
                  <a:pt x="20502" y="0"/>
                  <a:pt x="20502" y="0"/>
                </a:cubicBezTo>
                <a:cubicBezTo>
                  <a:pt x="21234" y="0"/>
                  <a:pt x="21600" y="372"/>
                  <a:pt x="21600" y="745"/>
                </a:cubicBezTo>
                <a:lnTo>
                  <a:pt x="21600" y="707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5" name="Shape 5431"/>
          <p:cNvSpPr/>
          <p:nvPr/>
        </p:nvSpPr>
        <p:spPr>
          <a:xfrm>
            <a:off x="5813433" y="1887986"/>
            <a:ext cx="415651" cy="3110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882" y="1694"/>
                </a:moveTo>
                <a:cubicBezTo>
                  <a:pt x="13341" y="7624"/>
                  <a:pt x="10800" y="13553"/>
                  <a:pt x="8259" y="19906"/>
                </a:cubicBezTo>
                <a:cubicBezTo>
                  <a:pt x="7624" y="21176"/>
                  <a:pt x="7624" y="21176"/>
                  <a:pt x="7624" y="21176"/>
                </a:cubicBezTo>
                <a:cubicBezTo>
                  <a:pt x="7624" y="21176"/>
                  <a:pt x="7624" y="21600"/>
                  <a:pt x="7306" y="21600"/>
                </a:cubicBezTo>
                <a:cubicBezTo>
                  <a:pt x="6988" y="21600"/>
                  <a:pt x="6035" y="20329"/>
                  <a:pt x="5718" y="20329"/>
                </a:cubicBezTo>
                <a:cubicBezTo>
                  <a:pt x="5718" y="20329"/>
                  <a:pt x="5400" y="19906"/>
                  <a:pt x="5400" y="19906"/>
                </a:cubicBezTo>
                <a:cubicBezTo>
                  <a:pt x="5400" y="19482"/>
                  <a:pt x="6035" y="18635"/>
                  <a:pt x="6035" y="18635"/>
                </a:cubicBezTo>
                <a:cubicBezTo>
                  <a:pt x="3812" y="16941"/>
                  <a:pt x="1906" y="14824"/>
                  <a:pt x="318" y="11859"/>
                </a:cubicBezTo>
                <a:cubicBezTo>
                  <a:pt x="318" y="11435"/>
                  <a:pt x="0" y="11012"/>
                  <a:pt x="0" y="10588"/>
                </a:cubicBezTo>
                <a:cubicBezTo>
                  <a:pt x="0" y="10165"/>
                  <a:pt x="318" y="9741"/>
                  <a:pt x="318" y="9741"/>
                </a:cubicBezTo>
                <a:cubicBezTo>
                  <a:pt x="2859" y="4659"/>
                  <a:pt x="6353" y="1271"/>
                  <a:pt x="10800" y="1271"/>
                </a:cubicBezTo>
                <a:cubicBezTo>
                  <a:pt x="11753" y="1271"/>
                  <a:pt x="12388" y="1271"/>
                  <a:pt x="13024" y="1694"/>
                </a:cubicBezTo>
                <a:cubicBezTo>
                  <a:pt x="13659" y="0"/>
                  <a:pt x="13659" y="0"/>
                  <a:pt x="13659" y="0"/>
                </a:cubicBezTo>
                <a:cubicBezTo>
                  <a:pt x="13976" y="0"/>
                  <a:pt x="13976" y="0"/>
                  <a:pt x="13976" y="0"/>
                </a:cubicBezTo>
                <a:cubicBezTo>
                  <a:pt x="14294" y="0"/>
                  <a:pt x="15565" y="847"/>
                  <a:pt x="15565" y="847"/>
                </a:cubicBezTo>
                <a:cubicBezTo>
                  <a:pt x="15882" y="1271"/>
                  <a:pt x="15882" y="1271"/>
                  <a:pt x="15882" y="1271"/>
                </a:cubicBezTo>
                <a:cubicBezTo>
                  <a:pt x="15882" y="1271"/>
                  <a:pt x="15882" y="1694"/>
                  <a:pt x="15882" y="1694"/>
                </a:cubicBezTo>
                <a:close/>
                <a:moveTo>
                  <a:pt x="7624" y="14400"/>
                </a:moveTo>
                <a:cubicBezTo>
                  <a:pt x="6353" y="13129"/>
                  <a:pt x="5400" y="11012"/>
                  <a:pt x="5400" y="8471"/>
                </a:cubicBezTo>
                <a:cubicBezTo>
                  <a:pt x="5400" y="7200"/>
                  <a:pt x="5718" y="5929"/>
                  <a:pt x="6353" y="5082"/>
                </a:cubicBezTo>
                <a:cubicBezTo>
                  <a:pt x="4447" y="6353"/>
                  <a:pt x="2859" y="8471"/>
                  <a:pt x="1588" y="10588"/>
                </a:cubicBezTo>
                <a:cubicBezTo>
                  <a:pt x="2859" y="13129"/>
                  <a:pt x="4765" y="15247"/>
                  <a:pt x="6988" y="16518"/>
                </a:cubicBezTo>
                <a:lnTo>
                  <a:pt x="7624" y="14400"/>
                </a:lnTo>
                <a:close/>
                <a:moveTo>
                  <a:pt x="10800" y="3812"/>
                </a:moveTo>
                <a:cubicBezTo>
                  <a:pt x="8894" y="3812"/>
                  <a:pt x="7306" y="5929"/>
                  <a:pt x="7306" y="8471"/>
                </a:cubicBezTo>
                <a:cubicBezTo>
                  <a:pt x="7306" y="8894"/>
                  <a:pt x="7624" y="9318"/>
                  <a:pt x="7941" y="9318"/>
                </a:cubicBezTo>
                <a:cubicBezTo>
                  <a:pt x="8259" y="9318"/>
                  <a:pt x="8576" y="8894"/>
                  <a:pt x="8576" y="8471"/>
                </a:cubicBezTo>
                <a:cubicBezTo>
                  <a:pt x="8576" y="6776"/>
                  <a:pt x="9529" y="5082"/>
                  <a:pt x="10800" y="5082"/>
                </a:cubicBezTo>
                <a:cubicBezTo>
                  <a:pt x="11118" y="5082"/>
                  <a:pt x="11435" y="5082"/>
                  <a:pt x="11435" y="4659"/>
                </a:cubicBezTo>
                <a:cubicBezTo>
                  <a:pt x="11435" y="4235"/>
                  <a:pt x="11118" y="3812"/>
                  <a:pt x="10800" y="3812"/>
                </a:cubicBezTo>
                <a:close/>
                <a:moveTo>
                  <a:pt x="21600" y="11859"/>
                </a:moveTo>
                <a:cubicBezTo>
                  <a:pt x="21282" y="12706"/>
                  <a:pt x="20647" y="13553"/>
                  <a:pt x="20329" y="13976"/>
                </a:cubicBezTo>
                <a:cubicBezTo>
                  <a:pt x="17788" y="17788"/>
                  <a:pt x="14612" y="19906"/>
                  <a:pt x="10800" y="19906"/>
                </a:cubicBezTo>
                <a:cubicBezTo>
                  <a:pt x="11753" y="17788"/>
                  <a:pt x="11753" y="17788"/>
                  <a:pt x="11753" y="17788"/>
                </a:cubicBezTo>
                <a:cubicBezTo>
                  <a:pt x="15247" y="17365"/>
                  <a:pt x="18424" y="14400"/>
                  <a:pt x="20329" y="10588"/>
                </a:cubicBezTo>
                <a:cubicBezTo>
                  <a:pt x="19376" y="8894"/>
                  <a:pt x="18106" y="7200"/>
                  <a:pt x="16835" y="5929"/>
                </a:cubicBezTo>
                <a:cubicBezTo>
                  <a:pt x="17471" y="4235"/>
                  <a:pt x="17471" y="4235"/>
                  <a:pt x="17471" y="4235"/>
                </a:cubicBezTo>
                <a:cubicBezTo>
                  <a:pt x="19059" y="5506"/>
                  <a:pt x="20647" y="7624"/>
                  <a:pt x="21600" y="9741"/>
                </a:cubicBezTo>
                <a:cubicBezTo>
                  <a:pt x="21600" y="9741"/>
                  <a:pt x="21600" y="10165"/>
                  <a:pt x="21600" y="10588"/>
                </a:cubicBezTo>
                <a:cubicBezTo>
                  <a:pt x="21600" y="11012"/>
                  <a:pt x="21600" y="11435"/>
                  <a:pt x="21600" y="11859"/>
                </a:cubicBezTo>
                <a:close/>
                <a:moveTo>
                  <a:pt x="13024" y="15247"/>
                </a:moveTo>
                <a:cubicBezTo>
                  <a:pt x="16200" y="7200"/>
                  <a:pt x="16200" y="7200"/>
                  <a:pt x="16200" y="7200"/>
                </a:cubicBezTo>
                <a:cubicBezTo>
                  <a:pt x="16200" y="7624"/>
                  <a:pt x="16200" y="8047"/>
                  <a:pt x="16200" y="8471"/>
                </a:cubicBezTo>
                <a:cubicBezTo>
                  <a:pt x="16200" y="11435"/>
                  <a:pt x="14929" y="14400"/>
                  <a:pt x="13024" y="1524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6" name="Shape 5432"/>
          <p:cNvSpPr/>
          <p:nvPr/>
        </p:nvSpPr>
        <p:spPr>
          <a:xfrm>
            <a:off x="6695629" y="1847663"/>
            <a:ext cx="415651" cy="357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74" extrusionOk="0">
                <a:moveTo>
                  <a:pt x="21600" y="606"/>
                </a:moveTo>
                <a:cubicBezTo>
                  <a:pt x="21600" y="21108"/>
                  <a:pt x="21600" y="21108"/>
                  <a:pt x="21600" y="21108"/>
                </a:cubicBezTo>
                <a:cubicBezTo>
                  <a:pt x="21600" y="21474"/>
                  <a:pt x="21600" y="21474"/>
                  <a:pt x="21282" y="21108"/>
                </a:cubicBezTo>
                <a:cubicBezTo>
                  <a:pt x="12706" y="11223"/>
                  <a:pt x="12706" y="11223"/>
                  <a:pt x="12706" y="11223"/>
                </a:cubicBezTo>
                <a:cubicBezTo>
                  <a:pt x="12706" y="11223"/>
                  <a:pt x="12388" y="11223"/>
                  <a:pt x="12388" y="11223"/>
                </a:cubicBezTo>
                <a:cubicBezTo>
                  <a:pt x="12388" y="21108"/>
                  <a:pt x="12388" y="21108"/>
                  <a:pt x="12388" y="21108"/>
                </a:cubicBezTo>
                <a:cubicBezTo>
                  <a:pt x="12388" y="21474"/>
                  <a:pt x="12388" y="21474"/>
                  <a:pt x="12071" y="21108"/>
                </a:cubicBezTo>
                <a:cubicBezTo>
                  <a:pt x="3494" y="11223"/>
                  <a:pt x="3494" y="11223"/>
                  <a:pt x="3494" y="11223"/>
                </a:cubicBezTo>
                <a:cubicBezTo>
                  <a:pt x="3176" y="11223"/>
                  <a:pt x="3176" y="11223"/>
                  <a:pt x="3176" y="11223"/>
                </a:cubicBezTo>
                <a:cubicBezTo>
                  <a:pt x="3176" y="20376"/>
                  <a:pt x="3176" y="20376"/>
                  <a:pt x="3176" y="20376"/>
                </a:cubicBezTo>
                <a:cubicBezTo>
                  <a:pt x="3176" y="21108"/>
                  <a:pt x="2859" y="21474"/>
                  <a:pt x="2541" y="21474"/>
                </a:cubicBezTo>
                <a:cubicBezTo>
                  <a:pt x="953" y="21474"/>
                  <a:pt x="953" y="21474"/>
                  <a:pt x="953" y="21474"/>
                </a:cubicBezTo>
                <a:cubicBezTo>
                  <a:pt x="635" y="21474"/>
                  <a:pt x="0" y="21108"/>
                  <a:pt x="0" y="20376"/>
                </a:cubicBezTo>
                <a:cubicBezTo>
                  <a:pt x="0" y="972"/>
                  <a:pt x="0" y="972"/>
                  <a:pt x="0" y="972"/>
                </a:cubicBezTo>
                <a:cubicBezTo>
                  <a:pt x="0" y="606"/>
                  <a:pt x="635" y="240"/>
                  <a:pt x="953" y="240"/>
                </a:cubicBezTo>
                <a:cubicBezTo>
                  <a:pt x="2541" y="240"/>
                  <a:pt x="2541" y="240"/>
                  <a:pt x="2541" y="240"/>
                </a:cubicBezTo>
                <a:cubicBezTo>
                  <a:pt x="2859" y="240"/>
                  <a:pt x="3176" y="606"/>
                  <a:pt x="3176" y="972"/>
                </a:cubicBezTo>
                <a:cubicBezTo>
                  <a:pt x="3176" y="10491"/>
                  <a:pt x="3176" y="10491"/>
                  <a:pt x="3176" y="10491"/>
                </a:cubicBezTo>
                <a:cubicBezTo>
                  <a:pt x="3176" y="10125"/>
                  <a:pt x="3176" y="10125"/>
                  <a:pt x="3494" y="10125"/>
                </a:cubicBezTo>
                <a:cubicBezTo>
                  <a:pt x="12071" y="240"/>
                  <a:pt x="12071" y="240"/>
                  <a:pt x="12071" y="240"/>
                </a:cubicBezTo>
                <a:cubicBezTo>
                  <a:pt x="12388" y="-126"/>
                  <a:pt x="12388" y="-126"/>
                  <a:pt x="12388" y="606"/>
                </a:cubicBezTo>
                <a:cubicBezTo>
                  <a:pt x="12388" y="10491"/>
                  <a:pt x="12388" y="10491"/>
                  <a:pt x="12388" y="10491"/>
                </a:cubicBezTo>
                <a:cubicBezTo>
                  <a:pt x="12388" y="10125"/>
                  <a:pt x="12706" y="10125"/>
                  <a:pt x="12706" y="10125"/>
                </a:cubicBezTo>
                <a:cubicBezTo>
                  <a:pt x="21282" y="240"/>
                  <a:pt x="21282" y="240"/>
                  <a:pt x="21282" y="240"/>
                </a:cubicBezTo>
                <a:cubicBezTo>
                  <a:pt x="21600" y="-126"/>
                  <a:pt x="21600" y="-126"/>
                  <a:pt x="21600" y="60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7" name="Shape 5433"/>
          <p:cNvSpPr/>
          <p:nvPr/>
        </p:nvSpPr>
        <p:spPr>
          <a:xfrm>
            <a:off x="7574996" y="1904950"/>
            <a:ext cx="446753" cy="2686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345" y="12764"/>
                </a:moveTo>
                <a:cubicBezTo>
                  <a:pt x="14499" y="13255"/>
                  <a:pt x="14499" y="13255"/>
                  <a:pt x="14499" y="13255"/>
                </a:cubicBezTo>
                <a:cubicBezTo>
                  <a:pt x="12132" y="14236"/>
                  <a:pt x="12132" y="14236"/>
                  <a:pt x="12132" y="14236"/>
                </a:cubicBezTo>
                <a:cubicBezTo>
                  <a:pt x="11244" y="14236"/>
                  <a:pt x="11244" y="14236"/>
                  <a:pt x="11244" y="14236"/>
                </a:cubicBezTo>
                <a:cubicBezTo>
                  <a:pt x="7989" y="21109"/>
                  <a:pt x="7989" y="21109"/>
                  <a:pt x="7989" y="21109"/>
                </a:cubicBezTo>
                <a:cubicBezTo>
                  <a:pt x="8877" y="21109"/>
                  <a:pt x="8877" y="21109"/>
                  <a:pt x="8877" y="21109"/>
                </a:cubicBezTo>
                <a:cubicBezTo>
                  <a:pt x="9173" y="21109"/>
                  <a:pt x="9468" y="21109"/>
                  <a:pt x="9468" y="21109"/>
                </a:cubicBezTo>
                <a:cubicBezTo>
                  <a:pt x="9468" y="21600"/>
                  <a:pt x="9173" y="21600"/>
                  <a:pt x="8877" y="21600"/>
                </a:cubicBezTo>
                <a:cubicBezTo>
                  <a:pt x="7693" y="21600"/>
                  <a:pt x="7693" y="21600"/>
                  <a:pt x="7693" y="21600"/>
                </a:cubicBezTo>
                <a:cubicBezTo>
                  <a:pt x="5918" y="21600"/>
                  <a:pt x="5918" y="21600"/>
                  <a:pt x="5918" y="21600"/>
                </a:cubicBezTo>
                <a:cubicBezTo>
                  <a:pt x="5030" y="21600"/>
                  <a:pt x="5030" y="21600"/>
                  <a:pt x="5030" y="21600"/>
                </a:cubicBezTo>
                <a:cubicBezTo>
                  <a:pt x="5030" y="21109"/>
                  <a:pt x="5030" y="21109"/>
                  <a:pt x="5030" y="21109"/>
                </a:cubicBezTo>
                <a:cubicBezTo>
                  <a:pt x="5918" y="21109"/>
                  <a:pt x="5918" y="21109"/>
                  <a:pt x="5918" y="21109"/>
                </a:cubicBezTo>
                <a:cubicBezTo>
                  <a:pt x="5918" y="13255"/>
                  <a:pt x="5918" y="13255"/>
                  <a:pt x="5918" y="13255"/>
                </a:cubicBezTo>
                <a:cubicBezTo>
                  <a:pt x="4142" y="13255"/>
                  <a:pt x="4142" y="13255"/>
                  <a:pt x="4142" y="13255"/>
                </a:cubicBezTo>
                <a:cubicBezTo>
                  <a:pt x="2071" y="17182"/>
                  <a:pt x="2071" y="17182"/>
                  <a:pt x="2071" y="17182"/>
                </a:cubicBezTo>
                <a:cubicBezTo>
                  <a:pt x="888" y="17182"/>
                  <a:pt x="888" y="17182"/>
                  <a:pt x="888" y="17182"/>
                </a:cubicBezTo>
                <a:cubicBezTo>
                  <a:pt x="592" y="16691"/>
                  <a:pt x="592" y="16691"/>
                  <a:pt x="592" y="16691"/>
                </a:cubicBezTo>
                <a:cubicBezTo>
                  <a:pt x="592" y="13255"/>
                  <a:pt x="592" y="13255"/>
                  <a:pt x="592" y="13255"/>
                </a:cubicBezTo>
                <a:cubicBezTo>
                  <a:pt x="888" y="13255"/>
                  <a:pt x="888" y="13255"/>
                  <a:pt x="888" y="13255"/>
                </a:cubicBezTo>
                <a:cubicBezTo>
                  <a:pt x="888" y="12764"/>
                  <a:pt x="888" y="12764"/>
                  <a:pt x="888" y="12764"/>
                </a:cubicBezTo>
                <a:cubicBezTo>
                  <a:pt x="2367" y="12764"/>
                  <a:pt x="2367" y="12764"/>
                  <a:pt x="2367" y="12764"/>
                </a:cubicBezTo>
                <a:cubicBezTo>
                  <a:pt x="2367" y="12273"/>
                  <a:pt x="2367" y="12273"/>
                  <a:pt x="2367" y="12273"/>
                </a:cubicBezTo>
                <a:cubicBezTo>
                  <a:pt x="0" y="12273"/>
                  <a:pt x="0" y="12273"/>
                  <a:pt x="0" y="12273"/>
                </a:cubicBezTo>
                <a:cubicBezTo>
                  <a:pt x="0" y="9818"/>
                  <a:pt x="0" y="9818"/>
                  <a:pt x="0" y="9818"/>
                </a:cubicBezTo>
                <a:cubicBezTo>
                  <a:pt x="2367" y="9327"/>
                  <a:pt x="2367" y="9327"/>
                  <a:pt x="2367" y="9327"/>
                </a:cubicBezTo>
                <a:cubicBezTo>
                  <a:pt x="2367" y="8836"/>
                  <a:pt x="2367" y="8836"/>
                  <a:pt x="2367" y="8836"/>
                </a:cubicBezTo>
                <a:cubicBezTo>
                  <a:pt x="888" y="8836"/>
                  <a:pt x="888" y="8836"/>
                  <a:pt x="888" y="8836"/>
                </a:cubicBezTo>
                <a:cubicBezTo>
                  <a:pt x="888" y="8345"/>
                  <a:pt x="888" y="8345"/>
                  <a:pt x="888" y="8345"/>
                </a:cubicBezTo>
                <a:cubicBezTo>
                  <a:pt x="592" y="8345"/>
                  <a:pt x="592" y="8345"/>
                  <a:pt x="592" y="8345"/>
                </a:cubicBezTo>
                <a:cubicBezTo>
                  <a:pt x="592" y="4909"/>
                  <a:pt x="592" y="4909"/>
                  <a:pt x="592" y="4909"/>
                </a:cubicBezTo>
                <a:cubicBezTo>
                  <a:pt x="888" y="4418"/>
                  <a:pt x="888" y="4418"/>
                  <a:pt x="888" y="4418"/>
                </a:cubicBezTo>
                <a:cubicBezTo>
                  <a:pt x="2071" y="4418"/>
                  <a:pt x="2071" y="4418"/>
                  <a:pt x="2071" y="4418"/>
                </a:cubicBezTo>
                <a:cubicBezTo>
                  <a:pt x="4142" y="8345"/>
                  <a:pt x="4142" y="8345"/>
                  <a:pt x="4142" y="8345"/>
                </a:cubicBezTo>
                <a:cubicBezTo>
                  <a:pt x="5918" y="8345"/>
                  <a:pt x="5918" y="8345"/>
                  <a:pt x="5918" y="8345"/>
                </a:cubicBezTo>
                <a:cubicBezTo>
                  <a:pt x="5918" y="491"/>
                  <a:pt x="5918" y="491"/>
                  <a:pt x="5918" y="491"/>
                </a:cubicBezTo>
                <a:cubicBezTo>
                  <a:pt x="5030" y="491"/>
                  <a:pt x="5030" y="491"/>
                  <a:pt x="5030" y="491"/>
                </a:cubicBezTo>
                <a:cubicBezTo>
                  <a:pt x="5030" y="0"/>
                  <a:pt x="5030" y="0"/>
                  <a:pt x="5030" y="0"/>
                </a:cubicBezTo>
                <a:cubicBezTo>
                  <a:pt x="5918" y="0"/>
                  <a:pt x="5918" y="0"/>
                  <a:pt x="5918" y="0"/>
                </a:cubicBezTo>
                <a:cubicBezTo>
                  <a:pt x="7693" y="0"/>
                  <a:pt x="7693" y="0"/>
                  <a:pt x="7693" y="0"/>
                </a:cubicBezTo>
                <a:cubicBezTo>
                  <a:pt x="8877" y="0"/>
                  <a:pt x="8877" y="0"/>
                  <a:pt x="8877" y="0"/>
                </a:cubicBezTo>
                <a:cubicBezTo>
                  <a:pt x="9173" y="0"/>
                  <a:pt x="9468" y="491"/>
                  <a:pt x="9468" y="491"/>
                </a:cubicBezTo>
                <a:cubicBezTo>
                  <a:pt x="9468" y="491"/>
                  <a:pt x="9173" y="491"/>
                  <a:pt x="8877" y="491"/>
                </a:cubicBezTo>
                <a:cubicBezTo>
                  <a:pt x="7989" y="491"/>
                  <a:pt x="7989" y="491"/>
                  <a:pt x="7989" y="491"/>
                </a:cubicBezTo>
                <a:cubicBezTo>
                  <a:pt x="11244" y="7364"/>
                  <a:pt x="11244" y="7364"/>
                  <a:pt x="11244" y="7364"/>
                </a:cubicBezTo>
                <a:cubicBezTo>
                  <a:pt x="12132" y="7364"/>
                  <a:pt x="12132" y="7364"/>
                  <a:pt x="12132" y="7364"/>
                </a:cubicBezTo>
                <a:cubicBezTo>
                  <a:pt x="14499" y="8345"/>
                  <a:pt x="14499" y="8345"/>
                  <a:pt x="14499" y="8345"/>
                </a:cubicBezTo>
                <a:cubicBezTo>
                  <a:pt x="18345" y="8836"/>
                  <a:pt x="18345" y="8836"/>
                  <a:pt x="18345" y="8836"/>
                </a:cubicBezTo>
                <a:cubicBezTo>
                  <a:pt x="21600" y="10309"/>
                  <a:pt x="21600" y="10800"/>
                  <a:pt x="21600" y="10800"/>
                </a:cubicBezTo>
                <a:cubicBezTo>
                  <a:pt x="21600" y="10800"/>
                  <a:pt x="21600" y="11291"/>
                  <a:pt x="18345" y="1276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8" name="Shape 5434"/>
          <p:cNvSpPr/>
          <p:nvPr/>
        </p:nvSpPr>
        <p:spPr>
          <a:xfrm>
            <a:off x="8454363" y="1820124"/>
            <a:ext cx="356274" cy="415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353"/>
                </a:moveTo>
                <a:cubicBezTo>
                  <a:pt x="21600" y="20329"/>
                  <a:pt x="21600" y="20329"/>
                  <a:pt x="21600" y="20329"/>
                </a:cubicBezTo>
                <a:cubicBezTo>
                  <a:pt x="21600" y="20965"/>
                  <a:pt x="20855" y="21600"/>
                  <a:pt x="20110" y="21600"/>
                </a:cubicBezTo>
                <a:cubicBezTo>
                  <a:pt x="1117" y="21600"/>
                  <a:pt x="1117" y="21600"/>
                  <a:pt x="1117" y="21600"/>
                </a:cubicBezTo>
                <a:cubicBezTo>
                  <a:pt x="372" y="21600"/>
                  <a:pt x="0" y="20965"/>
                  <a:pt x="0" y="20329"/>
                </a:cubicBezTo>
                <a:cubicBezTo>
                  <a:pt x="0" y="953"/>
                  <a:pt x="0" y="953"/>
                  <a:pt x="0" y="953"/>
                </a:cubicBezTo>
                <a:cubicBezTo>
                  <a:pt x="0" y="318"/>
                  <a:pt x="372" y="0"/>
                  <a:pt x="1117" y="0"/>
                </a:cubicBezTo>
                <a:cubicBezTo>
                  <a:pt x="13779" y="0"/>
                  <a:pt x="13779" y="0"/>
                  <a:pt x="13779" y="0"/>
                </a:cubicBezTo>
                <a:cubicBezTo>
                  <a:pt x="14524" y="0"/>
                  <a:pt x="15641" y="318"/>
                  <a:pt x="16386" y="635"/>
                </a:cubicBezTo>
                <a:cubicBezTo>
                  <a:pt x="20483" y="4447"/>
                  <a:pt x="20483" y="4447"/>
                  <a:pt x="20483" y="4447"/>
                </a:cubicBezTo>
                <a:cubicBezTo>
                  <a:pt x="21228" y="5082"/>
                  <a:pt x="21600" y="5718"/>
                  <a:pt x="21600" y="6353"/>
                </a:cubicBezTo>
                <a:close/>
                <a:moveTo>
                  <a:pt x="19738" y="7624"/>
                </a:moveTo>
                <a:cubicBezTo>
                  <a:pt x="13779" y="7624"/>
                  <a:pt x="13779" y="7624"/>
                  <a:pt x="13779" y="7624"/>
                </a:cubicBezTo>
                <a:cubicBezTo>
                  <a:pt x="13034" y="7624"/>
                  <a:pt x="12662" y="6988"/>
                  <a:pt x="12662" y="6353"/>
                </a:cubicBezTo>
                <a:cubicBezTo>
                  <a:pt x="12662" y="1588"/>
                  <a:pt x="12662" y="1588"/>
                  <a:pt x="12662" y="1588"/>
                </a:cubicBezTo>
                <a:cubicBezTo>
                  <a:pt x="1862" y="1588"/>
                  <a:pt x="1862" y="1588"/>
                  <a:pt x="1862" y="1588"/>
                </a:cubicBezTo>
                <a:cubicBezTo>
                  <a:pt x="1862" y="20012"/>
                  <a:pt x="1862" y="20012"/>
                  <a:pt x="1862" y="20012"/>
                </a:cubicBezTo>
                <a:cubicBezTo>
                  <a:pt x="19738" y="20012"/>
                  <a:pt x="19738" y="20012"/>
                  <a:pt x="19738" y="20012"/>
                </a:cubicBezTo>
                <a:lnTo>
                  <a:pt x="19738" y="7624"/>
                </a:lnTo>
                <a:close/>
                <a:moveTo>
                  <a:pt x="7448" y="9212"/>
                </a:moveTo>
                <a:cubicBezTo>
                  <a:pt x="8193" y="9529"/>
                  <a:pt x="8193" y="9529"/>
                  <a:pt x="8193" y="9529"/>
                </a:cubicBezTo>
                <a:cubicBezTo>
                  <a:pt x="8193" y="9529"/>
                  <a:pt x="8193" y="9847"/>
                  <a:pt x="8193" y="10165"/>
                </a:cubicBezTo>
                <a:cubicBezTo>
                  <a:pt x="5586" y="13024"/>
                  <a:pt x="5586" y="13024"/>
                  <a:pt x="5586" y="13024"/>
                </a:cubicBezTo>
                <a:cubicBezTo>
                  <a:pt x="8193" y="15882"/>
                  <a:pt x="8193" y="15882"/>
                  <a:pt x="8193" y="15882"/>
                </a:cubicBezTo>
                <a:cubicBezTo>
                  <a:pt x="8193" y="16200"/>
                  <a:pt x="8193" y="16518"/>
                  <a:pt x="8193" y="16518"/>
                </a:cubicBezTo>
                <a:cubicBezTo>
                  <a:pt x="7448" y="16835"/>
                  <a:pt x="7448" y="16835"/>
                  <a:pt x="7448" y="16835"/>
                </a:cubicBezTo>
                <a:cubicBezTo>
                  <a:pt x="7076" y="17153"/>
                  <a:pt x="6703" y="17153"/>
                  <a:pt x="6703" y="16835"/>
                </a:cubicBezTo>
                <a:cubicBezTo>
                  <a:pt x="3352" y="13341"/>
                  <a:pt x="3352" y="13341"/>
                  <a:pt x="3352" y="13341"/>
                </a:cubicBezTo>
                <a:cubicBezTo>
                  <a:pt x="3352" y="13024"/>
                  <a:pt x="3352" y="13024"/>
                  <a:pt x="3352" y="12706"/>
                </a:cubicBezTo>
                <a:cubicBezTo>
                  <a:pt x="6703" y="9212"/>
                  <a:pt x="6703" y="9212"/>
                  <a:pt x="6703" y="9212"/>
                </a:cubicBezTo>
                <a:cubicBezTo>
                  <a:pt x="6703" y="8894"/>
                  <a:pt x="7076" y="8894"/>
                  <a:pt x="7448" y="9212"/>
                </a:cubicBezTo>
                <a:close/>
                <a:moveTo>
                  <a:pt x="8938" y="17788"/>
                </a:moveTo>
                <a:cubicBezTo>
                  <a:pt x="10800" y="7941"/>
                  <a:pt x="10800" y="7941"/>
                  <a:pt x="10800" y="7941"/>
                </a:cubicBezTo>
                <a:cubicBezTo>
                  <a:pt x="10800" y="7624"/>
                  <a:pt x="11172" y="7624"/>
                  <a:pt x="11545" y="7624"/>
                </a:cubicBezTo>
                <a:cubicBezTo>
                  <a:pt x="12290" y="7624"/>
                  <a:pt x="12290" y="7624"/>
                  <a:pt x="12290" y="7624"/>
                </a:cubicBezTo>
                <a:cubicBezTo>
                  <a:pt x="12662" y="7624"/>
                  <a:pt x="12662" y="7941"/>
                  <a:pt x="12662" y="8259"/>
                </a:cubicBezTo>
                <a:cubicBezTo>
                  <a:pt x="10800" y="18106"/>
                  <a:pt x="10800" y="18106"/>
                  <a:pt x="10800" y="18106"/>
                </a:cubicBezTo>
                <a:cubicBezTo>
                  <a:pt x="10800" y="18424"/>
                  <a:pt x="10428" y="18424"/>
                  <a:pt x="10055" y="18424"/>
                </a:cubicBezTo>
                <a:cubicBezTo>
                  <a:pt x="9310" y="18424"/>
                  <a:pt x="9310" y="18424"/>
                  <a:pt x="9310" y="18424"/>
                </a:cubicBezTo>
                <a:cubicBezTo>
                  <a:pt x="8938" y="18424"/>
                  <a:pt x="8938" y="18106"/>
                  <a:pt x="8938" y="17788"/>
                </a:cubicBezTo>
                <a:close/>
                <a:moveTo>
                  <a:pt x="17876" y="13341"/>
                </a:moveTo>
                <a:cubicBezTo>
                  <a:pt x="14897" y="16835"/>
                  <a:pt x="14897" y="16835"/>
                  <a:pt x="14897" y="16835"/>
                </a:cubicBezTo>
                <a:cubicBezTo>
                  <a:pt x="14524" y="17153"/>
                  <a:pt x="14524" y="17153"/>
                  <a:pt x="14152" y="16835"/>
                </a:cubicBezTo>
                <a:cubicBezTo>
                  <a:pt x="13407" y="16518"/>
                  <a:pt x="13407" y="16518"/>
                  <a:pt x="13407" y="16518"/>
                </a:cubicBezTo>
                <a:cubicBezTo>
                  <a:pt x="13407" y="16518"/>
                  <a:pt x="13407" y="16200"/>
                  <a:pt x="13407" y="15882"/>
                </a:cubicBezTo>
                <a:cubicBezTo>
                  <a:pt x="16014" y="13024"/>
                  <a:pt x="16014" y="13024"/>
                  <a:pt x="16014" y="13024"/>
                </a:cubicBezTo>
                <a:cubicBezTo>
                  <a:pt x="13407" y="10165"/>
                  <a:pt x="13407" y="10165"/>
                  <a:pt x="13407" y="10165"/>
                </a:cubicBezTo>
                <a:cubicBezTo>
                  <a:pt x="13407" y="9847"/>
                  <a:pt x="13407" y="9529"/>
                  <a:pt x="13407" y="9529"/>
                </a:cubicBezTo>
                <a:cubicBezTo>
                  <a:pt x="14152" y="9212"/>
                  <a:pt x="14152" y="9212"/>
                  <a:pt x="14152" y="9212"/>
                </a:cubicBezTo>
                <a:cubicBezTo>
                  <a:pt x="14524" y="8894"/>
                  <a:pt x="14524" y="8894"/>
                  <a:pt x="14897" y="9212"/>
                </a:cubicBezTo>
                <a:cubicBezTo>
                  <a:pt x="17876" y="12706"/>
                  <a:pt x="17876" y="12706"/>
                  <a:pt x="17876" y="12706"/>
                </a:cubicBezTo>
                <a:cubicBezTo>
                  <a:pt x="18248" y="13024"/>
                  <a:pt x="18248" y="13024"/>
                  <a:pt x="17876" y="13341"/>
                </a:cubicBezTo>
                <a:close/>
                <a:moveTo>
                  <a:pt x="14524" y="6035"/>
                </a:moveTo>
                <a:cubicBezTo>
                  <a:pt x="19738" y="6035"/>
                  <a:pt x="19738" y="6035"/>
                  <a:pt x="19738" y="6035"/>
                </a:cubicBezTo>
                <a:cubicBezTo>
                  <a:pt x="19738" y="5718"/>
                  <a:pt x="19366" y="5718"/>
                  <a:pt x="19366" y="5718"/>
                </a:cubicBezTo>
                <a:cubicBezTo>
                  <a:pt x="14897" y="1906"/>
                  <a:pt x="14897" y="1906"/>
                  <a:pt x="14897" y="1906"/>
                </a:cubicBezTo>
                <a:cubicBezTo>
                  <a:pt x="14897" y="1588"/>
                  <a:pt x="14524" y="1588"/>
                  <a:pt x="14524" y="1588"/>
                </a:cubicBezTo>
                <a:lnTo>
                  <a:pt x="14524" y="603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9" name="Shape 5435"/>
          <p:cNvSpPr/>
          <p:nvPr/>
        </p:nvSpPr>
        <p:spPr>
          <a:xfrm>
            <a:off x="9336559" y="1820124"/>
            <a:ext cx="359100" cy="415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353"/>
                </a:moveTo>
                <a:cubicBezTo>
                  <a:pt x="21600" y="20329"/>
                  <a:pt x="21600" y="20329"/>
                  <a:pt x="21600" y="20329"/>
                </a:cubicBezTo>
                <a:cubicBezTo>
                  <a:pt x="21600" y="20965"/>
                  <a:pt x="20868" y="21600"/>
                  <a:pt x="20136" y="21600"/>
                </a:cubicBezTo>
                <a:cubicBezTo>
                  <a:pt x="1464" y="21600"/>
                  <a:pt x="1464" y="21600"/>
                  <a:pt x="1464" y="21600"/>
                </a:cubicBezTo>
                <a:cubicBezTo>
                  <a:pt x="732" y="21600"/>
                  <a:pt x="0" y="20965"/>
                  <a:pt x="0" y="20329"/>
                </a:cubicBezTo>
                <a:cubicBezTo>
                  <a:pt x="0" y="953"/>
                  <a:pt x="0" y="953"/>
                  <a:pt x="0" y="953"/>
                </a:cubicBezTo>
                <a:cubicBezTo>
                  <a:pt x="0" y="318"/>
                  <a:pt x="732" y="0"/>
                  <a:pt x="1464" y="0"/>
                </a:cubicBezTo>
                <a:cubicBezTo>
                  <a:pt x="13912" y="0"/>
                  <a:pt x="13912" y="0"/>
                  <a:pt x="13912" y="0"/>
                </a:cubicBezTo>
                <a:cubicBezTo>
                  <a:pt x="14644" y="0"/>
                  <a:pt x="15742" y="318"/>
                  <a:pt x="16108" y="635"/>
                </a:cubicBezTo>
                <a:cubicBezTo>
                  <a:pt x="20502" y="4447"/>
                  <a:pt x="20502" y="4447"/>
                  <a:pt x="20502" y="4447"/>
                </a:cubicBezTo>
                <a:cubicBezTo>
                  <a:pt x="21234" y="5082"/>
                  <a:pt x="21600" y="5718"/>
                  <a:pt x="21600" y="6353"/>
                </a:cubicBezTo>
                <a:close/>
                <a:moveTo>
                  <a:pt x="19769" y="7624"/>
                </a:moveTo>
                <a:cubicBezTo>
                  <a:pt x="13912" y="7624"/>
                  <a:pt x="13912" y="7624"/>
                  <a:pt x="13912" y="7624"/>
                </a:cubicBezTo>
                <a:cubicBezTo>
                  <a:pt x="13180" y="7624"/>
                  <a:pt x="12447" y="6988"/>
                  <a:pt x="12447" y="6353"/>
                </a:cubicBezTo>
                <a:cubicBezTo>
                  <a:pt x="12447" y="1588"/>
                  <a:pt x="12447" y="1588"/>
                  <a:pt x="12447" y="1588"/>
                </a:cubicBezTo>
                <a:cubicBezTo>
                  <a:pt x="1831" y="1588"/>
                  <a:pt x="1831" y="1588"/>
                  <a:pt x="1831" y="1588"/>
                </a:cubicBezTo>
                <a:cubicBezTo>
                  <a:pt x="1831" y="20012"/>
                  <a:pt x="1831" y="20012"/>
                  <a:pt x="1831" y="20012"/>
                </a:cubicBezTo>
                <a:cubicBezTo>
                  <a:pt x="19769" y="20012"/>
                  <a:pt x="19769" y="20012"/>
                  <a:pt x="19769" y="20012"/>
                </a:cubicBezTo>
                <a:lnTo>
                  <a:pt x="19769" y="7624"/>
                </a:lnTo>
                <a:close/>
                <a:moveTo>
                  <a:pt x="14278" y="6035"/>
                </a:moveTo>
                <a:cubicBezTo>
                  <a:pt x="19769" y="6035"/>
                  <a:pt x="19769" y="6035"/>
                  <a:pt x="19769" y="6035"/>
                </a:cubicBezTo>
                <a:cubicBezTo>
                  <a:pt x="19403" y="5718"/>
                  <a:pt x="19403" y="5718"/>
                  <a:pt x="19403" y="5718"/>
                </a:cubicBezTo>
                <a:cubicBezTo>
                  <a:pt x="15010" y="1906"/>
                  <a:pt x="15010" y="1906"/>
                  <a:pt x="15010" y="1906"/>
                </a:cubicBezTo>
                <a:cubicBezTo>
                  <a:pt x="15010" y="1588"/>
                  <a:pt x="14644" y="1588"/>
                  <a:pt x="14278" y="1588"/>
                </a:cubicBezTo>
                <a:lnTo>
                  <a:pt x="14278" y="603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0" name="Shape 5436"/>
          <p:cNvSpPr/>
          <p:nvPr/>
        </p:nvSpPr>
        <p:spPr>
          <a:xfrm>
            <a:off x="10215926" y="1820124"/>
            <a:ext cx="353444" cy="415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353"/>
                </a:moveTo>
                <a:cubicBezTo>
                  <a:pt x="21600" y="20329"/>
                  <a:pt x="21600" y="20329"/>
                  <a:pt x="21600" y="20329"/>
                </a:cubicBezTo>
                <a:cubicBezTo>
                  <a:pt x="21600" y="20965"/>
                  <a:pt x="20855" y="21600"/>
                  <a:pt x="20110" y="21600"/>
                </a:cubicBezTo>
                <a:cubicBezTo>
                  <a:pt x="1117" y="21600"/>
                  <a:pt x="1117" y="21600"/>
                  <a:pt x="1117" y="21600"/>
                </a:cubicBezTo>
                <a:cubicBezTo>
                  <a:pt x="372" y="21600"/>
                  <a:pt x="0" y="20965"/>
                  <a:pt x="0" y="20329"/>
                </a:cubicBezTo>
                <a:cubicBezTo>
                  <a:pt x="0" y="953"/>
                  <a:pt x="0" y="953"/>
                  <a:pt x="0" y="953"/>
                </a:cubicBezTo>
                <a:cubicBezTo>
                  <a:pt x="0" y="318"/>
                  <a:pt x="372" y="0"/>
                  <a:pt x="1117" y="0"/>
                </a:cubicBezTo>
                <a:cubicBezTo>
                  <a:pt x="13779" y="0"/>
                  <a:pt x="13779" y="0"/>
                  <a:pt x="13779" y="0"/>
                </a:cubicBezTo>
                <a:cubicBezTo>
                  <a:pt x="14524" y="0"/>
                  <a:pt x="15641" y="318"/>
                  <a:pt x="16386" y="635"/>
                </a:cubicBezTo>
                <a:cubicBezTo>
                  <a:pt x="20483" y="4447"/>
                  <a:pt x="20483" y="4447"/>
                  <a:pt x="20483" y="4447"/>
                </a:cubicBezTo>
                <a:cubicBezTo>
                  <a:pt x="21228" y="5082"/>
                  <a:pt x="21600" y="5718"/>
                  <a:pt x="21600" y="6353"/>
                </a:cubicBezTo>
                <a:close/>
                <a:moveTo>
                  <a:pt x="19738" y="7624"/>
                </a:moveTo>
                <a:cubicBezTo>
                  <a:pt x="13779" y="7624"/>
                  <a:pt x="13779" y="7624"/>
                  <a:pt x="13779" y="7624"/>
                </a:cubicBezTo>
                <a:cubicBezTo>
                  <a:pt x="13034" y="7624"/>
                  <a:pt x="12662" y="6988"/>
                  <a:pt x="12662" y="6353"/>
                </a:cubicBezTo>
                <a:cubicBezTo>
                  <a:pt x="12662" y="1588"/>
                  <a:pt x="12662" y="1588"/>
                  <a:pt x="12662" y="1588"/>
                </a:cubicBezTo>
                <a:cubicBezTo>
                  <a:pt x="1862" y="1588"/>
                  <a:pt x="1862" y="1588"/>
                  <a:pt x="1862" y="1588"/>
                </a:cubicBezTo>
                <a:cubicBezTo>
                  <a:pt x="1862" y="20012"/>
                  <a:pt x="1862" y="20012"/>
                  <a:pt x="1862" y="20012"/>
                </a:cubicBezTo>
                <a:cubicBezTo>
                  <a:pt x="19738" y="20012"/>
                  <a:pt x="19738" y="20012"/>
                  <a:pt x="19738" y="20012"/>
                </a:cubicBezTo>
                <a:lnTo>
                  <a:pt x="19738" y="7624"/>
                </a:lnTo>
                <a:close/>
                <a:moveTo>
                  <a:pt x="5959" y="18424"/>
                </a:moveTo>
                <a:cubicBezTo>
                  <a:pt x="10428" y="18424"/>
                  <a:pt x="10428" y="18424"/>
                  <a:pt x="10428" y="18424"/>
                </a:cubicBezTo>
                <a:cubicBezTo>
                  <a:pt x="10428" y="17153"/>
                  <a:pt x="10428" y="17153"/>
                  <a:pt x="10428" y="17153"/>
                </a:cubicBezTo>
                <a:cubicBezTo>
                  <a:pt x="8938" y="17153"/>
                  <a:pt x="8938" y="17153"/>
                  <a:pt x="8938" y="17153"/>
                </a:cubicBezTo>
                <a:cubicBezTo>
                  <a:pt x="8938" y="15247"/>
                  <a:pt x="8938" y="15247"/>
                  <a:pt x="8938" y="15247"/>
                </a:cubicBezTo>
                <a:cubicBezTo>
                  <a:pt x="11172" y="15247"/>
                  <a:pt x="11172" y="15247"/>
                  <a:pt x="11172" y="15247"/>
                </a:cubicBezTo>
                <a:cubicBezTo>
                  <a:pt x="11545" y="15247"/>
                  <a:pt x="12290" y="15247"/>
                  <a:pt x="12662" y="14929"/>
                </a:cubicBezTo>
                <a:cubicBezTo>
                  <a:pt x="14152" y="14612"/>
                  <a:pt x="14897" y="13341"/>
                  <a:pt x="14897" y="12071"/>
                </a:cubicBezTo>
                <a:cubicBezTo>
                  <a:pt x="14897" y="10800"/>
                  <a:pt x="14152" y="9847"/>
                  <a:pt x="12662" y="9529"/>
                </a:cubicBezTo>
                <a:cubicBezTo>
                  <a:pt x="12290" y="9212"/>
                  <a:pt x="11545" y="9212"/>
                  <a:pt x="11172" y="9212"/>
                </a:cubicBezTo>
                <a:cubicBezTo>
                  <a:pt x="5959" y="9212"/>
                  <a:pt x="5959" y="9212"/>
                  <a:pt x="5959" y="9212"/>
                </a:cubicBezTo>
                <a:cubicBezTo>
                  <a:pt x="5959" y="10482"/>
                  <a:pt x="5959" y="10482"/>
                  <a:pt x="5959" y="10482"/>
                </a:cubicBezTo>
                <a:cubicBezTo>
                  <a:pt x="7076" y="10482"/>
                  <a:pt x="7076" y="10482"/>
                  <a:pt x="7076" y="10482"/>
                </a:cubicBezTo>
                <a:cubicBezTo>
                  <a:pt x="7076" y="17153"/>
                  <a:pt x="7076" y="17153"/>
                  <a:pt x="7076" y="17153"/>
                </a:cubicBezTo>
                <a:cubicBezTo>
                  <a:pt x="5959" y="17153"/>
                  <a:pt x="5959" y="17153"/>
                  <a:pt x="5959" y="17153"/>
                </a:cubicBezTo>
                <a:lnTo>
                  <a:pt x="5959" y="18424"/>
                </a:lnTo>
                <a:close/>
                <a:moveTo>
                  <a:pt x="8938" y="13659"/>
                </a:moveTo>
                <a:cubicBezTo>
                  <a:pt x="8938" y="10482"/>
                  <a:pt x="8938" y="10482"/>
                  <a:pt x="8938" y="10482"/>
                </a:cubicBezTo>
                <a:cubicBezTo>
                  <a:pt x="10800" y="10482"/>
                  <a:pt x="10800" y="10482"/>
                  <a:pt x="10800" y="10482"/>
                </a:cubicBezTo>
                <a:cubicBezTo>
                  <a:pt x="11172" y="10482"/>
                  <a:pt x="11545" y="10482"/>
                  <a:pt x="11917" y="10800"/>
                </a:cubicBezTo>
                <a:cubicBezTo>
                  <a:pt x="12662" y="11118"/>
                  <a:pt x="12662" y="11435"/>
                  <a:pt x="12662" y="12071"/>
                </a:cubicBezTo>
                <a:cubicBezTo>
                  <a:pt x="12662" y="12706"/>
                  <a:pt x="12662" y="13341"/>
                  <a:pt x="11917" y="13659"/>
                </a:cubicBezTo>
                <a:cubicBezTo>
                  <a:pt x="11545" y="13659"/>
                  <a:pt x="11172" y="13659"/>
                  <a:pt x="10800" y="13659"/>
                </a:cubicBezTo>
                <a:lnTo>
                  <a:pt x="8938" y="13659"/>
                </a:lnTo>
                <a:close/>
                <a:moveTo>
                  <a:pt x="14524" y="6035"/>
                </a:moveTo>
                <a:cubicBezTo>
                  <a:pt x="19738" y="6035"/>
                  <a:pt x="19738" y="6035"/>
                  <a:pt x="19738" y="6035"/>
                </a:cubicBezTo>
                <a:cubicBezTo>
                  <a:pt x="19738" y="5718"/>
                  <a:pt x="19366" y="5718"/>
                  <a:pt x="19366" y="5718"/>
                </a:cubicBezTo>
                <a:cubicBezTo>
                  <a:pt x="14897" y="1906"/>
                  <a:pt x="14897" y="1906"/>
                  <a:pt x="14897" y="1906"/>
                </a:cubicBezTo>
                <a:cubicBezTo>
                  <a:pt x="14897" y="1588"/>
                  <a:pt x="14524" y="1588"/>
                  <a:pt x="14524" y="1588"/>
                </a:cubicBezTo>
                <a:lnTo>
                  <a:pt x="14524" y="603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1" name="Shape 5437"/>
          <p:cNvSpPr/>
          <p:nvPr/>
        </p:nvSpPr>
        <p:spPr>
          <a:xfrm>
            <a:off x="11095291" y="1820124"/>
            <a:ext cx="356272" cy="415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353"/>
                </a:moveTo>
                <a:cubicBezTo>
                  <a:pt x="21600" y="20329"/>
                  <a:pt x="21600" y="20329"/>
                  <a:pt x="21600" y="20329"/>
                </a:cubicBezTo>
                <a:cubicBezTo>
                  <a:pt x="21600" y="20965"/>
                  <a:pt x="20855" y="21600"/>
                  <a:pt x="20110" y="21600"/>
                </a:cubicBezTo>
                <a:cubicBezTo>
                  <a:pt x="1117" y="21600"/>
                  <a:pt x="1117" y="21600"/>
                  <a:pt x="1117" y="21600"/>
                </a:cubicBezTo>
                <a:cubicBezTo>
                  <a:pt x="372" y="21600"/>
                  <a:pt x="0" y="20965"/>
                  <a:pt x="0" y="20329"/>
                </a:cubicBezTo>
                <a:cubicBezTo>
                  <a:pt x="0" y="953"/>
                  <a:pt x="0" y="953"/>
                  <a:pt x="0" y="953"/>
                </a:cubicBezTo>
                <a:cubicBezTo>
                  <a:pt x="0" y="318"/>
                  <a:pt x="372" y="0"/>
                  <a:pt x="1117" y="0"/>
                </a:cubicBezTo>
                <a:cubicBezTo>
                  <a:pt x="13779" y="0"/>
                  <a:pt x="13779" y="0"/>
                  <a:pt x="13779" y="0"/>
                </a:cubicBezTo>
                <a:cubicBezTo>
                  <a:pt x="14524" y="0"/>
                  <a:pt x="15641" y="318"/>
                  <a:pt x="16386" y="635"/>
                </a:cubicBezTo>
                <a:cubicBezTo>
                  <a:pt x="20483" y="4447"/>
                  <a:pt x="20483" y="4447"/>
                  <a:pt x="20483" y="4447"/>
                </a:cubicBezTo>
                <a:cubicBezTo>
                  <a:pt x="21228" y="5082"/>
                  <a:pt x="21600" y="5718"/>
                  <a:pt x="21600" y="6353"/>
                </a:cubicBezTo>
                <a:close/>
                <a:moveTo>
                  <a:pt x="19738" y="7624"/>
                </a:moveTo>
                <a:cubicBezTo>
                  <a:pt x="13779" y="7624"/>
                  <a:pt x="13779" y="7624"/>
                  <a:pt x="13779" y="7624"/>
                </a:cubicBezTo>
                <a:cubicBezTo>
                  <a:pt x="13034" y="7624"/>
                  <a:pt x="12662" y="6988"/>
                  <a:pt x="12662" y="6353"/>
                </a:cubicBezTo>
                <a:cubicBezTo>
                  <a:pt x="12662" y="1588"/>
                  <a:pt x="12662" y="1588"/>
                  <a:pt x="12662" y="1588"/>
                </a:cubicBezTo>
                <a:cubicBezTo>
                  <a:pt x="1862" y="1588"/>
                  <a:pt x="1862" y="1588"/>
                  <a:pt x="1862" y="1588"/>
                </a:cubicBezTo>
                <a:cubicBezTo>
                  <a:pt x="1862" y="20012"/>
                  <a:pt x="1862" y="20012"/>
                  <a:pt x="1862" y="20012"/>
                </a:cubicBezTo>
                <a:cubicBezTo>
                  <a:pt x="19738" y="20012"/>
                  <a:pt x="19738" y="20012"/>
                  <a:pt x="19738" y="20012"/>
                </a:cubicBezTo>
                <a:lnTo>
                  <a:pt x="19738" y="7624"/>
                </a:lnTo>
                <a:close/>
                <a:moveTo>
                  <a:pt x="12662" y="10800"/>
                </a:moveTo>
                <a:cubicBezTo>
                  <a:pt x="12662" y="15247"/>
                  <a:pt x="12662" y="15247"/>
                  <a:pt x="12662" y="15247"/>
                </a:cubicBezTo>
                <a:cubicBezTo>
                  <a:pt x="12662" y="16200"/>
                  <a:pt x="11917" y="16835"/>
                  <a:pt x="10800" y="16835"/>
                </a:cubicBezTo>
                <a:cubicBezTo>
                  <a:pt x="5214" y="16835"/>
                  <a:pt x="5214" y="16835"/>
                  <a:pt x="5214" y="16835"/>
                </a:cubicBezTo>
                <a:cubicBezTo>
                  <a:pt x="4469" y="16835"/>
                  <a:pt x="3352" y="16200"/>
                  <a:pt x="3352" y="15247"/>
                </a:cubicBezTo>
                <a:cubicBezTo>
                  <a:pt x="3352" y="10800"/>
                  <a:pt x="3352" y="10800"/>
                  <a:pt x="3352" y="10800"/>
                </a:cubicBezTo>
                <a:cubicBezTo>
                  <a:pt x="3352" y="9847"/>
                  <a:pt x="4469" y="9212"/>
                  <a:pt x="5214" y="9212"/>
                </a:cubicBezTo>
                <a:cubicBezTo>
                  <a:pt x="10800" y="9212"/>
                  <a:pt x="10800" y="9212"/>
                  <a:pt x="10800" y="9212"/>
                </a:cubicBezTo>
                <a:cubicBezTo>
                  <a:pt x="11917" y="9212"/>
                  <a:pt x="12662" y="9847"/>
                  <a:pt x="12662" y="10800"/>
                </a:cubicBezTo>
                <a:close/>
                <a:moveTo>
                  <a:pt x="17876" y="9529"/>
                </a:moveTo>
                <a:cubicBezTo>
                  <a:pt x="17876" y="16518"/>
                  <a:pt x="17876" y="16518"/>
                  <a:pt x="17876" y="16518"/>
                </a:cubicBezTo>
                <a:cubicBezTo>
                  <a:pt x="17876" y="16518"/>
                  <a:pt x="17876" y="16835"/>
                  <a:pt x="17876" y="16835"/>
                </a:cubicBezTo>
                <a:cubicBezTo>
                  <a:pt x="17503" y="16835"/>
                  <a:pt x="17503" y="16835"/>
                  <a:pt x="17503" y="16835"/>
                </a:cubicBezTo>
                <a:cubicBezTo>
                  <a:pt x="17503" y="16835"/>
                  <a:pt x="17131" y="16835"/>
                  <a:pt x="17131" y="16835"/>
                </a:cubicBezTo>
                <a:cubicBezTo>
                  <a:pt x="13407" y="13659"/>
                  <a:pt x="13407" y="13659"/>
                  <a:pt x="13407" y="13659"/>
                </a:cubicBezTo>
                <a:cubicBezTo>
                  <a:pt x="13407" y="12388"/>
                  <a:pt x="13407" y="12388"/>
                  <a:pt x="13407" y="12388"/>
                </a:cubicBezTo>
                <a:cubicBezTo>
                  <a:pt x="17131" y="9212"/>
                  <a:pt x="17131" y="9212"/>
                  <a:pt x="17131" y="9212"/>
                </a:cubicBezTo>
                <a:cubicBezTo>
                  <a:pt x="17131" y="9212"/>
                  <a:pt x="17503" y="9212"/>
                  <a:pt x="17503" y="9212"/>
                </a:cubicBezTo>
                <a:cubicBezTo>
                  <a:pt x="17503" y="9212"/>
                  <a:pt x="17503" y="9212"/>
                  <a:pt x="17876" y="9212"/>
                </a:cubicBezTo>
                <a:cubicBezTo>
                  <a:pt x="17876" y="9212"/>
                  <a:pt x="17876" y="9529"/>
                  <a:pt x="17876" y="9529"/>
                </a:cubicBezTo>
                <a:close/>
                <a:moveTo>
                  <a:pt x="14524" y="6035"/>
                </a:moveTo>
                <a:cubicBezTo>
                  <a:pt x="19738" y="6035"/>
                  <a:pt x="19738" y="6035"/>
                  <a:pt x="19738" y="6035"/>
                </a:cubicBezTo>
                <a:cubicBezTo>
                  <a:pt x="19738" y="5718"/>
                  <a:pt x="19366" y="5718"/>
                  <a:pt x="19366" y="5718"/>
                </a:cubicBezTo>
                <a:cubicBezTo>
                  <a:pt x="14897" y="1906"/>
                  <a:pt x="14897" y="1906"/>
                  <a:pt x="14897" y="1906"/>
                </a:cubicBezTo>
                <a:cubicBezTo>
                  <a:pt x="14897" y="1588"/>
                  <a:pt x="14524" y="1588"/>
                  <a:pt x="14524" y="1588"/>
                </a:cubicBezTo>
                <a:lnTo>
                  <a:pt x="14524" y="603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8" name="Shape 5444"/>
          <p:cNvSpPr/>
          <p:nvPr/>
        </p:nvSpPr>
        <p:spPr>
          <a:xfrm>
            <a:off x="658814" y="2535493"/>
            <a:ext cx="353444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2290"/>
                </a:moveTo>
                <a:cubicBezTo>
                  <a:pt x="21600" y="12662"/>
                  <a:pt x="21600" y="12662"/>
                  <a:pt x="21228" y="12662"/>
                </a:cubicBezTo>
                <a:cubicBezTo>
                  <a:pt x="18621" y="13034"/>
                  <a:pt x="18621" y="13034"/>
                  <a:pt x="18621" y="13034"/>
                </a:cubicBezTo>
                <a:cubicBezTo>
                  <a:pt x="18621" y="13779"/>
                  <a:pt x="18248" y="14152"/>
                  <a:pt x="18248" y="14524"/>
                </a:cubicBezTo>
                <a:cubicBezTo>
                  <a:pt x="18621" y="15269"/>
                  <a:pt x="18993" y="15641"/>
                  <a:pt x="19738" y="16386"/>
                </a:cubicBezTo>
                <a:cubicBezTo>
                  <a:pt x="19738" y="16386"/>
                  <a:pt x="19738" y="16759"/>
                  <a:pt x="19738" y="16759"/>
                </a:cubicBezTo>
                <a:cubicBezTo>
                  <a:pt x="19738" y="16759"/>
                  <a:pt x="19738" y="17131"/>
                  <a:pt x="19738" y="17131"/>
                </a:cubicBezTo>
                <a:cubicBezTo>
                  <a:pt x="19366" y="17503"/>
                  <a:pt x="17503" y="19738"/>
                  <a:pt x="16759" y="19738"/>
                </a:cubicBezTo>
                <a:cubicBezTo>
                  <a:pt x="16759" y="19738"/>
                  <a:pt x="16759" y="19738"/>
                  <a:pt x="16386" y="19366"/>
                </a:cubicBezTo>
                <a:cubicBezTo>
                  <a:pt x="14524" y="17876"/>
                  <a:pt x="14524" y="17876"/>
                  <a:pt x="14524" y="17876"/>
                </a:cubicBezTo>
                <a:cubicBezTo>
                  <a:pt x="14152" y="18248"/>
                  <a:pt x="13779" y="18248"/>
                  <a:pt x="13407" y="18621"/>
                </a:cubicBezTo>
                <a:cubicBezTo>
                  <a:pt x="13034" y="19366"/>
                  <a:pt x="13034" y="20483"/>
                  <a:pt x="12662" y="21228"/>
                </a:cubicBezTo>
                <a:cubicBezTo>
                  <a:pt x="12662" y="21228"/>
                  <a:pt x="12662" y="21600"/>
                  <a:pt x="12290" y="21600"/>
                </a:cubicBezTo>
                <a:cubicBezTo>
                  <a:pt x="9310" y="21600"/>
                  <a:pt x="9310" y="21600"/>
                  <a:pt x="9310" y="21600"/>
                </a:cubicBezTo>
                <a:cubicBezTo>
                  <a:pt x="8938" y="21600"/>
                  <a:pt x="8566" y="21228"/>
                  <a:pt x="8566" y="21228"/>
                </a:cubicBezTo>
                <a:cubicBezTo>
                  <a:pt x="8193" y="18621"/>
                  <a:pt x="8193" y="18621"/>
                  <a:pt x="8193" y="18621"/>
                </a:cubicBezTo>
                <a:cubicBezTo>
                  <a:pt x="7821" y="18248"/>
                  <a:pt x="7448" y="18248"/>
                  <a:pt x="7076" y="17876"/>
                </a:cubicBezTo>
                <a:cubicBezTo>
                  <a:pt x="5214" y="19366"/>
                  <a:pt x="5214" y="19366"/>
                  <a:pt x="5214" y="19366"/>
                </a:cubicBezTo>
                <a:cubicBezTo>
                  <a:pt x="4841" y="19738"/>
                  <a:pt x="4841" y="19738"/>
                  <a:pt x="4841" y="19738"/>
                </a:cubicBezTo>
                <a:cubicBezTo>
                  <a:pt x="4469" y="19738"/>
                  <a:pt x="4469" y="19738"/>
                  <a:pt x="4469" y="19366"/>
                </a:cubicBezTo>
                <a:cubicBezTo>
                  <a:pt x="3724" y="18621"/>
                  <a:pt x="2607" y="17876"/>
                  <a:pt x="1862" y="17131"/>
                </a:cubicBezTo>
                <a:cubicBezTo>
                  <a:pt x="1862" y="17131"/>
                  <a:pt x="1862" y="16759"/>
                  <a:pt x="1862" y="16759"/>
                </a:cubicBezTo>
                <a:cubicBezTo>
                  <a:pt x="1862" y="16759"/>
                  <a:pt x="1862" y="16386"/>
                  <a:pt x="1862" y="16386"/>
                </a:cubicBezTo>
                <a:cubicBezTo>
                  <a:pt x="2607" y="15641"/>
                  <a:pt x="2979" y="15269"/>
                  <a:pt x="3352" y="14524"/>
                </a:cubicBezTo>
                <a:cubicBezTo>
                  <a:pt x="3352" y="14152"/>
                  <a:pt x="2979" y="13779"/>
                  <a:pt x="2979" y="13034"/>
                </a:cubicBezTo>
                <a:cubicBezTo>
                  <a:pt x="372" y="12662"/>
                  <a:pt x="372" y="12662"/>
                  <a:pt x="372" y="12662"/>
                </a:cubicBezTo>
                <a:cubicBezTo>
                  <a:pt x="0" y="12662"/>
                  <a:pt x="0" y="12290"/>
                  <a:pt x="0" y="12290"/>
                </a:cubicBezTo>
                <a:cubicBezTo>
                  <a:pt x="0" y="8938"/>
                  <a:pt x="0" y="8938"/>
                  <a:pt x="0" y="8938"/>
                </a:cubicBezTo>
                <a:cubicBezTo>
                  <a:pt x="0" y="8938"/>
                  <a:pt x="0" y="8566"/>
                  <a:pt x="372" y="8566"/>
                </a:cubicBezTo>
                <a:cubicBezTo>
                  <a:pt x="2979" y="8193"/>
                  <a:pt x="2979" y="8193"/>
                  <a:pt x="2979" y="8193"/>
                </a:cubicBezTo>
                <a:cubicBezTo>
                  <a:pt x="2979" y="7821"/>
                  <a:pt x="3352" y="7448"/>
                  <a:pt x="3352" y="6703"/>
                </a:cubicBezTo>
                <a:cubicBezTo>
                  <a:pt x="2979" y="6331"/>
                  <a:pt x="2607" y="5586"/>
                  <a:pt x="1862" y="4841"/>
                </a:cubicBezTo>
                <a:cubicBezTo>
                  <a:pt x="1862" y="4841"/>
                  <a:pt x="1862" y="4841"/>
                  <a:pt x="1862" y="4469"/>
                </a:cubicBezTo>
                <a:cubicBezTo>
                  <a:pt x="1862" y="4469"/>
                  <a:pt x="1862" y="4469"/>
                  <a:pt x="1862" y="4097"/>
                </a:cubicBezTo>
                <a:cubicBezTo>
                  <a:pt x="2234" y="3724"/>
                  <a:pt x="4097" y="1862"/>
                  <a:pt x="4841" y="1862"/>
                </a:cubicBezTo>
                <a:cubicBezTo>
                  <a:pt x="4841" y="1862"/>
                  <a:pt x="4841" y="1862"/>
                  <a:pt x="5214" y="1862"/>
                </a:cubicBezTo>
                <a:cubicBezTo>
                  <a:pt x="7076" y="3352"/>
                  <a:pt x="7076" y="3352"/>
                  <a:pt x="7076" y="3352"/>
                </a:cubicBezTo>
                <a:cubicBezTo>
                  <a:pt x="7448" y="3352"/>
                  <a:pt x="7821" y="2979"/>
                  <a:pt x="8193" y="2979"/>
                </a:cubicBezTo>
                <a:cubicBezTo>
                  <a:pt x="8193" y="1862"/>
                  <a:pt x="8566" y="1117"/>
                  <a:pt x="8566" y="372"/>
                </a:cubicBezTo>
                <a:cubicBezTo>
                  <a:pt x="8566" y="0"/>
                  <a:pt x="8938" y="0"/>
                  <a:pt x="9310" y="0"/>
                </a:cubicBezTo>
                <a:cubicBezTo>
                  <a:pt x="12290" y="0"/>
                  <a:pt x="12290" y="0"/>
                  <a:pt x="12290" y="0"/>
                </a:cubicBezTo>
                <a:cubicBezTo>
                  <a:pt x="12662" y="0"/>
                  <a:pt x="12662" y="0"/>
                  <a:pt x="12662" y="372"/>
                </a:cubicBezTo>
                <a:cubicBezTo>
                  <a:pt x="13407" y="2979"/>
                  <a:pt x="13407" y="2979"/>
                  <a:pt x="13407" y="2979"/>
                </a:cubicBezTo>
                <a:cubicBezTo>
                  <a:pt x="13779" y="2979"/>
                  <a:pt x="14152" y="3352"/>
                  <a:pt x="14524" y="3352"/>
                </a:cubicBezTo>
                <a:cubicBezTo>
                  <a:pt x="16386" y="1862"/>
                  <a:pt x="16386" y="1862"/>
                  <a:pt x="16386" y="1862"/>
                </a:cubicBezTo>
                <a:cubicBezTo>
                  <a:pt x="16759" y="1862"/>
                  <a:pt x="16759" y="1862"/>
                  <a:pt x="16759" y="1862"/>
                </a:cubicBezTo>
                <a:cubicBezTo>
                  <a:pt x="17131" y="1862"/>
                  <a:pt x="17131" y="1862"/>
                  <a:pt x="17131" y="1862"/>
                </a:cubicBezTo>
                <a:cubicBezTo>
                  <a:pt x="17876" y="2607"/>
                  <a:pt x="18993" y="3352"/>
                  <a:pt x="19366" y="4469"/>
                </a:cubicBezTo>
                <a:cubicBezTo>
                  <a:pt x="19738" y="4469"/>
                  <a:pt x="19738" y="4469"/>
                  <a:pt x="19738" y="4469"/>
                </a:cubicBezTo>
                <a:cubicBezTo>
                  <a:pt x="19738" y="4841"/>
                  <a:pt x="19738" y="4841"/>
                  <a:pt x="19366" y="4841"/>
                </a:cubicBezTo>
                <a:cubicBezTo>
                  <a:pt x="18993" y="5586"/>
                  <a:pt x="18621" y="6331"/>
                  <a:pt x="17876" y="6703"/>
                </a:cubicBezTo>
                <a:cubicBezTo>
                  <a:pt x="18248" y="7448"/>
                  <a:pt x="18621" y="7821"/>
                  <a:pt x="18621" y="8193"/>
                </a:cubicBezTo>
                <a:cubicBezTo>
                  <a:pt x="21228" y="8566"/>
                  <a:pt x="21228" y="8566"/>
                  <a:pt x="21228" y="8566"/>
                </a:cubicBezTo>
                <a:cubicBezTo>
                  <a:pt x="21600" y="8566"/>
                  <a:pt x="21600" y="8938"/>
                  <a:pt x="21600" y="9310"/>
                </a:cubicBezTo>
                <a:lnTo>
                  <a:pt x="21600" y="12290"/>
                </a:lnTo>
                <a:close/>
                <a:moveTo>
                  <a:pt x="10800" y="7076"/>
                </a:moveTo>
                <a:cubicBezTo>
                  <a:pt x="8938" y="7076"/>
                  <a:pt x="7076" y="8566"/>
                  <a:pt x="7076" y="10800"/>
                </a:cubicBezTo>
                <a:cubicBezTo>
                  <a:pt x="7076" y="12662"/>
                  <a:pt x="8938" y="14152"/>
                  <a:pt x="10800" y="14152"/>
                </a:cubicBezTo>
                <a:cubicBezTo>
                  <a:pt x="12662" y="14152"/>
                  <a:pt x="14524" y="12662"/>
                  <a:pt x="14524" y="10800"/>
                </a:cubicBezTo>
                <a:cubicBezTo>
                  <a:pt x="14524" y="8566"/>
                  <a:pt x="12662" y="7076"/>
                  <a:pt x="10800" y="707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9" name="Shape 5445"/>
          <p:cNvSpPr/>
          <p:nvPr/>
        </p:nvSpPr>
        <p:spPr>
          <a:xfrm>
            <a:off x="1410939" y="2535493"/>
            <a:ext cx="356272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503"/>
                </a:moveTo>
                <a:cubicBezTo>
                  <a:pt x="21600" y="19738"/>
                  <a:pt x="19738" y="21600"/>
                  <a:pt x="17503" y="21600"/>
                </a:cubicBezTo>
                <a:cubicBezTo>
                  <a:pt x="4097" y="21600"/>
                  <a:pt x="4097" y="21600"/>
                  <a:pt x="4097" y="21600"/>
                </a:cubicBezTo>
                <a:cubicBezTo>
                  <a:pt x="1862" y="21600"/>
                  <a:pt x="0" y="19738"/>
                  <a:pt x="0" y="17503"/>
                </a:cubicBezTo>
                <a:cubicBezTo>
                  <a:pt x="0" y="3724"/>
                  <a:pt x="0" y="3724"/>
                  <a:pt x="0" y="3724"/>
                </a:cubicBezTo>
                <a:cubicBezTo>
                  <a:pt x="0" y="1490"/>
                  <a:pt x="1862" y="0"/>
                  <a:pt x="4097" y="0"/>
                </a:cubicBezTo>
                <a:cubicBezTo>
                  <a:pt x="17503" y="0"/>
                  <a:pt x="17503" y="0"/>
                  <a:pt x="17503" y="0"/>
                </a:cubicBezTo>
                <a:cubicBezTo>
                  <a:pt x="19738" y="0"/>
                  <a:pt x="21600" y="1490"/>
                  <a:pt x="21600" y="3724"/>
                </a:cubicBezTo>
                <a:lnTo>
                  <a:pt x="21600" y="17503"/>
                </a:lnTo>
                <a:close/>
                <a:moveTo>
                  <a:pt x="10055" y="7076"/>
                </a:moveTo>
                <a:cubicBezTo>
                  <a:pt x="9310" y="7448"/>
                  <a:pt x="8566" y="7448"/>
                  <a:pt x="8193" y="7448"/>
                </a:cubicBezTo>
                <a:cubicBezTo>
                  <a:pt x="7448" y="7076"/>
                  <a:pt x="7076" y="7076"/>
                  <a:pt x="6331" y="7076"/>
                </a:cubicBezTo>
                <a:cubicBezTo>
                  <a:pt x="4841" y="7076"/>
                  <a:pt x="3724" y="8193"/>
                  <a:pt x="3724" y="10055"/>
                </a:cubicBezTo>
                <a:cubicBezTo>
                  <a:pt x="3724" y="10800"/>
                  <a:pt x="4097" y="11917"/>
                  <a:pt x="5214" y="12290"/>
                </a:cubicBezTo>
                <a:cubicBezTo>
                  <a:pt x="5214" y="12290"/>
                  <a:pt x="5214" y="12290"/>
                  <a:pt x="5214" y="12290"/>
                </a:cubicBezTo>
                <a:cubicBezTo>
                  <a:pt x="4469" y="12662"/>
                  <a:pt x="4469" y="13034"/>
                  <a:pt x="4469" y="13407"/>
                </a:cubicBezTo>
                <a:cubicBezTo>
                  <a:pt x="4469" y="14152"/>
                  <a:pt x="4841" y="14524"/>
                  <a:pt x="5214" y="14524"/>
                </a:cubicBezTo>
                <a:cubicBezTo>
                  <a:pt x="5214" y="14524"/>
                  <a:pt x="5214" y="14524"/>
                  <a:pt x="5214" y="14524"/>
                </a:cubicBezTo>
                <a:cubicBezTo>
                  <a:pt x="4097" y="14897"/>
                  <a:pt x="3352" y="15641"/>
                  <a:pt x="3352" y="16759"/>
                </a:cubicBezTo>
                <a:cubicBezTo>
                  <a:pt x="3352" y="18621"/>
                  <a:pt x="5214" y="18993"/>
                  <a:pt x="6703" y="18993"/>
                </a:cubicBezTo>
                <a:cubicBezTo>
                  <a:pt x="8566" y="18993"/>
                  <a:pt x="10055" y="18248"/>
                  <a:pt x="10055" y="16386"/>
                </a:cubicBezTo>
                <a:cubicBezTo>
                  <a:pt x="10055" y="14897"/>
                  <a:pt x="8566" y="14524"/>
                  <a:pt x="7448" y="14152"/>
                </a:cubicBezTo>
                <a:cubicBezTo>
                  <a:pt x="7076" y="14152"/>
                  <a:pt x="6331" y="13779"/>
                  <a:pt x="6331" y="13407"/>
                </a:cubicBezTo>
                <a:cubicBezTo>
                  <a:pt x="6331" y="13034"/>
                  <a:pt x="6703" y="12662"/>
                  <a:pt x="7076" y="12662"/>
                </a:cubicBezTo>
                <a:cubicBezTo>
                  <a:pt x="8566" y="12290"/>
                  <a:pt x="9310" y="11172"/>
                  <a:pt x="9310" y="9683"/>
                </a:cubicBezTo>
                <a:cubicBezTo>
                  <a:pt x="9310" y="9683"/>
                  <a:pt x="9310" y="9310"/>
                  <a:pt x="9310" y="8938"/>
                </a:cubicBezTo>
                <a:cubicBezTo>
                  <a:pt x="9683" y="8938"/>
                  <a:pt x="9683" y="8938"/>
                  <a:pt x="10055" y="8938"/>
                </a:cubicBezTo>
                <a:lnTo>
                  <a:pt x="10055" y="7076"/>
                </a:lnTo>
                <a:close/>
                <a:moveTo>
                  <a:pt x="6703" y="17503"/>
                </a:moveTo>
                <a:cubicBezTo>
                  <a:pt x="6331" y="17503"/>
                  <a:pt x="5214" y="17503"/>
                  <a:pt x="5214" y="16386"/>
                </a:cubicBezTo>
                <a:cubicBezTo>
                  <a:pt x="5214" y="15641"/>
                  <a:pt x="5959" y="15641"/>
                  <a:pt x="6703" y="15641"/>
                </a:cubicBezTo>
                <a:cubicBezTo>
                  <a:pt x="7448" y="15641"/>
                  <a:pt x="8193" y="15641"/>
                  <a:pt x="8193" y="16386"/>
                </a:cubicBezTo>
                <a:cubicBezTo>
                  <a:pt x="8193" y="17131"/>
                  <a:pt x="7448" y="17503"/>
                  <a:pt x="6703" y="17503"/>
                </a:cubicBezTo>
                <a:close/>
                <a:moveTo>
                  <a:pt x="6703" y="11172"/>
                </a:moveTo>
                <a:cubicBezTo>
                  <a:pt x="5959" y="11172"/>
                  <a:pt x="5586" y="10800"/>
                  <a:pt x="5586" y="10055"/>
                </a:cubicBezTo>
                <a:cubicBezTo>
                  <a:pt x="5586" y="9310"/>
                  <a:pt x="5959" y="8566"/>
                  <a:pt x="6703" y="8566"/>
                </a:cubicBezTo>
                <a:cubicBezTo>
                  <a:pt x="7448" y="8566"/>
                  <a:pt x="7448" y="9310"/>
                  <a:pt x="7448" y="10055"/>
                </a:cubicBezTo>
                <a:cubicBezTo>
                  <a:pt x="7448" y="10800"/>
                  <a:pt x="7448" y="11172"/>
                  <a:pt x="6703" y="11172"/>
                </a:cubicBezTo>
                <a:close/>
                <a:moveTo>
                  <a:pt x="11917" y="3352"/>
                </a:moveTo>
                <a:cubicBezTo>
                  <a:pt x="11172" y="3352"/>
                  <a:pt x="10428" y="3724"/>
                  <a:pt x="10428" y="4469"/>
                </a:cubicBezTo>
                <a:cubicBezTo>
                  <a:pt x="10428" y="5214"/>
                  <a:pt x="11172" y="5959"/>
                  <a:pt x="11917" y="5959"/>
                </a:cubicBezTo>
                <a:cubicBezTo>
                  <a:pt x="12290" y="5959"/>
                  <a:pt x="13034" y="5214"/>
                  <a:pt x="13034" y="4469"/>
                </a:cubicBezTo>
                <a:cubicBezTo>
                  <a:pt x="13034" y="4097"/>
                  <a:pt x="12662" y="3352"/>
                  <a:pt x="11917" y="3352"/>
                </a:cubicBezTo>
                <a:close/>
                <a:moveTo>
                  <a:pt x="12662" y="14897"/>
                </a:moveTo>
                <a:cubicBezTo>
                  <a:pt x="12662" y="14524"/>
                  <a:pt x="12662" y="14152"/>
                  <a:pt x="12662" y="13779"/>
                </a:cubicBezTo>
                <a:cubicBezTo>
                  <a:pt x="12662" y="8193"/>
                  <a:pt x="12662" y="8193"/>
                  <a:pt x="12662" y="8193"/>
                </a:cubicBezTo>
                <a:cubicBezTo>
                  <a:pt x="12662" y="7821"/>
                  <a:pt x="12662" y="7448"/>
                  <a:pt x="12662" y="7076"/>
                </a:cubicBezTo>
                <a:cubicBezTo>
                  <a:pt x="10800" y="7076"/>
                  <a:pt x="10800" y="7076"/>
                  <a:pt x="10800" y="7076"/>
                </a:cubicBezTo>
                <a:cubicBezTo>
                  <a:pt x="10800" y="7448"/>
                  <a:pt x="10800" y="7821"/>
                  <a:pt x="10800" y="8193"/>
                </a:cubicBezTo>
                <a:cubicBezTo>
                  <a:pt x="10800" y="13779"/>
                  <a:pt x="10800" y="13779"/>
                  <a:pt x="10800" y="13779"/>
                </a:cubicBezTo>
                <a:cubicBezTo>
                  <a:pt x="10800" y="14152"/>
                  <a:pt x="10800" y="14524"/>
                  <a:pt x="10800" y="14897"/>
                </a:cubicBezTo>
                <a:lnTo>
                  <a:pt x="12662" y="14897"/>
                </a:lnTo>
                <a:close/>
                <a:moveTo>
                  <a:pt x="17876" y="13034"/>
                </a:moveTo>
                <a:cubicBezTo>
                  <a:pt x="17876" y="13034"/>
                  <a:pt x="17503" y="13034"/>
                  <a:pt x="17131" y="13034"/>
                </a:cubicBezTo>
                <a:cubicBezTo>
                  <a:pt x="16386" y="13034"/>
                  <a:pt x="16386" y="12662"/>
                  <a:pt x="16386" y="11917"/>
                </a:cubicBezTo>
                <a:cubicBezTo>
                  <a:pt x="16386" y="8938"/>
                  <a:pt x="16386" y="8938"/>
                  <a:pt x="16386" y="8938"/>
                </a:cubicBezTo>
                <a:cubicBezTo>
                  <a:pt x="17131" y="8938"/>
                  <a:pt x="17131" y="8938"/>
                  <a:pt x="17131" y="8938"/>
                </a:cubicBezTo>
                <a:cubicBezTo>
                  <a:pt x="17131" y="8938"/>
                  <a:pt x="17503" y="8938"/>
                  <a:pt x="17876" y="8938"/>
                </a:cubicBezTo>
                <a:cubicBezTo>
                  <a:pt x="17876" y="7076"/>
                  <a:pt x="17876" y="7076"/>
                  <a:pt x="17876" y="7076"/>
                </a:cubicBezTo>
                <a:cubicBezTo>
                  <a:pt x="16386" y="7076"/>
                  <a:pt x="16386" y="7076"/>
                  <a:pt x="16386" y="7076"/>
                </a:cubicBezTo>
                <a:cubicBezTo>
                  <a:pt x="16386" y="6703"/>
                  <a:pt x="16386" y="6331"/>
                  <a:pt x="16386" y="5586"/>
                </a:cubicBezTo>
                <a:cubicBezTo>
                  <a:pt x="14524" y="5586"/>
                  <a:pt x="14524" y="5586"/>
                  <a:pt x="14524" y="5586"/>
                </a:cubicBezTo>
                <a:cubicBezTo>
                  <a:pt x="14524" y="5959"/>
                  <a:pt x="14524" y="6331"/>
                  <a:pt x="14524" y="6703"/>
                </a:cubicBezTo>
                <a:cubicBezTo>
                  <a:pt x="14524" y="7076"/>
                  <a:pt x="14524" y="7076"/>
                  <a:pt x="14524" y="7076"/>
                </a:cubicBezTo>
                <a:cubicBezTo>
                  <a:pt x="13407" y="7076"/>
                  <a:pt x="13407" y="7076"/>
                  <a:pt x="13407" y="7076"/>
                </a:cubicBezTo>
                <a:cubicBezTo>
                  <a:pt x="13407" y="8938"/>
                  <a:pt x="13407" y="8938"/>
                  <a:pt x="13407" y="8938"/>
                </a:cubicBezTo>
                <a:cubicBezTo>
                  <a:pt x="13779" y="8938"/>
                  <a:pt x="13779" y="8938"/>
                  <a:pt x="14152" y="8938"/>
                </a:cubicBezTo>
                <a:cubicBezTo>
                  <a:pt x="14152" y="8938"/>
                  <a:pt x="14152" y="8938"/>
                  <a:pt x="14524" y="8938"/>
                </a:cubicBezTo>
                <a:cubicBezTo>
                  <a:pt x="14524" y="8938"/>
                  <a:pt x="14524" y="8938"/>
                  <a:pt x="14524" y="8938"/>
                </a:cubicBezTo>
                <a:cubicBezTo>
                  <a:pt x="14524" y="8938"/>
                  <a:pt x="14524" y="8938"/>
                  <a:pt x="14524" y="8938"/>
                </a:cubicBezTo>
                <a:cubicBezTo>
                  <a:pt x="14524" y="11917"/>
                  <a:pt x="14524" y="11917"/>
                  <a:pt x="14524" y="11917"/>
                </a:cubicBezTo>
                <a:cubicBezTo>
                  <a:pt x="14524" y="13407"/>
                  <a:pt x="14524" y="14897"/>
                  <a:pt x="16386" y="14897"/>
                </a:cubicBezTo>
                <a:cubicBezTo>
                  <a:pt x="17131" y="14897"/>
                  <a:pt x="17503" y="14897"/>
                  <a:pt x="17876" y="14524"/>
                </a:cubicBezTo>
                <a:lnTo>
                  <a:pt x="17876" y="1303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0" name="Shape 5446"/>
          <p:cNvSpPr/>
          <p:nvPr/>
        </p:nvSpPr>
        <p:spPr>
          <a:xfrm>
            <a:off x="2293136" y="2535493"/>
            <a:ext cx="353444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41" y="21600"/>
                  <a:pt x="0" y="16759"/>
                  <a:pt x="0" y="10800"/>
                </a:cubicBezTo>
                <a:cubicBezTo>
                  <a:pt x="0" y="4841"/>
                  <a:pt x="4841" y="0"/>
                  <a:pt x="10800" y="0"/>
                </a:cubicBezTo>
                <a:cubicBezTo>
                  <a:pt x="16759" y="0"/>
                  <a:pt x="21600" y="4841"/>
                  <a:pt x="21600" y="10800"/>
                </a:cubicBezTo>
                <a:cubicBezTo>
                  <a:pt x="21600" y="16759"/>
                  <a:pt x="16759" y="21600"/>
                  <a:pt x="10800" y="21600"/>
                </a:cubicBezTo>
                <a:close/>
                <a:moveTo>
                  <a:pt x="15641" y="9683"/>
                </a:moveTo>
                <a:cubicBezTo>
                  <a:pt x="16014" y="9310"/>
                  <a:pt x="16759" y="7448"/>
                  <a:pt x="15269" y="6703"/>
                </a:cubicBezTo>
                <a:cubicBezTo>
                  <a:pt x="13779" y="5959"/>
                  <a:pt x="12662" y="6331"/>
                  <a:pt x="12290" y="7076"/>
                </a:cubicBezTo>
                <a:cubicBezTo>
                  <a:pt x="11917" y="7448"/>
                  <a:pt x="11545" y="7821"/>
                  <a:pt x="10800" y="7821"/>
                </a:cubicBezTo>
                <a:cubicBezTo>
                  <a:pt x="10055" y="7821"/>
                  <a:pt x="9683" y="7448"/>
                  <a:pt x="9310" y="7076"/>
                </a:cubicBezTo>
                <a:cubicBezTo>
                  <a:pt x="8938" y="6331"/>
                  <a:pt x="7821" y="5959"/>
                  <a:pt x="6331" y="6703"/>
                </a:cubicBezTo>
                <a:cubicBezTo>
                  <a:pt x="5214" y="7448"/>
                  <a:pt x="5586" y="9310"/>
                  <a:pt x="5959" y="9683"/>
                </a:cubicBezTo>
                <a:cubicBezTo>
                  <a:pt x="10800" y="16386"/>
                  <a:pt x="10800" y="16386"/>
                  <a:pt x="10800" y="16386"/>
                </a:cubicBezTo>
                <a:lnTo>
                  <a:pt x="15641" y="968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1" name="Shape 5447"/>
          <p:cNvSpPr/>
          <p:nvPr/>
        </p:nvSpPr>
        <p:spPr>
          <a:xfrm>
            <a:off x="3183813" y="2504392"/>
            <a:ext cx="367582" cy="3873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680" y="16114"/>
                </a:moveTo>
                <a:cubicBezTo>
                  <a:pt x="13680" y="17143"/>
                  <a:pt x="13320" y="17829"/>
                  <a:pt x="12960" y="18514"/>
                </a:cubicBezTo>
                <a:cubicBezTo>
                  <a:pt x="11520" y="20914"/>
                  <a:pt x="8640" y="21600"/>
                  <a:pt x="6120" y="21600"/>
                </a:cubicBezTo>
                <a:cubicBezTo>
                  <a:pt x="3960" y="21600"/>
                  <a:pt x="1440" y="20914"/>
                  <a:pt x="360" y="19200"/>
                </a:cubicBezTo>
                <a:cubicBezTo>
                  <a:pt x="0" y="18857"/>
                  <a:pt x="0" y="18171"/>
                  <a:pt x="0" y="17486"/>
                </a:cubicBezTo>
                <a:cubicBezTo>
                  <a:pt x="0" y="16114"/>
                  <a:pt x="720" y="14743"/>
                  <a:pt x="2160" y="14057"/>
                </a:cubicBezTo>
                <a:cubicBezTo>
                  <a:pt x="3600" y="13029"/>
                  <a:pt x="5760" y="13029"/>
                  <a:pt x="7560" y="12686"/>
                </a:cubicBezTo>
                <a:cubicBezTo>
                  <a:pt x="7200" y="12000"/>
                  <a:pt x="6840" y="11657"/>
                  <a:pt x="6840" y="10971"/>
                </a:cubicBezTo>
                <a:cubicBezTo>
                  <a:pt x="6840" y="10286"/>
                  <a:pt x="6840" y="9943"/>
                  <a:pt x="7200" y="9600"/>
                </a:cubicBezTo>
                <a:cubicBezTo>
                  <a:pt x="6840" y="9943"/>
                  <a:pt x="6480" y="9943"/>
                  <a:pt x="6120" y="9943"/>
                </a:cubicBezTo>
                <a:cubicBezTo>
                  <a:pt x="3600" y="9943"/>
                  <a:pt x="1440" y="7886"/>
                  <a:pt x="1440" y="5486"/>
                </a:cubicBezTo>
                <a:cubicBezTo>
                  <a:pt x="1440" y="3771"/>
                  <a:pt x="2160" y="2400"/>
                  <a:pt x="3240" y="1714"/>
                </a:cubicBezTo>
                <a:cubicBezTo>
                  <a:pt x="4680" y="343"/>
                  <a:pt x="6840" y="0"/>
                  <a:pt x="8640" y="0"/>
                </a:cubicBezTo>
                <a:cubicBezTo>
                  <a:pt x="14400" y="0"/>
                  <a:pt x="14400" y="0"/>
                  <a:pt x="14400" y="0"/>
                </a:cubicBezTo>
                <a:cubicBezTo>
                  <a:pt x="12600" y="1029"/>
                  <a:pt x="12600" y="1029"/>
                  <a:pt x="12600" y="1029"/>
                </a:cubicBezTo>
                <a:cubicBezTo>
                  <a:pt x="10800" y="1029"/>
                  <a:pt x="10800" y="1029"/>
                  <a:pt x="10800" y="1029"/>
                </a:cubicBezTo>
                <a:cubicBezTo>
                  <a:pt x="11880" y="2057"/>
                  <a:pt x="12600" y="3086"/>
                  <a:pt x="12600" y="4800"/>
                </a:cubicBezTo>
                <a:cubicBezTo>
                  <a:pt x="12600" y="8229"/>
                  <a:pt x="9360" y="8571"/>
                  <a:pt x="9360" y="10286"/>
                </a:cubicBezTo>
                <a:cubicBezTo>
                  <a:pt x="9360" y="12000"/>
                  <a:pt x="13680" y="12686"/>
                  <a:pt x="13680" y="16114"/>
                </a:cubicBezTo>
                <a:close/>
                <a:moveTo>
                  <a:pt x="11880" y="17486"/>
                </a:moveTo>
                <a:cubicBezTo>
                  <a:pt x="11880" y="15429"/>
                  <a:pt x="10080" y="14400"/>
                  <a:pt x="8640" y="13714"/>
                </a:cubicBezTo>
                <a:cubicBezTo>
                  <a:pt x="8280" y="13714"/>
                  <a:pt x="8280" y="13714"/>
                  <a:pt x="7920" y="13714"/>
                </a:cubicBezTo>
                <a:cubicBezTo>
                  <a:pt x="5760" y="13714"/>
                  <a:pt x="2520" y="14400"/>
                  <a:pt x="2520" y="16800"/>
                </a:cubicBezTo>
                <a:cubicBezTo>
                  <a:pt x="2520" y="19543"/>
                  <a:pt x="5400" y="20229"/>
                  <a:pt x="7560" y="20229"/>
                </a:cubicBezTo>
                <a:cubicBezTo>
                  <a:pt x="9360" y="20229"/>
                  <a:pt x="11880" y="19543"/>
                  <a:pt x="11880" y="17486"/>
                </a:cubicBezTo>
                <a:close/>
                <a:moveTo>
                  <a:pt x="9360" y="8229"/>
                </a:moveTo>
                <a:cubicBezTo>
                  <a:pt x="10080" y="7543"/>
                  <a:pt x="10080" y="6857"/>
                  <a:pt x="10080" y="6171"/>
                </a:cubicBezTo>
                <a:cubicBezTo>
                  <a:pt x="10080" y="4114"/>
                  <a:pt x="9000" y="1029"/>
                  <a:pt x="6480" y="1029"/>
                </a:cubicBezTo>
                <a:cubicBezTo>
                  <a:pt x="5760" y="1029"/>
                  <a:pt x="5040" y="1371"/>
                  <a:pt x="4680" y="2057"/>
                </a:cubicBezTo>
                <a:cubicBezTo>
                  <a:pt x="3960" y="2400"/>
                  <a:pt x="3960" y="3086"/>
                  <a:pt x="3960" y="4114"/>
                </a:cubicBezTo>
                <a:cubicBezTo>
                  <a:pt x="3960" y="5829"/>
                  <a:pt x="5040" y="8914"/>
                  <a:pt x="7560" y="8914"/>
                </a:cubicBezTo>
                <a:cubicBezTo>
                  <a:pt x="8280" y="8914"/>
                  <a:pt x="9000" y="8571"/>
                  <a:pt x="9360" y="8229"/>
                </a:cubicBezTo>
                <a:close/>
                <a:moveTo>
                  <a:pt x="21600" y="8914"/>
                </a:moveTo>
                <a:cubicBezTo>
                  <a:pt x="21600" y="10286"/>
                  <a:pt x="21600" y="10286"/>
                  <a:pt x="21600" y="10286"/>
                </a:cubicBezTo>
                <a:cubicBezTo>
                  <a:pt x="18720" y="10286"/>
                  <a:pt x="18720" y="10286"/>
                  <a:pt x="18720" y="10286"/>
                </a:cubicBezTo>
                <a:cubicBezTo>
                  <a:pt x="18720" y="13371"/>
                  <a:pt x="18720" y="13371"/>
                  <a:pt x="18720" y="13371"/>
                </a:cubicBezTo>
                <a:cubicBezTo>
                  <a:pt x="17280" y="13371"/>
                  <a:pt x="17280" y="13371"/>
                  <a:pt x="17280" y="13371"/>
                </a:cubicBezTo>
                <a:cubicBezTo>
                  <a:pt x="17280" y="10286"/>
                  <a:pt x="17280" y="10286"/>
                  <a:pt x="17280" y="10286"/>
                </a:cubicBezTo>
                <a:cubicBezTo>
                  <a:pt x="14400" y="10286"/>
                  <a:pt x="14400" y="10286"/>
                  <a:pt x="14400" y="10286"/>
                </a:cubicBezTo>
                <a:cubicBezTo>
                  <a:pt x="14400" y="8914"/>
                  <a:pt x="14400" y="8914"/>
                  <a:pt x="14400" y="8914"/>
                </a:cubicBezTo>
                <a:cubicBezTo>
                  <a:pt x="17280" y="8914"/>
                  <a:pt x="17280" y="8914"/>
                  <a:pt x="17280" y="8914"/>
                </a:cubicBezTo>
                <a:cubicBezTo>
                  <a:pt x="17280" y="6171"/>
                  <a:pt x="17280" y="6171"/>
                  <a:pt x="17280" y="6171"/>
                </a:cubicBezTo>
                <a:cubicBezTo>
                  <a:pt x="18720" y="6171"/>
                  <a:pt x="18720" y="6171"/>
                  <a:pt x="18720" y="6171"/>
                </a:cubicBezTo>
                <a:cubicBezTo>
                  <a:pt x="18720" y="8914"/>
                  <a:pt x="18720" y="8914"/>
                  <a:pt x="18720" y="8914"/>
                </a:cubicBezTo>
                <a:lnTo>
                  <a:pt x="21600" y="891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2" name="Shape 5448"/>
          <p:cNvSpPr/>
          <p:nvPr/>
        </p:nvSpPr>
        <p:spPr>
          <a:xfrm>
            <a:off x="4051871" y="2504392"/>
            <a:ext cx="446753" cy="415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847" y="12388"/>
                </a:moveTo>
                <a:cubicBezTo>
                  <a:pt x="2367" y="12388"/>
                  <a:pt x="2367" y="12388"/>
                  <a:pt x="2367" y="12388"/>
                </a:cubicBezTo>
                <a:cubicBezTo>
                  <a:pt x="1184" y="12388"/>
                  <a:pt x="0" y="11753"/>
                  <a:pt x="0" y="10482"/>
                </a:cubicBezTo>
                <a:cubicBezTo>
                  <a:pt x="0" y="9212"/>
                  <a:pt x="0" y="6035"/>
                  <a:pt x="1479" y="6035"/>
                </a:cubicBezTo>
                <a:cubicBezTo>
                  <a:pt x="1775" y="6035"/>
                  <a:pt x="2959" y="6988"/>
                  <a:pt x="4438" y="6988"/>
                </a:cubicBezTo>
                <a:cubicBezTo>
                  <a:pt x="5030" y="6988"/>
                  <a:pt x="5326" y="6988"/>
                  <a:pt x="5918" y="6671"/>
                </a:cubicBezTo>
                <a:cubicBezTo>
                  <a:pt x="5918" y="6988"/>
                  <a:pt x="5918" y="7306"/>
                  <a:pt x="5918" y="7624"/>
                </a:cubicBezTo>
                <a:cubicBezTo>
                  <a:pt x="5918" y="8576"/>
                  <a:pt x="6214" y="9847"/>
                  <a:pt x="6805" y="10800"/>
                </a:cubicBezTo>
                <a:cubicBezTo>
                  <a:pt x="5622" y="10800"/>
                  <a:pt x="4438" y="11435"/>
                  <a:pt x="3847" y="12388"/>
                </a:cubicBezTo>
                <a:close/>
                <a:moveTo>
                  <a:pt x="4438" y="6035"/>
                </a:moveTo>
                <a:cubicBezTo>
                  <a:pt x="2959" y="6035"/>
                  <a:pt x="1479" y="4765"/>
                  <a:pt x="1479" y="2859"/>
                </a:cubicBezTo>
                <a:cubicBezTo>
                  <a:pt x="1479" y="1271"/>
                  <a:pt x="2959" y="0"/>
                  <a:pt x="4438" y="0"/>
                </a:cubicBezTo>
                <a:cubicBezTo>
                  <a:pt x="5918" y="0"/>
                  <a:pt x="7397" y="1271"/>
                  <a:pt x="7397" y="2859"/>
                </a:cubicBezTo>
                <a:cubicBezTo>
                  <a:pt x="7397" y="4765"/>
                  <a:pt x="5918" y="6035"/>
                  <a:pt x="4438" y="6035"/>
                </a:cubicBezTo>
                <a:close/>
                <a:moveTo>
                  <a:pt x="15682" y="21600"/>
                </a:moveTo>
                <a:cubicBezTo>
                  <a:pt x="5918" y="21600"/>
                  <a:pt x="5918" y="21600"/>
                  <a:pt x="5918" y="21600"/>
                </a:cubicBezTo>
                <a:cubicBezTo>
                  <a:pt x="4142" y="21600"/>
                  <a:pt x="2959" y="20329"/>
                  <a:pt x="2959" y="18424"/>
                </a:cubicBezTo>
                <a:cubicBezTo>
                  <a:pt x="2959" y="15565"/>
                  <a:pt x="3551" y="11435"/>
                  <a:pt x="6805" y="11435"/>
                </a:cubicBezTo>
                <a:cubicBezTo>
                  <a:pt x="7397" y="11435"/>
                  <a:pt x="8581" y="13024"/>
                  <a:pt x="10948" y="13024"/>
                </a:cubicBezTo>
                <a:cubicBezTo>
                  <a:pt x="13019" y="13024"/>
                  <a:pt x="14499" y="11435"/>
                  <a:pt x="14795" y="11435"/>
                </a:cubicBezTo>
                <a:cubicBezTo>
                  <a:pt x="18345" y="11435"/>
                  <a:pt x="18937" y="15565"/>
                  <a:pt x="18937" y="18424"/>
                </a:cubicBezTo>
                <a:cubicBezTo>
                  <a:pt x="18937" y="20329"/>
                  <a:pt x="17753" y="21600"/>
                  <a:pt x="15682" y="21600"/>
                </a:cubicBezTo>
                <a:close/>
                <a:moveTo>
                  <a:pt x="10948" y="12388"/>
                </a:moveTo>
                <a:cubicBezTo>
                  <a:pt x="8581" y="12388"/>
                  <a:pt x="6510" y="10165"/>
                  <a:pt x="6510" y="7624"/>
                </a:cubicBezTo>
                <a:cubicBezTo>
                  <a:pt x="6510" y="5082"/>
                  <a:pt x="8581" y="2859"/>
                  <a:pt x="10948" y="2859"/>
                </a:cubicBezTo>
                <a:cubicBezTo>
                  <a:pt x="13315" y="2859"/>
                  <a:pt x="15090" y="5082"/>
                  <a:pt x="15090" y="7624"/>
                </a:cubicBezTo>
                <a:cubicBezTo>
                  <a:pt x="15090" y="10165"/>
                  <a:pt x="13315" y="12388"/>
                  <a:pt x="10948" y="12388"/>
                </a:cubicBezTo>
                <a:close/>
                <a:moveTo>
                  <a:pt x="17458" y="6035"/>
                </a:moveTo>
                <a:cubicBezTo>
                  <a:pt x="15682" y="6035"/>
                  <a:pt x="14499" y="4765"/>
                  <a:pt x="14499" y="2859"/>
                </a:cubicBezTo>
                <a:cubicBezTo>
                  <a:pt x="14499" y="1271"/>
                  <a:pt x="15682" y="0"/>
                  <a:pt x="17458" y="0"/>
                </a:cubicBezTo>
                <a:cubicBezTo>
                  <a:pt x="18937" y="0"/>
                  <a:pt x="20121" y="1271"/>
                  <a:pt x="20121" y="2859"/>
                </a:cubicBezTo>
                <a:cubicBezTo>
                  <a:pt x="20121" y="4765"/>
                  <a:pt x="18937" y="6035"/>
                  <a:pt x="17458" y="6035"/>
                </a:cubicBezTo>
                <a:close/>
                <a:moveTo>
                  <a:pt x="19529" y="12388"/>
                </a:moveTo>
                <a:cubicBezTo>
                  <a:pt x="18049" y="12388"/>
                  <a:pt x="18049" y="12388"/>
                  <a:pt x="18049" y="12388"/>
                </a:cubicBezTo>
                <a:cubicBezTo>
                  <a:pt x="17162" y="11435"/>
                  <a:pt x="16274" y="10800"/>
                  <a:pt x="15090" y="10800"/>
                </a:cubicBezTo>
                <a:cubicBezTo>
                  <a:pt x="15682" y="9847"/>
                  <a:pt x="15978" y="8576"/>
                  <a:pt x="15978" y="7624"/>
                </a:cubicBezTo>
                <a:cubicBezTo>
                  <a:pt x="15978" y="7306"/>
                  <a:pt x="15978" y="6988"/>
                  <a:pt x="15978" y="6671"/>
                </a:cubicBezTo>
                <a:cubicBezTo>
                  <a:pt x="16274" y="6988"/>
                  <a:pt x="16866" y="6988"/>
                  <a:pt x="17458" y="6988"/>
                </a:cubicBezTo>
                <a:cubicBezTo>
                  <a:pt x="18937" y="6988"/>
                  <a:pt x="20121" y="6035"/>
                  <a:pt x="20416" y="6035"/>
                </a:cubicBezTo>
                <a:cubicBezTo>
                  <a:pt x="21600" y="6035"/>
                  <a:pt x="21600" y="9212"/>
                  <a:pt x="21600" y="10482"/>
                </a:cubicBezTo>
                <a:cubicBezTo>
                  <a:pt x="21600" y="11753"/>
                  <a:pt x="20712" y="12388"/>
                  <a:pt x="19529" y="1238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3" name="Shape 5449"/>
          <p:cNvSpPr/>
          <p:nvPr/>
        </p:nvSpPr>
        <p:spPr>
          <a:xfrm>
            <a:off x="4934066" y="2535493"/>
            <a:ext cx="415651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876"/>
                </a:moveTo>
                <a:cubicBezTo>
                  <a:pt x="21600" y="18993"/>
                  <a:pt x="20965" y="19738"/>
                  <a:pt x="20329" y="19738"/>
                </a:cubicBezTo>
                <a:cubicBezTo>
                  <a:pt x="16835" y="19738"/>
                  <a:pt x="16835" y="19738"/>
                  <a:pt x="16835" y="19738"/>
                </a:cubicBezTo>
                <a:cubicBezTo>
                  <a:pt x="15882" y="19738"/>
                  <a:pt x="14929" y="20110"/>
                  <a:pt x="13976" y="20483"/>
                </a:cubicBezTo>
                <a:cubicBezTo>
                  <a:pt x="12706" y="21228"/>
                  <a:pt x="11435" y="21600"/>
                  <a:pt x="10165" y="21600"/>
                </a:cubicBezTo>
                <a:cubicBezTo>
                  <a:pt x="7941" y="21600"/>
                  <a:pt x="6353" y="20110"/>
                  <a:pt x="6353" y="17503"/>
                </a:cubicBezTo>
                <a:cubicBezTo>
                  <a:pt x="6353" y="17131"/>
                  <a:pt x="6353" y="17131"/>
                  <a:pt x="6353" y="17131"/>
                </a:cubicBezTo>
                <a:cubicBezTo>
                  <a:pt x="6035" y="16759"/>
                  <a:pt x="5718" y="15641"/>
                  <a:pt x="5718" y="14897"/>
                </a:cubicBezTo>
                <a:cubicBezTo>
                  <a:pt x="5718" y="14524"/>
                  <a:pt x="5718" y="14524"/>
                  <a:pt x="5718" y="14152"/>
                </a:cubicBezTo>
                <a:cubicBezTo>
                  <a:pt x="5400" y="13779"/>
                  <a:pt x="5400" y="13034"/>
                  <a:pt x="5400" y="12662"/>
                </a:cubicBezTo>
                <a:cubicBezTo>
                  <a:pt x="3176" y="12662"/>
                  <a:pt x="3176" y="12662"/>
                  <a:pt x="3176" y="12662"/>
                </a:cubicBezTo>
                <a:cubicBezTo>
                  <a:pt x="1588" y="12662"/>
                  <a:pt x="0" y="10800"/>
                  <a:pt x="0" y="8938"/>
                </a:cubicBezTo>
                <a:cubicBezTo>
                  <a:pt x="0" y="7076"/>
                  <a:pt x="1588" y="5214"/>
                  <a:pt x="3176" y="5214"/>
                </a:cubicBezTo>
                <a:cubicBezTo>
                  <a:pt x="7624" y="5214"/>
                  <a:pt x="7624" y="5214"/>
                  <a:pt x="7624" y="5214"/>
                </a:cubicBezTo>
                <a:cubicBezTo>
                  <a:pt x="7624" y="4841"/>
                  <a:pt x="7624" y="4097"/>
                  <a:pt x="7624" y="3352"/>
                </a:cubicBezTo>
                <a:cubicBezTo>
                  <a:pt x="7624" y="1117"/>
                  <a:pt x="8894" y="0"/>
                  <a:pt x="10800" y="0"/>
                </a:cubicBezTo>
                <a:cubicBezTo>
                  <a:pt x="12706" y="0"/>
                  <a:pt x="13024" y="2234"/>
                  <a:pt x="13659" y="3724"/>
                </a:cubicBezTo>
                <a:cubicBezTo>
                  <a:pt x="14294" y="4097"/>
                  <a:pt x="14612" y="4841"/>
                  <a:pt x="14929" y="5214"/>
                </a:cubicBezTo>
                <a:cubicBezTo>
                  <a:pt x="15247" y="5959"/>
                  <a:pt x="16200" y="7076"/>
                  <a:pt x="16835" y="7076"/>
                </a:cubicBezTo>
                <a:cubicBezTo>
                  <a:pt x="20329" y="7076"/>
                  <a:pt x="20329" y="7076"/>
                  <a:pt x="20329" y="7076"/>
                </a:cubicBezTo>
                <a:cubicBezTo>
                  <a:pt x="20965" y="7076"/>
                  <a:pt x="21600" y="7821"/>
                  <a:pt x="21600" y="8938"/>
                </a:cubicBezTo>
                <a:lnTo>
                  <a:pt x="21600" y="17876"/>
                </a:lnTo>
                <a:close/>
                <a:moveTo>
                  <a:pt x="17153" y="17876"/>
                </a:moveTo>
                <a:cubicBezTo>
                  <a:pt x="17153" y="8938"/>
                  <a:pt x="17153" y="8938"/>
                  <a:pt x="17153" y="8938"/>
                </a:cubicBezTo>
                <a:cubicBezTo>
                  <a:pt x="16835" y="8938"/>
                  <a:pt x="16835" y="8938"/>
                  <a:pt x="16835" y="8938"/>
                </a:cubicBezTo>
                <a:cubicBezTo>
                  <a:pt x="15565" y="8938"/>
                  <a:pt x="14612" y="7448"/>
                  <a:pt x="13976" y="6703"/>
                </a:cubicBezTo>
                <a:cubicBezTo>
                  <a:pt x="13341" y="5959"/>
                  <a:pt x="13024" y="5214"/>
                  <a:pt x="12388" y="4469"/>
                </a:cubicBezTo>
                <a:cubicBezTo>
                  <a:pt x="12388" y="4097"/>
                  <a:pt x="12071" y="3724"/>
                  <a:pt x="12071" y="3724"/>
                </a:cubicBezTo>
                <a:cubicBezTo>
                  <a:pt x="11753" y="3352"/>
                  <a:pt x="11118" y="1490"/>
                  <a:pt x="10800" y="1490"/>
                </a:cubicBezTo>
                <a:cubicBezTo>
                  <a:pt x="9847" y="1490"/>
                  <a:pt x="8894" y="2234"/>
                  <a:pt x="8894" y="3352"/>
                </a:cubicBezTo>
                <a:cubicBezTo>
                  <a:pt x="8894" y="5214"/>
                  <a:pt x="10165" y="6331"/>
                  <a:pt x="10165" y="7076"/>
                </a:cubicBezTo>
                <a:cubicBezTo>
                  <a:pt x="3176" y="7076"/>
                  <a:pt x="3176" y="7076"/>
                  <a:pt x="3176" y="7076"/>
                </a:cubicBezTo>
                <a:cubicBezTo>
                  <a:pt x="2541" y="7076"/>
                  <a:pt x="1588" y="7821"/>
                  <a:pt x="1588" y="8938"/>
                </a:cubicBezTo>
                <a:cubicBezTo>
                  <a:pt x="1588" y="9683"/>
                  <a:pt x="2541" y="10800"/>
                  <a:pt x="3176" y="10800"/>
                </a:cubicBezTo>
                <a:cubicBezTo>
                  <a:pt x="7306" y="10800"/>
                  <a:pt x="7306" y="10800"/>
                  <a:pt x="7306" y="10800"/>
                </a:cubicBezTo>
                <a:cubicBezTo>
                  <a:pt x="6988" y="11172"/>
                  <a:pt x="6671" y="11545"/>
                  <a:pt x="6671" y="12290"/>
                </a:cubicBezTo>
                <a:cubicBezTo>
                  <a:pt x="6671" y="12662"/>
                  <a:pt x="6988" y="13407"/>
                  <a:pt x="7306" y="13779"/>
                </a:cubicBezTo>
                <a:cubicBezTo>
                  <a:pt x="7306" y="14152"/>
                  <a:pt x="7306" y="14524"/>
                  <a:pt x="7306" y="14897"/>
                </a:cubicBezTo>
                <a:cubicBezTo>
                  <a:pt x="7306" y="15269"/>
                  <a:pt x="7624" y="16386"/>
                  <a:pt x="7941" y="16759"/>
                </a:cubicBezTo>
                <a:cubicBezTo>
                  <a:pt x="7941" y="16759"/>
                  <a:pt x="7941" y="17131"/>
                  <a:pt x="7941" y="17503"/>
                </a:cubicBezTo>
                <a:cubicBezTo>
                  <a:pt x="7941" y="18993"/>
                  <a:pt x="8894" y="19738"/>
                  <a:pt x="10165" y="19738"/>
                </a:cubicBezTo>
                <a:cubicBezTo>
                  <a:pt x="12706" y="19738"/>
                  <a:pt x="14612" y="17876"/>
                  <a:pt x="16835" y="17876"/>
                </a:cubicBezTo>
                <a:lnTo>
                  <a:pt x="17153" y="17876"/>
                </a:lnTo>
                <a:close/>
                <a:moveTo>
                  <a:pt x="19376" y="16014"/>
                </a:moveTo>
                <a:cubicBezTo>
                  <a:pt x="19059" y="16014"/>
                  <a:pt x="18741" y="16386"/>
                  <a:pt x="18741" y="17131"/>
                </a:cubicBezTo>
                <a:cubicBezTo>
                  <a:pt x="18741" y="17503"/>
                  <a:pt x="19059" y="17876"/>
                  <a:pt x="19376" y="17876"/>
                </a:cubicBezTo>
                <a:cubicBezTo>
                  <a:pt x="20012" y="17876"/>
                  <a:pt x="20329" y="17503"/>
                  <a:pt x="20329" y="17131"/>
                </a:cubicBezTo>
                <a:cubicBezTo>
                  <a:pt x="20329" y="16386"/>
                  <a:pt x="20012" y="16014"/>
                  <a:pt x="19376" y="1601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4" name="Shape 5450"/>
          <p:cNvSpPr/>
          <p:nvPr/>
        </p:nvSpPr>
        <p:spPr>
          <a:xfrm>
            <a:off x="5824745" y="2535493"/>
            <a:ext cx="387375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29" y="21600"/>
                </a:moveTo>
                <a:cubicBezTo>
                  <a:pt x="16457" y="21600"/>
                  <a:pt x="15429" y="21600"/>
                  <a:pt x="14057" y="21600"/>
                </a:cubicBezTo>
                <a:cubicBezTo>
                  <a:pt x="13714" y="21600"/>
                  <a:pt x="13714" y="20855"/>
                  <a:pt x="13714" y="20483"/>
                </a:cubicBezTo>
                <a:cubicBezTo>
                  <a:pt x="13714" y="19366"/>
                  <a:pt x="14743" y="19738"/>
                  <a:pt x="15429" y="19366"/>
                </a:cubicBezTo>
                <a:cubicBezTo>
                  <a:pt x="16114" y="18993"/>
                  <a:pt x="16114" y="17876"/>
                  <a:pt x="16114" y="17503"/>
                </a:cubicBezTo>
                <a:cubicBezTo>
                  <a:pt x="16114" y="11917"/>
                  <a:pt x="16114" y="11917"/>
                  <a:pt x="16114" y="11917"/>
                </a:cubicBezTo>
                <a:cubicBezTo>
                  <a:pt x="16114" y="11917"/>
                  <a:pt x="16114" y="11545"/>
                  <a:pt x="16114" y="11545"/>
                </a:cubicBezTo>
                <a:cubicBezTo>
                  <a:pt x="15771" y="11545"/>
                  <a:pt x="15429" y="11545"/>
                  <a:pt x="15429" y="11545"/>
                </a:cubicBezTo>
                <a:cubicBezTo>
                  <a:pt x="6514" y="11545"/>
                  <a:pt x="6514" y="11545"/>
                  <a:pt x="6514" y="11545"/>
                </a:cubicBezTo>
                <a:cubicBezTo>
                  <a:pt x="6171" y="11545"/>
                  <a:pt x="6171" y="11545"/>
                  <a:pt x="5829" y="11545"/>
                </a:cubicBezTo>
                <a:cubicBezTo>
                  <a:pt x="5829" y="11545"/>
                  <a:pt x="5829" y="11917"/>
                  <a:pt x="5829" y="11917"/>
                </a:cubicBezTo>
                <a:cubicBezTo>
                  <a:pt x="5829" y="17131"/>
                  <a:pt x="5829" y="17131"/>
                  <a:pt x="5829" y="17131"/>
                </a:cubicBezTo>
                <a:cubicBezTo>
                  <a:pt x="5829" y="17503"/>
                  <a:pt x="5829" y="18993"/>
                  <a:pt x="6171" y="19366"/>
                </a:cubicBezTo>
                <a:cubicBezTo>
                  <a:pt x="6857" y="19738"/>
                  <a:pt x="8571" y="19366"/>
                  <a:pt x="8571" y="20483"/>
                </a:cubicBezTo>
                <a:cubicBezTo>
                  <a:pt x="8571" y="20855"/>
                  <a:pt x="8229" y="21600"/>
                  <a:pt x="7886" y="21600"/>
                </a:cubicBezTo>
                <a:cubicBezTo>
                  <a:pt x="6514" y="21600"/>
                  <a:pt x="5486" y="21600"/>
                  <a:pt x="4114" y="21600"/>
                </a:cubicBezTo>
                <a:cubicBezTo>
                  <a:pt x="3086" y="21600"/>
                  <a:pt x="2057" y="21600"/>
                  <a:pt x="1029" y="21600"/>
                </a:cubicBezTo>
                <a:cubicBezTo>
                  <a:pt x="686" y="21600"/>
                  <a:pt x="343" y="20855"/>
                  <a:pt x="343" y="20483"/>
                </a:cubicBezTo>
                <a:cubicBezTo>
                  <a:pt x="343" y="19366"/>
                  <a:pt x="1371" y="19738"/>
                  <a:pt x="2057" y="19366"/>
                </a:cubicBezTo>
                <a:cubicBezTo>
                  <a:pt x="2743" y="18993"/>
                  <a:pt x="2743" y="17876"/>
                  <a:pt x="2743" y="17503"/>
                </a:cubicBezTo>
                <a:cubicBezTo>
                  <a:pt x="2743" y="16759"/>
                  <a:pt x="2743" y="16759"/>
                  <a:pt x="2743" y="16759"/>
                </a:cubicBezTo>
                <a:cubicBezTo>
                  <a:pt x="2743" y="5214"/>
                  <a:pt x="2743" y="5214"/>
                  <a:pt x="2743" y="5214"/>
                </a:cubicBezTo>
                <a:cubicBezTo>
                  <a:pt x="2743" y="4469"/>
                  <a:pt x="2743" y="2234"/>
                  <a:pt x="2057" y="1862"/>
                </a:cubicBezTo>
                <a:cubicBezTo>
                  <a:pt x="1371" y="1490"/>
                  <a:pt x="0" y="2234"/>
                  <a:pt x="0" y="745"/>
                </a:cubicBezTo>
                <a:cubicBezTo>
                  <a:pt x="0" y="372"/>
                  <a:pt x="343" y="0"/>
                  <a:pt x="686" y="0"/>
                </a:cubicBezTo>
                <a:cubicBezTo>
                  <a:pt x="1714" y="0"/>
                  <a:pt x="3086" y="0"/>
                  <a:pt x="4114" y="0"/>
                </a:cubicBezTo>
                <a:cubicBezTo>
                  <a:pt x="5486" y="0"/>
                  <a:pt x="6514" y="0"/>
                  <a:pt x="7543" y="0"/>
                </a:cubicBezTo>
                <a:cubicBezTo>
                  <a:pt x="7886" y="0"/>
                  <a:pt x="8229" y="372"/>
                  <a:pt x="8229" y="745"/>
                </a:cubicBezTo>
                <a:cubicBezTo>
                  <a:pt x="8229" y="1862"/>
                  <a:pt x="6857" y="1490"/>
                  <a:pt x="6171" y="1862"/>
                </a:cubicBezTo>
                <a:cubicBezTo>
                  <a:pt x="5829" y="2234"/>
                  <a:pt x="5829" y="3724"/>
                  <a:pt x="5829" y="4097"/>
                </a:cubicBezTo>
                <a:cubicBezTo>
                  <a:pt x="5829" y="8566"/>
                  <a:pt x="5829" y="8566"/>
                  <a:pt x="5829" y="8566"/>
                </a:cubicBezTo>
                <a:cubicBezTo>
                  <a:pt x="5829" y="8938"/>
                  <a:pt x="5829" y="8938"/>
                  <a:pt x="5829" y="8938"/>
                </a:cubicBezTo>
                <a:cubicBezTo>
                  <a:pt x="6171" y="9310"/>
                  <a:pt x="6171" y="9310"/>
                  <a:pt x="6514" y="9310"/>
                </a:cubicBezTo>
                <a:cubicBezTo>
                  <a:pt x="15429" y="9310"/>
                  <a:pt x="15429" y="9310"/>
                  <a:pt x="15429" y="9310"/>
                </a:cubicBezTo>
                <a:cubicBezTo>
                  <a:pt x="15771" y="9310"/>
                  <a:pt x="15771" y="9310"/>
                  <a:pt x="16114" y="8938"/>
                </a:cubicBezTo>
                <a:cubicBezTo>
                  <a:pt x="16114" y="8938"/>
                  <a:pt x="16114" y="8938"/>
                  <a:pt x="16114" y="8566"/>
                </a:cubicBezTo>
                <a:cubicBezTo>
                  <a:pt x="16114" y="4097"/>
                  <a:pt x="16114" y="4097"/>
                  <a:pt x="16114" y="4097"/>
                </a:cubicBezTo>
                <a:cubicBezTo>
                  <a:pt x="16114" y="3724"/>
                  <a:pt x="16114" y="2234"/>
                  <a:pt x="15429" y="1862"/>
                </a:cubicBezTo>
                <a:cubicBezTo>
                  <a:pt x="14743" y="1490"/>
                  <a:pt x="13714" y="1862"/>
                  <a:pt x="13714" y="745"/>
                </a:cubicBezTo>
                <a:cubicBezTo>
                  <a:pt x="13714" y="372"/>
                  <a:pt x="13714" y="0"/>
                  <a:pt x="14057" y="0"/>
                </a:cubicBezTo>
                <a:cubicBezTo>
                  <a:pt x="15429" y="0"/>
                  <a:pt x="16457" y="0"/>
                  <a:pt x="17829" y="0"/>
                </a:cubicBezTo>
                <a:cubicBezTo>
                  <a:pt x="18857" y="0"/>
                  <a:pt x="19886" y="0"/>
                  <a:pt x="20914" y="0"/>
                </a:cubicBezTo>
                <a:cubicBezTo>
                  <a:pt x="21600" y="0"/>
                  <a:pt x="21600" y="372"/>
                  <a:pt x="21600" y="745"/>
                </a:cubicBezTo>
                <a:cubicBezTo>
                  <a:pt x="21600" y="2234"/>
                  <a:pt x="20229" y="1490"/>
                  <a:pt x="19543" y="1862"/>
                </a:cubicBezTo>
                <a:cubicBezTo>
                  <a:pt x="19200" y="2234"/>
                  <a:pt x="19200" y="3724"/>
                  <a:pt x="19200" y="4097"/>
                </a:cubicBezTo>
                <a:cubicBezTo>
                  <a:pt x="19200" y="17503"/>
                  <a:pt x="19200" y="17503"/>
                  <a:pt x="19200" y="17503"/>
                </a:cubicBezTo>
                <a:cubicBezTo>
                  <a:pt x="19200" y="17876"/>
                  <a:pt x="19200" y="18993"/>
                  <a:pt x="19543" y="19366"/>
                </a:cubicBezTo>
                <a:cubicBezTo>
                  <a:pt x="20229" y="19738"/>
                  <a:pt x="21600" y="19366"/>
                  <a:pt x="21600" y="20483"/>
                </a:cubicBezTo>
                <a:cubicBezTo>
                  <a:pt x="21600" y="20855"/>
                  <a:pt x="21600" y="21600"/>
                  <a:pt x="21257" y="21600"/>
                </a:cubicBezTo>
                <a:cubicBezTo>
                  <a:pt x="19886" y="21600"/>
                  <a:pt x="18857" y="21600"/>
                  <a:pt x="17829" y="216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5" name="Shape 5451"/>
          <p:cNvSpPr/>
          <p:nvPr/>
        </p:nvSpPr>
        <p:spPr>
          <a:xfrm>
            <a:off x="6695629" y="2535493"/>
            <a:ext cx="353444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7448" y="21600"/>
                  <a:pt x="4469" y="20110"/>
                  <a:pt x="2234" y="17503"/>
                </a:cubicBezTo>
                <a:cubicBezTo>
                  <a:pt x="2234" y="17503"/>
                  <a:pt x="2234" y="17131"/>
                  <a:pt x="2607" y="17131"/>
                </a:cubicBezTo>
                <a:cubicBezTo>
                  <a:pt x="4469" y="14897"/>
                  <a:pt x="4469" y="14897"/>
                  <a:pt x="4469" y="14897"/>
                </a:cubicBezTo>
                <a:cubicBezTo>
                  <a:pt x="4469" y="14897"/>
                  <a:pt x="4469" y="14897"/>
                  <a:pt x="4841" y="14897"/>
                </a:cubicBezTo>
                <a:cubicBezTo>
                  <a:pt x="4841" y="14897"/>
                  <a:pt x="4841" y="14897"/>
                  <a:pt x="5214" y="15269"/>
                </a:cubicBezTo>
                <a:cubicBezTo>
                  <a:pt x="6331" y="16759"/>
                  <a:pt x="8566" y="17876"/>
                  <a:pt x="10800" y="17876"/>
                </a:cubicBezTo>
                <a:cubicBezTo>
                  <a:pt x="14897" y="17876"/>
                  <a:pt x="17876" y="14524"/>
                  <a:pt x="17876" y="10800"/>
                </a:cubicBezTo>
                <a:cubicBezTo>
                  <a:pt x="17876" y="6703"/>
                  <a:pt x="14897" y="3352"/>
                  <a:pt x="10800" y="3352"/>
                </a:cubicBezTo>
                <a:cubicBezTo>
                  <a:pt x="8938" y="3352"/>
                  <a:pt x="7076" y="4097"/>
                  <a:pt x="5959" y="5214"/>
                </a:cubicBezTo>
                <a:cubicBezTo>
                  <a:pt x="7821" y="7448"/>
                  <a:pt x="7821" y="7448"/>
                  <a:pt x="7821" y="7448"/>
                </a:cubicBezTo>
                <a:cubicBezTo>
                  <a:pt x="8193" y="7448"/>
                  <a:pt x="8193" y="7821"/>
                  <a:pt x="7821" y="8193"/>
                </a:cubicBezTo>
                <a:cubicBezTo>
                  <a:pt x="7821" y="8566"/>
                  <a:pt x="7448" y="8938"/>
                  <a:pt x="7076" y="8938"/>
                </a:cubicBezTo>
                <a:cubicBezTo>
                  <a:pt x="745" y="8938"/>
                  <a:pt x="745" y="8938"/>
                  <a:pt x="745" y="8938"/>
                </a:cubicBezTo>
                <a:cubicBezTo>
                  <a:pt x="372" y="8938"/>
                  <a:pt x="0" y="8566"/>
                  <a:pt x="0" y="7821"/>
                </a:cubicBezTo>
                <a:cubicBezTo>
                  <a:pt x="0" y="1490"/>
                  <a:pt x="0" y="1490"/>
                  <a:pt x="0" y="1490"/>
                </a:cubicBezTo>
                <a:cubicBezTo>
                  <a:pt x="0" y="1117"/>
                  <a:pt x="0" y="1117"/>
                  <a:pt x="372" y="745"/>
                </a:cubicBezTo>
                <a:cubicBezTo>
                  <a:pt x="745" y="745"/>
                  <a:pt x="1117" y="745"/>
                  <a:pt x="1490" y="1117"/>
                </a:cubicBezTo>
                <a:cubicBezTo>
                  <a:pt x="3352" y="2979"/>
                  <a:pt x="3352" y="2979"/>
                  <a:pt x="3352" y="2979"/>
                </a:cubicBezTo>
                <a:cubicBezTo>
                  <a:pt x="5214" y="1117"/>
                  <a:pt x="7821" y="0"/>
                  <a:pt x="10800" y="0"/>
                </a:cubicBezTo>
                <a:cubicBezTo>
                  <a:pt x="16759" y="0"/>
                  <a:pt x="21600" y="4841"/>
                  <a:pt x="21600" y="10800"/>
                </a:cubicBezTo>
                <a:cubicBezTo>
                  <a:pt x="21600" y="16759"/>
                  <a:pt x="16759" y="21600"/>
                  <a:pt x="10800" y="21600"/>
                </a:cubicBezTo>
                <a:close/>
                <a:moveTo>
                  <a:pt x="12662" y="13034"/>
                </a:moveTo>
                <a:cubicBezTo>
                  <a:pt x="12662" y="13034"/>
                  <a:pt x="12290" y="13407"/>
                  <a:pt x="12290" y="13407"/>
                </a:cubicBezTo>
                <a:cubicBezTo>
                  <a:pt x="7448" y="13407"/>
                  <a:pt x="7448" y="13407"/>
                  <a:pt x="7448" y="13407"/>
                </a:cubicBezTo>
                <a:cubicBezTo>
                  <a:pt x="7448" y="13407"/>
                  <a:pt x="7076" y="13034"/>
                  <a:pt x="7076" y="13034"/>
                </a:cubicBezTo>
                <a:cubicBezTo>
                  <a:pt x="7076" y="11917"/>
                  <a:pt x="7076" y="11917"/>
                  <a:pt x="7076" y="11917"/>
                </a:cubicBezTo>
                <a:cubicBezTo>
                  <a:pt x="7076" y="11917"/>
                  <a:pt x="7448" y="11545"/>
                  <a:pt x="7448" y="11545"/>
                </a:cubicBezTo>
                <a:cubicBezTo>
                  <a:pt x="10800" y="11545"/>
                  <a:pt x="10800" y="11545"/>
                  <a:pt x="10800" y="11545"/>
                </a:cubicBezTo>
                <a:cubicBezTo>
                  <a:pt x="10800" y="6703"/>
                  <a:pt x="10800" y="6703"/>
                  <a:pt x="10800" y="6703"/>
                </a:cubicBezTo>
                <a:cubicBezTo>
                  <a:pt x="10800" y="6331"/>
                  <a:pt x="10800" y="6331"/>
                  <a:pt x="11172" y="6331"/>
                </a:cubicBezTo>
                <a:cubicBezTo>
                  <a:pt x="12290" y="6331"/>
                  <a:pt x="12290" y="6331"/>
                  <a:pt x="12290" y="6331"/>
                </a:cubicBezTo>
                <a:cubicBezTo>
                  <a:pt x="12290" y="6331"/>
                  <a:pt x="12662" y="6331"/>
                  <a:pt x="12662" y="6703"/>
                </a:cubicBezTo>
                <a:lnTo>
                  <a:pt x="12662" y="1303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6" name="Shape 5452"/>
          <p:cNvSpPr/>
          <p:nvPr/>
        </p:nvSpPr>
        <p:spPr>
          <a:xfrm>
            <a:off x="7574996" y="2535493"/>
            <a:ext cx="316686" cy="3251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69" y="15079"/>
                </a:moveTo>
                <a:cubicBezTo>
                  <a:pt x="15369" y="15487"/>
                  <a:pt x="15369" y="15487"/>
                  <a:pt x="14954" y="15487"/>
                </a:cubicBezTo>
                <a:cubicBezTo>
                  <a:pt x="12462" y="15487"/>
                  <a:pt x="12462" y="15487"/>
                  <a:pt x="12462" y="15487"/>
                </a:cubicBezTo>
                <a:cubicBezTo>
                  <a:pt x="12046" y="15487"/>
                  <a:pt x="12046" y="15487"/>
                  <a:pt x="12046" y="15079"/>
                </a:cubicBezTo>
                <a:cubicBezTo>
                  <a:pt x="12046" y="7336"/>
                  <a:pt x="12046" y="7336"/>
                  <a:pt x="12046" y="7336"/>
                </a:cubicBezTo>
                <a:cubicBezTo>
                  <a:pt x="12046" y="5298"/>
                  <a:pt x="9969" y="3260"/>
                  <a:pt x="7892" y="3260"/>
                </a:cubicBezTo>
                <a:cubicBezTo>
                  <a:pt x="3323" y="3260"/>
                  <a:pt x="3323" y="3260"/>
                  <a:pt x="3323" y="3260"/>
                </a:cubicBezTo>
                <a:cubicBezTo>
                  <a:pt x="3323" y="21192"/>
                  <a:pt x="3323" y="21192"/>
                  <a:pt x="3323" y="21192"/>
                </a:cubicBezTo>
                <a:cubicBezTo>
                  <a:pt x="3323" y="21192"/>
                  <a:pt x="3323" y="21600"/>
                  <a:pt x="2908" y="21600"/>
                </a:cubicBezTo>
                <a:cubicBezTo>
                  <a:pt x="415" y="21600"/>
                  <a:pt x="415" y="21600"/>
                  <a:pt x="415" y="21600"/>
                </a:cubicBezTo>
                <a:cubicBezTo>
                  <a:pt x="0" y="21600"/>
                  <a:pt x="0" y="21192"/>
                  <a:pt x="0" y="21192"/>
                </a:cubicBezTo>
                <a:cubicBezTo>
                  <a:pt x="0" y="408"/>
                  <a:pt x="0" y="408"/>
                  <a:pt x="0" y="408"/>
                </a:cubicBezTo>
                <a:cubicBezTo>
                  <a:pt x="0" y="0"/>
                  <a:pt x="0" y="0"/>
                  <a:pt x="415" y="0"/>
                </a:cubicBezTo>
                <a:cubicBezTo>
                  <a:pt x="7892" y="0"/>
                  <a:pt x="7892" y="0"/>
                  <a:pt x="7892" y="0"/>
                </a:cubicBezTo>
                <a:cubicBezTo>
                  <a:pt x="12046" y="0"/>
                  <a:pt x="15369" y="3260"/>
                  <a:pt x="15369" y="7336"/>
                </a:cubicBezTo>
                <a:lnTo>
                  <a:pt x="15369" y="15079"/>
                </a:lnTo>
                <a:close/>
                <a:moveTo>
                  <a:pt x="21600" y="13857"/>
                </a:moveTo>
                <a:cubicBezTo>
                  <a:pt x="21600" y="18340"/>
                  <a:pt x="18277" y="21600"/>
                  <a:pt x="13708" y="21600"/>
                </a:cubicBezTo>
                <a:cubicBezTo>
                  <a:pt x="6646" y="21600"/>
                  <a:pt x="6646" y="21600"/>
                  <a:pt x="6646" y="21600"/>
                </a:cubicBezTo>
                <a:cubicBezTo>
                  <a:pt x="6231" y="21600"/>
                  <a:pt x="5815" y="21192"/>
                  <a:pt x="5815" y="21192"/>
                </a:cubicBezTo>
                <a:cubicBezTo>
                  <a:pt x="5815" y="6113"/>
                  <a:pt x="5815" y="6113"/>
                  <a:pt x="5815" y="6113"/>
                </a:cubicBezTo>
                <a:cubicBezTo>
                  <a:pt x="5815" y="6113"/>
                  <a:pt x="6231" y="5706"/>
                  <a:pt x="6646" y="5706"/>
                </a:cubicBezTo>
                <a:cubicBezTo>
                  <a:pt x="9138" y="5706"/>
                  <a:pt x="9138" y="5706"/>
                  <a:pt x="9138" y="5706"/>
                </a:cubicBezTo>
                <a:cubicBezTo>
                  <a:pt x="9138" y="5706"/>
                  <a:pt x="9554" y="6113"/>
                  <a:pt x="9554" y="6113"/>
                </a:cubicBezTo>
                <a:cubicBezTo>
                  <a:pt x="9554" y="17932"/>
                  <a:pt x="9554" y="17932"/>
                  <a:pt x="9554" y="17932"/>
                </a:cubicBezTo>
                <a:cubicBezTo>
                  <a:pt x="13708" y="17932"/>
                  <a:pt x="13708" y="17932"/>
                  <a:pt x="13708" y="17932"/>
                </a:cubicBezTo>
                <a:cubicBezTo>
                  <a:pt x="16200" y="17932"/>
                  <a:pt x="17862" y="16302"/>
                  <a:pt x="17862" y="13857"/>
                </a:cubicBezTo>
                <a:cubicBezTo>
                  <a:pt x="17862" y="408"/>
                  <a:pt x="17862" y="408"/>
                  <a:pt x="17862" y="408"/>
                </a:cubicBezTo>
                <a:cubicBezTo>
                  <a:pt x="17862" y="0"/>
                  <a:pt x="18277" y="0"/>
                  <a:pt x="18692" y="0"/>
                </a:cubicBezTo>
                <a:cubicBezTo>
                  <a:pt x="21185" y="0"/>
                  <a:pt x="21185" y="0"/>
                  <a:pt x="21185" y="0"/>
                </a:cubicBezTo>
                <a:cubicBezTo>
                  <a:pt x="21185" y="0"/>
                  <a:pt x="21600" y="0"/>
                  <a:pt x="21600" y="408"/>
                </a:cubicBezTo>
                <a:lnTo>
                  <a:pt x="21600" y="1385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7" name="Shape 5453"/>
          <p:cNvSpPr/>
          <p:nvPr/>
        </p:nvSpPr>
        <p:spPr>
          <a:xfrm>
            <a:off x="8454362" y="2535493"/>
            <a:ext cx="147035" cy="3251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785"/>
                </a:moveTo>
                <a:cubicBezTo>
                  <a:pt x="21600" y="21192"/>
                  <a:pt x="20700" y="21600"/>
                  <a:pt x="19800" y="21600"/>
                </a:cubicBezTo>
                <a:cubicBezTo>
                  <a:pt x="1800" y="21600"/>
                  <a:pt x="1800" y="21600"/>
                  <a:pt x="1800" y="21600"/>
                </a:cubicBezTo>
                <a:cubicBezTo>
                  <a:pt x="900" y="21600"/>
                  <a:pt x="0" y="21192"/>
                  <a:pt x="0" y="20785"/>
                </a:cubicBezTo>
                <a:cubicBezTo>
                  <a:pt x="0" y="18747"/>
                  <a:pt x="0" y="18747"/>
                  <a:pt x="0" y="18747"/>
                </a:cubicBezTo>
                <a:cubicBezTo>
                  <a:pt x="0" y="17932"/>
                  <a:pt x="900" y="17525"/>
                  <a:pt x="1800" y="17525"/>
                </a:cubicBezTo>
                <a:cubicBezTo>
                  <a:pt x="4500" y="17525"/>
                  <a:pt x="4500" y="17525"/>
                  <a:pt x="4500" y="17525"/>
                </a:cubicBezTo>
                <a:cubicBezTo>
                  <a:pt x="4500" y="11819"/>
                  <a:pt x="4500" y="11819"/>
                  <a:pt x="4500" y="11819"/>
                </a:cubicBezTo>
                <a:cubicBezTo>
                  <a:pt x="1800" y="11819"/>
                  <a:pt x="1800" y="11819"/>
                  <a:pt x="1800" y="11819"/>
                </a:cubicBezTo>
                <a:cubicBezTo>
                  <a:pt x="900" y="11819"/>
                  <a:pt x="0" y="11411"/>
                  <a:pt x="0" y="10596"/>
                </a:cubicBezTo>
                <a:cubicBezTo>
                  <a:pt x="0" y="8558"/>
                  <a:pt x="0" y="8558"/>
                  <a:pt x="0" y="8558"/>
                </a:cubicBezTo>
                <a:cubicBezTo>
                  <a:pt x="0" y="8151"/>
                  <a:pt x="900" y="7743"/>
                  <a:pt x="1800" y="7743"/>
                </a:cubicBezTo>
                <a:cubicBezTo>
                  <a:pt x="15300" y="7743"/>
                  <a:pt x="15300" y="7743"/>
                  <a:pt x="15300" y="7743"/>
                </a:cubicBezTo>
                <a:cubicBezTo>
                  <a:pt x="16200" y="7743"/>
                  <a:pt x="17100" y="8151"/>
                  <a:pt x="17100" y="8558"/>
                </a:cubicBezTo>
                <a:cubicBezTo>
                  <a:pt x="17100" y="17525"/>
                  <a:pt x="17100" y="17525"/>
                  <a:pt x="17100" y="17525"/>
                </a:cubicBezTo>
                <a:cubicBezTo>
                  <a:pt x="19800" y="17525"/>
                  <a:pt x="19800" y="17525"/>
                  <a:pt x="19800" y="17525"/>
                </a:cubicBezTo>
                <a:cubicBezTo>
                  <a:pt x="20700" y="17525"/>
                  <a:pt x="21600" y="17932"/>
                  <a:pt x="21600" y="18747"/>
                </a:cubicBezTo>
                <a:lnTo>
                  <a:pt x="21600" y="20785"/>
                </a:lnTo>
                <a:close/>
                <a:moveTo>
                  <a:pt x="17100" y="3668"/>
                </a:moveTo>
                <a:cubicBezTo>
                  <a:pt x="17100" y="4483"/>
                  <a:pt x="16200" y="4891"/>
                  <a:pt x="15300" y="4891"/>
                </a:cubicBezTo>
                <a:cubicBezTo>
                  <a:pt x="6300" y="4891"/>
                  <a:pt x="6300" y="4891"/>
                  <a:pt x="6300" y="4891"/>
                </a:cubicBezTo>
                <a:cubicBezTo>
                  <a:pt x="5400" y="4891"/>
                  <a:pt x="4500" y="4483"/>
                  <a:pt x="4500" y="3668"/>
                </a:cubicBezTo>
                <a:cubicBezTo>
                  <a:pt x="4500" y="815"/>
                  <a:pt x="4500" y="815"/>
                  <a:pt x="4500" y="815"/>
                </a:cubicBezTo>
                <a:cubicBezTo>
                  <a:pt x="4500" y="408"/>
                  <a:pt x="5400" y="0"/>
                  <a:pt x="6300" y="0"/>
                </a:cubicBezTo>
                <a:cubicBezTo>
                  <a:pt x="15300" y="0"/>
                  <a:pt x="15300" y="0"/>
                  <a:pt x="15300" y="0"/>
                </a:cubicBezTo>
                <a:cubicBezTo>
                  <a:pt x="16200" y="0"/>
                  <a:pt x="17100" y="408"/>
                  <a:pt x="17100" y="815"/>
                </a:cubicBezTo>
                <a:lnTo>
                  <a:pt x="17100" y="366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8" name="Shape 5454"/>
          <p:cNvSpPr/>
          <p:nvPr/>
        </p:nvSpPr>
        <p:spPr>
          <a:xfrm>
            <a:off x="9336557" y="2504392"/>
            <a:ext cx="443926" cy="415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447"/>
                </a:moveTo>
                <a:cubicBezTo>
                  <a:pt x="21600" y="6035"/>
                  <a:pt x="21600" y="6035"/>
                  <a:pt x="21600" y="6035"/>
                </a:cubicBezTo>
                <a:cubicBezTo>
                  <a:pt x="20121" y="6035"/>
                  <a:pt x="20121" y="6035"/>
                  <a:pt x="20121" y="6035"/>
                </a:cubicBezTo>
                <a:cubicBezTo>
                  <a:pt x="20121" y="6353"/>
                  <a:pt x="19825" y="6988"/>
                  <a:pt x="19233" y="6988"/>
                </a:cubicBezTo>
                <a:cubicBezTo>
                  <a:pt x="2071" y="6988"/>
                  <a:pt x="2071" y="6988"/>
                  <a:pt x="2071" y="6988"/>
                </a:cubicBezTo>
                <a:cubicBezTo>
                  <a:pt x="1775" y="6988"/>
                  <a:pt x="1479" y="6353"/>
                  <a:pt x="1479" y="6035"/>
                </a:cubicBezTo>
                <a:cubicBezTo>
                  <a:pt x="0" y="6035"/>
                  <a:pt x="0" y="6035"/>
                  <a:pt x="0" y="6035"/>
                </a:cubicBezTo>
                <a:cubicBezTo>
                  <a:pt x="0" y="4447"/>
                  <a:pt x="0" y="4447"/>
                  <a:pt x="0" y="4447"/>
                </a:cubicBezTo>
                <a:cubicBezTo>
                  <a:pt x="10652" y="0"/>
                  <a:pt x="10652" y="0"/>
                  <a:pt x="10652" y="0"/>
                </a:cubicBezTo>
                <a:lnTo>
                  <a:pt x="21600" y="4447"/>
                </a:lnTo>
                <a:close/>
                <a:moveTo>
                  <a:pt x="21600" y="20012"/>
                </a:move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20012"/>
                  <a:pt x="0" y="20012"/>
                  <a:pt x="0" y="20012"/>
                </a:cubicBezTo>
                <a:cubicBezTo>
                  <a:pt x="0" y="19694"/>
                  <a:pt x="296" y="19059"/>
                  <a:pt x="592" y="19059"/>
                </a:cubicBezTo>
                <a:cubicBezTo>
                  <a:pt x="20712" y="19059"/>
                  <a:pt x="20712" y="19059"/>
                  <a:pt x="20712" y="19059"/>
                </a:cubicBezTo>
                <a:cubicBezTo>
                  <a:pt x="21008" y="19059"/>
                  <a:pt x="21600" y="19694"/>
                  <a:pt x="21600" y="20012"/>
                </a:cubicBezTo>
                <a:close/>
                <a:moveTo>
                  <a:pt x="5622" y="7624"/>
                </a:moveTo>
                <a:cubicBezTo>
                  <a:pt x="5622" y="16835"/>
                  <a:pt x="5622" y="16835"/>
                  <a:pt x="5622" y="16835"/>
                </a:cubicBezTo>
                <a:cubicBezTo>
                  <a:pt x="7101" y="16835"/>
                  <a:pt x="7101" y="16835"/>
                  <a:pt x="7101" y="16835"/>
                </a:cubicBezTo>
                <a:cubicBezTo>
                  <a:pt x="7101" y="7624"/>
                  <a:pt x="7101" y="7624"/>
                  <a:pt x="7101" y="7624"/>
                </a:cubicBezTo>
                <a:cubicBezTo>
                  <a:pt x="10060" y="7624"/>
                  <a:pt x="10060" y="7624"/>
                  <a:pt x="10060" y="7624"/>
                </a:cubicBezTo>
                <a:cubicBezTo>
                  <a:pt x="10060" y="16835"/>
                  <a:pt x="10060" y="16835"/>
                  <a:pt x="10060" y="16835"/>
                </a:cubicBezTo>
                <a:cubicBezTo>
                  <a:pt x="11540" y="16835"/>
                  <a:pt x="11540" y="16835"/>
                  <a:pt x="11540" y="16835"/>
                </a:cubicBezTo>
                <a:cubicBezTo>
                  <a:pt x="11540" y="7624"/>
                  <a:pt x="11540" y="7624"/>
                  <a:pt x="11540" y="7624"/>
                </a:cubicBezTo>
                <a:cubicBezTo>
                  <a:pt x="14203" y="7624"/>
                  <a:pt x="14203" y="7624"/>
                  <a:pt x="14203" y="7624"/>
                </a:cubicBezTo>
                <a:cubicBezTo>
                  <a:pt x="14203" y="16835"/>
                  <a:pt x="14203" y="16835"/>
                  <a:pt x="14203" y="16835"/>
                </a:cubicBezTo>
                <a:cubicBezTo>
                  <a:pt x="15682" y="16835"/>
                  <a:pt x="15682" y="16835"/>
                  <a:pt x="15682" y="16835"/>
                </a:cubicBezTo>
                <a:cubicBezTo>
                  <a:pt x="15682" y="7624"/>
                  <a:pt x="15682" y="7624"/>
                  <a:pt x="15682" y="7624"/>
                </a:cubicBezTo>
                <a:cubicBezTo>
                  <a:pt x="18641" y="7624"/>
                  <a:pt x="18641" y="7624"/>
                  <a:pt x="18641" y="7624"/>
                </a:cubicBezTo>
                <a:cubicBezTo>
                  <a:pt x="18641" y="16835"/>
                  <a:pt x="18641" y="16835"/>
                  <a:pt x="18641" y="16835"/>
                </a:cubicBezTo>
                <a:cubicBezTo>
                  <a:pt x="19233" y="16835"/>
                  <a:pt x="19233" y="16835"/>
                  <a:pt x="19233" y="16835"/>
                </a:cubicBezTo>
                <a:cubicBezTo>
                  <a:pt x="19825" y="16835"/>
                  <a:pt x="20121" y="17153"/>
                  <a:pt x="20121" y="17788"/>
                </a:cubicBezTo>
                <a:cubicBezTo>
                  <a:pt x="20121" y="18424"/>
                  <a:pt x="20121" y="18424"/>
                  <a:pt x="20121" y="18424"/>
                </a:cubicBezTo>
                <a:cubicBezTo>
                  <a:pt x="1479" y="18424"/>
                  <a:pt x="1479" y="18424"/>
                  <a:pt x="1479" y="18424"/>
                </a:cubicBezTo>
                <a:cubicBezTo>
                  <a:pt x="1479" y="17788"/>
                  <a:pt x="1479" y="17788"/>
                  <a:pt x="1479" y="17788"/>
                </a:cubicBezTo>
                <a:cubicBezTo>
                  <a:pt x="1479" y="17153"/>
                  <a:pt x="1775" y="16835"/>
                  <a:pt x="2071" y="16835"/>
                </a:cubicBezTo>
                <a:cubicBezTo>
                  <a:pt x="2663" y="16835"/>
                  <a:pt x="2663" y="16835"/>
                  <a:pt x="2663" y="16835"/>
                </a:cubicBezTo>
                <a:cubicBezTo>
                  <a:pt x="2663" y="7624"/>
                  <a:pt x="2663" y="7624"/>
                  <a:pt x="2663" y="7624"/>
                </a:cubicBezTo>
                <a:lnTo>
                  <a:pt x="5622" y="762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9" name="Shape 5455"/>
          <p:cNvSpPr/>
          <p:nvPr/>
        </p:nvSpPr>
        <p:spPr>
          <a:xfrm>
            <a:off x="10215926" y="2535493"/>
            <a:ext cx="237515" cy="3251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62" y="21600"/>
                </a:moveTo>
                <a:cubicBezTo>
                  <a:pt x="8308" y="21600"/>
                  <a:pt x="8308" y="21192"/>
                  <a:pt x="8308" y="21192"/>
                </a:cubicBezTo>
                <a:cubicBezTo>
                  <a:pt x="8308" y="15894"/>
                  <a:pt x="8308" y="15894"/>
                  <a:pt x="8308" y="15894"/>
                </a:cubicBezTo>
                <a:cubicBezTo>
                  <a:pt x="2215" y="15894"/>
                  <a:pt x="2215" y="15894"/>
                  <a:pt x="2215" y="15894"/>
                </a:cubicBezTo>
                <a:cubicBezTo>
                  <a:pt x="1662" y="15894"/>
                  <a:pt x="1662" y="15894"/>
                  <a:pt x="1662" y="15487"/>
                </a:cubicBezTo>
                <a:cubicBezTo>
                  <a:pt x="1662" y="13857"/>
                  <a:pt x="1662" y="13857"/>
                  <a:pt x="1662" y="13857"/>
                </a:cubicBezTo>
                <a:cubicBezTo>
                  <a:pt x="1662" y="13449"/>
                  <a:pt x="1662" y="13449"/>
                  <a:pt x="2215" y="13449"/>
                </a:cubicBezTo>
                <a:cubicBezTo>
                  <a:pt x="8308" y="13449"/>
                  <a:pt x="8308" y="13449"/>
                  <a:pt x="8308" y="13449"/>
                </a:cubicBezTo>
                <a:cubicBezTo>
                  <a:pt x="8308" y="12226"/>
                  <a:pt x="8308" y="12226"/>
                  <a:pt x="8308" y="12226"/>
                </a:cubicBezTo>
                <a:cubicBezTo>
                  <a:pt x="2215" y="12226"/>
                  <a:pt x="2215" y="12226"/>
                  <a:pt x="2215" y="12226"/>
                </a:cubicBezTo>
                <a:cubicBezTo>
                  <a:pt x="1662" y="12226"/>
                  <a:pt x="1662" y="11819"/>
                  <a:pt x="1662" y="11411"/>
                </a:cubicBezTo>
                <a:cubicBezTo>
                  <a:pt x="1662" y="10189"/>
                  <a:pt x="1662" y="10189"/>
                  <a:pt x="1662" y="10189"/>
                </a:cubicBezTo>
                <a:cubicBezTo>
                  <a:pt x="1662" y="9781"/>
                  <a:pt x="1662" y="9374"/>
                  <a:pt x="2215" y="9374"/>
                </a:cubicBezTo>
                <a:cubicBezTo>
                  <a:pt x="6646" y="9374"/>
                  <a:pt x="6646" y="9374"/>
                  <a:pt x="6646" y="9374"/>
                </a:cubicBezTo>
                <a:cubicBezTo>
                  <a:pt x="0" y="408"/>
                  <a:pt x="0" y="408"/>
                  <a:pt x="0" y="408"/>
                </a:cubicBezTo>
                <a:cubicBezTo>
                  <a:pt x="0" y="408"/>
                  <a:pt x="0" y="408"/>
                  <a:pt x="0" y="0"/>
                </a:cubicBezTo>
                <a:cubicBezTo>
                  <a:pt x="0" y="0"/>
                  <a:pt x="554" y="0"/>
                  <a:pt x="554" y="0"/>
                </a:cubicBezTo>
                <a:cubicBezTo>
                  <a:pt x="4431" y="0"/>
                  <a:pt x="4431" y="0"/>
                  <a:pt x="4431" y="0"/>
                </a:cubicBezTo>
                <a:cubicBezTo>
                  <a:pt x="4985" y="0"/>
                  <a:pt x="4985" y="0"/>
                  <a:pt x="4985" y="0"/>
                </a:cubicBezTo>
                <a:cubicBezTo>
                  <a:pt x="9969" y="6521"/>
                  <a:pt x="9969" y="6521"/>
                  <a:pt x="9969" y="6521"/>
                </a:cubicBezTo>
                <a:cubicBezTo>
                  <a:pt x="10523" y="7336"/>
                  <a:pt x="10523" y="8151"/>
                  <a:pt x="11077" y="8558"/>
                </a:cubicBezTo>
                <a:cubicBezTo>
                  <a:pt x="11077" y="7743"/>
                  <a:pt x="11631" y="7336"/>
                  <a:pt x="12185" y="6521"/>
                </a:cubicBezTo>
                <a:cubicBezTo>
                  <a:pt x="16062" y="0"/>
                  <a:pt x="16062" y="0"/>
                  <a:pt x="16062" y="0"/>
                </a:cubicBezTo>
                <a:cubicBezTo>
                  <a:pt x="16062" y="0"/>
                  <a:pt x="16615" y="0"/>
                  <a:pt x="16615" y="0"/>
                </a:cubicBezTo>
                <a:cubicBezTo>
                  <a:pt x="21046" y="0"/>
                  <a:pt x="21046" y="0"/>
                  <a:pt x="21046" y="0"/>
                </a:cubicBezTo>
                <a:cubicBezTo>
                  <a:pt x="21046" y="0"/>
                  <a:pt x="21046" y="0"/>
                  <a:pt x="21600" y="0"/>
                </a:cubicBezTo>
                <a:cubicBezTo>
                  <a:pt x="21600" y="0"/>
                  <a:pt x="21600" y="408"/>
                  <a:pt x="21600" y="408"/>
                </a:cubicBezTo>
                <a:cubicBezTo>
                  <a:pt x="14954" y="9374"/>
                  <a:pt x="14954" y="9374"/>
                  <a:pt x="14954" y="9374"/>
                </a:cubicBezTo>
                <a:cubicBezTo>
                  <a:pt x="19385" y="9374"/>
                  <a:pt x="19385" y="9374"/>
                  <a:pt x="19385" y="9374"/>
                </a:cubicBezTo>
                <a:cubicBezTo>
                  <a:pt x="19938" y="9374"/>
                  <a:pt x="19938" y="9781"/>
                  <a:pt x="19938" y="10189"/>
                </a:cubicBezTo>
                <a:cubicBezTo>
                  <a:pt x="19938" y="11411"/>
                  <a:pt x="19938" y="11411"/>
                  <a:pt x="19938" y="11411"/>
                </a:cubicBezTo>
                <a:cubicBezTo>
                  <a:pt x="19938" y="11819"/>
                  <a:pt x="19938" y="12226"/>
                  <a:pt x="19385" y="12226"/>
                </a:cubicBezTo>
                <a:cubicBezTo>
                  <a:pt x="13292" y="12226"/>
                  <a:pt x="13292" y="12226"/>
                  <a:pt x="13292" y="12226"/>
                </a:cubicBezTo>
                <a:cubicBezTo>
                  <a:pt x="13292" y="13449"/>
                  <a:pt x="13292" y="13449"/>
                  <a:pt x="13292" y="13449"/>
                </a:cubicBezTo>
                <a:cubicBezTo>
                  <a:pt x="19385" y="13449"/>
                  <a:pt x="19385" y="13449"/>
                  <a:pt x="19385" y="13449"/>
                </a:cubicBezTo>
                <a:cubicBezTo>
                  <a:pt x="19938" y="13449"/>
                  <a:pt x="19938" y="13449"/>
                  <a:pt x="19938" y="13857"/>
                </a:cubicBezTo>
                <a:cubicBezTo>
                  <a:pt x="19938" y="15487"/>
                  <a:pt x="19938" y="15487"/>
                  <a:pt x="19938" y="15487"/>
                </a:cubicBezTo>
                <a:cubicBezTo>
                  <a:pt x="19938" y="15894"/>
                  <a:pt x="19938" y="15894"/>
                  <a:pt x="19385" y="15894"/>
                </a:cubicBezTo>
                <a:cubicBezTo>
                  <a:pt x="13292" y="15894"/>
                  <a:pt x="13292" y="15894"/>
                  <a:pt x="13292" y="15894"/>
                </a:cubicBezTo>
                <a:cubicBezTo>
                  <a:pt x="13292" y="21192"/>
                  <a:pt x="13292" y="21192"/>
                  <a:pt x="13292" y="21192"/>
                </a:cubicBezTo>
                <a:cubicBezTo>
                  <a:pt x="13292" y="21192"/>
                  <a:pt x="12738" y="21600"/>
                  <a:pt x="12738" y="21600"/>
                </a:cubicBezTo>
                <a:lnTo>
                  <a:pt x="8862" y="216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0" name="Shape 5456"/>
          <p:cNvSpPr/>
          <p:nvPr/>
        </p:nvSpPr>
        <p:spPr>
          <a:xfrm>
            <a:off x="11095293" y="2535493"/>
            <a:ext cx="415651" cy="3251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004"/>
                </a:moveTo>
                <a:cubicBezTo>
                  <a:pt x="21600" y="11411"/>
                  <a:pt x="21282" y="11819"/>
                  <a:pt x="21282" y="11819"/>
                </a:cubicBezTo>
                <a:cubicBezTo>
                  <a:pt x="18424" y="11819"/>
                  <a:pt x="18424" y="11819"/>
                  <a:pt x="18424" y="11819"/>
                </a:cubicBezTo>
                <a:cubicBezTo>
                  <a:pt x="16518" y="21192"/>
                  <a:pt x="16518" y="21192"/>
                  <a:pt x="16518" y="21192"/>
                </a:cubicBezTo>
                <a:cubicBezTo>
                  <a:pt x="16518" y="21600"/>
                  <a:pt x="16518" y="21600"/>
                  <a:pt x="16200" y="21600"/>
                </a:cubicBezTo>
                <a:cubicBezTo>
                  <a:pt x="14294" y="21600"/>
                  <a:pt x="14294" y="21600"/>
                  <a:pt x="14294" y="21600"/>
                </a:cubicBezTo>
                <a:cubicBezTo>
                  <a:pt x="14294" y="21600"/>
                  <a:pt x="13976" y="21600"/>
                  <a:pt x="13976" y="21192"/>
                </a:cubicBezTo>
                <a:cubicBezTo>
                  <a:pt x="12071" y="11819"/>
                  <a:pt x="12071" y="11819"/>
                  <a:pt x="12071" y="11819"/>
                </a:cubicBezTo>
                <a:cubicBezTo>
                  <a:pt x="9529" y="11819"/>
                  <a:pt x="9529" y="11819"/>
                  <a:pt x="9529" y="11819"/>
                </a:cubicBezTo>
                <a:cubicBezTo>
                  <a:pt x="7306" y="21192"/>
                  <a:pt x="7306" y="21192"/>
                  <a:pt x="7306" y="21192"/>
                </a:cubicBezTo>
                <a:cubicBezTo>
                  <a:pt x="7306" y="21600"/>
                  <a:pt x="7306" y="21600"/>
                  <a:pt x="6988" y="21600"/>
                </a:cubicBezTo>
                <a:cubicBezTo>
                  <a:pt x="5082" y="21600"/>
                  <a:pt x="5082" y="21600"/>
                  <a:pt x="5082" y="21600"/>
                </a:cubicBezTo>
                <a:cubicBezTo>
                  <a:pt x="5082" y="21600"/>
                  <a:pt x="4765" y="21600"/>
                  <a:pt x="4765" y="21192"/>
                </a:cubicBezTo>
                <a:cubicBezTo>
                  <a:pt x="2859" y="11819"/>
                  <a:pt x="2859" y="11819"/>
                  <a:pt x="2859" y="11819"/>
                </a:cubicBezTo>
                <a:cubicBezTo>
                  <a:pt x="318" y="11819"/>
                  <a:pt x="318" y="11819"/>
                  <a:pt x="318" y="11819"/>
                </a:cubicBezTo>
                <a:cubicBezTo>
                  <a:pt x="0" y="11819"/>
                  <a:pt x="0" y="11411"/>
                  <a:pt x="0" y="11004"/>
                </a:cubicBezTo>
                <a:cubicBezTo>
                  <a:pt x="0" y="10189"/>
                  <a:pt x="0" y="10189"/>
                  <a:pt x="0" y="10189"/>
                </a:cubicBezTo>
                <a:cubicBezTo>
                  <a:pt x="0" y="9781"/>
                  <a:pt x="0" y="9781"/>
                  <a:pt x="318" y="9781"/>
                </a:cubicBezTo>
                <a:cubicBezTo>
                  <a:pt x="2541" y="9781"/>
                  <a:pt x="2541" y="9781"/>
                  <a:pt x="2541" y="9781"/>
                </a:cubicBezTo>
                <a:cubicBezTo>
                  <a:pt x="1906" y="7743"/>
                  <a:pt x="1906" y="7743"/>
                  <a:pt x="1906" y="7743"/>
                </a:cubicBezTo>
                <a:cubicBezTo>
                  <a:pt x="318" y="7743"/>
                  <a:pt x="318" y="7743"/>
                  <a:pt x="318" y="7743"/>
                </a:cubicBezTo>
                <a:cubicBezTo>
                  <a:pt x="0" y="7743"/>
                  <a:pt x="0" y="7336"/>
                  <a:pt x="0" y="7336"/>
                </a:cubicBezTo>
                <a:cubicBezTo>
                  <a:pt x="0" y="6113"/>
                  <a:pt x="0" y="6113"/>
                  <a:pt x="0" y="6113"/>
                </a:cubicBezTo>
                <a:cubicBezTo>
                  <a:pt x="0" y="6113"/>
                  <a:pt x="0" y="5706"/>
                  <a:pt x="318" y="5706"/>
                </a:cubicBezTo>
                <a:cubicBezTo>
                  <a:pt x="1588" y="5706"/>
                  <a:pt x="1588" y="5706"/>
                  <a:pt x="1588" y="5706"/>
                </a:cubicBezTo>
                <a:cubicBezTo>
                  <a:pt x="635" y="408"/>
                  <a:pt x="635" y="408"/>
                  <a:pt x="635" y="408"/>
                </a:cubicBezTo>
                <a:cubicBezTo>
                  <a:pt x="635" y="408"/>
                  <a:pt x="635" y="0"/>
                  <a:pt x="635" y="0"/>
                </a:cubicBezTo>
                <a:cubicBezTo>
                  <a:pt x="635" y="0"/>
                  <a:pt x="953" y="0"/>
                  <a:pt x="953" y="0"/>
                </a:cubicBezTo>
                <a:cubicBezTo>
                  <a:pt x="2541" y="0"/>
                  <a:pt x="2541" y="0"/>
                  <a:pt x="2541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4129" y="5706"/>
                  <a:pt x="4129" y="5706"/>
                  <a:pt x="4129" y="5706"/>
                </a:cubicBezTo>
                <a:cubicBezTo>
                  <a:pt x="8259" y="5706"/>
                  <a:pt x="8259" y="5706"/>
                  <a:pt x="8259" y="5706"/>
                </a:cubicBezTo>
                <a:cubicBezTo>
                  <a:pt x="9529" y="0"/>
                  <a:pt x="9529" y="0"/>
                  <a:pt x="9529" y="0"/>
                </a:cubicBezTo>
                <a:cubicBezTo>
                  <a:pt x="9529" y="0"/>
                  <a:pt x="9847" y="0"/>
                  <a:pt x="9847" y="0"/>
                </a:cubicBezTo>
                <a:cubicBezTo>
                  <a:pt x="11435" y="0"/>
                  <a:pt x="11435" y="0"/>
                  <a:pt x="11435" y="0"/>
                </a:cubicBezTo>
                <a:cubicBezTo>
                  <a:pt x="11753" y="0"/>
                  <a:pt x="11753" y="0"/>
                  <a:pt x="11753" y="0"/>
                </a:cubicBezTo>
                <a:cubicBezTo>
                  <a:pt x="13024" y="5706"/>
                  <a:pt x="13024" y="5706"/>
                  <a:pt x="13024" y="5706"/>
                </a:cubicBezTo>
                <a:cubicBezTo>
                  <a:pt x="17471" y="5706"/>
                  <a:pt x="17471" y="5706"/>
                  <a:pt x="17471" y="5706"/>
                </a:cubicBezTo>
                <a:cubicBezTo>
                  <a:pt x="18424" y="0"/>
                  <a:pt x="18424" y="0"/>
                  <a:pt x="18424" y="0"/>
                </a:cubicBezTo>
                <a:cubicBezTo>
                  <a:pt x="18424" y="0"/>
                  <a:pt x="18741" y="0"/>
                  <a:pt x="18741" y="0"/>
                </a:cubicBezTo>
                <a:cubicBezTo>
                  <a:pt x="20647" y="0"/>
                  <a:pt x="20647" y="0"/>
                  <a:pt x="20647" y="0"/>
                </a:cubicBezTo>
                <a:cubicBezTo>
                  <a:pt x="20647" y="0"/>
                  <a:pt x="20647" y="0"/>
                  <a:pt x="20965" y="0"/>
                </a:cubicBezTo>
                <a:cubicBezTo>
                  <a:pt x="20965" y="0"/>
                  <a:pt x="20965" y="408"/>
                  <a:pt x="20965" y="408"/>
                </a:cubicBezTo>
                <a:cubicBezTo>
                  <a:pt x="19694" y="5706"/>
                  <a:pt x="19694" y="5706"/>
                  <a:pt x="19694" y="5706"/>
                </a:cubicBezTo>
                <a:cubicBezTo>
                  <a:pt x="21282" y="5706"/>
                  <a:pt x="21282" y="5706"/>
                  <a:pt x="21282" y="5706"/>
                </a:cubicBezTo>
                <a:cubicBezTo>
                  <a:pt x="21282" y="5706"/>
                  <a:pt x="21600" y="6113"/>
                  <a:pt x="21600" y="6113"/>
                </a:cubicBezTo>
                <a:cubicBezTo>
                  <a:pt x="21600" y="7336"/>
                  <a:pt x="21600" y="7336"/>
                  <a:pt x="21600" y="7336"/>
                </a:cubicBezTo>
                <a:cubicBezTo>
                  <a:pt x="21600" y="7336"/>
                  <a:pt x="21282" y="7743"/>
                  <a:pt x="21282" y="7743"/>
                </a:cubicBezTo>
                <a:cubicBezTo>
                  <a:pt x="19376" y="7743"/>
                  <a:pt x="19376" y="7743"/>
                  <a:pt x="19376" y="7743"/>
                </a:cubicBezTo>
                <a:cubicBezTo>
                  <a:pt x="19059" y="9781"/>
                  <a:pt x="19059" y="9781"/>
                  <a:pt x="19059" y="9781"/>
                </a:cubicBezTo>
                <a:cubicBezTo>
                  <a:pt x="21282" y="9781"/>
                  <a:pt x="21282" y="9781"/>
                  <a:pt x="21282" y="9781"/>
                </a:cubicBezTo>
                <a:cubicBezTo>
                  <a:pt x="21282" y="9781"/>
                  <a:pt x="21600" y="9781"/>
                  <a:pt x="21600" y="10189"/>
                </a:cubicBezTo>
                <a:lnTo>
                  <a:pt x="21600" y="11004"/>
                </a:lnTo>
                <a:close/>
                <a:moveTo>
                  <a:pt x="7941" y="7743"/>
                </a:moveTo>
                <a:cubicBezTo>
                  <a:pt x="4447" y="7743"/>
                  <a:pt x="4447" y="7743"/>
                  <a:pt x="4447" y="7743"/>
                </a:cubicBezTo>
                <a:cubicBezTo>
                  <a:pt x="4765" y="9781"/>
                  <a:pt x="4765" y="9781"/>
                  <a:pt x="4765" y="9781"/>
                </a:cubicBezTo>
                <a:cubicBezTo>
                  <a:pt x="7624" y="9781"/>
                  <a:pt x="7624" y="9781"/>
                  <a:pt x="7624" y="9781"/>
                </a:cubicBezTo>
                <a:lnTo>
                  <a:pt x="7941" y="7743"/>
                </a:lnTo>
                <a:close/>
                <a:moveTo>
                  <a:pt x="6988" y="11819"/>
                </a:moveTo>
                <a:cubicBezTo>
                  <a:pt x="5082" y="11819"/>
                  <a:pt x="5082" y="11819"/>
                  <a:pt x="5082" y="11819"/>
                </a:cubicBezTo>
                <a:cubicBezTo>
                  <a:pt x="6035" y="16302"/>
                  <a:pt x="6035" y="16302"/>
                  <a:pt x="6035" y="16302"/>
                </a:cubicBezTo>
                <a:cubicBezTo>
                  <a:pt x="6035" y="16302"/>
                  <a:pt x="6035" y="16302"/>
                  <a:pt x="6035" y="16302"/>
                </a:cubicBezTo>
                <a:cubicBezTo>
                  <a:pt x="6035" y="16302"/>
                  <a:pt x="6035" y="16302"/>
                  <a:pt x="6035" y="16302"/>
                </a:cubicBezTo>
                <a:lnTo>
                  <a:pt x="6988" y="11819"/>
                </a:lnTo>
                <a:close/>
                <a:moveTo>
                  <a:pt x="11435" y="9781"/>
                </a:moveTo>
                <a:cubicBezTo>
                  <a:pt x="11118" y="7743"/>
                  <a:pt x="11118" y="7743"/>
                  <a:pt x="11118" y="7743"/>
                </a:cubicBezTo>
                <a:cubicBezTo>
                  <a:pt x="10165" y="7743"/>
                  <a:pt x="10165" y="7743"/>
                  <a:pt x="10165" y="7743"/>
                </a:cubicBezTo>
                <a:cubicBezTo>
                  <a:pt x="9847" y="9781"/>
                  <a:pt x="9847" y="9781"/>
                  <a:pt x="9847" y="9781"/>
                </a:cubicBezTo>
                <a:lnTo>
                  <a:pt x="11435" y="9781"/>
                </a:lnTo>
                <a:close/>
                <a:moveTo>
                  <a:pt x="16835" y="7743"/>
                </a:moveTo>
                <a:cubicBezTo>
                  <a:pt x="13341" y="7743"/>
                  <a:pt x="13341" y="7743"/>
                  <a:pt x="13341" y="7743"/>
                </a:cubicBezTo>
                <a:cubicBezTo>
                  <a:pt x="13659" y="9781"/>
                  <a:pt x="13659" y="9781"/>
                  <a:pt x="13659" y="9781"/>
                </a:cubicBezTo>
                <a:cubicBezTo>
                  <a:pt x="16518" y="9781"/>
                  <a:pt x="16518" y="9781"/>
                  <a:pt x="16518" y="9781"/>
                </a:cubicBezTo>
                <a:lnTo>
                  <a:pt x="16835" y="7743"/>
                </a:lnTo>
                <a:close/>
                <a:moveTo>
                  <a:pt x="16200" y="11819"/>
                </a:moveTo>
                <a:cubicBezTo>
                  <a:pt x="14294" y="11819"/>
                  <a:pt x="14294" y="11819"/>
                  <a:pt x="14294" y="11819"/>
                </a:cubicBezTo>
                <a:cubicBezTo>
                  <a:pt x="15247" y="16302"/>
                  <a:pt x="15247" y="16302"/>
                  <a:pt x="15247" y="16302"/>
                </a:cubicBezTo>
                <a:cubicBezTo>
                  <a:pt x="15247" y="16302"/>
                  <a:pt x="15247" y="16302"/>
                  <a:pt x="15247" y="16302"/>
                </a:cubicBezTo>
                <a:cubicBezTo>
                  <a:pt x="15247" y="16302"/>
                  <a:pt x="15247" y="16302"/>
                  <a:pt x="15247" y="16302"/>
                </a:cubicBezTo>
                <a:lnTo>
                  <a:pt x="16200" y="11819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7" name="Shape 5463"/>
          <p:cNvSpPr/>
          <p:nvPr/>
        </p:nvSpPr>
        <p:spPr>
          <a:xfrm>
            <a:off x="658812" y="3307415"/>
            <a:ext cx="398685" cy="1781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917"/>
                </a:moveTo>
                <a:cubicBezTo>
                  <a:pt x="16615" y="21600"/>
                  <a:pt x="16615" y="21600"/>
                  <a:pt x="16615" y="21600"/>
                </a:cubicBezTo>
                <a:cubicBezTo>
                  <a:pt x="16615" y="21600"/>
                  <a:pt x="16615" y="21600"/>
                  <a:pt x="16283" y="21600"/>
                </a:cubicBezTo>
                <a:cubicBezTo>
                  <a:pt x="16283" y="21600"/>
                  <a:pt x="15951" y="21600"/>
                  <a:pt x="15951" y="20855"/>
                </a:cubicBezTo>
                <a:cubicBezTo>
                  <a:pt x="15951" y="14897"/>
                  <a:pt x="15951" y="14897"/>
                  <a:pt x="15951" y="14897"/>
                </a:cubicBezTo>
                <a:cubicBezTo>
                  <a:pt x="332" y="14897"/>
                  <a:pt x="332" y="14897"/>
                  <a:pt x="332" y="14897"/>
                </a:cubicBezTo>
                <a:cubicBezTo>
                  <a:pt x="0" y="14897"/>
                  <a:pt x="0" y="14152"/>
                  <a:pt x="0" y="13407"/>
                </a:cubicBezTo>
                <a:cubicBezTo>
                  <a:pt x="0" y="8193"/>
                  <a:pt x="0" y="8193"/>
                  <a:pt x="0" y="8193"/>
                </a:cubicBezTo>
                <a:cubicBezTo>
                  <a:pt x="0" y="7448"/>
                  <a:pt x="0" y="7448"/>
                  <a:pt x="332" y="7448"/>
                </a:cubicBezTo>
                <a:cubicBezTo>
                  <a:pt x="15951" y="7448"/>
                  <a:pt x="15951" y="7448"/>
                  <a:pt x="15951" y="7448"/>
                </a:cubicBezTo>
                <a:cubicBezTo>
                  <a:pt x="15951" y="745"/>
                  <a:pt x="15951" y="745"/>
                  <a:pt x="15951" y="745"/>
                </a:cubicBezTo>
                <a:cubicBezTo>
                  <a:pt x="15951" y="745"/>
                  <a:pt x="16283" y="0"/>
                  <a:pt x="16283" y="0"/>
                </a:cubicBezTo>
                <a:cubicBezTo>
                  <a:pt x="16615" y="0"/>
                  <a:pt x="16615" y="0"/>
                  <a:pt x="16615" y="0"/>
                </a:cubicBezTo>
                <a:cubicBezTo>
                  <a:pt x="21600" y="10428"/>
                  <a:pt x="21600" y="10428"/>
                  <a:pt x="21600" y="10428"/>
                </a:cubicBezTo>
                <a:cubicBezTo>
                  <a:pt x="21600" y="10428"/>
                  <a:pt x="21600" y="10428"/>
                  <a:pt x="21600" y="11172"/>
                </a:cubicBezTo>
                <a:cubicBezTo>
                  <a:pt x="21600" y="11172"/>
                  <a:pt x="21600" y="11172"/>
                  <a:pt x="21600" y="1191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8" name="Shape 5464"/>
          <p:cNvSpPr/>
          <p:nvPr/>
        </p:nvSpPr>
        <p:spPr>
          <a:xfrm>
            <a:off x="1410941" y="3202795"/>
            <a:ext cx="415651" cy="3732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8498"/>
                </a:moveTo>
                <a:cubicBezTo>
                  <a:pt x="15247" y="15226"/>
                  <a:pt x="15247" y="15226"/>
                  <a:pt x="15247" y="15226"/>
                </a:cubicBezTo>
                <a:cubicBezTo>
                  <a:pt x="15247" y="15580"/>
                  <a:pt x="14929" y="15580"/>
                  <a:pt x="14929" y="15580"/>
                </a:cubicBezTo>
                <a:cubicBezTo>
                  <a:pt x="14294" y="15580"/>
                  <a:pt x="13976" y="15226"/>
                  <a:pt x="13976" y="14518"/>
                </a:cubicBezTo>
                <a:cubicBezTo>
                  <a:pt x="13976" y="11331"/>
                  <a:pt x="13976" y="11331"/>
                  <a:pt x="13976" y="11331"/>
                </a:cubicBezTo>
                <a:cubicBezTo>
                  <a:pt x="11435" y="11331"/>
                  <a:pt x="11435" y="11331"/>
                  <a:pt x="11435" y="11331"/>
                </a:cubicBezTo>
                <a:cubicBezTo>
                  <a:pt x="6035" y="11331"/>
                  <a:pt x="2859" y="12393"/>
                  <a:pt x="2859" y="18767"/>
                </a:cubicBezTo>
                <a:cubicBezTo>
                  <a:pt x="2859" y="19475"/>
                  <a:pt x="2859" y="19830"/>
                  <a:pt x="2859" y="20538"/>
                </a:cubicBezTo>
                <a:cubicBezTo>
                  <a:pt x="2859" y="20538"/>
                  <a:pt x="2859" y="20892"/>
                  <a:pt x="2859" y="21246"/>
                </a:cubicBezTo>
                <a:cubicBezTo>
                  <a:pt x="2859" y="21246"/>
                  <a:pt x="2541" y="21600"/>
                  <a:pt x="2541" y="21600"/>
                </a:cubicBezTo>
                <a:cubicBezTo>
                  <a:pt x="2224" y="21600"/>
                  <a:pt x="2224" y="21600"/>
                  <a:pt x="2224" y="21246"/>
                </a:cubicBezTo>
                <a:cubicBezTo>
                  <a:pt x="1906" y="20892"/>
                  <a:pt x="1906" y="20538"/>
                  <a:pt x="1588" y="20184"/>
                </a:cubicBezTo>
                <a:cubicBezTo>
                  <a:pt x="953" y="18413"/>
                  <a:pt x="0" y="16289"/>
                  <a:pt x="0" y="14164"/>
                </a:cubicBezTo>
                <a:cubicBezTo>
                  <a:pt x="0" y="12748"/>
                  <a:pt x="318" y="11331"/>
                  <a:pt x="635" y="9915"/>
                </a:cubicBezTo>
                <a:cubicBezTo>
                  <a:pt x="2541" y="4957"/>
                  <a:pt x="7306" y="4249"/>
                  <a:pt x="11435" y="4249"/>
                </a:cubicBezTo>
                <a:cubicBezTo>
                  <a:pt x="13976" y="4249"/>
                  <a:pt x="13976" y="4249"/>
                  <a:pt x="13976" y="4249"/>
                </a:cubicBezTo>
                <a:cubicBezTo>
                  <a:pt x="13976" y="1062"/>
                  <a:pt x="13976" y="1062"/>
                  <a:pt x="13976" y="1062"/>
                </a:cubicBezTo>
                <a:cubicBezTo>
                  <a:pt x="13976" y="354"/>
                  <a:pt x="14294" y="0"/>
                  <a:pt x="14929" y="0"/>
                </a:cubicBezTo>
                <a:cubicBezTo>
                  <a:pt x="14929" y="0"/>
                  <a:pt x="15247" y="0"/>
                  <a:pt x="15247" y="354"/>
                </a:cubicBezTo>
                <a:cubicBezTo>
                  <a:pt x="21600" y="7082"/>
                  <a:pt x="21600" y="7082"/>
                  <a:pt x="21600" y="7082"/>
                </a:cubicBezTo>
                <a:cubicBezTo>
                  <a:pt x="21600" y="7436"/>
                  <a:pt x="21600" y="7436"/>
                  <a:pt x="21600" y="7790"/>
                </a:cubicBezTo>
                <a:cubicBezTo>
                  <a:pt x="21600" y="8144"/>
                  <a:pt x="21600" y="8144"/>
                  <a:pt x="21600" y="849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9" name="Shape 5465"/>
          <p:cNvSpPr/>
          <p:nvPr/>
        </p:nvSpPr>
        <p:spPr>
          <a:xfrm>
            <a:off x="2431686" y="3219759"/>
            <a:ext cx="237515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46" y="9683"/>
                </a:moveTo>
                <a:cubicBezTo>
                  <a:pt x="13292" y="20483"/>
                  <a:pt x="13292" y="20483"/>
                  <a:pt x="13292" y="20483"/>
                </a:cubicBezTo>
                <a:cubicBezTo>
                  <a:pt x="12738" y="21228"/>
                  <a:pt x="12185" y="21600"/>
                  <a:pt x="11077" y="21600"/>
                </a:cubicBezTo>
                <a:cubicBezTo>
                  <a:pt x="9969" y="21600"/>
                  <a:pt x="8862" y="21228"/>
                  <a:pt x="8862" y="20483"/>
                </a:cubicBezTo>
                <a:cubicBezTo>
                  <a:pt x="1108" y="9683"/>
                  <a:pt x="1108" y="9683"/>
                  <a:pt x="1108" y="9683"/>
                </a:cubicBezTo>
                <a:cubicBezTo>
                  <a:pt x="554" y="8938"/>
                  <a:pt x="0" y="7821"/>
                  <a:pt x="0" y="7076"/>
                </a:cubicBezTo>
                <a:cubicBezTo>
                  <a:pt x="0" y="2979"/>
                  <a:pt x="4985" y="0"/>
                  <a:pt x="11077" y="0"/>
                </a:cubicBezTo>
                <a:cubicBezTo>
                  <a:pt x="17169" y="0"/>
                  <a:pt x="21600" y="2979"/>
                  <a:pt x="21600" y="7076"/>
                </a:cubicBezTo>
                <a:cubicBezTo>
                  <a:pt x="21600" y="7821"/>
                  <a:pt x="21600" y="8938"/>
                  <a:pt x="21046" y="9683"/>
                </a:cubicBezTo>
                <a:close/>
                <a:moveTo>
                  <a:pt x="11077" y="3352"/>
                </a:moveTo>
                <a:cubicBezTo>
                  <a:pt x="8308" y="3352"/>
                  <a:pt x="5538" y="5214"/>
                  <a:pt x="5538" y="7076"/>
                </a:cubicBezTo>
                <a:cubicBezTo>
                  <a:pt x="5538" y="8938"/>
                  <a:pt x="8308" y="10800"/>
                  <a:pt x="11077" y="10800"/>
                </a:cubicBezTo>
                <a:cubicBezTo>
                  <a:pt x="13846" y="10800"/>
                  <a:pt x="16615" y="8938"/>
                  <a:pt x="16615" y="7076"/>
                </a:cubicBezTo>
                <a:cubicBezTo>
                  <a:pt x="16615" y="5214"/>
                  <a:pt x="13846" y="3352"/>
                  <a:pt x="11077" y="335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0" name="Shape 5466"/>
          <p:cNvSpPr/>
          <p:nvPr/>
        </p:nvSpPr>
        <p:spPr>
          <a:xfrm>
            <a:off x="3172503" y="3219759"/>
            <a:ext cx="356272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41" y="21600"/>
                  <a:pt x="0" y="16759"/>
                  <a:pt x="0" y="10800"/>
                </a:cubicBezTo>
                <a:cubicBezTo>
                  <a:pt x="0" y="4841"/>
                  <a:pt x="4841" y="0"/>
                  <a:pt x="10800" y="0"/>
                </a:cubicBezTo>
                <a:cubicBezTo>
                  <a:pt x="16759" y="0"/>
                  <a:pt x="21600" y="4841"/>
                  <a:pt x="21600" y="10800"/>
                </a:cubicBezTo>
                <a:cubicBezTo>
                  <a:pt x="21600" y="16759"/>
                  <a:pt x="16759" y="21600"/>
                  <a:pt x="10800" y="21600"/>
                </a:cubicBezTo>
                <a:close/>
                <a:moveTo>
                  <a:pt x="10800" y="1490"/>
                </a:moveTo>
                <a:cubicBezTo>
                  <a:pt x="5959" y="1490"/>
                  <a:pt x="1862" y="5586"/>
                  <a:pt x="1862" y="10800"/>
                </a:cubicBezTo>
                <a:cubicBezTo>
                  <a:pt x="1862" y="15641"/>
                  <a:pt x="5959" y="19738"/>
                  <a:pt x="10800" y="19738"/>
                </a:cubicBezTo>
                <a:cubicBezTo>
                  <a:pt x="15641" y="19738"/>
                  <a:pt x="19738" y="15641"/>
                  <a:pt x="19738" y="10800"/>
                </a:cubicBezTo>
                <a:cubicBezTo>
                  <a:pt x="19738" y="5586"/>
                  <a:pt x="15641" y="1490"/>
                  <a:pt x="10800" y="1490"/>
                </a:cubicBezTo>
                <a:close/>
                <a:moveTo>
                  <a:pt x="7076" y="8938"/>
                </a:moveTo>
                <a:cubicBezTo>
                  <a:pt x="6331" y="8938"/>
                  <a:pt x="5214" y="8193"/>
                  <a:pt x="5214" y="7076"/>
                </a:cubicBezTo>
                <a:cubicBezTo>
                  <a:pt x="5214" y="5959"/>
                  <a:pt x="6331" y="5214"/>
                  <a:pt x="7076" y="5214"/>
                </a:cubicBezTo>
                <a:cubicBezTo>
                  <a:pt x="8193" y="5214"/>
                  <a:pt x="8938" y="5959"/>
                  <a:pt x="8938" y="7076"/>
                </a:cubicBezTo>
                <a:cubicBezTo>
                  <a:pt x="8938" y="8193"/>
                  <a:pt x="8193" y="8938"/>
                  <a:pt x="7076" y="8938"/>
                </a:cubicBezTo>
                <a:close/>
                <a:moveTo>
                  <a:pt x="15269" y="14152"/>
                </a:moveTo>
                <a:cubicBezTo>
                  <a:pt x="6331" y="14152"/>
                  <a:pt x="6331" y="14152"/>
                  <a:pt x="6331" y="14152"/>
                </a:cubicBezTo>
                <a:cubicBezTo>
                  <a:pt x="5586" y="14152"/>
                  <a:pt x="5214" y="13779"/>
                  <a:pt x="5214" y="13407"/>
                </a:cubicBezTo>
                <a:cubicBezTo>
                  <a:pt x="5214" y="13034"/>
                  <a:pt x="5586" y="12662"/>
                  <a:pt x="6331" y="12662"/>
                </a:cubicBezTo>
                <a:cubicBezTo>
                  <a:pt x="15269" y="12662"/>
                  <a:pt x="15269" y="12662"/>
                  <a:pt x="15269" y="12662"/>
                </a:cubicBezTo>
                <a:cubicBezTo>
                  <a:pt x="15641" y="12662"/>
                  <a:pt x="16014" y="13034"/>
                  <a:pt x="16014" y="13407"/>
                </a:cubicBezTo>
                <a:cubicBezTo>
                  <a:pt x="16014" y="13779"/>
                  <a:pt x="15641" y="14152"/>
                  <a:pt x="15269" y="14152"/>
                </a:cubicBezTo>
                <a:close/>
                <a:moveTo>
                  <a:pt x="14524" y="8938"/>
                </a:moveTo>
                <a:cubicBezTo>
                  <a:pt x="13407" y="8938"/>
                  <a:pt x="12662" y="8193"/>
                  <a:pt x="12662" y="7076"/>
                </a:cubicBezTo>
                <a:cubicBezTo>
                  <a:pt x="12662" y="5959"/>
                  <a:pt x="13407" y="5214"/>
                  <a:pt x="14524" y="5214"/>
                </a:cubicBezTo>
                <a:cubicBezTo>
                  <a:pt x="15269" y="5214"/>
                  <a:pt x="16014" y="5959"/>
                  <a:pt x="16014" y="7076"/>
                </a:cubicBezTo>
                <a:cubicBezTo>
                  <a:pt x="16014" y="8193"/>
                  <a:pt x="15269" y="8938"/>
                  <a:pt x="14524" y="893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1" name="Shape 5467"/>
          <p:cNvSpPr/>
          <p:nvPr/>
        </p:nvSpPr>
        <p:spPr>
          <a:xfrm>
            <a:off x="4051871" y="3219759"/>
            <a:ext cx="361927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83" y="21600"/>
                </a:moveTo>
                <a:cubicBezTo>
                  <a:pt x="4759" y="21600"/>
                  <a:pt x="0" y="16759"/>
                  <a:pt x="0" y="10800"/>
                </a:cubicBezTo>
                <a:cubicBezTo>
                  <a:pt x="0" y="4841"/>
                  <a:pt x="4759" y="0"/>
                  <a:pt x="10983" y="0"/>
                </a:cubicBezTo>
                <a:cubicBezTo>
                  <a:pt x="16841" y="0"/>
                  <a:pt x="21600" y="4841"/>
                  <a:pt x="21600" y="10800"/>
                </a:cubicBezTo>
                <a:cubicBezTo>
                  <a:pt x="21600" y="16759"/>
                  <a:pt x="16841" y="21600"/>
                  <a:pt x="10983" y="21600"/>
                </a:cubicBezTo>
                <a:close/>
                <a:moveTo>
                  <a:pt x="17207" y="9683"/>
                </a:moveTo>
                <a:cubicBezTo>
                  <a:pt x="17207" y="9310"/>
                  <a:pt x="16841" y="8938"/>
                  <a:pt x="16108" y="8938"/>
                </a:cubicBezTo>
                <a:cubicBezTo>
                  <a:pt x="5492" y="8938"/>
                  <a:pt x="5492" y="8938"/>
                  <a:pt x="5492" y="8938"/>
                </a:cubicBezTo>
                <a:cubicBezTo>
                  <a:pt x="5125" y="8938"/>
                  <a:pt x="4759" y="9310"/>
                  <a:pt x="4759" y="9683"/>
                </a:cubicBezTo>
                <a:cubicBezTo>
                  <a:pt x="4759" y="11545"/>
                  <a:pt x="4759" y="11545"/>
                  <a:pt x="4759" y="11545"/>
                </a:cubicBezTo>
                <a:cubicBezTo>
                  <a:pt x="4759" y="11917"/>
                  <a:pt x="5125" y="12662"/>
                  <a:pt x="5492" y="12662"/>
                </a:cubicBezTo>
                <a:cubicBezTo>
                  <a:pt x="16108" y="12662"/>
                  <a:pt x="16108" y="12662"/>
                  <a:pt x="16108" y="12662"/>
                </a:cubicBezTo>
                <a:cubicBezTo>
                  <a:pt x="16841" y="12662"/>
                  <a:pt x="17207" y="11917"/>
                  <a:pt x="17207" y="11545"/>
                </a:cubicBezTo>
                <a:lnTo>
                  <a:pt x="17207" y="968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2" name="Shape 5468"/>
          <p:cNvSpPr/>
          <p:nvPr/>
        </p:nvSpPr>
        <p:spPr>
          <a:xfrm>
            <a:off x="5066961" y="3245209"/>
            <a:ext cx="178136" cy="2997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396"/>
                </a:moveTo>
                <a:cubicBezTo>
                  <a:pt x="21600" y="20718"/>
                  <a:pt x="20110" y="21600"/>
                  <a:pt x="17876" y="21600"/>
                </a:cubicBezTo>
                <a:cubicBezTo>
                  <a:pt x="3724" y="21600"/>
                  <a:pt x="3724" y="21600"/>
                  <a:pt x="3724" y="21600"/>
                </a:cubicBezTo>
                <a:cubicBezTo>
                  <a:pt x="1490" y="21600"/>
                  <a:pt x="0" y="20718"/>
                  <a:pt x="0" y="19396"/>
                </a:cubicBezTo>
                <a:cubicBezTo>
                  <a:pt x="0" y="2204"/>
                  <a:pt x="0" y="2204"/>
                  <a:pt x="0" y="2204"/>
                </a:cubicBezTo>
                <a:cubicBezTo>
                  <a:pt x="0" y="1322"/>
                  <a:pt x="1490" y="0"/>
                  <a:pt x="3724" y="0"/>
                </a:cubicBezTo>
                <a:cubicBezTo>
                  <a:pt x="17876" y="0"/>
                  <a:pt x="17876" y="0"/>
                  <a:pt x="17876" y="0"/>
                </a:cubicBezTo>
                <a:cubicBezTo>
                  <a:pt x="20110" y="0"/>
                  <a:pt x="21600" y="1322"/>
                  <a:pt x="21600" y="2204"/>
                </a:cubicBezTo>
                <a:lnTo>
                  <a:pt x="21600" y="19396"/>
                </a:lnTo>
                <a:close/>
                <a:moveTo>
                  <a:pt x="18621" y="4849"/>
                </a:moveTo>
                <a:cubicBezTo>
                  <a:pt x="18621" y="4849"/>
                  <a:pt x="18621" y="4408"/>
                  <a:pt x="17876" y="4408"/>
                </a:cubicBezTo>
                <a:cubicBezTo>
                  <a:pt x="3724" y="4408"/>
                  <a:pt x="3724" y="4408"/>
                  <a:pt x="3724" y="4408"/>
                </a:cubicBezTo>
                <a:cubicBezTo>
                  <a:pt x="2979" y="4408"/>
                  <a:pt x="2234" y="4849"/>
                  <a:pt x="2234" y="4849"/>
                </a:cubicBezTo>
                <a:cubicBezTo>
                  <a:pt x="2234" y="16751"/>
                  <a:pt x="2234" y="16751"/>
                  <a:pt x="2234" y="16751"/>
                </a:cubicBezTo>
                <a:cubicBezTo>
                  <a:pt x="2234" y="17192"/>
                  <a:pt x="2979" y="17192"/>
                  <a:pt x="3724" y="17192"/>
                </a:cubicBezTo>
                <a:cubicBezTo>
                  <a:pt x="17876" y="17192"/>
                  <a:pt x="17876" y="17192"/>
                  <a:pt x="17876" y="17192"/>
                </a:cubicBezTo>
                <a:cubicBezTo>
                  <a:pt x="18621" y="17192"/>
                  <a:pt x="18621" y="17192"/>
                  <a:pt x="18621" y="16751"/>
                </a:cubicBezTo>
                <a:lnTo>
                  <a:pt x="18621" y="4849"/>
                </a:lnTo>
                <a:close/>
                <a:moveTo>
                  <a:pt x="12662" y="2204"/>
                </a:moveTo>
                <a:cubicBezTo>
                  <a:pt x="8193" y="2204"/>
                  <a:pt x="8193" y="2204"/>
                  <a:pt x="8193" y="2204"/>
                </a:cubicBezTo>
                <a:cubicBezTo>
                  <a:pt x="8193" y="2204"/>
                  <a:pt x="8193" y="2645"/>
                  <a:pt x="8193" y="2645"/>
                </a:cubicBezTo>
                <a:cubicBezTo>
                  <a:pt x="8193" y="2645"/>
                  <a:pt x="8193" y="2645"/>
                  <a:pt x="8193" y="2645"/>
                </a:cubicBezTo>
                <a:cubicBezTo>
                  <a:pt x="12662" y="2645"/>
                  <a:pt x="12662" y="2645"/>
                  <a:pt x="12662" y="2645"/>
                </a:cubicBezTo>
                <a:cubicBezTo>
                  <a:pt x="13407" y="2645"/>
                  <a:pt x="13407" y="2645"/>
                  <a:pt x="13407" y="2645"/>
                </a:cubicBezTo>
                <a:cubicBezTo>
                  <a:pt x="13407" y="2645"/>
                  <a:pt x="13407" y="2204"/>
                  <a:pt x="12662" y="2204"/>
                </a:cubicBezTo>
                <a:close/>
                <a:moveTo>
                  <a:pt x="10428" y="18073"/>
                </a:moveTo>
                <a:cubicBezTo>
                  <a:pt x="9683" y="18073"/>
                  <a:pt x="8193" y="18514"/>
                  <a:pt x="8193" y="19396"/>
                </a:cubicBezTo>
                <a:cubicBezTo>
                  <a:pt x="8193" y="20278"/>
                  <a:pt x="9683" y="20718"/>
                  <a:pt x="10428" y="20718"/>
                </a:cubicBezTo>
                <a:cubicBezTo>
                  <a:pt x="11917" y="20718"/>
                  <a:pt x="12662" y="20278"/>
                  <a:pt x="12662" y="19396"/>
                </a:cubicBezTo>
                <a:cubicBezTo>
                  <a:pt x="12662" y="18514"/>
                  <a:pt x="11917" y="18073"/>
                  <a:pt x="10428" y="1807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3" name="Shape 5469"/>
          <p:cNvSpPr/>
          <p:nvPr/>
        </p:nvSpPr>
        <p:spPr>
          <a:xfrm>
            <a:off x="5813433" y="3219761"/>
            <a:ext cx="361927" cy="3873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5771"/>
                </a:moveTo>
                <a:cubicBezTo>
                  <a:pt x="21600" y="17486"/>
                  <a:pt x="18671" y="18171"/>
                  <a:pt x="17207" y="18171"/>
                </a:cubicBezTo>
                <a:cubicBezTo>
                  <a:pt x="15376" y="18171"/>
                  <a:pt x="12447" y="17486"/>
                  <a:pt x="12447" y="15771"/>
                </a:cubicBezTo>
                <a:cubicBezTo>
                  <a:pt x="12447" y="13714"/>
                  <a:pt x="15376" y="13029"/>
                  <a:pt x="17207" y="13029"/>
                </a:cubicBezTo>
                <a:cubicBezTo>
                  <a:pt x="17939" y="13029"/>
                  <a:pt x="19037" y="13371"/>
                  <a:pt x="19769" y="13714"/>
                </a:cubicBezTo>
                <a:cubicBezTo>
                  <a:pt x="19769" y="6857"/>
                  <a:pt x="19769" y="6857"/>
                  <a:pt x="19769" y="6857"/>
                </a:cubicBezTo>
                <a:cubicBezTo>
                  <a:pt x="9153" y="9943"/>
                  <a:pt x="9153" y="9943"/>
                  <a:pt x="9153" y="9943"/>
                </a:cubicBezTo>
                <a:cubicBezTo>
                  <a:pt x="9153" y="18857"/>
                  <a:pt x="9153" y="18857"/>
                  <a:pt x="9153" y="18857"/>
                </a:cubicBezTo>
                <a:cubicBezTo>
                  <a:pt x="9153" y="20914"/>
                  <a:pt x="6224" y="21600"/>
                  <a:pt x="4759" y="21600"/>
                </a:cubicBezTo>
                <a:cubicBezTo>
                  <a:pt x="2929" y="21600"/>
                  <a:pt x="0" y="20914"/>
                  <a:pt x="0" y="18857"/>
                </a:cubicBezTo>
                <a:cubicBezTo>
                  <a:pt x="0" y="17143"/>
                  <a:pt x="2929" y="16457"/>
                  <a:pt x="4759" y="16457"/>
                </a:cubicBezTo>
                <a:cubicBezTo>
                  <a:pt x="5492" y="16457"/>
                  <a:pt x="6590" y="16800"/>
                  <a:pt x="7322" y="17143"/>
                </a:cubicBezTo>
                <a:cubicBezTo>
                  <a:pt x="7322" y="4457"/>
                  <a:pt x="7322" y="4457"/>
                  <a:pt x="7322" y="4457"/>
                </a:cubicBezTo>
                <a:cubicBezTo>
                  <a:pt x="7322" y="3771"/>
                  <a:pt x="7688" y="3429"/>
                  <a:pt x="8054" y="3086"/>
                </a:cubicBezTo>
                <a:cubicBezTo>
                  <a:pt x="19769" y="0"/>
                  <a:pt x="19769" y="0"/>
                  <a:pt x="19769" y="0"/>
                </a:cubicBezTo>
                <a:cubicBezTo>
                  <a:pt x="19769" y="0"/>
                  <a:pt x="20136" y="0"/>
                  <a:pt x="20136" y="0"/>
                </a:cubicBezTo>
                <a:cubicBezTo>
                  <a:pt x="20868" y="0"/>
                  <a:pt x="21600" y="343"/>
                  <a:pt x="21600" y="1029"/>
                </a:cubicBezTo>
                <a:lnTo>
                  <a:pt x="21600" y="1577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4" name="Shape 5470"/>
          <p:cNvSpPr/>
          <p:nvPr/>
        </p:nvSpPr>
        <p:spPr>
          <a:xfrm>
            <a:off x="6695629" y="3219761"/>
            <a:ext cx="415651" cy="3251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260"/>
                </a:moveTo>
                <a:cubicBezTo>
                  <a:pt x="21600" y="3668"/>
                  <a:pt x="21600" y="3668"/>
                  <a:pt x="21282" y="3668"/>
                </a:cubicBezTo>
                <a:cubicBezTo>
                  <a:pt x="635" y="3668"/>
                  <a:pt x="635" y="3668"/>
                  <a:pt x="635" y="3668"/>
                </a:cubicBezTo>
                <a:cubicBezTo>
                  <a:pt x="318" y="3668"/>
                  <a:pt x="0" y="3668"/>
                  <a:pt x="0" y="3260"/>
                </a:cubicBezTo>
                <a:cubicBezTo>
                  <a:pt x="0" y="408"/>
                  <a:pt x="0" y="408"/>
                  <a:pt x="0" y="408"/>
                </a:cubicBezTo>
                <a:cubicBezTo>
                  <a:pt x="0" y="0"/>
                  <a:pt x="318" y="0"/>
                  <a:pt x="635" y="0"/>
                </a:cubicBezTo>
                <a:cubicBezTo>
                  <a:pt x="21282" y="0"/>
                  <a:pt x="21282" y="0"/>
                  <a:pt x="21282" y="0"/>
                </a:cubicBezTo>
                <a:cubicBezTo>
                  <a:pt x="21600" y="0"/>
                  <a:pt x="21600" y="0"/>
                  <a:pt x="21600" y="408"/>
                </a:cubicBezTo>
                <a:lnTo>
                  <a:pt x="21600" y="3260"/>
                </a:lnTo>
                <a:close/>
                <a:moveTo>
                  <a:pt x="21600" y="21192"/>
                </a:moveTo>
                <a:cubicBezTo>
                  <a:pt x="21600" y="21192"/>
                  <a:pt x="21600" y="21600"/>
                  <a:pt x="21282" y="21600"/>
                </a:cubicBezTo>
                <a:cubicBezTo>
                  <a:pt x="635" y="21600"/>
                  <a:pt x="635" y="21600"/>
                  <a:pt x="635" y="21600"/>
                </a:cubicBezTo>
                <a:cubicBezTo>
                  <a:pt x="318" y="21600"/>
                  <a:pt x="0" y="21192"/>
                  <a:pt x="0" y="21192"/>
                </a:cubicBezTo>
                <a:cubicBezTo>
                  <a:pt x="0" y="17932"/>
                  <a:pt x="0" y="17932"/>
                  <a:pt x="0" y="17932"/>
                </a:cubicBezTo>
                <a:cubicBezTo>
                  <a:pt x="0" y="17932"/>
                  <a:pt x="318" y="17525"/>
                  <a:pt x="635" y="17525"/>
                </a:cubicBezTo>
                <a:cubicBezTo>
                  <a:pt x="21282" y="17525"/>
                  <a:pt x="21282" y="17525"/>
                  <a:pt x="21282" y="17525"/>
                </a:cubicBezTo>
                <a:cubicBezTo>
                  <a:pt x="21600" y="17525"/>
                  <a:pt x="21600" y="17932"/>
                  <a:pt x="21600" y="17932"/>
                </a:cubicBezTo>
                <a:lnTo>
                  <a:pt x="21600" y="21192"/>
                </a:lnTo>
                <a:close/>
                <a:moveTo>
                  <a:pt x="4765" y="15079"/>
                </a:moveTo>
                <a:cubicBezTo>
                  <a:pt x="4765" y="15487"/>
                  <a:pt x="4447" y="15487"/>
                  <a:pt x="4447" y="15487"/>
                </a:cubicBezTo>
                <a:cubicBezTo>
                  <a:pt x="4129" y="15487"/>
                  <a:pt x="4129" y="15487"/>
                  <a:pt x="4129" y="15487"/>
                </a:cubicBezTo>
                <a:cubicBezTo>
                  <a:pt x="635" y="11004"/>
                  <a:pt x="635" y="11004"/>
                  <a:pt x="635" y="11004"/>
                </a:cubicBezTo>
                <a:cubicBezTo>
                  <a:pt x="635" y="11004"/>
                  <a:pt x="635" y="11004"/>
                  <a:pt x="635" y="10596"/>
                </a:cubicBezTo>
                <a:cubicBezTo>
                  <a:pt x="635" y="10596"/>
                  <a:pt x="635" y="10596"/>
                  <a:pt x="635" y="10189"/>
                </a:cubicBezTo>
                <a:cubicBezTo>
                  <a:pt x="4129" y="5706"/>
                  <a:pt x="4129" y="5706"/>
                  <a:pt x="4129" y="5706"/>
                </a:cubicBezTo>
                <a:cubicBezTo>
                  <a:pt x="4129" y="5706"/>
                  <a:pt x="4129" y="5706"/>
                  <a:pt x="4447" y="5706"/>
                </a:cubicBezTo>
                <a:cubicBezTo>
                  <a:pt x="4447" y="5706"/>
                  <a:pt x="4765" y="6113"/>
                  <a:pt x="4765" y="6113"/>
                </a:cubicBezTo>
                <a:lnTo>
                  <a:pt x="4765" y="15079"/>
                </a:lnTo>
                <a:close/>
                <a:moveTo>
                  <a:pt x="21600" y="9374"/>
                </a:moveTo>
                <a:cubicBezTo>
                  <a:pt x="21600" y="9374"/>
                  <a:pt x="21600" y="9781"/>
                  <a:pt x="21282" y="9781"/>
                </a:cubicBezTo>
                <a:cubicBezTo>
                  <a:pt x="8259" y="9781"/>
                  <a:pt x="8259" y="9781"/>
                  <a:pt x="8259" y="9781"/>
                </a:cubicBezTo>
                <a:cubicBezTo>
                  <a:pt x="7941" y="9781"/>
                  <a:pt x="7941" y="9374"/>
                  <a:pt x="7941" y="9374"/>
                </a:cubicBezTo>
                <a:cubicBezTo>
                  <a:pt x="7941" y="6113"/>
                  <a:pt x="7941" y="6113"/>
                  <a:pt x="7941" y="6113"/>
                </a:cubicBezTo>
                <a:cubicBezTo>
                  <a:pt x="7941" y="6113"/>
                  <a:pt x="7941" y="5706"/>
                  <a:pt x="8259" y="5706"/>
                </a:cubicBezTo>
                <a:cubicBezTo>
                  <a:pt x="21282" y="5706"/>
                  <a:pt x="21282" y="5706"/>
                  <a:pt x="21282" y="5706"/>
                </a:cubicBezTo>
                <a:cubicBezTo>
                  <a:pt x="21600" y="5706"/>
                  <a:pt x="21600" y="6113"/>
                  <a:pt x="21600" y="6113"/>
                </a:cubicBezTo>
                <a:lnTo>
                  <a:pt x="21600" y="9374"/>
                </a:lnTo>
                <a:close/>
                <a:moveTo>
                  <a:pt x="21600" y="15079"/>
                </a:moveTo>
                <a:cubicBezTo>
                  <a:pt x="21600" y="15487"/>
                  <a:pt x="21600" y="15487"/>
                  <a:pt x="21282" y="15487"/>
                </a:cubicBezTo>
                <a:cubicBezTo>
                  <a:pt x="8259" y="15487"/>
                  <a:pt x="8259" y="15487"/>
                  <a:pt x="8259" y="15487"/>
                </a:cubicBezTo>
                <a:cubicBezTo>
                  <a:pt x="7941" y="15487"/>
                  <a:pt x="7941" y="15487"/>
                  <a:pt x="7941" y="15079"/>
                </a:cubicBezTo>
                <a:cubicBezTo>
                  <a:pt x="7941" y="12226"/>
                  <a:pt x="7941" y="12226"/>
                  <a:pt x="7941" y="12226"/>
                </a:cubicBezTo>
                <a:cubicBezTo>
                  <a:pt x="7941" y="11819"/>
                  <a:pt x="7941" y="11819"/>
                  <a:pt x="8259" y="11819"/>
                </a:cubicBezTo>
                <a:cubicBezTo>
                  <a:pt x="21282" y="11819"/>
                  <a:pt x="21282" y="11819"/>
                  <a:pt x="21282" y="11819"/>
                </a:cubicBezTo>
                <a:cubicBezTo>
                  <a:pt x="21600" y="11819"/>
                  <a:pt x="21600" y="11819"/>
                  <a:pt x="21600" y="12226"/>
                </a:cubicBezTo>
                <a:lnTo>
                  <a:pt x="21600" y="15079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5" name="Shape 5471"/>
          <p:cNvSpPr/>
          <p:nvPr/>
        </p:nvSpPr>
        <p:spPr>
          <a:xfrm>
            <a:off x="7574996" y="3191485"/>
            <a:ext cx="415651" cy="415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53"/>
                </a:moveTo>
                <a:cubicBezTo>
                  <a:pt x="18424" y="19376"/>
                  <a:pt x="18424" y="19376"/>
                  <a:pt x="18424" y="19376"/>
                </a:cubicBezTo>
                <a:cubicBezTo>
                  <a:pt x="18424" y="19694"/>
                  <a:pt x="18106" y="19694"/>
                  <a:pt x="18106" y="20012"/>
                </a:cubicBezTo>
                <a:cubicBezTo>
                  <a:pt x="17788" y="20012"/>
                  <a:pt x="17788" y="20012"/>
                  <a:pt x="17788" y="20012"/>
                </a:cubicBezTo>
                <a:cubicBezTo>
                  <a:pt x="17471" y="20012"/>
                  <a:pt x="17471" y="20012"/>
                  <a:pt x="17471" y="20012"/>
                </a:cubicBezTo>
                <a:cubicBezTo>
                  <a:pt x="11118" y="17471"/>
                  <a:pt x="11118" y="17471"/>
                  <a:pt x="11118" y="17471"/>
                </a:cubicBezTo>
                <a:cubicBezTo>
                  <a:pt x="7306" y="21282"/>
                  <a:pt x="7306" y="21282"/>
                  <a:pt x="7306" y="21282"/>
                </a:cubicBezTo>
                <a:cubicBezTo>
                  <a:pt x="7306" y="21282"/>
                  <a:pt x="6988" y="21600"/>
                  <a:pt x="6988" y="21600"/>
                </a:cubicBezTo>
                <a:cubicBezTo>
                  <a:pt x="6671" y="21600"/>
                  <a:pt x="6671" y="21600"/>
                  <a:pt x="6671" y="21600"/>
                </a:cubicBezTo>
                <a:cubicBezTo>
                  <a:pt x="6353" y="21282"/>
                  <a:pt x="6035" y="20965"/>
                  <a:pt x="6035" y="20647"/>
                </a:cubicBezTo>
                <a:cubicBezTo>
                  <a:pt x="6035" y="15247"/>
                  <a:pt x="6035" y="15247"/>
                  <a:pt x="6035" y="15247"/>
                </a:cubicBezTo>
                <a:cubicBezTo>
                  <a:pt x="318" y="13024"/>
                  <a:pt x="318" y="13024"/>
                  <a:pt x="318" y="13024"/>
                </a:cubicBezTo>
                <a:cubicBezTo>
                  <a:pt x="0" y="12706"/>
                  <a:pt x="0" y="12706"/>
                  <a:pt x="0" y="12388"/>
                </a:cubicBezTo>
                <a:cubicBezTo>
                  <a:pt x="0" y="12071"/>
                  <a:pt x="0" y="11753"/>
                  <a:pt x="318" y="11435"/>
                </a:cubicBezTo>
                <a:cubicBezTo>
                  <a:pt x="20329" y="0"/>
                  <a:pt x="20329" y="0"/>
                  <a:pt x="20329" y="0"/>
                </a:cubicBezTo>
                <a:cubicBezTo>
                  <a:pt x="20647" y="0"/>
                  <a:pt x="20965" y="0"/>
                  <a:pt x="21282" y="0"/>
                </a:cubicBezTo>
                <a:cubicBezTo>
                  <a:pt x="21600" y="318"/>
                  <a:pt x="21600" y="635"/>
                  <a:pt x="21600" y="953"/>
                </a:cubicBezTo>
                <a:close/>
                <a:moveTo>
                  <a:pt x="19694" y="2224"/>
                </a:moveTo>
                <a:cubicBezTo>
                  <a:pt x="2541" y="12071"/>
                  <a:pt x="2541" y="12071"/>
                  <a:pt x="2541" y="12071"/>
                </a:cubicBezTo>
                <a:cubicBezTo>
                  <a:pt x="6353" y="13659"/>
                  <a:pt x="6353" y="13659"/>
                  <a:pt x="6353" y="13659"/>
                </a:cubicBezTo>
                <a:cubicBezTo>
                  <a:pt x="16835" y="6035"/>
                  <a:pt x="16835" y="6035"/>
                  <a:pt x="16835" y="6035"/>
                </a:cubicBezTo>
                <a:cubicBezTo>
                  <a:pt x="11118" y="15565"/>
                  <a:pt x="11118" y="15565"/>
                  <a:pt x="11118" y="15565"/>
                </a:cubicBezTo>
                <a:cubicBezTo>
                  <a:pt x="17153" y="18106"/>
                  <a:pt x="17153" y="18106"/>
                  <a:pt x="17153" y="18106"/>
                </a:cubicBezTo>
                <a:lnTo>
                  <a:pt x="19694" y="222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6" name="Shape 5472"/>
          <p:cNvSpPr/>
          <p:nvPr/>
        </p:nvSpPr>
        <p:spPr>
          <a:xfrm>
            <a:off x="8454362" y="3219759"/>
            <a:ext cx="361927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153" y="20483"/>
                </a:moveTo>
                <a:cubicBezTo>
                  <a:pt x="9153" y="21228"/>
                  <a:pt x="8786" y="21600"/>
                  <a:pt x="8054" y="21600"/>
                </a:cubicBezTo>
                <a:cubicBezTo>
                  <a:pt x="1098" y="21600"/>
                  <a:pt x="1098" y="21600"/>
                  <a:pt x="1098" y="21600"/>
                </a:cubicBezTo>
                <a:cubicBezTo>
                  <a:pt x="732" y="21600"/>
                  <a:pt x="0" y="21228"/>
                  <a:pt x="0" y="20483"/>
                </a:cubicBezTo>
                <a:cubicBezTo>
                  <a:pt x="0" y="745"/>
                  <a:pt x="0" y="745"/>
                  <a:pt x="0" y="745"/>
                </a:cubicBezTo>
                <a:cubicBezTo>
                  <a:pt x="0" y="372"/>
                  <a:pt x="732" y="0"/>
                  <a:pt x="1098" y="0"/>
                </a:cubicBezTo>
                <a:cubicBezTo>
                  <a:pt x="8054" y="0"/>
                  <a:pt x="8054" y="0"/>
                  <a:pt x="8054" y="0"/>
                </a:cubicBezTo>
                <a:cubicBezTo>
                  <a:pt x="8786" y="0"/>
                  <a:pt x="9153" y="372"/>
                  <a:pt x="9153" y="745"/>
                </a:cubicBezTo>
                <a:lnTo>
                  <a:pt x="9153" y="20483"/>
                </a:lnTo>
                <a:close/>
                <a:moveTo>
                  <a:pt x="21600" y="20483"/>
                </a:moveTo>
                <a:cubicBezTo>
                  <a:pt x="21600" y="21228"/>
                  <a:pt x="21234" y="21600"/>
                  <a:pt x="20502" y="21600"/>
                </a:cubicBezTo>
                <a:cubicBezTo>
                  <a:pt x="13546" y="21600"/>
                  <a:pt x="13546" y="21600"/>
                  <a:pt x="13546" y="21600"/>
                </a:cubicBezTo>
                <a:cubicBezTo>
                  <a:pt x="13180" y="21600"/>
                  <a:pt x="12447" y="21228"/>
                  <a:pt x="12447" y="20483"/>
                </a:cubicBezTo>
                <a:cubicBezTo>
                  <a:pt x="12447" y="745"/>
                  <a:pt x="12447" y="745"/>
                  <a:pt x="12447" y="745"/>
                </a:cubicBezTo>
                <a:cubicBezTo>
                  <a:pt x="12447" y="372"/>
                  <a:pt x="13180" y="0"/>
                  <a:pt x="13546" y="0"/>
                </a:cubicBezTo>
                <a:cubicBezTo>
                  <a:pt x="20502" y="0"/>
                  <a:pt x="20502" y="0"/>
                  <a:pt x="20502" y="0"/>
                </a:cubicBezTo>
                <a:cubicBezTo>
                  <a:pt x="21234" y="0"/>
                  <a:pt x="21600" y="372"/>
                  <a:pt x="21600" y="745"/>
                </a:cubicBezTo>
                <a:lnTo>
                  <a:pt x="21600" y="2048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7" name="Shape 5473"/>
          <p:cNvSpPr/>
          <p:nvPr/>
        </p:nvSpPr>
        <p:spPr>
          <a:xfrm>
            <a:off x="9336559" y="3219759"/>
            <a:ext cx="353444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503"/>
                </a:moveTo>
                <a:cubicBezTo>
                  <a:pt x="21600" y="19738"/>
                  <a:pt x="19738" y="21600"/>
                  <a:pt x="17503" y="21600"/>
                </a:cubicBezTo>
                <a:cubicBezTo>
                  <a:pt x="4097" y="21600"/>
                  <a:pt x="4097" y="21600"/>
                  <a:pt x="4097" y="21600"/>
                </a:cubicBezTo>
                <a:cubicBezTo>
                  <a:pt x="1862" y="21600"/>
                  <a:pt x="0" y="19738"/>
                  <a:pt x="0" y="17503"/>
                </a:cubicBezTo>
                <a:cubicBezTo>
                  <a:pt x="0" y="3724"/>
                  <a:pt x="0" y="3724"/>
                  <a:pt x="0" y="3724"/>
                </a:cubicBezTo>
                <a:cubicBezTo>
                  <a:pt x="0" y="1490"/>
                  <a:pt x="1862" y="0"/>
                  <a:pt x="4097" y="0"/>
                </a:cubicBezTo>
                <a:cubicBezTo>
                  <a:pt x="17503" y="0"/>
                  <a:pt x="17503" y="0"/>
                  <a:pt x="17503" y="0"/>
                </a:cubicBezTo>
                <a:cubicBezTo>
                  <a:pt x="19738" y="0"/>
                  <a:pt x="21600" y="1490"/>
                  <a:pt x="21600" y="3724"/>
                </a:cubicBezTo>
                <a:lnTo>
                  <a:pt x="21600" y="17503"/>
                </a:lnTo>
                <a:close/>
                <a:moveTo>
                  <a:pt x="15269" y="10055"/>
                </a:moveTo>
                <a:cubicBezTo>
                  <a:pt x="11172" y="6331"/>
                  <a:pt x="11172" y="6331"/>
                  <a:pt x="11172" y="6331"/>
                </a:cubicBezTo>
                <a:cubicBezTo>
                  <a:pt x="3352" y="13779"/>
                  <a:pt x="3352" y="13779"/>
                  <a:pt x="3352" y="13779"/>
                </a:cubicBezTo>
                <a:cubicBezTo>
                  <a:pt x="3352" y="17876"/>
                  <a:pt x="3352" y="17876"/>
                  <a:pt x="3352" y="17876"/>
                </a:cubicBezTo>
                <a:cubicBezTo>
                  <a:pt x="7448" y="17876"/>
                  <a:pt x="7448" y="17876"/>
                  <a:pt x="7448" y="17876"/>
                </a:cubicBezTo>
                <a:lnTo>
                  <a:pt x="15269" y="10055"/>
                </a:lnTo>
                <a:close/>
                <a:moveTo>
                  <a:pt x="7821" y="16014"/>
                </a:moveTo>
                <a:cubicBezTo>
                  <a:pt x="7076" y="16386"/>
                  <a:pt x="7076" y="16386"/>
                  <a:pt x="7076" y="16386"/>
                </a:cubicBezTo>
                <a:cubicBezTo>
                  <a:pt x="6331" y="16386"/>
                  <a:pt x="6331" y="16386"/>
                  <a:pt x="6331" y="16386"/>
                </a:cubicBezTo>
                <a:cubicBezTo>
                  <a:pt x="6331" y="15269"/>
                  <a:pt x="6331" y="15269"/>
                  <a:pt x="6331" y="15269"/>
                </a:cubicBezTo>
                <a:cubicBezTo>
                  <a:pt x="4841" y="15269"/>
                  <a:pt x="4841" y="15269"/>
                  <a:pt x="4841" y="15269"/>
                </a:cubicBezTo>
                <a:cubicBezTo>
                  <a:pt x="4841" y="14524"/>
                  <a:pt x="4841" y="14524"/>
                  <a:pt x="4841" y="14524"/>
                </a:cubicBezTo>
                <a:cubicBezTo>
                  <a:pt x="5586" y="13779"/>
                  <a:pt x="5586" y="13779"/>
                  <a:pt x="5586" y="13779"/>
                </a:cubicBezTo>
                <a:lnTo>
                  <a:pt x="7821" y="16014"/>
                </a:lnTo>
                <a:close/>
                <a:moveTo>
                  <a:pt x="11545" y="8566"/>
                </a:moveTo>
                <a:cubicBezTo>
                  <a:pt x="7448" y="12662"/>
                  <a:pt x="7448" y="12662"/>
                  <a:pt x="7448" y="12662"/>
                </a:cubicBezTo>
                <a:cubicBezTo>
                  <a:pt x="7076" y="12662"/>
                  <a:pt x="7076" y="13034"/>
                  <a:pt x="7076" y="12662"/>
                </a:cubicBezTo>
                <a:cubicBezTo>
                  <a:pt x="6703" y="12662"/>
                  <a:pt x="6703" y="12290"/>
                  <a:pt x="7076" y="12290"/>
                </a:cubicBezTo>
                <a:cubicBezTo>
                  <a:pt x="11172" y="8193"/>
                  <a:pt x="11172" y="8193"/>
                  <a:pt x="11172" y="8193"/>
                </a:cubicBezTo>
                <a:cubicBezTo>
                  <a:pt x="11172" y="8193"/>
                  <a:pt x="11545" y="8193"/>
                  <a:pt x="11545" y="8193"/>
                </a:cubicBezTo>
                <a:cubicBezTo>
                  <a:pt x="11545" y="8193"/>
                  <a:pt x="11545" y="8566"/>
                  <a:pt x="11545" y="8566"/>
                </a:cubicBezTo>
                <a:close/>
                <a:moveTo>
                  <a:pt x="17503" y="8193"/>
                </a:moveTo>
                <a:cubicBezTo>
                  <a:pt x="17876" y="7448"/>
                  <a:pt x="17876" y="6703"/>
                  <a:pt x="17503" y="5959"/>
                </a:cubicBezTo>
                <a:cubicBezTo>
                  <a:pt x="15269" y="4097"/>
                  <a:pt x="15269" y="4097"/>
                  <a:pt x="15269" y="4097"/>
                </a:cubicBezTo>
                <a:cubicBezTo>
                  <a:pt x="14897" y="3352"/>
                  <a:pt x="13779" y="3352"/>
                  <a:pt x="13407" y="4097"/>
                </a:cubicBezTo>
                <a:cubicBezTo>
                  <a:pt x="12290" y="5214"/>
                  <a:pt x="12290" y="5214"/>
                  <a:pt x="12290" y="5214"/>
                </a:cubicBezTo>
                <a:cubicBezTo>
                  <a:pt x="16014" y="9310"/>
                  <a:pt x="16014" y="9310"/>
                  <a:pt x="16014" y="9310"/>
                </a:cubicBezTo>
                <a:lnTo>
                  <a:pt x="17503" y="819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8" name="Shape 5474"/>
          <p:cNvSpPr/>
          <p:nvPr/>
        </p:nvSpPr>
        <p:spPr>
          <a:xfrm>
            <a:off x="10215926" y="3219759"/>
            <a:ext cx="446753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366"/>
                </a:moveTo>
                <a:cubicBezTo>
                  <a:pt x="21600" y="20483"/>
                  <a:pt x="21008" y="21600"/>
                  <a:pt x="19825" y="21600"/>
                </a:cubicBezTo>
                <a:cubicBezTo>
                  <a:pt x="2071" y="21600"/>
                  <a:pt x="2071" y="21600"/>
                  <a:pt x="2071" y="21600"/>
                </a:cubicBezTo>
                <a:cubicBezTo>
                  <a:pt x="888" y="21600"/>
                  <a:pt x="0" y="20483"/>
                  <a:pt x="0" y="19366"/>
                </a:cubicBezTo>
                <a:cubicBezTo>
                  <a:pt x="0" y="2234"/>
                  <a:pt x="0" y="2234"/>
                  <a:pt x="0" y="2234"/>
                </a:cubicBezTo>
                <a:cubicBezTo>
                  <a:pt x="0" y="745"/>
                  <a:pt x="888" y="0"/>
                  <a:pt x="2071" y="0"/>
                </a:cubicBezTo>
                <a:cubicBezTo>
                  <a:pt x="19825" y="0"/>
                  <a:pt x="19825" y="0"/>
                  <a:pt x="19825" y="0"/>
                </a:cubicBezTo>
                <a:cubicBezTo>
                  <a:pt x="21008" y="0"/>
                  <a:pt x="21600" y="745"/>
                  <a:pt x="21600" y="2234"/>
                </a:cubicBezTo>
                <a:lnTo>
                  <a:pt x="21600" y="19366"/>
                </a:lnTo>
                <a:close/>
                <a:moveTo>
                  <a:pt x="2071" y="1490"/>
                </a:moveTo>
                <a:cubicBezTo>
                  <a:pt x="1775" y="1490"/>
                  <a:pt x="1479" y="1862"/>
                  <a:pt x="1479" y="2234"/>
                </a:cubicBezTo>
                <a:cubicBezTo>
                  <a:pt x="1479" y="19366"/>
                  <a:pt x="1479" y="19366"/>
                  <a:pt x="1479" y="19366"/>
                </a:cubicBezTo>
                <a:cubicBezTo>
                  <a:pt x="1479" y="19366"/>
                  <a:pt x="1775" y="19738"/>
                  <a:pt x="2071" y="19738"/>
                </a:cubicBezTo>
                <a:cubicBezTo>
                  <a:pt x="19825" y="19738"/>
                  <a:pt x="19825" y="19738"/>
                  <a:pt x="19825" y="19738"/>
                </a:cubicBezTo>
                <a:cubicBezTo>
                  <a:pt x="20121" y="19738"/>
                  <a:pt x="20121" y="19366"/>
                  <a:pt x="20121" y="19366"/>
                </a:cubicBezTo>
                <a:cubicBezTo>
                  <a:pt x="20121" y="2234"/>
                  <a:pt x="20121" y="2234"/>
                  <a:pt x="20121" y="2234"/>
                </a:cubicBezTo>
                <a:cubicBezTo>
                  <a:pt x="20121" y="1862"/>
                  <a:pt x="20121" y="1490"/>
                  <a:pt x="19825" y="1490"/>
                </a:cubicBezTo>
                <a:lnTo>
                  <a:pt x="2071" y="1490"/>
                </a:lnTo>
                <a:close/>
                <a:moveTo>
                  <a:pt x="5030" y="8938"/>
                </a:moveTo>
                <a:cubicBezTo>
                  <a:pt x="3847" y="8938"/>
                  <a:pt x="2959" y="7821"/>
                  <a:pt x="2959" y="6331"/>
                </a:cubicBezTo>
                <a:cubicBezTo>
                  <a:pt x="2959" y="4841"/>
                  <a:pt x="3847" y="3352"/>
                  <a:pt x="5030" y="3352"/>
                </a:cubicBezTo>
                <a:cubicBezTo>
                  <a:pt x="6214" y="3352"/>
                  <a:pt x="7397" y="4841"/>
                  <a:pt x="7397" y="6331"/>
                </a:cubicBezTo>
                <a:cubicBezTo>
                  <a:pt x="7397" y="7821"/>
                  <a:pt x="6214" y="8938"/>
                  <a:pt x="5030" y="8938"/>
                </a:cubicBezTo>
                <a:close/>
                <a:moveTo>
                  <a:pt x="18937" y="17876"/>
                </a:moveTo>
                <a:cubicBezTo>
                  <a:pt x="2959" y="17876"/>
                  <a:pt x="2959" y="17876"/>
                  <a:pt x="2959" y="17876"/>
                </a:cubicBezTo>
                <a:cubicBezTo>
                  <a:pt x="2959" y="15269"/>
                  <a:pt x="2959" y="15269"/>
                  <a:pt x="2959" y="15269"/>
                </a:cubicBezTo>
                <a:cubicBezTo>
                  <a:pt x="6510" y="10800"/>
                  <a:pt x="6510" y="10800"/>
                  <a:pt x="6510" y="10800"/>
                </a:cubicBezTo>
                <a:cubicBezTo>
                  <a:pt x="8285" y="13034"/>
                  <a:pt x="8285" y="13034"/>
                  <a:pt x="8285" y="13034"/>
                </a:cubicBezTo>
                <a:cubicBezTo>
                  <a:pt x="14203" y="5586"/>
                  <a:pt x="14203" y="5586"/>
                  <a:pt x="14203" y="5586"/>
                </a:cubicBezTo>
                <a:cubicBezTo>
                  <a:pt x="18937" y="11545"/>
                  <a:pt x="18937" y="11545"/>
                  <a:pt x="18937" y="11545"/>
                </a:cubicBezTo>
                <a:lnTo>
                  <a:pt x="18937" y="1787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9" name="Shape 5475"/>
          <p:cNvSpPr/>
          <p:nvPr/>
        </p:nvSpPr>
        <p:spPr>
          <a:xfrm>
            <a:off x="11100948" y="3191485"/>
            <a:ext cx="460891" cy="40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720" y="16119"/>
                </a:moveTo>
                <a:cubicBezTo>
                  <a:pt x="19584" y="17731"/>
                  <a:pt x="20448" y="18376"/>
                  <a:pt x="21600" y="19666"/>
                </a:cubicBezTo>
                <a:cubicBezTo>
                  <a:pt x="20160" y="20310"/>
                  <a:pt x="18720" y="20955"/>
                  <a:pt x="17568" y="21600"/>
                </a:cubicBezTo>
                <a:cubicBezTo>
                  <a:pt x="15552" y="19666"/>
                  <a:pt x="16704" y="11928"/>
                  <a:pt x="13248" y="11928"/>
                </a:cubicBezTo>
                <a:cubicBezTo>
                  <a:pt x="13248" y="11928"/>
                  <a:pt x="13248" y="11928"/>
                  <a:pt x="13248" y="11928"/>
                </a:cubicBezTo>
                <a:cubicBezTo>
                  <a:pt x="13248" y="11928"/>
                  <a:pt x="13248" y="11928"/>
                  <a:pt x="13248" y="11928"/>
                </a:cubicBezTo>
                <a:cubicBezTo>
                  <a:pt x="13248" y="11928"/>
                  <a:pt x="13248" y="11928"/>
                  <a:pt x="13248" y="11928"/>
                </a:cubicBezTo>
                <a:cubicBezTo>
                  <a:pt x="14112" y="12896"/>
                  <a:pt x="14400" y="13218"/>
                  <a:pt x="14688" y="14507"/>
                </a:cubicBezTo>
                <a:cubicBezTo>
                  <a:pt x="14688" y="14830"/>
                  <a:pt x="14688" y="14830"/>
                  <a:pt x="14688" y="14830"/>
                </a:cubicBezTo>
                <a:cubicBezTo>
                  <a:pt x="14688" y="15797"/>
                  <a:pt x="14400" y="16764"/>
                  <a:pt x="14112" y="17731"/>
                </a:cubicBezTo>
                <a:cubicBezTo>
                  <a:pt x="13536" y="17731"/>
                  <a:pt x="12672" y="18054"/>
                  <a:pt x="12096" y="18054"/>
                </a:cubicBezTo>
                <a:cubicBezTo>
                  <a:pt x="11808" y="18054"/>
                  <a:pt x="11520" y="17731"/>
                  <a:pt x="11232" y="17731"/>
                </a:cubicBezTo>
                <a:cubicBezTo>
                  <a:pt x="11232" y="17731"/>
                  <a:pt x="11232" y="17409"/>
                  <a:pt x="11232" y="17087"/>
                </a:cubicBezTo>
                <a:cubicBezTo>
                  <a:pt x="11232" y="16764"/>
                  <a:pt x="11232" y="16442"/>
                  <a:pt x="11232" y="16119"/>
                </a:cubicBezTo>
                <a:cubicBezTo>
                  <a:pt x="11232" y="15475"/>
                  <a:pt x="12672" y="14830"/>
                  <a:pt x="12384" y="14185"/>
                </a:cubicBezTo>
                <a:cubicBezTo>
                  <a:pt x="12384" y="14185"/>
                  <a:pt x="12096" y="14185"/>
                  <a:pt x="12096" y="14507"/>
                </a:cubicBezTo>
                <a:cubicBezTo>
                  <a:pt x="11520" y="15152"/>
                  <a:pt x="10368" y="16119"/>
                  <a:pt x="9216" y="16119"/>
                </a:cubicBezTo>
                <a:cubicBezTo>
                  <a:pt x="8640" y="16119"/>
                  <a:pt x="7200" y="13218"/>
                  <a:pt x="6336" y="12573"/>
                </a:cubicBezTo>
                <a:cubicBezTo>
                  <a:pt x="6336" y="12573"/>
                  <a:pt x="6336" y="12251"/>
                  <a:pt x="6048" y="12251"/>
                </a:cubicBezTo>
                <a:cubicBezTo>
                  <a:pt x="5472" y="12251"/>
                  <a:pt x="864" y="13540"/>
                  <a:pt x="576" y="13540"/>
                </a:cubicBezTo>
                <a:cubicBezTo>
                  <a:pt x="288" y="13540"/>
                  <a:pt x="0" y="13540"/>
                  <a:pt x="0" y="13218"/>
                </a:cubicBezTo>
                <a:cubicBezTo>
                  <a:pt x="0" y="12896"/>
                  <a:pt x="288" y="12573"/>
                  <a:pt x="288" y="12573"/>
                </a:cubicBezTo>
                <a:cubicBezTo>
                  <a:pt x="5760" y="11284"/>
                  <a:pt x="5760" y="11284"/>
                  <a:pt x="5760" y="11284"/>
                </a:cubicBezTo>
                <a:cubicBezTo>
                  <a:pt x="5472" y="10639"/>
                  <a:pt x="6336" y="10639"/>
                  <a:pt x="6624" y="10316"/>
                </a:cubicBezTo>
                <a:cubicBezTo>
                  <a:pt x="6624" y="10316"/>
                  <a:pt x="6912" y="10316"/>
                  <a:pt x="6912" y="10316"/>
                </a:cubicBezTo>
                <a:cubicBezTo>
                  <a:pt x="7200" y="10316"/>
                  <a:pt x="7488" y="10639"/>
                  <a:pt x="7488" y="10961"/>
                </a:cubicBezTo>
                <a:cubicBezTo>
                  <a:pt x="7776" y="10961"/>
                  <a:pt x="9216" y="10316"/>
                  <a:pt x="9216" y="10316"/>
                </a:cubicBezTo>
                <a:cubicBezTo>
                  <a:pt x="9504" y="10316"/>
                  <a:pt x="9792" y="10639"/>
                  <a:pt x="9792" y="10961"/>
                </a:cubicBezTo>
                <a:cubicBezTo>
                  <a:pt x="9792" y="11284"/>
                  <a:pt x="9792" y="11284"/>
                  <a:pt x="9504" y="11284"/>
                </a:cubicBezTo>
                <a:cubicBezTo>
                  <a:pt x="7488" y="11928"/>
                  <a:pt x="7488" y="11928"/>
                  <a:pt x="7488" y="11928"/>
                </a:cubicBezTo>
                <a:cubicBezTo>
                  <a:pt x="7488" y="12251"/>
                  <a:pt x="7488" y="12251"/>
                  <a:pt x="7488" y="12251"/>
                </a:cubicBezTo>
                <a:cubicBezTo>
                  <a:pt x="7488" y="12573"/>
                  <a:pt x="9216" y="14507"/>
                  <a:pt x="9504" y="14507"/>
                </a:cubicBezTo>
                <a:cubicBezTo>
                  <a:pt x="10080" y="14507"/>
                  <a:pt x="11520" y="12896"/>
                  <a:pt x="11520" y="12251"/>
                </a:cubicBezTo>
                <a:cubicBezTo>
                  <a:pt x="11520" y="10639"/>
                  <a:pt x="9792" y="11606"/>
                  <a:pt x="9792" y="10639"/>
                </a:cubicBezTo>
                <a:cubicBezTo>
                  <a:pt x="9792" y="10639"/>
                  <a:pt x="10080" y="10316"/>
                  <a:pt x="10080" y="10316"/>
                </a:cubicBezTo>
                <a:cubicBezTo>
                  <a:pt x="9216" y="9994"/>
                  <a:pt x="9216" y="9994"/>
                  <a:pt x="9216" y="9994"/>
                </a:cubicBezTo>
                <a:cubicBezTo>
                  <a:pt x="9504" y="9672"/>
                  <a:pt x="9792" y="9027"/>
                  <a:pt x="9792" y="8704"/>
                </a:cubicBezTo>
                <a:cubicBezTo>
                  <a:pt x="9792" y="8382"/>
                  <a:pt x="9792" y="8060"/>
                  <a:pt x="9792" y="7737"/>
                </a:cubicBezTo>
                <a:cubicBezTo>
                  <a:pt x="10368" y="7737"/>
                  <a:pt x="10656" y="7737"/>
                  <a:pt x="11232" y="7737"/>
                </a:cubicBezTo>
                <a:cubicBezTo>
                  <a:pt x="13536" y="7737"/>
                  <a:pt x="12960" y="8060"/>
                  <a:pt x="13824" y="9994"/>
                </a:cubicBezTo>
                <a:cubicBezTo>
                  <a:pt x="14400" y="9672"/>
                  <a:pt x="14400" y="9672"/>
                  <a:pt x="14400" y="9672"/>
                </a:cubicBezTo>
                <a:cubicBezTo>
                  <a:pt x="14112" y="11284"/>
                  <a:pt x="12960" y="10316"/>
                  <a:pt x="12960" y="10961"/>
                </a:cubicBezTo>
                <a:cubicBezTo>
                  <a:pt x="12960" y="11284"/>
                  <a:pt x="12960" y="11284"/>
                  <a:pt x="12960" y="11284"/>
                </a:cubicBezTo>
                <a:cubicBezTo>
                  <a:pt x="15840" y="11284"/>
                  <a:pt x="17280" y="13863"/>
                  <a:pt x="18720" y="16119"/>
                </a:cubicBezTo>
                <a:close/>
                <a:moveTo>
                  <a:pt x="8064" y="10639"/>
                </a:moveTo>
                <a:cubicBezTo>
                  <a:pt x="8064" y="10316"/>
                  <a:pt x="8064" y="10316"/>
                  <a:pt x="8064" y="10316"/>
                </a:cubicBezTo>
                <a:cubicBezTo>
                  <a:pt x="8352" y="10316"/>
                  <a:pt x="8352" y="10316"/>
                  <a:pt x="8640" y="10316"/>
                </a:cubicBezTo>
                <a:cubicBezTo>
                  <a:pt x="8928" y="10316"/>
                  <a:pt x="8928" y="10316"/>
                  <a:pt x="9216" y="10316"/>
                </a:cubicBezTo>
                <a:lnTo>
                  <a:pt x="8064" y="10639"/>
                </a:lnTo>
                <a:close/>
                <a:moveTo>
                  <a:pt x="9216" y="11606"/>
                </a:moveTo>
                <a:cubicBezTo>
                  <a:pt x="10368" y="13863"/>
                  <a:pt x="10368" y="13863"/>
                  <a:pt x="10368" y="13863"/>
                </a:cubicBezTo>
                <a:cubicBezTo>
                  <a:pt x="9504" y="14507"/>
                  <a:pt x="9504" y="14507"/>
                  <a:pt x="9504" y="14507"/>
                </a:cubicBezTo>
                <a:cubicBezTo>
                  <a:pt x="8640" y="11606"/>
                  <a:pt x="8640" y="11606"/>
                  <a:pt x="8640" y="11606"/>
                </a:cubicBezTo>
                <a:lnTo>
                  <a:pt x="9216" y="11606"/>
                </a:lnTo>
                <a:close/>
                <a:moveTo>
                  <a:pt x="12672" y="7415"/>
                </a:moveTo>
                <a:cubicBezTo>
                  <a:pt x="12672" y="7415"/>
                  <a:pt x="12096" y="7415"/>
                  <a:pt x="11520" y="7415"/>
                </a:cubicBezTo>
                <a:cubicBezTo>
                  <a:pt x="10656" y="7415"/>
                  <a:pt x="9792" y="7415"/>
                  <a:pt x="8928" y="7737"/>
                </a:cubicBezTo>
                <a:cubicBezTo>
                  <a:pt x="9216" y="7415"/>
                  <a:pt x="9504" y="7093"/>
                  <a:pt x="10080" y="7093"/>
                </a:cubicBezTo>
                <a:cubicBezTo>
                  <a:pt x="10944" y="6448"/>
                  <a:pt x="11520" y="5803"/>
                  <a:pt x="12384" y="4836"/>
                </a:cubicBezTo>
                <a:cubicBezTo>
                  <a:pt x="12672" y="5158"/>
                  <a:pt x="12672" y="5803"/>
                  <a:pt x="13248" y="5803"/>
                </a:cubicBezTo>
                <a:cubicBezTo>
                  <a:pt x="13536" y="5803"/>
                  <a:pt x="13536" y="5803"/>
                  <a:pt x="13536" y="5803"/>
                </a:cubicBezTo>
                <a:cubicBezTo>
                  <a:pt x="13536" y="6770"/>
                  <a:pt x="13536" y="6770"/>
                  <a:pt x="13536" y="6770"/>
                </a:cubicBezTo>
                <a:cubicBezTo>
                  <a:pt x="13824" y="6770"/>
                  <a:pt x="13824" y="6770"/>
                  <a:pt x="13824" y="6770"/>
                </a:cubicBezTo>
                <a:cubicBezTo>
                  <a:pt x="15264" y="6125"/>
                  <a:pt x="16416" y="5481"/>
                  <a:pt x="17856" y="4513"/>
                </a:cubicBezTo>
                <a:cubicBezTo>
                  <a:pt x="19584" y="2901"/>
                  <a:pt x="19872" y="2257"/>
                  <a:pt x="20736" y="0"/>
                </a:cubicBezTo>
                <a:cubicBezTo>
                  <a:pt x="21024" y="0"/>
                  <a:pt x="21024" y="0"/>
                  <a:pt x="21024" y="0"/>
                </a:cubicBezTo>
                <a:cubicBezTo>
                  <a:pt x="21024" y="645"/>
                  <a:pt x="20736" y="1290"/>
                  <a:pt x="20448" y="1612"/>
                </a:cubicBezTo>
                <a:cubicBezTo>
                  <a:pt x="19296" y="4513"/>
                  <a:pt x="17568" y="6125"/>
                  <a:pt x="14976" y="6770"/>
                </a:cubicBezTo>
                <a:cubicBezTo>
                  <a:pt x="14400" y="6770"/>
                  <a:pt x="13824" y="6770"/>
                  <a:pt x="13536" y="7093"/>
                </a:cubicBezTo>
                <a:cubicBezTo>
                  <a:pt x="13536" y="7415"/>
                  <a:pt x="13824" y="7737"/>
                  <a:pt x="13824" y="8060"/>
                </a:cubicBezTo>
                <a:cubicBezTo>
                  <a:pt x="13824" y="8060"/>
                  <a:pt x="13824" y="8382"/>
                  <a:pt x="13536" y="8382"/>
                </a:cubicBezTo>
                <a:cubicBezTo>
                  <a:pt x="13248" y="7737"/>
                  <a:pt x="12960" y="7415"/>
                  <a:pt x="12672" y="7415"/>
                </a:cubicBezTo>
                <a:close/>
                <a:moveTo>
                  <a:pt x="11520" y="18054"/>
                </a:moveTo>
                <a:cubicBezTo>
                  <a:pt x="11808" y="19021"/>
                  <a:pt x="11808" y="19021"/>
                  <a:pt x="11808" y="19021"/>
                </a:cubicBezTo>
                <a:cubicBezTo>
                  <a:pt x="11232" y="19343"/>
                  <a:pt x="11232" y="19343"/>
                  <a:pt x="11232" y="19343"/>
                </a:cubicBezTo>
                <a:cubicBezTo>
                  <a:pt x="11232" y="18054"/>
                  <a:pt x="11232" y="18054"/>
                  <a:pt x="11232" y="18054"/>
                </a:cubicBezTo>
                <a:lnTo>
                  <a:pt x="11520" y="18054"/>
                </a:lnTo>
                <a:close/>
                <a:moveTo>
                  <a:pt x="14400" y="18699"/>
                </a:moveTo>
                <a:cubicBezTo>
                  <a:pt x="14688" y="18699"/>
                  <a:pt x="15264" y="20633"/>
                  <a:pt x="15552" y="21278"/>
                </a:cubicBezTo>
                <a:cubicBezTo>
                  <a:pt x="14688" y="21600"/>
                  <a:pt x="13824" y="21600"/>
                  <a:pt x="12960" y="21600"/>
                </a:cubicBezTo>
                <a:cubicBezTo>
                  <a:pt x="12384" y="21600"/>
                  <a:pt x="12096" y="21600"/>
                  <a:pt x="11520" y="21600"/>
                </a:cubicBezTo>
                <a:cubicBezTo>
                  <a:pt x="11232" y="19666"/>
                  <a:pt x="11232" y="19666"/>
                  <a:pt x="11232" y="19666"/>
                </a:cubicBezTo>
                <a:cubicBezTo>
                  <a:pt x="11808" y="19343"/>
                  <a:pt x="13536" y="18699"/>
                  <a:pt x="14400" y="18699"/>
                </a:cubicBezTo>
                <a:close/>
                <a:moveTo>
                  <a:pt x="14112" y="18376"/>
                </a:moveTo>
                <a:cubicBezTo>
                  <a:pt x="14112" y="18699"/>
                  <a:pt x="12384" y="18699"/>
                  <a:pt x="11808" y="19021"/>
                </a:cubicBezTo>
                <a:cubicBezTo>
                  <a:pt x="11808" y="18376"/>
                  <a:pt x="11808" y="18376"/>
                  <a:pt x="11808" y="18376"/>
                </a:cubicBezTo>
                <a:cubicBezTo>
                  <a:pt x="12384" y="18376"/>
                  <a:pt x="13248" y="18054"/>
                  <a:pt x="13824" y="18054"/>
                </a:cubicBezTo>
                <a:cubicBezTo>
                  <a:pt x="14112" y="18054"/>
                  <a:pt x="14112" y="18054"/>
                  <a:pt x="14112" y="18054"/>
                </a:cubicBezTo>
                <a:cubicBezTo>
                  <a:pt x="14112" y="18054"/>
                  <a:pt x="14112" y="18054"/>
                  <a:pt x="14112" y="18376"/>
                </a:cubicBezTo>
                <a:close/>
                <a:moveTo>
                  <a:pt x="21024" y="0"/>
                </a:moveTo>
                <a:cubicBezTo>
                  <a:pt x="21024" y="0"/>
                  <a:pt x="21024" y="0"/>
                  <a:pt x="21024" y="0"/>
                </a:cubicBezTo>
                <a:cubicBezTo>
                  <a:pt x="21024" y="0"/>
                  <a:pt x="21024" y="0"/>
                  <a:pt x="21024" y="0"/>
                </a:cubicBezTo>
                <a:cubicBezTo>
                  <a:pt x="21024" y="0"/>
                  <a:pt x="21024" y="0"/>
                  <a:pt x="21024" y="0"/>
                </a:cubicBezTo>
                <a:close/>
                <a:moveTo>
                  <a:pt x="21024" y="0"/>
                </a:moveTo>
                <a:cubicBezTo>
                  <a:pt x="21024" y="0"/>
                  <a:pt x="21024" y="0"/>
                  <a:pt x="21024" y="0"/>
                </a:cubicBezTo>
                <a:close/>
                <a:moveTo>
                  <a:pt x="21024" y="0"/>
                </a:moveTo>
                <a:cubicBezTo>
                  <a:pt x="21024" y="0"/>
                  <a:pt x="21024" y="0"/>
                  <a:pt x="21024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96" name="Shape 5482"/>
          <p:cNvSpPr/>
          <p:nvPr/>
        </p:nvSpPr>
        <p:spPr>
          <a:xfrm>
            <a:off x="684260" y="3960578"/>
            <a:ext cx="274275" cy="277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20" y="18240"/>
                </a:moveTo>
                <a:cubicBezTo>
                  <a:pt x="18720" y="21120"/>
                  <a:pt x="18720" y="21120"/>
                  <a:pt x="18720" y="21120"/>
                </a:cubicBezTo>
                <a:cubicBezTo>
                  <a:pt x="18240" y="21120"/>
                  <a:pt x="17760" y="21600"/>
                  <a:pt x="17280" y="21600"/>
                </a:cubicBezTo>
                <a:cubicBezTo>
                  <a:pt x="16800" y="21600"/>
                  <a:pt x="16320" y="21120"/>
                  <a:pt x="16320" y="21120"/>
                </a:cubicBezTo>
                <a:cubicBezTo>
                  <a:pt x="10560" y="15360"/>
                  <a:pt x="10560" y="15360"/>
                  <a:pt x="10560" y="15360"/>
                </a:cubicBezTo>
                <a:cubicBezTo>
                  <a:pt x="5280" y="21120"/>
                  <a:pt x="5280" y="21120"/>
                  <a:pt x="5280" y="21120"/>
                </a:cubicBezTo>
                <a:cubicBezTo>
                  <a:pt x="5280" y="21120"/>
                  <a:pt x="4800" y="21600"/>
                  <a:pt x="4320" y="21600"/>
                </a:cubicBezTo>
                <a:cubicBezTo>
                  <a:pt x="3840" y="21600"/>
                  <a:pt x="3360" y="21120"/>
                  <a:pt x="2880" y="21120"/>
                </a:cubicBezTo>
                <a:cubicBezTo>
                  <a:pt x="480" y="18240"/>
                  <a:pt x="480" y="18240"/>
                  <a:pt x="480" y="18240"/>
                </a:cubicBezTo>
                <a:cubicBezTo>
                  <a:pt x="0" y="18240"/>
                  <a:pt x="0" y="17760"/>
                  <a:pt x="0" y="17280"/>
                </a:cubicBezTo>
                <a:cubicBezTo>
                  <a:pt x="0" y="16800"/>
                  <a:pt x="0" y="16320"/>
                  <a:pt x="480" y="15840"/>
                </a:cubicBezTo>
                <a:cubicBezTo>
                  <a:pt x="5760" y="10560"/>
                  <a:pt x="5760" y="10560"/>
                  <a:pt x="5760" y="10560"/>
                </a:cubicBezTo>
                <a:cubicBezTo>
                  <a:pt x="480" y="5280"/>
                  <a:pt x="480" y="5280"/>
                  <a:pt x="480" y="5280"/>
                </a:cubicBezTo>
                <a:cubicBezTo>
                  <a:pt x="0" y="4800"/>
                  <a:pt x="0" y="4320"/>
                  <a:pt x="0" y="3840"/>
                </a:cubicBezTo>
                <a:cubicBezTo>
                  <a:pt x="0" y="3360"/>
                  <a:pt x="0" y="2880"/>
                  <a:pt x="480" y="2880"/>
                </a:cubicBezTo>
                <a:cubicBezTo>
                  <a:pt x="2880" y="480"/>
                  <a:pt x="2880" y="480"/>
                  <a:pt x="2880" y="480"/>
                </a:cubicBezTo>
                <a:cubicBezTo>
                  <a:pt x="3360" y="0"/>
                  <a:pt x="3840" y="0"/>
                  <a:pt x="4320" y="0"/>
                </a:cubicBezTo>
                <a:cubicBezTo>
                  <a:pt x="4800" y="0"/>
                  <a:pt x="5280" y="0"/>
                  <a:pt x="5280" y="480"/>
                </a:cubicBezTo>
                <a:cubicBezTo>
                  <a:pt x="10560" y="5760"/>
                  <a:pt x="10560" y="5760"/>
                  <a:pt x="10560" y="5760"/>
                </a:cubicBezTo>
                <a:cubicBezTo>
                  <a:pt x="16320" y="480"/>
                  <a:pt x="16320" y="480"/>
                  <a:pt x="16320" y="480"/>
                </a:cubicBezTo>
                <a:cubicBezTo>
                  <a:pt x="16320" y="0"/>
                  <a:pt x="16800" y="0"/>
                  <a:pt x="17280" y="0"/>
                </a:cubicBezTo>
                <a:cubicBezTo>
                  <a:pt x="17760" y="0"/>
                  <a:pt x="18240" y="0"/>
                  <a:pt x="18720" y="480"/>
                </a:cubicBezTo>
                <a:cubicBezTo>
                  <a:pt x="21120" y="2880"/>
                  <a:pt x="21120" y="2880"/>
                  <a:pt x="21120" y="2880"/>
                </a:cubicBezTo>
                <a:cubicBezTo>
                  <a:pt x="21600" y="2880"/>
                  <a:pt x="21600" y="3360"/>
                  <a:pt x="21600" y="3840"/>
                </a:cubicBezTo>
                <a:cubicBezTo>
                  <a:pt x="21600" y="4320"/>
                  <a:pt x="21600" y="4800"/>
                  <a:pt x="21120" y="5280"/>
                </a:cubicBezTo>
                <a:cubicBezTo>
                  <a:pt x="15840" y="10560"/>
                  <a:pt x="15840" y="10560"/>
                  <a:pt x="15840" y="10560"/>
                </a:cubicBezTo>
                <a:cubicBezTo>
                  <a:pt x="21120" y="15840"/>
                  <a:pt x="21120" y="15840"/>
                  <a:pt x="21120" y="15840"/>
                </a:cubicBezTo>
                <a:cubicBezTo>
                  <a:pt x="21600" y="16320"/>
                  <a:pt x="21600" y="16800"/>
                  <a:pt x="21600" y="17280"/>
                </a:cubicBezTo>
                <a:cubicBezTo>
                  <a:pt x="21600" y="17760"/>
                  <a:pt x="21600" y="18240"/>
                  <a:pt x="21120" y="1824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97" name="Shape 5483"/>
          <p:cNvSpPr/>
          <p:nvPr/>
        </p:nvSpPr>
        <p:spPr>
          <a:xfrm>
            <a:off x="1410941" y="3887061"/>
            <a:ext cx="415651" cy="373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12" y="20184"/>
                </a:moveTo>
                <a:cubicBezTo>
                  <a:pt x="20012" y="20538"/>
                  <a:pt x="19694" y="20892"/>
                  <a:pt x="19694" y="21246"/>
                </a:cubicBezTo>
                <a:cubicBezTo>
                  <a:pt x="19376" y="21600"/>
                  <a:pt x="19376" y="21600"/>
                  <a:pt x="19376" y="21600"/>
                </a:cubicBezTo>
                <a:cubicBezTo>
                  <a:pt x="19059" y="21600"/>
                  <a:pt x="18741" y="21246"/>
                  <a:pt x="18741" y="21246"/>
                </a:cubicBezTo>
                <a:cubicBezTo>
                  <a:pt x="18741" y="20892"/>
                  <a:pt x="18741" y="20538"/>
                  <a:pt x="18741" y="20538"/>
                </a:cubicBezTo>
                <a:cubicBezTo>
                  <a:pt x="19059" y="19830"/>
                  <a:pt x="19059" y="19475"/>
                  <a:pt x="19059" y="18767"/>
                </a:cubicBezTo>
                <a:cubicBezTo>
                  <a:pt x="19059" y="12393"/>
                  <a:pt x="15565" y="11331"/>
                  <a:pt x="10482" y="11331"/>
                </a:cubicBezTo>
                <a:cubicBezTo>
                  <a:pt x="7624" y="11331"/>
                  <a:pt x="7624" y="11331"/>
                  <a:pt x="7624" y="11331"/>
                </a:cubicBezTo>
                <a:cubicBezTo>
                  <a:pt x="7624" y="14518"/>
                  <a:pt x="7624" y="14518"/>
                  <a:pt x="7624" y="14518"/>
                </a:cubicBezTo>
                <a:cubicBezTo>
                  <a:pt x="7624" y="15226"/>
                  <a:pt x="7306" y="15580"/>
                  <a:pt x="6988" y="15580"/>
                </a:cubicBezTo>
                <a:cubicBezTo>
                  <a:pt x="6671" y="15580"/>
                  <a:pt x="6353" y="15580"/>
                  <a:pt x="6353" y="15226"/>
                </a:cubicBezTo>
                <a:cubicBezTo>
                  <a:pt x="0" y="8498"/>
                  <a:pt x="0" y="8498"/>
                  <a:pt x="0" y="8498"/>
                </a:cubicBezTo>
                <a:cubicBezTo>
                  <a:pt x="0" y="8144"/>
                  <a:pt x="0" y="8144"/>
                  <a:pt x="0" y="7790"/>
                </a:cubicBezTo>
                <a:cubicBezTo>
                  <a:pt x="0" y="7436"/>
                  <a:pt x="0" y="7436"/>
                  <a:pt x="0" y="7082"/>
                </a:cubicBezTo>
                <a:cubicBezTo>
                  <a:pt x="6353" y="354"/>
                  <a:pt x="6353" y="354"/>
                  <a:pt x="6353" y="354"/>
                </a:cubicBezTo>
                <a:cubicBezTo>
                  <a:pt x="6353" y="0"/>
                  <a:pt x="6671" y="0"/>
                  <a:pt x="6988" y="0"/>
                </a:cubicBezTo>
                <a:cubicBezTo>
                  <a:pt x="7306" y="0"/>
                  <a:pt x="7624" y="354"/>
                  <a:pt x="7624" y="1062"/>
                </a:cubicBezTo>
                <a:cubicBezTo>
                  <a:pt x="7624" y="4249"/>
                  <a:pt x="7624" y="4249"/>
                  <a:pt x="7624" y="4249"/>
                </a:cubicBezTo>
                <a:cubicBezTo>
                  <a:pt x="10482" y="4249"/>
                  <a:pt x="10482" y="4249"/>
                  <a:pt x="10482" y="4249"/>
                </a:cubicBezTo>
                <a:cubicBezTo>
                  <a:pt x="14294" y="4249"/>
                  <a:pt x="19376" y="4957"/>
                  <a:pt x="20965" y="9915"/>
                </a:cubicBezTo>
                <a:cubicBezTo>
                  <a:pt x="21282" y="11331"/>
                  <a:pt x="21600" y="12748"/>
                  <a:pt x="21600" y="14164"/>
                </a:cubicBezTo>
                <a:cubicBezTo>
                  <a:pt x="21600" y="16289"/>
                  <a:pt x="20647" y="18413"/>
                  <a:pt x="20012" y="2018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98" name="Shape 5484"/>
          <p:cNvSpPr/>
          <p:nvPr/>
        </p:nvSpPr>
        <p:spPr>
          <a:xfrm>
            <a:off x="2304446" y="3932302"/>
            <a:ext cx="421305" cy="2997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7" y="21600"/>
                </a:moveTo>
                <a:cubicBezTo>
                  <a:pt x="12835" y="21600"/>
                  <a:pt x="12835" y="21600"/>
                  <a:pt x="12835" y="21600"/>
                </a:cubicBezTo>
                <a:cubicBezTo>
                  <a:pt x="13148" y="21600"/>
                  <a:pt x="13148" y="21159"/>
                  <a:pt x="13148" y="21159"/>
                </a:cubicBezTo>
                <a:cubicBezTo>
                  <a:pt x="12835" y="16751"/>
                  <a:pt x="12835" y="16751"/>
                  <a:pt x="12835" y="16751"/>
                </a:cubicBezTo>
                <a:cubicBezTo>
                  <a:pt x="12835" y="16310"/>
                  <a:pt x="12835" y="16310"/>
                  <a:pt x="12522" y="16310"/>
                </a:cubicBezTo>
                <a:cubicBezTo>
                  <a:pt x="9391" y="16310"/>
                  <a:pt x="9391" y="16310"/>
                  <a:pt x="9391" y="16310"/>
                </a:cubicBezTo>
                <a:cubicBezTo>
                  <a:pt x="9078" y="16310"/>
                  <a:pt x="8765" y="16310"/>
                  <a:pt x="8765" y="16751"/>
                </a:cubicBezTo>
                <a:cubicBezTo>
                  <a:pt x="8765" y="21159"/>
                  <a:pt x="8765" y="21159"/>
                  <a:pt x="8765" y="21159"/>
                </a:cubicBezTo>
                <a:cubicBezTo>
                  <a:pt x="8765" y="21159"/>
                  <a:pt x="8765" y="21600"/>
                  <a:pt x="9078" y="21600"/>
                </a:cubicBezTo>
                <a:cubicBezTo>
                  <a:pt x="626" y="21600"/>
                  <a:pt x="626" y="21600"/>
                  <a:pt x="626" y="21600"/>
                </a:cubicBezTo>
                <a:cubicBezTo>
                  <a:pt x="313" y="21600"/>
                  <a:pt x="0" y="20718"/>
                  <a:pt x="0" y="20278"/>
                </a:cubicBezTo>
                <a:cubicBezTo>
                  <a:pt x="0" y="19837"/>
                  <a:pt x="313" y="18955"/>
                  <a:pt x="313" y="18514"/>
                </a:cubicBezTo>
                <a:cubicBezTo>
                  <a:pt x="5322" y="882"/>
                  <a:pt x="5322" y="882"/>
                  <a:pt x="5322" y="882"/>
                </a:cubicBezTo>
                <a:cubicBezTo>
                  <a:pt x="5635" y="441"/>
                  <a:pt x="5948" y="0"/>
                  <a:pt x="6261" y="0"/>
                </a:cubicBezTo>
                <a:cubicBezTo>
                  <a:pt x="10017" y="0"/>
                  <a:pt x="10017" y="0"/>
                  <a:pt x="10017" y="0"/>
                </a:cubicBezTo>
                <a:cubicBezTo>
                  <a:pt x="10017" y="0"/>
                  <a:pt x="9704" y="441"/>
                  <a:pt x="9704" y="882"/>
                </a:cubicBezTo>
                <a:cubicBezTo>
                  <a:pt x="9704" y="3967"/>
                  <a:pt x="9704" y="3967"/>
                  <a:pt x="9704" y="3967"/>
                </a:cubicBezTo>
                <a:cubicBezTo>
                  <a:pt x="9704" y="4408"/>
                  <a:pt x="9704" y="4408"/>
                  <a:pt x="10017" y="4408"/>
                </a:cubicBezTo>
                <a:cubicBezTo>
                  <a:pt x="11896" y="4408"/>
                  <a:pt x="11896" y="4408"/>
                  <a:pt x="11896" y="4408"/>
                </a:cubicBezTo>
                <a:cubicBezTo>
                  <a:pt x="12209" y="4408"/>
                  <a:pt x="12209" y="4408"/>
                  <a:pt x="12209" y="3967"/>
                </a:cubicBezTo>
                <a:cubicBezTo>
                  <a:pt x="12209" y="882"/>
                  <a:pt x="12209" y="882"/>
                  <a:pt x="12209" y="882"/>
                </a:cubicBezTo>
                <a:cubicBezTo>
                  <a:pt x="12209" y="441"/>
                  <a:pt x="11896" y="0"/>
                  <a:pt x="11583" y="0"/>
                </a:cubicBezTo>
                <a:cubicBezTo>
                  <a:pt x="15652" y="0"/>
                  <a:pt x="15652" y="0"/>
                  <a:pt x="15652" y="0"/>
                </a:cubicBezTo>
                <a:cubicBezTo>
                  <a:pt x="15965" y="0"/>
                  <a:pt x="16278" y="441"/>
                  <a:pt x="16591" y="882"/>
                </a:cubicBezTo>
                <a:cubicBezTo>
                  <a:pt x="21287" y="18514"/>
                  <a:pt x="21287" y="18514"/>
                  <a:pt x="21287" y="18514"/>
                </a:cubicBezTo>
                <a:cubicBezTo>
                  <a:pt x="21600" y="18955"/>
                  <a:pt x="21600" y="19837"/>
                  <a:pt x="21600" y="20278"/>
                </a:cubicBezTo>
                <a:cubicBezTo>
                  <a:pt x="21600" y="20718"/>
                  <a:pt x="21600" y="21600"/>
                  <a:pt x="21287" y="21600"/>
                </a:cubicBezTo>
                <a:close/>
                <a:moveTo>
                  <a:pt x="12835" y="12343"/>
                </a:moveTo>
                <a:cubicBezTo>
                  <a:pt x="12522" y="7053"/>
                  <a:pt x="12522" y="7053"/>
                  <a:pt x="12522" y="7053"/>
                </a:cubicBezTo>
                <a:cubicBezTo>
                  <a:pt x="12522" y="7053"/>
                  <a:pt x="12209" y="6612"/>
                  <a:pt x="11896" y="6612"/>
                </a:cubicBezTo>
                <a:cubicBezTo>
                  <a:pt x="9704" y="6612"/>
                  <a:pt x="9704" y="6612"/>
                  <a:pt x="9704" y="6612"/>
                </a:cubicBezTo>
                <a:cubicBezTo>
                  <a:pt x="9704" y="6612"/>
                  <a:pt x="9391" y="7053"/>
                  <a:pt x="9391" y="7053"/>
                </a:cubicBezTo>
                <a:cubicBezTo>
                  <a:pt x="9078" y="12343"/>
                  <a:pt x="9078" y="12343"/>
                  <a:pt x="9078" y="12343"/>
                </a:cubicBezTo>
                <a:cubicBezTo>
                  <a:pt x="9078" y="12784"/>
                  <a:pt x="9078" y="12784"/>
                  <a:pt x="9078" y="12784"/>
                </a:cubicBezTo>
                <a:cubicBezTo>
                  <a:pt x="9078" y="12784"/>
                  <a:pt x="9391" y="13224"/>
                  <a:pt x="9391" y="13224"/>
                </a:cubicBezTo>
                <a:cubicBezTo>
                  <a:pt x="12522" y="13224"/>
                  <a:pt x="12522" y="13224"/>
                  <a:pt x="12522" y="13224"/>
                </a:cubicBezTo>
                <a:cubicBezTo>
                  <a:pt x="12522" y="13224"/>
                  <a:pt x="12835" y="12784"/>
                  <a:pt x="12835" y="12784"/>
                </a:cubicBezTo>
                <a:lnTo>
                  <a:pt x="12835" y="1234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99" name="Shape 5485"/>
          <p:cNvSpPr/>
          <p:nvPr/>
        </p:nvSpPr>
        <p:spPr>
          <a:xfrm>
            <a:off x="3172503" y="3906856"/>
            <a:ext cx="294066" cy="3251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950" y="13449"/>
                </a:moveTo>
                <a:cubicBezTo>
                  <a:pt x="8100" y="13449"/>
                  <a:pt x="8100" y="13449"/>
                  <a:pt x="8100" y="13449"/>
                </a:cubicBezTo>
                <a:cubicBezTo>
                  <a:pt x="8100" y="15079"/>
                  <a:pt x="8100" y="15079"/>
                  <a:pt x="8100" y="15079"/>
                </a:cubicBezTo>
                <a:cubicBezTo>
                  <a:pt x="16650" y="15079"/>
                  <a:pt x="16650" y="15079"/>
                  <a:pt x="16650" y="15079"/>
                </a:cubicBezTo>
                <a:cubicBezTo>
                  <a:pt x="17100" y="15079"/>
                  <a:pt x="17550" y="15487"/>
                  <a:pt x="17550" y="15487"/>
                </a:cubicBezTo>
                <a:cubicBezTo>
                  <a:pt x="17550" y="17525"/>
                  <a:pt x="17550" y="17525"/>
                  <a:pt x="17550" y="17525"/>
                </a:cubicBezTo>
                <a:cubicBezTo>
                  <a:pt x="17550" y="17932"/>
                  <a:pt x="17100" y="17932"/>
                  <a:pt x="16650" y="17932"/>
                </a:cubicBezTo>
                <a:cubicBezTo>
                  <a:pt x="8100" y="17932"/>
                  <a:pt x="8100" y="17932"/>
                  <a:pt x="8100" y="17932"/>
                </a:cubicBezTo>
                <a:cubicBezTo>
                  <a:pt x="8100" y="21192"/>
                  <a:pt x="8100" y="21192"/>
                  <a:pt x="8100" y="21192"/>
                </a:cubicBezTo>
                <a:cubicBezTo>
                  <a:pt x="8100" y="21192"/>
                  <a:pt x="8100" y="21600"/>
                  <a:pt x="7650" y="21600"/>
                </a:cubicBezTo>
                <a:cubicBezTo>
                  <a:pt x="4950" y="21600"/>
                  <a:pt x="4950" y="21600"/>
                  <a:pt x="4950" y="21600"/>
                </a:cubicBezTo>
                <a:cubicBezTo>
                  <a:pt x="4500" y="21600"/>
                  <a:pt x="4050" y="21192"/>
                  <a:pt x="4050" y="21192"/>
                </a:cubicBezTo>
                <a:cubicBezTo>
                  <a:pt x="4050" y="17932"/>
                  <a:pt x="4050" y="17932"/>
                  <a:pt x="4050" y="17932"/>
                </a:cubicBezTo>
                <a:cubicBezTo>
                  <a:pt x="450" y="17932"/>
                  <a:pt x="450" y="17932"/>
                  <a:pt x="450" y="17932"/>
                </a:cubicBezTo>
                <a:cubicBezTo>
                  <a:pt x="0" y="17932"/>
                  <a:pt x="0" y="17932"/>
                  <a:pt x="0" y="17525"/>
                </a:cubicBezTo>
                <a:cubicBezTo>
                  <a:pt x="0" y="15487"/>
                  <a:pt x="0" y="15487"/>
                  <a:pt x="0" y="15487"/>
                </a:cubicBezTo>
                <a:cubicBezTo>
                  <a:pt x="0" y="15487"/>
                  <a:pt x="0" y="15079"/>
                  <a:pt x="450" y="15079"/>
                </a:cubicBezTo>
                <a:cubicBezTo>
                  <a:pt x="4050" y="15079"/>
                  <a:pt x="4050" y="15079"/>
                  <a:pt x="4050" y="15079"/>
                </a:cubicBezTo>
                <a:cubicBezTo>
                  <a:pt x="4050" y="13449"/>
                  <a:pt x="4050" y="13449"/>
                  <a:pt x="4050" y="13449"/>
                </a:cubicBezTo>
                <a:cubicBezTo>
                  <a:pt x="450" y="13449"/>
                  <a:pt x="450" y="13449"/>
                  <a:pt x="450" y="13449"/>
                </a:cubicBezTo>
                <a:cubicBezTo>
                  <a:pt x="0" y="13449"/>
                  <a:pt x="0" y="13042"/>
                  <a:pt x="0" y="13042"/>
                </a:cubicBezTo>
                <a:cubicBezTo>
                  <a:pt x="0" y="10596"/>
                  <a:pt x="0" y="10596"/>
                  <a:pt x="0" y="10596"/>
                </a:cubicBezTo>
                <a:cubicBezTo>
                  <a:pt x="0" y="10189"/>
                  <a:pt x="0" y="10189"/>
                  <a:pt x="450" y="10189"/>
                </a:cubicBezTo>
                <a:cubicBezTo>
                  <a:pt x="4050" y="10189"/>
                  <a:pt x="4050" y="10189"/>
                  <a:pt x="4050" y="10189"/>
                </a:cubicBezTo>
                <a:cubicBezTo>
                  <a:pt x="4050" y="408"/>
                  <a:pt x="4050" y="408"/>
                  <a:pt x="4050" y="408"/>
                </a:cubicBezTo>
                <a:cubicBezTo>
                  <a:pt x="4050" y="0"/>
                  <a:pt x="4500" y="0"/>
                  <a:pt x="4950" y="0"/>
                </a:cubicBezTo>
                <a:cubicBezTo>
                  <a:pt x="13950" y="0"/>
                  <a:pt x="13950" y="0"/>
                  <a:pt x="13950" y="0"/>
                </a:cubicBezTo>
                <a:cubicBezTo>
                  <a:pt x="18450" y="0"/>
                  <a:pt x="21600" y="2445"/>
                  <a:pt x="21600" y="6521"/>
                </a:cubicBezTo>
                <a:cubicBezTo>
                  <a:pt x="21600" y="10596"/>
                  <a:pt x="18450" y="13449"/>
                  <a:pt x="13950" y="13449"/>
                </a:cubicBezTo>
                <a:close/>
                <a:moveTo>
                  <a:pt x="13500" y="3260"/>
                </a:moveTo>
                <a:cubicBezTo>
                  <a:pt x="8100" y="3260"/>
                  <a:pt x="8100" y="3260"/>
                  <a:pt x="8100" y="3260"/>
                </a:cubicBezTo>
                <a:cubicBezTo>
                  <a:pt x="8100" y="10189"/>
                  <a:pt x="8100" y="10189"/>
                  <a:pt x="8100" y="10189"/>
                </a:cubicBezTo>
                <a:cubicBezTo>
                  <a:pt x="13500" y="10189"/>
                  <a:pt x="13500" y="10189"/>
                  <a:pt x="13500" y="10189"/>
                </a:cubicBezTo>
                <a:cubicBezTo>
                  <a:pt x="16200" y="10189"/>
                  <a:pt x="17550" y="8558"/>
                  <a:pt x="17550" y="6521"/>
                </a:cubicBezTo>
                <a:cubicBezTo>
                  <a:pt x="17550" y="4483"/>
                  <a:pt x="16200" y="3260"/>
                  <a:pt x="13500" y="326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0" name="Shape 5486"/>
          <p:cNvSpPr/>
          <p:nvPr/>
        </p:nvSpPr>
        <p:spPr>
          <a:xfrm>
            <a:off x="4051871" y="3906856"/>
            <a:ext cx="294066" cy="3251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950" y="13449"/>
                </a:moveTo>
                <a:cubicBezTo>
                  <a:pt x="8100" y="13449"/>
                  <a:pt x="8100" y="13449"/>
                  <a:pt x="8100" y="13449"/>
                </a:cubicBezTo>
                <a:cubicBezTo>
                  <a:pt x="8100" y="15079"/>
                  <a:pt x="8100" y="15079"/>
                  <a:pt x="8100" y="15079"/>
                </a:cubicBezTo>
                <a:cubicBezTo>
                  <a:pt x="16650" y="15079"/>
                  <a:pt x="16650" y="15079"/>
                  <a:pt x="16650" y="15079"/>
                </a:cubicBezTo>
                <a:cubicBezTo>
                  <a:pt x="17100" y="15079"/>
                  <a:pt x="17550" y="15487"/>
                  <a:pt x="17550" y="15487"/>
                </a:cubicBezTo>
                <a:cubicBezTo>
                  <a:pt x="17550" y="17525"/>
                  <a:pt x="17550" y="17525"/>
                  <a:pt x="17550" y="17525"/>
                </a:cubicBezTo>
                <a:cubicBezTo>
                  <a:pt x="17550" y="17932"/>
                  <a:pt x="17100" y="17932"/>
                  <a:pt x="16650" y="17932"/>
                </a:cubicBezTo>
                <a:cubicBezTo>
                  <a:pt x="8100" y="17932"/>
                  <a:pt x="8100" y="17932"/>
                  <a:pt x="8100" y="17932"/>
                </a:cubicBezTo>
                <a:cubicBezTo>
                  <a:pt x="8100" y="21192"/>
                  <a:pt x="8100" y="21192"/>
                  <a:pt x="8100" y="21192"/>
                </a:cubicBezTo>
                <a:cubicBezTo>
                  <a:pt x="8100" y="21192"/>
                  <a:pt x="8100" y="21600"/>
                  <a:pt x="7650" y="21600"/>
                </a:cubicBezTo>
                <a:cubicBezTo>
                  <a:pt x="4950" y="21600"/>
                  <a:pt x="4950" y="21600"/>
                  <a:pt x="4950" y="21600"/>
                </a:cubicBezTo>
                <a:cubicBezTo>
                  <a:pt x="4500" y="21600"/>
                  <a:pt x="4050" y="21192"/>
                  <a:pt x="4050" y="21192"/>
                </a:cubicBezTo>
                <a:cubicBezTo>
                  <a:pt x="4050" y="17932"/>
                  <a:pt x="4050" y="17932"/>
                  <a:pt x="4050" y="17932"/>
                </a:cubicBezTo>
                <a:cubicBezTo>
                  <a:pt x="450" y="17932"/>
                  <a:pt x="450" y="17932"/>
                  <a:pt x="450" y="17932"/>
                </a:cubicBezTo>
                <a:cubicBezTo>
                  <a:pt x="0" y="17932"/>
                  <a:pt x="0" y="17932"/>
                  <a:pt x="0" y="17525"/>
                </a:cubicBezTo>
                <a:cubicBezTo>
                  <a:pt x="0" y="15487"/>
                  <a:pt x="0" y="15487"/>
                  <a:pt x="0" y="15487"/>
                </a:cubicBezTo>
                <a:cubicBezTo>
                  <a:pt x="0" y="15487"/>
                  <a:pt x="0" y="15079"/>
                  <a:pt x="450" y="15079"/>
                </a:cubicBezTo>
                <a:cubicBezTo>
                  <a:pt x="4050" y="15079"/>
                  <a:pt x="4050" y="15079"/>
                  <a:pt x="4050" y="15079"/>
                </a:cubicBezTo>
                <a:cubicBezTo>
                  <a:pt x="4050" y="13449"/>
                  <a:pt x="4050" y="13449"/>
                  <a:pt x="4050" y="13449"/>
                </a:cubicBezTo>
                <a:cubicBezTo>
                  <a:pt x="450" y="13449"/>
                  <a:pt x="450" y="13449"/>
                  <a:pt x="450" y="13449"/>
                </a:cubicBezTo>
                <a:cubicBezTo>
                  <a:pt x="0" y="13449"/>
                  <a:pt x="0" y="13042"/>
                  <a:pt x="0" y="13042"/>
                </a:cubicBezTo>
                <a:cubicBezTo>
                  <a:pt x="0" y="10596"/>
                  <a:pt x="0" y="10596"/>
                  <a:pt x="0" y="10596"/>
                </a:cubicBezTo>
                <a:cubicBezTo>
                  <a:pt x="0" y="10189"/>
                  <a:pt x="0" y="10189"/>
                  <a:pt x="450" y="10189"/>
                </a:cubicBezTo>
                <a:cubicBezTo>
                  <a:pt x="4050" y="10189"/>
                  <a:pt x="4050" y="10189"/>
                  <a:pt x="4050" y="10189"/>
                </a:cubicBezTo>
                <a:cubicBezTo>
                  <a:pt x="4050" y="408"/>
                  <a:pt x="4050" y="408"/>
                  <a:pt x="4050" y="408"/>
                </a:cubicBezTo>
                <a:cubicBezTo>
                  <a:pt x="4050" y="0"/>
                  <a:pt x="4500" y="0"/>
                  <a:pt x="4950" y="0"/>
                </a:cubicBezTo>
                <a:cubicBezTo>
                  <a:pt x="13950" y="0"/>
                  <a:pt x="13950" y="0"/>
                  <a:pt x="13950" y="0"/>
                </a:cubicBezTo>
                <a:cubicBezTo>
                  <a:pt x="18450" y="0"/>
                  <a:pt x="21600" y="2445"/>
                  <a:pt x="21600" y="6521"/>
                </a:cubicBezTo>
                <a:cubicBezTo>
                  <a:pt x="21600" y="10596"/>
                  <a:pt x="18450" y="13449"/>
                  <a:pt x="13950" y="13449"/>
                </a:cubicBezTo>
                <a:close/>
                <a:moveTo>
                  <a:pt x="13500" y="3260"/>
                </a:moveTo>
                <a:cubicBezTo>
                  <a:pt x="8100" y="3260"/>
                  <a:pt x="8100" y="3260"/>
                  <a:pt x="8100" y="3260"/>
                </a:cubicBezTo>
                <a:cubicBezTo>
                  <a:pt x="8100" y="10189"/>
                  <a:pt x="8100" y="10189"/>
                  <a:pt x="8100" y="10189"/>
                </a:cubicBezTo>
                <a:cubicBezTo>
                  <a:pt x="13500" y="10189"/>
                  <a:pt x="13500" y="10189"/>
                  <a:pt x="13500" y="10189"/>
                </a:cubicBezTo>
                <a:cubicBezTo>
                  <a:pt x="16200" y="10189"/>
                  <a:pt x="17550" y="8558"/>
                  <a:pt x="17550" y="6521"/>
                </a:cubicBezTo>
                <a:cubicBezTo>
                  <a:pt x="17550" y="4483"/>
                  <a:pt x="16200" y="3260"/>
                  <a:pt x="13500" y="326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1" name="Shape 5487"/>
          <p:cNvSpPr/>
          <p:nvPr/>
        </p:nvSpPr>
        <p:spPr>
          <a:xfrm>
            <a:off x="4934064" y="3906854"/>
            <a:ext cx="390203" cy="3845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13" y="21600"/>
                </a:moveTo>
                <a:cubicBezTo>
                  <a:pt x="19238" y="21600"/>
                  <a:pt x="18900" y="21257"/>
                  <a:pt x="18563" y="20914"/>
                </a:cubicBezTo>
                <a:cubicBezTo>
                  <a:pt x="14175" y="16457"/>
                  <a:pt x="14175" y="16457"/>
                  <a:pt x="14175" y="16457"/>
                </a:cubicBezTo>
                <a:cubicBezTo>
                  <a:pt x="12825" y="17486"/>
                  <a:pt x="11138" y="18171"/>
                  <a:pt x="9112" y="18171"/>
                </a:cubicBezTo>
                <a:cubicBezTo>
                  <a:pt x="4050" y="18171"/>
                  <a:pt x="0" y="14057"/>
                  <a:pt x="0" y="8914"/>
                </a:cubicBezTo>
                <a:cubicBezTo>
                  <a:pt x="0" y="4114"/>
                  <a:pt x="4050" y="0"/>
                  <a:pt x="9112" y="0"/>
                </a:cubicBezTo>
                <a:cubicBezTo>
                  <a:pt x="14175" y="0"/>
                  <a:pt x="18225" y="4114"/>
                  <a:pt x="18225" y="8914"/>
                </a:cubicBezTo>
                <a:cubicBezTo>
                  <a:pt x="18225" y="10971"/>
                  <a:pt x="17550" y="12686"/>
                  <a:pt x="16538" y="14057"/>
                </a:cubicBezTo>
                <a:cubicBezTo>
                  <a:pt x="20925" y="18514"/>
                  <a:pt x="20925" y="18514"/>
                  <a:pt x="20925" y="18514"/>
                </a:cubicBezTo>
                <a:cubicBezTo>
                  <a:pt x="21263" y="18857"/>
                  <a:pt x="21600" y="19543"/>
                  <a:pt x="21600" y="19886"/>
                </a:cubicBezTo>
                <a:cubicBezTo>
                  <a:pt x="21600" y="20914"/>
                  <a:pt x="20588" y="21600"/>
                  <a:pt x="19913" y="21600"/>
                </a:cubicBezTo>
                <a:close/>
                <a:moveTo>
                  <a:pt x="9112" y="3086"/>
                </a:moveTo>
                <a:cubicBezTo>
                  <a:pt x="6075" y="3086"/>
                  <a:pt x="3375" y="5829"/>
                  <a:pt x="3375" y="8914"/>
                </a:cubicBezTo>
                <a:cubicBezTo>
                  <a:pt x="3375" y="12343"/>
                  <a:pt x="6075" y="14743"/>
                  <a:pt x="9112" y="14743"/>
                </a:cubicBezTo>
                <a:cubicBezTo>
                  <a:pt x="12488" y="14743"/>
                  <a:pt x="14850" y="12343"/>
                  <a:pt x="14850" y="8914"/>
                </a:cubicBezTo>
                <a:cubicBezTo>
                  <a:pt x="14850" y="5829"/>
                  <a:pt x="12488" y="3086"/>
                  <a:pt x="9112" y="308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2" name="Shape 5488"/>
          <p:cNvSpPr/>
          <p:nvPr/>
        </p:nvSpPr>
        <p:spPr>
          <a:xfrm>
            <a:off x="5813433" y="3875751"/>
            <a:ext cx="415651" cy="415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53"/>
                </a:moveTo>
                <a:cubicBezTo>
                  <a:pt x="18424" y="19376"/>
                  <a:pt x="18424" y="19376"/>
                  <a:pt x="18424" y="19376"/>
                </a:cubicBezTo>
                <a:cubicBezTo>
                  <a:pt x="18424" y="19694"/>
                  <a:pt x="18106" y="19694"/>
                  <a:pt x="18106" y="20012"/>
                </a:cubicBezTo>
                <a:cubicBezTo>
                  <a:pt x="17788" y="20012"/>
                  <a:pt x="17788" y="20012"/>
                  <a:pt x="17788" y="20012"/>
                </a:cubicBezTo>
                <a:cubicBezTo>
                  <a:pt x="17471" y="20012"/>
                  <a:pt x="17471" y="20012"/>
                  <a:pt x="17471" y="20012"/>
                </a:cubicBezTo>
                <a:cubicBezTo>
                  <a:pt x="11118" y="17471"/>
                  <a:pt x="11118" y="17471"/>
                  <a:pt x="11118" y="17471"/>
                </a:cubicBezTo>
                <a:cubicBezTo>
                  <a:pt x="7306" y="21282"/>
                  <a:pt x="7306" y="21282"/>
                  <a:pt x="7306" y="21282"/>
                </a:cubicBezTo>
                <a:cubicBezTo>
                  <a:pt x="7306" y="21282"/>
                  <a:pt x="6988" y="21600"/>
                  <a:pt x="6988" y="21600"/>
                </a:cubicBezTo>
                <a:cubicBezTo>
                  <a:pt x="6671" y="21600"/>
                  <a:pt x="6671" y="21600"/>
                  <a:pt x="6671" y="21600"/>
                </a:cubicBezTo>
                <a:cubicBezTo>
                  <a:pt x="6353" y="21282"/>
                  <a:pt x="6035" y="20965"/>
                  <a:pt x="6035" y="20647"/>
                </a:cubicBezTo>
                <a:cubicBezTo>
                  <a:pt x="6035" y="15247"/>
                  <a:pt x="6035" y="15247"/>
                  <a:pt x="6035" y="15247"/>
                </a:cubicBezTo>
                <a:cubicBezTo>
                  <a:pt x="318" y="13024"/>
                  <a:pt x="318" y="13024"/>
                  <a:pt x="318" y="13024"/>
                </a:cubicBezTo>
                <a:cubicBezTo>
                  <a:pt x="0" y="12706"/>
                  <a:pt x="0" y="12706"/>
                  <a:pt x="0" y="12388"/>
                </a:cubicBezTo>
                <a:cubicBezTo>
                  <a:pt x="0" y="12071"/>
                  <a:pt x="0" y="11753"/>
                  <a:pt x="318" y="11435"/>
                </a:cubicBezTo>
                <a:cubicBezTo>
                  <a:pt x="20329" y="0"/>
                  <a:pt x="20329" y="0"/>
                  <a:pt x="20329" y="0"/>
                </a:cubicBezTo>
                <a:cubicBezTo>
                  <a:pt x="20647" y="0"/>
                  <a:pt x="20965" y="0"/>
                  <a:pt x="21282" y="0"/>
                </a:cubicBezTo>
                <a:cubicBezTo>
                  <a:pt x="21600" y="318"/>
                  <a:pt x="21600" y="635"/>
                  <a:pt x="21600" y="953"/>
                </a:cubicBezTo>
                <a:close/>
                <a:moveTo>
                  <a:pt x="19694" y="2224"/>
                </a:moveTo>
                <a:cubicBezTo>
                  <a:pt x="2541" y="12071"/>
                  <a:pt x="2541" y="12071"/>
                  <a:pt x="2541" y="12071"/>
                </a:cubicBezTo>
                <a:cubicBezTo>
                  <a:pt x="6353" y="13659"/>
                  <a:pt x="6353" y="13659"/>
                  <a:pt x="6353" y="13659"/>
                </a:cubicBezTo>
                <a:cubicBezTo>
                  <a:pt x="16835" y="6035"/>
                  <a:pt x="16835" y="6035"/>
                  <a:pt x="16835" y="6035"/>
                </a:cubicBezTo>
                <a:cubicBezTo>
                  <a:pt x="11118" y="15565"/>
                  <a:pt x="11118" y="15565"/>
                  <a:pt x="11118" y="15565"/>
                </a:cubicBezTo>
                <a:cubicBezTo>
                  <a:pt x="17153" y="18106"/>
                  <a:pt x="17153" y="18106"/>
                  <a:pt x="17153" y="18106"/>
                </a:cubicBezTo>
                <a:lnTo>
                  <a:pt x="19694" y="222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3" name="Shape 5489"/>
          <p:cNvSpPr/>
          <p:nvPr/>
        </p:nvSpPr>
        <p:spPr>
          <a:xfrm>
            <a:off x="6695629" y="3906856"/>
            <a:ext cx="353444" cy="3534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503"/>
                </a:moveTo>
                <a:cubicBezTo>
                  <a:pt x="21600" y="19738"/>
                  <a:pt x="19738" y="21600"/>
                  <a:pt x="17503" y="21600"/>
                </a:cubicBezTo>
                <a:cubicBezTo>
                  <a:pt x="4097" y="21600"/>
                  <a:pt x="4097" y="21600"/>
                  <a:pt x="4097" y="21600"/>
                </a:cubicBezTo>
                <a:cubicBezTo>
                  <a:pt x="1862" y="21600"/>
                  <a:pt x="0" y="19738"/>
                  <a:pt x="0" y="17503"/>
                </a:cubicBezTo>
                <a:cubicBezTo>
                  <a:pt x="0" y="3724"/>
                  <a:pt x="0" y="3724"/>
                  <a:pt x="0" y="3724"/>
                </a:cubicBezTo>
                <a:cubicBezTo>
                  <a:pt x="0" y="1490"/>
                  <a:pt x="1862" y="0"/>
                  <a:pt x="4097" y="0"/>
                </a:cubicBezTo>
                <a:cubicBezTo>
                  <a:pt x="17503" y="0"/>
                  <a:pt x="17503" y="0"/>
                  <a:pt x="17503" y="0"/>
                </a:cubicBezTo>
                <a:cubicBezTo>
                  <a:pt x="19738" y="0"/>
                  <a:pt x="21600" y="1490"/>
                  <a:pt x="21600" y="3724"/>
                </a:cubicBezTo>
                <a:lnTo>
                  <a:pt x="21600" y="17503"/>
                </a:lnTo>
                <a:close/>
                <a:moveTo>
                  <a:pt x="18993" y="8566"/>
                </a:moveTo>
                <a:cubicBezTo>
                  <a:pt x="19366" y="8193"/>
                  <a:pt x="19366" y="7821"/>
                  <a:pt x="18993" y="7448"/>
                </a:cubicBezTo>
                <a:cubicBezTo>
                  <a:pt x="14152" y="2234"/>
                  <a:pt x="14152" y="2234"/>
                  <a:pt x="14152" y="2234"/>
                </a:cubicBezTo>
                <a:cubicBezTo>
                  <a:pt x="13779" y="2234"/>
                  <a:pt x="13407" y="1862"/>
                  <a:pt x="13034" y="2234"/>
                </a:cubicBezTo>
                <a:cubicBezTo>
                  <a:pt x="12662" y="2234"/>
                  <a:pt x="12662" y="2607"/>
                  <a:pt x="12662" y="2979"/>
                </a:cubicBezTo>
                <a:cubicBezTo>
                  <a:pt x="12662" y="5214"/>
                  <a:pt x="12662" y="5214"/>
                  <a:pt x="12662" y="5214"/>
                </a:cubicBezTo>
                <a:cubicBezTo>
                  <a:pt x="4469" y="5214"/>
                  <a:pt x="3352" y="10055"/>
                  <a:pt x="3352" y="13407"/>
                </a:cubicBezTo>
                <a:cubicBezTo>
                  <a:pt x="3352" y="16386"/>
                  <a:pt x="5959" y="18993"/>
                  <a:pt x="5959" y="18993"/>
                </a:cubicBezTo>
                <a:cubicBezTo>
                  <a:pt x="5959" y="19366"/>
                  <a:pt x="5959" y="19366"/>
                  <a:pt x="6331" y="19366"/>
                </a:cubicBezTo>
                <a:cubicBezTo>
                  <a:pt x="6331" y="19366"/>
                  <a:pt x="6331" y="19366"/>
                  <a:pt x="6331" y="19366"/>
                </a:cubicBezTo>
                <a:cubicBezTo>
                  <a:pt x="6703" y="18993"/>
                  <a:pt x="6703" y="18993"/>
                  <a:pt x="6703" y="18621"/>
                </a:cubicBezTo>
                <a:cubicBezTo>
                  <a:pt x="6331" y="15269"/>
                  <a:pt x="6703" y="13407"/>
                  <a:pt x="7448" y="11917"/>
                </a:cubicBezTo>
                <a:cubicBezTo>
                  <a:pt x="8566" y="11172"/>
                  <a:pt x="10055" y="10800"/>
                  <a:pt x="12662" y="10800"/>
                </a:cubicBezTo>
                <a:cubicBezTo>
                  <a:pt x="12662" y="13034"/>
                  <a:pt x="12662" y="13034"/>
                  <a:pt x="12662" y="13034"/>
                </a:cubicBezTo>
                <a:cubicBezTo>
                  <a:pt x="12662" y="13407"/>
                  <a:pt x="12662" y="13779"/>
                  <a:pt x="13034" y="13779"/>
                </a:cubicBezTo>
                <a:cubicBezTo>
                  <a:pt x="13407" y="13779"/>
                  <a:pt x="13407" y="13779"/>
                  <a:pt x="13407" y="13779"/>
                </a:cubicBezTo>
                <a:cubicBezTo>
                  <a:pt x="13779" y="13779"/>
                  <a:pt x="13779" y="13779"/>
                  <a:pt x="14152" y="13407"/>
                </a:cubicBezTo>
                <a:lnTo>
                  <a:pt x="18993" y="856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4" name="Shape 5490"/>
          <p:cNvSpPr/>
          <p:nvPr/>
        </p:nvSpPr>
        <p:spPr>
          <a:xfrm>
            <a:off x="7574996" y="3906856"/>
            <a:ext cx="294066" cy="3534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545"/>
                </a:moveTo>
                <a:cubicBezTo>
                  <a:pt x="21600" y="17503"/>
                  <a:pt x="11700" y="21228"/>
                  <a:pt x="11250" y="21600"/>
                </a:cubicBezTo>
                <a:cubicBezTo>
                  <a:pt x="11250" y="21600"/>
                  <a:pt x="10800" y="21600"/>
                  <a:pt x="10800" y="21600"/>
                </a:cubicBezTo>
                <a:cubicBezTo>
                  <a:pt x="10800" y="21600"/>
                  <a:pt x="10350" y="21600"/>
                  <a:pt x="10350" y="21600"/>
                </a:cubicBezTo>
                <a:cubicBezTo>
                  <a:pt x="9900" y="21228"/>
                  <a:pt x="0" y="17503"/>
                  <a:pt x="0" y="11545"/>
                </a:cubicBezTo>
                <a:cubicBezTo>
                  <a:pt x="0" y="745"/>
                  <a:pt x="0" y="745"/>
                  <a:pt x="0" y="745"/>
                </a:cubicBezTo>
                <a:cubicBezTo>
                  <a:pt x="0" y="372"/>
                  <a:pt x="450" y="0"/>
                  <a:pt x="900" y="0"/>
                </a:cubicBezTo>
                <a:cubicBezTo>
                  <a:pt x="20700" y="0"/>
                  <a:pt x="20700" y="0"/>
                  <a:pt x="20700" y="0"/>
                </a:cubicBezTo>
                <a:cubicBezTo>
                  <a:pt x="21150" y="0"/>
                  <a:pt x="21600" y="372"/>
                  <a:pt x="21600" y="745"/>
                </a:cubicBezTo>
                <a:lnTo>
                  <a:pt x="21600" y="11545"/>
                </a:lnTo>
                <a:close/>
                <a:moveTo>
                  <a:pt x="18450" y="2607"/>
                </a:moveTo>
                <a:cubicBezTo>
                  <a:pt x="10800" y="2607"/>
                  <a:pt x="10800" y="2607"/>
                  <a:pt x="10800" y="2607"/>
                </a:cubicBezTo>
                <a:cubicBezTo>
                  <a:pt x="10800" y="18621"/>
                  <a:pt x="10800" y="18621"/>
                  <a:pt x="10800" y="18621"/>
                </a:cubicBezTo>
                <a:cubicBezTo>
                  <a:pt x="11700" y="18248"/>
                  <a:pt x="13050" y="17503"/>
                  <a:pt x="14400" y="16759"/>
                </a:cubicBezTo>
                <a:cubicBezTo>
                  <a:pt x="16200" y="15641"/>
                  <a:pt x="18450" y="13779"/>
                  <a:pt x="18450" y="11545"/>
                </a:cubicBezTo>
                <a:lnTo>
                  <a:pt x="18450" y="260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5" name="Shape 5491"/>
          <p:cNvSpPr/>
          <p:nvPr/>
        </p:nvSpPr>
        <p:spPr>
          <a:xfrm>
            <a:off x="8454363" y="3906856"/>
            <a:ext cx="415651" cy="3534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176" y="21228"/>
                </a:moveTo>
                <a:cubicBezTo>
                  <a:pt x="3176" y="21228"/>
                  <a:pt x="3176" y="21600"/>
                  <a:pt x="2859" y="21600"/>
                </a:cubicBezTo>
                <a:cubicBezTo>
                  <a:pt x="635" y="21600"/>
                  <a:pt x="635" y="21600"/>
                  <a:pt x="635" y="21600"/>
                </a:cubicBezTo>
                <a:cubicBezTo>
                  <a:pt x="318" y="21600"/>
                  <a:pt x="0" y="21228"/>
                  <a:pt x="0" y="21228"/>
                </a:cubicBezTo>
                <a:cubicBezTo>
                  <a:pt x="0" y="18248"/>
                  <a:pt x="0" y="18248"/>
                  <a:pt x="0" y="18248"/>
                </a:cubicBezTo>
                <a:cubicBezTo>
                  <a:pt x="0" y="18248"/>
                  <a:pt x="318" y="17876"/>
                  <a:pt x="635" y="17876"/>
                </a:cubicBezTo>
                <a:cubicBezTo>
                  <a:pt x="2859" y="17876"/>
                  <a:pt x="2859" y="17876"/>
                  <a:pt x="2859" y="17876"/>
                </a:cubicBezTo>
                <a:cubicBezTo>
                  <a:pt x="3176" y="17876"/>
                  <a:pt x="3176" y="18248"/>
                  <a:pt x="3176" y="18248"/>
                </a:cubicBezTo>
                <a:lnTo>
                  <a:pt x="3176" y="21228"/>
                </a:lnTo>
                <a:close/>
                <a:moveTo>
                  <a:pt x="7941" y="21228"/>
                </a:moveTo>
                <a:cubicBezTo>
                  <a:pt x="7941" y="21228"/>
                  <a:pt x="7624" y="21600"/>
                  <a:pt x="7624" y="21600"/>
                </a:cubicBezTo>
                <a:cubicBezTo>
                  <a:pt x="5082" y="21600"/>
                  <a:pt x="5082" y="21600"/>
                  <a:pt x="5082" y="21600"/>
                </a:cubicBezTo>
                <a:cubicBezTo>
                  <a:pt x="5082" y="21600"/>
                  <a:pt x="4765" y="21228"/>
                  <a:pt x="4765" y="21228"/>
                </a:cubicBezTo>
                <a:cubicBezTo>
                  <a:pt x="4765" y="16386"/>
                  <a:pt x="4765" y="16386"/>
                  <a:pt x="4765" y="16386"/>
                </a:cubicBezTo>
                <a:cubicBezTo>
                  <a:pt x="4765" y="16386"/>
                  <a:pt x="5082" y="16014"/>
                  <a:pt x="5082" y="16014"/>
                </a:cubicBezTo>
                <a:cubicBezTo>
                  <a:pt x="7624" y="16014"/>
                  <a:pt x="7624" y="16014"/>
                  <a:pt x="7624" y="16014"/>
                </a:cubicBezTo>
                <a:cubicBezTo>
                  <a:pt x="7624" y="16014"/>
                  <a:pt x="7941" y="16386"/>
                  <a:pt x="7941" y="16386"/>
                </a:cubicBezTo>
                <a:lnTo>
                  <a:pt x="7941" y="21228"/>
                </a:lnTo>
                <a:close/>
                <a:moveTo>
                  <a:pt x="12388" y="21228"/>
                </a:moveTo>
                <a:cubicBezTo>
                  <a:pt x="12388" y="21228"/>
                  <a:pt x="12388" y="21600"/>
                  <a:pt x="12071" y="21600"/>
                </a:cubicBezTo>
                <a:cubicBezTo>
                  <a:pt x="9847" y="21600"/>
                  <a:pt x="9847" y="21600"/>
                  <a:pt x="9847" y="21600"/>
                </a:cubicBezTo>
                <a:cubicBezTo>
                  <a:pt x="9529" y="21600"/>
                  <a:pt x="9529" y="21228"/>
                  <a:pt x="9529" y="21228"/>
                </a:cubicBezTo>
                <a:cubicBezTo>
                  <a:pt x="9529" y="13034"/>
                  <a:pt x="9529" y="13034"/>
                  <a:pt x="9529" y="13034"/>
                </a:cubicBezTo>
                <a:cubicBezTo>
                  <a:pt x="9529" y="12662"/>
                  <a:pt x="9529" y="12662"/>
                  <a:pt x="9847" y="12662"/>
                </a:cubicBezTo>
                <a:cubicBezTo>
                  <a:pt x="12071" y="12662"/>
                  <a:pt x="12071" y="12662"/>
                  <a:pt x="12071" y="12662"/>
                </a:cubicBezTo>
                <a:cubicBezTo>
                  <a:pt x="12388" y="12662"/>
                  <a:pt x="12388" y="12662"/>
                  <a:pt x="12388" y="13034"/>
                </a:cubicBezTo>
                <a:lnTo>
                  <a:pt x="12388" y="21228"/>
                </a:lnTo>
                <a:close/>
                <a:moveTo>
                  <a:pt x="17153" y="21228"/>
                </a:moveTo>
                <a:cubicBezTo>
                  <a:pt x="17153" y="21228"/>
                  <a:pt x="16835" y="21600"/>
                  <a:pt x="16835" y="21600"/>
                </a:cubicBezTo>
                <a:cubicBezTo>
                  <a:pt x="14294" y="21600"/>
                  <a:pt x="14294" y="21600"/>
                  <a:pt x="14294" y="21600"/>
                </a:cubicBezTo>
                <a:cubicBezTo>
                  <a:pt x="14294" y="21600"/>
                  <a:pt x="13976" y="21228"/>
                  <a:pt x="13976" y="21228"/>
                </a:cubicBezTo>
                <a:cubicBezTo>
                  <a:pt x="13976" y="7448"/>
                  <a:pt x="13976" y="7448"/>
                  <a:pt x="13976" y="7448"/>
                </a:cubicBezTo>
                <a:cubicBezTo>
                  <a:pt x="13976" y="7448"/>
                  <a:pt x="14294" y="7076"/>
                  <a:pt x="14294" y="7076"/>
                </a:cubicBezTo>
                <a:cubicBezTo>
                  <a:pt x="16835" y="7076"/>
                  <a:pt x="16835" y="7076"/>
                  <a:pt x="16835" y="7076"/>
                </a:cubicBezTo>
                <a:cubicBezTo>
                  <a:pt x="16835" y="7076"/>
                  <a:pt x="17153" y="7448"/>
                  <a:pt x="17153" y="7448"/>
                </a:cubicBezTo>
                <a:lnTo>
                  <a:pt x="17153" y="21228"/>
                </a:lnTo>
                <a:close/>
                <a:moveTo>
                  <a:pt x="21600" y="21228"/>
                </a:moveTo>
                <a:cubicBezTo>
                  <a:pt x="21600" y="21228"/>
                  <a:pt x="21600" y="21600"/>
                  <a:pt x="21282" y="21600"/>
                </a:cubicBezTo>
                <a:cubicBezTo>
                  <a:pt x="19059" y="21600"/>
                  <a:pt x="19059" y="21600"/>
                  <a:pt x="19059" y="21600"/>
                </a:cubicBezTo>
                <a:cubicBezTo>
                  <a:pt x="18741" y="21600"/>
                  <a:pt x="18741" y="21228"/>
                  <a:pt x="18741" y="21228"/>
                </a:cubicBezTo>
                <a:cubicBezTo>
                  <a:pt x="18741" y="372"/>
                  <a:pt x="18741" y="372"/>
                  <a:pt x="18741" y="372"/>
                </a:cubicBezTo>
                <a:cubicBezTo>
                  <a:pt x="18741" y="0"/>
                  <a:pt x="18741" y="0"/>
                  <a:pt x="19059" y="0"/>
                </a:cubicBezTo>
                <a:cubicBezTo>
                  <a:pt x="21282" y="0"/>
                  <a:pt x="21282" y="0"/>
                  <a:pt x="21282" y="0"/>
                </a:cubicBezTo>
                <a:cubicBezTo>
                  <a:pt x="21600" y="0"/>
                  <a:pt x="21600" y="0"/>
                  <a:pt x="21600" y="372"/>
                </a:cubicBezTo>
                <a:lnTo>
                  <a:pt x="21600" y="2122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6" name="Shape 5492"/>
          <p:cNvSpPr/>
          <p:nvPr/>
        </p:nvSpPr>
        <p:spPr>
          <a:xfrm>
            <a:off x="9336559" y="3932302"/>
            <a:ext cx="353444" cy="327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79" y="4000"/>
                </a:moveTo>
                <a:cubicBezTo>
                  <a:pt x="0" y="4000"/>
                  <a:pt x="0" y="4000"/>
                  <a:pt x="0" y="4000"/>
                </a:cubicBezTo>
                <a:cubicBezTo>
                  <a:pt x="0" y="2000"/>
                  <a:pt x="0" y="2000"/>
                  <a:pt x="0" y="2000"/>
                </a:cubicBezTo>
                <a:cubicBezTo>
                  <a:pt x="2979" y="2000"/>
                  <a:pt x="2979" y="2000"/>
                  <a:pt x="2979" y="2000"/>
                </a:cubicBezTo>
                <a:lnTo>
                  <a:pt x="2979" y="4000"/>
                </a:lnTo>
                <a:close/>
                <a:moveTo>
                  <a:pt x="12290" y="12000"/>
                </a:moveTo>
                <a:cubicBezTo>
                  <a:pt x="0" y="12000"/>
                  <a:pt x="0" y="12000"/>
                  <a:pt x="0" y="12000"/>
                </a:cubicBezTo>
                <a:cubicBezTo>
                  <a:pt x="0" y="10000"/>
                  <a:pt x="0" y="10000"/>
                  <a:pt x="0" y="10000"/>
                </a:cubicBezTo>
                <a:cubicBezTo>
                  <a:pt x="12290" y="10000"/>
                  <a:pt x="12290" y="10000"/>
                  <a:pt x="12290" y="10000"/>
                </a:cubicBezTo>
                <a:lnTo>
                  <a:pt x="12290" y="12000"/>
                </a:lnTo>
                <a:close/>
                <a:moveTo>
                  <a:pt x="4841" y="19600"/>
                </a:moveTo>
                <a:cubicBezTo>
                  <a:pt x="0" y="19600"/>
                  <a:pt x="0" y="19600"/>
                  <a:pt x="0" y="19600"/>
                </a:cubicBezTo>
                <a:cubicBezTo>
                  <a:pt x="0" y="17600"/>
                  <a:pt x="0" y="17600"/>
                  <a:pt x="0" y="17600"/>
                </a:cubicBezTo>
                <a:cubicBezTo>
                  <a:pt x="4841" y="17600"/>
                  <a:pt x="4841" y="17600"/>
                  <a:pt x="4841" y="17600"/>
                </a:cubicBezTo>
                <a:lnTo>
                  <a:pt x="4841" y="19600"/>
                </a:lnTo>
                <a:close/>
                <a:moveTo>
                  <a:pt x="8938" y="1200"/>
                </a:moveTo>
                <a:cubicBezTo>
                  <a:pt x="8938" y="5200"/>
                  <a:pt x="8938" y="5200"/>
                  <a:pt x="8938" y="5200"/>
                </a:cubicBezTo>
                <a:cubicBezTo>
                  <a:pt x="8938" y="5600"/>
                  <a:pt x="8566" y="6000"/>
                  <a:pt x="8193" y="6000"/>
                </a:cubicBezTo>
                <a:cubicBezTo>
                  <a:pt x="4469" y="6000"/>
                  <a:pt x="4469" y="6000"/>
                  <a:pt x="4469" y="6000"/>
                </a:cubicBezTo>
                <a:cubicBezTo>
                  <a:pt x="4097" y="6000"/>
                  <a:pt x="3352" y="5600"/>
                  <a:pt x="3352" y="5200"/>
                </a:cubicBezTo>
                <a:cubicBezTo>
                  <a:pt x="3352" y="1200"/>
                  <a:pt x="3352" y="1200"/>
                  <a:pt x="3352" y="1200"/>
                </a:cubicBezTo>
                <a:cubicBezTo>
                  <a:pt x="3352" y="800"/>
                  <a:pt x="4097" y="0"/>
                  <a:pt x="4469" y="0"/>
                </a:cubicBezTo>
                <a:cubicBezTo>
                  <a:pt x="8193" y="0"/>
                  <a:pt x="8193" y="0"/>
                  <a:pt x="8193" y="0"/>
                </a:cubicBezTo>
                <a:cubicBezTo>
                  <a:pt x="8566" y="0"/>
                  <a:pt x="8938" y="800"/>
                  <a:pt x="8938" y="1200"/>
                </a:cubicBezTo>
                <a:close/>
                <a:moveTo>
                  <a:pt x="10800" y="16800"/>
                </a:moveTo>
                <a:cubicBezTo>
                  <a:pt x="10800" y="20400"/>
                  <a:pt x="10800" y="20400"/>
                  <a:pt x="10800" y="20400"/>
                </a:cubicBezTo>
                <a:cubicBezTo>
                  <a:pt x="10800" y="21200"/>
                  <a:pt x="10428" y="21600"/>
                  <a:pt x="9683" y="21600"/>
                </a:cubicBezTo>
                <a:cubicBezTo>
                  <a:pt x="6331" y="21600"/>
                  <a:pt x="6331" y="21600"/>
                  <a:pt x="6331" y="21600"/>
                </a:cubicBezTo>
                <a:cubicBezTo>
                  <a:pt x="5586" y="21600"/>
                  <a:pt x="5214" y="21200"/>
                  <a:pt x="5214" y="20400"/>
                </a:cubicBezTo>
                <a:cubicBezTo>
                  <a:pt x="5214" y="16800"/>
                  <a:pt x="5214" y="16800"/>
                  <a:pt x="5214" y="16800"/>
                </a:cubicBezTo>
                <a:cubicBezTo>
                  <a:pt x="5214" y="16000"/>
                  <a:pt x="5586" y="15600"/>
                  <a:pt x="6331" y="15600"/>
                </a:cubicBezTo>
                <a:cubicBezTo>
                  <a:pt x="9683" y="15600"/>
                  <a:pt x="9683" y="15600"/>
                  <a:pt x="9683" y="15600"/>
                </a:cubicBezTo>
                <a:cubicBezTo>
                  <a:pt x="10428" y="15600"/>
                  <a:pt x="10800" y="16000"/>
                  <a:pt x="10800" y="16800"/>
                </a:cubicBezTo>
                <a:close/>
                <a:moveTo>
                  <a:pt x="21600" y="4000"/>
                </a:moveTo>
                <a:cubicBezTo>
                  <a:pt x="9310" y="4000"/>
                  <a:pt x="9310" y="4000"/>
                  <a:pt x="9310" y="4000"/>
                </a:cubicBezTo>
                <a:cubicBezTo>
                  <a:pt x="9310" y="2000"/>
                  <a:pt x="9310" y="2000"/>
                  <a:pt x="9310" y="2000"/>
                </a:cubicBezTo>
                <a:cubicBezTo>
                  <a:pt x="21600" y="2000"/>
                  <a:pt x="21600" y="2000"/>
                  <a:pt x="21600" y="2000"/>
                </a:cubicBezTo>
                <a:lnTo>
                  <a:pt x="21600" y="4000"/>
                </a:lnTo>
                <a:close/>
                <a:moveTo>
                  <a:pt x="21600" y="19600"/>
                </a:moveTo>
                <a:cubicBezTo>
                  <a:pt x="11172" y="19600"/>
                  <a:pt x="11172" y="19600"/>
                  <a:pt x="11172" y="19600"/>
                </a:cubicBezTo>
                <a:cubicBezTo>
                  <a:pt x="11172" y="17600"/>
                  <a:pt x="11172" y="17600"/>
                  <a:pt x="11172" y="17600"/>
                </a:cubicBezTo>
                <a:cubicBezTo>
                  <a:pt x="21600" y="17600"/>
                  <a:pt x="21600" y="17600"/>
                  <a:pt x="21600" y="17600"/>
                </a:cubicBezTo>
                <a:lnTo>
                  <a:pt x="21600" y="19600"/>
                </a:lnTo>
                <a:close/>
                <a:moveTo>
                  <a:pt x="17876" y="8800"/>
                </a:moveTo>
                <a:cubicBezTo>
                  <a:pt x="17876" y="12800"/>
                  <a:pt x="17876" y="12800"/>
                  <a:pt x="17876" y="12800"/>
                </a:cubicBezTo>
                <a:cubicBezTo>
                  <a:pt x="17876" y="13200"/>
                  <a:pt x="17503" y="13600"/>
                  <a:pt x="17131" y="13600"/>
                </a:cubicBezTo>
                <a:cubicBezTo>
                  <a:pt x="13407" y="13600"/>
                  <a:pt x="13407" y="13600"/>
                  <a:pt x="13407" y="13600"/>
                </a:cubicBezTo>
                <a:cubicBezTo>
                  <a:pt x="13034" y="13600"/>
                  <a:pt x="12662" y="13200"/>
                  <a:pt x="12662" y="12800"/>
                </a:cubicBezTo>
                <a:cubicBezTo>
                  <a:pt x="12662" y="8800"/>
                  <a:pt x="12662" y="8800"/>
                  <a:pt x="12662" y="8800"/>
                </a:cubicBezTo>
                <a:cubicBezTo>
                  <a:pt x="12662" y="8400"/>
                  <a:pt x="13034" y="8000"/>
                  <a:pt x="13407" y="8000"/>
                </a:cubicBezTo>
                <a:cubicBezTo>
                  <a:pt x="17131" y="8000"/>
                  <a:pt x="17131" y="8000"/>
                  <a:pt x="17131" y="8000"/>
                </a:cubicBezTo>
                <a:cubicBezTo>
                  <a:pt x="17503" y="8000"/>
                  <a:pt x="17876" y="8400"/>
                  <a:pt x="17876" y="8800"/>
                </a:cubicBezTo>
                <a:close/>
                <a:moveTo>
                  <a:pt x="21600" y="12000"/>
                </a:moveTo>
                <a:cubicBezTo>
                  <a:pt x="18621" y="12000"/>
                  <a:pt x="18621" y="12000"/>
                  <a:pt x="18621" y="12000"/>
                </a:cubicBezTo>
                <a:cubicBezTo>
                  <a:pt x="18621" y="10000"/>
                  <a:pt x="18621" y="10000"/>
                  <a:pt x="18621" y="10000"/>
                </a:cubicBezTo>
                <a:cubicBezTo>
                  <a:pt x="21600" y="10000"/>
                  <a:pt x="21600" y="10000"/>
                  <a:pt x="21600" y="10000"/>
                </a:cubicBezTo>
                <a:lnTo>
                  <a:pt x="21600" y="120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7" name="Shape 5493"/>
          <p:cNvSpPr/>
          <p:nvPr/>
        </p:nvSpPr>
        <p:spPr>
          <a:xfrm>
            <a:off x="10215926" y="3918165"/>
            <a:ext cx="237515" cy="3251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92" y="8966"/>
                </a:moveTo>
                <a:cubicBezTo>
                  <a:pt x="1662" y="8966"/>
                  <a:pt x="1662" y="8966"/>
                  <a:pt x="1662" y="8966"/>
                </a:cubicBezTo>
                <a:cubicBezTo>
                  <a:pt x="1108" y="8966"/>
                  <a:pt x="0" y="8558"/>
                  <a:pt x="0" y="7743"/>
                </a:cubicBezTo>
                <a:cubicBezTo>
                  <a:pt x="0" y="7743"/>
                  <a:pt x="554" y="7336"/>
                  <a:pt x="554" y="7336"/>
                </a:cubicBezTo>
                <a:cubicBezTo>
                  <a:pt x="9969" y="408"/>
                  <a:pt x="9969" y="408"/>
                  <a:pt x="9969" y="408"/>
                </a:cubicBezTo>
                <a:cubicBezTo>
                  <a:pt x="10523" y="0"/>
                  <a:pt x="10523" y="0"/>
                  <a:pt x="11077" y="0"/>
                </a:cubicBezTo>
                <a:cubicBezTo>
                  <a:pt x="11631" y="0"/>
                  <a:pt x="11631" y="0"/>
                  <a:pt x="12185" y="408"/>
                </a:cubicBezTo>
                <a:cubicBezTo>
                  <a:pt x="21600" y="7336"/>
                  <a:pt x="21600" y="7336"/>
                  <a:pt x="21600" y="7336"/>
                </a:cubicBezTo>
                <a:cubicBezTo>
                  <a:pt x="21600" y="7336"/>
                  <a:pt x="21600" y="7743"/>
                  <a:pt x="21600" y="7743"/>
                </a:cubicBezTo>
                <a:cubicBezTo>
                  <a:pt x="21600" y="8558"/>
                  <a:pt x="21046" y="8966"/>
                  <a:pt x="20492" y="8966"/>
                </a:cubicBezTo>
                <a:close/>
                <a:moveTo>
                  <a:pt x="21600" y="14672"/>
                </a:moveTo>
                <a:cubicBezTo>
                  <a:pt x="12185" y="21600"/>
                  <a:pt x="12185" y="21600"/>
                  <a:pt x="12185" y="21600"/>
                </a:cubicBezTo>
                <a:cubicBezTo>
                  <a:pt x="11631" y="21600"/>
                  <a:pt x="11631" y="21600"/>
                  <a:pt x="11077" y="21600"/>
                </a:cubicBezTo>
                <a:cubicBezTo>
                  <a:pt x="10523" y="21600"/>
                  <a:pt x="10523" y="21600"/>
                  <a:pt x="9969" y="21600"/>
                </a:cubicBezTo>
                <a:cubicBezTo>
                  <a:pt x="554" y="14672"/>
                  <a:pt x="554" y="14672"/>
                  <a:pt x="554" y="14672"/>
                </a:cubicBezTo>
                <a:cubicBezTo>
                  <a:pt x="554" y="14264"/>
                  <a:pt x="0" y="14264"/>
                  <a:pt x="0" y="13857"/>
                </a:cubicBezTo>
                <a:cubicBezTo>
                  <a:pt x="0" y="13449"/>
                  <a:pt x="1108" y="13042"/>
                  <a:pt x="1662" y="13042"/>
                </a:cubicBezTo>
                <a:cubicBezTo>
                  <a:pt x="20492" y="13042"/>
                  <a:pt x="20492" y="13042"/>
                  <a:pt x="20492" y="13042"/>
                </a:cubicBezTo>
                <a:cubicBezTo>
                  <a:pt x="21046" y="13042"/>
                  <a:pt x="21600" y="13449"/>
                  <a:pt x="21600" y="13857"/>
                </a:cubicBezTo>
                <a:cubicBezTo>
                  <a:pt x="21600" y="14264"/>
                  <a:pt x="21600" y="14264"/>
                  <a:pt x="21600" y="1467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8" name="Shape 5494"/>
          <p:cNvSpPr/>
          <p:nvPr/>
        </p:nvSpPr>
        <p:spPr>
          <a:xfrm>
            <a:off x="11100948" y="3875751"/>
            <a:ext cx="409995" cy="415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382" y="17471"/>
                </a:moveTo>
                <a:cubicBezTo>
                  <a:pt x="4513" y="21282"/>
                  <a:pt x="4513" y="21282"/>
                  <a:pt x="4513" y="21282"/>
                </a:cubicBezTo>
                <a:cubicBezTo>
                  <a:pt x="4513" y="21600"/>
                  <a:pt x="4513" y="21600"/>
                  <a:pt x="4191" y="21600"/>
                </a:cubicBezTo>
                <a:cubicBezTo>
                  <a:pt x="4191" y="21600"/>
                  <a:pt x="4191" y="21600"/>
                  <a:pt x="3869" y="21282"/>
                </a:cubicBezTo>
                <a:cubicBezTo>
                  <a:pt x="0" y="17471"/>
                  <a:pt x="0" y="17471"/>
                  <a:pt x="0" y="17471"/>
                </a:cubicBezTo>
                <a:cubicBezTo>
                  <a:pt x="0" y="17471"/>
                  <a:pt x="0" y="17153"/>
                  <a:pt x="0" y="17153"/>
                </a:cubicBezTo>
                <a:cubicBezTo>
                  <a:pt x="0" y="16835"/>
                  <a:pt x="322" y="16835"/>
                  <a:pt x="322" y="16835"/>
                </a:cubicBezTo>
                <a:cubicBezTo>
                  <a:pt x="2579" y="16835"/>
                  <a:pt x="2579" y="16835"/>
                  <a:pt x="2579" y="16835"/>
                </a:cubicBezTo>
                <a:cubicBezTo>
                  <a:pt x="2579" y="318"/>
                  <a:pt x="2579" y="318"/>
                  <a:pt x="2579" y="318"/>
                </a:cubicBezTo>
                <a:cubicBezTo>
                  <a:pt x="2579" y="0"/>
                  <a:pt x="2901" y="0"/>
                  <a:pt x="3224" y="0"/>
                </a:cubicBezTo>
                <a:cubicBezTo>
                  <a:pt x="5481" y="0"/>
                  <a:pt x="5481" y="0"/>
                  <a:pt x="5481" y="0"/>
                </a:cubicBezTo>
                <a:cubicBezTo>
                  <a:pt x="5803" y="0"/>
                  <a:pt x="5803" y="0"/>
                  <a:pt x="5803" y="318"/>
                </a:cubicBezTo>
                <a:cubicBezTo>
                  <a:pt x="5803" y="16835"/>
                  <a:pt x="5803" y="16835"/>
                  <a:pt x="5803" y="16835"/>
                </a:cubicBezTo>
                <a:cubicBezTo>
                  <a:pt x="8060" y="16835"/>
                  <a:pt x="8060" y="16835"/>
                  <a:pt x="8060" y="16835"/>
                </a:cubicBezTo>
                <a:cubicBezTo>
                  <a:pt x="8382" y="16835"/>
                  <a:pt x="8704" y="17153"/>
                  <a:pt x="8704" y="17153"/>
                </a:cubicBezTo>
                <a:cubicBezTo>
                  <a:pt x="8704" y="17471"/>
                  <a:pt x="8704" y="17471"/>
                  <a:pt x="8382" y="17471"/>
                </a:cubicBezTo>
                <a:close/>
                <a:moveTo>
                  <a:pt x="21600" y="2541"/>
                </a:moveTo>
                <a:cubicBezTo>
                  <a:pt x="21600" y="2859"/>
                  <a:pt x="21278" y="2859"/>
                  <a:pt x="21278" y="2859"/>
                </a:cubicBezTo>
                <a:cubicBezTo>
                  <a:pt x="10961" y="2859"/>
                  <a:pt x="10961" y="2859"/>
                  <a:pt x="10961" y="2859"/>
                </a:cubicBezTo>
                <a:cubicBezTo>
                  <a:pt x="10639" y="2859"/>
                  <a:pt x="10639" y="2859"/>
                  <a:pt x="10639" y="2541"/>
                </a:cubicBezTo>
                <a:cubicBezTo>
                  <a:pt x="10639" y="318"/>
                  <a:pt x="10639" y="318"/>
                  <a:pt x="10639" y="318"/>
                </a:cubicBezTo>
                <a:cubicBezTo>
                  <a:pt x="10639" y="0"/>
                  <a:pt x="10639" y="0"/>
                  <a:pt x="10961" y="0"/>
                </a:cubicBezTo>
                <a:cubicBezTo>
                  <a:pt x="21278" y="0"/>
                  <a:pt x="21278" y="0"/>
                  <a:pt x="21278" y="0"/>
                </a:cubicBezTo>
                <a:cubicBezTo>
                  <a:pt x="21278" y="0"/>
                  <a:pt x="21600" y="0"/>
                  <a:pt x="21600" y="318"/>
                </a:cubicBezTo>
                <a:lnTo>
                  <a:pt x="21600" y="2541"/>
                </a:lnTo>
                <a:close/>
                <a:moveTo>
                  <a:pt x="19343" y="8894"/>
                </a:moveTo>
                <a:cubicBezTo>
                  <a:pt x="19343" y="8894"/>
                  <a:pt x="19021" y="9212"/>
                  <a:pt x="18699" y="9212"/>
                </a:cubicBezTo>
                <a:cubicBezTo>
                  <a:pt x="10961" y="9212"/>
                  <a:pt x="10961" y="9212"/>
                  <a:pt x="10961" y="9212"/>
                </a:cubicBezTo>
                <a:cubicBezTo>
                  <a:pt x="10639" y="9212"/>
                  <a:pt x="10639" y="8894"/>
                  <a:pt x="10639" y="8894"/>
                </a:cubicBezTo>
                <a:cubicBezTo>
                  <a:pt x="10639" y="6353"/>
                  <a:pt x="10639" y="6353"/>
                  <a:pt x="10639" y="6353"/>
                </a:cubicBezTo>
                <a:cubicBezTo>
                  <a:pt x="10639" y="6353"/>
                  <a:pt x="10639" y="6035"/>
                  <a:pt x="10961" y="6035"/>
                </a:cubicBezTo>
                <a:cubicBezTo>
                  <a:pt x="18699" y="6035"/>
                  <a:pt x="18699" y="6035"/>
                  <a:pt x="18699" y="6035"/>
                </a:cubicBezTo>
                <a:cubicBezTo>
                  <a:pt x="19021" y="6035"/>
                  <a:pt x="19343" y="6353"/>
                  <a:pt x="19343" y="6353"/>
                </a:cubicBezTo>
                <a:lnTo>
                  <a:pt x="19343" y="8894"/>
                </a:lnTo>
                <a:close/>
                <a:moveTo>
                  <a:pt x="16764" y="14929"/>
                </a:moveTo>
                <a:cubicBezTo>
                  <a:pt x="16764" y="15247"/>
                  <a:pt x="16764" y="15247"/>
                  <a:pt x="16442" y="15247"/>
                </a:cubicBezTo>
                <a:cubicBezTo>
                  <a:pt x="10961" y="15247"/>
                  <a:pt x="10961" y="15247"/>
                  <a:pt x="10961" y="15247"/>
                </a:cubicBezTo>
                <a:cubicBezTo>
                  <a:pt x="10639" y="15247"/>
                  <a:pt x="10639" y="15247"/>
                  <a:pt x="10639" y="14929"/>
                </a:cubicBezTo>
                <a:cubicBezTo>
                  <a:pt x="10639" y="12706"/>
                  <a:pt x="10639" y="12706"/>
                  <a:pt x="10639" y="12706"/>
                </a:cubicBezTo>
                <a:cubicBezTo>
                  <a:pt x="10639" y="12388"/>
                  <a:pt x="10639" y="12388"/>
                  <a:pt x="10961" y="12388"/>
                </a:cubicBezTo>
                <a:cubicBezTo>
                  <a:pt x="16442" y="12388"/>
                  <a:pt x="16442" y="12388"/>
                  <a:pt x="16442" y="12388"/>
                </a:cubicBezTo>
                <a:cubicBezTo>
                  <a:pt x="16764" y="12388"/>
                  <a:pt x="16764" y="12388"/>
                  <a:pt x="16764" y="12706"/>
                </a:cubicBezTo>
                <a:lnTo>
                  <a:pt x="16764" y="14929"/>
                </a:lnTo>
                <a:close/>
                <a:moveTo>
                  <a:pt x="14507" y="21282"/>
                </a:moveTo>
                <a:cubicBezTo>
                  <a:pt x="14507" y="21282"/>
                  <a:pt x="14185" y="21600"/>
                  <a:pt x="14185" y="21600"/>
                </a:cubicBezTo>
                <a:cubicBezTo>
                  <a:pt x="10961" y="21600"/>
                  <a:pt x="10961" y="21600"/>
                  <a:pt x="10961" y="21600"/>
                </a:cubicBezTo>
                <a:cubicBezTo>
                  <a:pt x="10639" y="21600"/>
                  <a:pt x="10639" y="21282"/>
                  <a:pt x="10639" y="21282"/>
                </a:cubicBezTo>
                <a:cubicBezTo>
                  <a:pt x="10639" y="18741"/>
                  <a:pt x="10639" y="18741"/>
                  <a:pt x="10639" y="18741"/>
                </a:cubicBezTo>
                <a:cubicBezTo>
                  <a:pt x="10639" y="18741"/>
                  <a:pt x="10639" y="18424"/>
                  <a:pt x="10961" y="18424"/>
                </a:cubicBezTo>
                <a:cubicBezTo>
                  <a:pt x="14185" y="18424"/>
                  <a:pt x="14185" y="18424"/>
                  <a:pt x="14185" y="18424"/>
                </a:cubicBezTo>
                <a:cubicBezTo>
                  <a:pt x="14185" y="18424"/>
                  <a:pt x="14507" y="18741"/>
                  <a:pt x="14507" y="18741"/>
                </a:cubicBezTo>
                <a:lnTo>
                  <a:pt x="14507" y="2128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5" name="Shape 5501"/>
          <p:cNvSpPr/>
          <p:nvPr/>
        </p:nvSpPr>
        <p:spPr>
          <a:xfrm>
            <a:off x="658812" y="4591122"/>
            <a:ext cx="415651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172"/>
                </a:moveTo>
                <a:cubicBezTo>
                  <a:pt x="21600" y="11917"/>
                  <a:pt x="21600" y="11917"/>
                  <a:pt x="21600" y="11917"/>
                </a:cubicBezTo>
                <a:cubicBezTo>
                  <a:pt x="21600" y="12290"/>
                  <a:pt x="21282" y="12662"/>
                  <a:pt x="21282" y="12662"/>
                </a:cubicBezTo>
                <a:cubicBezTo>
                  <a:pt x="318" y="12662"/>
                  <a:pt x="318" y="12662"/>
                  <a:pt x="318" y="12662"/>
                </a:cubicBezTo>
                <a:cubicBezTo>
                  <a:pt x="0" y="12662"/>
                  <a:pt x="0" y="12290"/>
                  <a:pt x="0" y="11917"/>
                </a:cubicBezTo>
                <a:cubicBezTo>
                  <a:pt x="0" y="11172"/>
                  <a:pt x="0" y="11172"/>
                  <a:pt x="0" y="11172"/>
                </a:cubicBezTo>
                <a:cubicBezTo>
                  <a:pt x="0" y="10800"/>
                  <a:pt x="0" y="10800"/>
                  <a:pt x="318" y="10800"/>
                </a:cubicBezTo>
                <a:cubicBezTo>
                  <a:pt x="21282" y="10800"/>
                  <a:pt x="21282" y="10800"/>
                  <a:pt x="21282" y="10800"/>
                </a:cubicBezTo>
                <a:cubicBezTo>
                  <a:pt x="21282" y="10800"/>
                  <a:pt x="21600" y="10800"/>
                  <a:pt x="21600" y="11172"/>
                </a:cubicBezTo>
                <a:close/>
                <a:moveTo>
                  <a:pt x="5082" y="8566"/>
                </a:moveTo>
                <a:cubicBezTo>
                  <a:pt x="4765" y="7821"/>
                  <a:pt x="4447" y="6703"/>
                  <a:pt x="4447" y="5959"/>
                </a:cubicBezTo>
                <a:cubicBezTo>
                  <a:pt x="4447" y="4097"/>
                  <a:pt x="5082" y="2979"/>
                  <a:pt x="6035" y="1490"/>
                </a:cubicBezTo>
                <a:cubicBezTo>
                  <a:pt x="7306" y="372"/>
                  <a:pt x="8894" y="0"/>
                  <a:pt x="10800" y="0"/>
                </a:cubicBezTo>
                <a:cubicBezTo>
                  <a:pt x="11435" y="0"/>
                  <a:pt x="12071" y="0"/>
                  <a:pt x="13024" y="0"/>
                </a:cubicBezTo>
                <a:cubicBezTo>
                  <a:pt x="13341" y="372"/>
                  <a:pt x="14294" y="372"/>
                  <a:pt x="14929" y="745"/>
                </a:cubicBezTo>
                <a:cubicBezTo>
                  <a:pt x="15247" y="1117"/>
                  <a:pt x="15247" y="1862"/>
                  <a:pt x="15247" y="2607"/>
                </a:cubicBezTo>
                <a:cubicBezTo>
                  <a:pt x="15565" y="3724"/>
                  <a:pt x="15565" y="4469"/>
                  <a:pt x="15565" y="5214"/>
                </a:cubicBezTo>
                <a:cubicBezTo>
                  <a:pt x="15565" y="5214"/>
                  <a:pt x="15565" y="5586"/>
                  <a:pt x="15565" y="5586"/>
                </a:cubicBezTo>
                <a:cubicBezTo>
                  <a:pt x="15247" y="5586"/>
                  <a:pt x="15247" y="5586"/>
                  <a:pt x="15247" y="5586"/>
                </a:cubicBezTo>
                <a:cubicBezTo>
                  <a:pt x="14294" y="5586"/>
                  <a:pt x="14294" y="5586"/>
                  <a:pt x="14294" y="5586"/>
                </a:cubicBezTo>
                <a:cubicBezTo>
                  <a:pt x="13976" y="5586"/>
                  <a:pt x="13976" y="5586"/>
                  <a:pt x="13976" y="5586"/>
                </a:cubicBezTo>
                <a:cubicBezTo>
                  <a:pt x="13659" y="4097"/>
                  <a:pt x="13341" y="3352"/>
                  <a:pt x="12706" y="2607"/>
                </a:cubicBezTo>
                <a:cubicBezTo>
                  <a:pt x="12071" y="1862"/>
                  <a:pt x="11435" y="1490"/>
                  <a:pt x="10165" y="1490"/>
                </a:cubicBezTo>
                <a:cubicBezTo>
                  <a:pt x="9529" y="1490"/>
                  <a:pt x="8576" y="1862"/>
                  <a:pt x="8259" y="2234"/>
                </a:cubicBezTo>
                <a:cubicBezTo>
                  <a:pt x="7624" y="2979"/>
                  <a:pt x="7306" y="3352"/>
                  <a:pt x="7306" y="4469"/>
                </a:cubicBezTo>
                <a:cubicBezTo>
                  <a:pt x="7306" y="4841"/>
                  <a:pt x="7624" y="5586"/>
                  <a:pt x="8259" y="6331"/>
                </a:cubicBezTo>
                <a:cubicBezTo>
                  <a:pt x="8576" y="7076"/>
                  <a:pt x="9847" y="7448"/>
                  <a:pt x="11435" y="8193"/>
                </a:cubicBezTo>
                <a:cubicBezTo>
                  <a:pt x="12071" y="8193"/>
                  <a:pt x="12706" y="8566"/>
                  <a:pt x="13659" y="8938"/>
                </a:cubicBezTo>
                <a:cubicBezTo>
                  <a:pt x="13976" y="9310"/>
                  <a:pt x="14294" y="9683"/>
                  <a:pt x="14612" y="9683"/>
                </a:cubicBezTo>
                <a:cubicBezTo>
                  <a:pt x="5718" y="9683"/>
                  <a:pt x="5718" y="9683"/>
                  <a:pt x="5718" y="9683"/>
                </a:cubicBezTo>
                <a:cubicBezTo>
                  <a:pt x="5400" y="9310"/>
                  <a:pt x="5400" y="8938"/>
                  <a:pt x="5082" y="8566"/>
                </a:cubicBezTo>
                <a:close/>
                <a:moveTo>
                  <a:pt x="16835" y="13407"/>
                </a:moveTo>
                <a:cubicBezTo>
                  <a:pt x="16835" y="13779"/>
                  <a:pt x="16835" y="14152"/>
                  <a:pt x="16835" y="14524"/>
                </a:cubicBezTo>
                <a:cubicBezTo>
                  <a:pt x="16835" y="15641"/>
                  <a:pt x="16835" y="16759"/>
                  <a:pt x="16518" y="17876"/>
                </a:cubicBezTo>
                <a:cubicBezTo>
                  <a:pt x="16200" y="18248"/>
                  <a:pt x="15882" y="18621"/>
                  <a:pt x="15565" y="18993"/>
                </a:cubicBezTo>
                <a:cubicBezTo>
                  <a:pt x="15247" y="19366"/>
                  <a:pt x="14929" y="19738"/>
                  <a:pt x="14294" y="20483"/>
                </a:cubicBezTo>
                <a:cubicBezTo>
                  <a:pt x="13659" y="20855"/>
                  <a:pt x="13024" y="21228"/>
                  <a:pt x="12388" y="21228"/>
                </a:cubicBezTo>
                <a:cubicBezTo>
                  <a:pt x="11753" y="21600"/>
                  <a:pt x="10800" y="21600"/>
                  <a:pt x="9847" y="21600"/>
                </a:cubicBezTo>
                <a:cubicBezTo>
                  <a:pt x="9212" y="21600"/>
                  <a:pt x="8576" y="21600"/>
                  <a:pt x="7624" y="21228"/>
                </a:cubicBezTo>
                <a:cubicBezTo>
                  <a:pt x="6035" y="20483"/>
                  <a:pt x="6035" y="20483"/>
                  <a:pt x="6035" y="20483"/>
                </a:cubicBezTo>
                <a:cubicBezTo>
                  <a:pt x="5400" y="20483"/>
                  <a:pt x="5082" y="20483"/>
                  <a:pt x="5082" y="20110"/>
                </a:cubicBezTo>
                <a:cubicBezTo>
                  <a:pt x="5082" y="20110"/>
                  <a:pt x="5082" y="20110"/>
                  <a:pt x="5082" y="20110"/>
                </a:cubicBezTo>
                <a:cubicBezTo>
                  <a:pt x="5082" y="19738"/>
                  <a:pt x="5082" y="19738"/>
                  <a:pt x="5082" y="19738"/>
                </a:cubicBezTo>
                <a:cubicBezTo>
                  <a:pt x="5082" y="19738"/>
                  <a:pt x="5082" y="18993"/>
                  <a:pt x="4765" y="17503"/>
                </a:cubicBezTo>
                <a:cubicBezTo>
                  <a:pt x="4765" y="16759"/>
                  <a:pt x="5082" y="16386"/>
                  <a:pt x="5082" y="16014"/>
                </a:cubicBezTo>
                <a:cubicBezTo>
                  <a:pt x="5082" y="15269"/>
                  <a:pt x="5082" y="15269"/>
                  <a:pt x="5082" y="15269"/>
                </a:cubicBezTo>
                <a:cubicBezTo>
                  <a:pt x="6035" y="15269"/>
                  <a:pt x="6035" y="15269"/>
                  <a:pt x="6035" y="15269"/>
                </a:cubicBezTo>
                <a:cubicBezTo>
                  <a:pt x="6671" y="16759"/>
                  <a:pt x="6671" y="17503"/>
                  <a:pt x="6988" y="17503"/>
                </a:cubicBezTo>
                <a:cubicBezTo>
                  <a:pt x="7306" y="18248"/>
                  <a:pt x="7624" y="18621"/>
                  <a:pt x="7941" y="18993"/>
                </a:cubicBezTo>
                <a:cubicBezTo>
                  <a:pt x="8259" y="19366"/>
                  <a:pt x="8576" y="19366"/>
                  <a:pt x="9212" y="19738"/>
                </a:cubicBezTo>
                <a:cubicBezTo>
                  <a:pt x="9529" y="20110"/>
                  <a:pt x="10165" y="20110"/>
                  <a:pt x="10800" y="20110"/>
                </a:cubicBezTo>
                <a:cubicBezTo>
                  <a:pt x="11435" y="20110"/>
                  <a:pt x="11753" y="19738"/>
                  <a:pt x="12388" y="19738"/>
                </a:cubicBezTo>
                <a:cubicBezTo>
                  <a:pt x="13024" y="19366"/>
                  <a:pt x="13659" y="18993"/>
                  <a:pt x="13976" y="18621"/>
                </a:cubicBezTo>
                <a:cubicBezTo>
                  <a:pt x="14294" y="17876"/>
                  <a:pt x="14612" y="17131"/>
                  <a:pt x="14612" y="16759"/>
                </a:cubicBezTo>
                <a:cubicBezTo>
                  <a:pt x="14612" y="16014"/>
                  <a:pt x="14294" y="15269"/>
                  <a:pt x="13659" y="14524"/>
                </a:cubicBezTo>
                <a:cubicBezTo>
                  <a:pt x="13341" y="14152"/>
                  <a:pt x="12706" y="13779"/>
                  <a:pt x="11753" y="13407"/>
                </a:cubicBezTo>
                <a:lnTo>
                  <a:pt x="16835" y="1340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6" name="Shape 5502"/>
          <p:cNvSpPr/>
          <p:nvPr/>
        </p:nvSpPr>
        <p:spPr>
          <a:xfrm>
            <a:off x="1410941" y="4591122"/>
            <a:ext cx="415651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94" y="21600"/>
                </a:moveTo>
                <a:cubicBezTo>
                  <a:pt x="2859" y="21600"/>
                  <a:pt x="2859" y="21600"/>
                  <a:pt x="2859" y="21600"/>
                </a:cubicBezTo>
                <a:cubicBezTo>
                  <a:pt x="1271" y="21600"/>
                  <a:pt x="0" y="20110"/>
                  <a:pt x="0" y="18248"/>
                </a:cubicBezTo>
                <a:cubicBezTo>
                  <a:pt x="0" y="6703"/>
                  <a:pt x="0" y="6703"/>
                  <a:pt x="0" y="6703"/>
                </a:cubicBezTo>
                <a:cubicBezTo>
                  <a:pt x="0" y="4841"/>
                  <a:pt x="1271" y="3352"/>
                  <a:pt x="2859" y="3352"/>
                </a:cubicBezTo>
                <a:cubicBezTo>
                  <a:pt x="3494" y="3352"/>
                  <a:pt x="3494" y="3352"/>
                  <a:pt x="3494" y="3352"/>
                </a:cubicBezTo>
                <a:lnTo>
                  <a:pt x="3494" y="21600"/>
                </a:lnTo>
                <a:close/>
                <a:moveTo>
                  <a:pt x="17153" y="21600"/>
                </a:moveTo>
                <a:cubicBezTo>
                  <a:pt x="4765" y="21600"/>
                  <a:pt x="4765" y="21600"/>
                  <a:pt x="4765" y="21600"/>
                </a:cubicBezTo>
                <a:cubicBezTo>
                  <a:pt x="4765" y="3352"/>
                  <a:pt x="4765" y="3352"/>
                  <a:pt x="4765" y="3352"/>
                </a:cubicBezTo>
                <a:cubicBezTo>
                  <a:pt x="6353" y="3352"/>
                  <a:pt x="6353" y="3352"/>
                  <a:pt x="6353" y="3352"/>
                </a:cubicBezTo>
                <a:cubicBezTo>
                  <a:pt x="6353" y="1117"/>
                  <a:pt x="6353" y="1117"/>
                  <a:pt x="6353" y="1117"/>
                </a:cubicBezTo>
                <a:cubicBezTo>
                  <a:pt x="6353" y="372"/>
                  <a:pt x="6988" y="0"/>
                  <a:pt x="7624" y="0"/>
                </a:cubicBezTo>
                <a:cubicBezTo>
                  <a:pt x="14294" y="0"/>
                  <a:pt x="14294" y="0"/>
                  <a:pt x="14294" y="0"/>
                </a:cubicBezTo>
                <a:cubicBezTo>
                  <a:pt x="14929" y="0"/>
                  <a:pt x="15565" y="372"/>
                  <a:pt x="15565" y="1117"/>
                </a:cubicBezTo>
                <a:cubicBezTo>
                  <a:pt x="15565" y="3352"/>
                  <a:pt x="15565" y="3352"/>
                  <a:pt x="15565" y="3352"/>
                </a:cubicBezTo>
                <a:cubicBezTo>
                  <a:pt x="17153" y="3352"/>
                  <a:pt x="17153" y="3352"/>
                  <a:pt x="17153" y="3352"/>
                </a:cubicBezTo>
                <a:lnTo>
                  <a:pt x="17153" y="21600"/>
                </a:lnTo>
                <a:close/>
                <a:moveTo>
                  <a:pt x="13976" y="3352"/>
                </a:moveTo>
                <a:cubicBezTo>
                  <a:pt x="13976" y="1490"/>
                  <a:pt x="13976" y="1490"/>
                  <a:pt x="13976" y="1490"/>
                </a:cubicBezTo>
                <a:cubicBezTo>
                  <a:pt x="7941" y="1490"/>
                  <a:pt x="7941" y="1490"/>
                  <a:pt x="7941" y="1490"/>
                </a:cubicBezTo>
                <a:cubicBezTo>
                  <a:pt x="7941" y="3352"/>
                  <a:pt x="7941" y="3352"/>
                  <a:pt x="7941" y="3352"/>
                </a:cubicBezTo>
                <a:lnTo>
                  <a:pt x="13976" y="3352"/>
                </a:lnTo>
                <a:close/>
                <a:moveTo>
                  <a:pt x="21600" y="18248"/>
                </a:moveTo>
                <a:cubicBezTo>
                  <a:pt x="21600" y="20110"/>
                  <a:pt x="20647" y="21600"/>
                  <a:pt x="19059" y="21600"/>
                </a:cubicBezTo>
                <a:cubicBezTo>
                  <a:pt x="18424" y="21600"/>
                  <a:pt x="18424" y="21600"/>
                  <a:pt x="18424" y="21600"/>
                </a:cubicBezTo>
                <a:cubicBezTo>
                  <a:pt x="18424" y="3352"/>
                  <a:pt x="18424" y="3352"/>
                  <a:pt x="18424" y="3352"/>
                </a:cubicBezTo>
                <a:cubicBezTo>
                  <a:pt x="19059" y="3352"/>
                  <a:pt x="19059" y="3352"/>
                  <a:pt x="19059" y="3352"/>
                </a:cubicBezTo>
                <a:cubicBezTo>
                  <a:pt x="20647" y="3352"/>
                  <a:pt x="21600" y="4841"/>
                  <a:pt x="21600" y="6703"/>
                </a:cubicBezTo>
                <a:lnTo>
                  <a:pt x="21600" y="1824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7" name="Shape 5503"/>
          <p:cNvSpPr/>
          <p:nvPr/>
        </p:nvSpPr>
        <p:spPr>
          <a:xfrm>
            <a:off x="2293136" y="4591122"/>
            <a:ext cx="390202" cy="3251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155"/>
                </a:moveTo>
                <a:cubicBezTo>
                  <a:pt x="21600" y="20377"/>
                  <a:pt x="20588" y="21600"/>
                  <a:pt x="19575" y="21600"/>
                </a:cubicBezTo>
                <a:cubicBezTo>
                  <a:pt x="2362" y="21600"/>
                  <a:pt x="2362" y="21600"/>
                  <a:pt x="2362" y="21600"/>
                </a:cubicBezTo>
                <a:cubicBezTo>
                  <a:pt x="1012" y="21600"/>
                  <a:pt x="0" y="20377"/>
                  <a:pt x="0" y="19155"/>
                </a:cubicBezTo>
                <a:cubicBezTo>
                  <a:pt x="0" y="2445"/>
                  <a:pt x="0" y="2445"/>
                  <a:pt x="0" y="2445"/>
                </a:cubicBezTo>
                <a:cubicBezTo>
                  <a:pt x="0" y="815"/>
                  <a:pt x="1012" y="0"/>
                  <a:pt x="2362" y="0"/>
                </a:cubicBezTo>
                <a:cubicBezTo>
                  <a:pt x="19575" y="0"/>
                  <a:pt x="19575" y="0"/>
                  <a:pt x="19575" y="0"/>
                </a:cubicBezTo>
                <a:cubicBezTo>
                  <a:pt x="20588" y="0"/>
                  <a:pt x="21600" y="815"/>
                  <a:pt x="21600" y="2445"/>
                </a:cubicBezTo>
                <a:lnTo>
                  <a:pt x="21600" y="19155"/>
                </a:lnTo>
                <a:close/>
                <a:moveTo>
                  <a:pt x="6750" y="4075"/>
                </a:moveTo>
                <a:cubicBezTo>
                  <a:pt x="6750" y="4075"/>
                  <a:pt x="6412" y="3668"/>
                  <a:pt x="6412" y="3668"/>
                </a:cubicBezTo>
                <a:cubicBezTo>
                  <a:pt x="2362" y="3668"/>
                  <a:pt x="2362" y="3668"/>
                  <a:pt x="2362" y="3668"/>
                </a:cubicBezTo>
                <a:cubicBezTo>
                  <a:pt x="2025" y="3668"/>
                  <a:pt x="1687" y="4075"/>
                  <a:pt x="1687" y="4075"/>
                </a:cubicBezTo>
                <a:cubicBezTo>
                  <a:pt x="1687" y="7336"/>
                  <a:pt x="1687" y="7336"/>
                  <a:pt x="1687" y="7336"/>
                </a:cubicBezTo>
                <a:cubicBezTo>
                  <a:pt x="1687" y="7336"/>
                  <a:pt x="2025" y="7743"/>
                  <a:pt x="2362" y="7743"/>
                </a:cubicBezTo>
                <a:cubicBezTo>
                  <a:pt x="6412" y="7743"/>
                  <a:pt x="6412" y="7743"/>
                  <a:pt x="6412" y="7743"/>
                </a:cubicBezTo>
                <a:cubicBezTo>
                  <a:pt x="6412" y="7743"/>
                  <a:pt x="6750" y="7336"/>
                  <a:pt x="6750" y="7336"/>
                </a:cubicBezTo>
                <a:lnTo>
                  <a:pt x="6750" y="4075"/>
                </a:lnTo>
                <a:close/>
                <a:moveTo>
                  <a:pt x="6750" y="10189"/>
                </a:moveTo>
                <a:cubicBezTo>
                  <a:pt x="6750" y="9781"/>
                  <a:pt x="6412" y="9781"/>
                  <a:pt x="6412" y="9781"/>
                </a:cubicBezTo>
                <a:cubicBezTo>
                  <a:pt x="2362" y="9781"/>
                  <a:pt x="2362" y="9781"/>
                  <a:pt x="2362" y="9781"/>
                </a:cubicBezTo>
                <a:cubicBezTo>
                  <a:pt x="2025" y="9781"/>
                  <a:pt x="1687" y="9781"/>
                  <a:pt x="1687" y="10189"/>
                </a:cubicBezTo>
                <a:cubicBezTo>
                  <a:pt x="1687" y="13042"/>
                  <a:pt x="1687" y="13042"/>
                  <a:pt x="1687" y="13042"/>
                </a:cubicBezTo>
                <a:cubicBezTo>
                  <a:pt x="1687" y="13449"/>
                  <a:pt x="2025" y="13857"/>
                  <a:pt x="2362" y="13857"/>
                </a:cubicBezTo>
                <a:cubicBezTo>
                  <a:pt x="6412" y="13857"/>
                  <a:pt x="6412" y="13857"/>
                  <a:pt x="6412" y="13857"/>
                </a:cubicBezTo>
                <a:cubicBezTo>
                  <a:pt x="6412" y="13857"/>
                  <a:pt x="6750" y="13449"/>
                  <a:pt x="6750" y="13042"/>
                </a:cubicBezTo>
                <a:lnTo>
                  <a:pt x="6750" y="10189"/>
                </a:lnTo>
                <a:close/>
                <a:moveTo>
                  <a:pt x="6750" y="16302"/>
                </a:moveTo>
                <a:cubicBezTo>
                  <a:pt x="6750" y="15894"/>
                  <a:pt x="6412" y="15487"/>
                  <a:pt x="6412" y="15487"/>
                </a:cubicBezTo>
                <a:cubicBezTo>
                  <a:pt x="2362" y="15487"/>
                  <a:pt x="2362" y="15487"/>
                  <a:pt x="2362" y="15487"/>
                </a:cubicBezTo>
                <a:cubicBezTo>
                  <a:pt x="2025" y="15487"/>
                  <a:pt x="1687" y="15894"/>
                  <a:pt x="1687" y="16302"/>
                </a:cubicBezTo>
                <a:cubicBezTo>
                  <a:pt x="1687" y="19155"/>
                  <a:pt x="1687" y="19155"/>
                  <a:pt x="1687" y="19155"/>
                </a:cubicBezTo>
                <a:cubicBezTo>
                  <a:pt x="1687" y="19562"/>
                  <a:pt x="2025" y="19562"/>
                  <a:pt x="2362" y="19562"/>
                </a:cubicBezTo>
                <a:cubicBezTo>
                  <a:pt x="6412" y="19562"/>
                  <a:pt x="6412" y="19562"/>
                  <a:pt x="6412" y="19562"/>
                </a:cubicBezTo>
                <a:cubicBezTo>
                  <a:pt x="6412" y="19562"/>
                  <a:pt x="6750" y="19562"/>
                  <a:pt x="6750" y="19155"/>
                </a:cubicBezTo>
                <a:lnTo>
                  <a:pt x="6750" y="16302"/>
                </a:lnTo>
                <a:close/>
                <a:moveTo>
                  <a:pt x="13163" y="4075"/>
                </a:moveTo>
                <a:cubicBezTo>
                  <a:pt x="13163" y="4075"/>
                  <a:pt x="13163" y="3668"/>
                  <a:pt x="12825" y="3668"/>
                </a:cubicBezTo>
                <a:cubicBezTo>
                  <a:pt x="8775" y="3668"/>
                  <a:pt x="8775" y="3668"/>
                  <a:pt x="8775" y="3668"/>
                </a:cubicBezTo>
                <a:cubicBezTo>
                  <a:pt x="8437" y="3668"/>
                  <a:pt x="8437" y="4075"/>
                  <a:pt x="8437" y="4075"/>
                </a:cubicBezTo>
                <a:cubicBezTo>
                  <a:pt x="8437" y="7336"/>
                  <a:pt x="8437" y="7336"/>
                  <a:pt x="8437" y="7336"/>
                </a:cubicBezTo>
                <a:cubicBezTo>
                  <a:pt x="8437" y="7336"/>
                  <a:pt x="8437" y="7743"/>
                  <a:pt x="8775" y="7743"/>
                </a:cubicBezTo>
                <a:cubicBezTo>
                  <a:pt x="12825" y="7743"/>
                  <a:pt x="12825" y="7743"/>
                  <a:pt x="12825" y="7743"/>
                </a:cubicBezTo>
                <a:cubicBezTo>
                  <a:pt x="13163" y="7743"/>
                  <a:pt x="13163" y="7336"/>
                  <a:pt x="13163" y="7336"/>
                </a:cubicBezTo>
                <a:lnTo>
                  <a:pt x="13163" y="4075"/>
                </a:lnTo>
                <a:close/>
                <a:moveTo>
                  <a:pt x="13163" y="10189"/>
                </a:moveTo>
                <a:cubicBezTo>
                  <a:pt x="13163" y="9781"/>
                  <a:pt x="13163" y="9781"/>
                  <a:pt x="12825" y="9781"/>
                </a:cubicBezTo>
                <a:cubicBezTo>
                  <a:pt x="8775" y="9781"/>
                  <a:pt x="8775" y="9781"/>
                  <a:pt x="8775" y="9781"/>
                </a:cubicBezTo>
                <a:cubicBezTo>
                  <a:pt x="8437" y="9781"/>
                  <a:pt x="8437" y="9781"/>
                  <a:pt x="8437" y="10189"/>
                </a:cubicBezTo>
                <a:cubicBezTo>
                  <a:pt x="8437" y="13042"/>
                  <a:pt x="8437" y="13042"/>
                  <a:pt x="8437" y="13042"/>
                </a:cubicBezTo>
                <a:cubicBezTo>
                  <a:pt x="8437" y="13449"/>
                  <a:pt x="8437" y="13857"/>
                  <a:pt x="8775" y="13857"/>
                </a:cubicBezTo>
                <a:cubicBezTo>
                  <a:pt x="12825" y="13857"/>
                  <a:pt x="12825" y="13857"/>
                  <a:pt x="12825" y="13857"/>
                </a:cubicBezTo>
                <a:cubicBezTo>
                  <a:pt x="13163" y="13857"/>
                  <a:pt x="13163" y="13449"/>
                  <a:pt x="13163" y="13042"/>
                </a:cubicBezTo>
                <a:lnTo>
                  <a:pt x="13163" y="10189"/>
                </a:lnTo>
                <a:close/>
                <a:moveTo>
                  <a:pt x="13163" y="16302"/>
                </a:moveTo>
                <a:cubicBezTo>
                  <a:pt x="13163" y="15894"/>
                  <a:pt x="13163" y="15487"/>
                  <a:pt x="12825" y="15487"/>
                </a:cubicBezTo>
                <a:cubicBezTo>
                  <a:pt x="8775" y="15487"/>
                  <a:pt x="8775" y="15487"/>
                  <a:pt x="8775" y="15487"/>
                </a:cubicBezTo>
                <a:cubicBezTo>
                  <a:pt x="8437" y="15487"/>
                  <a:pt x="8437" y="15894"/>
                  <a:pt x="8437" y="16302"/>
                </a:cubicBezTo>
                <a:cubicBezTo>
                  <a:pt x="8437" y="19155"/>
                  <a:pt x="8437" y="19155"/>
                  <a:pt x="8437" y="19155"/>
                </a:cubicBezTo>
                <a:cubicBezTo>
                  <a:pt x="8437" y="19562"/>
                  <a:pt x="8437" y="19562"/>
                  <a:pt x="8775" y="19562"/>
                </a:cubicBezTo>
                <a:cubicBezTo>
                  <a:pt x="12825" y="19562"/>
                  <a:pt x="12825" y="19562"/>
                  <a:pt x="12825" y="19562"/>
                </a:cubicBezTo>
                <a:cubicBezTo>
                  <a:pt x="13163" y="19562"/>
                  <a:pt x="13163" y="19562"/>
                  <a:pt x="13163" y="19155"/>
                </a:cubicBezTo>
                <a:lnTo>
                  <a:pt x="13163" y="16302"/>
                </a:lnTo>
                <a:close/>
                <a:moveTo>
                  <a:pt x="19913" y="4075"/>
                </a:moveTo>
                <a:cubicBezTo>
                  <a:pt x="19913" y="4075"/>
                  <a:pt x="19575" y="3668"/>
                  <a:pt x="19575" y="3668"/>
                </a:cubicBezTo>
                <a:cubicBezTo>
                  <a:pt x="15188" y="3668"/>
                  <a:pt x="15188" y="3668"/>
                  <a:pt x="15188" y="3668"/>
                </a:cubicBezTo>
                <a:cubicBezTo>
                  <a:pt x="15188" y="3668"/>
                  <a:pt x="14850" y="4075"/>
                  <a:pt x="14850" y="4075"/>
                </a:cubicBezTo>
                <a:cubicBezTo>
                  <a:pt x="14850" y="7336"/>
                  <a:pt x="14850" y="7336"/>
                  <a:pt x="14850" y="7336"/>
                </a:cubicBezTo>
                <a:cubicBezTo>
                  <a:pt x="14850" y="7336"/>
                  <a:pt x="15188" y="7743"/>
                  <a:pt x="15188" y="7743"/>
                </a:cubicBezTo>
                <a:cubicBezTo>
                  <a:pt x="19575" y="7743"/>
                  <a:pt x="19575" y="7743"/>
                  <a:pt x="19575" y="7743"/>
                </a:cubicBezTo>
                <a:cubicBezTo>
                  <a:pt x="19575" y="7743"/>
                  <a:pt x="19913" y="7336"/>
                  <a:pt x="19913" y="7336"/>
                </a:cubicBezTo>
                <a:lnTo>
                  <a:pt x="19913" y="4075"/>
                </a:lnTo>
                <a:close/>
                <a:moveTo>
                  <a:pt x="19913" y="10189"/>
                </a:moveTo>
                <a:cubicBezTo>
                  <a:pt x="19913" y="9781"/>
                  <a:pt x="19575" y="9781"/>
                  <a:pt x="19575" y="9781"/>
                </a:cubicBezTo>
                <a:cubicBezTo>
                  <a:pt x="15188" y="9781"/>
                  <a:pt x="15188" y="9781"/>
                  <a:pt x="15188" y="9781"/>
                </a:cubicBezTo>
                <a:cubicBezTo>
                  <a:pt x="15188" y="9781"/>
                  <a:pt x="14850" y="9781"/>
                  <a:pt x="14850" y="10189"/>
                </a:cubicBezTo>
                <a:cubicBezTo>
                  <a:pt x="14850" y="13042"/>
                  <a:pt x="14850" y="13042"/>
                  <a:pt x="14850" y="13042"/>
                </a:cubicBezTo>
                <a:cubicBezTo>
                  <a:pt x="14850" y="13449"/>
                  <a:pt x="15188" y="13857"/>
                  <a:pt x="15188" y="13857"/>
                </a:cubicBezTo>
                <a:cubicBezTo>
                  <a:pt x="19575" y="13857"/>
                  <a:pt x="19575" y="13857"/>
                  <a:pt x="19575" y="13857"/>
                </a:cubicBezTo>
                <a:cubicBezTo>
                  <a:pt x="19575" y="13857"/>
                  <a:pt x="19913" y="13449"/>
                  <a:pt x="19913" y="13042"/>
                </a:cubicBezTo>
                <a:lnTo>
                  <a:pt x="19913" y="10189"/>
                </a:lnTo>
                <a:close/>
                <a:moveTo>
                  <a:pt x="19913" y="16302"/>
                </a:moveTo>
                <a:cubicBezTo>
                  <a:pt x="19913" y="15894"/>
                  <a:pt x="19575" y="15487"/>
                  <a:pt x="19575" y="15487"/>
                </a:cubicBezTo>
                <a:cubicBezTo>
                  <a:pt x="15188" y="15487"/>
                  <a:pt x="15188" y="15487"/>
                  <a:pt x="15188" y="15487"/>
                </a:cubicBezTo>
                <a:cubicBezTo>
                  <a:pt x="15188" y="15487"/>
                  <a:pt x="14850" y="15894"/>
                  <a:pt x="14850" y="16302"/>
                </a:cubicBezTo>
                <a:cubicBezTo>
                  <a:pt x="14850" y="19155"/>
                  <a:pt x="14850" y="19155"/>
                  <a:pt x="14850" y="19155"/>
                </a:cubicBezTo>
                <a:cubicBezTo>
                  <a:pt x="14850" y="19562"/>
                  <a:pt x="15188" y="19562"/>
                  <a:pt x="15188" y="19562"/>
                </a:cubicBezTo>
                <a:cubicBezTo>
                  <a:pt x="19575" y="19562"/>
                  <a:pt x="19575" y="19562"/>
                  <a:pt x="19575" y="19562"/>
                </a:cubicBezTo>
                <a:cubicBezTo>
                  <a:pt x="19575" y="19562"/>
                  <a:pt x="19913" y="19562"/>
                  <a:pt x="19913" y="19155"/>
                </a:cubicBezTo>
                <a:lnTo>
                  <a:pt x="19913" y="1630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8" name="Shape 5504"/>
          <p:cNvSpPr/>
          <p:nvPr/>
        </p:nvSpPr>
        <p:spPr>
          <a:xfrm>
            <a:off x="3172503" y="4591122"/>
            <a:ext cx="446753" cy="3506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866" y="14021"/>
                </a:moveTo>
                <a:cubicBezTo>
                  <a:pt x="11244" y="21221"/>
                  <a:pt x="11244" y="21221"/>
                  <a:pt x="11244" y="21221"/>
                </a:cubicBezTo>
                <a:cubicBezTo>
                  <a:pt x="10948" y="21600"/>
                  <a:pt x="10652" y="21600"/>
                  <a:pt x="10060" y="21600"/>
                </a:cubicBezTo>
                <a:cubicBezTo>
                  <a:pt x="9764" y="21600"/>
                  <a:pt x="9468" y="21600"/>
                  <a:pt x="9173" y="21221"/>
                </a:cubicBezTo>
                <a:cubicBezTo>
                  <a:pt x="1184" y="10611"/>
                  <a:pt x="1184" y="10611"/>
                  <a:pt x="1184" y="10611"/>
                </a:cubicBezTo>
                <a:cubicBezTo>
                  <a:pt x="592" y="10232"/>
                  <a:pt x="0" y="8716"/>
                  <a:pt x="0" y="757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0" y="758"/>
                  <a:pt x="888" y="0"/>
                  <a:pt x="1479" y="0"/>
                </a:cubicBezTo>
                <a:cubicBezTo>
                  <a:pt x="6214" y="0"/>
                  <a:pt x="6214" y="0"/>
                  <a:pt x="6214" y="0"/>
                </a:cubicBezTo>
                <a:cubicBezTo>
                  <a:pt x="7101" y="0"/>
                  <a:pt x="7989" y="379"/>
                  <a:pt x="8581" y="1137"/>
                </a:cubicBezTo>
                <a:cubicBezTo>
                  <a:pt x="16866" y="11368"/>
                  <a:pt x="16866" y="11368"/>
                  <a:pt x="16866" y="11368"/>
                </a:cubicBezTo>
                <a:cubicBezTo>
                  <a:pt x="16866" y="11747"/>
                  <a:pt x="17162" y="12126"/>
                  <a:pt x="17162" y="12884"/>
                </a:cubicBezTo>
                <a:cubicBezTo>
                  <a:pt x="17162" y="13263"/>
                  <a:pt x="16866" y="13642"/>
                  <a:pt x="16866" y="14021"/>
                </a:cubicBezTo>
                <a:close/>
                <a:moveTo>
                  <a:pt x="3847" y="2653"/>
                </a:moveTo>
                <a:cubicBezTo>
                  <a:pt x="2959" y="2653"/>
                  <a:pt x="2367" y="3411"/>
                  <a:pt x="2367" y="4547"/>
                </a:cubicBezTo>
                <a:cubicBezTo>
                  <a:pt x="2367" y="5305"/>
                  <a:pt x="2959" y="6442"/>
                  <a:pt x="3847" y="6442"/>
                </a:cubicBezTo>
                <a:cubicBezTo>
                  <a:pt x="4438" y="6442"/>
                  <a:pt x="5030" y="5305"/>
                  <a:pt x="5030" y="4547"/>
                </a:cubicBezTo>
                <a:cubicBezTo>
                  <a:pt x="5030" y="3411"/>
                  <a:pt x="4438" y="2653"/>
                  <a:pt x="3847" y="2653"/>
                </a:cubicBezTo>
                <a:close/>
                <a:moveTo>
                  <a:pt x="21008" y="14021"/>
                </a:moveTo>
                <a:cubicBezTo>
                  <a:pt x="15386" y="21221"/>
                  <a:pt x="15386" y="21221"/>
                  <a:pt x="15386" y="21221"/>
                </a:cubicBezTo>
                <a:cubicBezTo>
                  <a:pt x="15386" y="21600"/>
                  <a:pt x="14795" y="21600"/>
                  <a:pt x="14499" y="21600"/>
                </a:cubicBezTo>
                <a:cubicBezTo>
                  <a:pt x="13907" y="21600"/>
                  <a:pt x="13611" y="21221"/>
                  <a:pt x="13315" y="20842"/>
                </a:cubicBezTo>
                <a:cubicBezTo>
                  <a:pt x="18641" y="14021"/>
                  <a:pt x="18641" y="14021"/>
                  <a:pt x="18641" y="14021"/>
                </a:cubicBezTo>
                <a:cubicBezTo>
                  <a:pt x="18641" y="13642"/>
                  <a:pt x="18937" y="13263"/>
                  <a:pt x="18937" y="12884"/>
                </a:cubicBezTo>
                <a:cubicBezTo>
                  <a:pt x="18937" y="12126"/>
                  <a:pt x="18641" y="11747"/>
                  <a:pt x="18641" y="11368"/>
                </a:cubicBezTo>
                <a:cubicBezTo>
                  <a:pt x="10356" y="1137"/>
                  <a:pt x="10356" y="1137"/>
                  <a:pt x="10356" y="1137"/>
                </a:cubicBezTo>
                <a:cubicBezTo>
                  <a:pt x="10060" y="379"/>
                  <a:pt x="8877" y="0"/>
                  <a:pt x="7989" y="0"/>
                </a:cubicBezTo>
                <a:cubicBezTo>
                  <a:pt x="10652" y="0"/>
                  <a:pt x="10652" y="0"/>
                  <a:pt x="10652" y="0"/>
                </a:cubicBezTo>
                <a:cubicBezTo>
                  <a:pt x="11244" y="0"/>
                  <a:pt x="12427" y="379"/>
                  <a:pt x="13019" y="1137"/>
                </a:cubicBezTo>
                <a:cubicBezTo>
                  <a:pt x="21008" y="11368"/>
                  <a:pt x="21008" y="11368"/>
                  <a:pt x="21008" y="11368"/>
                </a:cubicBezTo>
                <a:cubicBezTo>
                  <a:pt x="21304" y="11747"/>
                  <a:pt x="21600" y="12126"/>
                  <a:pt x="21600" y="12884"/>
                </a:cubicBezTo>
                <a:cubicBezTo>
                  <a:pt x="21600" y="13263"/>
                  <a:pt x="21304" y="13642"/>
                  <a:pt x="21008" y="1402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9" name="Shape 5505"/>
          <p:cNvSpPr/>
          <p:nvPr/>
        </p:nvSpPr>
        <p:spPr>
          <a:xfrm>
            <a:off x="4053407" y="4666171"/>
            <a:ext cx="385837" cy="2501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4" h="21468" extrusionOk="0">
                <a:moveTo>
                  <a:pt x="1285" y="19888"/>
                </a:moveTo>
                <a:cubicBezTo>
                  <a:pt x="1285" y="19888"/>
                  <a:pt x="943" y="19888"/>
                  <a:pt x="943" y="19888"/>
                </a:cubicBezTo>
                <a:cubicBezTo>
                  <a:pt x="257" y="18834"/>
                  <a:pt x="257" y="18834"/>
                  <a:pt x="257" y="18834"/>
                </a:cubicBezTo>
                <a:cubicBezTo>
                  <a:pt x="-86" y="18307"/>
                  <a:pt x="-86" y="18307"/>
                  <a:pt x="257" y="17780"/>
                </a:cubicBezTo>
                <a:cubicBezTo>
                  <a:pt x="5400" y="9878"/>
                  <a:pt x="5400" y="9878"/>
                  <a:pt x="5400" y="9878"/>
                </a:cubicBezTo>
                <a:cubicBezTo>
                  <a:pt x="257" y="1975"/>
                  <a:pt x="257" y="1975"/>
                  <a:pt x="257" y="1975"/>
                </a:cubicBezTo>
                <a:cubicBezTo>
                  <a:pt x="-86" y="1975"/>
                  <a:pt x="-86" y="1448"/>
                  <a:pt x="257" y="922"/>
                </a:cubicBezTo>
                <a:cubicBezTo>
                  <a:pt x="943" y="395"/>
                  <a:pt x="943" y="395"/>
                  <a:pt x="943" y="395"/>
                </a:cubicBezTo>
                <a:cubicBezTo>
                  <a:pt x="943" y="-132"/>
                  <a:pt x="1285" y="-132"/>
                  <a:pt x="1285" y="395"/>
                </a:cubicBezTo>
                <a:cubicBezTo>
                  <a:pt x="7457" y="9351"/>
                  <a:pt x="7457" y="9351"/>
                  <a:pt x="7457" y="9351"/>
                </a:cubicBezTo>
                <a:cubicBezTo>
                  <a:pt x="7457" y="9878"/>
                  <a:pt x="7457" y="10405"/>
                  <a:pt x="7457" y="10405"/>
                </a:cubicBezTo>
                <a:lnTo>
                  <a:pt x="1285" y="19888"/>
                </a:lnTo>
                <a:close/>
                <a:moveTo>
                  <a:pt x="21514" y="20941"/>
                </a:moveTo>
                <a:cubicBezTo>
                  <a:pt x="21514" y="20941"/>
                  <a:pt x="21171" y="21468"/>
                  <a:pt x="21171" y="21468"/>
                </a:cubicBezTo>
                <a:cubicBezTo>
                  <a:pt x="8485" y="21468"/>
                  <a:pt x="8485" y="21468"/>
                  <a:pt x="8485" y="21468"/>
                </a:cubicBezTo>
                <a:cubicBezTo>
                  <a:pt x="8485" y="21468"/>
                  <a:pt x="8143" y="20941"/>
                  <a:pt x="8143" y="20941"/>
                </a:cubicBezTo>
                <a:cubicBezTo>
                  <a:pt x="8143" y="19361"/>
                  <a:pt x="8143" y="19361"/>
                  <a:pt x="8143" y="19361"/>
                </a:cubicBezTo>
                <a:cubicBezTo>
                  <a:pt x="8143" y="19361"/>
                  <a:pt x="8485" y="18834"/>
                  <a:pt x="8485" y="18834"/>
                </a:cubicBezTo>
                <a:cubicBezTo>
                  <a:pt x="21171" y="18834"/>
                  <a:pt x="21171" y="18834"/>
                  <a:pt x="21171" y="18834"/>
                </a:cubicBezTo>
                <a:cubicBezTo>
                  <a:pt x="21171" y="18834"/>
                  <a:pt x="21514" y="19361"/>
                  <a:pt x="21514" y="19361"/>
                </a:cubicBezTo>
                <a:lnTo>
                  <a:pt x="21514" y="2094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0" name="Shape 5506"/>
          <p:cNvSpPr/>
          <p:nvPr/>
        </p:nvSpPr>
        <p:spPr>
          <a:xfrm>
            <a:off x="4934064" y="4591122"/>
            <a:ext cx="390203" cy="3251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25" y="7743"/>
                </a:moveTo>
                <a:cubicBezTo>
                  <a:pt x="10125" y="8966"/>
                  <a:pt x="9112" y="9781"/>
                  <a:pt x="8437" y="9781"/>
                </a:cubicBezTo>
                <a:cubicBezTo>
                  <a:pt x="1687" y="9781"/>
                  <a:pt x="1687" y="9781"/>
                  <a:pt x="1687" y="9781"/>
                </a:cubicBezTo>
                <a:cubicBezTo>
                  <a:pt x="1012" y="9781"/>
                  <a:pt x="0" y="8966"/>
                  <a:pt x="0" y="7743"/>
                </a:cubicBezTo>
                <a:cubicBezTo>
                  <a:pt x="0" y="1630"/>
                  <a:pt x="0" y="1630"/>
                  <a:pt x="0" y="1630"/>
                </a:cubicBezTo>
                <a:cubicBezTo>
                  <a:pt x="0" y="815"/>
                  <a:pt x="1012" y="0"/>
                  <a:pt x="1687" y="0"/>
                </a:cubicBezTo>
                <a:cubicBezTo>
                  <a:pt x="8437" y="0"/>
                  <a:pt x="8437" y="0"/>
                  <a:pt x="8437" y="0"/>
                </a:cubicBezTo>
                <a:cubicBezTo>
                  <a:pt x="9112" y="0"/>
                  <a:pt x="10125" y="815"/>
                  <a:pt x="10125" y="1630"/>
                </a:cubicBezTo>
                <a:lnTo>
                  <a:pt x="10125" y="7743"/>
                </a:lnTo>
                <a:close/>
                <a:moveTo>
                  <a:pt x="10125" y="19562"/>
                </a:moveTo>
                <a:cubicBezTo>
                  <a:pt x="10125" y="20785"/>
                  <a:pt x="9112" y="21600"/>
                  <a:pt x="8437" y="21600"/>
                </a:cubicBezTo>
                <a:cubicBezTo>
                  <a:pt x="1687" y="21600"/>
                  <a:pt x="1687" y="21600"/>
                  <a:pt x="1687" y="21600"/>
                </a:cubicBezTo>
                <a:cubicBezTo>
                  <a:pt x="1012" y="21600"/>
                  <a:pt x="0" y="20785"/>
                  <a:pt x="0" y="19562"/>
                </a:cubicBezTo>
                <a:cubicBezTo>
                  <a:pt x="0" y="13857"/>
                  <a:pt x="0" y="13857"/>
                  <a:pt x="0" y="13857"/>
                </a:cubicBezTo>
                <a:cubicBezTo>
                  <a:pt x="0" y="12634"/>
                  <a:pt x="1012" y="11819"/>
                  <a:pt x="1687" y="11819"/>
                </a:cubicBezTo>
                <a:cubicBezTo>
                  <a:pt x="8437" y="11819"/>
                  <a:pt x="8437" y="11819"/>
                  <a:pt x="8437" y="11819"/>
                </a:cubicBezTo>
                <a:cubicBezTo>
                  <a:pt x="9112" y="11819"/>
                  <a:pt x="10125" y="12634"/>
                  <a:pt x="10125" y="13857"/>
                </a:cubicBezTo>
                <a:lnTo>
                  <a:pt x="10125" y="19562"/>
                </a:lnTo>
                <a:close/>
                <a:moveTo>
                  <a:pt x="21600" y="7743"/>
                </a:moveTo>
                <a:cubicBezTo>
                  <a:pt x="21600" y="8966"/>
                  <a:pt x="20588" y="9781"/>
                  <a:pt x="19913" y="9781"/>
                </a:cubicBezTo>
                <a:cubicBezTo>
                  <a:pt x="13163" y="9781"/>
                  <a:pt x="13163" y="9781"/>
                  <a:pt x="13163" y="9781"/>
                </a:cubicBezTo>
                <a:cubicBezTo>
                  <a:pt x="12488" y="9781"/>
                  <a:pt x="11475" y="8966"/>
                  <a:pt x="11475" y="7743"/>
                </a:cubicBezTo>
                <a:cubicBezTo>
                  <a:pt x="11475" y="1630"/>
                  <a:pt x="11475" y="1630"/>
                  <a:pt x="11475" y="1630"/>
                </a:cubicBezTo>
                <a:cubicBezTo>
                  <a:pt x="11475" y="815"/>
                  <a:pt x="12488" y="0"/>
                  <a:pt x="13163" y="0"/>
                </a:cubicBezTo>
                <a:cubicBezTo>
                  <a:pt x="19913" y="0"/>
                  <a:pt x="19913" y="0"/>
                  <a:pt x="19913" y="0"/>
                </a:cubicBezTo>
                <a:cubicBezTo>
                  <a:pt x="20588" y="0"/>
                  <a:pt x="21600" y="815"/>
                  <a:pt x="21600" y="1630"/>
                </a:cubicBezTo>
                <a:lnTo>
                  <a:pt x="21600" y="7743"/>
                </a:lnTo>
                <a:close/>
                <a:moveTo>
                  <a:pt x="21600" y="19562"/>
                </a:moveTo>
                <a:cubicBezTo>
                  <a:pt x="21600" y="20785"/>
                  <a:pt x="20588" y="21600"/>
                  <a:pt x="19913" y="21600"/>
                </a:cubicBezTo>
                <a:cubicBezTo>
                  <a:pt x="13163" y="21600"/>
                  <a:pt x="13163" y="21600"/>
                  <a:pt x="13163" y="21600"/>
                </a:cubicBezTo>
                <a:cubicBezTo>
                  <a:pt x="12488" y="21600"/>
                  <a:pt x="11475" y="20785"/>
                  <a:pt x="11475" y="19562"/>
                </a:cubicBezTo>
                <a:cubicBezTo>
                  <a:pt x="11475" y="13857"/>
                  <a:pt x="11475" y="13857"/>
                  <a:pt x="11475" y="13857"/>
                </a:cubicBezTo>
                <a:cubicBezTo>
                  <a:pt x="11475" y="12634"/>
                  <a:pt x="12488" y="11819"/>
                  <a:pt x="13163" y="11819"/>
                </a:cubicBezTo>
                <a:cubicBezTo>
                  <a:pt x="19913" y="11819"/>
                  <a:pt x="19913" y="11819"/>
                  <a:pt x="19913" y="11819"/>
                </a:cubicBezTo>
                <a:cubicBezTo>
                  <a:pt x="20588" y="11819"/>
                  <a:pt x="21600" y="12634"/>
                  <a:pt x="21600" y="13857"/>
                </a:cubicBezTo>
                <a:lnTo>
                  <a:pt x="21600" y="1956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1" name="Shape 5507"/>
          <p:cNvSpPr/>
          <p:nvPr/>
        </p:nvSpPr>
        <p:spPr>
          <a:xfrm>
            <a:off x="5813433" y="4591122"/>
            <a:ext cx="361927" cy="3873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39" y="14743"/>
                </a:moveTo>
                <a:cubicBezTo>
                  <a:pt x="15376" y="14743"/>
                  <a:pt x="15376" y="14743"/>
                  <a:pt x="15376" y="14743"/>
                </a:cubicBezTo>
                <a:cubicBezTo>
                  <a:pt x="15742" y="15771"/>
                  <a:pt x="16108" y="16457"/>
                  <a:pt x="16108" y="17486"/>
                </a:cubicBezTo>
                <a:cubicBezTo>
                  <a:pt x="16108" y="18171"/>
                  <a:pt x="16108" y="18857"/>
                  <a:pt x="15742" y="19886"/>
                </a:cubicBezTo>
                <a:cubicBezTo>
                  <a:pt x="15010" y="20914"/>
                  <a:pt x="13546" y="21600"/>
                  <a:pt x="12081" y="21600"/>
                </a:cubicBezTo>
                <a:cubicBezTo>
                  <a:pt x="11715" y="21600"/>
                  <a:pt x="11349" y="21257"/>
                  <a:pt x="10983" y="20914"/>
                </a:cubicBezTo>
                <a:cubicBezTo>
                  <a:pt x="9519" y="19886"/>
                  <a:pt x="9885" y="17829"/>
                  <a:pt x="9153" y="16800"/>
                </a:cubicBezTo>
                <a:cubicBezTo>
                  <a:pt x="8786" y="16457"/>
                  <a:pt x="8054" y="15771"/>
                  <a:pt x="7688" y="15086"/>
                </a:cubicBezTo>
                <a:cubicBezTo>
                  <a:pt x="7322" y="14743"/>
                  <a:pt x="6224" y="13371"/>
                  <a:pt x="5858" y="13029"/>
                </a:cubicBezTo>
                <a:cubicBezTo>
                  <a:pt x="1831" y="13029"/>
                  <a:pt x="1831" y="13029"/>
                  <a:pt x="1831" y="13029"/>
                </a:cubicBezTo>
                <a:cubicBezTo>
                  <a:pt x="1098" y="13029"/>
                  <a:pt x="0" y="12343"/>
                  <a:pt x="0" y="11657"/>
                </a:cubicBezTo>
                <a:cubicBezTo>
                  <a:pt x="0" y="3086"/>
                  <a:pt x="0" y="3086"/>
                  <a:pt x="0" y="3086"/>
                </a:cubicBezTo>
                <a:cubicBezTo>
                  <a:pt x="0" y="2400"/>
                  <a:pt x="1098" y="1371"/>
                  <a:pt x="1831" y="1371"/>
                </a:cubicBezTo>
                <a:cubicBezTo>
                  <a:pt x="5858" y="1371"/>
                  <a:pt x="5858" y="1371"/>
                  <a:pt x="5858" y="1371"/>
                </a:cubicBezTo>
                <a:cubicBezTo>
                  <a:pt x="6224" y="1371"/>
                  <a:pt x="7322" y="1029"/>
                  <a:pt x="7688" y="1029"/>
                </a:cubicBezTo>
                <a:cubicBezTo>
                  <a:pt x="9885" y="343"/>
                  <a:pt x="11715" y="0"/>
                  <a:pt x="13912" y="0"/>
                </a:cubicBezTo>
                <a:cubicBezTo>
                  <a:pt x="15376" y="0"/>
                  <a:pt x="15376" y="0"/>
                  <a:pt x="15376" y="0"/>
                </a:cubicBezTo>
                <a:cubicBezTo>
                  <a:pt x="17939" y="0"/>
                  <a:pt x="19769" y="1371"/>
                  <a:pt x="19769" y="3771"/>
                </a:cubicBezTo>
                <a:cubicBezTo>
                  <a:pt x="19769" y="3771"/>
                  <a:pt x="19769" y="3771"/>
                  <a:pt x="19769" y="3771"/>
                </a:cubicBezTo>
                <a:cubicBezTo>
                  <a:pt x="20136" y="4457"/>
                  <a:pt x="20502" y="5143"/>
                  <a:pt x="20502" y="6171"/>
                </a:cubicBezTo>
                <a:cubicBezTo>
                  <a:pt x="20502" y="6171"/>
                  <a:pt x="20502" y="6514"/>
                  <a:pt x="20502" y="6514"/>
                </a:cubicBezTo>
                <a:cubicBezTo>
                  <a:pt x="20868" y="7200"/>
                  <a:pt x="20868" y="7886"/>
                  <a:pt x="20868" y="8571"/>
                </a:cubicBezTo>
                <a:cubicBezTo>
                  <a:pt x="20868" y="8914"/>
                  <a:pt x="20868" y="9257"/>
                  <a:pt x="20868" y="9257"/>
                </a:cubicBezTo>
                <a:cubicBezTo>
                  <a:pt x="21234" y="9943"/>
                  <a:pt x="21600" y="10629"/>
                  <a:pt x="21600" y="11657"/>
                </a:cubicBezTo>
                <a:cubicBezTo>
                  <a:pt x="21600" y="13371"/>
                  <a:pt x="19769" y="14743"/>
                  <a:pt x="17939" y="14743"/>
                </a:cubicBezTo>
                <a:close/>
                <a:moveTo>
                  <a:pt x="2929" y="3086"/>
                </a:moveTo>
                <a:cubicBezTo>
                  <a:pt x="2197" y="3086"/>
                  <a:pt x="1831" y="3429"/>
                  <a:pt x="1831" y="4114"/>
                </a:cubicBezTo>
                <a:cubicBezTo>
                  <a:pt x="1831" y="4457"/>
                  <a:pt x="2197" y="4800"/>
                  <a:pt x="2929" y="4800"/>
                </a:cubicBezTo>
                <a:cubicBezTo>
                  <a:pt x="3295" y="4800"/>
                  <a:pt x="3661" y="4457"/>
                  <a:pt x="3661" y="4114"/>
                </a:cubicBezTo>
                <a:cubicBezTo>
                  <a:pt x="3661" y="3429"/>
                  <a:pt x="3295" y="3086"/>
                  <a:pt x="2929" y="3086"/>
                </a:cubicBezTo>
                <a:close/>
                <a:moveTo>
                  <a:pt x="18671" y="9943"/>
                </a:moveTo>
                <a:cubicBezTo>
                  <a:pt x="19037" y="9600"/>
                  <a:pt x="19037" y="8914"/>
                  <a:pt x="19037" y="8571"/>
                </a:cubicBezTo>
                <a:cubicBezTo>
                  <a:pt x="19037" y="7886"/>
                  <a:pt x="19037" y="7200"/>
                  <a:pt x="18305" y="6857"/>
                </a:cubicBezTo>
                <a:cubicBezTo>
                  <a:pt x="18671" y="6514"/>
                  <a:pt x="18671" y="6514"/>
                  <a:pt x="18671" y="6171"/>
                </a:cubicBezTo>
                <a:cubicBezTo>
                  <a:pt x="18671" y="5486"/>
                  <a:pt x="18305" y="4800"/>
                  <a:pt x="17939" y="4457"/>
                </a:cubicBezTo>
                <a:cubicBezTo>
                  <a:pt x="17939" y="4114"/>
                  <a:pt x="17939" y="3771"/>
                  <a:pt x="17939" y="3771"/>
                </a:cubicBezTo>
                <a:cubicBezTo>
                  <a:pt x="17939" y="2057"/>
                  <a:pt x="16841" y="1371"/>
                  <a:pt x="15376" y="1371"/>
                </a:cubicBezTo>
                <a:cubicBezTo>
                  <a:pt x="13546" y="1371"/>
                  <a:pt x="13546" y="1371"/>
                  <a:pt x="13546" y="1371"/>
                </a:cubicBezTo>
                <a:cubicBezTo>
                  <a:pt x="11715" y="1371"/>
                  <a:pt x="10251" y="2057"/>
                  <a:pt x="8786" y="2400"/>
                </a:cubicBezTo>
                <a:cubicBezTo>
                  <a:pt x="8054" y="2743"/>
                  <a:pt x="6590" y="3086"/>
                  <a:pt x="5858" y="3086"/>
                </a:cubicBezTo>
                <a:cubicBezTo>
                  <a:pt x="5492" y="3086"/>
                  <a:pt x="5492" y="3086"/>
                  <a:pt x="5492" y="3086"/>
                </a:cubicBezTo>
                <a:cubicBezTo>
                  <a:pt x="5492" y="11657"/>
                  <a:pt x="5492" y="11657"/>
                  <a:pt x="5492" y="11657"/>
                </a:cubicBezTo>
                <a:cubicBezTo>
                  <a:pt x="5858" y="11657"/>
                  <a:pt x="5858" y="11657"/>
                  <a:pt x="5858" y="11657"/>
                </a:cubicBezTo>
                <a:cubicBezTo>
                  <a:pt x="6956" y="11657"/>
                  <a:pt x="8786" y="13714"/>
                  <a:pt x="9153" y="14400"/>
                </a:cubicBezTo>
                <a:cubicBezTo>
                  <a:pt x="9519" y="14743"/>
                  <a:pt x="9885" y="15429"/>
                  <a:pt x="10251" y="15771"/>
                </a:cubicBezTo>
                <a:cubicBezTo>
                  <a:pt x="11715" y="17143"/>
                  <a:pt x="11349" y="18857"/>
                  <a:pt x="12081" y="19886"/>
                </a:cubicBezTo>
                <a:cubicBezTo>
                  <a:pt x="13912" y="19886"/>
                  <a:pt x="14278" y="18857"/>
                  <a:pt x="14278" y="17486"/>
                </a:cubicBezTo>
                <a:cubicBezTo>
                  <a:pt x="14278" y="15771"/>
                  <a:pt x="13180" y="14743"/>
                  <a:pt x="13180" y="13029"/>
                </a:cubicBezTo>
                <a:cubicBezTo>
                  <a:pt x="17939" y="13029"/>
                  <a:pt x="17939" y="13029"/>
                  <a:pt x="17939" y="13029"/>
                </a:cubicBezTo>
                <a:cubicBezTo>
                  <a:pt x="19037" y="13029"/>
                  <a:pt x="19769" y="12343"/>
                  <a:pt x="19769" y="11657"/>
                </a:cubicBezTo>
                <a:cubicBezTo>
                  <a:pt x="19769" y="10971"/>
                  <a:pt x="19403" y="9943"/>
                  <a:pt x="18671" y="994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2" name="Shape 5508"/>
          <p:cNvSpPr/>
          <p:nvPr/>
        </p:nvSpPr>
        <p:spPr>
          <a:xfrm>
            <a:off x="6723902" y="4647673"/>
            <a:ext cx="277101" cy="274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20" y="18240"/>
                </a:moveTo>
                <a:cubicBezTo>
                  <a:pt x="18240" y="21120"/>
                  <a:pt x="18240" y="21120"/>
                  <a:pt x="18240" y="21120"/>
                </a:cubicBezTo>
                <a:cubicBezTo>
                  <a:pt x="18240" y="21120"/>
                  <a:pt x="17760" y="21600"/>
                  <a:pt x="17280" y="21600"/>
                </a:cubicBezTo>
                <a:cubicBezTo>
                  <a:pt x="16800" y="21600"/>
                  <a:pt x="16320" y="21120"/>
                  <a:pt x="15840" y="21120"/>
                </a:cubicBezTo>
                <a:cubicBezTo>
                  <a:pt x="10560" y="15360"/>
                  <a:pt x="10560" y="15360"/>
                  <a:pt x="10560" y="15360"/>
                </a:cubicBezTo>
                <a:cubicBezTo>
                  <a:pt x="5280" y="21120"/>
                  <a:pt x="5280" y="21120"/>
                  <a:pt x="5280" y="21120"/>
                </a:cubicBezTo>
                <a:cubicBezTo>
                  <a:pt x="4800" y="21120"/>
                  <a:pt x="4320" y="21600"/>
                  <a:pt x="3840" y="21600"/>
                </a:cubicBezTo>
                <a:cubicBezTo>
                  <a:pt x="3360" y="21600"/>
                  <a:pt x="3360" y="21120"/>
                  <a:pt x="2880" y="21120"/>
                </a:cubicBezTo>
                <a:cubicBezTo>
                  <a:pt x="480" y="18240"/>
                  <a:pt x="480" y="18240"/>
                  <a:pt x="480" y="18240"/>
                </a:cubicBezTo>
                <a:cubicBezTo>
                  <a:pt x="0" y="18240"/>
                  <a:pt x="0" y="17760"/>
                  <a:pt x="0" y="17280"/>
                </a:cubicBezTo>
                <a:cubicBezTo>
                  <a:pt x="0" y="16800"/>
                  <a:pt x="0" y="16320"/>
                  <a:pt x="480" y="15840"/>
                </a:cubicBezTo>
                <a:cubicBezTo>
                  <a:pt x="5760" y="10560"/>
                  <a:pt x="5760" y="10560"/>
                  <a:pt x="5760" y="10560"/>
                </a:cubicBezTo>
                <a:cubicBezTo>
                  <a:pt x="480" y="5280"/>
                  <a:pt x="480" y="5280"/>
                  <a:pt x="480" y="5280"/>
                </a:cubicBezTo>
                <a:cubicBezTo>
                  <a:pt x="0" y="4800"/>
                  <a:pt x="0" y="4320"/>
                  <a:pt x="0" y="3840"/>
                </a:cubicBezTo>
                <a:cubicBezTo>
                  <a:pt x="0" y="3360"/>
                  <a:pt x="0" y="2880"/>
                  <a:pt x="480" y="2880"/>
                </a:cubicBezTo>
                <a:cubicBezTo>
                  <a:pt x="2880" y="480"/>
                  <a:pt x="2880" y="480"/>
                  <a:pt x="2880" y="480"/>
                </a:cubicBezTo>
                <a:cubicBezTo>
                  <a:pt x="3360" y="0"/>
                  <a:pt x="3360" y="0"/>
                  <a:pt x="3840" y="0"/>
                </a:cubicBezTo>
                <a:cubicBezTo>
                  <a:pt x="4320" y="0"/>
                  <a:pt x="4800" y="0"/>
                  <a:pt x="5280" y="480"/>
                </a:cubicBezTo>
                <a:cubicBezTo>
                  <a:pt x="10560" y="5760"/>
                  <a:pt x="10560" y="5760"/>
                  <a:pt x="10560" y="5760"/>
                </a:cubicBezTo>
                <a:cubicBezTo>
                  <a:pt x="15840" y="480"/>
                  <a:pt x="15840" y="480"/>
                  <a:pt x="15840" y="480"/>
                </a:cubicBezTo>
                <a:cubicBezTo>
                  <a:pt x="16320" y="0"/>
                  <a:pt x="16800" y="0"/>
                  <a:pt x="17280" y="0"/>
                </a:cubicBezTo>
                <a:cubicBezTo>
                  <a:pt x="17760" y="0"/>
                  <a:pt x="18240" y="0"/>
                  <a:pt x="18240" y="480"/>
                </a:cubicBezTo>
                <a:cubicBezTo>
                  <a:pt x="21120" y="2880"/>
                  <a:pt x="21120" y="2880"/>
                  <a:pt x="21120" y="2880"/>
                </a:cubicBezTo>
                <a:cubicBezTo>
                  <a:pt x="21120" y="2880"/>
                  <a:pt x="21600" y="3360"/>
                  <a:pt x="21600" y="3840"/>
                </a:cubicBezTo>
                <a:cubicBezTo>
                  <a:pt x="21600" y="4320"/>
                  <a:pt x="21120" y="4800"/>
                  <a:pt x="21120" y="5280"/>
                </a:cubicBezTo>
                <a:cubicBezTo>
                  <a:pt x="15360" y="10560"/>
                  <a:pt x="15360" y="10560"/>
                  <a:pt x="15360" y="10560"/>
                </a:cubicBezTo>
                <a:cubicBezTo>
                  <a:pt x="21120" y="15840"/>
                  <a:pt x="21120" y="15840"/>
                  <a:pt x="21120" y="15840"/>
                </a:cubicBezTo>
                <a:cubicBezTo>
                  <a:pt x="21120" y="16320"/>
                  <a:pt x="21600" y="16800"/>
                  <a:pt x="21600" y="17280"/>
                </a:cubicBezTo>
                <a:cubicBezTo>
                  <a:pt x="21600" y="17760"/>
                  <a:pt x="21120" y="18240"/>
                  <a:pt x="21120" y="1824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3" name="Shape 5509"/>
          <p:cNvSpPr/>
          <p:nvPr/>
        </p:nvSpPr>
        <p:spPr>
          <a:xfrm>
            <a:off x="7574996" y="4591122"/>
            <a:ext cx="353444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503"/>
                </a:moveTo>
                <a:cubicBezTo>
                  <a:pt x="21600" y="19738"/>
                  <a:pt x="19738" y="21600"/>
                  <a:pt x="17503" y="21600"/>
                </a:cubicBezTo>
                <a:cubicBezTo>
                  <a:pt x="4097" y="21600"/>
                  <a:pt x="4097" y="21600"/>
                  <a:pt x="4097" y="21600"/>
                </a:cubicBezTo>
                <a:cubicBezTo>
                  <a:pt x="1862" y="21600"/>
                  <a:pt x="0" y="19738"/>
                  <a:pt x="0" y="17503"/>
                </a:cubicBezTo>
                <a:cubicBezTo>
                  <a:pt x="0" y="3724"/>
                  <a:pt x="0" y="3724"/>
                  <a:pt x="0" y="3724"/>
                </a:cubicBezTo>
                <a:cubicBezTo>
                  <a:pt x="0" y="1490"/>
                  <a:pt x="1862" y="0"/>
                  <a:pt x="4097" y="0"/>
                </a:cubicBezTo>
                <a:cubicBezTo>
                  <a:pt x="17503" y="0"/>
                  <a:pt x="17503" y="0"/>
                  <a:pt x="17503" y="0"/>
                </a:cubicBezTo>
                <a:cubicBezTo>
                  <a:pt x="19738" y="0"/>
                  <a:pt x="21600" y="1490"/>
                  <a:pt x="21600" y="3724"/>
                </a:cubicBezTo>
                <a:lnTo>
                  <a:pt x="21600" y="17503"/>
                </a:lnTo>
                <a:close/>
                <a:moveTo>
                  <a:pt x="17876" y="3724"/>
                </a:moveTo>
                <a:cubicBezTo>
                  <a:pt x="17876" y="3724"/>
                  <a:pt x="17876" y="3352"/>
                  <a:pt x="17503" y="3352"/>
                </a:cubicBezTo>
                <a:cubicBezTo>
                  <a:pt x="4097" y="3352"/>
                  <a:pt x="4097" y="3352"/>
                  <a:pt x="4097" y="3352"/>
                </a:cubicBezTo>
                <a:cubicBezTo>
                  <a:pt x="3724" y="3352"/>
                  <a:pt x="3352" y="3724"/>
                  <a:pt x="3352" y="3724"/>
                </a:cubicBezTo>
                <a:cubicBezTo>
                  <a:pt x="3352" y="17503"/>
                  <a:pt x="3352" y="17503"/>
                  <a:pt x="3352" y="17503"/>
                </a:cubicBezTo>
                <a:cubicBezTo>
                  <a:pt x="3352" y="17876"/>
                  <a:pt x="3724" y="17876"/>
                  <a:pt x="4097" y="17876"/>
                </a:cubicBezTo>
                <a:cubicBezTo>
                  <a:pt x="17503" y="17876"/>
                  <a:pt x="17503" y="17876"/>
                  <a:pt x="17503" y="17876"/>
                </a:cubicBezTo>
                <a:cubicBezTo>
                  <a:pt x="17876" y="17876"/>
                  <a:pt x="17876" y="17876"/>
                  <a:pt x="17876" y="17503"/>
                </a:cubicBezTo>
                <a:lnTo>
                  <a:pt x="17876" y="3724"/>
                </a:lnTo>
                <a:close/>
                <a:moveTo>
                  <a:pt x="16014" y="8566"/>
                </a:moveTo>
                <a:cubicBezTo>
                  <a:pt x="11545" y="14897"/>
                  <a:pt x="11545" y="14897"/>
                  <a:pt x="11545" y="14897"/>
                </a:cubicBezTo>
                <a:cubicBezTo>
                  <a:pt x="11172" y="14897"/>
                  <a:pt x="11172" y="15269"/>
                  <a:pt x="10800" y="15269"/>
                </a:cubicBezTo>
                <a:cubicBezTo>
                  <a:pt x="10428" y="15269"/>
                  <a:pt x="10055" y="14897"/>
                  <a:pt x="10055" y="14897"/>
                </a:cubicBezTo>
                <a:cubicBezTo>
                  <a:pt x="5586" y="8566"/>
                  <a:pt x="5586" y="8566"/>
                  <a:pt x="5586" y="8566"/>
                </a:cubicBezTo>
                <a:cubicBezTo>
                  <a:pt x="5214" y="8193"/>
                  <a:pt x="5214" y="7821"/>
                  <a:pt x="5586" y="7448"/>
                </a:cubicBezTo>
                <a:cubicBezTo>
                  <a:pt x="5586" y="7076"/>
                  <a:pt x="5959" y="7076"/>
                  <a:pt x="6331" y="7076"/>
                </a:cubicBezTo>
                <a:cubicBezTo>
                  <a:pt x="15269" y="7076"/>
                  <a:pt x="15269" y="7076"/>
                  <a:pt x="15269" y="7076"/>
                </a:cubicBezTo>
                <a:cubicBezTo>
                  <a:pt x="15641" y="7076"/>
                  <a:pt x="16014" y="7076"/>
                  <a:pt x="16014" y="7448"/>
                </a:cubicBezTo>
                <a:cubicBezTo>
                  <a:pt x="16386" y="7821"/>
                  <a:pt x="16386" y="8193"/>
                  <a:pt x="16014" y="856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4" name="Shape 5510"/>
          <p:cNvSpPr/>
          <p:nvPr/>
        </p:nvSpPr>
        <p:spPr>
          <a:xfrm>
            <a:off x="8454363" y="4591122"/>
            <a:ext cx="356274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503"/>
                </a:moveTo>
                <a:cubicBezTo>
                  <a:pt x="21600" y="19738"/>
                  <a:pt x="19738" y="21600"/>
                  <a:pt x="17503" y="21600"/>
                </a:cubicBezTo>
                <a:cubicBezTo>
                  <a:pt x="4097" y="21600"/>
                  <a:pt x="4097" y="21600"/>
                  <a:pt x="4097" y="21600"/>
                </a:cubicBezTo>
                <a:cubicBezTo>
                  <a:pt x="1862" y="21600"/>
                  <a:pt x="0" y="19738"/>
                  <a:pt x="0" y="17503"/>
                </a:cubicBezTo>
                <a:cubicBezTo>
                  <a:pt x="0" y="3724"/>
                  <a:pt x="0" y="3724"/>
                  <a:pt x="0" y="3724"/>
                </a:cubicBezTo>
                <a:cubicBezTo>
                  <a:pt x="0" y="1490"/>
                  <a:pt x="1862" y="0"/>
                  <a:pt x="4097" y="0"/>
                </a:cubicBezTo>
                <a:cubicBezTo>
                  <a:pt x="17503" y="0"/>
                  <a:pt x="17503" y="0"/>
                  <a:pt x="17503" y="0"/>
                </a:cubicBezTo>
                <a:cubicBezTo>
                  <a:pt x="19738" y="0"/>
                  <a:pt x="21600" y="1490"/>
                  <a:pt x="21600" y="3724"/>
                </a:cubicBezTo>
                <a:lnTo>
                  <a:pt x="21600" y="17503"/>
                </a:lnTo>
                <a:close/>
                <a:moveTo>
                  <a:pt x="17876" y="3724"/>
                </a:moveTo>
                <a:cubicBezTo>
                  <a:pt x="17876" y="3724"/>
                  <a:pt x="17876" y="3352"/>
                  <a:pt x="17503" y="3352"/>
                </a:cubicBezTo>
                <a:cubicBezTo>
                  <a:pt x="4097" y="3352"/>
                  <a:pt x="4097" y="3352"/>
                  <a:pt x="4097" y="3352"/>
                </a:cubicBezTo>
                <a:cubicBezTo>
                  <a:pt x="3724" y="3352"/>
                  <a:pt x="3352" y="3724"/>
                  <a:pt x="3352" y="3724"/>
                </a:cubicBezTo>
                <a:cubicBezTo>
                  <a:pt x="3352" y="17503"/>
                  <a:pt x="3352" y="17503"/>
                  <a:pt x="3352" y="17503"/>
                </a:cubicBezTo>
                <a:cubicBezTo>
                  <a:pt x="3352" y="17876"/>
                  <a:pt x="3724" y="17876"/>
                  <a:pt x="4097" y="17876"/>
                </a:cubicBezTo>
                <a:cubicBezTo>
                  <a:pt x="17503" y="17876"/>
                  <a:pt x="17503" y="17876"/>
                  <a:pt x="17503" y="17876"/>
                </a:cubicBezTo>
                <a:cubicBezTo>
                  <a:pt x="17876" y="17876"/>
                  <a:pt x="17876" y="17876"/>
                  <a:pt x="17876" y="17503"/>
                </a:cubicBezTo>
                <a:lnTo>
                  <a:pt x="17876" y="3724"/>
                </a:lnTo>
                <a:close/>
                <a:moveTo>
                  <a:pt x="14897" y="11545"/>
                </a:moveTo>
                <a:cubicBezTo>
                  <a:pt x="8566" y="16014"/>
                  <a:pt x="8566" y="16014"/>
                  <a:pt x="8566" y="16014"/>
                </a:cubicBezTo>
                <a:cubicBezTo>
                  <a:pt x="8193" y="16014"/>
                  <a:pt x="7821" y="16014"/>
                  <a:pt x="7821" y="16014"/>
                </a:cubicBezTo>
                <a:cubicBezTo>
                  <a:pt x="7448" y="16014"/>
                  <a:pt x="7076" y="15641"/>
                  <a:pt x="7076" y="15269"/>
                </a:cubicBezTo>
                <a:cubicBezTo>
                  <a:pt x="7076" y="6331"/>
                  <a:pt x="7076" y="6331"/>
                  <a:pt x="7076" y="6331"/>
                </a:cubicBezTo>
                <a:cubicBezTo>
                  <a:pt x="7076" y="5959"/>
                  <a:pt x="7448" y="5586"/>
                  <a:pt x="7821" y="5214"/>
                </a:cubicBezTo>
                <a:cubicBezTo>
                  <a:pt x="7821" y="5214"/>
                  <a:pt x="8193" y="5214"/>
                  <a:pt x="8566" y="5586"/>
                </a:cubicBezTo>
                <a:cubicBezTo>
                  <a:pt x="14897" y="10055"/>
                  <a:pt x="14897" y="10055"/>
                  <a:pt x="14897" y="10055"/>
                </a:cubicBezTo>
                <a:cubicBezTo>
                  <a:pt x="15269" y="10055"/>
                  <a:pt x="15269" y="10428"/>
                  <a:pt x="15269" y="10800"/>
                </a:cubicBezTo>
                <a:cubicBezTo>
                  <a:pt x="15269" y="11172"/>
                  <a:pt x="15269" y="11172"/>
                  <a:pt x="14897" y="1154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5" name="Shape 5511"/>
          <p:cNvSpPr/>
          <p:nvPr/>
        </p:nvSpPr>
        <p:spPr>
          <a:xfrm>
            <a:off x="9342213" y="4560019"/>
            <a:ext cx="342134" cy="4184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43" y="18424"/>
                </a:moveTo>
                <a:cubicBezTo>
                  <a:pt x="13886" y="18424"/>
                  <a:pt x="13886" y="18424"/>
                  <a:pt x="13886" y="18424"/>
                </a:cubicBezTo>
                <a:cubicBezTo>
                  <a:pt x="13886" y="19059"/>
                  <a:pt x="13886" y="20012"/>
                  <a:pt x="13886" y="20647"/>
                </a:cubicBezTo>
                <a:cubicBezTo>
                  <a:pt x="13886" y="21282"/>
                  <a:pt x="13500" y="21600"/>
                  <a:pt x="13114" y="21600"/>
                </a:cubicBezTo>
                <a:cubicBezTo>
                  <a:pt x="8486" y="21600"/>
                  <a:pt x="8486" y="21600"/>
                  <a:pt x="8486" y="21600"/>
                </a:cubicBezTo>
                <a:cubicBezTo>
                  <a:pt x="8100" y="21600"/>
                  <a:pt x="7714" y="21282"/>
                  <a:pt x="7714" y="20647"/>
                </a:cubicBezTo>
                <a:cubicBezTo>
                  <a:pt x="7714" y="20012"/>
                  <a:pt x="7714" y="19059"/>
                  <a:pt x="7714" y="18424"/>
                </a:cubicBezTo>
                <a:cubicBezTo>
                  <a:pt x="771" y="18424"/>
                  <a:pt x="771" y="18424"/>
                  <a:pt x="771" y="18424"/>
                </a:cubicBezTo>
                <a:cubicBezTo>
                  <a:pt x="386" y="18424"/>
                  <a:pt x="0" y="18106"/>
                  <a:pt x="0" y="17788"/>
                </a:cubicBezTo>
                <a:cubicBezTo>
                  <a:pt x="0" y="17471"/>
                  <a:pt x="0" y="17153"/>
                  <a:pt x="386" y="17153"/>
                </a:cubicBezTo>
                <a:cubicBezTo>
                  <a:pt x="6171" y="12388"/>
                  <a:pt x="6171" y="12388"/>
                  <a:pt x="6171" y="12388"/>
                </a:cubicBezTo>
                <a:cubicBezTo>
                  <a:pt x="2700" y="12388"/>
                  <a:pt x="2700" y="12388"/>
                  <a:pt x="2700" y="12388"/>
                </a:cubicBezTo>
                <a:cubicBezTo>
                  <a:pt x="2314" y="12388"/>
                  <a:pt x="1929" y="11753"/>
                  <a:pt x="1929" y="11435"/>
                </a:cubicBezTo>
                <a:cubicBezTo>
                  <a:pt x="1929" y="11118"/>
                  <a:pt x="1929" y="11118"/>
                  <a:pt x="2314" y="10800"/>
                </a:cubicBezTo>
                <a:cubicBezTo>
                  <a:pt x="8100" y="6035"/>
                  <a:pt x="8100" y="6035"/>
                  <a:pt x="8100" y="6035"/>
                </a:cubicBezTo>
                <a:cubicBezTo>
                  <a:pt x="5014" y="6035"/>
                  <a:pt x="5014" y="6035"/>
                  <a:pt x="5014" y="6035"/>
                </a:cubicBezTo>
                <a:cubicBezTo>
                  <a:pt x="4629" y="6035"/>
                  <a:pt x="4243" y="5718"/>
                  <a:pt x="4243" y="5400"/>
                </a:cubicBezTo>
                <a:cubicBezTo>
                  <a:pt x="4243" y="5082"/>
                  <a:pt x="4243" y="4765"/>
                  <a:pt x="4629" y="4765"/>
                </a:cubicBezTo>
                <a:cubicBezTo>
                  <a:pt x="10029" y="0"/>
                  <a:pt x="10029" y="0"/>
                  <a:pt x="10029" y="0"/>
                </a:cubicBezTo>
                <a:cubicBezTo>
                  <a:pt x="10414" y="0"/>
                  <a:pt x="10414" y="0"/>
                  <a:pt x="10800" y="0"/>
                </a:cubicBezTo>
                <a:cubicBezTo>
                  <a:pt x="11186" y="0"/>
                  <a:pt x="11186" y="0"/>
                  <a:pt x="11571" y="0"/>
                </a:cubicBezTo>
                <a:cubicBezTo>
                  <a:pt x="16971" y="4765"/>
                  <a:pt x="16971" y="4765"/>
                  <a:pt x="16971" y="4765"/>
                </a:cubicBezTo>
                <a:cubicBezTo>
                  <a:pt x="17357" y="4765"/>
                  <a:pt x="17357" y="5082"/>
                  <a:pt x="17357" y="5400"/>
                </a:cubicBezTo>
                <a:cubicBezTo>
                  <a:pt x="17357" y="5718"/>
                  <a:pt x="16971" y="6035"/>
                  <a:pt x="16200" y="6035"/>
                </a:cubicBezTo>
                <a:cubicBezTo>
                  <a:pt x="13500" y="6035"/>
                  <a:pt x="13500" y="6035"/>
                  <a:pt x="13500" y="6035"/>
                </a:cubicBezTo>
                <a:cubicBezTo>
                  <a:pt x="19286" y="10800"/>
                  <a:pt x="19286" y="10800"/>
                  <a:pt x="19286" y="10800"/>
                </a:cubicBezTo>
                <a:cubicBezTo>
                  <a:pt x="19671" y="11118"/>
                  <a:pt x="19671" y="11118"/>
                  <a:pt x="19671" y="11435"/>
                </a:cubicBezTo>
                <a:cubicBezTo>
                  <a:pt x="19671" y="11753"/>
                  <a:pt x="19286" y="12388"/>
                  <a:pt x="18900" y="12388"/>
                </a:cubicBezTo>
                <a:cubicBezTo>
                  <a:pt x="15429" y="12388"/>
                  <a:pt x="15429" y="12388"/>
                  <a:pt x="15429" y="12388"/>
                </a:cubicBezTo>
                <a:cubicBezTo>
                  <a:pt x="21214" y="17153"/>
                  <a:pt x="21214" y="17153"/>
                  <a:pt x="21214" y="17153"/>
                </a:cubicBezTo>
                <a:cubicBezTo>
                  <a:pt x="21600" y="17153"/>
                  <a:pt x="21600" y="17471"/>
                  <a:pt x="21600" y="17788"/>
                </a:cubicBezTo>
                <a:cubicBezTo>
                  <a:pt x="21600" y="18106"/>
                  <a:pt x="21214" y="18424"/>
                  <a:pt x="20443" y="1842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6" name="Shape 5512"/>
          <p:cNvSpPr/>
          <p:nvPr/>
        </p:nvSpPr>
        <p:spPr>
          <a:xfrm>
            <a:off x="10215926" y="4591122"/>
            <a:ext cx="262965" cy="3251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540" y="21600"/>
                </a:moveTo>
                <a:cubicBezTo>
                  <a:pt x="5526" y="21600"/>
                  <a:pt x="5526" y="21600"/>
                  <a:pt x="5526" y="21600"/>
                </a:cubicBezTo>
                <a:cubicBezTo>
                  <a:pt x="5023" y="21600"/>
                  <a:pt x="4521" y="21192"/>
                  <a:pt x="4521" y="21192"/>
                </a:cubicBezTo>
                <a:cubicBezTo>
                  <a:pt x="4521" y="11819"/>
                  <a:pt x="4521" y="11819"/>
                  <a:pt x="4521" y="11819"/>
                </a:cubicBezTo>
                <a:cubicBezTo>
                  <a:pt x="502" y="12634"/>
                  <a:pt x="502" y="12634"/>
                  <a:pt x="502" y="12634"/>
                </a:cubicBezTo>
                <a:cubicBezTo>
                  <a:pt x="502" y="12634"/>
                  <a:pt x="502" y="12634"/>
                  <a:pt x="502" y="12634"/>
                </a:cubicBezTo>
                <a:cubicBezTo>
                  <a:pt x="502" y="12634"/>
                  <a:pt x="0" y="12634"/>
                  <a:pt x="0" y="12634"/>
                </a:cubicBezTo>
                <a:cubicBezTo>
                  <a:pt x="0" y="12634"/>
                  <a:pt x="0" y="12226"/>
                  <a:pt x="0" y="12226"/>
                </a:cubicBezTo>
                <a:cubicBezTo>
                  <a:pt x="0" y="10189"/>
                  <a:pt x="0" y="10189"/>
                  <a:pt x="0" y="10189"/>
                </a:cubicBezTo>
                <a:cubicBezTo>
                  <a:pt x="0" y="10189"/>
                  <a:pt x="0" y="9781"/>
                  <a:pt x="502" y="9781"/>
                </a:cubicBezTo>
                <a:cubicBezTo>
                  <a:pt x="4521" y="8558"/>
                  <a:pt x="4521" y="8558"/>
                  <a:pt x="4521" y="8558"/>
                </a:cubicBezTo>
                <a:cubicBezTo>
                  <a:pt x="4521" y="7336"/>
                  <a:pt x="4521" y="7336"/>
                  <a:pt x="4521" y="7336"/>
                </a:cubicBezTo>
                <a:cubicBezTo>
                  <a:pt x="502" y="8151"/>
                  <a:pt x="502" y="8151"/>
                  <a:pt x="502" y="8151"/>
                </a:cubicBezTo>
                <a:cubicBezTo>
                  <a:pt x="502" y="8151"/>
                  <a:pt x="502" y="8151"/>
                  <a:pt x="502" y="8151"/>
                </a:cubicBezTo>
                <a:cubicBezTo>
                  <a:pt x="502" y="8151"/>
                  <a:pt x="0" y="8151"/>
                  <a:pt x="0" y="8151"/>
                </a:cubicBezTo>
                <a:cubicBezTo>
                  <a:pt x="0" y="8151"/>
                  <a:pt x="0" y="7743"/>
                  <a:pt x="0" y="7743"/>
                </a:cubicBezTo>
                <a:cubicBezTo>
                  <a:pt x="0" y="5706"/>
                  <a:pt x="0" y="5706"/>
                  <a:pt x="0" y="5706"/>
                </a:cubicBezTo>
                <a:cubicBezTo>
                  <a:pt x="0" y="5706"/>
                  <a:pt x="0" y="5298"/>
                  <a:pt x="502" y="5298"/>
                </a:cubicBezTo>
                <a:cubicBezTo>
                  <a:pt x="4521" y="4075"/>
                  <a:pt x="4521" y="4075"/>
                  <a:pt x="4521" y="4075"/>
                </a:cubicBezTo>
                <a:cubicBezTo>
                  <a:pt x="4521" y="408"/>
                  <a:pt x="4521" y="408"/>
                  <a:pt x="4521" y="408"/>
                </a:cubicBezTo>
                <a:cubicBezTo>
                  <a:pt x="4521" y="0"/>
                  <a:pt x="5023" y="0"/>
                  <a:pt x="5526" y="0"/>
                </a:cubicBezTo>
                <a:cubicBezTo>
                  <a:pt x="8540" y="0"/>
                  <a:pt x="8540" y="0"/>
                  <a:pt x="8540" y="0"/>
                </a:cubicBezTo>
                <a:cubicBezTo>
                  <a:pt x="8540" y="0"/>
                  <a:pt x="9042" y="0"/>
                  <a:pt x="9042" y="408"/>
                </a:cubicBezTo>
                <a:cubicBezTo>
                  <a:pt x="9042" y="3260"/>
                  <a:pt x="9042" y="3260"/>
                  <a:pt x="9042" y="3260"/>
                </a:cubicBezTo>
                <a:cubicBezTo>
                  <a:pt x="16074" y="1223"/>
                  <a:pt x="16074" y="1223"/>
                  <a:pt x="16074" y="1223"/>
                </a:cubicBezTo>
                <a:cubicBezTo>
                  <a:pt x="16577" y="1223"/>
                  <a:pt x="16577" y="1223"/>
                  <a:pt x="16577" y="1223"/>
                </a:cubicBezTo>
                <a:cubicBezTo>
                  <a:pt x="17079" y="1630"/>
                  <a:pt x="17079" y="1630"/>
                  <a:pt x="17079" y="1630"/>
                </a:cubicBezTo>
                <a:cubicBezTo>
                  <a:pt x="17079" y="3668"/>
                  <a:pt x="17079" y="3668"/>
                  <a:pt x="17079" y="3668"/>
                </a:cubicBezTo>
                <a:cubicBezTo>
                  <a:pt x="17079" y="4075"/>
                  <a:pt x="16577" y="4075"/>
                  <a:pt x="16577" y="4075"/>
                </a:cubicBezTo>
                <a:cubicBezTo>
                  <a:pt x="9042" y="6113"/>
                  <a:pt x="9042" y="6113"/>
                  <a:pt x="9042" y="6113"/>
                </a:cubicBezTo>
                <a:cubicBezTo>
                  <a:pt x="9042" y="7743"/>
                  <a:pt x="9042" y="7743"/>
                  <a:pt x="9042" y="7743"/>
                </a:cubicBezTo>
                <a:cubicBezTo>
                  <a:pt x="16074" y="5706"/>
                  <a:pt x="16074" y="5706"/>
                  <a:pt x="16074" y="5706"/>
                </a:cubicBezTo>
                <a:cubicBezTo>
                  <a:pt x="16577" y="5706"/>
                  <a:pt x="16577" y="5706"/>
                  <a:pt x="16577" y="5706"/>
                </a:cubicBezTo>
                <a:cubicBezTo>
                  <a:pt x="17079" y="6113"/>
                  <a:pt x="17079" y="6113"/>
                  <a:pt x="17079" y="6113"/>
                </a:cubicBezTo>
                <a:cubicBezTo>
                  <a:pt x="17079" y="8151"/>
                  <a:pt x="17079" y="8151"/>
                  <a:pt x="17079" y="8151"/>
                </a:cubicBezTo>
                <a:cubicBezTo>
                  <a:pt x="17079" y="8558"/>
                  <a:pt x="16577" y="8558"/>
                  <a:pt x="16577" y="8558"/>
                </a:cubicBezTo>
                <a:cubicBezTo>
                  <a:pt x="9042" y="10596"/>
                  <a:pt x="9042" y="10596"/>
                  <a:pt x="9042" y="10596"/>
                </a:cubicBezTo>
                <a:cubicBezTo>
                  <a:pt x="9042" y="17932"/>
                  <a:pt x="9042" y="17932"/>
                  <a:pt x="9042" y="17932"/>
                </a:cubicBezTo>
                <a:cubicBezTo>
                  <a:pt x="13563" y="17932"/>
                  <a:pt x="17581" y="14672"/>
                  <a:pt x="17581" y="10596"/>
                </a:cubicBezTo>
                <a:cubicBezTo>
                  <a:pt x="17581" y="10596"/>
                  <a:pt x="18084" y="10189"/>
                  <a:pt x="18084" y="10189"/>
                </a:cubicBezTo>
                <a:cubicBezTo>
                  <a:pt x="21098" y="10189"/>
                  <a:pt x="21098" y="10189"/>
                  <a:pt x="21098" y="10189"/>
                </a:cubicBezTo>
                <a:cubicBezTo>
                  <a:pt x="21600" y="10189"/>
                  <a:pt x="21600" y="10596"/>
                  <a:pt x="21600" y="10596"/>
                </a:cubicBezTo>
                <a:cubicBezTo>
                  <a:pt x="21600" y="16709"/>
                  <a:pt x="15572" y="21600"/>
                  <a:pt x="8540" y="216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7" name="Shape 5513"/>
          <p:cNvSpPr/>
          <p:nvPr/>
        </p:nvSpPr>
        <p:spPr>
          <a:xfrm>
            <a:off x="11095291" y="4591122"/>
            <a:ext cx="262963" cy="3251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540" y="21600"/>
                </a:moveTo>
                <a:cubicBezTo>
                  <a:pt x="5526" y="21600"/>
                  <a:pt x="5526" y="21600"/>
                  <a:pt x="5526" y="21600"/>
                </a:cubicBezTo>
                <a:cubicBezTo>
                  <a:pt x="5023" y="21600"/>
                  <a:pt x="4521" y="21192"/>
                  <a:pt x="4521" y="21192"/>
                </a:cubicBezTo>
                <a:cubicBezTo>
                  <a:pt x="4521" y="11819"/>
                  <a:pt x="4521" y="11819"/>
                  <a:pt x="4521" y="11819"/>
                </a:cubicBezTo>
                <a:cubicBezTo>
                  <a:pt x="502" y="12634"/>
                  <a:pt x="502" y="12634"/>
                  <a:pt x="502" y="12634"/>
                </a:cubicBezTo>
                <a:cubicBezTo>
                  <a:pt x="502" y="12634"/>
                  <a:pt x="502" y="12634"/>
                  <a:pt x="502" y="12634"/>
                </a:cubicBezTo>
                <a:cubicBezTo>
                  <a:pt x="502" y="12634"/>
                  <a:pt x="0" y="12634"/>
                  <a:pt x="0" y="12634"/>
                </a:cubicBezTo>
                <a:cubicBezTo>
                  <a:pt x="0" y="12634"/>
                  <a:pt x="0" y="12226"/>
                  <a:pt x="0" y="12226"/>
                </a:cubicBezTo>
                <a:cubicBezTo>
                  <a:pt x="0" y="10189"/>
                  <a:pt x="0" y="10189"/>
                  <a:pt x="0" y="10189"/>
                </a:cubicBezTo>
                <a:cubicBezTo>
                  <a:pt x="0" y="10189"/>
                  <a:pt x="0" y="9781"/>
                  <a:pt x="502" y="9781"/>
                </a:cubicBezTo>
                <a:cubicBezTo>
                  <a:pt x="4521" y="8558"/>
                  <a:pt x="4521" y="8558"/>
                  <a:pt x="4521" y="8558"/>
                </a:cubicBezTo>
                <a:cubicBezTo>
                  <a:pt x="4521" y="7336"/>
                  <a:pt x="4521" y="7336"/>
                  <a:pt x="4521" y="7336"/>
                </a:cubicBezTo>
                <a:cubicBezTo>
                  <a:pt x="502" y="8151"/>
                  <a:pt x="502" y="8151"/>
                  <a:pt x="502" y="8151"/>
                </a:cubicBezTo>
                <a:cubicBezTo>
                  <a:pt x="502" y="8151"/>
                  <a:pt x="502" y="8151"/>
                  <a:pt x="502" y="8151"/>
                </a:cubicBezTo>
                <a:cubicBezTo>
                  <a:pt x="502" y="8151"/>
                  <a:pt x="0" y="8151"/>
                  <a:pt x="0" y="8151"/>
                </a:cubicBezTo>
                <a:cubicBezTo>
                  <a:pt x="0" y="8151"/>
                  <a:pt x="0" y="7743"/>
                  <a:pt x="0" y="7743"/>
                </a:cubicBezTo>
                <a:cubicBezTo>
                  <a:pt x="0" y="5706"/>
                  <a:pt x="0" y="5706"/>
                  <a:pt x="0" y="5706"/>
                </a:cubicBezTo>
                <a:cubicBezTo>
                  <a:pt x="0" y="5706"/>
                  <a:pt x="0" y="5298"/>
                  <a:pt x="502" y="5298"/>
                </a:cubicBezTo>
                <a:cubicBezTo>
                  <a:pt x="4521" y="4075"/>
                  <a:pt x="4521" y="4075"/>
                  <a:pt x="4521" y="4075"/>
                </a:cubicBezTo>
                <a:cubicBezTo>
                  <a:pt x="4521" y="408"/>
                  <a:pt x="4521" y="408"/>
                  <a:pt x="4521" y="408"/>
                </a:cubicBezTo>
                <a:cubicBezTo>
                  <a:pt x="4521" y="0"/>
                  <a:pt x="5023" y="0"/>
                  <a:pt x="5526" y="0"/>
                </a:cubicBezTo>
                <a:cubicBezTo>
                  <a:pt x="8540" y="0"/>
                  <a:pt x="8540" y="0"/>
                  <a:pt x="8540" y="0"/>
                </a:cubicBezTo>
                <a:cubicBezTo>
                  <a:pt x="8540" y="0"/>
                  <a:pt x="9042" y="0"/>
                  <a:pt x="9042" y="408"/>
                </a:cubicBezTo>
                <a:cubicBezTo>
                  <a:pt x="9042" y="3260"/>
                  <a:pt x="9042" y="3260"/>
                  <a:pt x="9042" y="3260"/>
                </a:cubicBezTo>
                <a:cubicBezTo>
                  <a:pt x="16074" y="1223"/>
                  <a:pt x="16074" y="1223"/>
                  <a:pt x="16074" y="1223"/>
                </a:cubicBezTo>
                <a:cubicBezTo>
                  <a:pt x="16577" y="1223"/>
                  <a:pt x="16577" y="1223"/>
                  <a:pt x="16577" y="1223"/>
                </a:cubicBezTo>
                <a:cubicBezTo>
                  <a:pt x="17079" y="1630"/>
                  <a:pt x="17079" y="1630"/>
                  <a:pt x="17079" y="1630"/>
                </a:cubicBezTo>
                <a:cubicBezTo>
                  <a:pt x="17079" y="3668"/>
                  <a:pt x="17079" y="3668"/>
                  <a:pt x="17079" y="3668"/>
                </a:cubicBezTo>
                <a:cubicBezTo>
                  <a:pt x="17079" y="4075"/>
                  <a:pt x="16577" y="4075"/>
                  <a:pt x="16577" y="4075"/>
                </a:cubicBezTo>
                <a:cubicBezTo>
                  <a:pt x="9042" y="6113"/>
                  <a:pt x="9042" y="6113"/>
                  <a:pt x="9042" y="6113"/>
                </a:cubicBezTo>
                <a:cubicBezTo>
                  <a:pt x="9042" y="7743"/>
                  <a:pt x="9042" y="7743"/>
                  <a:pt x="9042" y="7743"/>
                </a:cubicBezTo>
                <a:cubicBezTo>
                  <a:pt x="16074" y="5706"/>
                  <a:pt x="16074" y="5706"/>
                  <a:pt x="16074" y="5706"/>
                </a:cubicBezTo>
                <a:cubicBezTo>
                  <a:pt x="16577" y="5706"/>
                  <a:pt x="16577" y="5706"/>
                  <a:pt x="16577" y="5706"/>
                </a:cubicBezTo>
                <a:cubicBezTo>
                  <a:pt x="17079" y="6113"/>
                  <a:pt x="17079" y="6113"/>
                  <a:pt x="17079" y="6113"/>
                </a:cubicBezTo>
                <a:cubicBezTo>
                  <a:pt x="17079" y="8151"/>
                  <a:pt x="17079" y="8151"/>
                  <a:pt x="17079" y="8151"/>
                </a:cubicBezTo>
                <a:cubicBezTo>
                  <a:pt x="17079" y="8558"/>
                  <a:pt x="16577" y="8558"/>
                  <a:pt x="16577" y="8558"/>
                </a:cubicBezTo>
                <a:cubicBezTo>
                  <a:pt x="9042" y="10596"/>
                  <a:pt x="9042" y="10596"/>
                  <a:pt x="9042" y="10596"/>
                </a:cubicBezTo>
                <a:cubicBezTo>
                  <a:pt x="9042" y="17932"/>
                  <a:pt x="9042" y="17932"/>
                  <a:pt x="9042" y="17932"/>
                </a:cubicBezTo>
                <a:cubicBezTo>
                  <a:pt x="13563" y="17932"/>
                  <a:pt x="17581" y="14672"/>
                  <a:pt x="17581" y="10596"/>
                </a:cubicBezTo>
                <a:cubicBezTo>
                  <a:pt x="17581" y="10596"/>
                  <a:pt x="18084" y="10189"/>
                  <a:pt x="18084" y="10189"/>
                </a:cubicBezTo>
                <a:cubicBezTo>
                  <a:pt x="21098" y="10189"/>
                  <a:pt x="21098" y="10189"/>
                  <a:pt x="21098" y="10189"/>
                </a:cubicBezTo>
                <a:cubicBezTo>
                  <a:pt x="21600" y="10189"/>
                  <a:pt x="21600" y="10596"/>
                  <a:pt x="21600" y="10596"/>
                </a:cubicBezTo>
                <a:cubicBezTo>
                  <a:pt x="21600" y="16709"/>
                  <a:pt x="15572" y="21600"/>
                  <a:pt x="8540" y="216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34" name="Shape 5520"/>
          <p:cNvSpPr/>
          <p:nvPr/>
        </p:nvSpPr>
        <p:spPr>
          <a:xfrm>
            <a:off x="658812" y="5252768"/>
            <a:ext cx="378892" cy="409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632" y="16442"/>
                </a:moveTo>
                <a:cubicBezTo>
                  <a:pt x="13935" y="19666"/>
                  <a:pt x="10800" y="21600"/>
                  <a:pt x="7665" y="21600"/>
                </a:cubicBezTo>
                <a:cubicBezTo>
                  <a:pt x="3484" y="21600"/>
                  <a:pt x="0" y="18376"/>
                  <a:pt x="0" y="14507"/>
                </a:cubicBezTo>
                <a:cubicBezTo>
                  <a:pt x="0" y="11606"/>
                  <a:pt x="2090" y="8704"/>
                  <a:pt x="4877" y="7737"/>
                </a:cubicBezTo>
                <a:cubicBezTo>
                  <a:pt x="5226" y="9349"/>
                  <a:pt x="5226" y="9349"/>
                  <a:pt x="5226" y="9349"/>
                </a:cubicBezTo>
                <a:cubicBezTo>
                  <a:pt x="3135" y="10316"/>
                  <a:pt x="1742" y="12251"/>
                  <a:pt x="1742" y="14507"/>
                </a:cubicBezTo>
                <a:cubicBezTo>
                  <a:pt x="1742" y="17409"/>
                  <a:pt x="4181" y="19988"/>
                  <a:pt x="7665" y="19988"/>
                </a:cubicBezTo>
                <a:cubicBezTo>
                  <a:pt x="10800" y="19988"/>
                  <a:pt x="13587" y="17409"/>
                  <a:pt x="13587" y="14185"/>
                </a:cubicBezTo>
                <a:lnTo>
                  <a:pt x="14632" y="16442"/>
                </a:lnTo>
                <a:close/>
                <a:moveTo>
                  <a:pt x="21600" y="16764"/>
                </a:moveTo>
                <a:cubicBezTo>
                  <a:pt x="18116" y="18376"/>
                  <a:pt x="18116" y="18376"/>
                  <a:pt x="18116" y="18376"/>
                </a:cubicBezTo>
                <a:cubicBezTo>
                  <a:pt x="18116" y="18376"/>
                  <a:pt x="17768" y="18376"/>
                  <a:pt x="17768" y="18376"/>
                </a:cubicBezTo>
                <a:cubicBezTo>
                  <a:pt x="17419" y="18376"/>
                  <a:pt x="17071" y="18054"/>
                  <a:pt x="17071" y="18054"/>
                </a:cubicBezTo>
                <a:cubicBezTo>
                  <a:pt x="13935" y="12251"/>
                  <a:pt x="13935" y="12251"/>
                  <a:pt x="13935" y="12251"/>
                </a:cubicBezTo>
                <a:cubicBezTo>
                  <a:pt x="7665" y="12251"/>
                  <a:pt x="7665" y="12251"/>
                  <a:pt x="7665" y="12251"/>
                </a:cubicBezTo>
                <a:cubicBezTo>
                  <a:pt x="6968" y="12251"/>
                  <a:pt x="6619" y="11928"/>
                  <a:pt x="6619" y="11284"/>
                </a:cubicBezTo>
                <a:cubicBezTo>
                  <a:pt x="5574" y="1934"/>
                  <a:pt x="5574" y="1934"/>
                  <a:pt x="5574" y="1934"/>
                </a:cubicBezTo>
                <a:cubicBezTo>
                  <a:pt x="5574" y="1612"/>
                  <a:pt x="5574" y="1612"/>
                  <a:pt x="5574" y="1290"/>
                </a:cubicBezTo>
                <a:cubicBezTo>
                  <a:pt x="5923" y="645"/>
                  <a:pt x="6619" y="0"/>
                  <a:pt x="7665" y="0"/>
                </a:cubicBezTo>
                <a:cubicBezTo>
                  <a:pt x="8710" y="0"/>
                  <a:pt x="9755" y="967"/>
                  <a:pt x="9755" y="1934"/>
                </a:cubicBezTo>
                <a:cubicBezTo>
                  <a:pt x="9755" y="2901"/>
                  <a:pt x="8710" y="3869"/>
                  <a:pt x="7316" y="3869"/>
                </a:cubicBezTo>
                <a:cubicBezTo>
                  <a:pt x="8013" y="7415"/>
                  <a:pt x="8013" y="7415"/>
                  <a:pt x="8013" y="7415"/>
                </a:cubicBezTo>
                <a:cubicBezTo>
                  <a:pt x="13587" y="7415"/>
                  <a:pt x="13587" y="7415"/>
                  <a:pt x="13587" y="7415"/>
                </a:cubicBezTo>
                <a:cubicBezTo>
                  <a:pt x="13587" y="9027"/>
                  <a:pt x="13587" y="9027"/>
                  <a:pt x="13587" y="9027"/>
                </a:cubicBezTo>
                <a:cubicBezTo>
                  <a:pt x="8013" y="9027"/>
                  <a:pt x="8013" y="9027"/>
                  <a:pt x="8013" y="9027"/>
                </a:cubicBezTo>
                <a:cubicBezTo>
                  <a:pt x="8361" y="10639"/>
                  <a:pt x="8361" y="10639"/>
                  <a:pt x="8361" y="10639"/>
                </a:cubicBezTo>
                <a:cubicBezTo>
                  <a:pt x="14284" y="10639"/>
                  <a:pt x="14284" y="10639"/>
                  <a:pt x="14284" y="10639"/>
                </a:cubicBezTo>
                <a:cubicBezTo>
                  <a:pt x="14632" y="10639"/>
                  <a:pt x="14981" y="10639"/>
                  <a:pt x="14981" y="10961"/>
                </a:cubicBezTo>
                <a:cubicBezTo>
                  <a:pt x="18116" y="16442"/>
                  <a:pt x="18116" y="16442"/>
                  <a:pt x="18116" y="16442"/>
                </a:cubicBezTo>
                <a:cubicBezTo>
                  <a:pt x="20555" y="15475"/>
                  <a:pt x="20555" y="15475"/>
                  <a:pt x="20555" y="15475"/>
                </a:cubicBezTo>
                <a:lnTo>
                  <a:pt x="21600" y="1676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35" name="Shape 5521"/>
          <p:cNvSpPr/>
          <p:nvPr/>
        </p:nvSpPr>
        <p:spPr>
          <a:xfrm>
            <a:off x="1410941" y="5247112"/>
            <a:ext cx="415651" cy="415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518"/>
                  <a:pt x="16835" y="21600"/>
                  <a:pt x="10800" y="21600"/>
                </a:cubicBezTo>
                <a:cubicBezTo>
                  <a:pt x="4765" y="21600"/>
                  <a:pt x="0" y="16518"/>
                  <a:pt x="0" y="10800"/>
                </a:cubicBezTo>
                <a:cubicBezTo>
                  <a:pt x="0" y="4765"/>
                  <a:pt x="4765" y="0"/>
                  <a:pt x="10800" y="0"/>
                </a:cubicBezTo>
                <a:cubicBezTo>
                  <a:pt x="16835" y="0"/>
                  <a:pt x="21600" y="4765"/>
                  <a:pt x="21600" y="10800"/>
                </a:cubicBezTo>
                <a:close/>
                <a:moveTo>
                  <a:pt x="20965" y="10800"/>
                </a:moveTo>
                <a:cubicBezTo>
                  <a:pt x="20965" y="5082"/>
                  <a:pt x="16518" y="318"/>
                  <a:pt x="10800" y="318"/>
                </a:cubicBezTo>
                <a:cubicBezTo>
                  <a:pt x="5082" y="318"/>
                  <a:pt x="318" y="5082"/>
                  <a:pt x="318" y="10800"/>
                </a:cubicBezTo>
                <a:cubicBezTo>
                  <a:pt x="318" y="16518"/>
                  <a:pt x="5082" y="20965"/>
                  <a:pt x="10800" y="20965"/>
                </a:cubicBezTo>
                <a:cubicBezTo>
                  <a:pt x="16518" y="20965"/>
                  <a:pt x="20965" y="16518"/>
                  <a:pt x="20965" y="10800"/>
                </a:cubicBezTo>
                <a:close/>
                <a:moveTo>
                  <a:pt x="2224" y="6988"/>
                </a:moveTo>
                <a:cubicBezTo>
                  <a:pt x="6671" y="19059"/>
                  <a:pt x="6671" y="19059"/>
                  <a:pt x="6671" y="19059"/>
                </a:cubicBezTo>
                <a:cubicBezTo>
                  <a:pt x="3494" y="17471"/>
                  <a:pt x="1588" y="14294"/>
                  <a:pt x="1588" y="10800"/>
                </a:cubicBezTo>
                <a:cubicBezTo>
                  <a:pt x="1588" y="9212"/>
                  <a:pt x="1588" y="7941"/>
                  <a:pt x="2224" y="6988"/>
                </a:cubicBezTo>
                <a:close/>
                <a:moveTo>
                  <a:pt x="16200" y="13341"/>
                </a:moveTo>
                <a:cubicBezTo>
                  <a:pt x="15247" y="16200"/>
                  <a:pt x="15247" y="16200"/>
                  <a:pt x="15247" y="16200"/>
                </a:cubicBezTo>
                <a:cubicBezTo>
                  <a:pt x="12071" y="6353"/>
                  <a:pt x="12071" y="6353"/>
                  <a:pt x="12071" y="6353"/>
                </a:cubicBezTo>
                <a:cubicBezTo>
                  <a:pt x="12071" y="6353"/>
                  <a:pt x="12706" y="6353"/>
                  <a:pt x="13024" y="6353"/>
                </a:cubicBezTo>
                <a:cubicBezTo>
                  <a:pt x="13659" y="6353"/>
                  <a:pt x="13659" y="5400"/>
                  <a:pt x="13024" y="5400"/>
                </a:cubicBezTo>
                <a:cubicBezTo>
                  <a:pt x="11435" y="5718"/>
                  <a:pt x="10482" y="5718"/>
                  <a:pt x="10482" y="5718"/>
                </a:cubicBezTo>
                <a:cubicBezTo>
                  <a:pt x="10482" y="5718"/>
                  <a:pt x="9529" y="5718"/>
                  <a:pt x="7941" y="5400"/>
                </a:cubicBezTo>
                <a:cubicBezTo>
                  <a:pt x="7624" y="5400"/>
                  <a:pt x="7624" y="6353"/>
                  <a:pt x="7941" y="6353"/>
                </a:cubicBezTo>
                <a:cubicBezTo>
                  <a:pt x="8576" y="6353"/>
                  <a:pt x="8894" y="6353"/>
                  <a:pt x="8894" y="6353"/>
                </a:cubicBezTo>
                <a:cubicBezTo>
                  <a:pt x="10482" y="10165"/>
                  <a:pt x="10482" y="10165"/>
                  <a:pt x="10482" y="10165"/>
                </a:cubicBezTo>
                <a:cubicBezTo>
                  <a:pt x="8576" y="16518"/>
                  <a:pt x="8576" y="16518"/>
                  <a:pt x="8576" y="16518"/>
                </a:cubicBezTo>
                <a:cubicBezTo>
                  <a:pt x="5082" y="6353"/>
                  <a:pt x="5082" y="6353"/>
                  <a:pt x="5082" y="6353"/>
                </a:cubicBezTo>
                <a:cubicBezTo>
                  <a:pt x="5082" y="6353"/>
                  <a:pt x="5718" y="6353"/>
                  <a:pt x="6035" y="6353"/>
                </a:cubicBezTo>
                <a:cubicBezTo>
                  <a:pt x="6671" y="6353"/>
                  <a:pt x="6671" y="5400"/>
                  <a:pt x="6035" y="5400"/>
                </a:cubicBezTo>
                <a:cubicBezTo>
                  <a:pt x="4447" y="5718"/>
                  <a:pt x="3494" y="5718"/>
                  <a:pt x="3494" y="5718"/>
                </a:cubicBezTo>
                <a:cubicBezTo>
                  <a:pt x="3494" y="5718"/>
                  <a:pt x="3176" y="5718"/>
                  <a:pt x="2859" y="5718"/>
                </a:cubicBezTo>
                <a:cubicBezTo>
                  <a:pt x="4765" y="3176"/>
                  <a:pt x="7624" y="1588"/>
                  <a:pt x="10800" y="1588"/>
                </a:cubicBezTo>
                <a:cubicBezTo>
                  <a:pt x="13024" y="1588"/>
                  <a:pt x="15247" y="2224"/>
                  <a:pt x="16835" y="3812"/>
                </a:cubicBezTo>
                <a:cubicBezTo>
                  <a:pt x="16835" y="3812"/>
                  <a:pt x="16835" y="3812"/>
                  <a:pt x="16835" y="3812"/>
                </a:cubicBezTo>
                <a:cubicBezTo>
                  <a:pt x="15882" y="3812"/>
                  <a:pt x="15247" y="4765"/>
                  <a:pt x="15247" y="5400"/>
                </a:cubicBezTo>
                <a:cubicBezTo>
                  <a:pt x="15247" y="6353"/>
                  <a:pt x="15882" y="6988"/>
                  <a:pt x="16200" y="7624"/>
                </a:cubicBezTo>
                <a:cubicBezTo>
                  <a:pt x="16518" y="8259"/>
                  <a:pt x="16835" y="9212"/>
                  <a:pt x="16835" y="10165"/>
                </a:cubicBezTo>
                <a:cubicBezTo>
                  <a:pt x="16835" y="11118"/>
                  <a:pt x="16518" y="12071"/>
                  <a:pt x="16200" y="13341"/>
                </a:cubicBezTo>
                <a:close/>
                <a:moveTo>
                  <a:pt x="13659" y="19376"/>
                </a:moveTo>
                <a:cubicBezTo>
                  <a:pt x="13659" y="19376"/>
                  <a:pt x="13659" y="19376"/>
                  <a:pt x="13659" y="19376"/>
                </a:cubicBezTo>
                <a:cubicBezTo>
                  <a:pt x="12706" y="19694"/>
                  <a:pt x="11753" y="20012"/>
                  <a:pt x="10800" y="20012"/>
                </a:cubicBezTo>
                <a:cubicBezTo>
                  <a:pt x="9847" y="20012"/>
                  <a:pt x="8894" y="19694"/>
                  <a:pt x="8259" y="19694"/>
                </a:cubicBezTo>
                <a:cubicBezTo>
                  <a:pt x="10800" y="11435"/>
                  <a:pt x="10800" y="11435"/>
                  <a:pt x="10800" y="11435"/>
                </a:cubicBezTo>
                <a:lnTo>
                  <a:pt x="13659" y="19376"/>
                </a:lnTo>
                <a:close/>
                <a:moveTo>
                  <a:pt x="20012" y="10800"/>
                </a:moveTo>
                <a:cubicBezTo>
                  <a:pt x="20012" y="13976"/>
                  <a:pt x="18106" y="17153"/>
                  <a:pt x="15247" y="18741"/>
                </a:cubicBezTo>
                <a:cubicBezTo>
                  <a:pt x="18106" y="10482"/>
                  <a:pt x="18106" y="10482"/>
                  <a:pt x="18106" y="10482"/>
                </a:cubicBezTo>
                <a:cubicBezTo>
                  <a:pt x="18741" y="9212"/>
                  <a:pt x="19059" y="8259"/>
                  <a:pt x="19059" y="7306"/>
                </a:cubicBezTo>
                <a:cubicBezTo>
                  <a:pt x="19059" y="6988"/>
                  <a:pt x="19059" y="6671"/>
                  <a:pt x="18741" y="6353"/>
                </a:cubicBezTo>
                <a:cubicBezTo>
                  <a:pt x="19694" y="7624"/>
                  <a:pt x="20012" y="9212"/>
                  <a:pt x="20012" y="108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36" name="Shape 5522"/>
          <p:cNvSpPr/>
          <p:nvPr/>
        </p:nvSpPr>
        <p:spPr>
          <a:xfrm>
            <a:off x="2315756" y="5247114"/>
            <a:ext cx="308203" cy="3845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528" y="21600"/>
                </a:moveTo>
                <a:cubicBezTo>
                  <a:pt x="12096" y="21600"/>
                  <a:pt x="11232" y="21257"/>
                  <a:pt x="10800" y="21257"/>
                </a:cubicBezTo>
                <a:cubicBezTo>
                  <a:pt x="10368" y="21257"/>
                  <a:pt x="9504" y="21600"/>
                  <a:pt x="9072" y="21600"/>
                </a:cubicBezTo>
                <a:cubicBezTo>
                  <a:pt x="9072" y="12343"/>
                  <a:pt x="9072" y="12343"/>
                  <a:pt x="9072" y="12343"/>
                </a:cubicBezTo>
                <a:cubicBezTo>
                  <a:pt x="6048" y="8229"/>
                  <a:pt x="3456" y="3771"/>
                  <a:pt x="0" y="0"/>
                </a:cubicBezTo>
                <a:cubicBezTo>
                  <a:pt x="432" y="0"/>
                  <a:pt x="1296" y="0"/>
                  <a:pt x="1728" y="0"/>
                </a:cubicBezTo>
                <a:cubicBezTo>
                  <a:pt x="2160" y="0"/>
                  <a:pt x="3024" y="0"/>
                  <a:pt x="3456" y="0"/>
                </a:cubicBezTo>
                <a:cubicBezTo>
                  <a:pt x="6048" y="3086"/>
                  <a:pt x="8208" y="6171"/>
                  <a:pt x="10800" y="9600"/>
                </a:cubicBezTo>
                <a:cubicBezTo>
                  <a:pt x="12960" y="6171"/>
                  <a:pt x="15552" y="3086"/>
                  <a:pt x="18144" y="0"/>
                </a:cubicBezTo>
                <a:cubicBezTo>
                  <a:pt x="18576" y="0"/>
                  <a:pt x="19008" y="0"/>
                  <a:pt x="19872" y="0"/>
                </a:cubicBezTo>
                <a:cubicBezTo>
                  <a:pt x="20304" y="0"/>
                  <a:pt x="21168" y="0"/>
                  <a:pt x="21600" y="0"/>
                </a:cubicBezTo>
                <a:cubicBezTo>
                  <a:pt x="20304" y="1371"/>
                  <a:pt x="19008" y="2743"/>
                  <a:pt x="18144" y="4457"/>
                </a:cubicBezTo>
                <a:cubicBezTo>
                  <a:pt x="15984" y="7200"/>
                  <a:pt x="14256" y="9600"/>
                  <a:pt x="12096" y="12343"/>
                </a:cubicBezTo>
                <a:lnTo>
                  <a:pt x="12528" y="216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37" name="Shape 5523"/>
          <p:cNvSpPr/>
          <p:nvPr/>
        </p:nvSpPr>
        <p:spPr>
          <a:xfrm>
            <a:off x="3172503" y="5300836"/>
            <a:ext cx="415651" cy="2997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2" y="18073"/>
                </a:moveTo>
                <a:cubicBezTo>
                  <a:pt x="20965" y="19837"/>
                  <a:pt x="20012" y="21159"/>
                  <a:pt x="18741" y="21159"/>
                </a:cubicBezTo>
                <a:cubicBezTo>
                  <a:pt x="16200" y="21600"/>
                  <a:pt x="13341" y="21600"/>
                  <a:pt x="10800" y="21600"/>
                </a:cubicBezTo>
                <a:cubicBezTo>
                  <a:pt x="7941" y="21600"/>
                  <a:pt x="5400" y="21600"/>
                  <a:pt x="2541" y="21159"/>
                </a:cubicBezTo>
                <a:cubicBezTo>
                  <a:pt x="1588" y="21159"/>
                  <a:pt x="635" y="19837"/>
                  <a:pt x="318" y="18073"/>
                </a:cubicBezTo>
                <a:cubicBezTo>
                  <a:pt x="0" y="15869"/>
                  <a:pt x="0" y="13224"/>
                  <a:pt x="0" y="11020"/>
                </a:cubicBezTo>
                <a:cubicBezTo>
                  <a:pt x="0" y="8376"/>
                  <a:pt x="0" y="6171"/>
                  <a:pt x="318" y="3527"/>
                </a:cubicBezTo>
                <a:cubicBezTo>
                  <a:pt x="635" y="2204"/>
                  <a:pt x="1588" y="882"/>
                  <a:pt x="2541" y="441"/>
                </a:cubicBezTo>
                <a:cubicBezTo>
                  <a:pt x="5400" y="0"/>
                  <a:pt x="7941" y="0"/>
                  <a:pt x="10800" y="0"/>
                </a:cubicBezTo>
                <a:cubicBezTo>
                  <a:pt x="13341" y="0"/>
                  <a:pt x="16200" y="0"/>
                  <a:pt x="18741" y="441"/>
                </a:cubicBezTo>
                <a:cubicBezTo>
                  <a:pt x="20012" y="882"/>
                  <a:pt x="20965" y="2204"/>
                  <a:pt x="21282" y="3527"/>
                </a:cubicBezTo>
                <a:cubicBezTo>
                  <a:pt x="21600" y="6171"/>
                  <a:pt x="21600" y="8376"/>
                  <a:pt x="21600" y="11020"/>
                </a:cubicBezTo>
                <a:cubicBezTo>
                  <a:pt x="21600" y="13224"/>
                  <a:pt x="21600" y="15869"/>
                  <a:pt x="21282" y="18073"/>
                </a:cubicBezTo>
                <a:close/>
                <a:moveTo>
                  <a:pt x="14929" y="10139"/>
                </a:moveTo>
                <a:cubicBezTo>
                  <a:pt x="8894" y="4849"/>
                  <a:pt x="8894" y="4849"/>
                  <a:pt x="8894" y="4849"/>
                </a:cubicBezTo>
                <a:cubicBezTo>
                  <a:pt x="8576" y="4408"/>
                  <a:pt x="8259" y="4408"/>
                  <a:pt x="7941" y="4408"/>
                </a:cubicBezTo>
                <a:cubicBezTo>
                  <a:pt x="7941" y="4849"/>
                  <a:pt x="7624" y="5290"/>
                  <a:pt x="7624" y="5731"/>
                </a:cubicBezTo>
                <a:cubicBezTo>
                  <a:pt x="7624" y="16310"/>
                  <a:pt x="7624" y="16310"/>
                  <a:pt x="7624" y="16310"/>
                </a:cubicBezTo>
                <a:cubicBezTo>
                  <a:pt x="7624" y="16751"/>
                  <a:pt x="7941" y="17192"/>
                  <a:pt x="7941" y="17192"/>
                </a:cubicBezTo>
                <a:cubicBezTo>
                  <a:pt x="8259" y="17192"/>
                  <a:pt x="8259" y="17192"/>
                  <a:pt x="8259" y="17192"/>
                </a:cubicBezTo>
                <a:cubicBezTo>
                  <a:pt x="8576" y="17192"/>
                  <a:pt x="8576" y="17192"/>
                  <a:pt x="8894" y="17192"/>
                </a:cubicBezTo>
                <a:cubicBezTo>
                  <a:pt x="14929" y="11902"/>
                  <a:pt x="14929" y="11902"/>
                  <a:pt x="14929" y="11902"/>
                </a:cubicBezTo>
                <a:cubicBezTo>
                  <a:pt x="15247" y="11461"/>
                  <a:pt x="15247" y="11461"/>
                  <a:pt x="15247" y="11020"/>
                </a:cubicBezTo>
                <a:cubicBezTo>
                  <a:pt x="15247" y="10580"/>
                  <a:pt x="15247" y="10139"/>
                  <a:pt x="14929" y="1013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38" name="Shape 5524"/>
          <p:cNvSpPr/>
          <p:nvPr/>
        </p:nvSpPr>
        <p:spPr>
          <a:xfrm>
            <a:off x="4051871" y="5278216"/>
            <a:ext cx="415651" cy="322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785"/>
                </a:moveTo>
                <a:cubicBezTo>
                  <a:pt x="21600" y="21192"/>
                  <a:pt x="21282" y="21600"/>
                  <a:pt x="20965" y="21600"/>
                </a:cubicBezTo>
                <a:cubicBezTo>
                  <a:pt x="953" y="21600"/>
                  <a:pt x="953" y="21600"/>
                  <a:pt x="953" y="21600"/>
                </a:cubicBezTo>
                <a:cubicBezTo>
                  <a:pt x="635" y="21600"/>
                  <a:pt x="0" y="21192"/>
                  <a:pt x="0" y="20785"/>
                </a:cubicBezTo>
                <a:cubicBezTo>
                  <a:pt x="0" y="18747"/>
                  <a:pt x="0" y="18747"/>
                  <a:pt x="0" y="18747"/>
                </a:cubicBezTo>
                <a:cubicBezTo>
                  <a:pt x="0" y="17932"/>
                  <a:pt x="635" y="17525"/>
                  <a:pt x="953" y="17525"/>
                </a:cubicBezTo>
                <a:cubicBezTo>
                  <a:pt x="20965" y="17525"/>
                  <a:pt x="20965" y="17525"/>
                  <a:pt x="20965" y="17525"/>
                </a:cubicBezTo>
                <a:cubicBezTo>
                  <a:pt x="21282" y="17525"/>
                  <a:pt x="21600" y="17932"/>
                  <a:pt x="21600" y="18747"/>
                </a:cubicBezTo>
                <a:lnTo>
                  <a:pt x="21600" y="20785"/>
                </a:lnTo>
                <a:close/>
                <a:moveTo>
                  <a:pt x="20329" y="8558"/>
                </a:moveTo>
                <a:cubicBezTo>
                  <a:pt x="20329" y="9374"/>
                  <a:pt x="20012" y="9781"/>
                  <a:pt x="19376" y="9781"/>
                </a:cubicBezTo>
                <a:cubicBezTo>
                  <a:pt x="2541" y="9781"/>
                  <a:pt x="2541" y="9781"/>
                  <a:pt x="2541" y="9781"/>
                </a:cubicBezTo>
                <a:cubicBezTo>
                  <a:pt x="1906" y="9781"/>
                  <a:pt x="1588" y="9374"/>
                  <a:pt x="1588" y="8558"/>
                </a:cubicBezTo>
                <a:cubicBezTo>
                  <a:pt x="1588" y="6928"/>
                  <a:pt x="1588" y="6928"/>
                  <a:pt x="1588" y="6928"/>
                </a:cubicBezTo>
                <a:cubicBezTo>
                  <a:pt x="1588" y="6113"/>
                  <a:pt x="1906" y="5706"/>
                  <a:pt x="2541" y="5706"/>
                </a:cubicBezTo>
                <a:cubicBezTo>
                  <a:pt x="19376" y="5706"/>
                  <a:pt x="19376" y="5706"/>
                  <a:pt x="19376" y="5706"/>
                </a:cubicBezTo>
                <a:cubicBezTo>
                  <a:pt x="20012" y="5706"/>
                  <a:pt x="20329" y="6113"/>
                  <a:pt x="20329" y="6928"/>
                </a:cubicBezTo>
                <a:lnTo>
                  <a:pt x="20329" y="8558"/>
                </a:lnTo>
                <a:close/>
                <a:moveTo>
                  <a:pt x="17153" y="14672"/>
                </a:moveTo>
                <a:cubicBezTo>
                  <a:pt x="17153" y="15079"/>
                  <a:pt x="16835" y="15487"/>
                  <a:pt x="16200" y="15487"/>
                </a:cubicBezTo>
                <a:cubicBezTo>
                  <a:pt x="5400" y="15487"/>
                  <a:pt x="5400" y="15487"/>
                  <a:pt x="5400" y="15487"/>
                </a:cubicBezTo>
                <a:cubicBezTo>
                  <a:pt x="5082" y="15487"/>
                  <a:pt x="4765" y="15079"/>
                  <a:pt x="4765" y="14672"/>
                </a:cubicBezTo>
                <a:cubicBezTo>
                  <a:pt x="4765" y="12634"/>
                  <a:pt x="4765" y="12634"/>
                  <a:pt x="4765" y="12634"/>
                </a:cubicBezTo>
                <a:cubicBezTo>
                  <a:pt x="4765" y="12226"/>
                  <a:pt x="5082" y="11819"/>
                  <a:pt x="5400" y="11819"/>
                </a:cubicBezTo>
                <a:cubicBezTo>
                  <a:pt x="16200" y="11819"/>
                  <a:pt x="16200" y="11819"/>
                  <a:pt x="16200" y="11819"/>
                </a:cubicBezTo>
                <a:cubicBezTo>
                  <a:pt x="16835" y="11819"/>
                  <a:pt x="17153" y="12226"/>
                  <a:pt x="17153" y="12634"/>
                </a:cubicBezTo>
                <a:lnTo>
                  <a:pt x="17153" y="14672"/>
                </a:lnTo>
                <a:close/>
                <a:moveTo>
                  <a:pt x="15565" y="2853"/>
                </a:moveTo>
                <a:cubicBezTo>
                  <a:pt x="15565" y="3260"/>
                  <a:pt x="15247" y="3668"/>
                  <a:pt x="14929" y="3668"/>
                </a:cubicBezTo>
                <a:cubicBezTo>
                  <a:pt x="6988" y="3668"/>
                  <a:pt x="6988" y="3668"/>
                  <a:pt x="6988" y="3668"/>
                </a:cubicBezTo>
                <a:cubicBezTo>
                  <a:pt x="6671" y="3668"/>
                  <a:pt x="6353" y="3260"/>
                  <a:pt x="6353" y="2853"/>
                </a:cubicBezTo>
                <a:cubicBezTo>
                  <a:pt x="6353" y="815"/>
                  <a:pt x="6353" y="815"/>
                  <a:pt x="6353" y="815"/>
                </a:cubicBezTo>
                <a:cubicBezTo>
                  <a:pt x="6353" y="408"/>
                  <a:pt x="6671" y="0"/>
                  <a:pt x="6988" y="0"/>
                </a:cubicBezTo>
                <a:cubicBezTo>
                  <a:pt x="14929" y="0"/>
                  <a:pt x="14929" y="0"/>
                  <a:pt x="14929" y="0"/>
                </a:cubicBezTo>
                <a:cubicBezTo>
                  <a:pt x="15247" y="0"/>
                  <a:pt x="15565" y="408"/>
                  <a:pt x="15565" y="815"/>
                </a:cubicBezTo>
                <a:lnTo>
                  <a:pt x="15565" y="285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39" name="Shape 5525"/>
          <p:cNvSpPr/>
          <p:nvPr/>
        </p:nvSpPr>
        <p:spPr>
          <a:xfrm>
            <a:off x="4951031" y="5278216"/>
            <a:ext cx="429789" cy="3534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131"/>
                </a:moveTo>
                <a:cubicBezTo>
                  <a:pt x="21600" y="17503"/>
                  <a:pt x="21291" y="17876"/>
                  <a:pt x="20983" y="17876"/>
                </a:cubicBezTo>
                <a:cubicBezTo>
                  <a:pt x="18823" y="17876"/>
                  <a:pt x="18823" y="17876"/>
                  <a:pt x="18823" y="17876"/>
                </a:cubicBezTo>
                <a:cubicBezTo>
                  <a:pt x="18823" y="19738"/>
                  <a:pt x="17280" y="21600"/>
                  <a:pt x="15737" y="21600"/>
                </a:cubicBezTo>
                <a:cubicBezTo>
                  <a:pt x="14194" y="21600"/>
                  <a:pt x="12651" y="19738"/>
                  <a:pt x="12651" y="17876"/>
                </a:cubicBezTo>
                <a:cubicBezTo>
                  <a:pt x="8331" y="17876"/>
                  <a:pt x="8331" y="17876"/>
                  <a:pt x="8331" y="17876"/>
                </a:cubicBezTo>
                <a:cubicBezTo>
                  <a:pt x="8331" y="19738"/>
                  <a:pt x="6789" y="21600"/>
                  <a:pt x="5246" y="21600"/>
                </a:cubicBezTo>
                <a:cubicBezTo>
                  <a:pt x="3394" y="21600"/>
                  <a:pt x="2160" y="19738"/>
                  <a:pt x="2160" y="17876"/>
                </a:cubicBezTo>
                <a:cubicBezTo>
                  <a:pt x="617" y="17876"/>
                  <a:pt x="617" y="17876"/>
                  <a:pt x="617" y="17876"/>
                </a:cubicBezTo>
                <a:cubicBezTo>
                  <a:pt x="309" y="17876"/>
                  <a:pt x="0" y="17503"/>
                  <a:pt x="0" y="17131"/>
                </a:cubicBezTo>
                <a:cubicBezTo>
                  <a:pt x="0" y="16386"/>
                  <a:pt x="309" y="16014"/>
                  <a:pt x="617" y="16014"/>
                </a:cubicBezTo>
                <a:cubicBezTo>
                  <a:pt x="617" y="10055"/>
                  <a:pt x="617" y="10055"/>
                  <a:pt x="617" y="10055"/>
                </a:cubicBezTo>
                <a:cubicBezTo>
                  <a:pt x="617" y="9683"/>
                  <a:pt x="926" y="8938"/>
                  <a:pt x="1234" y="8566"/>
                </a:cubicBezTo>
                <a:cubicBezTo>
                  <a:pt x="3703" y="5959"/>
                  <a:pt x="3703" y="5959"/>
                  <a:pt x="3703" y="5959"/>
                </a:cubicBezTo>
                <a:cubicBezTo>
                  <a:pt x="3703" y="5586"/>
                  <a:pt x="4320" y="5214"/>
                  <a:pt x="4937" y="5214"/>
                </a:cubicBezTo>
                <a:cubicBezTo>
                  <a:pt x="6789" y="5214"/>
                  <a:pt x="6789" y="5214"/>
                  <a:pt x="6789" y="5214"/>
                </a:cubicBezTo>
                <a:cubicBezTo>
                  <a:pt x="6789" y="745"/>
                  <a:pt x="6789" y="745"/>
                  <a:pt x="6789" y="745"/>
                </a:cubicBezTo>
                <a:cubicBezTo>
                  <a:pt x="6789" y="372"/>
                  <a:pt x="7097" y="0"/>
                  <a:pt x="7406" y="0"/>
                </a:cubicBezTo>
                <a:cubicBezTo>
                  <a:pt x="20983" y="0"/>
                  <a:pt x="20983" y="0"/>
                  <a:pt x="20983" y="0"/>
                </a:cubicBezTo>
                <a:cubicBezTo>
                  <a:pt x="21291" y="0"/>
                  <a:pt x="21600" y="372"/>
                  <a:pt x="21600" y="745"/>
                </a:cubicBezTo>
                <a:lnTo>
                  <a:pt x="21600" y="17131"/>
                </a:lnTo>
                <a:close/>
                <a:moveTo>
                  <a:pt x="6789" y="10800"/>
                </a:moveTo>
                <a:cubicBezTo>
                  <a:pt x="6789" y="7076"/>
                  <a:pt x="6789" y="7076"/>
                  <a:pt x="6789" y="7076"/>
                </a:cubicBezTo>
                <a:cubicBezTo>
                  <a:pt x="4937" y="7076"/>
                  <a:pt x="4937" y="7076"/>
                  <a:pt x="4937" y="7076"/>
                </a:cubicBezTo>
                <a:cubicBezTo>
                  <a:pt x="4937" y="7076"/>
                  <a:pt x="4629" y="7076"/>
                  <a:pt x="4629" y="7076"/>
                </a:cubicBezTo>
                <a:cubicBezTo>
                  <a:pt x="2160" y="10055"/>
                  <a:pt x="2160" y="10055"/>
                  <a:pt x="2160" y="10055"/>
                </a:cubicBezTo>
                <a:cubicBezTo>
                  <a:pt x="2160" y="10055"/>
                  <a:pt x="2160" y="10055"/>
                  <a:pt x="2160" y="10428"/>
                </a:cubicBezTo>
                <a:cubicBezTo>
                  <a:pt x="2160" y="10800"/>
                  <a:pt x="2160" y="10800"/>
                  <a:pt x="2160" y="10800"/>
                </a:cubicBezTo>
                <a:lnTo>
                  <a:pt x="6789" y="10800"/>
                </a:lnTo>
                <a:close/>
                <a:moveTo>
                  <a:pt x="5246" y="16014"/>
                </a:moveTo>
                <a:cubicBezTo>
                  <a:pt x="4320" y="16014"/>
                  <a:pt x="3703" y="16759"/>
                  <a:pt x="3703" y="17876"/>
                </a:cubicBezTo>
                <a:cubicBezTo>
                  <a:pt x="3703" y="18993"/>
                  <a:pt x="4320" y="19738"/>
                  <a:pt x="5246" y="19738"/>
                </a:cubicBezTo>
                <a:cubicBezTo>
                  <a:pt x="6171" y="19738"/>
                  <a:pt x="6789" y="18993"/>
                  <a:pt x="6789" y="17876"/>
                </a:cubicBezTo>
                <a:cubicBezTo>
                  <a:pt x="6789" y="16759"/>
                  <a:pt x="6171" y="16014"/>
                  <a:pt x="5246" y="16014"/>
                </a:cubicBezTo>
                <a:close/>
                <a:moveTo>
                  <a:pt x="18823" y="5586"/>
                </a:moveTo>
                <a:cubicBezTo>
                  <a:pt x="18823" y="5586"/>
                  <a:pt x="18514" y="5214"/>
                  <a:pt x="18206" y="5214"/>
                </a:cubicBezTo>
                <a:cubicBezTo>
                  <a:pt x="15737" y="5214"/>
                  <a:pt x="15737" y="5214"/>
                  <a:pt x="15737" y="5214"/>
                </a:cubicBezTo>
                <a:cubicBezTo>
                  <a:pt x="15737" y="2234"/>
                  <a:pt x="15737" y="2234"/>
                  <a:pt x="15737" y="2234"/>
                </a:cubicBezTo>
                <a:cubicBezTo>
                  <a:pt x="15737" y="1862"/>
                  <a:pt x="15429" y="1490"/>
                  <a:pt x="15429" y="1490"/>
                </a:cubicBezTo>
                <a:cubicBezTo>
                  <a:pt x="12960" y="1490"/>
                  <a:pt x="12960" y="1490"/>
                  <a:pt x="12960" y="1490"/>
                </a:cubicBezTo>
                <a:cubicBezTo>
                  <a:pt x="12960" y="1490"/>
                  <a:pt x="12651" y="1862"/>
                  <a:pt x="12651" y="2234"/>
                </a:cubicBezTo>
                <a:cubicBezTo>
                  <a:pt x="12651" y="5214"/>
                  <a:pt x="12651" y="5214"/>
                  <a:pt x="12651" y="5214"/>
                </a:cubicBezTo>
                <a:cubicBezTo>
                  <a:pt x="10183" y="5214"/>
                  <a:pt x="10183" y="5214"/>
                  <a:pt x="10183" y="5214"/>
                </a:cubicBezTo>
                <a:cubicBezTo>
                  <a:pt x="9874" y="5214"/>
                  <a:pt x="9566" y="5586"/>
                  <a:pt x="9566" y="5586"/>
                </a:cubicBezTo>
                <a:cubicBezTo>
                  <a:pt x="9566" y="8566"/>
                  <a:pt x="9566" y="8566"/>
                  <a:pt x="9566" y="8566"/>
                </a:cubicBezTo>
                <a:cubicBezTo>
                  <a:pt x="9566" y="8566"/>
                  <a:pt x="9874" y="8938"/>
                  <a:pt x="10183" y="8938"/>
                </a:cubicBezTo>
                <a:cubicBezTo>
                  <a:pt x="12651" y="8938"/>
                  <a:pt x="12651" y="8938"/>
                  <a:pt x="12651" y="8938"/>
                </a:cubicBezTo>
                <a:cubicBezTo>
                  <a:pt x="12651" y="11917"/>
                  <a:pt x="12651" y="11917"/>
                  <a:pt x="12651" y="11917"/>
                </a:cubicBezTo>
                <a:cubicBezTo>
                  <a:pt x="12651" y="12290"/>
                  <a:pt x="12960" y="12662"/>
                  <a:pt x="12960" y="12662"/>
                </a:cubicBezTo>
                <a:cubicBezTo>
                  <a:pt x="15429" y="12662"/>
                  <a:pt x="15429" y="12662"/>
                  <a:pt x="15429" y="12662"/>
                </a:cubicBezTo>
                <a:cubicBezTo>
                  <a:pt x="15429" y="12662"/>
                  <a:pt x="15737" y="12290"/>
                  <a:pt x="15737" y="11917"/>
                </a:cubicBezTo>
                <a:cubicBezTo>
                  <a:pt x="15737" y="8938"/>
                  <a:pt x="15737" y="8938"/>
                  <a:pt x="15737" y="8938"/>
                </a:cubicBezTo>
                <a:cubicBezTo>
                  <a:pt x="18206" y="8938"/>
                  <a:pt x="18206" y="8938"/>
                  <a:pt x="18206" y="8938"/>
                </a:cubicBezTo>
                <a:cubicBezTo>
                  <a:pt x="18514" y="8938"/>
                  <a:pt x="18823" y="8566"/>
                  <a:pt x="18823" y="8566"/>
                </a:cubicBezTo>
                <a:lnTo>
                  <a:pt x="18823" y="5586"/>
                </a:lnTo>
                <a:close/>
                <a:moveTo>
                  <a:pt x="15737" y="16014"/>
                </a:moveTo>
                <a:cubicBezTo>
                  <a:pt x="14811" y="16014"/>
                  <a:pt x="14194" y="16759"/>
                  <a:pt x="14194" y="17876"/>
                </a:cubicBezTo>
                <a:cubicBezTo>
                  <a:pt x="14194" y="18993"/>
                  <a:pt x="14811" y="19738"/>
                  <a:pt x="15737" y="19738"/>
                </a:cubicBezTo>
                <a:cubicBezTo>
                  <a:pt x="16663" y="19738"/>
                  <a:pt x="17280" y="18993"/>
                  <a:pt x="17280" y="17876"/>
                </a:cubicBezTo>
                <a:cubicBezTo>
                  <a:pt x="17280" y="16759"/>
                  <a:pt x="16663" y="16014"/>
                  <a:pt x="15737" y="1601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0" name="Shape 5526"/>
          <p:cNvSpPr/>
          <p:nvPr/>
        </p:nvSpPr>
        <p:spPr>
          <a:xfrm>
            <a:off x="5833226" y="5337594"/>
            <a:ext cx="231859" cy="2205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32" y="2400"/>
                </a:moveTo>
                <a:cubicBezTo>
                  <a:pt x="10800" y="12600"/>
                  <a:pt x="10800" y="12600"/>
                  <a:pt x="10800" y="12600"/>
                </a:cubicBezTo>
                <a:cubicBezTo>
                  <a:pt x="10800" y="13200"/>
                  <a:pt x="10800" y="13200"/>
                  <a:pt x="10800" y="13200"/>
                </a:cubicBezTo>
                <a:cubicBezTo>
                  <a:pt x="10232" y="13200"/>
                  <a:pt x="10232" y="13200"/>
                  <a:pt x="10232" y="12600"/>
                </a:cubicBezTo>
                <a:cubicBezTo>
                  <a:pt x="0" y="2400"/>
                  <a:pt x="0" y="2400"/>
                  <a:pt x="0" y="2400"/>
                </a:cubicBezTo>
                <a:cubicBezTo>
                  <a:pt x="0" y="2400"/>
                  <a:pt x="0" y="1800"/>
                  <a:pt x="0" y="1800"/>
                </a:cubicBezTo>
                <a:cubicBezTo>
                  <a:pt x="0" y="1800"/>
                  <a:pt x="0" y="1200"/>
                  <a:pt x="0" y="1200"/>
                </a:cubicBezTo>
                <a:cubicBezTo>
                  <a:pt x="1137" y="0"/>
                  <a:pt x="1137" y="0"/>
                  <a:pt x="1137" y="0"/>
                </a:cubicBezTo>
                <a:cubicBezTo>
                  <a:pt x="1137" y="0"/>
                  <a:pt x="1137" y="0"/>
                  <a:pt x="1705" y="0"/>
                </a:cubicBezTo>
                <a:cubicBezTo>
                  <a:pt x="1705" y="0"/>
                  <a:pt x="1705" y="0"/>
                  <a:pt x="2274" y="0"/>
                </a:cubicBezTo>
                <a:cubicBezTo>
                  <a:pt x="10800" y="9000"/>
                  <a:pt x="10800" y="9000"/>
                  <a:pt x="10800" y="9000"/>
                </a:cubicBezTo>
                <a:cubicBezTo>
                  <a:pt x="19326" y="0"/>
                  <a:pt x="19326" y="0"/>
                  <a:pt x="19326" y="0"/>
                </a:cubicBezTo>
                <a:cubicBezTo>
                  <a:pt x="19326" y="0"/>
                  <a:pt x="19326" y="0"/>
                  <a:pt x="19326" y="0"/>
                </a:cubicBezTo>
                <a:cubicBezTo>
                  <a:pt x="19895" y="0"/>
                  <a:pt x="19895" y="0"/>
                  <a:pt x="19895" y="0"/>
                </a:cubicBezTo>
                <a:cubicBezTo>
                  <a:pt x="21032" y="1200"/>
                  <a:pt x="21032" y="1200"/>
                  <a:pt x="21032" y="1200"/>
                </a:cubicBezTo>
                <a:cubicBezTo>
                  <a:pt x="21032" y="1200"/>
                  <a:pt x="21600" y="1800"/>
                  <a:pt x="21600" y="1800"/>
                </a:cubicBezTo>
                <a:cubicBezTo>
                  <a:pt x="21600" y="1800"/>
                  <a:pt x="21032" y="2400"/>
                  <a:pt x="21032" y="2400"/>
                </a:cubicBezTo>
                <a:close/>
                <a:moveTo>
                  <a:pt x="21032" y="10800"/>
                </a:moveTo>
                <a:cubicBezTo>
                  <a:pt x="10800" y="21600"/>
                  <a:pt x="10800" y="21600"/>
                  <a:pt x="10800" y="21600"/>
                </a:cubicBezTo>
                <a:cubicBezTo>
                  <a:pt x="10800" y="21600"/>
                  <a:pt x="10800" y="21600"/>
                  <a:pt x="10800" y="21600"/>
                </a:cubicBezTo>
                <a:cubicBezTo>
                  <a:pt x="10232" y="21600"/>
                  <a:pt x="10232" y="21600"/>
                  <a:pt x="10232" y="21600"/>
                </a:cubicBezTo>
                <a:cubicBezTo>
                  <a:pt x="0" y="10800"/>
                  <a:pt x="0" y="10800"/>
                  <a:pt x="0" y="10800"/>
                </a:cubicBezTo>
                <a:cubicBezTo>
                  <a:pt x="0" y="10800"/>
                  <a:pt x="0" y="10800"/>
                  <a:pt x="0" y="10200"/>
                </a:cubicBezTo>
                <a:cubicBezTo>
                  <a:pt x="0" y="10200"/>
                  <a:pt x="0" y="10200"/>
                  <a:pt x="0" y="10200"/>
                </a:cubicBezTo>
                <a:cubicBezTo>
                  <a:pt x="1137" y="9000"/>
                  <a:pt x="1137" y="9000"/>
                  <a:pt x="1137" y="9000"/>
                </a:cubicBezTo>
                <a:cubicBezTo>
                  <a:pt x="1137" y="8400"/>
                  <a:pt x="1137" y="8400"/>
                  <a:pt x="1705" y="8400"/>
                </a:cubicBezTo>
                <a:cubicBezTo>
                  <a:pt x="1705" y="8400"/>
                  <a:pt x="1705" y="8400"/>
                  <a:pt x="2274" y="9000"/>
                </a:cubicBezTo>
                <a:cubicBezTo>
                  <a:pt x="10800" y="18000"/>
                  <a:pt x="10800" y="18000"/>
                  <a:pt x="10800" y="18000"/>
                </a:cubicBezTo>
                <a:cubicBezTo>
                  <a:pt x="19326" y="9000"/>
                  <a:pt x="19326" y="9000"/>
                  <a:pt x="19326" y="9000"/>
                </a:cubicBezTo>
                <a:cubicBezTo>
                  <a:pt x="19326" y="8400"/>
                  <a:pt x="19326" y="8400"/>
                  <a:pt x="19326" y="8400"/>
                </a:cubicBezTo>
                <a:cubicBezTo>
                  <a:pt x="19895" y="8400"/>
                  <a:pt x="19895" y="8400"/>
                  <a:pt x="19895" y="9000"/>
                </a:cubicBezTo>
                <a:cubicBezTo>
                  <a:pt x="21032" y="10200"/>
                  <a:pt x="21032" y="10200"/>
                  <a:pt x="21032" y="10200"/>
                </a:cubicBezTo>
                <a:cubicBezTo>
                  <a:pt x="21032" y="10200"/>
                  <a:pt x="21600" y="10200"/>
                  <a:pt x="21600" y="10200"/>
                </a:cubicBezTo>
                <a:cubicBezTo>
                  <a:pt x="21600" y="10800"/>
                  <a:pt x="21032" y="10800"/>
                  <a:pt x="21032" y="108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1" name="Shape 5527"/>
          <p:cNvSpPr/>
          <p:nvPr/>
        </p:nvSpPr>
        <p:spPr>
          <a:xfrm>
            <a:off x="6712592" y="5394145"/>
            <a:ext cx="231860" cy="1413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32" y="4696"/>
                </a:moveTo>
                <a:cubicBezTo>
                  <a:pt x="10800" y="20661"/>
                  <a:pt x="10800" y="20661"/>
                  <a:pt x="10800" y="20661"/>
                </a:cubicBezTo>
                <a:cubicBezTo>
                  <a:pt x="10800" y="20661"/>
                  <a:pt x="10800" y="21600"/>
                  <a:pt x="10800" y="21600"/>
                </a:cubicBezTo>
                <a:cubicBezTo>
                  <a:pt x="10232" y="21600"/>
                  <a:pt x="10232" y="20661"/>
                  <a:pt x="10232" y="20661"/>
                </a:cubicBezTo>
                <a:cubicBezTo>
                  <a:pt x="0" y="4696"/>
                  <a:pt x="0" y="4696"/>
                  <a:pt x="0" y="4696"/>
                </a:cubicBezTo>
                <a:cubicBezTo>
                  <a:pt x="0" y="3757"/>
                  <a:pt x="0" y="3757"/>
                  <a:pt x="0" y="3757"/>
                </a:cubicBezTo>
                <a:cubicBezTo>
                  <a:pt x="0" y="2817"/>
                  <a:pt x="0" y="2817"/>
                  <a:pt x="0" y="2817"/>
                </a:cubicBezTo>
                <a:cubicBezTo>
                  <a:pt x="1137" y="939"/>
                  <a:pt x="1137" y="939"/>
                  <a:pt x="1137" y="939"/>
                </a:cubicBezTo>
                <a:cubicBezTo>
                  <a:pt x="1137" y="939"/>
                  <a:pt x="1137" y="0"/>
                  <a:pt x="1705" y="0"/>
                </a:cubicBezTo>
                <a:cubicBezTo>
                  <a:pt x="1705" y="0"/>
                  <a:pt x="1705" y="939"/>
                  <a:pt x="2274" y="939"/>
                </a:cubicBezTo>
                <a:cubicBezTo>
                  <a:pt x="10800" y="15026"/>
                  <a:pt x="10800" y="15026"/>
                  <a:pt x="10800" y="15026"/>
                </a:cubicBezTo>
                <a:cubicBezTo>
                  <a:pt x="19326" y="939"/>
                  <a:pt x="19326" y="939"/>
                  <a:pt x="19326" y="939"/>
                </a:cubicBezTo>
                <a:cubicBezTo>
                  <a:pt x="19326" y="939"/>
                  <a:pt x="19326" y="0"/>
                  <a:pt x="19326" y="0"/>
                </a:cubicBezTo>
                <a:cubicBezTo>
                  <a:pt x="19895" y="0"/>
                  <a:pt x="19895" y="939"/>
                  <a:pt x="19895" y="939"/>
                </a:cubicBezTo>
                <a:cubicBezTo>
                  <a:pt x="21032" y="2817"/>
                  <a:pt x="21032" y="2817"/>
                  <a:pt x="21032" y="2817"/>
                </a:cubicBezTo>
                <a:cubicBezTo>
                  <a:pt x="21032" y="2817"/>
                  <a:pt x="21600" y="2817"/>
                  <a:pt x="21600" y="3757"/>
                </a:cubicBezTo>
                <a:cubicBezTo>
                  <a:pt x="21600" y="3757"/>
                  <a:pt x="21032" y="3757"/>
                  <a:pt x="21032" y="469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2" name="Shape 5528"/>
          <p:cNvSpPr/>
          <p:nvPr/>
        </p:nvSpPr>
        <p:spPr>
          <a:xfrm>
            <a:off x="8454362" y="5278216"/>
            <a:ext cx="361927" cy="3534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83" y="21600"/>
                </a:moveTo>
                <a:cubicBezTo>
                  <a:pt x="4759" y="21600"/>
                  <a:pt x="0" y="16759"/>
                  <a:pt x="0" y="10800"/>
                </a:cubicBezTo>
                <a:cubicBezTo>
                  <a:pt x="0" y="4841"/>
                  <a:pt x="4759" y="0"/>
                  <a:pt x="10983" y="0"/>
                </a:cubicBezTo>
                <a:cubicBezTo>
                  <a:pt x="16841" y="0"/>
                  <a:pt x="21600" y="4841"/>
                  <a:pt x="21600" y="10800"/>
                </a:cubicBezTo>
                <a:cubicBezTo>
                  <a:pt x="21600" y="16759"/>
                  <a:pt x="16841" y="21600"/>
                  <a:pt x="10983" y="21600"/>
                </a:cubicBezTo>
                <a:close/>
                <a:moveTo>
                  <a:pt x="17939" y="9683"/>
                </a:moveTo>
                <a:cubicBezTo>
                  <a:pt x="17939" y="9310"/>
                  <a:pt x="17573" y="8938"/>
                  <a:pt x="17207" y="8938"/>
                </a:cubicBezTo>
                <a:cubicBezTo>
                  <a:pt x="10251" y="8938"/>
                  <a:pt x="10251" y="8938"/>
                  <a:pt x="10251" y="8938"/>
                </a:cubicBezTo>
                <a:cubicBezTo>
                  <a:pt x="12814" y="6331"/>
                  <a:pt x="12814" y="6331"/>
                  <a:pt x="12814" y="6331"/>
                </a:cubicBezTo>
                <a:cubicBezTo>
                  <a:pt x="12814" y="5959"/>
                  <a:pt x="12814" y="5959"/>
                  <a:pt x="12814" y="5586"/>
                </a:cubicBezTo>
                <a:cubicBezTo>
                  <a:pt x="12814" y="5214"/>
                  <a:pt x="12814" y="5214"/>
                  <a:pt x="12814" y="4841"/>
                </a:cubicBezTo>
                <a:cubicBezTo>
                  <a:pt x="11349" y="3724"/>
                  <a:pt x="11349" y="3724"/>
                  <a:pt x="11349" y="3724"/>
                </a:cubicBezTo>
                <a:cubicBezTo>
                  <a:pt x="11349" y="3352"/>
                  <a:pt x="10983" y="3352"/>
                  <a:pt x="10983" y="3352"/>
                </a:cubicBezTo>
                <a:cubicBezTo>
                  <a:pt x="10617" y="3352"/>
                  <a:pt x="10251" y="3352"/>
                  <a:pt x="10251" y="3724"/>
                </a:cubicBezTo>
                <a:cubicBezTo>
                  <a:pt x="5125" y="8938"/>
                  <a:pt x="5125" y="8938"/>
                  <a:pt x="5125" y="8938"/>
                </a:cubicBezTo>
                <a:cubicBezTo>
                  <a:pt x="4027" y="10055"/>
                  <a:pt x="4027" y="10055"/>
                  <a:pt x="4027" y="10055"/>
                </a:cubicBezTo>
                <a:cubicBezTo>
                  <a:pt x="3661" y="10055"/>
                  <a:pt x="3661" y="10428"/>
                  <a:pt x="3661" y="10800"/>
                </a:cubicBezTo>
                <a:cubicBezTo>
                  <a:pt x="3661" y="10800"/>
                  <a:pt x="3661" y="11172"/>
                  <a:pt x="4027" y="11172"/>
                </a:cubicBezTo>
                <a:cubicBezTo>
                  <a:pt x="5125" y="12662"/>
                  <a:pt x="5125" y="12662"/>
                  <a:pt x="5125" y="12662"/>
                </a:cubicBezTo>
                <a:cubicBezTo>
                  <a:pt x="10251" y="17876"/>
                  <a:pt x="10251" y="17876"/>
                  <a:pt x="10251" y="17876"/>
                </a:cubicBezTo>
                <a:cubicBezTo>
                  <a:pt x="10251" y="17876"/>
                  <a:pt x="10617" y="17876"/>
                  <a:pt x="10983" y="17876"/>
                </a:cubicBezTo>
                <a:cubicBezTo>
                  <a:pt x="10983" y="17876"/>
                  <a:pt x="11349" y="17876"/>
                  <a:pt x="11349" y="17876"/>
                </a:cubicBezTo>
                <a:cubicBezTo>
                  <a:pt x="12814" y="16386"/>
                  <a:pt x="12814" y="16386"/>
                  <a:pt x="12814" y="16386"/>
                </a:cubicBezTo>
                <a:cubicBezTo>
                  <a:pt x="12814" y="16386"/>
                  <a:pt x="12814" y="16014"/>
                  <a:pt x="12814" y="15641"/>
                </a:cubicBezTo>
                <a:cubicBezTo>
                  <a:pt x="12814" y="15641"/>
                  <a:pt x="12814" y="15269"/>
                  <a:pt x="12814" y="15269"/>
                </a:cubicBezTo>
                <a:cubicBezTo>
                  <a:pt x="10251" y="12662"/>
                  <a:pt x="10251" y="12662"/>
                  <a:pt x="10251" y="12662"/>
                </a:cubicBezTo>
                <a:cubicBezTo>
                  <a:pt x="17207" y="12662"/>
                  <a:pt x="17207" y="12662"/>
                  <a:pt x="17207" y="12662"/>
                </a:cubicBezTo>
                <a:cubicBezTo>
                  <a:pt x="17573" y="12662"/>
                  <a:pt x="17939" y="11917"/>
                  <a:pt x="17939" y="11545"/>
                </a:cubicBezTo>
                <a:lnTo>
                  <a:pt x="17939" y="968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3" name="Shape 5529"/>
          <p:cNvSpPr/>
          <p:nvPr/>
        </p:nvSpPr>
        <p:spPr>
          <a:xfrm>
            <a:off x="9336559" y="5278216"/>
            <a:ext cx="359100" cy="3534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83" y="21600"/>
                </a:moveTo>
                <a:cubicBezTo>
                  <a:pt x="4759" y="21600"/>
                  <a:pt x="0" y="16759"/>
                  <a:pt x="0" y="10800"/>
                </a:cubicBezTo>
                <a:cubicBezTo>
                  <a:pt x="0" y="4841"/>
                  <a:pt x="4759" y="0"/>
                  <a:pt x="10983" y="0"/>
                </a:cubicBezTo>
                <a:cubicBezTo>
                  <a:pt x="16841" y="0"/>
                  <a:pt x="21600" y="4841"/>
                  <a:pt x="21600" y="10800"/>
                </a:cubicBezTo>
                <a:cubicBezTo>
                  <a:pt x="21600" y="16759"/>
                  <a:pt x="16841" y="21600"/>
                  <a:pt x="10983" y="21600"/>
                </a:cubicBezTo>
                <a:close/>
                <a:moveTo>
                  <a:pt x="3295" y="10800"/>
                </a:moveTo>
                <a:cubicBezTo>
                  <a:pt x="3295" y="14897"/>
                  <a:pt x="6590" y="18248"/>
                  <a:pt x="10983" y="18248"/>
                </a:cubicBezTo>
                <a:cubicBezTo>
                  <a:pt x="15010" y="18248"/>
                  <a:pt x="18305" y="14897"/>
                  <a:pt x="18305" y="10800"/>
                </a:cubicBezTo>
                <a:cubicBezTo>
                  <a:pt x="18305" y="6331"/>
                  <a:pt x="15010" y="2979"/>
                  <a:pt x="10983" y="2979"/>
                </a:cubicBezTo>
                <a:cubicBezTo>
                  <a:pt x="6590" y="2979"/>
                  <a:pt x="3295" y="6331"/>
                  <a:pt x="3295" y="10800"/>
                </a:cubicBezTo>
                <a:close/>
                <a:moveTo>
                  <a:pt x="15376" y="10800"/>
                </a:moveTo>
                <a:cubicBezTo>
                  <a:pt x="12447" y="10800"/>
                  <a:pt x="12447" y="10800"/>
                  <a:pt x="12447" y="10800"/>
                </a:cubicBezTo>
                <a:cubicBezTo>
                  <a:pt x="12447" y="15641"/>
                  <a:pt x="12447" y="15641"/>
                  <a:pt x="12447" y="15641"/>
                </a:cubicBezTo>
                <a:cubicBezTo>
                  <a:pt x="12447" y="16014"/>
                  <a:pt x="12447" y="16014"/>
                  <a:pt x="12081" y="16014"/>
                </a:cubicBezTo>
                <a:cubicBezTo>
                  <a:pt x="9519" y="16014"/>
                  <a:pt x="9519" y="16014"/>
                  <a:pt x="9519" y="16014"/>
                </a:cubicBezTo>
                <a:cubicBezTo>
                  <a:pt x="9153" y="16014"/>
                  <a:pt x="9153" y="16014"/>
                  <a:pt x="9153" y="15641"/>
                </a:cubicBezTo>
                <a:cubicBezTo>
                  <a:pt x="9153" y="10800"/>
                  <a:pt x="9153" y="10800"/>
                  <a:pt x="9153" y="10800"/>
                </a:cubicBezTo>
                <a:cubicBezTo>
                  <a:pt x="6224" y="10800"/>
                  <a:pt x="6224" y="10800"/>
                  <a:pt x="6224" y="10800"/>
                </a:cubicBezTo>
                <a:cubicBezTo>
                  <a:pt x="6224" y="10800"/>
                  <a:pt x="5858" y="10428"/>
                  <a:pt x="5858" y="10055"/>
                </a:cubicBezTo>
                <a:cubicBezTo>
                  <a:pt x="5858" y="10055"/>
                  <a:pt x="5858" y="10055"/>
                  <a:pt x="6224" y="10055"/>
                </a:cubicBezTo>
                <a:cubicBezTo>
                  <a:pt x="10617" y="5214"/>
                  <a:pt x="10617" y="5214"/>
                  <a:pt x="10617" y="5214"/>
                </a:cubicBezTo>
                <a:cubicBezTo>
                  <a:pt x="10617" y="5214"/>
                  <a:pt x="10617" y="5214"/>
                  <a:pt x="10983" y="5214"/>
                </a:cubicBezTo>
                <a:cubicBezTo>
                  <a:pt x="10983" y="5214"/>
                  <a:pt x="10983" y="5214"/>
                  <a:pt x="10983" y="5214"/>
                </a:cubicBezTo>
                <a:cubicBezTo>
                  <a:pt x="15742" y="10055"/>
                  <a:pt x="15742" y="10055"/>
                  <a:pt x="15742" y="10055"/>
                </a:cubicBezTo>
                <a:cubicBezTo>
                  <a:pt x="15742" y="10055"/>
                  <a:pt x="15742" y="10055"/>
                  <a:pt x="15742" y="10428"/>
                </a:cubicBezTo>
                <a:cubicBezTo>
                  <a:pt x="15742" y="10428"/>
                  <a:pt x="15376" y="10800"/>
                  <a:pt x="15376" y="108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4" name="Shape 5530"/>
          <p:cNvSpPr/>
          <p:nvPr/>
        </p:nvSpPr>
        <p:spPr>
          <a:xfrm>
            <a:off x="10232891" y="5289526"/>
            <a:ext cx="342134" cy="361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715"/>
                </a:moveTo>
                <a:cubicBezTo>
                  <a:pt x="21600" y="12447"/>
                  <a:pt x="20829" y="13180"/>
                  <a:pt x="19671" y="13180"/>
                </a:cubicBezTo>
                <a:cubicBezTo>
                  <a:pt x="9643" y="13180"/>
                  <a:pt x="9643" y="13180"/>
                  <a:pt x="9643" y="13180"/>
                </a:cubicBezTo>
                <a:cubicBezTo>
                  <a:pt x="13886" y="17573"/>
                  <a:pt x="13886" y="17573"/>
                  <a:pt x="13886" y="17573"/>
                </a:cubicBezTo>
                <a:cubicBezTo>
                  <a:pt x="14271" y="17573"/>
                  <a:pt x="14271" y="18305"/>
                  <a:pt x="14271" y="18671"/>
                </a:cubicBezTo>
                <a:cubicBezTo>
                  <a:pt x="14271" y="19037"/>
                  <a:pt x="14271" y="19769"/>
                  <a:pt x="13886" y="19769"/>
                </a:cubicBezTo>
                <a:cubicBezTo>
                  <a:pt x="12729" y="20868"/>
                  <a:pt x="12729" y="20868"/>
                  <a:pt x="12729" y="20868"/>
                </a:cubicBezTo>
                <a:cubicBezTo>
                  <a:pt x="12343" y="21234"/>
                  <a:pt x="11957" y="21600"/>
                  <a:pt x="11186" y="21600"/>
                </a:cubicBezTo>
                <a:cubicBezTo>
                  <a:pt x="10800" y="21600"/>
                  <a:pt x="10414" y="21234"/>
                  <a:pt x="10029" y="20868"/>
                </a:cubicBezTo>
                <a:cubicBezTo>
                  <a:pt x="386" y="12081"/>
                  <a:pt x="386" y="12081"/>
                  <a:pt x="386" y="12081"/>
                </a:cubicBezTo>
                <a:cubicBezTo>
                  <a:pt x="0" y="11715"/>
                  <a:pt x="0" y="10983"/>
                  <a:pt x="0" y="10617"/>
                </a:cubicBezTo>
                <a:cubicBezTo>
                  <a:pt x="0" y="10251"/>
                  <a:pt x="0" y="9885"/>
                  <a:pt x="386" y="9519"/>
                </a:cubicBezTo>
                <a:cubicBezTo>
                  <a:pt x="10029" y="366"/>
                  <a:pt x="10029" y="366"/>
                  <a:pt x="10029" y="366"/>
                </a:cubicBezTo>
                <a:cubicBezTo>
                  <a:pt x="10414" y="0"/>
                  <a:pt x="10800" y="0"/>
                  <a:pt x="11186" y="0"/>
                </a:cubicBezTo>
                <a:cubicBezTo>
                  <a:pt x="11957" y="0"/>
                  <a:pt x="12343" y="0"/>
                  <a:pt x="12729" y="366"/>
                </a:cubicBezTo>
                <a:cubicBezTo>
                  <a:pt x="13886" y="1464"/>
                  <a:pt x="13886" y="1464"/>
                  <a:pt x="13886" y="1464"/>
                </a:cubicBezTo>
                <a:cubicBezTo>
                  <a:pt x="14271" y="1831"/>
                  <a:pt x="14271" y="2197"/>
                  <a:pt x="14271" y="2563"/>
                </a:cubicBezTo>
                <a:cubicBezTo>
                  <a:pt x="14271" y="3295"/>
                  <a:pt x="14271" y="3661"/>
                  <a:pt x="13886" y="4027"/>
                </a:cubicBezTo>
                <a:cubicBezTo>
                  <a:pt x="9643" y="8054"/>
                  <a:pt x="9643" y="8054"/>
                  <a:pt x="9643" y="8054"/>
                </a:cubicBezTo>
                <a:cubicBezTo>
                  <a:pt x="19671" y="8054"/>
                  <a:pt x="19671" y="8054"/>
                  <a:pt x="19671" y="8054"/>
                </a:cubicBezTo>
                <a:cubicBezTo>
                  <a:pt x="20829" y="8054"/>
                  <a:pt x="21600" y="8786"/>
                  <a:pt x="21600" y="9885"/>
                </a:cubicBezTo>
                <a:lnTo>
                  <a:pt x="21600" y="1171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5" name="Shape 5531"/>
          <p:cNvSpPr/>
          <p:nvPr/>
        </p:nvSpPr>
        <p:spPr>
          <a:xfrm>
            <a:off x="11095291" y="5278216"/>
            <a:ext cx="361927" cy="3534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180" y="10800"/>
                </a:moveTo>
                <a:cubicBezTo>
                  <a:pt x="17939" y="15641"/>
                  <a:pt x="17939" y="15641"/>
                  <a:pt x="17939" y="15641"/>
                </a:cubicBezTo>
                <a:cubicBezTo>
                  <a:pt x="20136" y="13779"/>
                  <a:pt x="20136" y="13779"/>
                  <a:pt x="20136" y="13779"/>
                </a:cubicBezTo>
                <a:cubicBezTo>
                  <a:pt x="20136" y="13407"/>
                  <a:pt x="20502" y="13407"/>
                  <a:pt x="20868" y="13407"/>
                </a:cubicBezTo>
                <a:cubicBezTo>
                  <a:pt x="21234" y="13779"/>
                  <a:pt x="21600" y="13779"/>
                  <a:pt x="21600" y="14152"/>
                </a:cubicBezTo>
                <a:cubicBezTo>
                  <a:pt x="21600" y="20483"/>
                  <a:pt x="21600" y="20483"/>
                  <a:pt x="21600" y="20483"/>
                </a:cubicBezTo>
                <a:cubicBezTo>
                  <a:pt x="21600" y="21228"/>
                  <a:pt x="21234" y="21600"/>
                  <a:pt x="20502" y="21600"/>
                </a:cubicBezTo>
                <a:cubicBezTo>
                  <a:pt x="14278" y="21600"/>
                  <a:pt x="14278" y="21600"/>
                  <a:pt x="14278" y="21600"/>
                </a:cubicBezTo>
                <a:cubicBezTo>
                  <a:pt x="13912" y="21600"/>
                  <a:pt x="13546" y="21228"/>
                  <a:pt x="13546" y="20855"/>
                </a:cubicBezTo>
                <a:cubicBezTo>
                  <a:pt x="13546" y="20483"/>
                  <a:pt x="13546" y="20110"/>
                  <a:pt x="13912" y="20110"/>
                </a:cubicBezTo>
                <a:cubicBezTo>
                  <a:pt x="15742" y="17876"/>
                  <a:pt x="15742" y="17876"/>
                  <a:pt x="15742" y="17876"/>
                </a:cubicBezTo>
                <a:cubicBezTo>
                  <a:pt x="10983" y="13034"/>
                  <a:pt x="10983" y="13034"/>
                  <a:pt x="10983" y="13034"/>
                </a:cubicBezTo>
                <a:cubicBezTo>
                  <a:pt x="5858" y="17876"/>
                  <a:pt x="5858" y="17876"/>
                  <a:pt x="5858" y="17876"/>
                </a:cubicBezTo>
                <a:cubicBezTo>
                  <a:pt x="8054" y="20110"/>
                  <a:pt x="8054" y="20110"/>
                  <a:pt x="8054" y="20110"/>
                </a:cubicBezTo>
                <a:cubicBezTo>
                  <a:pt x="8054" y="20110"/>
                  <a:pt x="8054" y="20483"/>
                  <a:pt x="8054" y="20855"/>
                </a:cubicBezTo>
                <a:cubicBezTo>
                  <a:pt x="8054" y="21228"/>
                  <a:pt x="7688" y="21600"/>
                  <a:pt x="7322" y="21600"/>
                </a:cubicBezTo>
                <a:cubicBezTo>
                  <a:pt x="1098" y="21600"/>
                  <a:pt x="1098" y="21600"/>
                  <a:pt x="1098" y="21600"/>
                </a:cubicBezTo>
                <a:cubicBezTo>
                  <a:pt x="732" y="21600"/>
                  <a:pt x="0" y="21228"/>
                  <a:pt x="0" y="20483"/>
                </a:cubicBezTo>
                <a:cubicBezTo>
                  <a:pt x="0" y="14152"/>
                  <a:pt x="0" y="14152"/>
                  <a:pt x="0" y="14152"/>
                </a:cubicBezTo>
                <a:cubicBezTo>
                  <a:pt x="0" y="13779"/>
                  <a:pt x="366" y="13779"/>
                  <a:pt x="732" y="13407"/>
                </a:cubicBezTo>
                <a:cubicBezTo>
                  <a:pt x="1098" y="13407"/>
                  <a:pt x="1464" y="13407"/>
                  <a:pt x="1831" y="13779"/>
                </a:cubicBezTo>
                <a:cubicBezTo>
                  <a:pt x="3661" y="15641"/>
                  <a:pt x="3661" y="15641"/>
                  <a:pt x="3661" y="15641"/>
                </a:cubicBezTo>
                <a:cubicBezTo>
                  <a:pt x="8786" y="10800"/>
                  <a:pt x="8786" y="10800"/>
                  <a:pt x="8786" y="10800"/>
                </a:cubicBezTo>
                <a:cubicBezTo>
                  <a:pt x="3661" y="5586"/>
                  <a:pt x="3661" y="5586"/>
                  <a:pt x="3661" y="5586"/>
                </a:cubicBezTo>
                <a:cubicBezTo>
                  <a:pt x="1831" y="7821"/>
                  <a:pt x="1831" y="7821"/>
                  <a:pt x="1831" y="7821"/>
                </a:cubicBezTo>
                <a:cubicBezTo>
                  <a:pt x="1464" y="7821"/>
                  <a:pt x="1464" y="7821"/>
                  <a:pt x="1098" y="7821"/>
                </a:cubicBezTo>
                <a:cubicBezTo>
                  <a:pt x="1098" y="7821"/>
                  <a:pt x="732" y="7821"/>
                  <a:pt x="732" y="7821"/>
                </a:cubicBezTo>
                <a:cubicBezTo>
                  <a:pt x="366" y="7821"/>
                  <a:pt x="0" y="7448"/>
                  <a:pt x="0" y="7076"/>
                </a:cubicBezTo>
                <a:cubicBezTo>
                  <a:pt x="0" y="745"/>
                  <a:pt x="0" y="745"/>
                  <a:pt x="0" y="745"/>
                </a:cubicBezTo>
                <a:cubicBezTo>
                  <a:pt x="0" y="372"/>
                  <a:pt x="732" y="0"/>
                  <a:pt x="1098" y="0"/>
                </a:cubicBezTo>
                <a:cubicBezTo>
                  <a:pt x="7322" y="0"/>
                  <a:pt x="7322" y="0"/>
                  <a:pt x="7322" y="0"/>
                </a:cubicBezTo>
                <a:cubicBezTo>
                  <a:pt x="7688" y="0"/>
                  <a:pt x="8054" y="0"/>
                  <a:pt x="8054" y="372"/>
                </a:cubicBezTo>
                <a:cubicBezTo>
                  <a:pt x="8054" y="745"/>
                  <a:pt x="8054" y="1117"/>
                  <a:pt x="8054" y="1490"/>
                </a:cubicBezTo>
                <a:cubicBezTo>
                  <a:pt x="5858" y="3352"/>
                  <a:pt x="5858" y="3352"/>
                  <a:pt x="5858" y="3352"/>
                </a:cubicBezTo>
                <a:cubicBezTo>
                  <a:pt x="10983" y="8566"/>
                  <a:pt x="10983" y="8566"/>
                  <a:pt x="10983" y="8566"/>
                </a:cubicBezTo>
                <a:cubicBezTo>
                  <a:pt x="15742" y="3352"/>
                  <a:pt x="15742" y="3352"/>
                  <a:pt x="15742" y="3352"/>
                </a:cubicBezTo>
                <a:cubicBezTo>
                  <a:pt x="13912" y="1490"/>
                  <a:pt x="13912" y="1490"/>
                  <a:pt x="13912" y="1490"/>
                </a:cubicBezTo>
                <a:cubicBezTo>
                  <a:pt x="13546" y="1117"/>
                  <a:pt x="13546" y="745"/>
                  <a:pt x="13546" y="372"/>
                </a:cubicBezTo>
                <a:cubicBezTo>
                  <a:pt x="13546" y="0"/>
                  <a:pt x="13912" y="0"/>
                  <a:pt x="14278" y="0"/>
                </a:cubicBezTo>
                <a:cubicBezTo>
                  <a:pt x="20502" y="0"/>
                  <a:pt x="20502" y="0"/>
                  <a:pt x="20502" y="0"/>
                </a:cubicBezTo>
                <a:cubicBezTo>
                  <a:pt x="21234" y="0"/>
                  <a:pt x="21600" y="372"/>
                  <a:pt x="21600" y="745"/>
                </a:cubicBezTo>
                <a:cubicBezTo>
                  <a:pt x="21600" y="7076"/>
                  <a:pt x="21600" y="7076"/>
                  <a:pt x="21600" y="7076"/>
                </a:cubicBezTo>
                <a:cubicBezTo>
                  <a:pt x="21600" y="7448"/>
                  <a:pt x="21234" y="7821"/>
                  <a:pt x="20868" y="7821"/>
                </a:cubicBezTo>
                <a:cubicBezTo>
                  <a:pt x="20868" y="7821"/>
                  <a:pt x="20868" y="7821"/>
                  <a:pt x="20502" y="7821"/>
                </a:cubicBezTo>
                <a:cubicBezTo>
                  <a:pt x="20502" y="7821"/>
                  <a:pt x="20136" y="7821"/>
                  <a:pt x="20136" y="7821"/>
                </a:cubicBezTo>
                <a:cubicBezTo>
                  <a:pt x="17939" y="5586"/>
                  <a:pt x="17939" y="5586"/>
                  <a:pt x="17939" y="5586"/>
                </a:cubicBezTo>
                <a:lnTo>
                  <a:pt x="13180" y="108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52" name="Shape 5538"/>
          <p:cNvSpPr/>
          <p:nvPr/>
        </p:nvSpPr>
        <p:spPr>
          <a:xfrm>
            <a:off x="658812" y="5931380"/>
            <a:ext cx="415651" cy="415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741" y="3176"/>
                </a:moveTo>
                <a:cubicBezTo>
                  <a:pt x="15882" y="6353"/>
                  <a:pt x="15882" y="6353"/>
                  <a:pt x="15882" y="6353"/>
                </a:cubicBezTo>
                <a:cubicBezTo>
                  <a:pt x="16518" y="6988"/>
                  <a:pt x="16518" y="6988"/>
                  <a:pt x="16518" y="6988"/>
                </a:cubicBezTo>
                <a:cubicBezTo>
                  <a:pt x="16835" y="7306"/>
                  <a:pt x="16835" y="7941"/>
                  <a:pt x="16518" y="8259"/>
                </a:cubicBezTo>
                <a:cubicBezTo>
                  <a:pt x="15882" y="8894"/>
                  <a:pt x="15882" y="8894"/>
                  <a:pt x="15882" y="8894"/>
                </a:cubicBezTo>
                <a:cubicBezTo>
                  <a:pt x="16518" y="10165"/>
                  <a:pt x="16835" y="11435"/>
                  <a:pt x="16835" y="13024"/>
                </a:cubicBezTo>
                <a:cubicBezTo>
                  <a:pt x="16835" y="17788"/>
                  <a:pt x="13024" y="21600"/>
                  <a:pt x="8259" y="21600"/>
                </a:cubicBezTo>
                <a:cubicBezTo>
                  <a:pt x="3812" y="21600"/>
                  <a:pt x="0" y="17788"/>
                  <a:pt x="0" y="13024"/>
                </a:cubicBezTo>
                <a:cubicBezTo>
                  <a:pt x="0" y="8259"/>
                  <a:pt x="3812" y="4447"/>
                  <a:pt x="8259" y="4447"/>
                </a:cubicBezTo>
                <a:cubicBezTo>
                  <a:pt x="9847" y="4447"/>
                  <a:pt x="11435" y="5082"/>
                  <a:pt x="12706" y="5718"/>
                </a:cubicBezTo>
                <a:cubicBezTo>
                  <a:pt x="13341" y="4765"/>
                  <a:pt x="13341" y="4765"/>
                  <a:pt x="13341" y="4765"/>
                </a:cubicBezTo>
                <a:cubicBezTo>
                  <a:pt x="13659" y="4447"/>
                  <a:pt x="13976" y="4447"/>
                  <a:pt x="14294" y="4765"/>
                </a:cubicBezTo>
                <a:cubicBezTo>
                  <a:pt x="15247" y="5718"/>
                  <a:pt x="15247" y="5718"/>
                  <a:pt x="15247" y="5718"/>
                </a:cubicBezTo>
                <a:cubicBezTo>
                  <a:pt x="18106" y="2859"/>
                  <a:pt x="18106" y="2859"/>
                  <a:pt x="18106" y="2859"/>
                </a:cubicBezTo>
                <a:lnTo>
                  <a:pt x="18741" y="3176"/>
                </a:lnTo>
                <a:close/>
                <a:moveTo>
                  <a:pt x="5718" y="6671"/>
                </a:moveTo>
                <a:cubicBezTo>
                  <a:pt x="4129" y="7306"/>
                  <a:pt x="2541" y="8576"/>
                  <a:pt x="1906" y="10482"/>
                </a:cubicBezTo>
                <a:cubicBezTo>
                  <a:pt x="1906" y="10800"/>
                  <a:pt x="1906" y="11118"/>
                  <a:pt x="2541" y="11435"/>
                </a:cubicBezTo>
                <a:cubicBezTo>
                  <a:pt x="2541" y="11435"/>
                  <a:pt x="2541" y="11435"/>
                  <a:pt x="2541" y="11435"/>
                </a:cubicBezTo>
                <a:cubicBezTo>
                  <a:pt x="2859" y="11435"/>
                  <a:pt x="3176" y="11435"/>
                  <a:pt x="3494" y="11118"/>
                </a:cubicBezTo>
                <a:cubicBezTo>
                  <a:pt x="3812" y="9529"/>
                  <a:pt x="5082" y="8576"/>
                  <a:pt x="6353" y="7941"/>
                </a:cubicBezTo>
                <a:cubicBezTo>
                  <a:pt x="6671" y="7941"/>
                  <a:pt x="6988" y="7306"/>
                  <a:pt x="6671" y="6988"/>
                </a:cubicBezTo>
                <a:cubicBezTo>
                  <a:pt x="6671" y="6671"/>
                  <a:pt x="6353" y="6353"/>
                  <a:pt x="5718" y="6671"/>
                </a:cubicBezTo>
                <a:close/>
                <a:moveTo>
                  <a:pt x="18106" y="2224"/>
                </a:moveTo>
                <a:cubicBezTo>
                  <a:pt x="17788" y="2224"/>
                  <a:pt x="17788" y="2224"/>
                  <a:pt x="17788" y="1906"/>
                </a:cubicBezTo>
                <a:cubicBezTo>
                  <a:pt x="16518" y="953"/>
                  <a:pt x="16518" y="953"/>
                  <a:pt x="16518" y="953"/>
                </a:cubicBezTo>
                <a:cubicBezTo>
                  <a:pt x="16518" y="635"/>
                  <a:pt x="16518" y="635"/>
                  <a:pt x="16518" y="318"/>
                </a:cubicBezTo>
                <a:cubicBezTo>
                  <a:pt x="16835" y="318"/>
                  <a:pt x="17153" y="318"/>
                  <a:pt x="17153" y="318"/>
                </a:cubicBezTo>
                <a:cubicBezTo>
                  <a:pt x="18424" y="1588"/>
                  <a:pt x="18424" y="1588"/>
                  <a:pt x="18424" y="1588"/>
                </a:cubicBezTo>
                <a:cubicBezTo>
                  <a:pt x="18424" y="1588"/>
                  <a:pt x="18424" y="1906"/>
                  <a:pt x="18424" y="1906"/>
                </a:cubicBezTo>
                <a:cubicBezTo>
                  <a:pt x="18106" y="2224"/>
                  <a:pt x="18106" y="2224"/>
                  <a:pt x="18106" y="2224"/>
                </a:cubicBezTo>
                <a:close/>
                <a:moveTo>
                  <a:pt x="19376" y="1588"/>
                </a:moveTo>
                <a:cubicBezTo>
                  <a:pt x="19376" y="1588"/>
                  <a:pt x="19059" y="1906"/>
                  <a:pt x="18741" y="1906"/>
                </a:cubicBezTo>
                <a:cubicBezTo>
                  <a:pt x="18741" y="1906"/>
                  <a:pt x="18424" y="1588"/>
                  <a:pt x="18424" y="1588"/>
                </a:cubicBezTo>
                <a:cubicBezTo>
                  <a:pt x="18424" y="318"/>
                  <a:pt x="18424" y="318"/>
                  <a:pt x="18424" y="318"/>
                </a:cubicBezTo>
                <a:cubicBezTo>
                  <a:pt x="18424" y="0"/>
                  <a:pt x="18741" y="0"/>
                  <a:pt x="18741" y="0"/>
                </a:cubicBezTo>
                <a:cubicBezTo>
                  <a:pt x="19059" y="0"/>
                  <a:pt x="19376" y="0"/>
                  <a:pt x="19376" y="318"/>
                </a:cubicBezTo>
                <a:lnTo>
                  <a:pt x="19376" y="1588"/>
                </a:lnTo>
                <a:close/>
                <a:moveTo>
                  <a:pt x="20012" y="1906"/>
                </a:moveTo>
                <a:cubicBezTo>
                  <a:pt x="20012" y="2224"/>
                  <a:pt x="19694" y="2224"/>
                  <a:pt x="19694" y="2224"/>
                </a:cubicBezTo>
                <a:cubicBezTo>
                  <a:pt x="19694" y="2224"/>
                  <a:pt x="19376" y="2224"/>
                  <a:pt x="19376" y="1906"/>
                </a:cubicBezTo>
                <a:cubicBezTo>
                  <a:pt x="19376" y="1906"/>
                  <a:pt x="19376" y="1588"/>
                  <a:pt x="19376" y="1588"/>
                </a:cubicBezTo>
                <a:cubicBezTo>
                  <a:pt x="20329" y="318"/>
                  <a:pt x="20329" y="318"/>
                  <a:pt x="20329" y="318"/>
                </a:cubicBezTo>
                <a:cubicBezTo>
                  <a:pt x="20647" y="318"/>
                  <a:pt x="20965" y="318"/>
                  <a:pt x="20965" y="318"/>
                </a:cubicBezTo>
                <a:cubicBezTo>
                  <a:pt x="21282" y="635"/>
                  <a:pt x="21282" y="635"/>
                  <a:pt x="20965" y="953"/>
                </a:cubicBezTo>
                <a:lnTo>
                  <a:pt x="20012" y="1906"/>
                </a:lnTo>
                <a:close/>
                <a:moveTo>
                  <a:pt x="20647" y="4765"/>
                </a:moveTo>
                <a:cubicBezTo>
                  <a:pt x="20647" y="4765"/>
                  <a:pt x="20647" y="4765"/>
                  <a:pt x="20329" y="4765"/>
                </a:cubicBezTo>
                <a:cubicBezTo>
                  <a:pt x="19376" y="3812"/>
                  <a:pt x="19376" y="3812"/>
                  <a:pt x="19376" y="3812"/>
                </a:cubicBezTo>
                <a:cubicBezTo>
                  <a:pt x="19376" y="3494"/>
                  <a:pt x="19376" y="3176"/>
                  <a:pt x="19376" y="3176"/>
                </a:cubicBezTo>
                <a:cubicBezTo>
                  <a:pt x="19694" y="2859"/>
                  <a:pt x="19694" y="2859"/>
                  <a:pt x="20012" y="3176"/>
                </a:cubicBezTo>
                <a:cubicBezTo>
                  <a:pt x="20965" y="4129"/>
                  <a:pt x="20965" y="4129"/>
                  <a:pt x="20965" y="4129"/>
                </a:cubicBezTo>
                <a:cubicBezTo>
                  <a:pt x="21282" y="4447"/>
                  <a:pt x="21282" y="4765"/>
                  <a:pt x="20965" y="4765"/>
                </a:cubicBezTo>
                <a:cubicBezTo>
                  <a:pt x="20965" y="4765"/>
                  <a:pt x="20965" y="4765"/>
                  <a:pt x="20647" y="4765"/>
                </a:cubicBezTo>
                <a:close/>
                <a:moveTo>
                  <a:pt x="21282" y="2859"/>
                </a:moveTo>
                <a:cubicBezTo>
                  <a:pt x="20012" y="2859"/>
                  <a:pt x="20012" y="2859"/>
                  <a:pt x="20012" y="2859"/>
                </a:cubicBezTo>
                <a:cubicBezTo>
                  <a:pt x="19694" y="2859"/>
                  <a:pt x="19694" y="2859"/>
                  <a:pt x="19694" y="2541"/>
                </a:cubicBezTo>
                <a:cubicBezTo>
                  <a:pt x="19694" y="2541"/>
                  <a:pt x="19694" y="2224"/>
                  <a:pt x="20012" y="2224"/>
                </a:cubicBezTo>
                <a:cubicBezTo>
                  <a:pt x="21282" y="2224"/>
                  <a:pt x="21282" y="2224"/>
                  <a:pt x="21282" y="2224"/>
                </a:cubicBezTo>
                <a:cubicBezTo>
                  <a:pt x="21282" y="2224"/>
                  <a:pt x="21600" y="2541"/>
                  <a:pt x="21600" y="2541"/>
                </a:cubicBezTo>
                <a:cubicBezTo>
                  <a:pt x="21600" y="2859"/>
                  <a:pt x="21282" y="2859"/>
                  <a:pt x="21282" y="285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53" name="Shape 5539"/>
          <p:cNvSpPr/>
          <p:nvPr/>
        </p:nvSpPr>
        <p:spPr>
          <a:xfrm>
            <a:off x="1410941" y="5931378"/>
            <a:ext cx="415651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172"/>
                </a:moveTo>
                <a:cubicBezTo>
                  <a:pt x="0" y="11172"/>
                  <a:pt x="0" y="11172"/>
                  <a:pt x="0" y="11172"/>
                </a:cubicBezTo>
                <a:cubicBezTo>
                  <a:pt x="0" y="5586"/>
                  <a:pt x="0" y="5586"/>
                  <a:pt x="0" y="5586"/>
                </a:cubicBezTo>
                <a:cubicBezTo>
                  <a:pt x="0" y="4469"/>
                  <a:pt x="953" y="3352"/>
                  <a:pt x="2224" y="3352"/>
                </a:cubicBezTo>
                <a:cubicBezTo>
                  <a:pt x="6353" y="3352"/>
                  <a:pt x="6353" y="3352"/>
                  <a:pt x="6353" y="3352"/>
                </a:cubicBezTo>
                <a:cubicBezTo>
                  <a:pt x="6353" y="1117"/>
                  <a:pt x="6353" y="1117"/>
                  <a:pt x="6353" y="1117"/>
                </a:cubicBezTo>
                <a:cubicBezTo>
                  <a:pt x="6353" y="372"/>
                  <a:pt x="6988" y="0"/>
                  <a:pt x="7624" y="0"/>
                </a:cubicBezTo>
                <a:cubicBezTo>
                  <a:pt x="14294" y="0"/>
                  <a:pt x="14294" y="0"/>
                  <a:pt x="14294" y="0"/>
                </a:cubicBezTo>
                <a:cubicBezTo>
                  <a:pt x="14929" y="0"/>
                  <a:pt x="15565" y="372"/>
                  <a:pt x="15565" y="1117"/>
                </a:cubicBezTo>
                <a:cubicBezTo>
                  <a:pt x="15565" y="3352"/>
                  <a:pt x="15565" y="3352"/>
                  <a:pt x="15565" y="3352"/>
                </a:cubicBezTo>
                <a:cubicBezTo>
                  <a:pt x="19694" y="3352"/>
                  <a:pt x="19694" y="3352"/>
                  <a:pt x="19694" y="3352"/>
                </a:cubicBezTo>
                <a:cubicBezTo>
                  <a:pt x="20965" y="3352"/>
                  <a:pt x="21600" y="4469"/>
                  <a:pt x="21600" y="5586"/>
                </a:cubicBezTo>
                <a:lnTo>
                  <a:pt x="21600" y="11172"/>
                </a:lnTo>
                <a:close/>
                <a:moveTo>
                  <a:pt x="21600" y="19366"/>
                </a:moveTo>
                <a:cubicBezTo>
                  <a:pt x="21600" y="20483"/>
                  <a:pt x="20965" y="21600"/>
                  <a:pt x="19694" y="21600"/>
                </a:cubicBezTo>
                <a:cubicBezTo>
                  <a:pt x="2224" y="21600"/>
                  <a:pt x="2224" y="21600"/>
                  <a:pt x="2224" y="21600"/>
                </a:cubicBezTo>
                <a:cubicBezTo>
                  <a:pt x="953" y="21600"/>
                  <a:pt x="0" y="20483"/>
                  <a:pt x="0" y="19366"/>
                </a:cubicBezTo>
                <a:cubicBezTo>
                  <a:pt x="0" y="12662"/>
                  <a:pt x="0" y="12662"/>
                  <a:pt x="0" y="12662"/>
                </a:cubicBezTo>
                <a:cubicBezTo>
                  <a:pt x="8259" y="12662"/>
                  <a:pt x="8259" y="12662"/>
                  <a:pt x="8259" y="12662"/>
                </a:cubicBezTo>
                <a:cubicBezTo>
                  <a:pt x="8259" y="14897"/>
                  <a:pt x="8259" y="14897"/>
                  <a:pt x="8259" y="14897"/>
                </a:cubicBezTo>
                <a:cubicBezTo>
                  <a:pt x="8259" y="15269"/>
                  <a:pt x="8576" y="15641"/>
                  <a:pt x="8894" y="15641"/>
                </a:cubicBezTo>
                <a:cubicBezTo>
                  <a:pt x="13024" y="15641"/>
                  <a:pt x="13024" y="15641"/>
                  <a:pt x="13024" y="15641"/>
                </a:cubicBezTo>
                <a:cubicBezTo>
                  <a:pt x="13341" y="15641"/>
                  <a:pt x="13659" y="15269"/>
                  <a:pt x="13659" y="14897"/>
                </a:cubicBezTo>
                <a:cubicBezTo>
                  <a:pt x="13659" y="12662"/>
                  <a:pt x="13659" y="12662"/>
                  <a:pt x="13659" y="12662"/>
                </a:cubicBezTo>
                <a:cubicBezTo>
                  <a:pt x="21600" y="12662"/>
                  <a:pt x="21600" y="12662"/>
                  <a:pt x="21600" y="12662"/>
                </a:cubicBezTo>
                <a:lnTo>
                  <a:pt x="21600" y="19366"/>
                </a:lnTo>
                <a:close/>
                <a:moveTo>
                  <a:pt x="13976" y="3352"/>
                </a:moveTo>
                <a:cubicBezTo>
                  <a:pt x="13976" y="1862"/>
                  <a:pt x="13976" y="1862"/>
                  <a:pt x="13976" y="1862"/>
                </a:cubicBezTo>
                <a:cubicBezTo>
                  <a:pt x="7941" y="1862"/>
                  <a:pt x="7941" y="1862"/>
                  <a:pt x="7941" y="1862"/>
                </a:cubicBezTo>
                <a:cubicBezTo>
                  <a:pt x="7941" y="3352"/>
                  <a:pt x="7941" y="3352"/>
                  <a:pt x="7941" y="3352"/>
                </a:cubicBezTo>
                <a:lnTo>
                  <a:pt x="13976" y="3352"/>
                </a:lnTo>
                <a:close/>
                <a:moveTo>
                  <a:pt x="12388" y="14524"/>
                </a:moveTo>
                <a:cubicBezTo>
                  <a:pt x="9529" y="14524"/>
                  <a:pt x="9529" y="14524"/>
                  <a:pt x="9529" y="14524"/>
                </a:cubicBezTo>
                <a:cubicBezTo>
                  <a:pt x="9529" y="12662"/>
                  <a:pt x="9529" y="12662"/>
                  <a:pt x="9529" y="12662"/>
                </a:cubicBezTo>
                <a:cubicBezTo>
                  <a:pt x="12388" y="12662"/>
                  <a:pt x="12388" y="12662"/>
                  <a:pt x="12388" y="12662"/>
                </a:cubicBezTo>
                <a:lnTo>
                  <a:pt x="12388" y="1452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54" name="Shape 5540"/>
          <p:cNvSpPr/>
          <p:nvPr/>
        </p:nvSpPr>
        <p:spPr>
          <a:xfrm>
            <a:off x="2293136" y="5931380"/>
            <a:ext cx="330824" cy="415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647"/>
                </a:moveTo>
                <a:cubicBezTo>
                  <a:pt x="21600" y="21282"/>
                  <a:pt x="21200" y="21600"/>
                  <a:pt x="20400" y="21600"/>
                </a:cubicBezTo>
                <a:cubicBezTo>
                  <a:pt x="1200" y="21600"/>
                  <a:pt x="1200" y="21600"/>
                  <a:pt x="1200" y="21600"/>
                </a:cubicBezTo>
                <a:cubicBezTo>
                  <a:pt x="800" y="21600"/>
                  <a:pt x="0" y="21282"/>
                  <a:pt x="0" y="20647"/>
                </a:cubicBezTo>
                <a:cubicBezTo>
                  <a:pt x="0" y="635"/>
                  <a:pt x="0" y="635"/>
                  <a:pt x="0" y="635"/>
                </a:cubicBezTo>
                <a:cubicBezTo>
                  <a:pt x="0" y="318"/>
                  <a:pt x="800" y="0"/>
                  <a:pt x="1200" y="0"/>
                </a:cubicBezTo>
                <a:cubicBezTo>
                  <a:pt x="20400" y="0"/>
                  <a:pt x="20400" y="0"/>
                  <a:pt x="20400" y="0"/>
                </a:cubicBezTo>
                <a:cubicBezTo>
                  <a:pt x="21200" y="0"/>
                  <a:pt x="21600" y="318"/>
                  <a:pt x="21600" y="635"/>
                </a:cubicBezTo>
                <a:lnTo>
                  <a:pt x="21600" y="20647"/>
                </a:lnTo>
                <a:close/>
                <a:moveTo>
                  <a:pt x="19600" y="20012"/>
                </a:moveTo>
                <a:cubicBezTo>
                  <a:pt x="19600" y="1588"/>
                  <a:pt x="19600" y="1588"/>
                  <a:pt x="19600" y="1588"/>
                </a:cubicBezTo>
                <a:cubicBezTo>
                  <a:pt x="2000" y="1588"/>
                  <a:pt x="2000" y="1588"/>
                  <a:pt x="2000" y="1588"/>
                </a:cubicBezTo>
                <a:cubicBezTo>
                  <a:pt x="2000" y="20012"/>
                  <a:pt x="2000" y="20012"/>
                  <a:pt x="2000" y="20012"/>
                </a:cubicBezTo>
                <a:cubicBezTo>
                  <a:pt x="8000" y="20012"/>
                  <a:pt x="8000" y="20012"/>
                  <a:pt x="8000" y="20012"/>
                </a:cubicBezTo>
                <a:cubicBezTo>
                  <a:pt x="8000" y="17153"/>
                  <a:pt x="8000" y="17153"/>
                  <a:pt x="8000" y="17153"/>
                </a:cubicBezTo>
                <a:cubicBezTo>
                  <a:pt x="8000" y="17153"/>
                  <a:pt x="8000" y="16835"/>
                  <a:pt x="8400" y="16835"/>
                </a:cubicBezTo>
                <a:cubicBezTo>
                  <a:pt x="13200" y="16835"/>
                  <a:pt x="13200" y="16835"/>
                  <a:pt x="13200" y="16835"/>
                </a:cubicBezTo>
                <a:cubicBezTo>
                  <a:pt x="13600" y="16835"/>
                  <a:pt x="13600" y="17153"/>
                  <a:pt x="13600" y="17153"/>
                </a:cubicBezTo>
                <a:cubicBezTo>
                  <a:pt x="13600" y="20012"/>
                  <a:pt x="13600" y="20012"/>
                  <a:pt x="13600" y="20012"/>
                </a:cubicBezTo>
                <a:lnTo>
                  <a:pt x="19600" y="20012"/>
                </a:lnTo>
                <a:close/>
                <a:moveTo>
                  <a:pt x="6000" y="4129"/>
                </a:moveTo>
                <a:cubicBezTo>
                  <a:pt x="6000" y="4447"/>
                  <a:pt x="5600" y="4447"/>
                  <a:pt x="5600" y="4447"/>
                </a:cubicBezTo>
                <a:cubicBezTo>
                  <a:pt x="4400" y="4447"/>
                  <a:pt x="4400" y="4447"/>
                  <a:pt x="4400" y="4447"/>
                </a:cubicBezTo>
                <a:cubicBezTo>
                  <a:pt x="4400" y="4447"/>
                  <a:pt x="4000" y="4447"/>
                  <a:pt x="4000" y="4129"/>
                </a:cubicBezTo>
                <a:cubicBezTo>
                  <a:pt x="4000" y="3494"/>
                  <a:pt x="4000" y="3494"/>
                  <a:pt x="4000" y="3494"/>
                </a:cubicBezTo>
                <a:cubicBezTo>
                  <a:pt x="4000" y="3176"/>
                  <a:pt x="4400" y="2859"/>
                  <a:pt x="4400" y="2859"/>
                </a:cubicBezTo>
                <a:cubicBezTo>
                  <a:pt x="5600" y="2859"/>
                  <a:pt x="5600" y="2859"/>
                  <a:pt x="5600" y="2859"/>
                </a:cubicBezTo>
                <a:cubicBezTo>
                  <a:pt x="5600" y="2859"/>
                  <a:pt x="6000" y="3176"/>
                  <a:pt x="6000" y="3494"/>
                </a:cubicBezTo>
                <a:lnTo>
                  <a:pt x="6000" y="4129"/>
                </a:lnTo>
                <a:close/>
                <a:moveTo>
                  <a:pt x="6000" y="7306"/>
                </a:moveTo>
                <a:cubicBezTo>
                  <a:pt x="6000" y="7306"/>
                  <a:pt x="5600" y="7624"/>
                  <a:pt x="5600" y="7624"/>
                </a:cubicBezTo>
                <a:cubicBezTo>
                  <a:pt x="4400" y="7624"/>
                  <a:pt x="4400" y="7624"/>
                  <a:pt x="4400" y="7624"/>
                </a:cubicBezTo>
                <a:cubicBezTo>
                  <a:pt x="4400" y="7624"/>
                  <a:pt x="4000" y="7306"/>
                  <a:pt x="4000" y="7306"/>
                </a:cubicBezTo>
                <a:cubicBezTo>
                  <a:pt x="4000" y="6353"/>
                  <a:pt x="4000" y="6353"/>
                  <a:pt x="4000" y="6353"/>
                </a:cubicBezTo>
                <a:cubicBezTo>
                  <a:pt x="4000" y="6353"/>
                  <a:pt x="4400" y="6035"/>
                  <a:pt x="4400" y="6035"/>
                </a:cubicBezTo>
                <a:cubicBezTo>
                  <a:pt x="5600" y="6035"/>
                  <a:pt x="5600" y="6035"/>
                  <a:pt x="5600" y="6035"/>
                </a:cubicBezTo>
                <a:cubicBezTo>
                  <a:pt x="5600" y="6035"/>
                  <a:pt x="6000" y="6353"/>
                  <a:pt x="6000" y="6353"/>
                </a:cubicBezTo>
                <a:lnTo>
                  <a:pt x="6000" y="7306"/>
                </a:lnTo>
                <a:close/>
                <a:moveTo>
                  <a:pt x="6000" y="10165"/>
                </a:moveTo>
                <a:cubicBezTo>
                  <a:pt x="6000" y="10482"/>
                  <a:pt x="5600" y="10800"/>
                  <a:pt x="5600" y="10800"/>
                </a:cubicBezTo>
                <a:cubicBezTo>
                  <a:pt x="4400" y="10800"/>
                  <a:pt x="4400" y="10800"/>
                  <a:pt x="4400" y="10800"/>
                </a:cubicBezTo>
                <a:cubicBezTo>
                  <a:pt x="4400" y="10800"/>
                  <a:pt x="4000" y="10482"/>
                  <a:pt x="4000" y="10165"/>
                </a:cubicBezTo>
                <a:cubicBezTo>
                  <a:pt x="4000" y="9529"/>
                  <a:pt x="4000" y="9529"/>
                  <a:pt x="4000" y="9529"/>
                </a:cubicBezTo>
                <a:cubicBezTo>
                  <a:pt x="4000" y="9212"/>
                  <a:pt x="4400" y="9212"/>
                  <a:pt x="4400" y="9212"/>
                </a:cubicBezTo>
                <a:cubicBezTo>
                  <a:pt x="5600" y="9212"/>
                  <a:pt x="5600" y="9212"/>
                  <a:pt x="5600" y="9212"/>
                </a:cubicBezTo>
                <a:cubicBezTo>
                  <a:pt x="5600" y="9212"/>
                  <a:pt x="6000" y="9212"/>
                  <a:pt x="6000" y="9529"/>
                </a:cubicBezTo>
                <a:lnTo>
                  <a:pt x="6000" y="10165"/>
                </a:lnTo>
                <a:close/>
                <a:moveTo>
                  <a:pt x="6000" y="13341"/>
                </a:moveTo>
                <a:cubicBezTo>
                  <a:pt x="6000" y="13659"/>
                  <a:pt x="5600" y="13659"/>
                  <a:pt x="5600" y="13659"/>
                </a:cubicBezTo>
                <a:cubicBezTo>
                  <a:pt x="4400" y="13659"/>
                  <a:pt x="4400" y="13659"/>
                  <a:pt x="4400" y="13659"/>
                </a:cubicBezTo>
                <a:cubicBezTo>
                  <a:pt x="4400" y="13659"/>
                  <a:pt x="4000" y="13659"/>
                  <a:pt x="4000" y="13341"/>
                </a:cubicBezTo>
                <a:cubicBezTo>
                  <a:pt x="4000" y="12706"/>
                  <a:pt x="4000" y="12706"/>
                  <a:pt x="4000" y="12706"/>
                </a:cubicBezTo>
                <a:cubicBezTo>
                  <a:pt x="4000" y="12388"/>
                  <a:pt x="4400" y="12388"/>
                  <a:pt x="4400" y="12388"/>
                </a:cubicBezTo>
                <a:cubicBezTo>
                  <a:pt x="5600" y="12388"/>
                  <a:pt x="5600" y="12388"/>
                  <a:pt x="5600" y="12388"/>
                </a:cubicBezTo>
                <a:cubicBezTo>
                  <a:pt x="5600" y="12388"/>
                  <a:pt x="6000" y="12388"/>
                  <a:pt x="6000" y="12706"/>
                </a:cubicBezTo>
                <a:lnTo>
                  <a:pt x="6000" y="13341"/>
                </a:lnTo>
                <a:close/>
                <a:moveTo>
                  <a:pt x="6000" y="16518"/>
                </a:moveTo>
                <a:cubicBezTo>
                  <a:pt x="6000" y="16835"/>
                  <a:pt x="5600" y="16835"/>
                  <a:pt x="5600" y="16835"/>
                </a:cubicBezTo>
                <a:cubicBezTo>
                  <a:pt x="4400" y="16835"/>
                  <a:pt x="4400" y="16835"/>
                  <a:pt x="4400" y="16835"/>
                </a:cubicBezTo>
                <a:cubicBezTo>
                  <a:pt x="4400" y="16835"/>
                  <a:pt x="4000" y="16835"/>
                  <a:pt x="4000" y="16518"/>
                </a:cubicBezTo>
                <a:cubicBezTo>
                  <a:pt x="4000" y="15565"/>
                  <a:pt x="4000" y="15565"/>
                  <a:pt x="4000" y="15565"/>
                </a:cubicBezTo>
                <a:cubicBezTo>
                  <a:pt x="4000" y="15565"/>
                  <a:pt x="4400" y="15247"/>
                  <a:pt x="4400" y="15247"/>
                </a:cubicBezTo>
                <a:cubicBezTo>
                  <a:pt x="5600" y="15247"/>
                  <a:pt x="5600" y="15247"/>
                  <a:pt x="5600" y="15247"/>
                </a:cubicBezTo>
                <a:cubicBezTo>
                  <a:pt x="5600" y="15247"/>
                  <a:pt x="6000" y="15565"/>
                  <a:pt x="6000" y="15565"/>
                </a:cubicBezTo>
                <a:lnTo>
                  <a:pt x="6000" y="16518"/>
                </a:lnTo>
                <a:close/>
                <a:moveTo>
                  <a:pt x="10000" y="4129"/>
                </a:moveTo>
                <a:cubicBezTo>
                  <a:pt x="10000" y="4447"/>
                  <a:pt x="9600" y="4447"/>
                  <a:pt x="9600" y="4447"/>
                </a:cubicBezTo>
                <a:cubicBezTo>
                  <a:pt x="8400" y="4447"/>
                  <a:pt x="8400" y="4447"/>
                  <a:pt x="8400" y="4447"/>
                </a:cubicBezTo>
                <a:cubicBezTo>
                  <a:pt x="8000" y="4447"/>
                  <a:pt x="8000" y="4447"/>
                  <a:pt x="8000" y="4129"/>
                </a:cubicBezTo>
                <a:cubicBezTo>
                  <a:pt x="8000" y="3494"/>
                  <a:pt x="8000" y="3494"/>
                  <a:pt x="8000" y="3494"/>
                </a:cubicBezTo>
                <a:cubicBezTo>
                  <a:pt x="8000" y="3176"/>
                  <a:pt x="8000" y="2859"/>
                  <a:pt x="8400" y="2859"/>
                </a:cubicBezTo>
                <a:cubicBezTo>
                  <a:pt x="9600" y="2859"/>
                  <a:pt x="9600" y="2859"/>
                  <a:pt x="9600" y="2859"/>
                </a:cubicBezTo>
                <a:cubicBezTo>
                  <a:pt x="9600" y="2859"/>
                  <a:pt x="10000" y="3176"/>
                  <a:pt x="10000" y="3494"/>
                </a:cubicBezTo>
                <a:lnTo>
                  <a:pt x="10000" y="4129"/>
                </a:lnTo>
                <a:close/>
                <a:moveTo>
                  <a:pt x="10000" y="7306"/>
                </a:moveTo>
                <a:cubicBezTo>
                  <a:pt x="10000" y="7306"/>
                  <a:pt x="9600" y="7624"/>
                  <a:pt x="9600" y="7624"/>
                </a:cubicBezTo>
                <a:cubicBezTo>
                  <a:pt x="8400" y="7624"/>
                  <a:pt x="8400" y="7624"/>
                  <a:pt x="8400" y="7624"/>
                </a:cubicBezTo>
                <a:cubicBezTo>
                  <a:pt x="8000" y="7624"/>
                  <a:pt x="8000" y="7306"/>
                  <a:pt x="8000" y="7306"/>
                </a:cubicBezTo>
                <a:cubicBezTo>
                  <a:pt x="8000" y="6353"/>
                  <a:pt x="8000" y="6353"/>
                  <a:pt x="8000" y="6353"/>
                </a:cubicBezTo>
                <a:cubicBezTo>
                  <a:pt x="8000" y="6353"/>
                  <a:pt x="8000" y="6035"/>
                  <a:pt x="8400" y="6035"/>
                </a:cubicBezTo>
                <a:cubicBezTo>
                  <a:pt x="9600" y="6035"/>
                  <a:pt x="9600" y="6035"/>
                  <a:pt x="9600" y="6035"/>
                </a:cubicBezTo>
                <a:cubicBezTo>
                  <a:pt x="9600" y="6035"/>
                  <a:pt x="10000" y="6353"/>
                  <a:pt x="10000" y="6353"/>
                </a:cubicBezTo>
                <a:lnTo>
                  <a:pt x="10000" y="7306"/>
                </a:lnTo>
                <a:close/>
                <a:moveTo>
                  <a:pt x="10000" y="10165"/>
                </a:moveTo>
                <a:cubicBezTo>
                  <a:pt x="10000" y="10482"/>
                  <a:pt x="9600" y="10800"/>
                  <a:pt x="9600" y="10800"/>
                </a:cubicBezTo>
                <a:cubicBezTo>
                  <a:pt x="8400" y="10800"/>
                  <a:pt x="8400" y="10800"/>
                  <a:pt x="8400" y="10800"/>
                </a:cubicBezTo>
                <a:cubicBezTo>
                  <a:pt x="8000" y="10800"/>
                  <a:pt x="8000" y="10482"/>
                  <a:pt x="8000" y="10165"/>
                </a:cubicBezTo>
                <a:cubicBezTo>
                  <a:pt x="8000" y="9529"/>
                  <a:pt x="8000" y="9529"/>
                  <a:pt x="8000" y="9529"/>
                </a:cubicBezTo>
                <a:cubicBezTo>
                  <a:pt x="8000" y="9212"/>
                  <a:pt x="8000" y="9212"/>
                  <a:pt x="8400" y="9212"/>
                </a:cubicBezTo>
                <a:cubicBezTo>
                  <a:pt x="9600" y="9212"/>
                  <a:pt x="9600" y="9212"/>
                  <a:pt x="9600" y="9212"/>
                </a:cubicBezTo>
                <a:cubicBezTo>
                  <a:pt x="9600" y="9212"/>
                  <a:pt x="10000" y="9212"/>
                  <a:pt x="10000" y="9529"/>
                </a:cubicBezTo>
                <a:lnTo>
                  <a:pt x="10000" y="10165"/>
                </a:lnTo>
                <a:close/>
                <a:moveTo>
                  <a:pt x="10000" y="13341"/>
                </a:moveTo>
                <a:cubicBezTo>
                  <a:pt x="10000" y="13659"/>
                  <a:pt x="9600" y="13659"/>
                  <a:pt x="9600" y="13659"/>
                </a:cubicBezTo>
                <a:cubicBezTo>
                  <a:pt x="8400" y="13659"/>
                  <a:pt x="8400" y="13659"/>
                  <a:pt x="8400" y="13659"/>
                </a:cubicBezTo>
                <a:cubicBezTo>
                  <a:pt x="8000" y="13659"/>
                  <a:pt x="8000" y="13659"/>
                  <a:pt x="8000" y="13341"/>
                </a:cubicBezTo>
                <a:cubicBezTo>
                  <a:pt x="8000" y="12706"/>
                  <a:pt x="8000" y="12706"/>
                  <a:pt x="8000" y="12706"/>
                </a:cubicBezTo>
                <a:cubicBezTo>
                  <a:pt x="8000" y="12388"/>
                  <a:pt x="8000" y="12388"/>
                  <a:pt x="8400" y="12388"/>
                </a:cubicBezTo>
                <a:cubicBezTo>
                  <a:pt x="9600" y="12388"/>
                  <a:pt x="9600" y="12388"/>
                  <a:pt x="9600" y="12388"/>
                </a:cubicBezTo>
                <a:cubicBezTo>
                  <a:pt x="9600" y="12388"/>
                  <a:pt x="10000" y="12388"/>
                  <a:pt x="10000" y="12706"/>
                </a:cubicBezTo>
                <a:lnTo>
                  <a:pt x="10000" y="13341"/>
                </a:lnTo>
                <a:close/>
                <a:moveTo>
                  <a:pt x="13600" y="4129"/>
                </a:moveTo>
                <a:cubicBezTo>
                  <a:pt x="13600" y="4447"/>
                  <a:pt x="13600" y="4447"/>
                  <a:pt x="13200" y="4447"/>
                </a:cubicBezTo>
                <a:cubicBezTo>
                  <a:pt x="12400" y="4447"/>
                  <a:pt x="12400" y="4447"/>
                  <a:pt x="12400" y="4447"/>
                </a:cubicBezTo>
                <a:cubicBezTo>
                  <a:pt x="12000" y="4447"/>
                  <a:pt x="12000" y="4447"/>
                  <a:pt x="12000" y="4129"/>
                </a:cubicBezTo>
                <a:cubicBezTo>
                  <a:pt x="12000" y="3494"/>
                  <a:pt x="12000" y="3494"/>
                  <a:pt x="12000" y="3494"/>
                </a:cubicBezTo>
                <a:cubicBezTo>
                  <a:pt x="12000" y="3176"/>
                  <a:pt x="12000" y="2859"/>
                  <a:pt x="12400" y="2859"/>
                </a:cubicBezTo>
                <a:cubicBezTo>
                  <a:pt x="13200" y="2859"/>
                  <a:pt x="13200" y="2859"/>
                  <a:pt x="13200" y="2859"/>
                </a:cubicBezTo>
                <a:cubicBezTo>
                  <a:pt x="13600" y="2859"/>
                  <a:pt x="13600" y="3176"/>
                  <a:pt x="13600" y="3494"/>
                </a:cubicBezTo>
                <a:lnTo>
                  <a:pt x="13600" y="4129"/>
                </a:lnTo>
                <a:close/>
                <a:moveTo>
                  <a:pt x="13600" y="7306"/>
                </a:moveTo>
                <a:cubicBezTo>
                  <a:pt x="13600" y="7306"/>
                  <a:pt x="13600" y="7624"/>
                  <a:pt x="13200" y="7624"/>
                </a:cubicBezTo>
                <a:cubicBezTo>
                  <a:pt x="12400" y="7624"/>
                  <a:pt x="12400" y="7624"/>
                  <a:pt x="12400" y="7624"/>
                </a:cubicBezTo>
                <a:cubicBezTo>
                  <a:pt x="12000" y="7624"/>
                  <a:pt x="12000" y="7306"/>
                  <a:pt x="12000" y="7306"/>
                </a:cubicBezTo>
                <a:cubicBezTo>
                  <a:pt x="12000" y="6353"/>
                  <a:pt x="12000" y="6353"/>
                  <a:pt x="12000" y="6353"/>
                </a:cubicBezTo>
                <a:cubicBezTo>
                  <a:pt x="12000" y="6353"/>
                  <a:pt x="12000" y="6035"/>
                  <a:pt x="12400" y="6035"/>
                </a:cubicBezTo>
                <a:cubicBezTo>
                  <a:pt x="13200" y="6035"/>
                  <a:pt x="13200" y="6035"/>
                  <a:pt x="13200" y="6035"/>
                </a:cubicBezTo>
                <a:cubicBezTo>
                  <a:pt x="13600" y="6035"/>
                  <a:pt x="13600" y="6353"/>
                  <a:pt x="13600" y="6353"/>
                </a:cubicBezTo>
                <a:lnTo>
                  <a:pt x="13600" y="7306"/>
                </a:lnTo>
                <a:close/>
                <a:moveTo>
                  <a:pt x="13600" y="10165"/>
                </a:moveTo>
                <a:cubicBezTo>
                  <a:pt x="13600" y="10482"/>
                  <a:pt x="13600" y="10800"/>
                  <a:pt x="13200" y="10800"/>
                </a:cubicBezTo>
                <a:cubicBezTo>
                  <a:pt x="12400" y="10800"/>
                  <a:pt x="12400" y="10800"/>
                  <a:pt x="12400" y="10800"/>
                </a:cubicBezTo>
                <a:cubicBezTo>
                  <a:pt x="12000" y="10800"/>
                  <a:pt x="12000" y="10482"/>
                  <a:pt x="12000" y="10165"/>
                </a:cubicBezTo>
                <a:cubicBezTo>
                  <a:pt x="12000" y="9529"/>
                  <a:pt x="12000" y="9529"/>
                  <a:pt x="12000" y="9529"/>
                </a:cubicBezTo>
                <a:cubicBezTo>
                  <a:pt x="12000" y="9212"/>
                  <a:pt x="12000" y="9212"/>
                  <a:pt x="12400" y="9212"/>
                </a:cubicBezTo>
                <a:cubicBezTo>
                  <a:pt x="13200" y="9212"/>
                  <a:pt x="13200" y="9212"/>
                  <a:pt x="13200" y="9212"/>
                </a:cubicBezTo>
                <a:cubicBezTo>
                  <a:pt x="13600" y="9212"/>
                  <a:pt x="13600" y="9212"/>
                  <a:pt x="13600" y="9529"/>
                </a:cubicBezTo>
                <a:lnTo>
                  <a:pt x="13600" y="10165"/>
                </a:lnTo>
                <a:close/>
                <a:moveTo>
                  <a:pt x="13600" y="13341"/>
                </a:moveTo>
                <a:cubicBezTo>
                  <a:pt x="13600" y="13659"/>
                  <a:pt x="13600" y="13659"/>
                  <a:pt x="13200" y="13659"/>
                </a:cubicBezTo>
                <a:cubicBezTo>
                  <a:pt x="12400" y="13659"/>
                  <a:pt x="12400" y="13659"/>
                  <a:pt x="12400" y="13659"/>
                </a:cubicBezTo>
                <a:cubicBezTo>
                  <a:pt x="12000" y="13659"/>
                  <a:pt x="12000" y="13659"/>
                  <a:pt x="12000" y="13341"/>
                </a:cubicBezTo>
                <a:cubicBezTo>
                  <a:pt x="12000" y="12706"/>
                  <a:pt x="12000" y="12706"/>
                  <a:pt x="12000" y="12706"/>
                </a:cubicBezTo>
                <a:cubicBezTo>
                  <a:pt x="12000" y="12388"/>
                  <a:pt x="12000" y="12388"/>
                  <a:pt x="12400" y="12388"/>
                </a:cubicBezTo>
                <a:cubicBezTo>
                  <a:pt x="13200" y="12388"/>
                  <a:pt x="13200" y="12388"/>
                  <a:pt x="13200" y="12388"/>
                </a:cubicBezTo>
                <a:cubicBezTo>
                  <a:pt x="13600" y="12388"/>
                  <a:pt x="13600" y="12388"/>
                  <a:pt x="13600" y="12706"/>
                </a:cubicBezTo>
                <a:lnTo>
                  <a:pt x="13600" y="13341"/>
                </a:lnTo>
                <a:close/>
                <a:moveTo>
                  <a:pt x="17600" y="4129"/>
                </a:moveTo>
                <a:cubicBezTo>
                  <a:pt x="17600" y="4447"/>
                  <a:pt x="17600" y="4447"/>
                  <a:pt x="17200" y="4447"/>
                </a:cubicBezTo>
                <a:cubicBezTo>
                  <a:pt x="16400" y="4447"/>
                  <a:pt x="16400" y="4447"/>
                  <a:pt x="16400" y="4447"/>
                </a:cubicBezTo>
                <a:cubicBezTo>
                  <a:pt x="16000" y="4447"/>
                  <a:pt x="15600" y="4447"/>
                  <a:pt x="15600" y="4129"/>
                </a:cubicBezTo>
                <a:cubicBezTo>
                  <a:pt x="15600" y="3494"/>
                  <a:pt x="15600" y="3494"/>
                  <a:pt x="15600" y="3494"/>
                </a:cubicBezTo>
                <a:cubicBezTo>
                  <a:pt x="15600" y="3176"/>
                  <a:pt x="16000" y="2859"/>
                  <a:pt x="16400" y="2859"/>
                </a:cubicBezTo>
                <a:cubicBezTo>
                  <a:pt x="17200" y="2859"/>
                  <a:pt x="17200" y="2859"/>
                  <a:pt x="17200" y="2859"/>
                </a:cubicBezTo>
                <a:cubicBezTo>
                  <a:pt x="17600" y="2859"/>
                  <a:pt x="17600" y="3176"/>
                  <a:pt x="17600" y="3494"/>
                </a:cubicBezTo>
                <a:lnTo>
                  <a:pt x="17600" y="4129"/>
                </a:lnTo>
                <a:close/>
                <a:moveTo>
                  <a:pt x="17600" y="7306"/>
                </a:moveTo>
                <a:cubicBezTo>
                  <a:pt x="17600" y="7306"/>
                  <a:pt x="17600" y="7624"/>
                  <a:pt x="17200" y="7624"/>
                </a:cubicBezTo>
                <a:cubicBezTo>
                  <a:pt x="16400" y="7624"/>
                  <a:pt x="16400" y="7624"/>
                  <a:pt x="16400" y="7624"/>
                </a:cubicBezTo>
                <a:cubicBezTo>
                  <a:pt x="16000" y="7624"/>
                  <a:pt x="15600" y="7306"/>
                  <a:pt x="15600" y="7306"/>
                </a:cubicBezTo>
                <a:cubicBezTo>
                  <a:pt x="15600" y="6353"/>
                  <a:pt x="15600" y="6353"/>
                  <a:pt x="15600" y="6353"/>
                </a:cubicBezTo>
                <a:cubicBezTo>
                  <a:pt x="15600" y="6353"/>
                  <a:pt x="16000" y="6035"/>
                  <a:pt x="16400" y="6035"/>
                </a:cubicBezTo>
                <a:cubicBezTo>
                  <a:pt x="17200" y="6035"/>
                  <a:pt x="17200" y="6035"/>
                  <a:pt x="17200" y="6035"/>
                </a:cubicBezTo>
                <a:cubicBezTo>
                  <a:pt x="17600" y="6035"/>
                  <a:pt x="17600" y="6353"/>
                  <a:pt x="17600" y="6353"/>
                </a:cubicBezTo>
                <a:lnTo>
                  <a:pt x="17600" y="7306"/>
                </a:lnTo>
                <a:close/>
                <a:moveTo>
                  <a:pt x="17600" y="10165"/>
                </a:moveTo>
                <a:cubicBezTo>
                  <a:pt x="17600" y="10482"/>
                  <a:pt x="17600" y="10800"/>
                  <a:pt x="17200" y="10800"/>
                </a:cubicBezTo>
                <a:cubicBezTo>
                  <a:pt x="16400" y="10800"/>
                  <a:pt x="16400" y="10800"/>
                  <a:pt x="16400" y="10800"/>
                </a:cubicBezTo>
                <a:cubicBezTo>
                  <a:pt x="16000" y="10800"/>
                  <a:pt x="15600" y="10482"/>
                  <a:pt x="15600" y="10165"/>
                </a:cubicBezTo>
                <a:cubicBezTo>
                  <a:pt x="15600" y="9529"/>
                  <a:pt x="15600" y="9529"/>
                  <a:pt x="15600" y="9529"/>
                </a:cubicBezTo>
                <a:cubicBezTo>
                  <a:pt x="15600" y="9212"/>
                  <a:pt x="16000" y="9212"/>
                  <a:pt x="16400" y="9212"/>
                </a:cubicBezTo>
                <a:cubicBezTo>
                  <a:pt x="17200" y="9212"/>
                  <a:pt x="17200" y="9212"/>
                  <a:pt x="17200" y="9212"/>
                </a:cubicBezTo>
                <a:cubicBezTo>
                  <a:pt x="17600" y="9212"/>
                  <a:pt x="17600" y="9212"/>
                  <a:pt x="17600" y="9529"/>
                </a:cubicBezTo>
                <a:lnTo>
                  <a:pt x="17600" y="10165"/>
                </a:lnTo>
                <a:close/>
                <a:moveTo>
                  <a:pt x="17600" y="13341"/>
                </a:moveTo>
                <a:cubicBezTo>
                  <a:pt x="17600" y="13659"/>
                  <a:pt x="17600" y="13659"/>
                  <a:pt x="17200" y="13659"/>
                </a:cubicBezTo>
                <a:cubicBezTo>
                  <a:pt x="16400" y="13659"/>
                  <a:pt x="16400" y="13659"/>
                  <a:pt x="16400" y="13659"/>
                </a:cubicBezTo>
                <a:cubicBezTo>
                  <a:pt x="16000" y="13659"/>
                  <a:pt x="15600" y="13659"/>
                  <a:pt x="15600" y="13341"/>
                </a:cubicBezTo>
                <a:cubicBezTo>
                  <a:pt x="15600" y="12706"/>
                  <a:pt x="15600" y="12706"/>
                  <a:pt x="15600" y="12706"/>
                </a:cubicBezTo>
                <a:cubicBezTo>
                  <a:pt x="15600" y="12388"/>
                  <a:pt x="16000" y="12388"/>
                  <a:pt x="16400" y="12388"/>
                </a:cubicBezTo>
                <a:cubicBezTo>
                  <a:pt x="17200" y="12388"/>
                  <a:pt x="17200" y="12388"/>
                  <a:pt x="17200" y="12388"/>
                </a:cubicBezTo>
                <a:cubicBezTo>
                  <a:pt x="17600" y="12388"/>
                  <a:pt x="17600" y="12388"/>
                  <a:pt x="17600" y="12706"/>
                </a:cubicBezTo>
                <a:lnTo>
                  <a:pt x="17600" y="13341"/>
                </a:lnTo>
                <a:close/>
                <a:moveTo>
                  <a:pt x="17600" y="16518"/>
                </a:moveTo>
                <a:cubicBezTo>
                  <a:pt x="17600" y="16835"/>
                  <a:pt x="17600" y="16835"/>
                  <a:pt x="17200" y="16835"/>
                </a:cubicBezTo>
                <a:cubicBezTo>
                  <a:pt x="16400" y="16835"/>
                  <a:pt x="16400" y="16835"/>
                  <a:pt x="16400" y="16835"/>
                </a:cubicBezTo>
                <a:cubicBezTo>
                  <a:pt x="16000" y="16835"/>
                  <a:pt x="15600" y="16835"/>
                  <a:pt x="15600" y="16518"/>
                </a:cubicBezTo>
                <a:cubicBezTo>
                  <a:pt x="15600" y="15565"/>
                  <a:pt x="15600" y="15565"/>
                  <a:pt x="15600" y="15565"/>
                </a:cubicBezTo>
                <a:cubicBezTo>
                  <a:pt x="15600" y="15565"/>
                  <a:pt x="16000" y="15247"/>
                  <a:pt x="16400" y="15247"/>
                </a:cubicBezTo>
                <a:cubicBezTo>
                  <a:pt x="17200" y="15247"/>
                  <a:pt x="17200" y="15247"/>
                  <a:pt x="17200" y="15247"/>
                </a:cubicBezTo>
                <a:cubicBezTo>
                  <a:pt x="17600" y="15247"/>
                  <a:pt x="17600" y="15565"/>
                  <a:pt x="17600" y="15565"/>
                </a:cubicBezTo>
                <a:lnTo>
                  <a:pt x="17600" y="1651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55" name="Shape 5541"/>
          <p:cNvSpPr/>
          <p:nvPr/>
        </p:nvSpPr>
        <p:spPr>
          <a:xfrm>
            <a:off x="3172503" y="5931380"/>
            <a:ext cx="477857" cy="415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3341"/>
                </a:moveTo>
                <a:cubicBezTo>
                  <a:pt x="21600" y="18106"/>
                  <a:pt x="21600" y="18106"/>
                  <a:pt x="21600" y="18106"/>
                </a:cubicBezTo>
                <a:cubicBezTo>
                  <a:pt x="21600" y="18106"/>
                  <a:pt x="21323" y="18424"/>
                  <a:pt x="21046" y="18424"/>
                </a:cubicBezTo>
                <a:cubicBezTo>
                  <a:pt x="20215" y="18424"/>
                  <a:pt x="20215" y="18424"/>
                  <a:pt x="20215" y="18424"/>
                </a:cubicBezTo>
                <a:cubicBezTo>
                  <a:pt x="20215" y="19059"/>
                  <a:pt x="20215" y="19059"/>
                  <a:pt x="20215" y="19059"/>
                </a:cubicBezTo>
                <a:cubicBezTo>
                  <a:pt x="20215" y="20329"/>
                  <a:pt x="19108" y="21600"/>
                  <a:pt x="18000" y="21600"/>
                </a:cubicBezTo>
                <a:cubicBezTo>
                  <a:pt x="16892" y="21600"/>
                  <a:pt x="16062" y="20329"/>
                  <a:pt x="16062" y="19059"/>
                </a:cubicBezTo>
                <a:cubicBezTo>
                  <a:pt x="16062" y="18424"/>
                  <a:pt x="16062" y="18424"/>
                  <a:pt x="16062" y="18424"/>
                </a:cubicBezTo>
                <a:cubicBezTo>
                  <a:pt x="5262" y="18424"/>
                  <a:pt x="5262" y="18424"/>
                  <a:pt x="5262" y="18424"/>
                </a:cubicBezTo>
                <a:cubicBezTo>
                  <a:pt x="5262" y="19059"/>
                  <a:pt x="5262" y="19059"/>
                  <a:pt x="5262" y="19059"/>
                </a:cubicBezTo>
                <a:cubicBezTo>
                  <a:pt x="5262" y="20329"/>
                  <a:pt x="4431" y="21600"/>
                  <a:pt x="3323" y="21600"/>
                </a:cubicBezTo>
                <a:cubicBezTo>
                  <a:pt x="2215" y="21600"/>
                  <a:pt x="1385" y="20329"/>
                  <a:pt x="1385" y="19059"/>
                </a:cubicBezTo>
                <a:cubicBezTo>
                  <a:pt x="1385" y="18424"/>
                  <a:pt x="1385" y="18424"/>
                  <a:pt x="1385" y="18424"/>
                </a:cubicBezTo>
                <a:cubicBezTo>
                  <a:pt x="277" y="18424"/>
                  <a:pt x="277" y="18424"/>
                  <a:pt x="277" y="18424"/>
                </a:cubicBezTo>
                <a:cubicBezTo>
                  <a:pt x="0" y="18424"/>
                  <a:pt x="0" y="18106"/>
                  <a:pt x="0" y="18106"/>
                </a:cubicBezTo>
                <a:cubicBezTo>
                  <a:pt x="0" y="13341"/>
                  <a:pt x="0" y="13341"/>
                  <a:pt x="0" y="13341"/>
                </a:cubicBezTo>
                <a:cubicBezTo>
                  <a:pt x="0" y="12071"/>
                  <a:pt x="1108" y="10800"/>
                  <a:pt x="2215" y="10800"/>
                </a:cubicBezTo>
                <a:cubicBezTo>
                  <a:pt x="2492" y="10800"/>
                  <a:pt x="2492" y="10800"/>
                  <a:pt x="2492" y="10800"/>
                </a:cubicBezTo>
                <a:cubicBezTo>
                  <a:pt x="3600" y="5718"/>
                  <a:pt x="3600" y="5718"/>
                  <a:pt x="3600" y="5718"/>
                </a:cubicBezTo>
                <a:cubicBezTo>
                  <a:pt x="3877" y="4129"/>
                  <a:pt x="5262" y="2859"/>
                  <a:pt x="6646" y="2859"/>
                </a:cubicBezTo>
                <a:cubicBezTo>
                  <a:pt x="8031" y="2859"/>
                  <a:pt x="8031" y="2859"/>
                  <a:pt x="8031" y="2859"/>
                </a:cubicBezTo>
                <a:cubicBezTo>
                  <a:pt x="8031" y="318"/>
                  <a:pt x="8031" y="318"/>
                  <a:pt x="8031" y="318"/>
                </a:cubicBezTo>
                <a:cubicBezTo>
                  <a:pt x="8031" y="0"/>
                  <a:pt x="8031" y="0"/>
                  <a:pt x="8308" y="0"/>
                </a:cubicBezTo>
                <a:cubicBezTo>
                  <a:pt x="13015" y="0"/>
                  <a:pt x="13015" y="0"/>
                  <a:pt x="13015" y="0"/>
                </a:cubicBezTo>
                <a:cubicBezTo>
                  <a:pt x="13292" y="0"/>
                  <a:pt x="13292" y="0"/>
                  <a:pt x="13292" y="318"/>
                </a:cubicBezTo>
                <a:cubicBezTo>
                  <a:pt x="13292" y="2859"/>
                  <a:pt x="13292" y="2859"/>
                  <a:pt x="13292" y="2859"/>
                </a:cubicBezTo>
                <a:cubicBezTo>
                  <a:pt x="14677" y="2859"/>
                  <a:pt x="14677" y="2859"/>
                  <a:pt x="14677" y="2859"/>
                </a:cubicBezTo>
                <a:cubicBezTo>
                  <a:pt x="16062" y="2859"/>
                  <a:pt x="17446" y="4129"/>
                  <a:pt x="17723" y="5718"/>
                </a:cubicBezTo>
                <a:cubicBezTo>
                  <a:pt x="18831" y="10800"/>
                  <a:pt x="18831" y="10800"/>
                  <a:pt x="18831" y="10800"/>
                </a:cubicBezTo>
                <a:cubicBezTo>
                  <a:pt x="19108" y="10800"/>
                  <a:pt x="19108" y="10800"/>
                  <a:pt x="19108" y="10800"/>
                </a:cubicBezTo>
                <a:cubicBezTo>
                  <a:pt x="20492" y="10800"/>
                  <a:pt x="21600" y="12071"/>
                  <a:pt x="21600" y="13341"/>
                </a:cubicBezTo>
                <a:close/>
                <a:moveTo>
                  <a:pt x="4985" y="14612"/>
                </a:moveTo>
                <a:cubicBezTo>
                  <a:pt x="4985" y="13659"/>
                  <a:pt x="4154" y="12706"/>
                  <a:pt x="3323" y="12706"/>
                </a:cubicBezTo>
                <a:cubicBezTo>
                  <a:pt x="2492" y="12706"/>
                  <a:pt x="1662" y="13659"/>
                  <a:pt x="1662" y="14612"/>
                </a:cubicBezTo>
                <a:cubicBezTo>
                  <a:pt x="1662" y="15565"/>
                  <a:pt x="2492" y="16518"/>
                  <a:pt x="3323" y="16518"/>
                </a:cubicBezTo>
                <a:cubicBezTo>
                  <a:pt x="4154" y="16518"/>
                  <a:pt x="4985" y="15565"/>
                  <a:pt x="4985" y="14612"/>
                </a:cubicBezTo>
                <a:close/>
                <a:moveTo>
                  <a:pt x="16062" y="10800"/>
                </a:moveTo>
                <a:cubicBezTo>
                  <a:pt x="15231" y="6353"/>
                  <a:pt x="15231" y="6353"/>
                  <a:pt x="15231" y="6353"/>
                </a:cubicBezTo>
                <a:cubicBezTo>
                  <a:pt x="14954" y="6353"/>
                  <a:pt x="14954" y="6035"/>
                  <a:pt x="14677" y="6035"/>
                </a:cubicBezTo>
                <a:cubicBezTo>
                  <a:pt x="6646" y="6035"/>
                  <a:pt x="6646" y="6035"/>
                  <a:pt x="6646" y="6035"/>
                </a:cubicBezTo>
                <a:cubicBezTo>
                  <a:pt x="6646" y="6035"/>
                  <a:pt x="6369" y="6353"/>
                  <a:pt x="6369" y="6353"/>
                </a:cubicBezTo>
                <a:cubicBezTo>
                  <a:pt x="5262" y="10800"/>
                  <a:pt x="5262" y="10800"/>
                  <a:pt x="5262" y="10800"/>
                </a:cubicBezTo>
                <a:lnTo>
                  <a:pt x="16062" y="10800"/>
                </a:lnTo>
                <a:close/>
                <a:moveTo>
                  <a:pt x="19662" y="14612"/>
                </a:moveTo>
                <a:cubicBezTo>
                  <a:pt x="19662" y="13659"/>
                  <a:pt x="19108" y="12706"/>
                  <a:pt x="18000" y="12706"/>
                </a:cubicBezTo>
                <a:cubicBezTo>
                  <a:pt x="17169" y="12706"/>
                  <a:pt x="16338" y="13659"/>
                  <a:pt x="16338" y="14612"/>
                </a:cubicBezTo>
                <a:cubicBezTo>
                  <a:pt x="16338" y="15565"/>
                  <a:pt x="17169" y="16518"/>
                  <a:pt x="18000" y="16518"/>
                </a:cubicBezTo>
                <a:cubicBezTo>
                  <a:pt x="19108" y="16518"/>
                  <a:pt x="19662" y="15565"/>
                  <a:pt x="19662" y="1461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56" name="Shape 5542"/>
          <p:cNvSpPr/>
          <p:nvPr/>
        </p:nvSpPr>
        <p:spPr>
          <a:xfrm>
            <a:off x="4051871" y="5931380"/>
            <a:ext cx="446753" cy="3873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514"/>
                </a:moveTo>
                <a:cubicBezTo>
                  <a:pt x="21600" y="18171"/>
                  <a:pt x="21600" y="18171"/>
                  <a:pt x="21600" y="18171"/>
                </a:cubicBezTo>
                <a:cubicBezTo>
                  <a:pt x="21600" y="19886"/>
                  <a:pt x="20416" y="21600"/>
                  <a:pt x="18937" y="21600"/>
                </a:cubicBezTo>
                <a:cubicBezTo>
                  <a:pt x="2959" y="21600"/>
                  <a:pt x="2959" y="21600"/>
                  <a:pt x="2959" y="21600"/>
                </a:cubicBezTo>
                <a:cubicBezTo>
                  <a:pt x="1479" y="21600"/>
                  <a:pt x="0" y="19886"/>
                  <a:pt x="0" y="18171"/>
                </a:cubicBezTo>
                <a:cubicBezTo>
                  <a:pt x="0" y="6514"/>
                  <a:pt x="0" y="6514"/>
                  <a:pt x="0" y="6514"/>
                </a:cubicBezTo>
                <a:cubicBezTo>
                  <a:pt x="0" y="4800"/>
                  <a:pt x="1479" y="3086"/>
                  <a:pt x="2959" y="3086"/>
                </a:cubicBezTo>
                <a:cubicBezTo>
                  <a:pt x="5622" y="3086"/>
                  <a:pt x="5622" y="3086"/>
                  <a:pt x="5622" y="3086"/>
                </a:cubicBezTo>
                <a:cubicBezTo>
                  <a:pt x="6214" y="1371"/>
                  <a:pt x="6214" y="1371"/>
                  <a:pt x="6214" y="1371"/>
                </a:cubicBezTo>
                <a:cubicBezTo>
                  <a:pt x="6510" y="686"/>
                  <a:pt x="7397" y="0"/>
                  <a:pt x="7989" y="0"/>
                </a:cubicBezTo>
                <a:cubicBezTo>
                  <a:pt x="13907" y="0"/>
                  <a:pt x="13907" y="0"/>
                  <a:pt x="13907" y="0"/>
                </a:cubicBezTo>
                <a:cubicBezTo>
                  <a:pt x="14499" y="0"/>
                  <a:pt x="15386" y="686"/>
                  <a:pt x="15682" y="1371"/>
                </a:cubicBezTo>
                <a:cubicBezTo>
                  <a:pt x="16274" y="3086"/>
                  <a:pt x="16274" y="3086"/>
                  <a:pt x="16274" y="3086"/>
                </a:cubicBezTo>
                <a:cubicBezTo>
                  <a:pt x="18937" y="3086"/>
                  <a:pt x="18937" y="3086"/>
                  <a:pt x="18937" y="3086"/>
                </a:cubicBezTo>
                <a:cubicBezTo>
                  <a:pt x="20416" y="3086"/>
                  <a:pt x="21600" y="4800"/>
                  <a:pt x="21600" y="6514"/>
                </a:cubicBezTo>
                <a:close/>
                <a:moveTo>
                  <a:pt x="15978" y="12343"/>
                </a:moveTo>
                <a:cubicBezTo>
                  <a:pt x="15978" y="9257"/>
                  <a:pt x="13611" y="6514"/>
                  <a:pt x="10948" y="6514"/>
                </a:cubicBezTo>
                <a:cubicBezTo>
                  <a:pt x="8285" y="6514"/>
                  <a:pt x="5918" y="9257"/>
                  <a:pt x="5918" y="12343"/>
                </a:cubicBezTo>
                <a:cubicBezTo>
                  <a:pt x="5918" y="15771"/>
                  <a:pt x="8285" y="18171"/>
                  <a:pt x="10948" y="18171"/>
                </a:cubicBezTo>
                <a:cubicBezTo>
                  <a:pt x="13611" y="18171"/>
                  <a:pt x="15978" y="15771"/>
                  <a:pt x="15978" y="12343"/>
                </a:cubicBezTo>
                <a:close/>
                <a:moveTo>
                  <a:pt x="14203" y="12343"/>
                </a:moveTo>
                <a:cubicBezTo>
                  <a:pt x="14203" y="14400"/>
                  <a:pt x="12723" y="16114"/>
                  <a:pt x="10948" y="16114"/>
                </a:cubicBezTo>
                <a:cubicBezTo>
                  <a:pt x="9173" y="16114"/>
                  <a:pt x="7693" y="14400"/>
                  <a:pt x="7693" y="12343"/>
                </a:cubicBezTo>
                <a:cubicBezTo>
                  <a:pt x="7693" y="10286"/>
                  <a:pt x="9173" y="8571"/>
                  <a:pt x="10948" y="8571"/>
                </a:cubicBezTo>
                <a:cubicBezTo>
                  <a:pt x="12723" y="8571"/>
                  <a:pt x="14203" y="10286"/>
                  <a:pt x="14203" y="1234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57" name="Shape 5543"/>
          <p:cNvSpPr/>
          <p:nvPr/>
        </p:nvSpPr>
        <p:spPr>
          <a:xfrm>
            <a:off x="4951031" y="6019034"/>
            <a:ext cx="135723" cy="2375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492"/>
                </a:moveTo>
                <a:cubicBezTo>
                  <a:pt x="21600" y="21046"/>
                  <a:pt x="20618" y="21600"/>
                  <a:pt x="18655" y="21600"/>
                </a:cubicBezTo>
                <a:cubicBezTo>
                  <a:pt x="18655" y="21600"/>
                  <a:pt x="17673" y="21600"/>
                  <a:pt x="17673" y="21046"/>
                </a:cubicBezTo>
                <a:cubicBezTo>
                  <a:pt x="982" y="11631"/>
                  <a:pt x="982" y="11631"/>
                  <a:pt x="982" y="11631"/>
                </a:cubicBezTo>
                <a:cubicBezTo>
                  <a:pt x="0" y="11631"/>
                  <a:pt x="0" y="11077"/>
                  <a:pt x="0" y="11077"/>
                </a:cubicBezTo>
                <a:cubicBezTo>
                  <a:pt x="0" y="10523"/>
                  <a:pt x="0" y="9969"/>
                  <a:pt x="982" y="9969"/>
                </a:cubicBezTo>
                <a:cubicBezTo>
                  <a:pt x="17673" y="554"/>
                  <a:pt x="17673" y="554"/>
                  <a:pt x="17673" y="554"/>
                </a:cubicBezTo>
                <a:cubicBezTo>
                  <a:pt x="17673" y="554"/>
                  <a:pt x="18655" y="0"/>
                  <a:pt x="18655" y="0"/>
                </a:cubicBezTo>
                <a:cubicBezTo>
                  <a:pt x="20618" y="0"/>
                  <a:pt x="21600" y="554"/>
                  <a:pt x="21600" y="1662"/>
                </a:cubicBezTo>
                <a:lnTo>
                  <a:pt x="21600" y="2049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58" name="Shape 5544"/>
          <p:cNvSpPr/>
          <p:nvPr/>
        </p:nvSpPr>
        <p:spPr>
          <a:xfrm>
            <a:off x="5813433" y="5962483"/>
            <a:ext cx="356274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503"/>
                </a:moveTo>
                <a:cubicBezTo>
                  <a:pt x="21600" y="19738"/>
                  <a:pt x="19738" y="21600"/>
                  <a:pt x="17503" y="21600"/>
                </a:cubicBezTo>
                <a:cubicBezTo>
                  <a:pt x="4097" y="21600"/>
                  <a:pt x="4097" y="21600"/>
                  <a:pt x="4097" y="21600"/>
                </a:cubicBezTo>
                <a:cubicBezTo>
                  <a:pt x="1862" y="21600"/>
                  <a:pt x="0" y="19738"/>
                  <a:pt x="0" y="17503"/>
                </a:cubicBezTo>
                <a:cubicBezTo>
                  <a:pt x="0" y="3724"/>
                  <a:pt x="0" y="3724"/>
                  <a:pt x="0" y="3724"/>
                </a:cubicBezTo>
                <a:cubicBezTo>
                  <a:pt x="0" y="1490"/>
                  <a:pt x="1862" y="0"/>
                  <a:pt x="4097" y="0"/>
                </a:cubicBezTo>
                <a:cubicBezTo>
                  <a:pt x="17503" y="0"/>
                  <a:pt x="17503" y="0"/>
                  <a:pt x="17503" y="0"/>
                </a:cubicBezTo>
                <a:cubicBezTo>
                  <a:pt x="19738" y="0"/>
                  <a:pt x="21600" y="1490"/>
                  <a:pt x="21600" y="3724"/>
                </a:cubicBezTo>
                <a:lnTo>
                  <a:pt x="21600" y="17503"/>
                </a:lnTo>
                <a:close/>
                <a:moveTo>
                  <a:pt x="17876" y="3724"/>
                </a:moveTo>
                <a:cubicBezTo>
                  <a:pt x="17876" y="3724"/>
                  <a:pt x="17876" y="3352"/>
                  <a:pt x="17503" y="3352"/>
                </a:cubicBezTo>
                <a:cubicBezTo>
                  <a:pt x="4097" y="3352"/>
                  <a:pt x="4097" y="3352"/>
                  <a:pt x="4097" y="3352"/>
                </a:cubicBezTo>
                <a:cubicBezTo>
                  <a:pt x="3724" y="3352"/>
                  <a:pt x="3352" y="3724"/>
                  <a:pt x="3352" y="3724"/>
                </a:cubicBezTo>
                <a:cubicBezTo>
                  <a:pt x="3352" y="17503"/>
                  <a:pt x="3352" y="17503"/>
                  <a:pt x="3352" y="17503"/>
                </a:cubicBezTo>
                <a:cubicBezTo>
                  <a:pt x="3352" y="17876"/>
                  <a:pt x="3724" y="17876"/>
                  <a:pt x="4097" y="17876"/>
                </a:cubicBezTo>
                <a:cubicBezTo>
                  <a:pt x="17503" y="17876"/>
                  <a:pt x="17503" y="17876"/>
                  <a:pt x="17503" y="17876"/>
                </a:cubicBezTo>
                <a:cubicBezTo>
                  <a:pt x="17876" y="17876"/>
                  <a:pt x="17876" y="17876"/>
                  <a:pt x="17876" y="17503"/>
                </a:cubicBezTo>
                <a:lnTo>
                  <a:pt x="17876" y="3724"/>
                </a:lnTo>
                <a:close/>
                <a:moveTo>
                  <a:pt x="14897" y="11545"/>
                </a:moveTo>
                <a:cubicBezTo>
                  <a:pt x="8566" y="16014"/>
                  <a:pt x="8566" y="16014"/>
                  <a:pt x="8566" y="16014"/>
                </a:cubicBezTo>
                <a:cubicBezTo>
                  <a:pt x="8193" y="16014"/>
                  <a:pt x="7821" y="16014"/>
                  <a:pt x="7821" y="16014"/>
                </a:cubicBezTo>
                <a:cubicBezTo>
                  <a:pt x="7448" y="16014"/>
                  <a:pt x="7076" y="15641"/>
                  <a:pt x="7076" y="15269"/>
                </a:cubicBezTo>
                <a:cubicBezTo>
                  <a:pt x="7076" y="6331"/>
                  <a:pt x="7076" y="6331"/>
                  <a:pt x="7076" y="6331"/>
                </a:cubicBezTo>
                <a:cubicBezTo>
                  <a:pt x="7076" y="5959"/>
                  <a:pt x="7448" y="5586"/>
                  <a:pt x="7821" y="5214"/>
                </a:cubicBezTo>
                <a:cubicBezTo>
                  <a:pt x="7821" y="5214"/>
                  <a:pt x="8193" y="5214"/>
                  <a:pt x="8566" y="5586"/>
                </a:cubicBezTo>
                <a:cubicBezTo>
                  <a:pt x="14897" y="10055"/>
                  <a:pt x="14897" y="10055"/>
                  <a:pt x="14897" y="10055"/>
                </a:cubicBezTo>
                <a:cubicBezTo>
                  <a:pt x="15269" y="10055"/>
                  <a:pt x="15269" y="10428"/>
                  <a:pt x="15269" y="10800"/>
                </a:cubicBezTo>
                <a:cubicBezTo>
                  <a:pt x="15269" y="11172"/>
                  <a:pt x="15269" y="11172"/>
                  <a:pt x="14897" y="1154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59" name="Shape 5545"/>
          <p:cNvSpPr/>
          <p:nvPr/>
        </p:nvSpPr>
        <p:spPr>
          <a:xfrm>
            <a:off x="8454362" y="5931380"/>
            <a:ext cx="384548" cy="3873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14400"/>
                </a:moveTo>
                <a:cubicBezTo>
                  <a:pt x="343" y="14400"/>
                  <a:pt x="343" y="14400"/>
                  <a:pt x="343" y="14400"/>
                </a:cubicBezTo>
                <a:cubicBezTo>
                  <a:pt x="0" y="14400"/>
                  <a:pt x="0" y="14400"/>
                  <a:pt x="0" y="14057"/>
                </a:cubicBezTo>
                <a:cubicBezTo>
                  <a:pt x="0" y="13714"/>
                  <a:pt x="0" y="13714"/>
                  <a:pt x="343" y="13714"/>
                </a:cubicBezTo>
                <a:cubicBezTo>
                  <a:pt x="4457" y="13714"/>
                  <a:pt x="4457" y="13714"/>
                  <a:pt x="4457" y="13714"/>
                </a:cubicBezTo>
                <a:cubicBezTo>
                  <a:pt x="4800" y="13714"/>
                  <a:pt x="4800" y="13714"/>
                  <a:pt x="4800" y="14057"/>
                </a:cubicBezTo>
                <a:cubicBezTo>
                  <a:pt x="4800" y="14400"/>
                  <a:pt x="4800" y="14400"/>
                  <a:pt x="4457" y="14400"/>
                </a:cubicBezTo>
                <a:close/>
                <a:moveTo>
                  <a:pt x="10286" y="6514"/>
                </a:moveTo>
                <a:cubicBezTo>
                  <a:pt x="6514" y="3086"/>
                  <a:pt x="6514" y="3086"/>
                  <a:pt x="6514" y="3086"/>
                </a:cubicBezTo>
                <a:cubicBezTo>
                  <a:pt x="6514" y="2743"/>
                  <a:pt x="6171" y="2743"/>
                  <a:pt x="5829" y="2743"/>
                </a:cubicBezTo>
                <a:cubicBezTo>
                  <a:pt x="5486" y="2743"/>
                  <a:pt x="5143" y="2743"/>
                  <a:pt x="4800" y="3086"/>
                </a:cubicBezTo>
                <a:cubicBezTo>
                  <a:pt x="3086" y="4800"/>
                  <a:pt x="3086" y="4800"/>
                  <a:pt x="3086" y="4800"/>
                </a:cubicBezTo>
                <a:cubicBezTo>
                  <a:pt x="2743" y="5143"/>
                  <a:pt x="2743" y="5486"/>
                  <a:pt x="2743" y="5829"/>
                </a:cubicBezTo>
                <a:cubicBezTo>
                  <a:pt x="2743" y="6171"/>
                  <a:pt x="2743" y="6514"/>
                  <a:pt x="3086" y="6514"/>
                </a:cubicBezTo>
                <a:cubicBezTo>
                  <a:pt x="6514" y="10286"/>
                  <a:pt x="6514" y="10286"/>
                  <a:pt x="6514" y="10286"/>
                </a:cubicBezTo>
                <a:cubicBezTo>
                  <a:pt x="6171" y="13371"/>
                  <a:pt x="6171" y="13371"/>
                  <a:pt x="6171" y="13371"/>
                </a:cubicBezTo>
                <a:cubicBezTo>
                  <a:pt x="6171" y="13029"/>
                  <a:pt x="5829" y="13029"/>
                  <a:pt x="5486" y="12686"/>
                </a:cubicBezTo>
                <a:cubicBezTo>
                  <a:pt x="1371" y="8229"/>
                  <a:pt x="1371" y="8229"/>
                  <a:pt x="1371" y="8229"/>
                </a:cubicBezTo>
                <a:cubicBezTo>
                  <a:pt x="686" y="7543"/>
                  <a:pt x="0" y="6857"/>
                  <a:pt x="0" y="5829"/>
                </a:cubicBezTo>
                <a:cubicBezTo>
                  <a:pt x="0" y="4800"/>
                  <a:pt x="686" y="3771"/>
                  <a:pt x="1371" y="3086"/>
                </a:cubicBezTo>
                <a:cubicBezTo>
                  <a:pt x="3086" y="1029"/>
                  <a:pt x="3086" y="1029"/>
                  <a:pt x="3086" y="1029"/>
                </a:cubicBezTo>
                <a:cubicBezTo>
                  <a:pt x="3771" y="343"/>
                  <a:pt x="4800" y="0"/>
                  <a:pt x="5829" y="0"/>
                </a:cubicBezTo>
                <a:cubicBezTo>
                  <a:pt x="6857" y="0"/>
                  <a:pt x="7886" y="343"/>
                  <a:pt x="8571" y="1371"/>
                </a:cubicBezTo>
                <a:cubicBezTo>
                  <a:pt x="12686" y="5486"/>
                  <a:pt x="12686" y="5486"/>
                  <a:pt x="12686" y="5486"/>
                </a:cubicBezTo>
                <a:cubicBezTo>
                  <a:pt x="13029" y="5829"/>
                  <a:pt x="13029" y="6171"/>
                  <a:pt x="13371" y="6171"/>
                </a:cubicBezTo>
                <a:lnTo>
                  <a:pt x="10286" y="6514"/>
                </a:lnTo>
                <a:close/>
                <a:moveTo>
                  <a:pt x="2400" y="19886"/>
                </a:moveTo>
                <a:cubicBezTo>
                  <a:pt x="2057" y="19886"/>
                  <a:pt x="2057" y="19886"/>
                  <a:pt x="2057" y="19886"/>
                </a:cubicBezTo>
                <a:cubicBezTo>
                  <a:pt x="2057" y="19886"/>
                  <a:pt x="1714" y="19886"/>
                  <a:pt x="1714" y="19886"/>
                </a:cubicBezTo>
                <a:cubicBezTo>
                  <a:pt x="1714" y="19543"/>
                  <a:pt x="1714" y="19200"/>
                  <a:pt x="1714" y="19200"/>
                </a:cubicBezTo>
                <a:cubicBezTo>
                  <a:pt x="5143" y="15771"/>
                  <a:pt x="5143" y="15771"/>
                  <a:pt x="5143" y="15771"/>
                </a:cubicBezTo>
                <a:cubicBezTo>
                  <a:pt x="5143" y="15771"/>
                  <a:pt x="5486" y="15771"/>
                  <a:pt x="5486" y="15771"/>
                </a:cubicBezTo>
                <a:cubicBezTo>
                  <a:pt x="5829" y="16114"/>
                  <a:pt x="5829" y="16114"/>
                  <a:pt x="5486" y="16457"/>
                </a:cubicBezTo>
                <a:lnTo>
                  <a:pt x="2400" y="19886"/>
                </a:lnTo>
                <a:close/>
                <a:moveTo>
                  <a:pt x="7886" y="21257"/>
                </a:moveTo>
                <a:cubicBezTo>
                  <a:pt x="7886" y="21257"/>
                  <a:pt x="7543" y="21600"/>
                  <a:pt x="7543" y="21600"/>
                </a:cubicBezTo>
                <a:cubicBezTo>
                  <a:pt x="7200" y="21600"/>
                  <a:pt x="6857" y="21257"/>
                  <a:pt x="6857" y="21257"/>
                </a:cubicBezTo>
                <a:cubicBezTo>
                  <a:pt x="6857" y="16800"/>
                  <a:pt x="6857" y="16800"/>
                  <a:pt x="6857" y="16800"/>
                </a:cubicBezTo>
                <a:cubicBezTo>
                  <a:pt x="6857" y="16800"/>
                  <a:pt x="7200" y="16457"/>
                  <a:pt x="7543" y="16457"/>
                </a:cubicBezTo>
                <a:cubicBezTo>
                  <a:pt x="7543" y="16457"/>
                  <a:pt x="7886" y="16800"/>
                  <a:pt x="7886" y="16800"/>
                </a:cubicBezTo>
                <a:lnTo>
                  <a:pt x="7886" y="21257"/>
                </a:lnTo>
                <a:close/>
                <a:moveTo>
                  <a:pt x="20229" y="18514"/>
                </a:moveTo>
                <a:cubicBezTo>
                  <a:pt x="18514" y="20229"/>
                  <a:pt x="18514" y="20229"/>
                  <a:pt x="18514" y="20229"/>
                </a:cubicBezTo>
                <a:cubicBezTo>
                  <a:pt x="17486" y="20914"/>
                  <a:pt x="16800" y="21257"/>
                  <a:pt x="15771" y="21257"/>
                </a:cubicBezTo>
                <a:cubicBezTo>
                  <a:pt x="14743" y="21257"/>
                  <a:pt x="13714" y="20914"/>
                  <a:pt x="13029" y="20229"/>
                </a:cubicBezTo>
                <a:cubicBezTo>
                  <a:pt x="8571" y="15771"/>
                  <a:pt x="8571" y="15771"/>
                  <a:pt x="8571" y="15771"/>
                </a:cubicBezTo>
                <a:cubicBezTo>
                  <a:pt x="8571" y="15771"/>
                  <a:pt x="8229" y="15429"/>
                  <a:pt x="8229" y="15086"/>
                </a:cubicBezTo>
                <a:cubicBezTo>
                  <a:pt x="11314" y="14743"/>
                  <a:pt x="11314" y="14743"/>
                  <a:pt x="11314" y="14743"/>
                </a:cubicBezTo>
                <a:cubicBezTo>
                  <a:pt x="14743" y="18514"/>
                  <a:pt x="14743" y="18514"/>
                  <a:pt x="14743" y="18514"/>
                </a:cubicBezTo>
                <a:cubicBezTo>
                  <a:pt x="15429" y="18857"/>
                  <a:pt x="16114" y="18857"/>
                  <a:pt x="16457" y="18514"/>
                </a:cubicBezTo>
                <a:cubicBezTo>
                  <a:pt x="18514" y="16457"/>
                  <a:pt x="18514" y="16457"/>
                  <a:pt x="18514" y="16457"/>
                </a:cubicBezTo>
                <a:cubicBezTo>
                  <a:pt x="18857" y="16457"/>
                  <a:pt x="18857" y="16114"/>
                  <a:pt x="18857" y="15771"/>
                </a:cubicBezTo>
                <a:cubicBezTo>
                  <a:pt x="18857" y="15429"/>
                  <a:pt x="18857" y="15086"/>
                  <a:pt x="18514" y="14743"/>
                </a:cubicBezTo>
                <a:cubicBezTo>
                  <a:pt x="15086" y="11314"/>
                  <a:pt x="15086" y="11314"/>
                  <a:pt x="15086" y="11314"/>
                </a:cubicBezTo>
                <a:cubicBezTo>
                  <a:pt x="15086" y="8229"/>
                  <a:pt x="15086" y="8229"/>
                  <a:pt x="15086" y="8229"/>
                </a:cubicBezTo>
                <a:cubicBezTo>
                  <a:pt x="15429" y="8229"/>
                  <a:pt x="15771" y="8571"/>
                  <a:pt x="15771" y="8571"/>
                </a:cubicBezTo>
                <a:cubicBezTo>
                  <a:pt x="20229" y="13029"/>
                  <a:pt x="20229" y="13029"/>
                  <a:pt x="20229" y="13029"/>
                </a:cubicBezTo>
                <a:cubicBezTo>
                  <a:pt x="20914" y="13714"/>
                  <a:pt x="21257" y="14743"/>
                  <a:pt x="21257" y="15771"/>
                </a:cubicBezTo>
                <a:cubicBezTo>
                  <a:pt x="21257" y="16800"/>
                  <a:pt x="20914" y="17829"/>
                  <a:pt x="20229" y="18514"/>
                </a:cubicBezTo>
                <a:close/>
                <a:moveTo>
                  <a:pt x="14400" y="4457"/>
                </a:moveTo>
                <a:cubicBezTo>
                  <a:pt x="14400" y="4800"/>
                  <a:pt x="14400" y="4800"/>
                  <a:pt x="14057" y="4800"/>
                </a:cubicBezTo>
                <a:cubicBezTo>
                  <a:pt x="13714" y="4800"/>
                  <a:pt x="13714" y="4800"/>
                  <a:pt x="13714" y="4457"/>
                </a:cubicBezTo>
                <a:cubicBezTo>
                  <a:pt x="13714" y="343"/>
                  <a:pt x="13714" y="343"/>
                  <a:pt x="13714" y="343"/>
                </a:cubicBezTo>
                <a:cubicBezTo>
                  <a:pt x="13714" y="0"/>
                  <a:pt x="13714" y="0"/>
                  <a:pt x="14057" y="0"/>
                </a:cubicBezTo>
                <a:cubicBezTo>
                  <a:pt x="14400" y="0"/>
                  <a:pt x="14400" y="0"/>
                  <a:pt x="14400" y="343"/>
                </a:cubicBezTo>
                <a:lnTo>
                  <a:pt x="14400" y="4457"/>
                </a:lnTo>
                <a:close/>
                <a:moveTo>
                  <a:pt x="16457" y="5486"/>
                </a:moveTo>
                <a:cubicBezTo>
                  <a:pt x="16457" y="5829"/>
                  <a:pt x="16114" y="5829"/>
                  <a:pt x="16114" y="5829"/>
                </a:cubicBezTo>
                <a:cubicBezTo>
                  <a:pt x="16114" y="5829"/>
                  <a:pt x="16114" y="5829"/>
                  <a:pt x="15771" y="5486"/>
                </a:cubicBezTo>
                <a:cubicBezTo>
                  <a:pt x="15771" y="5486"/>
                  <a:pt x="15771" y="5143"/>
                  <a:pt x="15771" y="5143"/>
                </a:cubicBezTo>
                <a:cubicBezTo>
                  <a:pt x="19200" y="1714"/>
                  <a:pt x="19200" y="1714"/>
                  <a:pt x="19200" y="1714"/>
                </a:cubicBezTo>
                <a:cubicBezTo>
                  <a:pt x="19200" y="1371"/>
                  <a:pt x="19543" y="1371"/>
                  <a:pt x="19886" y="1714"/>
                </a:cubicBezTo>
                <a:cubicBezTo>
                  <a:pt x="19886" y="1714"/>
                  <a:pt x="19886" y="2057"/>
                  <a:pt x="19886" y="2400"/>
                </a:cubicBezTo>
                <a:lnTo>
                  <a:pt x="16457" y="5486"/>
                </a:lnTo>
                <a:close/>
                <a:moveTo>
                  <a:pt x="21257" y="7886"/>
                </a:moveTo>
                <a:cubicBezTo>
                  <a:pt x="17143" y="7886"/>
                  <a:pt x="17143" y="7886"/>
                  <a:pt x="17143" y="7886"/>
                </a:cubicBezTo>
                <a:cubicBezTo>
                  <a:pt x="16800" y="7886"/>
                  <a:pt x="16457" y="7543"/>
                  <a:pt x="16457" y="7543"/>
                </a:cubicBezTo>
                <a:cubicBezTo>
                  <a:pt x="16457" y="7200"/>
                  <a:pt x="16800" y="6857"/>
                  <a:pt x="17143" y="6857"/>
                </a:cubicBezTo>
                <a:cubicBezTo>
                  <a:pt x="21257" y="6857"/>
                  <a:pt x="21257" y="6857"/>
                  <a:pt x="21257" y="6857"/>
                </a:cubicBezTo>
                <a:cubicBezTo>
                  <a:pt x="21257" y="6857"/>
                  <a:pt x="21600" y="7200"/>
                  <a:pt x="21600" y="7543"/>
                </a:cubicBezTo>
                <a:cubicBezTo>
                  <a:pt x="21600" y="7543"/>
                  <a:pt x="21257" y="7886"/>
                  <a:pt x="21257" y="788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60" name="Shape 5546"/>
          <p:cNvSpPr/>
          <p:nvPr/>
        </p:nvSpPr>
        <p:spPr>
          <a:xfrm>
            <a:off x="9336559" y="5962483"/>
            <a:ext cx="353444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503"/>
                </a:moveTo>
                <a:cubicBezTo>
                  <a:pt x="21600" y="19738"/>
                  <a:pt x="19738" y="21600"/>
                  <a:pt x="17503" y="21600"/>
                </a:cubicBezTo>
                <a:cubicBezTo>
                  <a:pt x="4097" y="21600"/>
                  <a:pt x="4097" y="21600"/>
                  <a:pt x="4097" y="21600"/>
                </a:cubicBezTo>
                <a:cubicBezTo>
                  <a:pt x="1862" y="21600"/>
                  <a:pt x="0" y="19738"/>
                  <a:pt x="0" y="17503"/>
                </a:cubicBezTo>
                <a:cubicBezTo>
                  <a:pt x="0" y="3724"/>
                  <a:pt x="0" y="3724"/>
                  <a:pt x="0" y="3724"/>
                </a:cubicBezTo>
                <a:cubicBezTo>
                  <a:pt x="0" y="1490"/>
                  <a:pt x="1862" y="0"/>
                  <a:pt x="4097" y="0"/>
                </a:cubicBezTo>
                <a:cubicBezTo>
                  <a:pt x="17503" y="0"/>
                  <a:pt x="17503" y="0"/>
                  <a:pt x="17503" y="0"/>
                </a:cubicBezTo>
                <a:cubicBezTo>
                  <a:pt x="19738" y="0"/>
                  <a:pt x="21600" y="1490"/>
                  <a:pt x="21600" y="3724"/>
                </a:cubicBezTo>
                <a:lnTo>
                  <a:pt x="21600" y="17503"/>
                </a:lnTo>
                <a:close/>
                <a:moveTo>
                  <a:pt x="18248" y="7821"/>
                </a:moveTo>
                <a:cubicBezTo>
                  <a:pt x="18621" y="7448"/>
                  <a:pt x="18621" y="6703"/>
                  <a:pt x="18248" y="6331"/>
                </a:cubicBezTo>
                <a:cubicBezTo>
                  <a:pt x="16759" y="4841"/>
                  <a:pt x="16759" y="4841"/>
                  <a:pt x="16759" y="4841"/>
                </a:cubicBezTo>
                <a:cubicBezTo>
                  <a:pt x="16386" y="4469"/>
                  <a:pt x="16014" y="4469"/>
                  <a:pt x="15641" y="4841"/>
                </a:cubicBezTo>
                <a:cubicBezTo>
                  <a:pt x="8938" y="11545"/>
                  <a:pt x="8938" y="11545"/>
                  <a:pt x="8938" y="11545"/>
                </a:cubicBezTo>
                <a:cubicBezTo>
                  <a:pt x="5959" y="8566"/>
                  <a:pt x="5959" y="8566"/>
                  <a:pt x="5959" y="8566"/>
                </a:cubicBezTo>
                <a:cubicBezTo>
                  <a:pt x="5586" y="8193"/>
                  <a:pt x="5214" y="8193"/>
                  <a:pt x="4841" y="8566"/>
                </a:cubicBezTo>
                <a:cubicBezTo>
                  <a:pt x="3352" y="10055"/>
                  <a:pt x="3352" y="10055"/>
                  <a:pt x="3352" y="10055"/>
                </a:cubicBezTo>
                <a:cubicBezTo>
                  <a:pt x="2979" y="10428"/>
                  <a:pt x="2979" y="10800"/>
                  <a:pt x="3352" y="11172"/>
                </a:cubicBezTo>
                <a:cubicBezTo>
                  <a:pt x="8193" y="16386"/>
                  <a:pt x="8193" y="16386"/>
                  <a:pt x="8193" y="16386"/>
                </a:cubicBezTo>
                <a:cubicBezTo>
                  <a:pt x="8566" y="16759"/>
                  <a:pt x="9310" y="16759"/>
                  <a:pt x="9683" y="16386"/>
                </a:cubicBezTo>
                <a:lnTo>
                  <a:pt x="18248" y="782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61" name="Shape 5547"/>
          <p:cNvSpPr/>
          <p:nvPr/>
        </p:nvSpPr>
        <p:spPr>
          <a:xfrm>
            <a:off x="10215926" y="5962483"/>
            <a:ext cx="353444" cy="356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41" y="21600"/>
                  <a:pt x="0" y="16759"/>
                  <a:pt x="0" y="10800"/>
                </a:cubicBezTo>
                <a:cubicBezTo>
                  <a:pt x="0" y="4841"/>
                  <a:pt x="4841" y="0"/>
                  <a:pt x="10800" y="0"/>
                </a:cubicBezTo>
                <a:cubicBezTo>
                  <a:pt x="16759" y="0"/>
                  <a:pt x="21600" y="4841"/>
                  <a:pt x="21600" y="10800"/>
                </a:cubicBezTo>
                <a:cubicBezTo>
                  <a:pt x="21600" y="16759"/>
                  <a:pt x="16759" y="21600"/>
                  <a:pt x="10800" y="21600"/>
                </a:cubicBezTo>
                <a:close/>
                <a:moveTo>
                  <a:pt x="16386" y="11172"/>
                </a:moveTo>
                <a:cubicBezTo>
                  <a:pt x="16759" y="10800"/>
                  <a:pt x="16759" y="10428"/>
                  <a:pt x="16386" y="10055"/>
                </a:cubicBezTo>
                <a:cubicBezTo>
                  <a:pt x="10055" y="3724"/>
                  <a:pt x="10055" y="3724"/>
                  <a:pt x="10055" y="3724"/>
                </a:cubicBezTo>
                <a:cubicBezTo>
                  <a:pt x="9683" y="3352"/>
                  <a:pt x="9310" y="3352"/>
                  <a:pt x="8938" y="3724"/>
                </a:cubicBezTo>
                <a:cubicBezTo>
                  <a:pt x="7448" y="5214"/>
                  <a:pt x="7448" y="5214"/>
                  <a:pt x="7448" y="5214"/>
                </a:cubicBezTo>
                <a:cubicBezTo>
                  <a:pt x="7076" y="5586"/>
                  <a:pt x="7076" y="5959"/>
                  <a:pt x="7448" y="6331"/>
                </a:cubicBezTo>
                <a:cubicBezTo>
                  <a:pt x="11545" y="10800"/>
                  <a:pt x="11545" y="10800"/>
                  <a:pt x="11545" y="10800"/>
                </a:cubicBezTo>
                <a:cubicBezTo>
                  <a:pt x="7448" y="14897"/>
                  <a:pt x="7448" y="14897"/>
                  <a:pt x="7448" y="14897"/>
                </a:cubicBezTo>
                <a:cubicBezTo>
                  <a:pt x="7076" y="15269"/>
                  <a:pt x="7076" y="16014"/>
                  <a:pt x="7448" y="16386"/>
                </a:cubicBezTo>
                <a:cubicBezTo>
                  <a:pt x="8938" y="17876"/>
                  <a:pt x="8938" y="17876"/>
                  <a:pt x="8938" y="17876"/>
                </a:cubicBezTo>
                <a:cubicBezTo>
                  <a:pt x="9310" y="18248"/>
                  <a:pt x="9683" y="18248"/>
                  <a:pt x="10055" y="17876"/>
                </a:cubicBezTo>
                <a:lnTo>
                  <a:pt x="16386" y="1117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62" name="Shape 5548"/>
          <p:cNvSpPr/>
          <p:nvPr/>
        </p:nvSpPr>
        <p:spPr>
          <a:xfrm>
            <a:off x="11122265" y="5932906"/>
            <a:ext cx="234469" cy="3758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3" h="21426" extrusionOk="0">
                <a:moveTo>
                  <a:pt x="5400" y="21165"/>
                </a:moveTo>
                <a:cubicBezTo>
                  <a:pt x="4847" y="21513"/>
                  <a:pt x="4293" y="21513"/>
                  <a:pt x="3739" y="21165"/>
                </a:cubicBezTo>
                <a:cubicBezTo>
                  <a:pt x="416" y="19074"/>
                  <a:pt x="416" y="19074"/>
                  <a:pt x="416" y="19074"/>
                </a:cubicBezTo>
                <a:cubicBezTo>
                  <a:pt x="-138" y="18726"/>
                  <a:pt x="-138" y="18029"/>
                  <a:pt x="416" y="17681"/>
                </a:cubicBezTo>
                <a:cubicBezTo>
                  <a:pt x="11493" y="10713"/>
                  <a:pt x="11493" y="10713"/>
                  <a:pt x="11493" y="10713"/>
                </a:cubicBezTo>
                <a:cubicBezTo>
                  <a:pt x="416" y="3745"/>
                  <a:pt x="416" y="3745"/>
                  <a:pt x="416" y="3745"/>
                </a:cubicBezTo>
                <a:cubicBezTo>
                  <a:pt x="-138" y="3397"/>
                  <a:pt x="-138" y="3048"/>
                  <a:pt x="416" y="2700"/>
                </a:cubicBezTo>
                <a:cubicBezTo>
                  <a:pt x="3739" y="261"/>
                  <a:pt x="3739" y="261"/>
                  <a:pt x="3739" y="261"/>
                </a:cubicBezTo>
                <a:cubicBezTo>
                  <a:pt x="4293" y="-87"/>
                  <a:pt x="4847" y="-87"/>
                  <a:pt x="5400" y="261"/>
                </a:cubicBezTo>
                <a:cubicBezTo>
                  <a:pt x="20908" y="10365"/>
                  <a:pt x="20908" y="10365"/>
                  <a:pt x="20908" y="10365"/>
                </a:cubicBezTo>
                <a:cubicBezTo>
                  <a:pt x="21462" y="10713"/>
                  <a:pt x="21462" y="11061"/>
                  <a:pt x="20908" y="11410"/>
                </a:cubicBezTo>
                <a:lnTo>
                  <a:pt x="5400" y="2116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69" name="Shape 5627"/>
          <p:cNvSpPr/>
          <p:nvPr/>
        </p:nvSpPr>
        <p:spPr>
          <a:xfrm>
            <a:off x="7580649" y="5314974"/>
            <a:ext cx="415651" cy="415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518"/>
                  <a:pt x="16835" y="21600"/>
                  <a:pt x="10800" y="21600"/>
                </a:cubicBezTo>
                <a:cubicBezTo>
                  <a:pt x="4765" y="21600"/>
                  <a:pt x="0" y="16518"/>
                  <a:pt x="0" y="10800"/>
                </a:cubicBezTo>
                <a:cubicBezTo>
                  <a:pt x="0" y="4765"/>
                  <a:pt x="4765" y="0"/>
                  <a:pt x="10800" y="0"/>
                </a:cubicBezTo>
                <a:cubicBezTo>
                  <a:pt x="16835" y="0"/>
                  <a:pt x="21600" y="4765"/>
                  <a:pt x="21600" y="10800"/>
                </a:cubicBezTo>
                <a:close/>
                <a:moveTo>
                  <a:pt x="20012" y="10800"/>
                </a:moveTo>
                <a:cubicBezTo>
                  <a:pt x="20012" y="10800"/>
                  <a:pt x="20012" y="10800"/>
                  <a:pt x="20012" y="10800"/>
                </a:cubicBezTo>
                <a:cubicBezTo>
                  <a:pt x="18741" y="11753"/>
                  <a:pt x="18741" y="11753"/>
                  <a:pt x="18741" y="11753"/>
                </a:cubicBezTo>
                <a:cubicBezTo>
                  <a:pt x="15882" y="8894"/>
                  <a:pt x="15882" y="8894"/>
                  <a:pt x="15882" y="8894"/>
                </a:cubicBezTo>
                <a:cubicBezTo>
                  <a:pt x="16518" y="5082"/>
                  <a:pt x="16518" y="5082"/>
                  <a:pt x="16518" y="5082"/>
                </a:cubicBezTo>
                <a:cubicBezTo>
                  <a:pt x="18106" y="5400"/>
                  <a:pt x="18106" y="5400"/>
                  <a:pt x="18106" y="5400"/>
                </a:cubicBezTo>
                <a:cubicBezTo>
                  <a:pt x="17153" y="3812"/>
                  <a:pt x="15565" y="2541"/>
                  <a:pt x="13659" y="1906"/>
                </a:cubicBezTo>
                <a:cubicBezTo>
                  <a:pt x="14294" y="3494"/>
                  <a:pt x="14294" y="3494"/>
                  <a:pt x="14294" y="3494"/>
                </a:cubicBezTo>
                <a:cubicBezTo>
                  <a:pt x="10800" y="5400"/>
                  <a:pt x="10800" y="5400"/>
                  <a:pt x="10800" y="5400"/>
                </a:cubicBezTo>
                <a:cubicBezTo>
                  <a:pt x="7306" y="3494"/>
                  <a:pt x="7306" y="3494"/>
                  <a:pt x="7306" y="3494"/>
                </a:cubicBezTo>
                <a:cubicBezTo>
                  <a:pt x="7941" y="1906"/>
                  <a:pt x="7941" y="1906"/>
                  <a:pt x="7941" y="1906"/>
                </a:cubicBezTo>
                <a:cubicBezTo>
                  <a:pt x="6035" y="2541"/>
                  <a:pt x="4447" y="3812"/>
                  <a:pt x="3176" y="5400"/>
                </a:cubicBezTo>
                <a:cubicBezTo>
                  <a:pt x="4765" y="5082"/>
                  <a:pt x="4765" y="5082"/>
                  <a:pt x="4765" y="5082"/>
                </a:cubicBezTo>
                <a:cubicBezTo>
                  <a:pt x="5718" y="8894"/>
                  <a:pt x="5718" y="8894"/>
                  <a:pt x="5718" y="8894"/>
                </a:cubicBezTo>
                <a:cubicBezTo>
                  <a:pt x="2541" y="11753"/>
                  <a:pt x="2541" y="11753"/>
                  <a:pt x="2541" y="11753"/>
                </a:cubicBezTo>
                <a:cubicBezTo>
                  <a:pt x="1588" y="10800"/>
                  <a:pt x="1588" y="10800"/>
                  <a:pt x="1588" y="10800"/>
                </a:cubicBezTo>
                <a:cubicBezTo>
                  <a:pt x="1588" y="10800"/>
                  <a:pt x="1588" y="10800"/>
                  <a:pt x="1588" y="10800"/>
                </a:cubicBezTo>
                <a:cubicBezTo>
                  <a:pt x="1588" y="12706"/>
                  <a:pt x="2224" y="14612"/>
                  <a:pt x="3176" y="16200"/>
                </a:cubicBezTo>
                <a:cubicBezTo>
                  <a:pt x="3494" y="14612"/>
                  <a:pt x="3494" y="14612"/>
                  <a:pt x="3494" y="14612"/>
                </a:cubicBezTo>
                <a:cubicBezTo>
                  <a:pt x="7624" y="14929"/>
                  <a:pt x="7624" y="14929"/>
                  <a:pt x="7624" y="14929"/>
                </a:cubicBezTo>
                <a:cubicBezTo>
                  <a:pt x="9212" y="18741"/>
                  <a:pt x="9212" y="18741"/>
                  <a:pt x="9212" y="18741"/>
                </a:cubicBezTo>
                <a:cubicBezTo>
                  <a:pt x="7941" y="19376"/>
                  <a:pt x="7941" y="19376"/>
                  <a:pt x="7941" y="19376"/>
                </a:cubicBezTo>
                <a:cubicBezTo>
                  <a:pt x="8894" y="19694"/>
                  <a:pt x="9847" y="20012"/>
                  <a:pt x="10800" y="20012"/>
                </a:cubicBezTo>
                <a:cubicBezTo>
                  <a:pt x="11753" y="20012"/>
                  <a:pt x="12706" y="19694"/>
                  <a:pt x="13659" y="19376"/>
                </a:cubicBezTo>
                <a:cubicBezTo>
                  <a:pt x="12071" y="18741"/>
                  <a:pt x="12071" y="18741"/>
                  <a:pt x="12071" y="18741"/>
                </a:cubicBezTo>
                <a:cubicBezTo>
                  <a:pt x="13976" y="14929"/>
                  <a:pt x="13976" y="14929"/>
                  <a:pt x="13976" y="14929"/>
                </a:cubicBezTo>
                <a:cubicBezTo>
                  <a:pt x="17788" y="14612"/>
                  <a:pt x="17788" y="14612"/>
                  <a:pt x="17788" y="14612"/>
                </a:cubicBezTo>
                <a:cubicBezTo>
                  <a:pt x="18106" y="16200"/>
                  <a:pt x="18106" y="16200"/>
                  <a:pt x="18106" y="16200"/>
                </a:cubicBezTo>
                <a:cubicBezTo>
                  <a:pt x="19376" y="14612"/>
                  <a:pt x="20012" y="12706"/>
                  <a:pt x="20012" y="10800"/>
                </a:cubicBezTo>
                <a:close/>
                <a:moveTo>
                  <a:pt x="10800" y="7306"/>
                </a:moveTo>
                <a:cubicBezTo>
                  <a:pt x="14294" y="9847"/>
                  <a:pt x="14294" y="9847"/>
                  <a:pt x="14294" y="9847"/>
                </a:cubicBezTo>
                <a:cubicBezTo>
                  <a:pt x="13024" y="13659"/>
                  <a:pt x="13024" y="13659"/>
                  <a:pt x="13024" y="13659"/>
                </a:cubicBezTo>
                <a:cubicBezTo>
                  <a:pt x="8576" y="13659"/>
                  <a:pt x="8576" y="13659"/>
                  <a:pt x="8576" y="13659"/>
                </a:cubicBezTo>
                <a:cubicBezTo>
                  <a:pt x="7306" y="9847"/>
                  <a:pt x="7306" y="9847"/>
                  <a:pt x="7306" y="9847"/>
                </a:cubicBezTo>
                <a:lnTo>
                  <a:pt x="10800" y="7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70" name="Shape 5628"/>
          <p:cNvSpPr/>
          <p:nvPr/>
        </p:nvSpPr>
        <p:spPr>
          <a:xfrm>
            <a:off x="6639078" y="5993586"/>
            <a:ext cx="409995" cy="415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382" y="17471"/>
                </a:moveTo>
                <a:cubicBezTo>
                  <a:pt x="4513" y="21282"/>
                  <a:pt x="4513" y="21282"/>
                  <a:pt x="4513" y="21282"/>
                </a:cubicBezTo>
                <a:cubicBezTo>
                  <a:pt x="4513" y="21600"/>
                  <a:pt x="4513" y="21600"/>
                  <a:pt x="4191" y="21600"/>
                </a:cubicBezTo>
                <a:cubicBezTo>
                  <a:pt x="4191" y="21600"/>
                  <a:pt x="4191" y="21600"/>
                  <a:pt x="3869" y="21282"/>
                </a:cubicBezTo>
                <a:cubicBezTo>
                  <a:pt x="0" y="17471"/>
                  <a:pt x="0" y="17471"/>
                  <a:pt x="0" y="17471"/>
                </a:cubicBezTo>
                <a:cubicBezTo>
                  <a:pt x="0" y="17471"/>
                  <a:pt x="0" y="17153"/>
                  <a:pt x="0" y="17153"/>
                </a:cubicBezTo>
                <a:cubicBezTo>
                  <a:pt x="0" y="16835"/>
                  <a:pt x="322" y="16835"/>
                  <a:pt x="322" y="16835"/>
                </a:cubicBezTo>
                <a:cubicBezTo>
                  <a:pt x="2579" y="16835"/>
                  <a:pt x="2579" y="16835"/>
                  <a:pt x="2579" y="16835"/>
                </a:cubicBezTo>
                <a:cubicBezTo>
                  <a:pt x="2579" y="318"/>
                  <a:pt x="2579" y="318"/>
                  <a:pt x="2579" y="318"/>
                </a:cubicBezTo>
                <a:cubicBezTo>
                  <a:pt x="2579" y="0"/>
                  <a:pt x="2901" y="0"/>
                  <a:pt x="3224" y="0"/>
                </a:cubicBezTo>
                <a:cubicBezTo>
                  <a:pt x="5481" y="0"/>
                  <a:pt x="5481" y="0"/>
                  <a:pt x="5481" y="0"/>
                </a:cubicBezTo>
                <a:cubicBezTo>
                  <a:pt x="5803" y="0"/>
                  <a:pt x="5803" y="0"/>
                  <a:pt x="5803" y="318"/>
                </a:cubicBezTo>
                <a:cubicBezTo>
                  <a:pt x="5803" y="16835"/>
                  <a:pt x="5803" y="16835"/>
                  <a:pt x="5803" y="16835"/>
                </a:cubicBezTo>
                <a:cubicBezTo>
                  <a:pt x="8060" y="16835"/>
                  <a:pt x="8060" y="16835"/>
                  <a:pt x="8060" y="16835"/>
                </a:cubicBezTo>
                <a:cubicBezTo>
                  <a:pt x="8382" y="16835"/>
                  <a:pt x="8704" y="17153"/>
                  <a:pt x="8704" y="17153"/>
                </a:cubicBezTo>
                <a:cubicBezTo>
                  <a:pt x="8704" y="17471"/>
                  <a:pt x="8704" y="17471"/>
                  <a:pt x="8382" y="17471"/>
                </a:cubicBezTo>
                <a:close/>
                <a:moveTo>
                  <a:pt x="14507" y="2541"/>
                </a:moveTo>
                <a:cubicBezTo>
                  <a:pt x="14507" y="2859"/>
                  <a:pt x="14185" y="2859"/>
                  <a:pt x="14185" y="2859"/>
                </a:cubicBezTo>
                <a:cubicBezTo>
                  <a:pt x="10961" y="2859"/>
                  <a:pt x="10961" y="2859"/>
                  <a:pt x="10961" y="2859"/>
                </a:cubicBezTo>
                <a:cubicBezTo>
                  <a:pt x="10639" y="2859"/>
                  <a:pt x="10639" y="2859"/>
                  <a:pt x="10639" y="2541"/>
                </a:cubicBezTo>
                <a:cubicBezTo>
                  <a:pt x="10639" y="318"/>
                  <a:pt x="10639" y="318"/>
                  <a:pt x="10639" y="318"/>
                </a:cubicBezTo>
                <a:cubicBezTo>
                  <a:pt x="10639" y="0"/>
                  <a:pt x="10639" y="0"/>
                  <a:pt x="10961" y="0"/>
                </a:cubicBezTo>
                <a:cubicBezTo>
                  <a:pt x="14185" y="0"/>
                  <a:pt x="14185" y="0"/>
                  <a:pt x="14185" y="0"/>
                </a:cubicBezTo>
                <a:cubicBezTo>
                  <a:pt x="14185" y="0"/>
                  <a:pt x="14507" y="0"/>
                  <a:pt x="14507" y="318"/>
                </a:cubicBezTo>
                <a:lnTo>
                  <a:pt x="14507" y="2541"/>
                </a:lnTo>
                <a:close/>
                <a:moveTo>
                  <a:pt x="16764" y="8894"/>
                </a:moveTo>
                <a:cubicBezTo>
                  <a:pt x="16764" y="8894"/>
                  <a:pt x="16764" y="9212"/>
                  <a:pt x="16442" y="9212"/>
                </a:cubicBezTo>
                <a:cubicBezTo>
                  <a:pt x="10961" y="9212"/>
                  <a:pt x="10961" y="9212"/>
                  <a:pt x="10961" y="9212"/>
                </a:cubicBezTo>
                <a:cubicBezTo>
                  <a:pt x="10639" y="9212"/>
                  <a:pt x="10639" y="8894"/>
                  <a:pt x="10639" y="8894"/>
                </a:cubicBezTo>
                <a:cubicBezTo>
                  <a:pt x="10639" y="6353"/>
                  <a:pt x="10639" y="6353"/>
                  <a:pt x="10639" y="6353"/>
                </a:cubicBezTo>
                <a:cubicBezTo>
                  <a:pt x="10639" y="6353"/>
                  <a:pt x="10639" y="6035"/>
                  <a:pt x="10961" y="6035"/>
                </a:cubicBezTo>
                <a:cubicBezTo>
                  <a:pt x="16442" y="6035"/>
                  <a:pt x="16442" y="6035"/>
                  <a:pt x="16442" y="6035"/>
                </a:cubicBezTo>
                <a:cubicBezTo>
                  <a:pt x="16764" y="6035"/>
                  <a:pt x="16764" y="6353"/>
                  <a:pt x="16764" y="6353"/>
                </a:cubicBezTo>
                <a:lnTo>
                  <a:pt x="16764" y="8894"/>
                </a:lnTo>
                <a:close/>
                <a:moveTo>
                  <a:pt x="19343" y="14929"/>
                </a:moveTo>
                <a:cubicBezTo>
                  <a:pt x="19343" y="15247"/>
                  <a:pt x="19021" y="15247"/>
                  <a:pt x="18699" y="15247"/>
                </a:cubicBezTo>
                <a:cubicBezTo>
                  <a:pt x="10961" y="15247"/>
                  <a:pt x="10961" y="15247"/>
                  <a:pt x="10961" y="15247"/>
                </a:cubicBezTo>
                <a:cubicBezTo>
                  <a:pt x="10639" y="15247"/>
                  <a:pt x="10639" y="15247"/>
                  <a:pt x="10639" y="14929"/>
                </a:cubicBezTo>
                <a:cubicBezTo>
                  <a:pt x="10639" y="12706"/>
                  <a:pt x="10639" y="12706"/>
                  <a:pt x="10639" y="12706"/>
                </a:cubicBezTo>
                <a:cubicBezTo>
                  <a:pt x="10639" y="12388"/>
                  <a:pt x="10639" y="12388"/>
                  <a:pt x="10961" y="12388"/>
                </a:cubicBezTo>
                <a:cubicBezTo>
                  <a:pt x="18699" y="12388"/>
                  <a:pt x="18699" y="12388"/>
                  <a:pt x="18699" y="12388"/>
                </a:cubicBezTo>
                <a:cubicBezTo>
                  <a:pt x="19021" y="12388"/>
                  <a:pt x="19343" y="12388"/>
                  <a:pt x="19343" y="12706"/>
                </a:cubicBezTo>
                <a:lnTo>
                  <a:pt x="19343" y="14929"/>
                </a:lnTo>
                <a:close/>
                <a:moveTo>
                  <a:pt x="21600" y="21282"/>
                </a:moveTo>
                <a:cubicBezTo>
                  <a:pt x="21600" y="21282"/>
                  <a:pt x="21278" y="21600"/>
                  <a:pt x="21278" y="21600"/>
                </a:cubicBezTo>
                <a:cubicBezTo>
                  <a:pt x="10961" y="21600"/>
                  <a:pt x="10961" y="21600"/>
                  <a:pt x="10961" y="21600"/>
                </a:cubicBezTo>
                <a:cubicBezTo>
                  <a:pt x="10639" y="21600"/>
                  <a:pt x="10639" y="21282"/>
                  <a:pt x="10639" y="21282"/>
                </a:cubicBezTo>
                <a:cubicBezTo>
                  <a:pt x="10639" y="18741"/>
                  <a:pt x="10639" y="18741"/>
                  <a:pt x="10639" y="18741"/>
                </a:cubicBezTo>
                <a:cubicBezTo>
                  <a:pt x="10639" y="18741"/>
                  <a:pt x="10639" y="18424"/>
                  <a:pt x="10961" y="18424"/>
                </a:cubicBezTo>
                <a:cubicBezTo>
                  <a:pt x="21278" y="18424"/>
                  <a:pt x="21278" y="18424"/>
                  <a:pt x="21278" y="18424"/>
                </a:cubicBezTo>
                <a:cubicBezTo>
                  <a:pt x="21278" y="18424"/>
                  <a:pt x="21600" y="18741"/>
                  <a:pt x="21600" y="18741"/>
                </a:cubicBezTo>
                <a:lnTo>
                  <a:pt x="21600" y="2128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71" name="Shape 5629"/>
          <p:cNvSpPr/>
          <p:nvPr/>
        </p:nvSpPr>
        <p:spPr>
          <a:xfrm>
            <a:off x="7589132" y="6129307"/>
            <a:ext cx="240343" cy="130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114"/>
                </a:moveTo>
                <a:cubicBezTo>
                  <a:pt x="12185" y="21600"/>
                  <a:pt x="12185" y="21600"/>
                  <a:pt x="12185" y="21600"/>
                </a:cubicBezTo>
                <a:cubicBezTo>
                  <a:pt x="11631" y="21600"/>
                  <a:pt x="11631" y="21600"/>
                  <a:pt x="11077" y="21600"/>
                </a:cubicBezTo>
                <a:cubicBezTo>
                  <a:pt x="10523" y="21600"/>
                  <a:pt x="10523" y="21600"/>
                  <a:pt x="9969" y="21600"/>
                </a:cubicBezTo>
                <a:cubicBezTo>
                  <a:pt x="554" y="4114"/>
                  <a:pt x="554" y="4114"/>
                  <a:pt x="554" y="4114"/>
                </a:cubicBezTo>
                <a:cubicBezTo>
                  <a:pt x="554" y="3086"/>
                  <a:pt x="0" y="3086"/>
                  <a:pt x="0" y="2057"/>
                </a:cubicBezTo>
                <a:cubicBezTo>
                  <a:pt x="0" y="1029"/>
                  <a:pt x="1108" y="0"/>
                  <a:pt x="1662" y="0"/>
                </a:cubicBezTo>
                <a:cubicBezTo>
                  <a:pt x="20492" y="0"/>
                  <a:pt x="20492" y="0"/>
                  <a:pt x="20492" y="0"/>
                </a:cubicBezTo>
                <a:cubicBezTo>
                  <a:pt x="21046" y="0"/>
                  <a:pt x="21600" y="1029"/>
                  <a:pt x="21600" y="2057"/>
                </a:cubicBezTo>
                <a:cubicBezTo>
                  <a:pt x="21600" y="3086"/>
                  <a:pt x="21600" y="3086"/>
                  <a:pt x="21600" y="411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72" name="Shape 5630"/>
          <p:cNvSpPr/>
          <p:nvPr/>
        </p:nvSpPr>
        <p:spPr>
          <a:xfrm>
            <a:off x="3180985" y="1246131"/>
            <a:ext cx="342134" cy="404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014" y="14400"/>
                </a:moveTo>
                <a:cubicBezTo>
                  <a:pt x="5014" y="14727"/>
                  <a:pt x="4629" y="15055"/>
                  <a:pt x="4243" y="15055"/>
                </a:cubicBezTo>
                <a:cubicBezTo>
                  <a:pt x="386" y="15055"/>
                  <a:pt x="386" y="15055"/>
                  <a:pt x="386" y="15055"/>
                </a:cubicBezTo>
                <a:cubicBezTo>
                  <a:pt x="386" y="15055"/>
                  <a:pt x="0" y="15055"/>
                  <a:pt x="0" y="15055"/>
                </a:cubicBezTo>
                <a:cubicBezTo>
                  <a:pt x="0" y="14727"/>
                  <a:pt x="0" y="14727"/>
                  <a:pt x="0" y="14400"/>
                </a:cubicBezTo>
                <a:cubicBezTo>
                  <a:pt x="3857" y="8509"/>
                  <a:pt x="3857" y="8509"/>
                  <a:pt x="3857" y="8509"/>
                </a:cubicBezTo>
                <a:cubicBezTo>
                  <a:pt x="3857" y="8509"/>
                  <a:pt x="3857" y="8509"/>
                  <a:pt x="3857" y="8509"/>
                </a:cubicBezTo>
                <a:cubicBezTo>
                  <a:pt x="1543" y="4909"/>
                  <a:pt x="1543" y="4909"/>
                  <a:pt x="1543" y="4909"/>
                </a:cubicBezTo>
                <a:cubicBezTo>
                  <a:pt x="1157" y="4582"/>
                  <a:pt x="1157" y="4582"/>
                  <a:pt x="1543" y="4255"/>
                </a:cubicBezTo>
                <a:cubicBezTo>
                  <a:pt x="1543" y="4255"/>
                  <a:pt x="1543" y="4255"/>
                  <a:pt x="1929" y="4255"/>
                </a:cubicBezTo>
                <a:cubicBezTo>
                  <a:pt x="5400" y="4255"/>
                  <a:pt x="5400" y="4255"/>
                  <a:pt x="5400" y="4255"/>
                </a:cubicBezTo>
                <a:cubicBezTo>
                  <a:pt x="6171" y="4255"/>
                  <a:pt x="6557" y="4582"/>
                  <a:pt x="6557" y="4909"/>
                </a:cubicBezTo>
                <a:cubicBezTo>
                  <a:pt x="9257" y="8509"/>
                  <a:pt x="9257" y="8509"/>
                  <a:pt x="9257" y="8509"/>
                </a:cubicBezTo>
                <a:cubicBezTo>
                  <a:pt x="9257" y="8509"/>
                  <a:pt x="8871" y="8836"/>
                  <a:pt x="5014" y="14400"/>
                </a:cubicBezTo>
                <a:close/>
                <a:moveTo>
                  <a:pt x="21600" y="655"/>
                </a:moveTo>
                <a:cubicBezTo>
                  <a:pt x="13500" y="12764"/>
                  <a:pt x="13500" y="12764"/>
                  <a:pt x="13500" y="12764"/>
                </a:cubicBezTo>
                <a:cubicBezTo>
                  <a:pt x="13500" y="12764"/>
                  <a:pt x="13500" y="12764"/>
                  <a:pt x="13500" y="12764"/>
                </a:cubicBezTo>
                <a:cubicBezTo>
                  <a:pt x="18514" y="20945"/>
                  <a:pt x="18514" y="20945"/>
                  <a:pt x="18514" y="20945"/>
                </a:cubicBezTo>
                <a:cubicBezTo>
                  <a:pt x="18900" y="21273"/>
                  <a:pt x="18900" y="21273"/>
                  <a:pt x="18514" y="21600"/>
                </a:cubicBezTo>
                <a:cubicBezTo>
                  <a:pt x="18514" y="21600"/>
                  <a:pt x="18514" y="21600"/>
                  <a:pt x="18129" y="21600"/>
                </a:cubicBezTo>
                <a:cubicBezTo>
                  <a:pt x="14657" y="21600"/>
                  <a:pt x="14657" y="21600"/>
                  <a:pt x="14657" y="21600"/>
                </a:cubicBezTo>
                <a:cubicBezTo>
                  <a:pt x="13886" y="21600"/>
                  <a:pt x="13500" y="21273"/>
                  <a:pt x="13500" y="20945"/>
                </a:cubicBezTo>
                <a:cubicBezTo>
                  <a:pt x="8100" y="12764"/>
                  <a:pt x="8100" y="12764"/>
                  <a:pt x="8100" y="12764"/>
                </a:cubicBezTo>
                <a:cubicBezTo>
                  <a:pt x="8100" y="12764"/>
                  <a:pt x="8486" y="12436"/>
                  <a:pt x="16586" y="655"/>
                </a:cubicBezTo>
                <a:cubicBezTo>
                  <a:pt x="16586" y="327"/>
                  <a:pt x="16971" y="0"/>
                  <a:pt x="17357" y="0"/>
                </a:cubicBezTo>
                <a:cubicBezTo>
                  <a:pt x="21214" y="0"/>
                  <a:pt x="21214" y="0"/>
                  <a:pt x="21214" y="0"/>
                </a:cubicBezTo>
                <a:cubicBezTo>
                  <a:pt x="21214" y="0"/>
                  <a:pt x="21600" y="0"/>
                  <a:pt x="21600" y="0"/>
                </a:cubicBezTo>
                <a:cubicBezTo>
                  <a:pt x="21600" y="327"/>
                  <a:pt x="21600" y="327"/>
                  <a:pt x="21600" y="65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73" name="Shape 5631"/>
          <p:cNvSpPr/>
          <p:nvPr/>
        </p:nvSpPr>
        <p:spPr>
          <a:xfrm>
            <a:off x="4060352" y="1271579"/>
            <a:ext cx="251653" cy="3477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956" y="21600"/>
                </a:moveTo>
                <a:cubicBezTo>
                  <a:pt x="8429" y="21600"/>
                  <a:pt x="8429" y="21221"/>
                  <a:pt x="8429" y="21221"/>
                </a:cubicBezTo>
                <a:cubicBezTo>
                  <a:pt x="8429" y="15916"/>
                  <a:pt x="8429" y="15916"/>
                  <a:pt x="8429" y="15916"/>
                </a:cubicBezTo>
                <a:cubicBezTo>
                  <a:pt x="2107" y="15916"/>
                  <a:pt x="2107" y="15916"/>
                  <a:pt x="2107" y="15916"/>
                </a:cubicBezTo>
                <a:cubicBezTo>
                  <a:pt x="1580" y="15916"/>
                  <a:pt x="1580" y="15916"/>
                  <a:pt x="1580" y="15537"/>
                </a:cubicBezTo>
                <a:cubicBezTo>
                  <a:pt x="1580" y="14021"/>
                  <a:pt x="1580" y="14021"/>
                  <a:pt x="1580" y="14021"/>
                </a:cubicBezTo>
                <a:cubicBezTo>
                  <a:pt x="1580" y="13642"/>
                  <a:pt x="1580" y="13642"/>
                  <a:pt x="2107" y="13642"/>
                </a:cubicBezTo>
                <a:cubicBezTo>
                  <a:pt x="8429" y="13642"/>
                  <a:pt x="8429" y="13642"/>
                  <a:pt x="8429" y="13642"/>
                </a:cubicBezTo>
                <a:cubicBezTo>
                  <a:pt x="8429" y="12126"/>
                  <a:pt x="8429" y="12126"/>
                  <a:pt x="8429" y="12126"/>
                </a:cubicBezTo>
                <a:cubicBezTo>
                  <a:pt x="2107" y="12126"/>
                  <a:pt x="2107" y="12126"/>
                  <a:pt x="2107" y="12126"/>
                </a:cubicBezTo>
                <a:cubicBezTo>
                  <a:pt x="1580" y="12126"/>
                  <a:pt x="1580" y="12126"/>
                  <a:pt x="1580" y="11747"/>
                </a:cubicBezTo>
                <a:cubicBezTo>
                  <a:pt x="1580" y="10232"/>
                  <a:pt x="1580" y="10232"/>
                  <a:pt x="1580" y="10232"/>
                </a:cubicBezTo>
                <a:cubicBezTo>
                  <a:pt x="1580" y="9853"/>
                  <a:pt x="1580" y="9853"/>
                  <a:pt x="2107" y="9853"/>
                </a:cubicBezTo>
                <a:cubicBezTo>
                  <a:pt x="6849" y="9853"/>
                  <a:pt x="6849" y="9853"/>
                  <a:pt x="6849" y="9853"/>
                </a:cubicBezTo>
                <a:cubicBezTo>
                  <a:pt x="0" y="758"/>
                  <a:pt x="0" y="758"/>
                  <a:pt x="0" y="758"/>
                </a:cubicBezTo>
                <a:cubicBezTo>
                  <a:pt x="0" y="758"/>
                  <a:pt x="0" y="379"/>
                  <a:pt x="0" y="379"/>
                </a:cubicBezTo>
                <a:cubicBezTo>
                  <a:pt x="0" y="379"/>
                  <a:pt x="527" y="0"/>
                  <a:pt x="527" y="0"/>
                </a:cubicBezTo>
                <a:cubicBezTo>
                  <a:pt x="4741" y="0"/>
                  <a:pt x="4741" y="0"/>
                  <a:pt x="4741" y="0"/>
                </a:cubicBezTo>
                <a:cubicBezTo>
                  <a:pt x="4741" y="0"/>
                  <a:pt x="5268" y="379"/>
                  <a:pt x="5268" y="379"/>
                </a:cubicBezTo>
                <a:cubicBezTo>
                  <a:pt x="10010" y="6821"/>
                  <a:pt x="10010" y="6821"/>
                  <a:pt x="10010" y="6821"/>
                </a:cubicBezTo>
                <a:cubicBezTo>
                  <a:pt x="10537" y="7579"/>
                  <a:pt x="10537" y="8337"/>
                  <a:pt x="11063" y="8716"/>
                </a:cubicBezTo>
                <a:cubicBezTo>
                  <a:pt x="11590" y="8337"/>
                  <a:pt x="11590" y="7579"/>
                  <a:pt x="12117" y="6821"/>
                </a:cubicBezTo>
                <a:cubicBezTo>
                  <a:pt x="16332" y="379"/>
                  <a:pt x="16332" y="379"/>
                  <a:pt x="16332" y="379"/>
                </a:cubicBezTo>
                <a:cubicBezTo>
                  <a:pt x="16332" y="379"/>
                  <a:pt x="16859" y="0"/>
                  <a:pt x="16859" y="0"/>
                </a:cubicBezTo>
                <a:cubicBezTo>
                  <a:pt x="21073" y="0"/>
                  <a:pt x="21073" y="0"/>
                  <a:pt x="21073" y="0"/>
                </a:cubicBezTo>
                <a:cubicBezTo>
                  <a:pt x="21073" y="0"/>
                  <a:pt x="21600" y="379"/>
                  <a:pt x="21600" y="379"/>
                </a:cubicBezTo>
                <a:cubicBezTo>
                  <a:pt x="21600" y="379"/>
                  <a:pt x="21600" y="758"/>
                  <a:pt x="21600" y="758"/>
                </a:cubicBezTo>
                <a:cubicBezTo>
                  <a:pt x="14751" y="9853"/>
                  <a:pt x="14751" y="9853"/>
                  <a:pt x="14751" y="9853"/>
                </a:cubicBezTo>
                <a:cubicBezTo>
                  <a:pt x="19493" y="9853"/>
                  <a:pt x="19493" y="9853"/>
                  <a:pt x="19493" y="9853"/>
                </a:cubicBezTo>
                <a:cubicBezTo>
                  <a:pt x="20020" y="9853"/>
                  <a:pt x="20020" y="9853"/>
                  <a:pt x="20020" y="10232"/>
                </a:cubicBezTo>
                <a:cubicBezTo>
                  <a:pt x="20020" y="11747"/>
                  <a:pt x="20020" y="11747"/>
                  <a:pt x="20020" y="11747"/>
                </a:cubicBezTo>
                <a:cubicBezTo>
                  <a:pt x="20020" y="12126"/>
                  <a:pt x="20020" y="12126"/>
                  <a:pt x="19493" y="12126"/>
                </a:cubicBezTo>
                <a:cubicBezTo>
                  <a:pt x="13171" y="12126"/>
                  <a:pt x="13171" y="12126"/>
                  <a:pt x="13171" y="12126"/>
                </a:cubicBezTo>
                <a:cubicBezTo>
                  <a:pt x="13171" y="13642"/>
                  <a:pt x="13171" y="13642"/>
                  <a:pt x="13171" y="13642"/>
                </a:cubicBezTo>
                <a:cubicBezTo>
                  <a:pt x="19493" y="13642"/>
                  <a:pt x="19493" y="13642"/>
                  <a:pt x="19493" y="13642"/>
                </a:cubicBezTo>
                <a:cubicBezTo>
                  <a:pt x="20020" y="13642"/>
                  <a:pt x="20020" y="13642"/>
                  <a:pt x="20020" y="14021"/>
                </a:cubicBezTo>
                <a:cubicBezTo>
                  <a:pt x="20020" y="15537"/>
                  <a:pt x="20020" y="15537"/>
                  <a:pt x="20020" y="15537"/>
                </a:cubicBezTo>
                <a:cubicBezTo>
                  <a:pt x="20020" y="15916"/>
                  <a:pt x="20020" y="15916"/>
                  <a:pt x="19493" y="15916"/>
                </a:cubicBezTo>
                <a:cubicBezTo>
                  <a:pt x="13171" y="15916"/>
                  <a:pt x="13171" y="15916"/>
                  <a:pt x="13171" y="15916"/>
                </a:cubicBezTo>
                <a:cubicBezTo>
                  <a:pt x="13171" y="21221"/>
                  <a:pt x="13171" y="21221"/>
                  <a:pt x="13171" y="21221"/>
                </a:cubicBezTo>
                <a:cubicBezTo>
                  <a:pt x="13171" y="21221"/>
                  <a:pt x="13171" y="21600"/>
                  <a:pt x="12644" y="21600"/>
                </a:cubicBezTo>
                <a:lnTo>
                  <a:pt x="8956" y="216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522413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555"/>
          <p:cNvSpPr/>
          <p:nvPr/>
        </p:nvSpPr>
        <p:spPr>
          <a:xfrm>
            <a:off x="660898" y="779872"/>
            <a:ext cx="419243" cy="3336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835" y="8000"/>
                </a:moveTo>
                <a:cubicBezTo>
                  <a:pt x="16835" y="12400"/>
                  <a:pt x="13024" y="15600"/>
                  <a:pt x="8259" y="15600"/>
                </a:cubicBezTo>
                <a:cubicBezTo>
                  <a:pt x="7624" y="15600"/>
                  <a:pt x="6988" y="15600"/>
                  <a:pt x="6353" y="15600"/>
                </a:cubicBezTo>
                <a:cubicBezTo>
                  <a:pt x="5400" y="16400"/>
                  <a:pt x="4129" y="17200"/>
                  <a:pt x="2859" y="17600"/>
                </a:cubicBezTo>
                <a:cubicBezTo>
                  <a:pt x="2541" y="17600"/>
                  <a:pt x="2224" y="17600"/>
                  <a:pt x="1906" y="17600"/>
                </a:cubicBezTo>
                <a:cubicBezTo>
                  <a:pt x="1906" y="17600"/>
                  <a:pt x="1906" y="17600"/>
                  <a:pt x="1906" y="17600"/>
                </a:cubicBezTo>
                <a:cubicBezTo>
                  <a:pt x="1588" y="17600"/>
                  <a:pt x="1588" y="17600"/>
                  <a:pt x="1588" y="17200"/>
                </a:cubicBezTo>
                <a:cubicBezTo>
                  <a:pt x="1588" y="16800"/>
                  <a:pt x="1588" y="16800"/>
                  <a:pt x="1588" y="16400"/>
                </a:cubicBezTo>
                <a:cubicBezTo>
                  <a:pt x="2224" y="16000"/>
                  <a:pt x="2859" y="15200"/>
                  <a:pt x="3176" y="14000"/>
                </a:cubicBezTo>
                <a:cubicBezTo>
                  <a:pt x="1271" y="12800"/>
                  <a:pt x="0" y="10400"/>
                  <a:pt x="0" y="8000"/>
                </a:cubicBezTo>
                <a:cubicBezTo>
                  <a:pt x="0" y="3600"/>
                  <a:pt x="3812" y="0"/>
                  <a:pt x="8259" y="0"/>
                </a:cubicBezTo>
                <a:cubicBezTo>
                  <a:pt x="13024" y="0"/>
                  <a:pt x="16835" y="3600"/>
                  <a:pt x="16835" y="8000"/>
                </a:cubicBezTo>
                <a:close/>
                <a:moveTo>
                  <a:pt x="1588" y="8000"/>
                </a:moveTo>
                <a:cubicBezTo>
                  <a:pt x="1588" y="9600"/>
                  <a:pt x="2224" y="11200"/>
                  <a:pt x="3812" y="12400"/>
                </a:cubicBezTo>
                <a:cubicBezTo>
                  <a:pt x="5082" y="13200"/>
                  <a:pt x="5082" y="13200"/>
                  <a:pt x="5082" y="13200"/>
                </a:cubicBezTo>
                <a:cubicBezTo>
                  <a:pt x="4765" y="14400"/>
                  <a:pt x="4765" y="14400"/>
                  <a:pt x="4765" y="14400"/>
                </a:cubicBezTo>
                <a:cubicBezTo>
                  <a:pt x="4765" y="14400"/>
                  <a:pt x="5082" y="14000"/>
                  <a:pt x="5400" y="14000"/>
                </a:cubicBezTo>
                <a:cubicBezTo>
                  <a:pt x="6035" y="13600"/>
                  <a:pt x="6035" y="13600"/>
                  <a:pt x="6035" y="13600"/>
                </a:cubicBezTo>
                <a:cubicBezTo>
                  <a:pt x="6671" y="13600"/>
                  <a:pt x="6671" y="13600"/>
                  <a:pt x="6671" y="13600"/>
                </a:cubicBezTo>
                <a:cubicBezTo>
                  <a:pt x="7306" y="13600"/>
                  <a:pt x="7941" y="13600"/>
                  <a:pt x="8259" y="13600"/>
                </a:cubicBezTo>
                <a:cubicBezTo>
                  <a:pt x="12071" y="13600"/>
                  <a:pt x="15247" y="11200"/>
                  <a:pt x="15247" y="8000"/>
                </a:cubicBezTo>
                <a:cubicBezTo>
                  <a:pt x="15247" y="4800"/>
                  <a:pt x="12071" y="2000"/>
                  <a:pt x="8259" y="2000"/>
                </a:cubicBezTo>
                <a:cubicBezTo>
                  <a:pt x="4765" y="2000"/>
                  <a:pt x="1588" y="4800"/>
                  <a:pt x="1588" y="8000"/>
                </a:cubicBezTo>
                <a:close/>
                <a:moveTo>
                  <a:pt x="19694" y="20400"/>
                </a:moveTo>
                <a:cubicBezTo>
                  <a:pt x="20012" y="20800"/>
                  <a:pt x="20012" y="20800"/>
                  <a:pt x="20012" y="21200"/>
                </a:cubicBezTo>
                <a:cubicBezTo>
                  <a:pt x="20012" y="21200"/>
                  <a:pt x="19694" y="21600"/>
                  <a:pt x="19694" y="21600"/>
                </a:cubicBezTo>
                <a:cubicBezTo>
                  <a:pt x="19059" y="21600"/>
                  <a:pt x="18741" y="21600"/>
                  <a:pt x="18424" y="21200"/>
                </a:cubicBezTo>
                <a:cubicBezTo>
                  <a:pt x="17153" y="20800"/>
                  <a:pt x="16200" y="20400"/>
                  <a:pt x="15247" y="19200"/>
                </a:cubicBezTo>
                <a:cubicBezTo>
                  <a:pt x="14612" y="19600"/>
                  <a:pt x="13659" y="19600"/>
                  <a:pt x="13024" y="19600"/>
                </a:cubicBezTo>
                <a:cubicBezTo>
                  <a:pt x="10800" y="19600"/>
                  <a:pt x="8894" y="18800"/>
                  <a:pt x="7306" y="17600"/>
                </a:cubicBezTo>
                <a:cubicBezTo>
                  <a:pt x="7624" y="17600"/>
                  <a:pt x="7941" y="17600"/>
                  <a:pt x="8259" y="17600"/>
                </a:cubicBezTo>
                <a:cubicBezTo>
                  <a:pt x="11118" y="17600"/>
                  <a:pt x="13341" y="16800"/>
                  <a:pt x="15247" y="15200"/>
                </a:cubicBezTo>
                <a:cubicBezTo>
                  <a:pt x="17471" y="13200"/>
                  <a:pt x="18424" y="10800"/>
                  <a:pt x="18424" y="8000"/>
                </a:cubicBezTo>
                <a:cubicBezTo>
                  <a:pt x="18424" y="7200"/>
                  <a:pt x="18424" y="6400"/>
                  <a:pt x="18106" y="5600"/>
                </a:cubicBezTo>
                <a:cubicBezTo>
                  <a:pt x="20329" y="7200"/>
                  <a:pt x="21600" y="9200"/>
                  <a:pt x="21600" y="12000"/>
                </a:cubicBezTo>
                <a:cubicBezTo>
                  <a:pt x="21600" y="14400"/>
                  <a:pt x="20329" y="16400"/>
                  <a:pt x="18424" y="18000"/>
                </a:cubicBezTo>
                <a:cubicBezTo>
                  <a:pt x="18741" y="19200"/>
                  <a:pt x="19376" y="19600"/>
                  <a:pt x="19694" y="204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" name="Shape 5556"/>
          <p:cNvSpPr/>
          <p:nvPr/>
        </p:nvSpPr>
        <p:spPr>
          <a:xfrm>
            <a:off x="1419525" y="754204"/>
            <a:ext cx="359351" cy="3593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41" y="21600"/>
                  <a:pt x="0" y="16759"/>
                  <a:pt x="0" y="10800"/>
                </a:cubicBezTo>
                <a:cubicBezTo>
                  <a:pt x="0" y="4841"/>
                  <a:pt x="4841" y="0"/>
                  <a:pt x="10800" y="0"/>
                </a:cubicBezTo>
                <a:cubicBezTo>
                  <a:pt x="16759" y="0"/>
                  <a:pt x="21600" y="4841"/>
                  <a:pt x="21600" y="10800"/>
                </a:cubicBezTo>
                <a:cubicBezTo>
                  <a:pt x="21600" y="16759"/>
                  <a:pt x="16759" y="21600"/>
                  <a:pt x="10800" y="21600"/>
                </a:cubicBezTo>
                <a:close/>
                <a:moveTo>
                  <a:pt x="1862" y="10800"/>
                </a:moveTo>
                <a:cubicBezTo>
                  <a:pt x="1862" y="15641"/>
                  <a:pt x="5959" y="19738"/>
                  <a:pt x="10800" y="19738"/>
                </a:cubicBezTo>
                <a:cubicBezTo>
                  <a:pt x="15641" y="19738"/>
                  <a:pt x="19738" y="15641"/>
                  <a:pt x="19738" y="10800"/>
                </a:cubicBezTo>
                <a:cubicBezTo>
                  <a:pt x="19738" y="5586"/>
                  <a:pt x="15641" y="1490"/>
                  <a:pt x="10800" y="1490"/>
                </a:cubicBezTo>
                <a:cubicBezTo>
                  <a:pt x="5959" y="1490"/>
                  <a:pt x="1862" y="5586"/>
                  <a:pt x="1862" y="10800"/>
                </a:cubicBezTo>
                <a:close/>
                <a:moveTo>
                  <a:pt x="16014" y="14897"/>
                </a:moveTo>
                <a:cubicBezTo>
                  <a:pt x="16014" y="16759"/>
                  <a:pt x="13034" y="17503"/>
                  <a:pt x="11172" y="17503"/>
                </a:cubicBezTo>
                <a:cubicBezTo>
                  <a:pt x="7076" y="17503"/>
                  <a:pt x="4097" y="14524"/>
                  <a:pt x="4097" y="10800"/>
                </a:cubicBezTo>
                <a:cubicBezTo>
                  <a:pt x="4097" y="6703"/>
                  <a:pt x="7076" y="3724"/>
                  <a:pt x="10800" y="3724"/>
                </a:cubicBezTo>
                <a:cubicBezTo>
                  <a:pt x="12290" y="3724"/>
                  <a:pt x="16014" y="4469"/>
                  <a:pt x="16014" y="6703"/>
                </a:cubicBezTo>
                <a:cubicBezTo>
                  <a:pt x="16014" y="8193"/>
                  <a:pt x="16014" y="8193"/>
                  <a:pt x="16014" y="8193"/>
                </a:cubicBezTo>
                <a:cubicBezTo>
                  <a:pt x="16014" y="8193"/>
                  <a:pt x="16014" y="8566"/>
                  <a:pt x="15641" y="8566"/>
                </a:cubicBezTo>
                <a:cubicBezTo>
                  <a:pt x="14152" y="8566"/>
                  <a:pt x="14152" y="8566"/>
                  <a:pt x="14152" y="8566"/>
                </a:cubicBezTo>
                <a:cubicBezTo>
                  <a:pt x="13779" y="8566"/>
                  <a:pt x="13779" y="8193"/>
                  <a:pt x="13779" y="8193"/>
                </a:cubicBezTo>
                <a:cubicBezTo>
                  <a:pt x="13779" y="7076"/>
                  <a:pt x="13779" y="7076"/>
                  <a:pt x="13779" y="7076"/>
                </a:cubicBezTo>
                <a:cubicBezTo>
                  <a:pt x="13779" y="6331"/>
                  <a:pt x="12290" y="5959"/>
                  <a:pt x="11172" y="5959"/>
                </a:cubicBezTo>
                <a:cubicBezTo>
                  <a:pt x="8193" y="5959"/>
                  <a:pt x="6331" y="7821"/>
                  <a:pt x="6331" y="10428"/>
                </a:cubicBezTo>
                <a:cubicBezTo>
                  <a:pt x="6331" y="13407"/>
                  <a:pt x="8566" y="15641"/>
                  <a:pt x="11172" y="15641"/>
                </a:cubicBezTo>
                <a:cubicBezTo>
                  <a:pt x="12290" y="15641"/>
                  <a:pt x="14152" y="15269"/>
                  <a:pt x="14152" y="14152"/>
                </a:cubicBezTo>
                <a:cubicBezTo>
                  <a:pt x="14152" y="13034"/>
                  <a:pt x="14152" y="13034"/>
                  <a:pt x="14152" y="13034"/>
                </a:cubicBezTo>
                <a:cubicBezTo>
                  <a:pt x="14152" y="13034"/>
                  <a:pt x="14152" y="13034"/>
                  <a:pt x="14152" y="13034"/>
                </a:cubicBezTo>
                <a:cubicBezTo>
                  <a:pt x="16014" y="13034"/>
                  <a:pt x="16014" y="13034"/>
                  <a:pt x="16014" y="13034"/>
                </a:cubicBezTo>
                <a:cubicBezTo>
                  <a:pt x="16014" y="13034"/>
                  <a:pt x="16014" y="13034"/>
                  <a:pt x="16014" y="13034"/>
                </a:cubicBezTo>
                <a:lnTo>
                  <a:pt x="16014" y="1489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" name="Shape 5557"/>
          <p:cNvSpPr/>
          <p:nvPr/>
        </p:nvSpPr>
        <p:spPr>
          <a:xfrm>
            <a:off x="2309344" y="754204"/>
            <a:ext cx="413538" cy="3707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8323" y="18111"/>
                </a:lnTo>
                <a:lnTo>
                  <a:pt x="8640" y="21600"/>
                </a:lnTo>
                <a:lnTo>
                  <a:pt x="0" y="18111"/>
                </a:lnTo>
                <a:lnTo>
                  <a:pt x="894" y="13292"/>
                </a:lnTo>
                <a:lnTo>
                  <a:pt x="4469" y="13292"/>
                </a:lnTo>
                <a:lnTo>
                  <a:pt x="4171" y="15120"/>
                </a:lnTo>
                <a:lnTo>
                  <a:pt x="9236" y="17280"/>
                </a:lnTo>
                <a:lnTo>
                  <a:pt x="15492" y="15120"/>
                </a:lnTo>
                <a:lnTo>
                  <a:pt x="16088" y="10468"/>
                </a:lnTo>
                <a:lnTo>
                  <a:pt x="1192" y="10468"/>
                </a:lnTo>
                <a:lnTo>
                  <a:pt x="1937" y="6480"/>
                </a:lnTo>
                <a:lnTo>
                  <a:pt x="16684" y="6480"/>
                </a:lnTo>
                <a:lnTo>
                  <a:pt x="17429" y="3988"/>
                </a:lnTo>
                <a:lnTo>
                  <a:pt x="2532" y="3988"/>
                </a:lnTo>
                <a:lnTo>
                  <a:pt x="3128" y="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" name="Shape 5558"/>
          <p:cNvSpPr/>
          <p:nvPr/>
        </p:nvSpPr>
        <p:spPr>
          <a:xfrm>
            <a:off x="3196312" y="725685"/>
            <a:ext cx="333683" cy="4192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00" y="8259"/>
                </a:moveTo>
                <a:cubicBezTo>
                  <a:pt x="10000" y="9212"/>
                  <a:pt x="9200" y="10165"/>
                  <a:pt x="8000" y="10482"/>
                </a:cubicBezTo>
                <a:cubicBezTo>
                  <a:pt x="8000" y="20012"/>
                  <a:pt x="8000" y="20012"/>
                  <a:pt x="8000" y="20012"/>
                </a:cubicBezTo>
                <a:cubicBezTo>
                  <a:pt x="8000" y="20965"/>
                  <a:pt x="7200" y="21600"/>
                  <a:pt x="6000" y="21600"/>
                </a:cubicBezTo>
                <a:cubicBezTo>
                  <a:pt x="4000" y="21600"/>
                  <a:pt x="4000" y="21600"/>
                  <a:pt x="4000" y="21600"/>
                </a:cubicBezTo>
                <a:cubicBezTo>
                  <a:pt x="2800" y="21600"/>
                  <a:pt x="2000" y="20965"/>
                  <a:pt x="2000" y="20012"/>
                </a:cubicBezTo>
                <a:cubicBezTo>
                  <a:pt x="2000" y="10482"/>
                  <a:pt x="2000" y="10482"/>
                  <a:pt x="2000" y="10482"/>
                </a:cubicBezTo>
                <a:cubicBezTo>
                  <a:pt x="800" y="10165"/>
                  <a:pt x="0" y="9212"/>
                  <a:pt x="0" y="8259"/>
                </a:cubicBezTo>
                <a:cubicBezTo>
                  <a:pt x="0" y="635"/>
                  <a:pt x="0" y="635"/>
                  <a:pt x="0" y="635"/>
                </a:cubicBezTo>
                <a:cubicBezTo>
                  <a:pt x="0" y="318"/>
                  <a:pt x="800" y="0"/>
                  <a:pt x="1200" y="0"/>
                </a:cubicBezTo>
                <a:cubicBezTo>
                  <a:pt x="1600" y="0"/>
                  <a:pt x="2000" y="318"/>
                  <a:pt x="2000" y="635"/>
                </a:cubicBezTo>
                <a:cubicBezTo>
                  <a:pt x="2000" y="5718"/>
                  <a:pt x="2000" y="5718"/>
                  <a:pt x="2000" y="5718"/>
                </a:cubicBezTo>
                <a:cubicBezTo>
                  <a:pt x="2000" y="6035"/>
                  <a:pt x="2400" y="6353"/>
                  <a:pt x="3200" y="6353"/>
                </a:cubicBezTo>
                <a:cubicBezTo>
                  <a:pt x="3600" y="6353"/>
                  <a:pt x="4000" y="6035"/>
                  <a:pt x="4000" y="5718"/>
                </a:cubicBezTo>
                <a:cubicBezTo>
                  <a:pt x="4000" y="635"/>
                  <a:pt x="4000" y="635"/>
                  <a:pt x="4000" y="635"/>
                </a:cubicBezTo>
                <a:cubicBezTo>
                  <a:pt x="4000" y="318"/>
                  <a:pt x="4400" y="0"/>
                  <a:pt x="5200" y="0"/>
                </a:cubicBezTo>
                <a:cubicBezTo>
                  <a:pt x="5600" y="0"/>
                  <a:pt x="6000" y="318"/>
                  <a:pt x="6000" y="635"/>
                </a:cubicBezTo>
                <a:cubicBezTo>
                  <a:pt x="6000" y="5718"/>
                  <a:pt x="6000" y="5718"/>
                  <a:pt x="6000" y="5718"/>
                </a:cubicBezTo>
                <a:cubicBezTo>
                  <a:pt x="6000" y="6035"/>
                  <a:pt x="6400" y="6353"/>
                  <a:pt x="6800" y="6353"/>
                </a:cubicBezTo>
                <a:cubicBezTo>
                  <a:pt x="7600" y="6353"/>
                  <a:pt x="8000" y="6035"/>
                  <a:pt x="8000" y="5718"/>
                </a:cubicBezTo>
                <a:cubicBezTo>
                  <a:pt x="8000" y="635"/>
                  <a:pt x="8000" y="635"/>
                  <a:pt x="8000" y="635"/>
                </a:cubicBezTo>
                <a:cubicBezTo>
                  <a:pt x="8000" y="318"/>
                  <a:pt x="8400" y="0"/>
                  <a:pt x="8800" y="0"/>
                </a:cubicBezTo>
                <a:cubicBezTo>
                  <a:pt x="9600" y="0"/>
                  <a:pt x="10000" y="318"/>
                  <a:pt x="10000" y="635"/>
                </a:cubicBezTo>
                <a:lnTo>
                  <a:pt x="10000" y="8259"/>
                </a:lnTo>
                <a:close/>
                <a:moveTo>
                  <a:pt x="21600" y="20012"/>
                </a:moveTo>
                <a:cubicBezTo>
                  <a:pt x="21600" y="20965"/>
                  <a:pt x="20800" y="21600"/>
                  <a:pt x="19600" y="21600"/>
                </a:cubicBezTo>
                <a:cubicBezTo>
                  <a:pt x="17600" y="21600"/>
                  <a:pt x="17600" y="21600"/>
                  <a:pt x="17600" y="21600"/>
                </a:cubicBezTo>
                <a:cubicBezTo>
                  <a:pt x="16800" y="21600"/>
                  <a:pt x="15600" y="20965"/>
                  <a:pt x="15600" y="20012"/>
                </a:cubicBezTo>
                <a:cubicBezTo>
                  <a:pt x="15600" y="13659"/>
                  <a:pt x="15600" y="13659"/>
                  <a:pt x="15600" y="13659"/>
                </a:cubicBezTo>
                <a:cubicBezTo>
                  <a:pt x="12400" y="13659"/>
                  <a:pt x="12400" y="13659"/>
                  <a:pt x="12400" y="13659"/>
                </a:cubicBezTo>
                <a:cubicBezTo>
                  <a:pt x="12000" y="13659"/>
                  <a:pt x="12000" y="13659"/>
                  <a:pt x="12000" y="13341"/>
                </a:cubicBezTo>
                <a:cubicBezTo>
                  <a:pt x="12000" y="3812"/>
                  <a:pt x="12000" y="3812"/>
                  <a:pt x="12000" y="3812"/>
                </a:cubicBezTo>
                <a:cubicBezTo>
                  <a:pt x="12000" y="1588"/>
                  <a:pt x="14000" y="0"/>
                  <a:pt x="16800" y="0"/>
                </a:cubicBezTo>
                <a:cubicBezTo>
                  <a:pt x="20400" y="0"/>
                  <a:pt x="20400" y="0"/>
                  <a:pt x="20400" y="0"/>
                </a:cubicBezTo>
                <a:cubicBezTo>
                  <a:pt x="21200" y="0"/>
                  <a:pt x="21600" y="318"/>
                  <a:pt x="21600" y="635"/>
                </a:cubicBezTo>
                <a:lnTo>
                  <a:pt x="21600" y="2001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9" name="Shape 5559"/>
          <p:cNvSpPr/>
          <p:nvPr/>
        </p:nvSpPr>
        <p:spPr>
          <a:xfrm>
            <a:off x="4083277" y="754204"/>
            <a:ext cx="359352" cy="3593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503"/>
                </a:moveTo>
                <a:cubicBezTo>
                  <a:pt x="21600" y="19738"/>
                  <a:pt x="19738" y="21600"/>
                  <a:pt x="17503" y="21600"/>
                </a:cubicBezTo>
                <a:cubicBezTo>
                  <a:pt x="4097" y="21600"/>
                  <a:pt x="4097" y="21600"/>
                  <a:pt x="4097" y="21600"/>
                </a:cubicBezTo>
                <a:cubicBezTo>
                  <a:pt x="1862" y="21600"/>
                  <a:pt x="0" y="19738"/>
                  <a:pt x="0" y="17503"/>
                </a:cubicBezTo>
                <a:cubicBezTo>
                  <a:pt x="0" y="3724"/>
                  <a:pt x="0" y="3724"/>
                  <a:pt x="0" y="3724"/>
                </a:cubicBezTo>
                <a:cubicBezTo>
                  <a:pt x="0" y="1490"/>
                  <a:pt x="1862" y="0"/>
                  <a:pt x="4097" y="0"/>
                </a:cubicBezTo>
                <a:cubicBezTo>
                  <a:pt x="17503" y="0"/>
                  <a:pt x="17503" y="0"/>
                  <a:pt x="17503" y="0"/>
                </a:cubicBezTo>
                <a:cubicBezTo>
                  <a:pt x="19738" y="0"/>
                  <a:pt x="21600" y="1490"/>
                  <a:pt x="21600" y="3724"/>
                </a:cubicBezTo>
                <a:lnTo>
                  <a:pt x="21600" y="17503"/>
                </a:lnTo>
                <a:close/>
                <a:moveTo>
                  <a:pt x="20855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745"/>
                  <a:pt x="10800" y="745"/>
                  <a:pt x="10800" y="745"/>
                </a:cubicBezTo>
                <a:cubicBezTo>
                  <a:pt x="4097" y="745"/>
                  <a:pt x="4097" y="745"/>
                  <a:pt x="4097" y="745"/>
                </a:cubicBezTo>
                <a:cubicBezTo>
                  <a:pt x="2234" y="745"/>
                  <a:pt x="745" y="2234"/>
                  <a:pt x="745" y="3724"/>
                </a:cubicBezTo>
                <a:cubicBezTo>
                  <a:pt x="745" y="10800"/>
                  <a:pt x="745" y="10800"/>
                  <a:pt x="745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20483"/>
                  <a:pt x="10800" y="20483"/>
                  <a:pt x="10800" y="20483"/>
                </a:cubicBezTo>
                <a:cubicBezTo>
                  <a:pt x="17503" y="20483"/>
                  <a:pt x="17503" y="20483"/>
                  <a:pt x="17503" y="20483"/>
                </a:cubicBezTo>
                <a:cubicBezTo>
                  <a:pt x="19366" y="20483"/>
                  <a:pt x="20855" y="19366"/>
                  <a:pt x="20855" y="17503"/>
                </a:cubicBezTo>
                <a:lnTo>
                  <a:pt x="20855" y="108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" name="Shape 5560"/>
          <p:cNvSpPr/>
          <p:nvPr/>
        </p:nvSpPr>
        <p:spPr>
          <a:xfrm>
            <a:off x="4980345" y="725685"/>
            <a:ext cx="220911" cy="4192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0" h="21600" extrusionOk="0">
                <a:moveTo>
                  <a:pt x="13050" y="19059"/>
                </a:moveTo>
                <a:cubicBezTo>
                  <a:pt x="13050" y="21282"/>
                  <a:pt x="13050" y="21282"/>
                  <a:pt x="13050" y="21282"/>
                </a:cubicBezTo>
                <a:cubicBezTo>
                  <a:pt x="13050" y="21282"/>
                  <a:pt x="13050" y="21600"/>
                  <a:pt x="12450" y="21600"/>
                </a:cubicBezTo>
                <a:cubicBezTo>
                  <a:pt x="9450" y="21600"/>
                  <a:pt x="9450" y="21600"/>
                  <a:pt x="9450" y="21600"/>
                </a:cubicBezTo>
                <a:cubicBezTo>
                  <a:pt x="8850" y="21600"/>
                  <a:pt x="8850" y="21282"/>
                  <a:pt x="8850" y="21282"/>
                </a:cubicBezTo>
                <a:cubicBezTo>
                  <a:pt x="8850" y="19059"/>
                  <a:pt x="8850" y="19059"/>
                  <a:pt x="8850" y="19059"/>
                </a:cubicBezTo>
                <a:cubicBezTo>
                  <a:pt x="3450" y="18741"/>
                  <a:pt x="450" y="16835"/>
                  <a:pt x="450" y="16835"/>
                </a:cubicBezTo>
                <a:cubicBezTo>
                  <a:pt x="-150" y="16835"/>
                  <a:pt x="-150" y="16518"/>
                  <a:pt x="450" y="16518"/>
                </a:cubicBezTo>
                <a:cubicBezTo>
                  <a:pt x="2850" y="14612"/>
                  <a:pt x="2850" y="14612"/>
                  <a:pt x="2850" y="14612"/>
                </a:cubicBezTo>
                <a:cubicBezTo>
                  <a:pt x="2850" y="14612"/>
                  <a:pt x="2850" y="14612"/>
                  <a:pt x="3450" y="14612"/>
                </a:cubicBezTo>
                <a:cubicBezTo>
                  <a:pt x="3450" y="14612"/>
                  <a:pt x="3450" y="14612"/>
                  <a:pt x="3450" y="14612"/>
                </a:cubicBezTo>
                <a:cubicBezTo>
                  <a:pt x="4050" y="14612"/>
                  <a:pt x="7050" y="16200"/>
                  <a:pt x="11250" y="16200"/>
                </a:cubicBezTo>
                <a:cubicBezTo>
                  <a:pt x="13050" y="16200"/>
                  <a:pt x="15450" y="15565"/>
                  <a:pt x="15450" y="14294"/>
                </a:cubicBezTo>
                <a:cubicBezTo>
                  <a:pt x="15450" y="13024"/>
                  <a:pt x="13050" y="12706"/>
                  <a:pt x="10050" y="12071"/>
                </a:cubicBezTo>
                <a:cubicBezTo>
                  <a:pt x="5850" y="11118"/>
                  <a:pt x="450" y="10165"/>
                  <a:pt x="450" y="6988"/>
                </a:cubicBezTo>
                <a:cubicBezTo>
                  <a:pt x="450" y="4765"/>
                  <a:pt x="4050" y="2859"/>
                  <a:pt x="8850" y="2541"/>
                </a:cubicBezTo>
                <a:cubicBezTo>
                  <a:pt x="8850" y="318"/>
                  <a:pt x="8850" y="318"/>
                  <a:pt x="8850" y="318"/>
                </a:cubicBezTo>
                <a:cubicBezTo>
                  <a:pt x="8850" y="0"/>
                  <a:pt x="8850" y="0"/>
                  <a:pt x="9450" y="0"/>
                </a:cubicBezTo>
                <a:cubicBezTo>
                  <a:pt x="12450" y="0"/>
                  <a:pt x="12450" y="0"/>
                  <a:pt x="12450" y="0"/>
                </a:cubicBezTo>
                <a:cubicBezTo>
                  <a:pt x="13050" y="0"/>
                  <a:pt x="13050" y="0"/>
                  <a:pt x="13050" y="318"/>
                </a:cubicBezTo>
                <a:cubicBezTo>
                  <a:pt x="13050" y="2541"/>
                  <a:pt x="13050" y="2541"/>
                  <a:pt x="13050" y="2541"/>
                </a:cubicBezTo>
                <a:cubicBezTo>
                  <a:pt x="17850" y="2541"/>
                  <a:pt x="20250" y="4129"/>
                  <a:pt x="20250" y="4129"/>
                </a:cubicBezTo>
                <a:cubicBezTo>
                  <a:pt x="20850" y="4129"/>
                  <a:pt x="20850" y="4447"/>
                  <a:pt x="20250" y="4447"/>
                </a:cubicBezTo>
                <a:cubicBezTo>
                  <a:pt x="18450" y="6353"/>
                  <a:pt x="18450" y="6353"/>
                  <a:pt x="18450" y="6353"/>
                </a:cubicBezTo>
                <a:cubicBezTo>
                  <a:pt x="18450" y="6353"/>
                  <a:pt x="18450" y="6353"/>
                  <a:pt x="17850" y="6353"/>
                </a:cubicBezTo>
                <a:cubicBezTo>
                  <a:pt x="17850" y="6353"/>
                  <a:pt x="17850" y="6353"/>
                  <a:pt x="17250" y="6353"/>
                </a:cubicBezTo>
                <a:cubicBezTo>
                  <a:pt x="17250" y="6353"/>
                  <a:pt x="14850" y="5082"/>
                  <a:pt x="11250" y="5082"/>
                </a:cubicBezTo>
                <a:cubicBezTo>
                  <a:pt x="8250" y="5082"/>
                  <a:pt x="6450" y="5718"/>
                  <a:pt x="6450" y="6988"/>
                </a:cubicBezTo>
                <a:cubicBezTo>
                  <a:pt x="6450" y="8259"/>
                  <a:pt x="9450" y="8894"/>
                  <a:pt x="12450" y="9529"/>
                </a:cubicBezTo>
                <a:cubicBezTo>
                  <a:pt x="16650" y="10165"/>
                  <a:pt x="21450" y="11435"/>
                  <a:pt x="21450" y="14294"/>
                </a:cubicBezTo>
                <a:cubicBezTo>
                  <a:pt x="21450" y="16518"/>
                  <a:pt x="17850" y="18741"/>
                  <a:pt x="13050" y="1905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" name="Shape 5561"/>
          <p:cNvSpPr/>
          <p:nvPr/>
        </p:nvSpPr>
        <p:spPr>
          <a:xfrm>
            <a:off x="5871472" y="748500"/>
            <a:ext cx="390723" cy="365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36" y="4050"/>
                </a:moveTo>
                <a:lnTo>
                  <a:pt x="4572" y="8437"/>
                </a:lnTo>
                <a:lnTo>
                  <a:pt x="0" y="4387"/>
                </a:lnTo>
                <a:lnTo>
                  <a:pt x="6622" y="0"/>
                </a:lnTo>
                <a:lnTo>
                  <a:pt x="11036" y="4050"/>
                </a:lnTo>
                <a:close/>
                <a:moveTo>
                  <a:pt x="11036" y="12488"/>
                </a:moveTo>
                <a:lnTo>
                  <a:pt x="6622" y="16538"/>
                </a:lnTo>
                <a:lnTo>
                  <a:pt x="0" y="12150"/>
                </a:lnTo>
                <a:lnTo>
                  <a:pt x="4572" y="8437"/>
                </a:lnTo>
                <a:lnTo>
                  <a:pt x="11036" y="12488"/>
                </a:lnTo>
                <a:close/>
                <a:moveTo>
                  <a:pt x="17185" y="17550"/>
                </a:moveTo>
                <a:lnTo>
                  <a:pt x="11036" y="21600"/>
                </a:lnTo>
                <a:lnTo>
                  <a:pt x="4572" y="17550"/>
                </a:lnTo>
                <a:lnTo>
                  <a:pt x="4572" y="16031"/>
                </a:lnTo>
                <a:lnTo>
                  <a:pt x="6622" y="17213"/>
                </a:lnTo>
                <a:lnTo>
                  <a:pt x="11036" y="13163"/>
                </a:lnTo>
                <a:lnTo>
                  <a:pt x="15451" y="17213"/>
                </a:lnTo>
                <a:lnTo>
                  <a:pt x="17185" y="16031"/>
                </a:lnTo>
                <a:lnTo>
                  <a:pt x="17185" y="17550"/>
                </a:lnTo>
                <a:close/>
                <a:moveTo>
                  <a:pt x="21600" y="4387"/>
                </a:moveTo>
                <a:lnTo>
                  <a:pt x="17501" y="8437"/>
                </a:lnTo>
                <a:lnTo>
                  <a:pt x="11036" y="4050"/>
                </a:lnTo>
                <a:lnTo>
                  <a:pt x="15451" y="0"/>
                </a:lnTo>
                <a:lnTo>
                  <a:pt x="21600" y="4387"/>
                </a:lnTo>
                <a:close/>
                <a:moveTo>
                  <a:pt x="21600" y="12150"/>
                </a:moveTo>
                <a:lnTo>
                  <a:pt x="15451" y="16538"/>
                </a:lnTo>
                <a:lnTo>
                  <a:pt x="11036" y="12488"/>
                </a:lnTo>
                <a:lnTo>
                  <a:pt x="17501" y="8437"/>
                </a:lnTo>
                <a:lnTo>
                  <a:pt x="21600" y="1215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" name="Shape 5562"/>
          <p:cNvSpPr/>
          <p:nvPr/>
        </p:nvSpPr>
        <p:spPr>
          <a:xfrm>
            <a:off x="6749882" y="873987"/>
            <a:ext cx="325128" cy="912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706" y="15840"/>
                </a:moveTo>
                <a:cubicBezTo>
                  <a:pt x="5706" y="18720"/>
                  <a:pt x="5298" y="21600"/>
                  <a:pt x="4483" y="21600"/>
                </a:cubicBezTo>
                <a:cubicBezTo>
                  <a:pt x="1223" y="21600"/>
                  <a:pt x="1223" y="21600"/>
                  <a:pt x="1223" y="21600"/>
                </a:cubicBezTo>
                <a:cubicBezTo>
                  <a:pt x="408" y="21600"/>
                  <a:pt x="0" y="18720"/>
                  <a:pt x="0" y="15840"/>
                </a:cubicBezTo>
                <a:cubicBezTo>
                  <a:pt x="0" y="5760"/>
                  <a:pt x="0" y="5760"/>
                  <a:pt x="0" y="5760"/>
                </a:cubicBezTo>
                <a:cubicBezTo>
                  <a:pt x="0" y="2880"/>
                  <a:pt x="408" y="0"/>
                  <a:pt x="1223" y="0"/>
                </a:cubicBezTo>
                <a:cubicBezTo>
                  <a:pt x="4483" y="0"/>
                  <a:pt x="4483" y="0"/>
                  <a:pt x="4483" y="0"/>
                </a:cubicBezTo>
                <a:cubicBezTo>
                  <a:pt x="5298" y="0"/>
                  <a:pt x="5706" y="2880"/>
                  <a:pt x="5706" y="5760"/>
                </a:cubicBezTo>
                <a:lnTo>
                  <a:pt x="5706" y="15840"/>
                </a:lnTo>
                <a:close/>
                <a:moveTo>
                  <a:pt x="13857" y="15840"/>
                </a:moveTo>
                <a:cubicBezTo>
                  <a:pt x="13857" y="18720"/>
                  <a:pt x="13042" y="21600"/>
                  <a:pt x="12226" y="21600"/>
                </a:cubicBezTo>
                <a:cubicBezTo>
                  <a:pt x="9374" y="21600"/>
                  <a:pt x="9374" y="21600"/>
                  <a:pt x="9374" y="21600"/>
                </a:cubicBezTo>
                <a:cubicBezTo>
                  <a:pt x="8558" y="21600"/>
                  <a:pt x="7743" y="18720"/>
                  <a:pt x="7743" y="15840"/>
                </a:cubicBezTo>
                <a:cubicBezTo>
                  <a:pt x="7743" y="5760"/>
                  <a:pt x="7743" y="5760"/>
                  <a:pt x="7743" y="5760"/>
                </a:cubicBezTo>
                <a:cubicBezTo>
                  <a:pt x="7743" y="2880"/>
                  <a:pt x="8558" y="0"/>
                  <a:pt x="9374" y="0"/>
                </a:cubicBezTo>
                <a:cubicBezTo>
                  <a:pt x="12226" y="0"/>
                  <a:pt x="12226" y="0"/>
                  <a:pt x="12226" y="0"/>
                </a:cubicBezTo>
                <a:cubicBezTo>
                  <a:pt x="13042" y="0"/>
                  <a:pt x="13857" y="2880"/>
                  <a:pt x="13857" y="5760"/>
                </a:cubicBezTo>
                <a:lnTo>
                  <a:pt x="13857" y="15840"/>
                </a:lnTo>
                <a:close/>
                <a:moveTo>
                  <a:pt x="21600" y="15840"/>
                </a:moveTo>
                <a:cubicBezTo>
                  <a:pt x="21600" y="18720"/>
                  <a:pt x="21192" y="21600"/>
                  <a:pt x="20377" y="21600"/>
                </a:cubicBezTo>
                <a:cubicBezTo>
                  <a:pt x="17117" y="21600"/>
                  <a:pt x="17117" y="21600"/>
                  <a:pt x="17117" y="21600"/>
                </a:cubicBezTo>
                <a:cubicBezTo>
                  <a:pt x="16302" y="21600"/>
                  <a:pt x="15894" y="18720"/>
                  <a:pt x="15894" y="15840"/>
                </a:cubicBezTo>
                <a:cubicBezTo>
                  <a:pt x="15894" y="5760"/>
                  <a:pt x="15894" y="5760"/>
                  <a:pt x="15894" y="5760"/>
                </a:cubicBezTo>
                <a:cubicBezTo>
                  <a:pt x="15894" y="2880"/>
                  <a:pt x="16302" y="0"/>
                  <a:pt x="17117" y="0"/>
                </a:cubicBezTo>
                <a:cubicBezTo>
                  <a:pt x="20377" y="0"/>
                  <a:pt x="20377" y="0"/>
                  <a:pt x="20377" y="0"/>
                </a:cubicBezTo>
                <a:cubicBezTo>
                  <a:pt x="21192" y="0"/>
                  <a:pt x="21600" y="2880"/>
                  <a:pt x="21600" y="5760"/>
                </a:cubicBezTo>
                <a:lnTo>
                  <a:pt x="21600" y="1584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3" name="Shape 5563"/>
          <p:cNvSpPr/>
          <p:nvPr/>
        </p:nvSpPr>
        <p:spPr>
          <a:xfrm>
            <a:off x="7636848" y="779872"/>
            <a:ext cx="419243" cy="3336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200"/>
                </a:moveTo>
                <a:cubicBezTo>
                  <a:pt x="21600" y="20400"/>
                  <a:pt x="20965" y="21600"/>
                  <a:pt x="19694" y="21600"/>
                </a:cubicBezTo>
                <a:cubicBezTo>
                  <a:pt x="2224" y="21600"/>
                  <a:pt x="2224" y="21600"/>
                  <a:pt x="2224" y="21600"/>
                </a:cubicBezTo>
                <a:cubicBezTo>
                  <a:pt x="953" y="21600"/>
                  <a:pt x="0" y="20400"/>
                  <a:pt x="0" y="19200"/>
                </a:cubicBezTo>
                <a:cubicBezTo>
                  <a:pt x="0" y="2400"/>
                  <a:pt x="0" y="2400"/>
                  <a:pt x="0" y="2400"/>
                </a:cubicBezTo>
                <a:cubicBezTo>
                  <a:pt x="0" y="1200"/>
                  <a:pt x="953" y="0"/>
                  <a:pt x="2224" y="0"/>
                </a:cubicBezTo>
                <a:cubicBezTo>
                  <a:pt x="19694" y="0"/>
                  <a:pt x="19694" y="0"/>
                  <a:pt x="19694" y="0"/>
                </a:cubicBezTo>
                <a:cubicBezTo>
                  <a:pt x="20965" y="0"/>
                  <a:pt x="21600" y="1200"/>
                  <a:pt x="21600" y="2400"/>
                </a:cubicBezTo>
                <a:lnTo>
                  <a:pt x="21600" y="19200"/>
                </a:lnTo>
                <a:close/>
                <a:moveTo>
                  <a:pt x="19694" y="2000"/>
                </a:moveTo>
                <a:cubicBezTo>
                  <a:pt x="2224" y="2000"/>
                  <a:pt x="2224" y="2000"/>
                  <a:pt x="2224" y="2000"/>
                </a:cubicBezTo>
                <a:cubicBezTo>
                  <a:pt x="1906" y="2000"/>
                  <a:pt x="1588" y="2400"/>
                  <a:pt x="1588" y="2400"/>
                </a:cubicBezTo>
                <a:cubicBezTo>
                  <a:pt x="1588" y="4400"/>
                  <a:pt x="2224" y="6000"/>
                  <a:pt x="3494" y="6800"/>
                </a:cubicBezTo>
                <a:cubicBezTo>
                  <a:pt x="5082" y="8400"/>
                  <a:pt x="6671" y="10000"/>
                  <a:pt x="8259" y="11600"/>
                </a:cubicBezTo>
                <a:cubicBezTo>
                  <a:pt x="8894" y="12400"/>
                  <a:pt x="10165" y="13600"/>
                  <a:pt x="10800" y="13600"/>
                </a:cubicBezTo>
                <a:cubicBezTo>
                  <a:pt x="10800" y="13600"/>
                  <a:pt x="10800" y="13600"/>
                  <a:pt x="10800" y="13600"/>
                </a:cubicBezTo>
                <a:cubicBezTo>
                  <a:pt x="10800" y="13600"/>
                  <a:pt x="10800" y="13600"/>
                  <a:pt x="10800" y="13600"/>
                </a:cubicBezTo>
                <a:cubicBezTo>
                  <a:pt x="11753" y="13600"/>
                  <a:pt x="13024" y="12400"/>
                  <a:pt x="13659" y="11600"/>
                </a:cubicBezTo>
                <a:cubicBezTo>
                  <a:pt x="15247" y="10000"/>
                  <a:pt x="16835" y="8400"/>
                  <a:pt x="18424" y="6800"/>
                </a:cubicBezTo>
                <a:cubicBezTo>
                  <a:pt x="19059" y="6000"/>
                  <a:pt x="20329" y="4400"/>
                  <a:pt x="20329" y="3200"/>
                </a:cubicBezTo>
                <a:cubicBezTo>
                  <a:pt x="20329" y="2800"/>
                  <a:pt x="20329" y="2000"/>
                  <a:pt x="19694" y="2000"/>
                </a:cubicBezTo>
                <a:close/>
                <a:moveTo>
                  <a:pt x="20329" y="7600"/>
                </a:moveTo>
                <a:cubicBezTo>
                  <a:pt x="20012" y="8000"/>
                  <a:pt x="19694" y="8000"/>
                  <a:pt x="19376" y="8400"/>
                </a:cubicBezTo>
                <a:cubicBezTo>
                  <a:pt x="17788" y="10000"/>
                  <a:pt x="15882" y="12000"/>
                  <a:pt x="14294" y="13600"/>
                </a:cubicBezTo>
                <a:cubicBezTo>
                  <a:pt x="13341" y="14400"/>
                  <a:pt x="12071" y="15600"/>
                  <a:pt x="10800" y="15600"/>
                </a:cubicBezTo>
                <a:cubicBezTo>
                  <a:pt x="10800" y="15600"/>
                  <a:pt x="10800" y="15600"/>
                  <a:pt x="10800" y="15600"/>
                </a:cubicBezTo>
                <a:cubicBezTo>
                  <a:pt x="10800" y="15600"/>
                  <a:pt x="10800" y="15600"/>
                  <a:pt x="10800" y="15600"/>
                </a:cubicBezTo>
                <a:cubicBezTo>
                  <a:pt x="9529" y="15600"/>
                  <a:pt x="8576" y="14400"/>
                  <a:pt x="7624" y="13600"/>
                </a:cubicBezTo>
                <a:cubicBezTo>
                  <a:pt x="6035" y="12000"/>
                  <a:pt x="4129" y="10000"/>
                  <a:pt x="2541" y="8400"/>
                </a:cubicBezTo>
                <a:cubicBezTo>
                  <a:pt x="2224" y="8000"/>
                  <a:pt x="1906" y="8000"/>
                  <a:pt x="1588" y="7600"/>
                </a:cubicBezTo>
                <a:cubicBezTo>
                  <a:pt x="1588" y="19200"/>
                  <a:pt x="1588" y="19200"/>
                  <a:pt x="1588" y="19200"/>
                </a:cubicBezTo>
                <a:cubicBezTo>
                  <a:pt x="1588" y="19200"/>
                  <a:pt x="1906" y="19600"/>
                  <a:pt x="2224" y="19600"/>
                </a:cubicBezTo>
                <a:cubicBezTo>
                  <a:pt x="19694" y="19600"/>
                  <a:pt x="19694" y="19600"/>
                  <a:pt x="19694" y="19600"/>
                </a:cubicBezTo>
                <a:cubicBezTo>
                  <a:pt x="20012" y="19600"/>
                  <a:pt x="20329" y="19200"/>
                  <a:pt x="20329" y="19200"/>
                </a:cubicBezTo>
                <a:lnTo>
                  <a:pt x="20329" y="76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" name="Shape 5564"/>
          <p:cNvSpPr/>
          <p:nvPr/>
        </p:nvSpPr>
        <p:spPr>
          <a:xfrm>
            <a:off x="8523815" y="754204"/>
            <a:ext cx="233864" cy="3279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77"/>
                </a:moveTo>
                <a:cubicBezTo>
                  <a:pt x="21600" y="20785"/>
                  <a:pt x="21600" y="21192"/>
                  <a:pt x="21032" y="21192"/>
                </a:cubicBezTo>
                <a:cubicBezTo>
                  <a:pt x="21032" y="21192"/>
                  <a:pt x="19326" y="21600"/>
                  <a:pt x="16484" y="21600"/>
                </a:cubicBezTo>
                <a:cubicBezTo>
                  <a:pt x="9663" y="21600"/>
                  <a:pt x="4547" y="18747"/>
                  <a:pt x="2842" y="14264"/>
                </a:cubicBezTo>
                <a:cubicBezTo>
                  <a:pt x="568" y="14264"/>
                  <a:pt x="568" y="14264"/>
                  <a:pt x="568" y="14264"/>
                </a:cubicBezTo>
                <a:cubicBezTo>
                  <a:pt x="0" y="14264"/>
                  <a:pt x="0" y="13857"/>
                  <a:pt x="0" y="13449"/>
                </a:cubicBezTo>
                <a:cubicBezTo>
                  <a:pt x="0" y="11819"/>
                  <a:pt x="0" y="11819"/>
                  <a:pt x="0" y="11819"/>
                </a:cubicBezTo>
                <a:cubicBezTo>
                  <a:pt x="0" y="11819"/>
                  <a:pt x="0" y="11411"/>
                  <a:pt x="568" y="11411"/>
                </a:cubicBezTo>
                <a:cubicBezTo>
                  <a:pt x="1705" y="11411"/>
                  <a:pt x="1705" y="11411"/>
                  <a:pt x="1705" y="11411"/>
                </a:cubicBezTo>
                <a:cubicBezTo>
                  <a:pt x="1705" y="11004"/>
                  <a:pt x="1705" y="10189"/>
                  <a:pt x="2274" y="9781"/>
                </a:cubicBezTo>
                <a:cubicBezTo>
                  <a:pt x="568" y="9781"/>
                  <a:pt x="568" y="9781"/>
                  <a:pt x="568" y="9781"/>
                </a:cubicBezTo>
                <a:cubicBezTo>
                  <a:pt x="0" y="9781"/>
                  <a:pt x="0" y="9374"/>
                  <a:pt x="0" y="9374"/>
                </a:cubicBezTo>
                <a:cubicBezTo>
                  <a:pt x="0" y="7336"/>
                  <a:pt x="0" y="7336"/>
                  <a:pt x="0" y="7336"/>
                </a:cubicBezTo>
                <a:cubicBezTo>
                  <a:pt x="0" y="7336"/>
                  <a:pt x="0" y="6928"/>
                  <a:pt x="568" y="6928"/>
                </a:cubicBezTo>
                <a:cubicBezTo>
                  <a:pt x="2842" y="6928"/>
                  <a:pt x="2842" y="6928"/>
                  <a:pt x="2842" y="6928"/>
                </a:cubicBezTo>
                <a:cubicBezTo>
                  <a:pt x="4547" y="2853"/>
                  <a:pt x="10232" y="0"/>
                  <a:pt x="16484" y="0"/>
                </a:cubicBezTo>
                <a:cubicBezTo>
                  <a:pt x="18758" y="0"/>
                  <a:pt x="20463" y="0"/>
                  <a:pt x="21032" y="0"/>
                </a:cubicBezTo>
                <a:cubicBezTo>
                  <a:pt x="21032" y="0"/>
                  <a:pt x="21032" y="408"/>
                  <a:pt x="21032" y="408"/>
                </a:cubicBezTo>
                <a:cubicBezTo>
                  <a:pt x="21032" y="408"/>
                  <a:pt x="21032" y="815"/>
                  <a:pt x="21032" y="815"/>
                </a:cubicBezTo>
                <a:cubicBezTo>
                  <a:pt x="20463" y="3260"/>
                  <a:pt x="20463" y="3260"/>
                  <a:pt x="20463" y="3260"/>
                </a:cubicBezTo>
                <a:cubicBezTo>
                  <a:pt x="20463" y="3668"/>
                  <a:pt x="19895" y="3668"/>
                  <a:pt x="19326" y="3668"/>
                </a:cubicBezTo>
                <a:cubicBezTo>
                  <a:pt x="19326" y="3668"/>
                  <a:pt x="18189" y="3260"/>
                  <a:pt x="16484" y="3260"/>
                </a:cubicBezTo>
                <a:cubicBezTo>
                  <a:pt x="13074" y="3260"/>
                  <a:pt x="9663" y="4891"/>
                  <a:pt x="8526" y="6928"/>
                </a:cubicBezTo>
                <a:cubicBezTo>
                  <a:pt x="18189" y="6928"/>
                  <a:pt x="18189" y="6928"/>
                  <a:pt x="18189" y="6928"/>
                </a:cubicBezTo>
                <a:cubicBezTo>
                  <a:pt x="18758" y="6928"/>
                  <a:pt x="18758" y="6928"/>
                  <a:pt x="18758" y="7336"/>
                </a:cubicBezTo>
                <a:cubicBezTo>
                  <a:pt x="19326" y="7336"/>
                  <a:pt x="19326" y="7336"/>
                  <a:pt x="19326" y="7743"/>
                </a:cubicBezTo>
                <a:cubicBezTo>
                  <a:pt x="18758" y="9374"/>
                  <a:pt x="18758" y="9374"/>
                  <a:pt x="18758" y="9374"/>
                </a:cubicBezTo>
                <a:cubicBezTo>
                  <a:pt x="18758" y="9781"/>
                  <a:pt x="18189" y="9781"/>
                  <a:pt x="18189" y="9781"/>
                </a:cubicBezTo>
                <a:cubicBezTo>
                  <a:pt x="7389" y="9781"/>
                  <a:pt x="7389" y="9781"/>
                  <a:pt x="7389" y="9781"/>
                </a:cubicBezTo>
                <a:cubicBezTo>
                  <a:pt x="7389" y="10189"/>
                  <a:pt x="7389" y="11004"/>
                  <a:pt x="7389" y="11411"/>
                </a:cubicBezTo>
                <a:cubicBezTo>
                  <a:pt x="17053" y="11411"/>
                  <a:pt x="17053" y="11411"/>
                  <a:pt x="17053" y="11411"/>
                </a:cubicBezTo>
                <a:cubicBezTo>
                  <a:pt x="17621" y="11411"/>
                  <a:pt x="17621" y="11411"/>
                  <a:pt x="17621" y="11411"/>
                </a:cubicBezTo>
                <a:cubicBezTo>
                  <a:pt x="18189" y="11819"/>
                  <a:pt x="18189" y="11819"/>
                  <a:pt x="18189" y="11819"/>
                </a:cubicBezTo>
                <a:cubicBezTo>
                  <a:pt x="17621" y="13857"/>
                  <a:pt x="17621" y="13857"/>
                  <a:pt x="17621" y="13857"/>
                </a:cubicBezTo>
                <a:cubicBezTo>
                  <a:pt x="17621" y="13857"/>
                  <a:pt x="17053" y="14264"/>
                  <a:pt x="17053" y="14264"/>
                </a:cubicBezTo>
                <a:cubicBezTo>
                  <a:pt x="8526" y="14264"/>
                  <a:pt x="8526" y="14264"/>
                  <a:pt x="8526" y="14264"/>
                </a:cubicBezTo>
                <a:cubicBezTo>
                  <a:pt x="9663" y="16709"/>
                  <a:pt x="13074" y="17932"/>
                  <a:pt x="16484" y="17932"/>
                </a:cubicBezTo>
                <a:cubicBezTo>
                  <a:pt x="18758" y="17932"/>
                  <a:pt x="19895" y="17525"/>
                  <a:pt x="19895" y="17525"/>
                </a:cubicBezTo>
                <a:cubicBezTo>
                  <a:pt x="20463" y="17525"/>
                  <a:pt x="20463" y="17525"/>
                  <a:pt x="20463" y="17932"/>
                </a:cubicBezTo>
                <a:cubicBezTo>
                  <a:pt x="21032" y="17932"/>
                  <a:pt x="21032" y="17932"/>
                  <a:pt x="21032" y="17932"/>
                </a:cubicBezTo>
                <a:lnTo>
                  <a:pt x="21600" y="2037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5" name="Shape 5565"/>
          <p:cNvSpPr/>
          <p:nvPr/>
        </p:nvSpPr>
        <p:spPr>
          <a:xfrm>
            <a:off x="9415173" y="725683"/>
            <a:ext cx="421867" cy="3878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3" h="21600" extrusionOk="0">
                <a:moveTo>
                  <a:pt x="21209" y="19200"/>
                </a:moveTo>
                <a:cubicBezTo>
                  <a:pt x="21522" y="19543"/>
                  <a:pt x="21522" y="20229"/>
                  <a:pt x="21209" y="20571"/>
                </a:cubicBezTo>
                <a:cubicBezTo>
                  <a:pt x="20896" y="21257"/>
                  <a:pt x="20270" y="21600"/>
                  <a:pt x="19957" y="21600"/>
                </a:cubicBezTo>
                <a:cubicBezTo>
                  <a:pt x="1487" y="21600"/>
                  <a:pt x="1487" y="21600"/>
                  <a:pt x="1487" y="21600"/>
                </a:cubicBezTo>
                <a:cubicBezTo>
                  <a:pt x="1174" y="21600"/>
                  <a:pt x="548" y="21257"/>
                  <a:pt x="235" y="20571"/>
                </a:cubicBezTo>
                <a:cubicBezTo>
                  <a:pt x="-78" y="20229"/>
                  <a:pt x="-78" y="19543"/>
                  <a:pt x="235" y="19200"/>
                </a:cubicBezTo>
                <a:cubicBezTo>
                  <a:pt x="9313" y="686"/>
                  <a:pt x="9313" y="686"/>
                  <a:pt x="9313" y="686"/>
                </a:cubicBezTo>
                <a:cubicBezTo>
                  <a:pt x="9626" y="343"/>
                  <a:pt x="10252" y="0"/>
                  <a:pt x="10565" y="0"/>
                </a:cubicBezTo>
                <a:cubicBezTo>
                  <a:pt x="11192" y="0"/>
                  <a:pt x="11818" y="343"/>
                  <a:pt x="12131" y="686"/>
                </a:cubicBezTo>
                <a:lnTo>
                  <a:pt x="21209" y="19200"/>
                </a:lnTo>
                <a:close/>
                <a:moveTo>
                  <a:pt x="12444" y="6857"/>
                </a:moveTo>
                <a:cubicBezTo>
                  <a:pt x="12444" y="6857"/>
                  <a:pt x="12444" y="6857"/>
                  <a:pt x="12444" y="6857"/>
                </a:cubicBezTo>
                <a:cubicBezTo>
                  <a:pt x="12131" y="6514"/>
                  <a:pt x="12131" y="6514"/>
                  <a:pt x="12131" y="6514"/>
                </a:cubicBezTo>
                <a:cubicBezTo>
                  <a:pt x="9313" y="6514"/>
                  <a:pt x="9313" y="6514"/>
                  <a:pt x="9313" y="6514"/>
                </a:cubicBezTo>
                <a:cubicBezTo>
                  <a:pt x="9313" y="6514"/>
                  <a:pt x="9313" y="6514"/>
                  <a:pt x="9000" y="6857"/>
                </a:cubicBezTo>
                <a:cubicBezTo>
                  <a:pt x="9000" y="6857"/>
                  <a:pt x="9000" y="6857"/>
                  <a:pt x="9000" y="6857"/>
                </a:cubicBezTo>
                <a:cubicBezTo>
                  <a:pt x="9313" y="13029"/>
                  <a:pt x="9313" y="13029"/>
                  <a:pt x="9313" y="13029"/>
                </a:cubicBezTo>
                <a:cubicBezTo>
                  <a:pt x="9313" y="13029"/>
                  <a:pt x="9313" y="13371"/>
                  <a:pt x="9626" y="13371"/>
                </a:cubicBezTo>
                <a:cubicBezTo>
                  <a:pt x="11818" y="13371"/>
                  <a:pt x="11818" y="13371"/>
                  <a:pt x="11818" y="13371"/>
                </a:cubicBezTo>
                <a:cubicBezTo>
                  <a:pt x="12131" y="13371"/>
                  <a:pt x="12131" y="13029"/>
                  <a:pt x="12131" y="13029"/>
                </a:cubicBezTo>
                <a:lnTo>
                  <a:pt x="12444" y="6857"/>
                </a:lnTo>
                <a:close/>
                <a:moveTo>
                  <a:pt x="12131" y="15429"/>
                </a:moveTo>
                <a:cubicBezTo>
                  <a:pt x="12131" y="15086"/>
                  <a:pt x="12131" y="14743"/>
                  <a:pt x="11818" y="14743"/>
                </a:cubicBezTo>
                <a:cubicBezTo>
                  <a:pt x="9626" y="14743"/>
                  <a:pt x="9626" y="14743"/>
                  <a:pt x="9626" y="14743"/>
                </a:cubicBezTo>
                <a:cubicBezTo>
                  <a:pt x="9313" y="14743"/>
                  <a:pt x="9313" y="15086"/>
                  <a:pt x="9313" y="15429"/>
                </a:cubicBezTo>
                <a:cubicBezTo>
                  <a:pt x="9313" y="17829"/>
                  <a:pt x="9313" y="17829"/>
                  <a:pt x="9313" y="17829"/>
                </a:cubicBezTo>
                <a:cubicBezTo>
                  <a:pt x="9313" y="18171"/>
                  <a:pt x="9313" y="18171"/>
                  <a:pt x="9626" y="18171"/>
                </a:cubicBezTo>
                <a:cubicBezTo>
                  <a:pt x="11818" y="18171"/>
                  <a:pt x="11818" y="18171"/>
                  <a:pt x="11818" y="18171"/>
                </a:cubicBezTo>
                <a:cubicBezTo>
                  <a:pt x="12131" y="18171"/>
                  <a:pt x="12131" y="18171"/>
                  <a:pt x="12131" y="17829"/>
                </a:cubicBezTo>
                <a:lnTo>
                  <a:pt x="12131" y="15429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6" name="Shape 5566"/>
          <p:cNvSpPr/>
          <p:nvPr/>
        </p:nvSpPr>
        <p:spPr>
          <a:xfrm>
            <a:off x="10300600" y="811243"/>
            <a:ext cx="419243" cy="2709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2273"/>
                </a:moveTo>
                <a:cubicBezTo>
                  <a:pt x="19376" y="17673"/>
                  <a:pt x="15247" y="21600"/>
                  <a:pt x="10800" y="21600"/>
                </a:cubicBezTo>
                <a:cubicBezTo>
                  <a:pt x="6671" y="21600"/>
                  <a:pt x="2541" y="17673"/>
                  <a:pt x="318" y="12273"/>
                </a:cubicBezTo>
                <a:cubicBezTo>
                  <a:pt x="318" y="11782"/>
                  <a:pt x="0" y="11291"/>
                  <a:pt x="0" y="10800"/>
                </a:cubicBezTo>
                <a:cubicBezTo>
                  <a:pt x="0" y="10309"/>
                  <a:pt x="318" y="9818"/>
                  <a:pt x="318" y="9818"/>
                </a:cubicBezTo>
                <a:cubicBezTo>
                  <a:pt x="2541" y="3927"/>
                  <a:pt x="6671" y="0"/>
                  <a:pt x="10800" y="0"/>
                </a:cubicBezTo>
                <a:cubicBezTo>
                  <a:pt x="15247" y="0"/>
                  <a:pt x="19376" y="3927"/>
                  <a:pt x="21600" y="9818"/>
                </a:cubicBezTo>
                <a:cubicBezTo>
                  <a:pt x="21600" y="9818"/>
                  <a:pt x="21600" y="10309"/>
                  <a:pt x="21600" y="10800"/>
                </a:cubicBezTo>
                <a:cubicBezTo>
                  <a:pt x="21600" y="11291"/>
                  <a:pt x="21600" y="11782"/>
                  <a:pt x="21600" y="12273"/>
                </a:cubicBezTo>
                <a:close/>
                <a:moveTo>
                  <a:pt x="15565" y="4418"/>
                </a:moveTo>
                <a:cubicBezTo>
                  <a:pt x="16200" y="5400"/>
                  <a:pt x="16200" y="6873"/>
                  <a:pt x="16200" y="8345"/>
                </a:cubicBezTo>
                <a:cubicBezTo>
                  <a:pt x="16200" y="13255"/>
                  <a:pt x="13976" y="16691"/>
                  <a:pt x="10800" y="16691"/>
                </a:cubicBezTo>
                <a:cubicBezTo>
                  <a:pt x="7941" y="16691"/>
                  <a:pt x="5400" y="13255"/>
                  <a:pt x="5400" y="8345"/>
                </a:cubicBezTo>
                <a:cubicBezTo>
                  <a:pt x="5400" y="6873"/>
                  <a:pt x="5718" y="5400"/>
                  <a:pt x="6353" y="4418"/>
                </a:cubicBezTo>
                <a:cubicBezTo>
                  <a:pt x="4447" y="5891"/>
                  <a:pt x="2859" y="8345"/>
                  <a:pt x="1588" y="10800"/>
                </a:cubicBezTo>
                <a:cubicBezTo>
                  <a:pt x="3812" y="15709"/>
                  <a:pt x="6988" y="19145"/>
                  <a:pt x="10800" y="19145"/>
                </a:cubicBezTo>
                <a:cubicBezTo>
                  <a:pt x="14929" y="19145"/>
                  <a:pt x="18106" y="15709"/>
                  <a:pt x="20329" y="10800"/>
                </a:cubicBezTo>
                <a:cubicBezTo>
                  <a:pt x="19059" y="8345"/>
                  <a:pt x="17471" y="5891"/>
                  <a:pt x="15565" y="4418"/>
                </a:cubicBezTo>
                <a:close/>
                <a:moveTo>
                  <a:pt x="10800" y="2945"/>
                </a:moveTo>
                <a:cubicBezTo>
                  <a:pt x="8894" y="2945"/>
                  <a:pt x="7306" y="5400"/>
                  <a:pt x="7306" y="8345"/>
                </a:cubicBezTo>
                <a:cubicBezTo>
                  <a:pt x="7306" y="8836"/>
                  <a:pt x="7624" y="9327"/>
                  <a:pt x="7941" y="9327"/>
                </a:cubicBezTo>
                <a:cubicBezTo>
                  <a:pt x="8259" y="9327"/>
                  <a:pt x="8576" y="8836"/>
                  <a:pt x="8576" y="8345"/>
                </a:cubicBezTo>
                <a:cubicBezTo>
                  <a:pt x="8576" y="6382"/>
                  <a:pt x="9529" y="4418"/>
                  <a:pt x="10800" y="4418"/>
                </a:cubicBezTo>
                <a:cubicBezTo>
                  <a:pt x="11118" y="4418"/>
                  <a:pt x="11435" y="4418"/>
                  <a:pt x="11435" y="3927"/>
                </a:cubicBezTo>
                <a:cubicBezTo>
                  <a:pt x="11435" y="3436"/>
                  <a:pt x="11118" y="2945"/>
                  <a:pt x="10800" y="294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7" name="Shape 5567"/>
          <p:cNvSpPr/>
          <p:nvPr/>
        </p:nvSpPr>
        <p:spPr>
          <a:xfrm>
            <a:off x="11187567" y="754204"/>
            <a:ext cx="365055" cy="3593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73" y="21600"/>
                </a:moveTo>
                <a:cubicBezTo>
                  <a:pt x="15010" y="21600"/>
                  <a:pt x="15010" y="21600"/>
                  <a:pt x="15010" y="21600"/>
                </a:cubicBezTo>
                <a:cubicBezTo>
                  <a:pt x="15010" y="13034"/>
                  <a:pt x="15010" y="13034"/>
                  <a:pt x="15010" y="13034"/>
                </a:cubicBezTo>
                <a:cubicBezTo>
                  <a:pt x="17573" y="13034"/>
                  <a:pt x="17573" y="13034"/>
                  <a:pt x="17573" y="13034"/>
                </a:cubicBezTo>
                <a:cubicBezTo>
                  <a:pt x="17939" y="9683"/>
                  <a:pt x="17939" y="9683"/>
                  <a:pt x="17939" y="9683"/>
                </a:cubicBezTo>
                <a:cubicBezTo>
                  <a:pt x="15010" y="9683"/>
                  <a:pt x="15010" y="9683"/>
                  <a:pt x="15010" y="9683"/>
                </a:cubicBezTo>
                <a:cubicBezTo>
                  <a:pt x="15010" y="7821"/>
                  <a:pt x="15010" y="7821"/>
                  <a:pt x="15010" y="7821"/>
                </a:cubicBezTo>
                <a:cubicBezTo>
                  <a:pt x="15010" y="6703"/>
                  <a:pt x="15376" y="6331"/>
                  <a:pt x="16475" y="6331"/>
                </a:cubicBezTo>
                <a:cubicBezTo>
                  <a:pt x="18305" y="6331"/>
                  <a:pt x="18305" y="6331"/>
                  <a:pt x="18305" y="6331"/>
                </a:cubicBezTo>
                <a:cubicBezTo>
                  <a:pt x="18305" y="3352"/>
                  <a:pt x="18305" y="3352"/>
                  <a:pt x="18305" y="3352"/>
                </a:cubicBezTo>
                <a:cubicBezTo>
                  <a:pt x="17939" y="3352"/>
                  <a:pt x="17207" y="2979"/>
                  <a:pt x="15742" y="2979"/>
                </a:cubicBezTo>
                <a:cubicBezTo>
                  <a:pt x="13546" y="2979"/>
                  <a:pt x="11715" y="4469"/>
                  <a:pt x="11715" y="7448"/>
                </a:cubicBezTo>
                <a:cubicBezTo>
                  <a:pt x="11715" y="9683"/>
                  <a:pt x="11715" y="9683"/>
                  <a:pt x="11715" y="9683"/>
                </a:cubicBezTo>
                <a:cubicBezTo>
                  <a:pt x="8786" y="9683"/>
                  <a:pt x="8786" y="9683"/>
                  <a:pt x="8786" y="9683"/>
                </a:cubicBezTo>
                <a:cubicBezTo>
                  <a:pt x="8786" y="13034"/>
                  <a:pt x="8786" y="13034"/>
                  <a:pt x="8786" y="13034"/>
                </a:cubicBezTo>
                <a:cubicBezTo>
                  <a:pt x="11715" y="13034"/>
                  <a:pt x="11715" y="13034"/>
                  <a:pt x="11715" y="13034"/>
                </a:cubicBezTo>
                <a:cubicBezTo>
                  <a:pt x="11715" y="21600"/>
                  <a:pt x="11715" y="21600"/>
                  <a:pt x="11715" y="21600"/>
                </a:cubicBezTo>
                <a:cubicBezTo>
                  <a:pt x="4027" y="21600"/>
                  <a:pt x="4027" y="21600"/>
                  <a:pt x="4027" y="21600"/>
                </a:cubicBezTo>
                <a:cubicBezTo>
                  <a:pt x="1831" y="21600"/>
                  <a:pt x="0" y="19738"/>
                  <a:pt x="0" y="17503"/>
                </a:cubicBezTo>
                <a:cubicBezTo>
                  <a:pt x="0" y="3724"/>
                  <a:pt x="0" y="3724"/>
                  <a:pt x="0" y="3724"/>
                </a:cubicBezTo>
                <a:cubicBezTo>
                  <a:pt x="0" y="1490"/>
                  <a:pt x="1831" y="0"/>
                  <a:pt x="4027" y="0"/>
                </a:cubicBezTo>
                <a:cubicBezTo>
                  <a:pt x="17573" y="0"/>
                  <a:pt x="17573" y="0"/>
                  <a:pt x="17573" y="0"/>
                </a:cubicBezTo>
                <a:cubicBezTo>
                  <a:pt x="19769" y="0"/>
                  <a:pt x="21600" y="1490"/>
                  <a:pt x="21600" y="3724"/>
                </a:cubicBezTo>
                <a:cubicBezTo>
                  <a:pt x="21600" y="17503"/>
                  <a:pt x="21600" y="17503"/>
                  <a:pt x="21600" y="17503"/>
                </a:cubicBezTo>
                <a:cubicBezTo>
                  <a:pt x="21600" y="19738"/>
                  <a:pt x="19769" y="21600"/>
                  <a:pt x="17573" y="216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4" name="Shape 5574"/>
          <p:cNvSpPr/>
          <p:nvPr/>
        </p:nvSpPr>
        <p:spPr>
          <a:xfrm>
            <a:off x="658813" y="1421568"/>
            <a:ext cx="330063" cy="3821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6" h="21600" extrusionOk="0">
                <a:moveTo>
                  <a:pt x="21366" y="5923"/>
                </a:moveTo>
                <a:cubicBezTo>
                  <a:pt x="21366" y="5923"/>
                  <a:pt x="21366" y="6271"/>
                  <a:pt x="21366" y="6271"/>
                </a:cubicBezTo>
                <a:cubicBezTo>
                  <a:pt x="21366" y="6271"/>
                  <a:pt x="20966" y="6271"/>
                  <a:pt x="20966" y="6271"/>
                </a:cubicBezTo>
                <a:cubicBezTo>
                  <a:pt x="20966" y="6271"/>
                  <a:pt x="20966" y="6271"/>
                  <a:pt x="20966" y="6271"/>
                </a:cubicBezTo>
                <a:cubicBezTo>
                  <a:pt x="14166" y="4877"/>
                  <a:pt x="14166" y="4877"/>
                  <a:pt x="14166" y="4877"/>
                </a:cubicBezTo>
                <a:cubicBezTo>
                  <a:pt x="13766" y="4877"/>
                  <a:pt x="13766" y="4877"/>
                  <a:pt x="13766" y="4529"/>
                </a:cubicBezTo>
                <a:cubicBezTo>
                  <a:pt x="9766" y="4529"/>
                  <a:pt x="9766" y="4529"/>
                  <a:pt x="9766" y="4529"/>
                </a:cubicBezTo>
                <a:cubicBezTo>
                  <a:pt x="9766" y="5923"/>
                  <a:pt x="9766" y="5923"/>
                  <a:pt x="9766" y="5923"/>
                </a:cubicBezTo>
                <a:cubicBezTo>
                  <a:pt x="12166" y="6271"/>
                  <a:pt x="13766" y="8013"/>
                  <a:pt x="13766" y="10103"/>
                </a:cubicBezTo>
                <a:cubicBezTo>
                  <a:pt x="13766" y="20555"/>
                  <a:pt x="13766" y="20555"/>
                  <a:pt x="13766" y="20555"/>
                </a:cubicBezTo>
                <a:cubicBezTo>
                  <a:pt x="13766" y="21252"/>
                  <a:pt x="13366" y="21600"/>
                  <a:pt x="12566" y="21600"/>
                </a:cubicBezTo>
                <a:cubicBezTo>
                  <a:pt x="4966" y="21600"/>
                  <a:pt x="4966" y="21600"/>
                  <a:pt x="4966" y="21600"/>
                </a:cubicBezTo>
                <a:cubicBezTo>
                  <a:pt x="4566" y="21600"/>
                  <a:pt x="3766" y="21252"/>
                  <a:pt x="3766" y="20555"/>
                </a:cubicBezTo>
                <a:cubicBezTo>
                  <a:pt x="3766" y="10103"/>
                  <a:pt x="3766" y="10103"/>
                  <a:pt x="3766" y="10103"/>
                </a:cubicBezTo>
                <a:cubicBezTo>
                  <a:pt x="3766" y="8361"/>
                  <a:pt x="5366" y="6619"/>
                  <a:pt x="7366" y="5923"/>
                </a:cubicBezTo>
                <a:cubicBezTo>
                  <a:pt x="7366" y="4529"/>
                  <a:pt x="7366" y="4529"/>
                  <a:pt x="7366" y="4529"/>
                </a:cubicBezTo>
                <a:cubicBezTo>
                  <a:pt x="6966" y="4529"/>
                  <a:pt x="6966" y="4529"/>
                  <a:pt x="6966" y="4529"/>
                </a:cubicBezTo>
                <a:cubicBezTo>
                  <a:pt x="3766" y="4529"/>
                  <a:pt x="1766" y="7665"/>
                  <a:pt x="1766" y="7665"/>
                </a:cubicBezTo>
                <a:cubicBezTo>
                  <a:pt x="1766" y="7665"/>
                  <a:pt x="1366" y="8013"/>
                  <a:pt x="966" y="8013"/>
                </a:cubicBezTo>
                <a:cubicBezTo>
                  <a:pt x="966" y="8013"/>
                  <a:pt x="566" y="8013"/>
                  <a:pt x="566" y="8013"/>
                </a:cubicBezTo>
                <a:cubicBezTo>
                  <a:pt x="166" y="7665"/>
                  <a:pt x="-234" y="7316"/>
                  <a:pt x="166" y="6619"/>
                </a:cubicBezTo>
                <a:cubicBezTo>
                  <a:pt x="166" y="6619"/>
                  <a:pt x="1766" y="4181"/>
                  <a:pt x="4966" y="3135"/>
                </a:cubicBezTo>
                <a:cubicBezTo>
                  <a:pt x="4566" y="2787"/>
                  <a:pt x="4566" y="2439"/>
                  <a:pt x="4566" y="2090"/>
                </a:cubicBezTo>
                <a:cubicBezTo>
                  <a:pt x="4566" y="1045"/>
                  <a:pt x="5366" y="0"/>
                  <a:pt x="6966" y="0"/>
                </a:cubicBezTo>
                <a:cubicBezTo>
                  <a:pt x="8166" y="0"/>
                  <a:pt x="9366" y="1045"/>
                  <a:pt x="9366" y="2090"/>
                </a:cubicBezTo>
                <a:cubicBezTo>
                  <a:pt x="9366" y="2439"/>
                  <a:pt x="9366" y="2787"/>
                  <a:pt x="8966" y="2787"/>
                </a:cubicBezTo>
                <a:cubicBezTo>
                  <a:pt x="13766" y="2787"/>
                  <a:pt x="13766" y="2787"/>
                  <a:pt x="13766" y="2787"/>
                </a:cubicBezTo>
                <a:cubicBezTo>
                  <a:pt x="13766" y="2787"/>
                  <a:pt x="13766" y="2439"/>
                  <a:pt x="14166" y="2439"/>
                </a:cubicBezTo>
                <a:cubicBezTo>
                  <a:pt x="20966" y="1394"/>
                  <a:pt x="20966" y="1394"/>
                  <a:pt x="20966" y="1394"/>
                </a:cubicBezTo>
                <a:cubicBezTo>
                  <a:pt x="20966" y="1394"/>
                  <a:pt x="20966" y="1394"/>
                  <a:pt x="20966" y="1394"/>
                </a:cubicBezTo>
                <a:cubicBezTo>
                  <a:pt x="20966" y="1394"/>
                  <a:pt x="21366" y="1394"/>
                  <a:pt x="21366" y="1394"/>
                </a:cubicBezTo>
                <a:cubicBezTo>
                  <a:pt x="21366" y="1394"/>
                  <a:pt x="21366" y="1394"/>
                  <a:pt x="21366" y="1742"/>
                </a:cubicBezTo>
                <a:lnTo>
                  <a:pt x="21366" y="5923"/>
                </a:lnTo>
                <a:close/>
                <a:moveTo>
                  <a:pt x="6966" y="1394"/>
                </a:moveTo>
                <a:cubicBezTo>
                  <a:pt x="6166" y="1394"/>
                  <a:pt x="5766" y="1742"/>
                  <a:pt x="5766" y="2090"/>
                </a:cubicBezTo>
                <a:cubicBezTo>
                  <a:pt x="5766" y="2439"/>
                  <a:pt x="6166" y="2787"/>
                  <a:pt x="6966" y="2787"/>
                </a:cubicBezTo>
                <a:cubicBezTo>
                  <a:pt x="7366" y="2787"/>
                  <a:pt x="7766" y="2439"/>
                  <a:pt x="7766" y="2090"/>
                </a:cubicBezTo>
                <a:cubicBezTo>
                  <a:pt x="7766" y="1742"/>
                  <a:pt x="7366" y="1394"/>
                  <a:pt x="6966" y="139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5" name="Shape 5575"/>
          <p:cNvSpPr/>
          <p:nvPr/>
        </p:nvSpPr>
        <p:spPr>
          <a:xfrm>
            <a:off x="1419525" y="1447236"/>
            <a:ext cx="213312" cy="3878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57" h="21600" extrusionOk="0">
                <a:moveTo>
                  <a:pt x="20983" y="6171"/>
                </a:moveTo>
                <a:cubicBezTo>
                  <a:pt x="8640" y="21257"/>
                  <a:pt x="8640" y="21257"/>
                  <a:pt x="8640" y="21257"/>
                </a:cubicBezTo>
                <a:cubicBezTo>
                  <a:pt x="8023" y="21257"/>
                  <a:pt x="8023" y="21600"/>
                  <a:pt x="7406" y="21600"/>
                </a:cubicBezTo>
                <a:cubicBezTo>
                  <a:pt x="7406" y="21600"/>
                  <a:pt x="7406" y="21600"/>
                  <a:pt x="7406" y="21600"/>
                </a:cubicBezTo>
                <a:cubicBezTo>
                  <a:pt x="6789" y="21257"/>
                  <a:pt x="6171" y="21257"/>
                  <a:pt x="6789" y="20914"/>
                </a:cubicBezTo>
                <a:cubicBezTo>
                  <a:pt x="11109" y="10286"/>
                  <a:pt x="11109" y="10286"/>
                  <a:pt x="11109" y="10286"/>
                </a:cubicBezTo>
                <a:cubicBezTo>
                  <a:pt x="1851" y="11657"/>
                  <a:pt x="1851" y="11657"/>
                  <a:pt x="1851" y="11657"/>
                </a:cubicBezTo>
                <a:cubicBezTo>
                  <a:pt x="1234" y="11657"/>
                  <a:pt x="1234" y="11657"/>
                  <a:pt x="1234" y="11657"/>
                </a:cubicBezTo>
                <a:cubicBezTo>
                  <a:pt x="1234" y="11657"/>
                  <a:pt x="617" y="11657"/>
                  <a:pt x="617" y="11657"/>
                </a:cubicBezTo>
                <a:cubicBezTo>
                  <a:pt x="617" y="11314"/>
                  <a:pt x="0" y="11314"/>
                  <a:pt x="0" y="10971"/>
                </a:cubicBezTo>
                <a:cubicBezTo>
                  <a:pt x="4937" y="343"/>
                  <a:pt x="4937" y="343"/>
                  <a:pt x="4937" y="343"/>
                </a:cubicBezTo>
                <a:cubicBezTo>
                  <a:pt x="4937" y="0"/>
                  <a:pt x="5554" y="0"/>
                  <a:pt x="6171" y="0"/>
                </a:cubicBezTo>
                <a:cubicBezTo>
                  <a:pt x="13577" y="0"/>
                  <a:pt x="13577" y="0"/>
                  <a:pt x="13577" y="0"/>
                </a:cubicBezTo>
                <a:cubicBezTo>
                  <a:pt x="14194" y="0"/>
                  <a:pt x="14811" y="0"/>
                  <a:pt x="14811" y="343"/>
                </a:cubicBezTo>
                <a:cubicBezTo>
                  <a:pt x="14811" y="343"/>
                  <a:pt x="14811" y="686"/>
                  <a:pt x="14811" y="686"/>
                </a:cubicBezTo>
                <a:cubicBezTo>
                  <a:pt x="10491" y="6514"/>
                  <a:pt x="10491" y="6514"/>
                  <a:pt x="10491" y="6514"/>
                </a:cubicBezTo>
                <a:cubicBezTo>
                  <a:pt x="19749" y="5486"/>
                  <a:pt x="19749" y="5486"/>
                  <a:pt x="19749" y="5486"/>
                </a:cubicBezTo>
                <a:cubicBezTo>
                  <a:pt x="19749" y="5486"/>
                  <a:pt x="20366" y="5486"/>
                  <a:pt x="20366" y="5486"/>
                </a:cubicBezTo>
                <a:cubicBezTo>
                  <a:pt x="20366" y="5486"/>
                  <a:pt x="20983" y="5486"/>
                  <a:pt x="20983" y="5486"/>
                </a:cubicBezTo>
                <a:cubicBezTo>
                  <a:pt x="20983" y="5829"/>
                  <a:pt x="21600" y="5829"/>
                  <a:pt x="20983" y="617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6" name="Shape 5576"/>
          <p:cNvSpPr/>
          <p:nvPr/>
        </p:nvSpPr>
        <p:spPr>
          <a:xfrm>
            <a:off x="2309344" y="1447236"/>
            <a:ext cx="393574" cy="3279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932"/>
                </a:moveTo>
                <a:cubicBezTo>
                  <a:pt x="21600" y="19970"/>
                  <a:pt x="20250" y="21600"/>
                  <a:pt x="18563" y="21600"/>
                </a:cubicBezTo>
                <a:cubicBezTo>
                  <a:pt x="3037" y="21600"/>
                  <a:pt x="3037" y="21600"/>
                  <a:pt x="3037" y="21600"/>
                </a:cubicBezTo>
                <a:cubicBezTo>
                  <a:pt x="1350" y="21600"/>
                  <a:pt x="0" y="19970"/>
                  <a:pt x="0" y="17932"/>
                </a:cubicBezTo>
                <a:cubicBezTo>
                  <a:pt x="0" y="3260"/>
                  <a:pt x="0" y="3260"/>
                  <a:pt x="0" y="3260"/>
                </a:cubicBezTo>
                <a:cubicBezTo>
                  <a:pt x="0" y="1223"/>
                  <a:pt x="1350" y="0"/>
                  <a:pt x="3037" y="0"/>
                </a:cubicBezTo>
                <a:cubicBezTo>
                  <a:pt x="7087" y="0"/>
                  <a:pt x="7087" y="0"/>
                  <a:pt x="7087" y="0"/>
                </a:cubicBezTo>
                <a:cubicBezTo>
                  <a:pt x="8775" y="0"/>
                  <a:pt x="10125" y="1223"/>
                  <a:pt x="10125" y="3260"/>
                </a:cubicBezTo>
                <a:cubicBezTo>
                  <a:pt x="10125" y="3668"/>
                  <a:pt x="10125" y="3668"/>
                  <a:pt x="10125" y="3668"/>
                </a:cubicBezTo>
                <a:cubicBezTo>
                  <a:pt x="18563" y="3668"/>
                  <a:pt x="18563" y="3668"/>
                  <a:pt x="18563" y="3668"/>
                </a:cubicBezTo>
                <a:cubicBezTo>
                  <a:pt x="20250" y="3668"/>
                  <a:pt x="21600" y="5298"/>
                  <a:pt x="21600" y="7336"/>
                </a:cubicBezTo>
                <a:lnTo>
                  <a:pt x="21600" y="1793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7" name="Shape 5577"/>
          <p:cNvSpPr/>
          <p:nvPr/>
        </p:nvSpPr>
        <p:spPr>
          <a:xfrm>
            <a:off x="3196312" y="1447236"/>
            <a:ext cx="393574" cy="3564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37" y="20483"/>
                </a:moveTo>
                <a:cubicBezTo>
                  <a:pt x="1350" y="20110"/>
                  <a:pt x="2700" y="20483"/>
                  <a:pt x="3375" y="18621"/>
                </a:cubicBezTo>
                <a:cubicBezTo>
                  <a:pt x="6412" y="10055"/>
                  <a:pt x="6412" y="10055"/>
                  <a:pt x="6412" y="10055"/>
                </a:cubicBezTo>
                <a:cubicBezTo>
                  <a:pt x="9787" y="0"/>
                  <a:pt x="9787" y="0"/>
                  <a:pt x="9787" y="0"/>
                </a:cubicBezTo>
                <a:cubicBezTo>
                  <a:pt x="10800" y="0"/>
                  <a:pt x="10800" y="0"/>
                  <a:pt x="10800" y="0"/>
                </a:cubicBezTo>
                <a:cubicBezTo>
                  <a:pt x="11475" y="0"/>
                  <a:pt x="11475" y="0"/>
                  <a:pt x="11475" y="0"/>
                </a:cubicBezTo>
                <a:cubicBezTo>
                  <a:pt x="11475" y="0"/>
                  <a:pt x="11475" y="0"/>
                  <a:pt x="11475" y="0"/>
                </a:cubicBezTo>
                <a:cubicBezTo>
                  <a:pt x="14175" y="7076"/>
                  <a:pt x="14175" y="7076"/>
                  <a:pt x="14175" y="7076"/>
                </a:cubicBezTo>
                <a:cubicBezTo>
                  <a:pt x="15188" y="9310"/>
                  <a:pt x="16200" y="11917"/>
                  <a:pt x="17213" y="14524"/>
                </a:cubicBezTo>
                <a:cubicBezTo>
                  <a:pt x="17550" y="16014"/>
                  <a:pt x="18225" y="17503"/>
                  <a:pt x="18900" y="18993"/>
                </a:cubicBezTo>
                <a:cubicBezTo>
                  <a:pt x="18900" y="18993"/>
                  <a:pt x="18900" y="19366"/>
                  <a:pt x="19238" y="19738"/>
                </a:cubicBezTo>
                <a:cubicBezTo>
                  <a:pt x="19575" y="20110"/>
                  <a:pt x="20925" y="20110"/>
                  <a:pt x="21263" y="20483"/>
                </a:cubicBezTo>
                <a:cubicBezTo>
                  <a:pt x="21263" y="20483"/>
                  <a:pt x="21600" y="20855"/>
                  <a:pt x="21600" y="21228"/>
                </a:cubicBezTo>
                <a:cubicBezTo>
                  <a:pt x="21600" y="21228"/>
                  <a:pt x="21600" y="21600"/>
                  <a:pt x="21600" y="21600"/>
                </a:cubicBezTo>
                <a:cubicBezTo>
                  <a:pt x="19913" y="21600"/>
                  <a:pt x="18225" y="21228"/>
                  <a:pt x="16538" y="21228"/>
                </a:cubicBezTo>
                <a:cubicBezTo>
                  <a:pt x="14850" y="21228"/>
                  <a:pt x="13163" y="21600"/>
                  <a:pt x="11475" y="21600"/>
                </a:cubicBezTo>
                <a:cubicBezTo>
                  <a:pt x="11475" y="21228"/>
                  <a:pt x="11475" y="20855"/>
                  <a:pt x="11475" y="20483"/>
                </a:cubicBezTo>
                <a:cubicBezTo>
                  <a:pt x="13163" y="20110"/>
                  <a:pt x="13163" y="20110"/>
                  <a:pt x="13163" y="20110"/>
                </a:cubicBezTo>
                <a:cubicBezTo>
                  <a:pt x="13500" y="20110"/>
                  <a:pt x="14175" y="19738"/>
                  <a:pt x="14175" y="19366"/>
                </a:cubicBezTo>
                <a:cubicBezTo>
                  <a:pt x="14175" y="18993"/>
                  <a:pt x="12488" y="14524"/>
                  <a:pt x="12488" y="14152"/>
                </a:cubicBezTo>
                <a:cubicBezTo>
                  <a:pt x="6750" y="14152"/>
                  <a:pt x="6750" y="14152"/>
                  <a:pt x="6750" y="14152"/>
                </a:cubicBezTo>
                <a:cubicBezTo>
                  <a:pt x="6412" y="14897"/>
                  <a:pt x="5062" y="18621"/>
                  <a:pt x="5062" y="18993"/>
                </a:cubicBezTo>
                <a:cubicBezTo>
                  <a:pt x="5062" y="20110"/>
                  <a:pt x="7087" y="20110"/>
                  <a:pt x="7762" y="20483"/>
                </a:cubicBezTo>
                <a:cubicBezTo>
                  <a:pt x="7762" y="20483"/>
                  <a:pt x="7762" y="20855"/>
                  <a:pt x="7762" y="21228"/>
                </a:cubicBezTo>
                <a:cubicBezTo>
                  <a:pt x="7762" y="21228"/>
                  <a:pt x="7762" y="21228"/>
                  <a:pt x="7762" y="21600"/>
                </a:cubicBezTo>
                <a:cubicBezTo>
                  <a:pt x="6075" y="21600"/>
                  <a:pt x="4725" y="21228"/>
                  <a:pt x="3037" y="21228"/>
                </a:cubicBezTo>
                <a:cubicBezTo>
                  <a:pt x="3037" y="21228"/>
                  <a:pt x="2700" y="21228"/>
                  <a:pt x="2700" y="21228"/>
                </a:cubicBezTo>
                <a:cubicBezTo>
                  <a:pt x="1687" y="21600"/>
                  <a:pt x="1012" y="21600"/>
                  <a:pt x="0" y="21600"/>
                </a:cubicBezTo>
                <a:lnTo>
                  <a:pt x="337" y="20483"/>
                </a:lnTo>
                <a:close/>
                <a:moveTo>
                  <a:pt x="7425" y="12290"/>
                </a:moveTo>
                <a:cubicBezTo>
                  <a:pt x="8437" y="12290"/>
                  <a:pt x="9787" y="12290"/>
                  <a:pt x="11138" y="12290"/>
                </a:cubicBezTo>
                <a:cubicBezTo>
                  <a:pt x="11475" y="12290"/>
                  <a:pt x="11475" y="12290"/>
                  <a:pt x="11813" y="12290"/>
                </a:cubicBezTo>
                <a:cubicBezTo>
                  <a:pt x="11138" y="10055"/>
                  <a:pt x="10462" y="7821"/>
                  <a:pt x="9450" y="5959"/>
                </a:cubicBezTo>
                <a:lnTo>
                  <a:pt x="7425" y="1229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8" name="Shape 5578"/>
          <p:cNvSpPr/>
          <p:nvPr/>
        </p:nvSpPr>
        <p:spPr>
          <a:xfrm>
            <a:off x="4083277" y="1415864"/>
            <a:ext cx="419243" cy="4192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518"/>
                  <a:pt x="16835" y="21600"/>
                  <a:pt x="10800" y="21600"/>
                </a:cubicBezTo>
                <a:cubicBezTo>
                  <a:pt x="4765" y="21600"/>
                  <a:pt x="0" y="16518"/>
                  <a:pt x="0" y="10800"/>
                </a:cubicBezTo>
                <a:cubicBezTo>
                  <a:pt x="0" y="4765"/>
                  <a:pt x="4765" y="0"/>
                  <a:pt x="10800" y="0"/>
                </a:cubicBezTo>
                <a:cubicBezTo>
                  <a:pt x="16835" y="0"/>
                  <a:pt x="21600" y="4765"/>
                  <a:pt x="21600" y="10800"/>
                </a:cubicBezTo>
                <a:close/>
                <a:moveTo>
                  <a:pt x="20012" y="10800"/>
                </a:moveTo>
                <a:cubicBezTo>
                  <a:pt x="20012" y="10800"/>
                  <a:pt x="20012" y="10800"/>
                  <a:pt x="20012" y="10800"/>
                </a:cubicBezTo>
                <a:cubicBezTo>
                  <a:pt x="18741" y="11753"/>
                  <a:pt x="18741" y="11753"/>
                  <a:pt x="18741" y="11753"/>
                </a:cubicBezTo>
                <a:cubicBezTo>
                  <a:pt x="15882" y="8894"/>
                  <a:pt x="15882" y="8894"/>
                  <a:pt x="15882" y="8894"/>
                </a:cubicBezTo>
                <a:cubicBezTo>
                  <a:pt x="16518" y="5082"/>
                  <a:pt x="16518" y="5082"/>
                  <a:pt x="16518" y="5082"/>
                </a:cubicBezTo>
                <a:cubicBezTo>
                  <a:pt x="18106" y="5400"/>
                  <a:pt x="18106" y="5400"/>
                  <a:pt x="18106" y="5400"/>
                </a:cubicBezTo>
                <a:cubicBezTo>
                  <a:pt x="17153" y="3812"/>
                  <a:pt x="15565" y="2541"/>
                  <a:pt x="13659" y="1906"/>
                </a:cubicBezTo>
                <a:cubicBezTo>
                  <a:pt x="14294" y="3494"/>
                  <a:pt x="14294" y="3494"/>
                  <a:pt x="14294" y="3494"/>
                </a:cubicBezTo>
                <a:cubicBezTo>
                  <a:pt x="10800" y="5400"/>
                  <a:pt x="10800" y="5400"/>
                  <a:pt x="10800" y="5400"/>
                </a:cubicBezTo>
                <a:cubicBezTo>
                  <a:pt x="7306" y="3494"/>
                  <a:pt x="7306" y="3494"/>
                  <a:pt x="7306" y="3494"/>
                </a:cubicBezTo>
                <a:cubicBezTo>
                  <a:pt x="7941" y="1906"/>
                  <a:pt x="7941" y="1906"/>
                  <a:pt x="7941" y="1906"/>
                </a:cubicBezTo>
                <a:cubicBezTo>
                  <a:pt x="6035" y="2541"/>
                  <a:pt x="4447" y="3812"/>
                  <a:pt x="3176" y="5400"/>
                </a:cubicBezTo>
                <a:cubicBezTo>
                  <a:pt x="4765" y="5082"/>
                  <a:pt x="4765" y="5082"/>
                  <a:pt x="4765" y="5082"/>
                </a:cubicBezTo>
                <a:cubicBezTo>
                  <a:pt x="5718" y="8894"/>
                  <a:pt x="5718" y="8894"/>
                  <a:pt x="5718" y="8894"/>
                </a:cubicBezTo>
                <a:cubicBezTo>
                  <a:pt x="2541" y="11753"/>
                  <a:pt x="2541" y="11753"/>
                  <a:pt x="2541" y="11753"/>
                </a:cubicBezTo>
                <a:cubicBezTo>
                  <a:pt x="1588" y="10800"/>
                  <a:pt x="1588" y="10800"/>
                  <a:pt x="1588" y="10800"/>
                </a:cubicBezTo>
                <a:cubicBezTo>
                  <a:pt x="1588" y="10800"/>
                  <a:pt x="1588" y="10800"/>
                  <a:pt x="1588" y="10800"/>
                </a:cubicBezTo>
                <a:cubicBezTo>
                  <a:pt x="1588" y="12706"/>
                  <a:pt x="2224" y="14612"/>
                  <a:pt x="3176" y="16200"/>
                </a:cubicBezTo>
                <a:cubicBezTo>
                  <a:pt x="3494" y="14612"/>
                  <a:pt x="3494" y="14612"/>
                  <a:pt x="3494" y="14612"/>
                </a:cubicBezTo>
                <a:cubicBezTo>
                  <a:pt x="7624" y="14929"/>
                  <a:pt x="7624" y="14929"/>
                  <a:pt x="7624" y="14929"/>
                </a:cubicBezTo>
                <a:cubicBezTo>
                  <a:pt x="9212" y="18741"/>
                  <a:pt x="9212" y="18741"/>
                  <a:pt x="9212" y="18741"/>
                </a:cubicBezTo>
                <a:cubicBezTo>
                  <a:pt x="7941" y="19376"/>
                  <a:pt x="7941" y="19376"/>
                  <a:pt x="7941" y="19376"/>
                </a:cubicBezTo>
                <a:cubicBezTo>
                  <a:pt x="8894" y="19694"/>
                  <a:pt x="9847" y="20012"/>
                  <a:pt x="10800" y="20012"/>
                </a:cubicBezTo>
                <a:cubicBezTo>
                  <a:pt x="11753" y="20012"/>
                  <a:pt x="12706" y="19694"/>
                  <a:pt x="13659" y="19376"/>
                </a:cubicBezTo>
                <a:cubicBezTo>
                  <a:pt x="12071" y="18741"/>
                  <a:pt x="12071" y="18741"/>
                  <a:pt x="12071" y="18741"/>
                </a:cubicBezTo>
                <a:cubicBezTo>
                  <a:pt x="13976" y="14929"/>
                  <a:pt x="13976" y="14929"/>
                  <a:pt x="13976" y="14929"/>
                </a:cubicBezTo>
                <a:cubicBezTo>
                  <a:pt x="17788" y="14612"/>
                  <a:pt x="17788" y="14612"/>
                  <a:pt x="17788" y="14612"/>
                </a:cubicBezTo>
                <a:cubicBezTo>
                  <a:pt x="18106" y="16200"/>
                  <a:pt x="18106" y="16200"/>
                  <a:pt x="18106" y="16200"/>
                </a:cubicBezTo>
                <a:cubicBezTo>
                  <a:pt x="19376" y="14612"/>
                  <a:pt x="20012" y="12706"/>
                  <a:pt x="20012" y="10800"/>
                </a:cubicBezTo>
                <a:close/>
                <a:moveTo>
                  <a:pt x="10800" y="7306"/>
                </a:moveTo>
                <a:cubicBezTo>
                  <a:pt x="14294" y="9847"/>
                  <a:pt x="14294" y="9847"/>
                  <a:pt x="14294" y="9847"/>
                </a:cubicBezTo>
                <a:cubicBezTo>
                  <a:pt x="13024" y="13659"/>
                  <a:pt x="13024" y="13659"/>
                  <a:pt x="13024" y="13659"/>
                </a:cubicBezTo>
                <a:cubicBezTo>
                  <a:pt x="8576" y="13659"/>
                  <a:pt x="8576" y="13659"/>
                  <a:pt x="8576" y="13659"/>
                </a:cubicBezTo>
                <a:cubicBezTo>
                  <a:pt x="7306" y="9847"/>
                  <a:pt x="7306" y="9847"/>
                  <a:pt x="7306" y="9847"/>
                </a:cubicBezTo>
                <a:lnTo>
                  <a:pt x="10800" y="7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9" name="Shape 5579"/>
          <p:cNvSpPr/>
          <p:nvPr/>
        </p:nvSpPr>
        <p:spPr>
          <a:xfrm>
            <a:off x="4973096" y="1415864"/>
            <a:ext cx="419243" cy="4192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765" y="21600"/>
                  <a:pt x="0" y="16518"/>
                  <a:pt x="0" y="10800"/>
                </a:cubicBezTo>
                <a:cubicBezTo>
                  <a:pt x="0" y="4765"/>
                  <a:pt x="4765" y="0"/>
                  <a:pt x="10800" y="0"/>
                </a:cubicBezTo>
                <a:cubicBezTo>
                  <a:pt x="16835" y="0"/>
                  <a:pt x="21600" y="4765"/>
                  <a:pt x="21600" y="10800"/>
                </a:cubicBezTo>
                <a:cubicBezTo>
                  <a:pt x="21600" y="16518"/>
                  <a:pt x="16835" y="21600"/>
                  <a:pt x="10800" y="21600"/>
                </a:cubicBezTo>
                <a:close/>
                <a:moveTo>
                  <a:pt x="10800" y="318"/>
                </a:moveTo>
                <a:cubicBezTo>
                  <a:pt x="5082" y="318"/>
                  <a:pt x="318" y="5082"/>
                  <a:pt x="318" y="10800"/>
                </a:cubicBezTo>
                <a:cubicBezTo>
                  <a:pt x="318" y="16518"/>
                  <a:pt x="5082" y="20965"/>
                  <a:pt x="10800" y="20965"/>
                </a:cubicBezTo>
                <a:cubicBezTo>
                  <a:pt x="16518" y="20965"/>
                  <a:pt x="20965" y="16518"/>
                  <a:pt x="20965" y="10800"/>
                </a:cubicBezTo>
                <a:cubicBezTo>
                  <a:pt x="20965" y="5082"/>
                  <a:pt x="16518" y="318"/>
                  <a:pt x="10800" y="318"/>
                </a:cubicBezTo>
                <a:close/>
                <a:moveTo>
                  <a:pt x="2224" y="13659"/>
                </a:moveTo>
                <a:cubicBezTo>
                  <a:pt x="2541" y="13976"/>
                  <a:pt x="2541" y="14612"/>
                  <a:pt x="2859" y="14929"/>
                </a:cubicBezTo>
                <a:cubicBezTo>
                  <a:pt x="2224" y="15247"/>
                  <a:pt x="2224" y="15247"/>
                  <a:pt x="2224" y="15247"/>
                </a:cubicBezTo>
                <a:cubicBezTo>
                  <a:pt x="1271" y="13976"/>
                  <a:pt x="953" y="12388"/>
                  <a:pt x="953" y="10800"/>
                </a:cubicBezTo>
                <a:cubicBezTo>
                  <a:pt x="953" y="8894"/>
                  <a:pt x="1271" y="7306"/>
                  <a:pt x="2224" y="6035"/>
                </a:cubicBezTo>
                <a:cubicBezTo>
                  <a:pt x="2859" y="6353"/>
                  <a:pt x="2859" y="6353"/>
                  <a:pt x="2859" y="6353"/>
                </a:cubicBezTo>
                <a:cubicBezTo>
                  <a:pt x="2541" y="6988"/>
                  <a:pt x="2541" y="7306"/>
                  <a:pt x="2224" y="7941"/>
                </a:cubicBezTo>
                <a:cubicBezTo>
                  <a:pt x="3176" y="8259"/>
                  <a:pt x="3176" y="8259"/>
                  <a:pt x="3176" y="8259"/>
                </a:cubicBezTo>
                <a:cubicBezTo>
                  <a:pt x="2859" y="8894"/>
                  <a:pt x="2859" y="9847"/>
                  <a:pt x="2859" y="10800"/>
                </a:cubicBezTo>
                <a:cubicBezTo>
                  <a:pt x="2859" y="11753"/>
                  <a:pt x="2859" y="12388"/>
                  <a:pt x="3176" y="13341"/>
                </a:cubicBezTo>
                <a:lnTo>
                  <a:pt x="2224" y="13659"/>
                </a:lnTo>
                <a:close/>
                <a:moveTo>
                  <a:pt x="10482" y="20329"/>
                </a:moveTo>
                <a:cubicBezTo>
                  <a:pt x="6988" y="20329"/>
                  <a:pt x="4129" y="18424"/>
                  <a:pt x="2541" y="15882"/>
                </a:cubicBezTo>
                <a:cubicBezTo>
                  <a:pt x="3176" y="15247"/>
                  <a:pt x="3176" y="15247"/>
                  <a:pt x="3176" y="15247"/>
                </a:cubicBezTo>
                <a:cubicBezTo>
                  <a:pt x="3494" y="15882"/>
                  <a:pt x="3812" y="16200"/>
                  <a:pt x="4129" y="16518"/>
                </a:cubicBezTo>
                <a:cubicBezTo>
                  <a:pt x="4765" y="15882"/>
                  <a:pt x="4765" y="15882"/>
                  <a:pt x="4765" y="15882"/>
                </a:cubicBezTo>
                <a:cubicBezTo>
                  <a:pt x="6035" y="17153"/>
                  <a:pt x="7306" y="18106"/>
                  <a:pt x="9212" y="18424"/>
                </a:cubicBezTo>
                <a:cubicBezTo>
                  <a:pt x="8894" y="19376"/>
                  <a:pt x="8894" y="19376"/>
                  <a:pt x="8894" y="19376"/>
                </a:cubicBezTo>
                <a:cubicBezTo>
                  <a:pt x="9529" y="19694"/>
                  <a:pt x="9847" y="19694"/>
                  <a:pt x="10482" y="19694"/>
                </a:cubicBezTo>
                <a:lnTo>
                  <a:pt x="10482" y="20329"/>
                </a:lnTo>
                <a:close/>
                <a:moveTo>
                  <a:pt x="10482" y="1906"/>
                </a:moveTo>
                <a:cubicBezTo>
                  <a:pt x="9847" y="1906"/>
                  <a:pt x="9529" y="1906"/>
                  <a:pt x="8894" y="1906"/>
                </a:cubicBezTo>
                <a:cubicBezTo>
                  <a:pt x="9212" y="2859"/>
                  <a:pt x="9212" y="2859"/>
                  <a:pt x="9212" y="2859"/>
                </a:cubicBezTo>
                <a:cubicBezTo>
                  <a:pt x="7306" y="3176"/>
                  <a:pt x="6035" y="4129"/>
                  <a:pt x="4765" y="5400"/>
                </a:cubicBezTo>
                <a:cubicBezTo>
                  <a:pt x="4129" y="4765"/>
                  <a:pt x="4129" y="4765"/>
                  <a:pt x="4129" y="4765"/>
                </a:cubicBezTo>
                <a:cubicBezTo>
                  <a:pt x="3812" y="5082"/>
                  <a:pt x="3494" y="5718"/>
                  <a:pt x="3176" y="6035"/>
                </a:cubicBezTo>
                <a:cubicBezTo>
                  <a:pt x="2541" y="5718"/>
                  <a:pt x="2541" y="5718"/>
                  <a:pt x="2541" y="5718"/>
                </a:cubicBezTo>
                <a:cubicBezTo>
                  <a:pt x="4129" y="2859"/>
                  <a:pt x="6988" y="953"/>
                  <a:pt x="10482" y="953"/>
                </a:cubicBezTo>
                <a:lnTo>
                  <a:pt x="10482" y="1906"/>
                </a:lnTo>
                <a:close/>
                <a:moveTo>
                  <a:pt x="13659" y="9529"/>
                </a:moveTo>
                <a:cubicBezTo>
                  <a:pt x="13976" y="10165"/>
                  <a:pt x="13976" y="10482"/>
                  <a:pt x="13976" y="10800"/>
                </a:cubicBezTo>
                <a:cubicBezTo>
                  <a:pt x="13976" y="11118"/>
                  <a:pt x="13976" y="11435"/>
                  <a:pt x="13659" y="11753"/>
                </a:cubicBezTo>
                <a:cubicBezTo>
                  <a:pt x="16518" y="12706"/>
                  <a:pt x="16518" y="12706"/>
                  <a:pt x="16518" y="12706"/>
                </a:cubicBezTo>
                <a:cubicBezTo>
                  <a:pt x="16200" y="13341"/>
                  <a:pt x="15882" y="14294"/>
                  <a:pt x="15247" y="14612"/>
                </a:cubicBezTo>
                <a:cubicBezTo>
                  <a:pt x="13024" y="12706"/>
                  <a:pt x="13024" y="12706"/>
                  <a:pt x="13024" y="12706"/>
                </a:cubicBezTo>
                <a:cubicBezTo>
                  <a:pt x="12706" y="13341"/>
                  <a:pt x="12071" y="13659"/>
                  <a:pt x="11435" y="13659"/>
                </a:cubicBezTo>
                <a:cubicBezTo>
                  <a:pt x="11753" y="16835"/>
                  <a:pt x="11753" y="16835"/>
                  <a:pt x="11753" y="16835"/>
                </a:cubicBezTo>
                <a:cubicBezTo>
                  <a:pt x="11435" y="16835"/>
                  <a:pt x="11118" y="16835"/>
                  <a:pt x="10800" y="16835"/>
                </a:cubicBezTo>
                <a:cubicBezTo>
                  <a:pt x="10165" y="16835"/>
                  <a:pt x="9847" y="16835"/>
                  <a:pt x="9529" y="16835"/>
                </a:cubicBezTo>
                <a:cubicBezTo>
                  <a:pt x="10165" y="13659"/>
                  <a:pt x="10165" y="13659"/>
                  <a:pt x="10165" y="13659"/>
                </a:cubicBezTo>
                <a:cubicBezTo>
                  <a:pt x="9529" y="13659"/>
                  <a:pt x="8894" y="13341"/>
                  <a:pt x="8259" y="12706"/>
                </a:cubicBezTo>
                <a:cubicBezTo>
                  <a:pt x="6035" y="14612"/>
                  <a:pt x="6035" y="14612"/>
                  <a:pt x="6035" y="14612"/>
                </a:cubicBezTo>
                <a:cubicBezTo>
                  <a:pt x="5718" y="14294"/>
                  <a:pt x="5082" y="13341"/>
                  <a:pt x="5082" y="12706"/>
                </a:cubicBezTo>
                <a:cubicBezTo>
                  <a:pt x="7624" y="11753"/>
                  <a:pt x="7624" y="11753"/>
                  <a:pt x="7624" y="11753"/>
                </a:cubicBezTo>
                <a:cubicBezTo>
                  <a:pt x="7624" y="11435"/>
                  <a:pt x="7624" y="11118"/>
                  <a:pt x="7624" y="10800"/>
                </a:cubicBezTo>
                <a:cubicBezTo>
                  <a:pt x="7624" y="10482"/>
                  <a:pt x="7624" y="10165"/>
                  <a:pt x="7624" y="9529"/>
                </a:cubicBezTo>
                <a:cubicBezTo>
                  <a:pt x="5082" y="8576"/>
                  <a:pt x="5082" y="8576"/>
                  <a:pt x="5082" y="8576"/>
                </a:cubicBezTo>
                <a:cubicBezTo>
                  <a:pt x="5082" y="7941"/>
                  <a:pt x="5718" y="7306"/>
                  <a:pt x="6035" y="6671"/>
                </a:cubicBezTo>
                <a:cubicBezTo>
                  <a:pt x="8259" y="8576"/>
                  <a:pt x="8259" y="8576"/>
                  <a:pt x="8259" y="8576"/>
                </a:cubicBezTo>
                <a:cubicBezTo>
                  <a:pt x="8894" y="8259"/>
                  <a:pt x="9529" y="7624"/>
                  <a:pt x="10165" y="7624"/>
                </a:cubicBezTo>
                <a:cubicBezTo>
                  <a:pt x="9529" y="4765"/>
                  <a:pt x="9529" y="4765"/>
                  <a:pt x="9529" y="4765"/>
                </a:cubicBezTo>
                <a:cubicBezTo>
                  <a:pt x="9847" y="4765"/>
                  <a:pt x="10165" y="4447"/>
                  <a:pt x="10800" y="4447"/>
                </a:cubicBezTo>
                <a:cubicBezTo>
                  <a:pt x="11118" y="4447"/>
                  <a:pt x="11435" y="4765"/>
                  <a:pt x="11753" y="4765"/>
                </a:cubicBezTo>
                <a:cubicBezTo>
                  <a:pt x="11435" y="7624"/>
                  <a:pt x="11435" y="7624"/>
                  <a:pt x="11435" y="7624"/>
                </a:cubicBezTo>
                <a:cubicBezTo>
                  <a:pt x="12071" y="7624"/>
                  <a:pt x="12706" y="8259"/>
                  <a:pt x="13024" y="8576"/>
                </a:cubicBezTo>
                <a:cubicBezTo>
                  <a:pt x="15247" y="6671"/>
                  <a:pt x="15247" y="6671"/>
                  <a:pt x="15247" y="6671"/>
                </a:cubicBezTo>
                <a:cubicBezTo>
                  <a:pt x="15882" y="7306"/>
                  <a:pt x="16200" y="7941"/>
                  <a:pt x="16518" y="8576"/>
                </a:cubicBezTo>
                <a:lnTo>
                  <a:pt x="13659" y="9529"/>
                </a:lnTo>
                <a:close/>
                <a:moveTo>
                  <a:pt x="18424" y="6035"/>
                </a:moveTo>
                <a:cubicBezTo>
                  <a:pt x="18106" y="5718"/>
                  <a:pt x="17788" y="5082"/>
                  <a:pt x="17471" y="4765"/>
                </a:cubicBezTo>
                <a:cubicBezTo>
                  <a:pt x="16835" y="5400"/>
                  <a:pt x="16835" y="5400"/>
                  <a:pt x="16835" y="5400"/>
                </a:cubicBezTo>
                <a:cubicBezTo>
                  <a:pt x="15565" y="4129"/>
                  <a:pt x="13976" y="3176"/>
                  <a:pt x="12388" y="2859"/>
                </a:cubicBezTo>
                <a:cubicBezTo>
                  <a:pt x="12388" y="1906"/>
                  <a:pt x="12388" y="1906"/>
                  <a:pt x="12388" y="1906"/>
                </a:cubicBezTo>
                <a:cubicBezTo>
                  <a:pt x="12071" y="1906"/>
                  <a:pt x="11435" y="1906"/>
                  <a:pt x="11118" y="1906"/>
                </a:cubicBezTo>
                <a:cubicBezTo>
                  <a:pt x="11118" y="953"/>
                  <a:pt x="11118" y="953"/>
                  <a:pt x="11118" y="953"/>
                </a:cubicBezTo>
                <a:cubicBezTo>
                  <a:pt x="14294" y="953"/>
                  <a:pt x="17471" y="2859"/>
                  <a:pt x="19059" y="5718"/>
                </a:cubicBezTo>
                <a:lnTo>
                  <a:pt x="18424" y="6035"/>
                </a:lnTo>
                <a:close/>
                <a:moveTo>
                  <a:pt x="19059" y="15882"/>
                </a:moveTo>
                <a:cubicBezTo>
                  <a:pt x="17471" y="18424"/>
                  <a:pt x="14294" y="20329"/>
                  <a:pt x="11118" y="20329"/>
                </a:cubicBezTo>
                <a:cubicBezTo>
                  <a:pt x="11118" y="19694"/>
                  <a:pt x="11118" y="19694"/>
                  <a:pt x="11118" y="19694"/>
                </a:cubicBezTo>
                <a:cubicBezTo>
                  <a:pt x="11435" y="19694"/>
                  <a:pt x="12071" y="19694"/>
                  <a:pt x="12388" y="19376"/>
                </a:cubicBezTo>
                <a:cubicBezTo>
                  <a:pt x="12388" y="18424"/>
                  <a:pt x="12388" y="18424"/>
                  <a:pt x="12388" y="18424"/>
                </a:cubicBezTo>
                <a:cubicBezTo>
                  <a:pt x="13976" y="18106"/>
                  <a:pt x="15565" y="17153"/>
                  <a:pt x="16835" y="15882"/>
                </a:cubicBezTo>
                <a:cubicBezTo>
                  <a:pt x="17471" y="16518"/>
                  <a:pt x="17471" y="16518"/>
                  <a:pt x="17471" y="16518"/>
                </a:cubicBezTo>
                <a:cubicBezTo>
                  <a:pt x="17788" y="16200"/>
                  <a:pt x="18106" y="15882"/>
                  <a:pt x="18424" y="15247"/>
                </a:cubicBezTo>
                <a:lnTo>
                  <a:pt x="19059" y="15882"/>
                </a:lnTo>
                <a:close/>
                <a:moveTo>
                  <a:pt x="19376" y="15247"/>
                </a:moveTo>
                <a:cubicBezTo>
                  <a:pt x="18741" y="14929"/>
                  <a:pt x="18741" y="14929"/>
                  <a:pt x="18741" y="14929"/>
                </a:cubicBezTo>
                <a:cubicBezTo>
                  <a:pt x="18741" y="14612"/>
                  <a:pt x="19059" y="13976"/>
                  <a:pt x="19059" y="13659"/>
                </a:cubicBezTo>
                <a:cubicBezTo>
                  <a:pt x="18106" y="13341"/>
                  <a:pt x="18106" y="13341"/>
                  <a:pt x="18106" y="13341"/>
                </a:cubicBezTo>
                <a:cubicBezTo>
                  <a:pt x="18424" y="12388"/>
                  <a:pt x="18741" y="11753"/>
                  <a:pt x="18741" y="10800"/>
                </a:cubicBezTo>
                <a:cubicBezTo>
                  <a:pt x="18741" y="9847"/>
                  <a:pt x="18424" y="8894"/>
                  <a:pt x="18106" y="8259"/>
                </a:cubicBezTo>
                <a:cubicBezTo>
                  <a:pt x="19059" y="7941"/>
                  <a:pt x="19059" y="7941"/>
                  <a:pt x="19059" y="7941"/>
                </a:cubicBezTo>
                <a:cubicBezTo>
                  <a:pt x="19059" y="7306"/>
                  <a:pt x="18741" y="6988"/>
                  <a:pt x="18741" y="6353"/>
                </a:cubicBezTo>
                <a:cubicBezTo>
                  <a:pt x="19376" y="6035"/>
                  <a:pt x="19376" y="6035"/>
                  <a:pt x="19376" y="6035"/>
                </a:cubicBezTo>
                <a:cubicBezTo>
                  <a:pt x="20012" y="7306"/>
                  <a:pt x="20329" y="8894"/>
                  <a:pt x="20329" y="10800"/>
                </a:cubicBezTo>
                <a:cubicBezTo>
                  <a:pt x="20329" y="12388"/>
                  <a:pt x="20012" y="13976"/>
                  <a:pt x="19376" y="1524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0" name="Shape 5580"/>
          <p:cNvSpPr/>
          <p:nvPr/>
        </p:nvSpPr>
        <p:spPr>
          <a:xfrm>
            <a:off x="5871472" y="1415864"/>
            <a:ext cx="390723" cy="4192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7624"/>
                </a:moveTo>
                <a:cubicBezTo>
                  <a:pt x="9257" y="7624"/>
                  <a:pt x="8914" y="7624"/>
                  <a:pt x="8571" y="7941"/>
                </a:cubicBezTo>
                <a:cubicBezTo>
                  <a:pt x="8914" y="8259"/>
                  <a:pt x="8914" y="8576"/>
                  <a:pt x="8914" y="8894"/>
                </a:cubicBezTo>
                <a:cubicBezTo>
                  <a:pt x="8914" y="10800"/>
                  <a:pt x="7543" y="12388"/>
                  <a:pt x="5486" y="12706"/>
                </a:cubicBezTo>
                <a:cubicBezTo>
                  <a:pt x="4800" y="13024"/>
                  <a:pt x="4457" y="13341"/>
                  <a:pt x="4457" y="13976"/>
                </a:cubicBezTo>
                <a:cubicBezTo>
                  <a:pt x="4457" y="15565"/>
                  <a:pt x="9600" y="14294"/>
                  <a:pt x="9600" y="17788"/>
                </a:cubicBezTo>
                <a:cubicBezTo>
                  <a:pt x="9600" y="20647"/>
                  <a:pt x="7543" y="21600"/>
                  <a:pt x="4800" y="21600"/>
                </a:cubicBezTo>
                <a:cubicBezTo>
                  <a:pt x="2743" y="21600"/>
                  <a:pt x="0" y="20965"/>
                  <a:pt x="0" y="18424"/>
                </a:cubicBezTo>
                <a:cubicBezTo>
                  <a:pt x="0" y="16835"/>
                  <a:pt x="1029" y="16200"/>
                  <a:pt x="2400" y="15565"/>
                </a:cubicBezTo>
                <a:cubicBezTo>
                  <a:pt x="2400" y="15565"/>
                  <a:pt x="2400" y="15565"/>
                  <a:pt x="2400" y="15565"/>
                </a:cubicBezTo>
                <a:cubicBezTo>
                  <a:pt x="2057" y="15247"/>
                  <a:pt x="1714" y="14612"/>
                  <a:pt x="1714" y="13976"/>
                </a:cubicBezTo>
                <a:cubicBezTo>
                  <a:pt x="1714" y="13341"/>
                  <a:pt x="1714" y="12706"/>
                  <a:pt x="2400" y="12388"/>
                </a:cubicBezTo>
                <a:cubicBezTo>
                  <a:pt x="2400" y="12388"/>
                  <a:pt x="2400" y="12388"/>
                  <a:pt x="2400" y="12388"/>
                </a:cubicBezTo>
                <a:cubicBezTo>
                  <a:pt x="1029" y="12071"/>
                  <a:pt x="343" y="10165"/>
                  <a:pt x="343" y="9212"/>
                </a:cubicBezTo>
                <a:cubicBezTo>
                  <a:pt x="343" y="6671"/>
                  <a:pt x="2057" y="5082"/>
                  <a:pt x="4457" y="5082"/>
                </a:cubicBezTo>
                <a:cubicBezTo>
                  <a:pt x="5486" y="5082"/>
                  <a:pt x="6171" y="5400"/>
                  <a:pt x="6857" y="5718"/>
                </a:cubicBezTo>
                <a:cubicBezTo>
                  <a:pt x="7886" y="5718"/>
                  <a:pt x="8914" y="5400"/>
                  <a:pt x="9600" y="5082"/>
                </a:cubicBezTo>
                <a:lnTo>
                  <a:pt x="9600" y="7624"/>
                </a:lnTo>
                <a:close/>
                <a:moveTo>
                  <a:pt x="4800" y="16835"/>
                </a:moveTo>
                <a:cubicBezTo>
                  <a:pt x="3771" y="16835"/>
                  <a:pt x="2743" y="17153"/>
                  <a:pt x="2743" y="18106"/>
                </a:cubicBezTo>
                <a:cubicBezTo>
                  <a:pt x="2743" y="19376"/>
                  <a:pt x="4114" y="19376"/>
                  <a:pt x="5143" y="19376"/>
                </a:cubicBezTo>
                <a:cubicBezTo>
                  <a:pt x="5829" y="19376"/>
                  <a:pt x="6857" y="19059"/>
                  <a:pt x="6857" y="18106"/>
                </a:cubicBezTo>
                <a:cubicBezTo>
                  <a:pt x="6857" y="17153"/>
                  <a:pt x="5829" y="16835"/>
                  <a:pt x="4800" y="16835"/>
                </a:cubicBezTo>
                <a:close/>
                <a:moveTo>
                  <a:pt x="4800" y="7306"/>
                </a:moveTo>
                <a:cubicBezTo>
                  <a:pt x="3429" y="7306"/>
                  <a:pt x="3086" y="7941"/>
                  <a:pt x="3086" y="9212"/>
                </a:cubicBezTo>
                <a:cubicBezTo>
                  <a:pt x="3086" y="10165"/>
                  <a:pt x="3429" y="10800"/>
                  <a:pt x="4800" y="10800"/>
                </a:cubicBezTo>
                <a:cubicBezTo>
                  <a:pt x="5829" y="10800"/>
                  <a:pt x="6171" y="10165"/>
                  <a:pt x="6171" y="9212"/>
                </a:cubicBezTo>
                <a:cubicBezTo>
                  <a:pt x="6171" y="8259"/>
                  <a:pt x="5829" y="7306"/>
                  <a:pt x="4800" y="7306"/>
                </a:cubicBezTo>
                <a:close/>
                <a:moveTo>
                  <a:pt x="12343" y="3494"/>
                </a:moveTo>
                <a:cubicBezTo>
                  <a:pt x="11314" y="3494"/>
                  <a:pt x="10629" y="2541"/>
                  <a:pt x="10629" y="1588"/>
                </a:cubicBezTo>
                <a:cubicBezTo>
                  <a:pt x="10629" y="635"/>
                  <a:pt x="11314" y="0"/>
                  <a:pt x="12343" y="0"/>
                </a:cubicBezTo>
                <a:cubicBezTo>
                  <a:pt x="13371" y="0"/>
                  <a:pt x="14057" y="635"/>
                  <a:pt x="14057" y="1588"/>
                </a:cubicBezTo>
                <a:cubicBezTo>
                  <a:pt x="14057" y="2541"/>
                  <a:pt x="13371" y="3494"/>
                  <a:pt x="12343" y="3494"/>
                </a:cubicBezTo>
                <a:close/>
                <a:moveTo>
                  <a:pt x="10971" y="15882"/>
                </a:moveTo>
                <a:cubicBezTo>
                  <a:pt x="10971" y="15247"/>
                  <a:pt x="10971" y="14612"/>
                  <a:pt x="10971" y="14294"/>
                </a:cubicBezTo>
                <a:cubicBezTo>
                  <a:pt x="10971" y="6671"/>
                  <a:pt x="10971" y="6671"/>
                  <a:pt x="10971" y="6671"/>
                </a:cubicBezTo>
                <a:cubicBezTo>
                  <a:pt x="10971" y="6353"/>
                  <a:pt x="10971" y="5718"/>
                  <a:pt x="10971" y="5400"/>
                </a:cubicBezTo>
                <a:cubicBezTo>
                  <a:pt x="13714" y="5400"/>
                  <a:pt x="13714" y="5400"/>
                  <a:pt x="13714" y="5400"/>
                </a:cubicBezTo>
                <a:cubicBezTo>
                  <a:pt x="13714" y="5718"/>
                  <a:pt x="13714" y="6353"/>
                  <a:pt x="13714" y="6671"/>
                </a:cubicBezTo>
                <a:cubicBezTo>
                  <a:pt x="13714" y="14294"/>
                  <a:pt x="13714" y="14294"/>
                  <a:pt x="13714" y="14294"/>
                </a:cubicBezTo>
                <a:cubicBezTo>
                  <a:pt x="13714" y="14612"/>
                  <a:pt x="13714" y="15247"/>
                  <a:pt x="13714" y="15882"/>
                </a:cubicBezTo>
                <a:lnTo>
                  <a:pt x="10971" y="15882"/>
                </a:lnTo>
                <a:close/>
                <a:moveTo>
                  <a:pt x="21600" y="15565"/>
                </a:moveTo>
                <a:cubicBezTo>
                  <a:pt x="20914" y="15882"/>
                  <a:pt x="20229" y="15882"/>
                  <a:pt x="19543" y="15882"/>
                </a:cubicBezTo>
                <a:cubicBezTo>
                  <a:pt x="16457" y="15882"/>
                  <a:pt x="16457" y="13976"/>
                  <a:pt x="16457" y="11753"/>
                </a:cubicBezTo>
                <a:cubicBezTo>
                  <a:pt x="16457" y="7624"/>
                  <a:pt x="16457" y="7624"/>
                  <a:pt x="16457" y="7624"/>
                </a:cubicBezTo>
                <a:cubicBezTo>
                  <a:pt x="16457" y="7624"/>
                  <a:pt x="16457" y="7624"/>
                  <a:pt x="16457" y="7624"/>
                </a:cubicBezTo>
                <a:cubicBezTo>
                  <a:pt x="16457" y="7624"/>
                  <a:pt x="16457" y="7624"/>
                  <a:pt x="16457" y="7624"/>
                </a:cubicBezTo>
                <a:cubicBezTo>
                  <a:pt x="16114" y="7624"/>
                  <a:pt x="16114" y="7624"/>
                  <a:pt x="15771" y="7624"/>
                </a:cubicBezTo>
                <a:cubicBezTo>
                  <a:pt x="15429" y="7624"/>
                  <a:pt x="15429" y="7624"/>
                  <a:pt x="15086" y="7624"/>
                </a:cubicBezTo>
                <a:cubicBezTo>
                  <a:pt x="15086" y="5400"/>
                  <a:pt x="15086" y="5400"/>
                  <a:pt x="15086" y="5400"/>
                </a:cubicBezTo>
                <a:cubicBezTo>
                  <a:pt x="16457" y="5400"/>
                  <a:pt x="16457" y="5400"/>
                  <a:pt x="16457" y="5400"/>
                </a:cubicBezTo>
                <a:cubicBezTo>
                  <a:pt x="16457" y="4447"/>
                  <a:pt x="16457" y="4447"/>
                  <a:pt x="16457" y="4447"/>
                </a:cubicBezTo>
                <a:cubicBezTo>
                  <a:pt x="16457" y="4129"/>
                  <a:pt x="16457" y="3494"/>
                  <a:pt x="16114" y="3176"/>
                </a:cubicBezTo>
                <a:cubicBezTo>
                  <a:pt x="19200" y="3176"/>
                  <a:pt x="19200" y="3176"/>
                  <a:pt x="19200" y="3176"/>
                </a:cubicBezTo>
                <a:cubicBezTo>
                  <a:pt x="19200" y="3812"/>
                  <a:pt x="19200" y="4447"/>
                  <a:pt x="19200" y="5400"/>
                </a:cubicBezTo>
                <a:cubicBezTo>
                  <a:pt x="21257" y="5400"/>
                  <a:pt x="21257" y="5400"/>
                  <a:pt x="21257" y="5400"/>
                </a:cubicBezTo>
                <a:cubicBezTo>
                  <a:pt x="21257" y="7624"/>
                  <a:pt x="21257" y="7624"/>
                  <a:pt x="21257" y="7624"/>
                </a:cubicBezTo>
                <a:cubicBezTo>
                  <a:pt x="20914" y="7624"/>
                  <a:pt x="20571" y="7624"/>
                  <a:pt x="20229" y="7624"/>
                </a:cubicBezTo>
                <a:cubicBezTo>
                  <a:pt x="19200" y="7624"/>
                  <a:pt x="19200" y="7624"/>
                  <a:pt x="19200" y="7624"/>
                </a:cubicBezTo>
                <a:cubicBezTo>
                  <a:pt x="19200" y="12071"/>
                  <a:pt x="19200" y="12071"/>
                  <a:pt x="19200" y="12071"/>
                </a:cubicBezTo>
                <a:cubicBezTo>
                  <a:pt x="19200" y="12706"/>
                  <a:pt x="19200" y="13341"/>
                  <a:pt x="20229" y="13341"/>
                </a:cubicBezTo>
                <a:cubicBezTo>
                  <a:pt x="20914" y="13341"/>
                  <a:pt x="21257" y="13341"/>
                  <a:pt x="21600" y="13024"/>
                </a:cubicBezTo>
                <a:lnTo>
                  <a:pt x="21600" y="1556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1" name="Shape 5581"/>
          <p:cNvSpPr/>
          <p:nvPr/>
        </p:nvSpPr>
        <p:spPr>
          <a:xfrm>
            <a:off x="6749882" y="1447236"/>
            <a:ext cx="362204" cy="3564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503"/>
                </a:moveTo>
                <a:cubicBezTo>
                  <a:pt x="21600" y="19738"/>
                  <a:pt x="19769" y="21600"/>
                  <a:pt x="17573" y="21600"/>
                </a:cubicBezTo>
                <a:cubicBezTo>
                  <a:pt x="14278" y="21600"/>
                  <a:pt x="14278" y="21600"/>
                  <a:pt x="14278" y="21600"/>
                </a:cubicBezTo>
                <a:cubicBezTo>
                  <a:pt x="13912" y="21600"/>
                  <a:pt x="13546" y="21600"/>
                  <a:pt x="13546" y="20855"/>
                </a:cubicBezTo>
                <a:cubicBezTo>
                  <a:pt x="13546" y="20483"/>
                  <a:pt x="13546" y="18993"/>
                  <a:pt x="13546" y="17503"/>
                </a:cubicBezTo>
                <a:cubicBezTo>
                  <a:pt x="13546" y="16386"/>
                  <a:pt x="13180" y="15641"/>
                  <a:pt x="12814" y="15641"/>
                </a:cubicBezTo>
                <a:cubicBezTo>
                  <a:pt x="15010" y="15269"/>
                  <a:pt x="17573" y="14152"/>
                  <a:pt x="17573" y="10055"/>
                </a:cubicBezTo>
                <a:cubicBezTo>
                  <a:pt x="17573" y="8938"/>
                  <a:pt x="17207" y="7821"/>
                  <a:pt x="16475" y="7076"/>
                </a:cubicBezTo>
                <a:cubicBezTo>
                  <a:pt x="16841" y="7076"/>
                  <a:pt x="16841" y="5959"/>
                  <a:pt x="16475" y="4469"/>
                </a:cubicBezTo>
                <a:cubicBezTo>
                  <a:pt x="15376" y="4097"/>
                  <a:pt x="13546" y="5586"/>
                  <a:pt x="13546" y="5586"/>
                </a:cubicBezTo>
                <a:cubicBezTo>
                  <a:pt x="12814" y="5214"/>
                  <a:pt x="11715" y="5214"/>
                  <a:pt x="10983" y="5214"/>
                </a:cubicBezTo>
                <a:cubicBezTo>
                  <a:pt x="9885" y="5214"/>
                  <a:pt x="9153" y="5214"/>
                  <a:pt x="8054" y="5586"/>
                </a:cubicBezTo>
                <a:cubicBezTo>
                  <a:pt x="8054" y="5586"/>
                  <a:pt x="6224" y="4097"/>
                  <a:pt x="5125" y="4469"/>
                </a:cubicBezTo>
                <a:cubicBezTo>
                  <a:pt x="4759" y="5959"/>
                  <a:pt x="5125" y="7076"/>
                  <a:pt x="5125" y="7076"/>
                </a:cubicBezTo>
                <a:cubicBezTo>
                  <a:pt x="4393" y="7821"/>
                  <a:pt x="4027" y="8938"/>
                  <a:pt x="4027" y="10055"/>
                </a:cubicBezTo>
                <a:cubicBezTo>
                  <a:pt x="4027" y="14152"/>
                  <a:pt x="6590" y="15269"/>
                  <a:pt x="8786" y="15641"/>
                </a:cubicBezTo>
                <a:cubicBezTo>
                  <a:pt x="8420" y="15641"/>
                  <a:pt x="8420" y="16386"/>
                  <a:pt x="8054" y="16759"/>
                </a:cubicBezTo>
                <a:cubicBezTo>
                  <a:pt x="7688" y="17131"/>
                  <a:pt x="5858" y="17876"/>
                  <a:pt x="5125" y="16014"/>
                </a:cubicBezTo>
                <a:cubicBezTo>
                  <a:pt x="4393" y="14897"/>
                  <a:pt x="3295" y="14897"/>
                  <a:pt x="3295" y="14897"/>
                </a:cubicBezTo>
                <a:cubicBezTo>
                  <a:pt x="2563" y="14897"/>
                  <a:pt x="3295" y="15641"/>
                  <a:pt x="3295" y="15641"/>
                </a:cubicBezTo>
                <a:cubicBezTo>
                  <a:pt x="4027" y="16014"/>
                  <a:pt x="4759" y="17131"/>
                  <a:pt x="4759" y="17131"/>
                </a:cubicBezTo>
                <a:cubicBezTo>
                  <a:pt x="5125" y="18993"/>
                  <a:pt x="8054" y="18621"/>
                  <a:pt x="8054" y="18621"/>
                </a:cubicBezTo>
                <a:cubicBezTo>
                  <a:pt x="8054" y="19366"/>
                  <a:pt x="8054" y="20483"/>
                  <a:pt x="8054" y="20855"/>
                </a:cubicBezTo>
                <a:cubicBezTo>
                  <a:pt x="8054" y="21600"/>
                  <a:pt x="7688" y="21600"/>
                  <a:pt x="7322" y="21600"/>
                </a:cubicBezTo>
                <a:cubicBezTo>
                  <a:pt x="4027" y="21600"/>
                  <a:pt x="4027" y="21600"/>
                  <a:pt x="4027" y="21600"/>
                </a:cubicBezTo>
                <a:cubicBezTo>
                  <a:pt x="1831" y="21600"/>
                  <a:pt x="0" y="19738"/>
                  <a:pt x="0" y="17503"/>
                </a:cubicBezTo>
                <a:cubicBezTo>
                  <a:pt x="0" y="3724"/>
                  <a:pt x="0" y="3724"/>
                  <a:pt x="0" y="3724"/>
                </a:cubicBezTo>
                <a:cubicBezTo>
                  <a:pt x="0" y="1490"/>
                  <a:pt x="1831" y="0"/>
                  <a:pt x="4027" y="0"/>
                </a:cubicBezTo>
                <a:cubicBezTo>
                  <a:pt x="17573" y="0"/>
                  <a:pt x="17573" y="0"/>
                  <a:pt x="17573" y="0"/>
                </a:cubicBezTo>
                <a:cubicBezTo>
                  <a:pt x="19769" y="0"/>
                  <a:pt x="21600" y="1490"/>
                  <a:pt x="21600" y="3724"/>
                </a:cubicBezTo>
                <a:lnTo>
                  <a:pt x="21600" y="17503"/>
                </a:lnTo>
                <a:close/>
                <a:moveTo>
                  <a:pt x="4027" y="15269"/>
                </a:moveTo>
                <a:cubicBezTo>
                  <a:pt x="4027" y="15269"/>
                  <a:pt x="4027" y="15269"/>
                  <a:pt x="4027" y="15269"/>
                </a:cubicBezTo>
                <a:cubicBezTo>
                  <a:pt x="4027" y="15269"/>
                  <a:pt x="4027" y="15269"/>
                  <a:pt x="4027" y="15269"/>
                </a:cubicBezTo>
                <a:cubicBezTo>
                  <a:pt x="4027" y="15269"/>
                  <a:pt x="4393" y="15269"/>
                  <a:pt x="4027" y="15269"/>
                </a:cubicBezTo>
                <a:cubicBezTo>
                  <a:pt x="4027" y="15641"/>
                  <a:pt x="4027" y="15641"/>
                  <a:pt x="4027" y="15269"/>
                </a:cubicBezTo>
                <a:close/>
                <a:moveTo>
                  <a:pt x="4393" y="16014"/>
                </a:moveTo>
                <a:cubicBezTo>
                  <a:pt x="4393" y="15641"/>
                  <a:pt x="4393" y="15641"/>
                  <a:pt x="4393" y="15641"/>
                </a:cubicBezTo>
                <a:cubicBezTo>
                  <a:pt x="4393" y="15641"/>
                  <a:pt x="4393" y="15641"/>
                  <a:pt x="4759" y="15641"/>
                </a:cubicBezTo>
                <a:cubicBezTo>
                  <a:pt x="4759" y="15641"/>
                  <a:pt x="4759" y="16014"/>
                  <a:pt x="4759" y="16014"/>
                </a:cubicBezTo>
                <a:cubicBezTo>
                  <a:pt x="4759" y="16014"/>
                  <a:pt x="4393" y="16014"/>
                  <a:pt x="4393" y="16014"/>
                </a:cubicBezTo>
                <a:close/>
                <a:moveTo>
                  <a:pt x="5125" y="16386"/>
                </a:moveTo>
                <a:cubicBezTo>
                  <a:pt x="5125" y="16759"/>
                  <a:pt x="4759" y="16386"/>
                  <a:pt x="4759" y="16386"/>
                </a:cubicBezTo>
                <a:cubicBezTo>
                  <a:pt x="4759" y="16386"/>
                  <a:pt x="4759" y="16386"/>
                  <a:pt x="4759" y="16014"/>
                </a:cubicBezTo>
                <a:cubicBezTo>
                  <a:pt x="4759" y="16014"/>
                  <a:pt x="5125" y="16014"/>
                  <a:pt x="5125" y="16386"/>
                </a:cubicBezTo>
                <a:cubicBezTo>
                  <a:pt x="5125" y="16386"/>
                  <a:pt x="5125" y="16386"/>
                  <a:pt x="5125" y="16386"/>
                </a:cubicBezTo>
                <a:close/>
                <a:moveTo>
                  <a:pt x="5492" y="17131"/>
                </a:moveTo>
                <a:cubicBezTo>
                  <a:pt x="5125" y="17131"/>
                  <a:pt x="5125" y="16759"/>
                  <a:pt x="5125" y="16759"/>
                </a:cubicBezTo>
                <a:cubicBezTo>
                  <a:pt x="5492" y="16759"/>
                  <a:pt x="5492" y="16759"/>
                  <a:pt x="5492" y="16759"/>
                </a:cubicBezTo>
                <a:cubicBezTo>
                  <a:pt x="5492" y="17131"/>
                  <a:pt x="5858" y="17131"/>
                  <a:pt x="5492" y="17131"/>
                </a:cubicBezTo>
                <a:cubicBezTo>
                  <a:pt x="5492" y="17131"/>
                  <a:pt x="5492" y="17131"/>
                  <a:pt x="5492" y="17131"/>
                </a:cubicBezTo>
                <a:close/>
                <a:moveTo>
                  <a:pt x="6224" y="17503"/>
                </a:moveTo>
                <a:cubicBezTo>
                  <a:pt x="5858" y="17503"/>
                  <a:pt x="5858" y="17503"/>
                  <a:pt x="5858" y="17503"/>
                </a:cubicBezTo>
                <a:cubicBezTo>
                  <a:pt x="5858" y="17131"/>
                  <a:pt x="6224" y="17131"/>
                  <a:pt x="6224" y="17131"/>
                </a:cubicBezTo>
                <a:cubicBezTo>
                  <a:pt x="6224" y="17131"/>
                  <a:pt x="6590" y="17503"/>
                  <a:pt x="6590" y="17503"/>
                </a:cubicBezTo>
                <a:cubicBezTo>
                  <a:pt x="6224" y="17503"/>
                  <a:pt x="6224" y="17503"/>
                  <a:pt x="6224" y="17503"/>
                </a:cubicBezTo>
                <a:close/>
                <a:moveTo>
                  <a:pt x="6956" y="17876"/>
                </a:moveTo>
                <a:cubicBezTo>
                  <a:pt x="6956" y="17876"/>
                  <a:pt x="6956" y="17503"/>
                  <a:pt x="6956" y="17503"/>
                </a:cubicBezTo>
                <a:cubicBezTo>
                  <a:pt x="6956" y="17503"/>
                  <a:pt x="6956" y="17503"/>
                  <a:pt x="6956" y="17503"/>
                </a:cubicBezTo>
                <a:cubicBezTo>
                  <a:pt x="7322" y="17503"/>
                  <a:pt x="7322" y="17503"/>
                  <a:pt x="7322" y="17503"/>
                </a:cubicBezTo>
                <a:cubicBezTo>
                  <a:pt x="7322" y="17503"/>
                  <a:pt x="7322" y="17876"/>
                  <a:pt x="6956" y="17876"/>
                </a:cubicBezTo>
                <a:close/>
                <a:moveTo>
                  <a:pt x="8054" y="17503"/>
                </a:moveTo>
                <a:cubicBezTo>
                  <a:pt x="7688" y="17503"/>
                  <a:pt x="7688" y="17503"/>
                  <a:pt x="7688" y="17503"/>
                </a:cubicBezTo>
                <a:cubicBezTo>
                  <a:pt x="7688" y="17503"/>
                  <a:pt x="7688" y="17503"/>
                  <a:pt x="7688" y="17131"/>
                </a:cubicBezTo>
                <a:cubicBezTo>
                  <a:pt x="8054" y="17131"/>
                  <a:pt x="8054" y="17503"/>
                  <a:pt x="8054" y="17503"/>
                </a:cubicBezTo>
                <a:cubicBezTo>
                  <a:pt x="8054" y="17503"/>
                  <a:pt x="8054" y="17503"/>
                  <a:pt x="8054" y="1750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2" name="Shape 5582"/>
          <p:cNvSpPr/>
          <p:nvPr/>
        </p:nvSpPr>
        <p:spPr>
          <a:xfrm>
            <a:off x="7662518" y="1415864"/>
            <a:ext cx="245270" cy="3878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18900" y="1029"/>
                  <a:pt x="18900" y="1029"/>
                  <a:pt x="18900" y="1029"/>
                </a:cubicBezTo>
                <a:cubicBezTo>
                  <a:pt x="16200" y="1029"/>
                  <a:pt x="16200" y="1029"/>
                  <a:pt x="16200" y="1029"/>
                </a:cubicBezTo>
                <a:cubicBezTo>
                  <a:pt x="17820" y="2057"/>
                  <a:pt x="19440" y="3086"/>
                  <a:pt x="19440" y="4800"/>
                </a:cubicBezTo>
                <a:cubicBezTo>
                  <a:pt x="19440" y="8229"/>
                  <a:pt x="14580" y="8571"/>
                  <a:pt x="14580" y="10286"/>
                </a:cubicBezTo>
                <a:cubicBezTo>
                  <a:pt x="14580" y="12000"/>
                  <a:pt x="20520" y="12686"/>
                  <a:pt x="20520" y="16114"/>
                </a:cubicBezTo>
                <a:cubicBezTo>
                  <a:pt x="20520" y="17143"/>
                  <a:pt x="20520" y="17829"/>
                  <a:pt x="19980" y="18514"/>
                </a:cubicBezTo>
                <a:cubicBezTo>
                  <a:pt x="17820" y="20914"/>
                  <a:pt x="12960" y="21600"/>
                  <a:pt x="9180" y="21600"/>
                </a:cubicBezTo>
                <a:cubicBezTo>
                  <a:pt x="6480" y="21600"/>
                  <a:pt x="2700" y="20914"/>
                  <a:pt x="540" y="19200"/>
                </a:cubicBezTo>
                <a:cubicBezTo>
                  <a:pt x="0" y="18857"/>
                  <a:pt x="0" y="18171"/>
                  <a:pt x="0" y="17486"/>
                </a:cubicBezTo>
                <a:cubicBezTo>
                  <a:pt x="0" y="16114"/>
                  <a:pt x="1620" y="14743"/>
                  <a:pt x="3240" y="14057"/>
                </a:cubicBezTo>
                <a:cubicBezTo>
                  <a:pt x="5940" y="13029"/>
                  <a:pt x="8640" y="13029"/>
                  <a:pt x="11340" y="12686"/>
                </a:cubicBezTo>
                <a:cubicBezTo>
                  <a:pt x="10800" y="12000"/>
                  <a:pt x="10260" y="11657"/>
                  <a:pt x="10260" y="10971"/>
                </a:cubicBezTo>
                <a:cubicBezTo>
                  <a:pt x="10260" y="10286"/>
                  <a:pt x="10260" y="9943"/>
                  <a:pt x="10800" y="9600"/>
                </a:cubicBezTo>
                <a:cubicBezTo>
                  <a:pt x="10260" y="9943"/>
                  <a:pt x="9720" y="9943"/>
                  <a:pt x="9180" y="9943"/>
                </a:cubicBezTo>
                <a:cubicBezTo>
                  <a:pt x="5400" y="9943"/>
                  <a:pt x="2160" y="7886"/>
                  <a:pt x="2160" y="5486"/>
                </a:cubicBezTo>
                <a:cubicBezTo>
                  <a:pt x="2160" y="3771"/>
                  <a:pt x="3240" y="2400"/>
                  <a:pt x="4860" y="1714"/>
                </a:cubicBezTo>
                <a:cubicBezTo>
                  <a:pt x="7020" y="343"/>
                  <a:pt x="10260" y="0"/>
                  <a:pt x="12960" y="0"/>
                </a:cubicBezTo>
                <a:lnTo>
                  <a:pt x="21600" y="0"/>
                </a:lnTo>
                <a:close/>
                <a:moveTo>
                  <a:pt x="12960" y="13714"/>
                </a:moveTo>
                <a:cubicBezTo>
                  <a:pt x="12960" y="13714"/>
                  <a:pt x="12420" y="13714"/>
                  <a:pt x="11880" y="13714"/>
                </a:cubicBezTo>
                <a:cubicBezTo>
                  <a:pt x="8640" y="13714"/>
                  <a:pt x="3780" y="14400"/>
                  <a:pt x="3780" y="16800"/>
                </a:cubicBezTo>
                <a:cubicBezTo>
                  <a:pt x="3780" y="19543"/>
                  <a:pt x="8100" y="20229"/>
                  <a:pt x="11340" y="20229"/>
                </a:cubicBezTo>
                <a:cubicBezTo>
                  <a:pt x="14580" y="20229"/>
                  <a:pt x="17820" y="19543"/>
                  <a:pt x="17820" y="17486"/>
                </a:cubicBezTo>
                <a:cubicBezTo>
                  <a:pt x="17820" y="15429"/>
                  <a:pt x="15120" y="14400"/>
                  <a:pt x="12960" y="13714"/>
                </a:cubicBezTo>
                <a:close/>
                <a:moveTo>
                  <a:pt x="9720" y="1029"/>
                </a:moveTo>
                <a:cubicBezTo>
                  <a:pt x="8640" y="1029"/>
                  <a:pt x="7560" y="1371"/>
                  <a:pt x="7020" y="2057"/>
                </a:cubicBezTo>
                <a:cubicBezTo>
                  <a:pt x="5940" y="2400"/>
                  <a:pt x="5940" y="3086"/>
                  <a:pt x="5940" y="4114"/>
                </a:cubicBezTo>
                <a:cubicBezTo>
                  <a:pt x="5940" y="5829"/>
                  <a:pt x="7560" y="8914"/>
                  <a:pt x="11340" y="8914"/>
                </a:cubicBezTo>
                <a:cubicBezTo>
                  <a:pt x="12420" y="8914"/>
                  <a:pt x="13500" y="8571"/>
                  <a:pt x="14580" y="8229"/>
                </a:cubicBezTo>
                <a:cubicBezTo>
                  <a:pt x="15120" y="7543"/>
                  <a:pt x="15660" y="6857"/>
                  <a:pt x="15660" y="6171"/>
                </a:cubicBezTo>
                <a:cubicBezTo>
                  <a:pt x="15660" y="4114"/>
                  <a:pt x="13500" y="1029"/>
                  <a:pt x="9720" y="102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3" name="Shape 5583"/>
          <p:cNvSpPr/>
          <p:nvPr/>
        </p:nvSpPr>
        <p:spPr>
          <a:xfrm>
            <a:off x="8523815" y="1447236"/>
            <a:ext cx="536174" cy="3564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52" y="5586"/>
                </a:moveTo>
                <a:cubicBezTo>
                  <a:pt x="10924" y="10800"/>
                  <a:pt x="10924" y="10800"/>
                  <a:pt x="10924" y="10800"/>
                </a:cubicBezTo>
                <a:cubicBezTo>
                  <a:pt x="10924" y="10800"/>
                  <a:pt x="10924" y="10800"/>
                  <a:pt x="10676" y="10800"/>
                </a:cubicBezTo>
                <a:cubicBezTo>
                  <a:pt x="10676" y="10800"/>
                  <a:pt x="10676" y="10800"/>
                  <a:pt x="10676" y="10800"/>
                </a:cubicBezTo>
                <a:cubicBezTo>
                  <a:pt x="4469" y="7821"/>
                  <a:pt x="4469" y="7821"/>
                  <a:pt x="4469" y="7821"/>
                </a:cubicBezTo>
                <a:cubicBezTo>
                  <a:pt x="3972" y="8566"/>
                  <a:pt x="3724" y="10055"/>
                  <a:pt x="3476" y="11917"/>
                </a:cubicBezTo>
                <a:cubicBezTo>
                  <a:pt x="3972" y="12290"/>
                  <a:pt x="4221" y="12662"/>
                  <a:pt x="4221" y="13407"/>
                </a:cubicBezTo>
                <a:cubicBezTo>
                  <a:pt x="4221" y="14152"/>
                  <a:pt x="3972" y="14524"/>
                  <a:pt x="3724" y="14897"/>
                </a:cubicBezTo>
                <a:cubicBezTo>
                  <a:pt x="4221" y="20855"/>
                  <a:pt x="4221" y="20855"/>
                  <a:pt x="4221" y="20855"/>
                </a:cubicBezTo>
                <a:cubicBezTo>
                  <a:pt x="4221" y="21228"/>
                  <a:pt x="4221" y="21228"/>
                  <a:pt x="3972" y="21228"/>
                </a:cubicBezTo>
                <a:cubicBezTo>
                  <a:pt x="3972" y="21600"/>
                  <a:pt x="3972" y="21600"/>
                  <a:pt x="3972" y="21600"/>
                </a:cubicBezTo>
                <a:cubicBezTo>
                  <a:pt x="1986" y="21600"/>
                  <a:pt x="1986" y="21600"/>
                  <a:pt x="1986" y="21600"/>
                </a:cubicBezTo>
                <a:cubicBezTo>
                  <a:pt x="1986" y="21600"/>
                  <a:pt x="1986" y="21600"/>
                  <a:pt x="1738" y="21228"/>
                </a:cubicBezTo>
                <a:cubicBezTo>
                  <a:pt x="1738" y="21228"/>
                  <a:pt x="1738" y="21228"/>
                  <a:pt x="1738" y="20855"/>
                </a:cubicBezTo>
                <a:cubicBezTo>
                  <a:pt x="2234" y="14897"/>
                  <a:pt x="2234" y="14897"/>
                  <a:pt x="2234" y="14897"/>
                </a:cubicBezTo>
                <a:cubicBezTo>
                  <a:pt x="1986" y="14524"/>
                  <a:pt x="1738" y="14152"/>
                  <a:pt x="1738" y="13407"/>
                </a:cubicBezTo>
                <a:cubicBezTo>
                  <a:pt x="1738" y="12662"/>
                  <a:pt x="1986" y="12290"/>
                  <a:pt x="2483" y="11917"/>
                </a:cubicBezTo>
                <a:cubicBezTo>
                  <a:pt x="2483" y="10055"/>
                  <a:pt x="2731" y="8566"/>
                  <a:pt x="3228" y="7076"/>
                </a:cubicBezTo>
                <a:cubicBezTo>
                  <a:pt x="248" y="5586"/>
                  <a:pt x="248" y="5586"/>
                  <a:pt x="248" y="5586"/>
                </a:cubicBezTo>
                <a:cubicBezTo>
                  <a:pt x="0" y="5586"/>
                  <a:pt x="0" y="5586"/>
                  <a:pt x="0" y="5214"/>
                </a:cubicBezTo>
                <a:cubicBezTo>
                  <a:pt x="0" y="5214"/>
                  <a:pt x="0" y="4841"/>
                  <a:pt x="248" y="4841"/>
                </a:cubicBezTo>
                <a:cubicBezTo>
                  <a:pt x="10676" y="0"/>
                  <a:pt x="10676" y="0"/>
                  <a:pt x="10676" y="0"/>
                </a:cubicBezTo>
                <a:cubicBezTo>
                  <a:pt x="10676" y="0"/>
                  <a:pt x="10676" y="0"/>
                  <a:pt x="10676" y="0"/>
                </a:cubicBezTo>
                <a:cubicBezTo>
                  <a:pt x="10924" y="0"/>
                  <a:pt x="10924" y="0"/>
                  <a:pt x="10924" y="0"/>
                </a:cubicBezTo>
                <a:cubicBezTo>
                  <a:pt x="21352" y="4841"/>
                  <a:pt x="21352" y="4841"/>
                  <a:pt x="21352" y="4841"/>
                </a:cubicBezTo>
                <a:cubicBezTo>
                  <a:pt x="21600" y="4841"/>
                  <a:pt x="21600" y="5214"/>
                  <a:pt x="21600" y="5214"/>
                </a:cubicBezTo>
                <a:cubicBezTo>
                  <a:pt x="21600" y="5586"/>
                  <a:pt x="21600" y="5586"/>
                  <a:pt x="21352" y="5586"/>
                </a:cubicBezTo>
                <a:close/>
                <a:moveTo>
                  <a:pt x="16883" y="14152"/>
                </a:moveTo>
                <a:cubicBezTo>
                  <a:pt x="16883" y="16386"/>
                  <a:pt x="14152" y="17876"/>
                  <a:pt x="10676" y="17876"/>
                </a:cubicBezTo>
                <a:cubicBezTo>
                  <a:pt x="7448" y="17876"/>
                  <a:pt x="4717" y="16386"/>
                  <a:pt x="4717" y="14152"/>
                </a:cubicBezTo>
                <a:cubicBezTo>
                  <a:pt x="4966" y="9683"/>
                  <a:pt x="4966" y="9683"/>
                  <a:pt x="4966" y="9683"/>
                </a:cubicBezTo>
                <a:cubicBezTo>
                  <a:pt x="10428" y="12290"/>
                  <a:pt x="10428" y="12290"/>
                  <a:pt x="10428" y="12290"/>
                </a:cubicBezTo>
                <a:cubicBezTo>
                  <a:pt x="10428" y="12290"/>
                  <a:pt x="10676" y="12662"/>
                  <a:pt x="10676" y="12662"/>
                </a:cubicBezTo>
                <a:cubicBezTo>
                  <a:pt x="10924" y="12662"/>
                  <a:pt x="11172" y="12290"/>
                  <a:pt x="11172" y="12290"/>
                </a:cubicBezTo>
                <a:cubicBezTo>
                  <a:pt x="16634" y="9683"/>
                  <a:pt x="16634" y="9683"/>
                  <a:pt x="16634" y="9683"/>
                </a:cubicBezTo>
                <a:lnTo>
                  <a:pt x="16883" y="1415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4" name="Shape 5584"/>
          <p:cNvSpPr/>
          <p:nvPr/>
        </p:nvSpPr>
        <p:spPr>
          <a:xfrm>
            <a:off x="9413634" y="1415864"/>
            <a:ext cx="362204" cy="4192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73" y="15247"/>
                </a:moveTo>
                <a:cubicBezTo>
                  <a:pt x="17207" y="15247"/>
                  <a:pt x="17207" y="15247"/>
                  <a:pt x="17207" y="15247"/>
                </a:cubicBezTo>
                <a:cubicBezTo>
                  <a:pt x="16475" y="15565"/>
                  <a:pt x="15742" y="15882"/>
                  <a:pt x="15010" y="15882"/>
                </a:cubicBezTo>
                <a:cubicBezTo>
                  <a:pt x="14644" y="15882"/>
                  <a:pt x="14644" y="15882"/>
                  <a:pt x="14278" y="15882"/>
                </a:cubicBezTo>
                <a:cubicBezTo>
                  <a:pt x="13912" y="16200"/>
                  <a:pt x="13180" y="16200"/>
                  <a:pt x="12447" y="16518"/>
                </a:cubicBezTo>
                <a:cubicBezTo>
                  <a:pt x="12447" y="18424"/>
                  <a:pt x="12447" y="18424"/>
                  <a:pt x="12447" y="18424"/>
                </a:cubicBezTo>
                <a:cubicBezTo>
                  <a:pt x="12447" y="20012"/>
                  <a:pt x="10983" y="21600"/>
                  <a:pt x="9153" y="21600"/>
                </a:cubicBezTo>
                <a:cubicBezTo>
                  <a:pt x="6956" y="21600"/>
                  <a:pt x="5492" y="20012"/>
                  <a:pt x="5492" y="18424"/>
                </a:cubicBezTo>
                <a:cubicBezTo>
                  <a:pt x="5492" y="13976"/>
                  <a:pt x="5492" y="13976"/>
                  <a:pt x="5492" y="13976"/>
                </a:cubicBezTo>
                <a:cubicBezTo>
                  <a:pt x="5125" y="13976"/>
                  <a:pt x="4393" y="14294"/>
                  <a:pt x="3661" y="14294"/>
                </a:cubicBezTo>
                <a:cubicBezTo>
                  <a:pt x="1464" y="14294"/>
                  <a:pt x="0" y="12706"/>
                  <a:pt x="0" y="10800"/>
                </a:cubicBezTo>
                <a:cubicBezTo>
                  <a:pt x="0" y="9212"/>
                  <a:pt x="2563" y="8576"/>
                  <a:pt x="3661" y="7941"/>
                </a:cubicBezTo>
                <a:cubicBezTo>
                  <a:pt x="4393" y="7624"/>
                  <a:pt x="5125" y="6988"/>
                  <a:pt x="5492" y="6671"/>
                </a:cubicBezTo>
                <a:cubicBezTo>
                  <a:pt x="6224" y="6353"/>
                  <a:pt x="7322" y="5400"/>
                  <a:pt x="7322" y="4765"/>
                </a:cubicBezTo>
                <a:cubicBezTo>
                  <a:pt x="7322" y="1588"/>
                  <a:pt x="7322" y="1588"/>
                  <a:pt x="7322" y="1588"/>
                </a:cubicBezTo>
                <a:cubicBezTo>
                  <a:pt x="7322" y="635"/>
                  <a:pt x="8054" y="0"/>
                  <a:pt x="9153" y="0"/>
                </a:cubicBezTo>
                <a:cubicBezTo>
                  <a:pt x="17939" y="0"/>
                  <a:pt x="17939" y="0"/>
                  <a:pt x="17939" y="0"/>
                </a:cubicBezTo>
                <a:cubicBezTo>
                  <a:pt x="19037" y="0"/>
                  <a:pt x="19769" y="635"/>
                  <a:pt x="19769" y="1588"/>
                </a:cubicBezTo>
                <a:cubicBezTo>
                  <a:pt x="19769" y="4765"/>
                  <a:pt x="19769" y="4765"/>
                  <a:pt x="19769" y="4765"/>
                </a:cubicBezTo>
                <a:cubicBezTo>
                  <a:pt x="19769" y="5718"/>
                  <a:pt x="20136" y="6988"/>
                  <a:pt x="20502" y="7624"/>
                </a:cubicBezTo>
                <a:cubicBezTo>
                  <a:pt x="21234" y="8894"/>
                  <a:pt x="21600" y="10165"/>
                  <a:pt x="21600" y="11435"/>
                </a:cubicBezTo>
                <a:cubicBezTo>
                  <a:pt x="21600" y="13659"/>
                  <a:pt x="20136" y="15247"/>
                  <a:pt x="17573" y="15247"/>
                </a:cubicBezTo>
                <a:close/>
                <a:moveTo>
                  <a:pt x="17939" y="4765"/>
                </a:moveTo>
                <a:cubicBezTo>
                  <a:pt x="17939" y="4447"/>
                  <a:pt x="17939" y="4447"/>
                  <a:pt x="17939" y="4447"/>
                </a:cubicBezTo>
                <a:cubicBezTo>
                  <a:pt x="9153" y="4447"/>
                  <a:pt x="9153" y="4447"/>
                  <a:pt x="9153" y="4447"/>
                </a:cubicBezTo>
                <a:cubicBezTo>
                  <a:pt x="9153" y="4765"/>
                  <a:pt x="9153" y="4765"/>
                  <a:pt x="9153" y="4765"/>
                </a:cubicBezTo>
                <a:cubicBezTo>
                  <a:pt x="9153" y="6353"/>
                  <a:pt x="7688" y="6988"/>
                  <a:pt x="6956" y="7941"/>
                </a:cubicBezTo>
                <a:cubicBezTo>
                  <a:pt x="6224" y="8259"/>
                  <a:pt x="5492" y="8894"/>
                  <a:pt x="4759" y="9212"/>
                </a:cubicBezTo>
                <a:cubicBezTo>
                  <a:pt x="4393" y="9212"/>
                  <a:pt x="4027" y="9529"/>
                  <a:pt x="3661" y="9529"/>
                </a:cubicBezTo>
                <a:cubicBezTo>
                  <a:pt x="3661" y="9847"/>
                  <a:pt x="1831" y="10482"/>
                  <a:pt x="1831" y="10800"/>
                </a:cubicBezTo>
                <a:cubicBezTo>
                  <a:pt x="1831" y="11753"/>
                  <a:pt x="2563" y="12706"/>
                  <a:pt x="3661" y="12706"/>
                </a:cubicBezTo>
                <a:cubicBezTo>
                  <a:pt x="5492" y="12706"/>
                  <a:pt x="6224" y="11435"/>
                  <a:pt x="7322" y="11435"/>
                </a:cubicBezTo>
                <a:cubicBezTo>
                  <a:pt x="7322" y="18424"/>
                  <a:pt x="7322" y="18424"/>
                  <a:pt x="7322" y="18424"/>
                </a:cubicBezTo>
                <a:cubicBezTo>
                  <a:pt x="7322" y="19376"/>
                  <a:pt x="8054" y="20012"/>
                  <a:pt x="9153" y="20012"/>
                </a:cubicBezTo>
                <a:cubicBezTo>
                  <a:pt x="9885" y="20012"/>
                  <a:pt x="10983" y="19376"/>
                  <a:pt x="10983" y="18424"/>
                </a:cubicBezTo>
                <a:cubicBezTo>
                  <a:pt x="10983" y="14294"/>
                  <a:pt x="10983" y="14294"/>
                  <a:pt x="10983" y="14294"/>
                </a:cubicBezTo>
                <a:cubicBezTo>
                  <a:pt x="11349" y="14612"/>
                  <a:pt x="11715" y="14929"/>
                  <a:pt x="12447" y="14929"/>
                </a:cubicBezTo>
                <a:cubicBezTo>
                  <a:pt x="12814" y="14929"/>
                  <a:pt x="13546" y="14612"/>
                  <a:pt x="13912" y="14294"/>
                </a:cubicBezTo>
                <a:cubicBezTo>
                  <a:pt x="14278" y="14294"/>
                  <a:pt x="14644" y="14294"/>
                  <a:pt x="15010" y="14294"/>
                </a:cubicBezTo>
                <a:cubicBezTo>
                  <a:pt x="15376" y="14294"/>
                  <a:pt x="16475" y="14294"/>
                  <a:pt x="16475" y="13659"/>
                </a:cubicBezTo>
                <a:cubicBezTo>
                  <a:pt x="16841" y="13659"/>
                  <a:pt x="17207" y="13659"/>
                  <a:pt x="17573" y="13659"/>
                </a:cubicBezTo>
                <a:cubicBezTo>
                  <a:pt x="19037" y="13659"/>
                  <a:pt x="19769" y="12706"/>
                  <a:pt x="19769" y="11435"/>
                </a:cubicBezTo>
                <a:cubicBezTo>
                  <a:pt x="19769" y="9212"/>
                  <a:pt x="17939" y="6988"/>
                  <a:pt x="17939" y="4765"/>
                </a:cubicBezTo>
                <a:close/>
                <a:moveTo>
                  <a:pt x="17207" y="1588"/>
                </a:moveTo>
                <a:cubicBezTo>
                  <a:pt x="16475" y="1588"/>
                  <a:pt x="16108" y="1906"/>
                  <a:pt x="16108" y="2224"/>
                </a:cubicBezTo>
                <a:cubicBezTo>
                  <a:pt x="16108" y="2541"/>
                  <a:pt x="16475" y="2859"/>
                  <a:pt x="17207" y="2859"/>
                </a:cubicBezTo>
                <a:cubicBezTo>
                  <a:pt x="17573" y="2859"/>
                  <a:pt x="17939" y="2541"/>
                  <a:pt x="17939" y="2224"/>
                </a:cubicBezTo>
                <a:cubicBezTo>
                  <a:pt x="17939" y="1906"/>
                  <a:pt x="17573" y="1588"/>
                  <a:pt x="17207" y="158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5" name="Shape 5585"/>
          <p:cNvSpPr/>
          <p:nvPr/>
        </p:nvSpPr>
        <p:spPr>
          <a:xfrm>
            <a:off x="10300600" y="1470053"/>
            <a:ext cx="362204" cy="305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955"/>
                </a:moveTo>
                <a:cubicBezTo>
                  <a:pt x="21600" y="20278"/>
                  <a:pt x="20502" y="21600"/>
                  <a:pt x="19403" y="21600"/>
                </a:cubicBezTo>
                <a:cubicBezTo>
                  <a:pt x="2563" y="21600"/>
                  <a:pt x="2563" y="21600"/>
                  <a:pt x="2563" y="21600"/>
                </a:cubicBezTo>
                <a:cubicBezTo>
                  <a:pt x="1098" y="21600"/>
                  <a:pt x="0" y="20278"/>
                  <a:pt x="0" y="18955"/>
                </a:cubicBezTo>
                <a:cubicBezTo>
                  <a:pt x="0" y="13665"/>
                  <a:pt x="0" y="13665"/>
                  <a:pt x="0" y="13665"/>
                </a:cubicBezTo>
                <a:cubicBezTo>
                  <a:pt x="0" y="13224"/>
                  <a:pt x="366" y="12784"/>
                  <a:pt x="366" y="12343"/>
                </a:cubicBezTo>
                <a:cubicBezTo>
                  <a:pt x="3295" y="2204"/>
                  <a:pt x="3295" y="2204"/>
                  <a:pt x="3295" y="2204"/>
                </a:cubicBezTo>
                <a:cubicBezTo>
                  <a:pt x="3295" y="882"/>
                  <a:pt x="4393" y="0"/>
                  <a:pt x="5492" y="0"/>
                </a:cubicBezTo>
                <a:cubicBezTo>
                  <a:pt x="16108" y="0"/>
                  <a:pt x="16108" y="0"/>
                  <a:pt x="16108" y="0"/>
                </a:cubicBezTo>
                <a:cubicBezTo>
                  <a:pt x="17207" y="0"/>
                  <a:pt x="18305" y="882"/>
                  <a:pt x="18671" y="2204"/>
                </a:cubicBezTo>
                <a:cubicBezTo>
                  <a:pt x="21234" y="12343"/>
                  <a:pt x="21234" y="12343"/>
                  <a:pt x="21234" y="12343"/>
                </a:cubicBezTo>
                <a:cubicBezTo>
                  <a:pt x="21234" y="12784"/>
                  <a:pt x="21600" y="13224"/>
                  <a:pt x="21600" y="13665"/>
                </a:cubicBezTo>
                <a:lnTo>
                  <a:pt x="21600" y="18955"/>
                </a:lnTo>
                <a:close/>
                <a:moveTo>
                  <a:pt x="19769" y="13665"/>
                </a:moveTo>
                <a:cubicBezTo>
                  <a:pt x="19769" y="13224"/>
                  <a:pt x="19403" y="13224"/>
                  <a:pt x="19403" y="13224"/>
                </a:cubicBezTo>
                <a:cubicBezTo>
                  <a:pt x="2563" y="13224"/>
                  <a:pt x="2563" y="13224"/>
                  <a:pt x="2563" y="13224"/>
                </a:cubicBezTo>
                <a:cubicBezTo>
                  <a:pt x="2197" y="13224"/>
                  <a:pt x="1831" y="13224"/>
                  <a:pt x="1831" y="13665"/>
                </a:cubicBezTo>
                <a:cubicBezTo>
                  <a:pt x="1831" y="18955"/>
                  <a:pt x="1831" y="18955"/>
                  <a:pt x="1831" y="18955"/>
                </a:cubicBezTo>
                <a:cubicBezTo>
                  <a:pt x="1831" y="19396"/>
                  <a:pt x="2197" y="19396"/>
                  <a:pt x="2563" y="19396"/>
                </a:cubicBezTo>
                <a:cubicBezTo>
                  <a:pt x="19403" y="19396"/>
                  <a:pt x="19403" y="19396"/>
                  <a:pt x="19403" y="19396"/>
                </a:cubicBezTo>
                <a:cubicBezTo>
                  <a:pt x="19403" y="19396"/>
                  <a:pt x="19769" y="19396"/>
                  <a:pt x="19769" y="18955"/>
                </a:cubicBezTo>
                <a:lnTo>
                  <a:pt x="19769" y="13665"/>
                </a:lnTo>
                <a:close/>
                <a:moveTo>
                  <a:pt x="19037" y="11020"/>
                </a:moveTo>
                <a:cubicBezTo>
                  <a:pt x="16841" y="2645"/>
                  <a:pt x="16841" y="2645"/>
                  <a:pt x="16841" y="2645"/>
                </a:cubicBezTo>
                <a:cubicBezTo>
                  <a:pt x="16841" y="2645"/>
                  <a:pt x="16475" y="2204"/>
                  <a:pt x="16108" y="2204"/>
                </a:cubicBezTo>
                <a:cubicBezTo>
                  <a:pt x="5492" y="2204"/>
                  <a:pt x="5492" y="2204"/>
                  <a:pt x="5492" y="2204"/>
                </a:cubicBezTo>
                <a:cubicBezTo>
                  <a:pt x="5125" y="2204"/>
                  <a:pt x="4759" y="2645"/>
                  <a:pt x="4759" y="2645"/>
                </a:cubicBezTo>
                <a:cubicBezTo>
                  <a:pt x="2563" y="11020"/>
                  <a:pt x="2563" y="11020"/>
                  <a:pt x="2563" y="11020"/>
                </a:cubicBezTo>
                <a:lnTo>
                  <a:pt x="19037" y="11020"/>
                </a:lnTo>
                <a:close/>
                <a:moveTo>
                  <a:pt x="13546" y="17633"/>
                </a:moveTo>
                <a:cubicBezTo>
                  <a:pt x="12814" y="17633"/>
                  <a:pt x="12447" y="17192"/>
                  <a:pt x="12447" y="16310"/>
                </a:cubicBezTo>
                <a:cubicBezTo>
                  <a:pt x="12447" y="15429"/>
                  <a:pt x="12814" y="14988"/>
                  <a:pt x="13546" y="14988"/>
                </a:cubicBezTo>
                <a:cubicBezTo>
                  <a:pt x="14278" y="14988"/>
                  <a:pt x="14644" y="15429"/>
                  <a:pt x="14644" y="16310"/>
                </a:cubicBezTo>
                <a:cubicBezTo>
                  <a:pt x="14644" y="17192"/>
                  <a:pt x="14278" y="17633"/>
                  <a:pt x="13546" y="17633"/>
                </a:cubicBezTo>
                <a:close/>
                <a:moveTo>
                  <a:pt x="17207" y="17633"/>
                </a:moveTo>
                <a:cubicBezTo>
                  <a:pt x="16475" y="17633"/>
                  <a:pt x="16108" y="17192"/>
                  <a:pt x="16108" y="16310"/>
                </a:cubicBezTo>
                <a:cubicBezTo>
                  <a:pt x="16108" y="15429"/>
                  <a:pt x="16475" y="14988"/>
                  <a:pt x="17207" y="14988"/>
                </a:cubicBezTo>
                <a:cubicBezTo>
                  <a:pt x="17573" y="14988"/>
                  <a:pt x="18305" y="15429"/>
                  <a:pt x="18305" y="16310"/>
                </a:cubicBezTo>
                <a:cubicBezTo>
                  <a:pt x="18305" y="17192"/>
                  <a:pt x="17573" y="17633"/>
                  <a:pt x="17207" y="1763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6" name="Shape 5586"/>
          <p:cNvSpPr/>
          <p:nvPr/>
        </p:nvSpPr>
        <p:spPr>
          <a:xfrm>
            <a:off x="11187567" y="1447236"/>
            <a:ext cx="419243" cy="3564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59" y="12662"/>
                </a:moveTo>
                <a:cubicBezTo>
                  <a:pt x="11435" y="21228"/>
                  <a:pt x="11435" y="21228"/>
                  <a:pt x="11435" y="21228"/>
                </a:cubicBezTo>
                <a:cubicBezTo>
                  <a:pt x="11435" y="21600"/>
                  <a:pt x="11118" y="21600"/>
                  <a:pt x="10800" y="21600"/>
                </a:cubicBezTo>
                <a:cubicBezTo>
                  <a:pt x="10800" y="21600"/>
                  <a:pt x="10482" y="21600"/>
                  <a:pt x="10482" y="21228"/>
                </a:cubicBezTo>
                <a:cubicBezTo>
                  <a:pt x="2859" y="12662"/>
                  <a:pt x="2859" y="12662"/>
                  <a:pt x="2859" y="12662"/>
                </a:cubicBezTo>
                <a:cubicBezTo>
                  <a:pt x="2859" y="12662"/>
                  <a:pt x="0" y="9683"/>
                  <a:pt x="0" y="6331"/>
                </a:cubicBezTo>
                <a:cubicBezTo>
                  <a:pt x="0" y="2234"/>
                  <a:pt x="2224" y="0"/>
                  <a:pt x="6035" y="0"/>
                </a:cubicBezTo>
                <a:cubicBezTo>
                  <a:pt x="7941" y="0"/>
                  <a:pt x="9847" y="1862"/>
                  <a:pt x="10800" y="2979"/>
                </a:cubicBezTo>
                <a:cubicBezTo>
                  <a:pt x="11753" y="1862"/>
                  <a:pt x="13976" y="0"/>
                  <a:pt x="15882" y="0"/>
                </a:cubicBezTo>
                <a:cubicBezTo>
                  <a:pt x="19694" y="0"/>
                  <a:pt x="21600" y="2234"/>
                  <a:pt x="21600" y="6331"/>
                </a:cubicBezTo>
                <a:cubicBezTo>
                  <a:pt x="21600" y="9683"/>
                  <a:pt x="19059" y="12662"/>
                  <a:pt x="19059" y="12662"/>
                </a:cubicBezTo>
                <a:close/>
                <a:moveTo>
                  <a:pt x="15882" y="1490"/>
                </a:moveTo>
                <a:cubicBezTo>
                  <a:pt x="14294" y="1490"/>
                  <a:pt x="12071" y="4097"/>
                  <a:pt x="11435" y="4841"/>
                </a:cubicBezTo>
                <a:cubicBezTo>
                  <a:pt x="11118" y="5214"/>
                  <a:pt x="10800" y="5214"/>
                  <a:pt x="10482" y="4841"/>
                </a:cubicBezTo>
                <a:cubicBezTo>
                  <a:pt x="9847" y="4097"/>
                  <a:pt x="7624" y="1490"/>
                  <a:pt x="6035" y="1490"/>
                </a:cubicBezTo>
                <a:cubicBezTo>
                  <a:pt x="4129" y="1490"/>
                  <a:pt x="1588" y="2607"/>
                  <a:pt x="1588" y="6331"/>
                </a:cubicBezTo>
                <a:cubicBezTo>
                  <a:pt x="1588" y="8938"/>
                  <a:pt x="3812" y="11545"/>
                  <a:pt x="3812" y="11545"/>
                </a:cubicBezTo>
                <a:cubicBezTo>
                  <a:pt x="10800" y="19366"/>
                  <a:pt x="10800" y="19366"/>
                  <a:pt x="10800" y="19366"/>
                </a:cubicBezTo>
                <a:cubicBezTo>
                  <a:pt x="17788" y="11545"/>
                  <a:pt x="17788" y="11545"/>
                  <a:pt x="17788" y="11545"/>
                </a:cubicBezTo>
                <a:cubicBezTo>
                  <a:pt x="18106" y="11545"/>
                  <a:pt x="20329" y="8938"/>
                  <a:pt x="20329" y="6331"/>
                </a:cubicBezTo>
                <a:cubicBezTo>
                  <a:pt x="20329" y="2607"/>
                  <a:pt x="17788" y="1490"/>
                  <a:pt x="15882" y="149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3" name="Shape 5593"/>
          <p:cNvSpPr/>
          <p:nvPr/>
        </p:nvSpPr>
        <p:spPr>
          <a:xfrm>
            <a:off x="660898" y="2137415"/>
            <a:ext cx="356498" cy="359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79" y="20855"/>
                </a:moveTo>
                <a:cubicBezTo>
                  <a:pt x="12662" y="21600"/>
                  <a:pt x="10800" y="21600"/>
                  <a:pt x="9310" y="21600"/>
                </a:cubicBezTo>
                <a:cubicBezTo>
                  <a:pt x="7821" y="21600"/>
                  <a:pt x="5959" y="21228"/>
                  <a:pt x="4469" y="21228"/>
                </a:cubicBezTo>
                <a:cubicBezTo>
                  <a:pt x="3724" y="21228"/>
                  <a:pt x="2979" y="21600"/>
                  <a:pt x="2234" y="21600"/>
                </a:cubicBezTo>
                <a:cubicBezTo>
                  <a:pt x="1117" y="21600"/>
                  <a:pt x="0" y="20110"/>
                  <a:pt x="0" y="18993"/>
                </a:cubicBezTo>
                <a:cubicBezTo>
                  <a:pt x="0" y="18248"/>
                  <a:pt x="372" y="17503"/>
                  <a:pt x="372" y="17131"/>
                </a:cubicBezTo>
                <a:cubicBezTo>
                  <a:pt x="372" y="16014"/>
                  <a:pt x="0" y="14897"/>
                  <a:pt x="0" y="13779"/>
                </a:cubicBezTo>
                <a:cubicBezTo>
                  <a:pt x="0" y="9683"/>
                  <a:pt x="1117" y="5214"/>
                  <a:pt x="4469" y="2607"/>
                </a:cubicBezTo>
                <a:cubicBezTo>
                  <a:pt x="5586" y="1862"/>
                  <a:pt x="6703" y="1490"/>
                  <a:pt x="7821" y="1117"/>
                </a:cubicBezTo>
                <a:cubicBezTo>
                  <a:pt x="9310" y="372"/>
                  <a:pt x="10800" y="0"/>
                  <a:pt x="12290" y="0"/>
                </a:cubicBezTo>
                <a:cubicBezTo>
                  <a:pt x="13779" y="0"/>
                  <a:pt x="15641" y="372"/>
                  <a:pt x="17131" y="372"/>
                </a:cubicBezTo>
                <a:cubicBezTo>
                  <a:pt x="17876" y="372"/>
                  <a:pt x="18248" y="372"/>
                  <a:pt x="18621" y="372"/>
                </a:cubicBezTo>
                <a:cubicBezTo>
                  <a:pt x="20483" y="372"/>
                  <a:pt x="20855" y="1490"/>
                  <a:pt x="20855" y="2979"/>
                </a:cubicBezTo>
                <a:cubicBezTo>
                  <a:pt x="20855" y="3724"/>
                  <a:pt x="20855" y="4097"/>
                  <a:pt x="20855" y="4841"/>
                </a:cubicBezTo>
                <a:cubicBezTo>
                  <a:pt x="20855" y="5586"/>
                  <a:pt x="20855" y="5586"/>
                  <a:pt x="21228" y="5959"/>
                </a:cubicBezTo>
                <a:cubicBezTo>
                  <a:pt x="21600" y="6703"/>
                  <a:pt x="21600" y="8938"/>
                  <a:pt x="21600" y="9683"/>
                </a:cubicBezTo>
                <a:cubicBezTo>
                  <a:pt x="21600" y="14524"/>
                  <a:pt x="18248" y="19366"/>
                  <a:pt x="13779" y="20855"/>
                </a:cubicBezTo>
                <a:close/>
                <a:moveTo>
                  <a:pt x="19366" y="6703"/>
                </a:moveTo>
                <a:cubicBezTo>
                  <a:pt x="19366" y="5959"/>
                  <a:pt x="18993" y="5586"/>
                  <a:pt x="18993" y="4841"/>
                </a:cubicBezTo>
                <a:cubicBezTo>
                  <a:pt x="18993" y="4097"/>
                  <a:pt x="18993" y="3724"/>
                  <a:pt x="18993" y="2979"/>
                </a:cubicBezTo>
                <a:cubicBezTo>
                  <a:pt x="18993" y="2607"/>
                  <a:pt x="18993" y="2607"/>
                  <a:pt x="18993" y="2234"/>
                </a:cubicBezTo>
                <a:cubicBezTo>
                  <a:pt x="18993" y="2234"/>
                  <a:pt x="18993" y="2234"/>
                  <a:pt x="18993" y="2234"/>
                </a:cubicBezTo>
                <a:cubicBezTo>
                  <a:pt x="18248" y="2234"/>
                  <a:pt x="17876" y="2234"/>
                  <a:pt x="17131" y="2234"/>
                </a:cubicBezTo>
                <a:cubicBezTo>
                  <a:pt x="15641" y="2234"/>
                  <a:pt x="13779" y="1490"/>
                  <a:pt x="12290" y="1490"/>
                </a:cubicBezTo>
                <a:cubicBezTo>
                  <a:pt x="10800" y="1490"/>
                  <a:pt x="9683" y="2234"/>
                  <a:pt x="8566" y="2607"/>
                </a:cubicBezTo>
                <a:cubicBezTo>
                  <a:pt x="7448" y="2979"/>
                  <a:pt x="6331" y="3352"/>
                  <a:pt x="5586" y="4097"/>
                </a:cubicBezTo>
                <a:cubicBezTo>
                  <a:pt x="2607" y="6331"/>
                  <a:pt x="1862" y="10055"/>
                  <a:pt x="1862" y="13779"/>
                </a:cubicBezTo>
                <a:cubicBezTo>
                  <a:pt x="1862" y="14897"/>
                  <a:pt x="2234" y="16014"/>
                  <a:pt x="2234" y="17131"/>
                </a:cubicBezTo>
                <a:cubicBezTo>
                  <a:pt x="2234" y="17503"/>
                  <a:pt x="1862" y="18248"/>
                  <a:pt x="1862" y="18993"/>
                </a:cubicBezTo>
                <a:cubicBezTo>
                  <a:pt x="1862" y="19366"/>
                  <a:pt x="1862" y="19738"/>
                  <a:pt x="2234" y="19738"/>
                </a:cubicBezTo>
                <a:cubicBezTo>
                  <a:pt x="2979" y="19738"/>
                  <a:pt x="3724" y="19366"/>
                  <a:pt x="4469" y="19366"/>
                </a:cubicBezTo>
                <a:cubicBezTo>
                  <a:pt x="5959" y="19366"/>
                  <a:pt x="7821" y="19738"/>
                  <a:pt x="9310" y="19738"/>
                </a:cubicBezTo>
                <a:cubicBezTo>
                  <a:pt x="10428" y="19738"/>
                  <a:pt x="12290" y="19738"/>
                  <a:pt x="13407" y="19366"/>
                </a:cubicBezTo>
                <a:cubicBezTo>
                  <a:pt x="17131" y="17876"/>
                  <a:pt x="19738" y="13779"/>
                  <a:pt x="19738" y="9683"/>
                </a:cubicBezTo>
                <a:cubicBezTo>
                  <a:pt x="19738" y="8938"/>
                  <a:pt x="19738" y="7448"/>
                  <a:pt x="19366" y="670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4" name="Shape 5594"/>
          <p:cNvSpPr/>
          <p:nvPr/>
        </p:nvSpPr>
        <p:spPr>
          <a:xfrm>
            <a:off x="1419525" y="2106044"/>
            <a:ext cx="419243" cy="4220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518"/>
                  <a:pt x="16835" y="21600"/>
                  <a:pt x="10800" y="21600"/>
                </a:cubicBezTo>
                <a:cubicBezTo>
                  <a:pt x="4765" y="21600"/>
                  <a:pt x="0" y="16518"/>
                  <a:pt x="0" y="10800"/>
                </a:cubicBezTo>
                <a:cubicBezTo>
                  <a:pt x="0" y="4765"/>
                  <a:pt x="4765" y="0"/>
                  <a:pt x="10800" y="0"/>
                </a:cubicBezTo>
                <a:cubicBezTo>
                  <a:pt x="16835" y="0"/>
                  <a:pt x="21600" y="4765"/>
                  <a:pt x="21600" y="10800"/>
                </a:cubicBezTo>
                <a:close/>
                <a:moveTo>
                  <a:pt x="4765" y="12706"/>
                </a:moveTo>
                <a:cubicBezTo>
                  <a:pt x="4765" y="12071"/>
                  <a:pt x="4447" y="11435"/>
                  <a:pt x="4447" y="10800"/>
                </a:cubicBezTo>
                <a:cubicBezTo>
                  <a:pt x="4447" y="9847"/>
                  <a:pt x="4765" y="9212"/>
                  <a:pt x="4765" y="8576"/>
                </a:cubicBezTo>
                <a:cubicBezTo>
                  <a:pt x="2541" y="6353"/>
                  <a:pt x="2541" y="6353"/>
                  <a:pt x="2541" y="6353"/>
                </a:cubicBezTo>
                <a:cubicBezTo>
                  <a:pt x="1906" y="7624"/>
                  <a:pt x="1588" y="9212"/>
                  <a:pt x="1588" y="10800"/>
                </a:cubicBezTo>
                <a:cubicBezTo>
                  <a:pt x="1588" y="12388"/>
                  <a:pt x="1906" y="13659"/>
                  <a:pt x="2541" y="14929"/>
                </a:cubicBezTo>
                <a:lnTo>
                  <a:pt x="4765" y="12706"/>
                </a:lnTo>
                <a:close/>
                <a:moveTo>
                  <a:pt x="15247" y="10800"/>
                </a:moveTo>
                <a:cubicBezTo>
                  <a:pt x="15247" y="8259"/>
                  <a:pt x="13341" y="6035"/>
                  <a:pt x="10800" y="6035"/>
                </a:cubicBezTo>
                <a:cubicBezTo>
                  <a:pt x="8259" y="6035"/>
                  <a:pt x="6035" y="8259"/>
                  <a:pt x="6035" y="10800"/>
                </a:cubicBezTo>
                <a:cubicBezTo>
                  <a:pt x="6035" y="13341"/>
                  <a:pt x="8259" y="15247"/>
                  <a:pt x="10800" y="15247"/>
                </a:cubicBezTo>
                <a:cubicBezTo>
                  <a:pt x="13341" y="15247"/>
                  <a:pt x="15247" y="13341"/>
                  <a:pt x="15247" y="10800"/>
                </a:cubicBezTo>
                <a:close/>
                <a:moveTo>
                  <a:pt x="6353" y="2541"/>
                </a:moveTo>
                <a:cubicBezTo>
                  <a:pt x="8576" y="4765"/>
                  <a:pt x="8576" y="4765"/>
                  <a:pt x="8576" y="4765"/>
                </a:cubicBezTo>
                <a:cubicBezTo>
                  <a:pt x="9212" y="4765"/>
                  <a:pt x="10165" y="4447"/>
                  <a:pt x="10800" y="4447"/>
                </a:cubicBezTo>
                <a:cubicBezTo>
                  <a:pt x="11435" y="4447"/>
                  <a:pt x="12071" y="4765"/>
                  <a:pt x="12706" y="4765"/>
                </a:cubicBezTo>
                <a:cubicBezTo>
                  <a:pt x="14929" y="2541"/>
                  <a:pt x="14929" y="2541"/>
                  <a:pt x="14929" y="2541"/>
                </a:cubicBezTo>
                <a:cubicBezTo>
                  <a:pt x="13659" y="1906"/>
                  <a:pt x="12388" y="1588"/>
                  <a:pt x="10800" y="1588"/>
                </a:cubicBezTo>
                <a:cubicBezTo>
                  <a:pt x="9212" y="1588"/>
                  <a:pt x="7624" y="1906"/>
                  <a:pt x="6353" y="2541"/>
                </a:cubicBezTo>
                <a:close/>
                <a:moveTo>
                  <a:pt x="14929" y="18741"/>
                </a:moveTo>
                <a:cubicBezTo>
                  <a:pt x="12706" y="16518"/>
                  <a:pt x="12706" y="16518"/>
                  <a:pt x="12706" y="16518"/>
                </a:cubicBezTo>
                <a:cubicBezTo>
                  <a:pt x="12071" y="16835"/>
                  <a:pt x="11435" y="16835"/>
                  <a:pt x="10800" y="16835"/>
                </a:cubicBezTo>
                <a:cubicBezTo>
                  <a:pt x="10165" y="16835"/>
                  <a:pt x="9212" y="16835"/>
                  <a:pt x="8576" y="16518"/>
                </a:cubicBezTo>
                <a:cubicBezTo>
                  <a:pt x="6353" y="18741"/>
                  <a:pt x="6353" y="18741"/>
                  <a:pt x="6353" y="18741"/>
                </a:cubicBezTo>
                <a:cubicBezTo>
                  <a:pt x="7624" y="19694"/>
                  <a:pt x="9212" y="20012"/>
                  <a:pt x="10800" y="20012"/>
                </a:cubicBezTo>
                <a:cubicBezTo>
                  <a:pt x="12388" y="20012"/>
                  <a:pt x="13659" y="19694"/>
                  <a:pt x="14929" y="18741"/>
                </a:cubicBezTo>
                <a:close/>
                <a:moveTo>
                  <a:pt x="19059" y="14929"/>
                </a:moveTo>
                <a:cubicBezTo>
                  <a:pt x="19694" y="13659"/>
                  <a:pt x="20012" y="12388"/>
                  <a:pt x="20012" y="10800"/>
                </a:cubicBezTo>
                <a:cubicBezTo>
                  <a:pt x="20012" y="9212"/>
                  <a:pt x="19694" y="7624"/>
                  <a:pt x="19059" y="6353"/>
                </a:cubicBezTo>
                <a:cubicBezTo>
                  <a:pt x="16518" y="8576"/>
                  <a:pt x="16518" y="8576"/>
                  <a:pt x="16518" y="8576"/>
                </a:cubicBezTo>
                <a:cubicBezTo>
                  <a:pt x="16835" y="9212"/>
                  <a:pt x="16835" y="10165"/>
                  <a:pt x="16835" y="10800"/>
                </a:cubicBezTo>
                <a:cubicBezTo>
                  <a:pt x="16835" y="11435"/>
                  <a:pt x="16835" y="12071"/>
                  <a:pt x="16518" y="12706"/>
                </a:cubicBezTo>
                <a:lnTo>
                  <a:pt x="19059" y="14929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5" name="Shape 5595"/>
          <p:cNvSpPr/>
          <p:nvPr/>
        </p:nvSpPr>
        <p:spPr>
          <a:xfrm>
            <a:off x="2309344" y="2137415"/>
            <a:ext cx="479134" cy="359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0" y="21600"/>
                  <a:pt x="0" y="21600"/>
                  <a:pt x="0" y="21600"/>
                </a:cubicBezTo>
                <a:cubicBezTo>
                  <a:pt x="0" y="0"/>
                  <a:pt x="0" y="0"/>
                  <a:pt x="0" y="0"/>
                </a:cubicBezTo>
                <a:cubicBezTo>
                  <a:pt x="1385" y="0"/>
                  <a:pt x="1385" y="0"/>
                  <a:pt x="1385" y="0"/>
                </a:cubicBezTo>
                <a:cubicBezTo>
                  <a:pt x="1385" y="19738"/>
                  <a:pt x="1385" y="19738"/>
                  <a:pt x="1385" y="19738"/>
                </a:cubicBezTo>
                <a:cubicBezTo>
                  <a:pt x="21600" y="19738"/>
                  <a:pt x="21600" y="19738"/>
                  <a:pt x="21600" y="19738"/>
                </a:cubicBezTo>
                <a:lnTo>
                  <a:pt x="21600" y="21600"/>
                </a:lnTo>
                <a:close/>
                <a:moveTo>
                  <a:pt x="20215" y="8193"/>
                </a:moveTo>
                <a:cubicBezTo>
                  <a:pt x="20215" y="8566"/>
                  <a:pt x="19662" y="8938"/>
                  <a:pt x="19662" y="8566"/>
                </a:cubicBezTo>
                <a:cubicBezTo>
                  <a:pt x="18277" y="6703"/>
                  <a:pt x="18277" y="6703"/>
                  <a:pt x="18277" y="6703"/>
                </a:cubicBezTo>
                <a:cubicBezTo>
                  <a:pt x="11631" y="15641"/>
                  <a:pt x="11631" y="15641"/>
                  <a:pt x="11631" y="15641"/>
                </a:cubicBezTo>
                <a:cubicBezTo>
                  <a:pt x="11354" y="16014"/>
                  <a:pt x="11354" y="16014"/>
                  <a:pt x="11077" y="15641"/>
                </a:cubicBezTo>
                <a:cubicBezTo>
                  <a:pt x="8585" y="12662"/>
                  <a:pt x="8585" y="12662"/>
                  <a:pt x="8585" y="12662"/>
                </a:cubicBezTo>
                <a:cubicBezTo>
                  <a:pt x="4431" y="18248"/>
                  <a:pt x="4431" y="18248"/>
                  <a:pt x="4431" y="18248"/>
                </a:cubicBezTo>
                <a:cubicBezTo>
                  <a:pt x="2215" y="15641"/>
                  <a:pt x="2215" y="15641"/>
                  <a:pt x="2215" y="15641"/>
                </a:cubicBezTo>
                <a:cubicBezTo>
                  <a:pt x="8308" y="7448"/>
                  <a:pt x="8308" y="7448"/>
                  <a:pt x="8308" y="7448"/>
                </a:cubicBezTo>
                <a:cubicBezTo>
                  <a:pt x="8585" y="7076"/>
                  <a:pt x="8862" y="7076"/>
                  <a:pt x="8862" y="7448"/>
                </a:cubicBezTo>
                <a:cubicBezTo>
                  <a:pt x="11354" y="10800"/>
                  <a:pt x="11354" y="10800"/>
                  <a:pt x="11354" y="10800"/>
                </a:cubicBezTo>
                <a:cubicBezTo>
                  <a:pt x="16338" y="4097"/>
                  <a:pt x="16338" y="4097"/>
                  <a:pt x="16338" y="4097"/>
                </a:cubicBezTo>
                <a:cubicBezTo>
                  <a:pt x="14954" y="2234"/>
                  <a:pt x="14954" y="2234"/>
                  <a:pt x="14954" y="2234"/>
                </a:cubicBezTo>
                <a:cubicBezTo>
                  <a:pt x="14677" y="2234"/>
                  <a:pt x="14954" y="1490"/>
                  <a:pt x="15231" y="1490"/>
                </a:cubicBezTo>
                <a:cubicBezTo>
                  <a:pt x="19662" y="1490"/>
                  <a:pt x="19662" y="1490"/>
                  <a:pt x="19662" y="1490"/>
                </a:cubicBezTo>
                <a:cubicBezTo>
                  <a:pt x="19938" y="1490"/>
                  <a:pt x="20215" y="1862"/>
                  <a:pt x="20215" y="2234"/>
                </a:cubicBezTo>
                <a:lnTo>
                  <a:pt x="20215" y="819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6" name="Shape 5596"/>
          <p:cNvSpPr/>
          <p:nvPr/>
        </p:nvSpPr>
        <p:spPr>
          <a:xfrm>
            <a:off x="4083277" y="2151674"/>
            <a:ext cx="419243" cy="3251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41" y="6113"/>
                </a:moveTo>
                <a:cubicBezTo>
                  <a:pt x="1271" y="6113"/>
                  <a:pt x="0" y="4483"/>
                  <a:pt x="0" y="2853"/>
                </a:cubicBezTo>
                <a:cubicBezTo>
                  <a:pt x="0" y="1223"/>
                  <a:pt x="1271" y="0"/>
                  <a:pt x="2541" y="0"/>
                </a:cubicBezTo>
                <a:cubicBezTo>
                  <a:pt x="3812" y="0"/>
                  <a:pt x="4765" y="1223"/>
                  <a:pt x="4765" y="2853"/>
                </a:cubicBezTo>
                <a:cubicBezTo>
                  <a:pt x="4765" y="4483"/>
                  <a:pt x="3812" y="6113"/>
                  <a:pt x="2541" y="6113"/>
                </a:cubicBezTo>
                <a:close/>
                <a:moveTo>
                  <a:pt x="2541" y="13857"/>
                </a:moveTo>
                <a:cubicBezTo>
                  <a:pt x="1271" y="13857"/>
                  <a:pt x="0" y="12634"/>
                  <a:pt x="0" y="11004"/>
                </a:cubicBezTo>
                <a:cubicBezTo>
                  <a:pt x="0" y="9374"/>
                  <a:pt x="1271" y="7743"/>
                  <a:pt x="2541" y="7743"/>
                </a:cubicBezTo>
                <a:cubicBezTo>
                  <a:pt x="3812" y="7743"/>
                  <a:pt x="4765" y="9374"/>
                  <a:pt x="4765" y="11004"/>
                </a:cubicBezTo>
                <a:cubicBezTo>
                  <a:pt x="4765" y="12634"/>
                  <a:pt x="3812" y="13857"/>
                  <a:pt x="2541" y="13857"/>
                </a:cubicBezTo>
                <a:close/>
                <a:moveTo>
                  <a:pt x="2541" y="21600"/>
                </a:moveTo>
                <a:cubicBezTo>
                  <a:pt x="1271" y="21600"/>
                  <a:pt x="0" y="20377"/>
                  <a:pt x="0" y="18747"/>
                </a:cubicBezTo>
                <a:cubicBezTo>
                  <a:pt x="0" y="17117"/>
                  <a:pt x="1271" y="15894"/>
                  <a:pt x="2541" y="15894"/>
                </a:cubicBezTo>
                <a:cubicBezTo>
                  <a:pt x="3812" y="15894"/>
                  <a:pt x="4765" y="17117"/>
                  <a:pt x="4765" y="18747"/>
                </a:cubicBezTo>
                <a:cubicBezTo>
                  <a:pt x="4765" y="20377"/>
                  <a:pt x="3812" y="21600"/>
                  <a:pt x="2541" y="21600"/>
                </a:cubicBezTo>
                <a:close/>
                <a:moveTo>
                  <a:pt x="21600" y="4483"/>
                </a:moveTo>
                <a:cubicBezTo>
                  <a:pt x="21600" y="4891"/>
                  <a:pt x="21600" y="4891"/>
                  <a:pt x="21282" y="4891"/>
                </a:cubicBezTo>
                <a:cubicBezTo>
                  <a:pt x="6671" y="4891"/>
                  <a:pt x="6671" y="4891"/>
                  <a:pt x="6671" y="4891"/>
                </a:cubicBezTo>
                <a:cubicBezTo>
                  <a:pt x="6353" y="4891"/>
                  <a:pt x="6353" y="4891"/>
                  <a:pt x="6353" y="4483"/>
                </a:cubicBezTo>
                <a:cubicBezTo>
                  <a:pt x="6353" y="1630"/>
                  <a:pt x="6353" y="1630"/>
                  <a:pt x="6353" y="1630"/>
                </a:cubicBezTo>
                <a:cubicBezTo>
                  <a:pt x="6353" y="1223"/>
                  <a:pt x="6353" y="815"/>
                  <a:pt x="6671" y="815"/>
                </a:cubicBezTo>
                <a:cubicBezTo>
                  <a:pt x="21282" y="815"/>
                  <a:pt x="21282" y="815"/>
                  <a:pt x="21282" y="815"/>
                </a:cubicBezTo>
                <a:cubicBezTo>
                  <a:pt x="21600" y="815"/>
                  <a:pt x="21600" y="1223"/>
                  <a:pt x="21600" y="1630"/>
                </a:cubicBezTo>
                <a:lnTo>
                  <a:pt x="21600" y="4483"/>
                </a:lnTo>
                <a:close/>
                <a:moveTo>
                  <a:pt x="21600" y="12226"/>
                </a:moveTo>
                <a:cubicBezTo>
                  <a:pt x="21600" y="12634"/>
                  <a:pt x="21600" y="13042"/>
                  <a:pt x="21282" y="13042"/>
                </a:cubicBezTo>
                <a:cubicBezTo>
                  <a:pt x="6671" y="13042"/>
                  <a:pt x="6671" y="13042"/>
                  <a:pt x="6671" y="13042"/>
                </a:cubicBezTo>
                <a:cubicBezTo>
                  <a:pt x="6353" y="13042"/>
                  <a:pt x="6353" y="12634"/>
                  <a:pt x="6353" y="12226"/>
                </a:cubicBezTo>
                <a:cubicBezTo>
                  <a:pt x="6353" y="9374"/>
                  <a:pt x="6353" y="9374"/>
                  <a:pt x="6353" y="9374"/>
                </a:cubicBezTo>
                <a:cubicBezTo>
                  <a:pt x="6353" y="8966"/>
                  <a:pt x="6353" y="8966"/>
                  <a:pt x="6671" y="8966"/>
                </a:cubicBezTo>
                <a:cubicBezTo>
                  <a:pt x="21282" y="8966"/>
                  <a:pt x="21282" y="8966"/>
                  <a:pt x="21282" y="8966"/>
                </a:cubicBezTo>
                <a:cubicBezTo>
                  <a:pt x="21600" y="8966"/>
                  <a:pt x="21600" y="8966"/>
                  <a:pt x="21600" y="9374"/>
                </a:cubicBezTo>
                <a:lnTo>
                  <a:pt x="21600" y="12226"/>
                </a:lnTo>
                <a:close/>
                <a:moveTo>
                  <a:pt x="21600" y="20377"/>
                </a:moveTo>
                <a:cubicBezTo>
                  <a:pt x="21600" y="20377"/>
                  <a:pt x="21600" y="20785"/>
                  <a:pt x="21282" y="20785"/>
                </a:cubicBezTo>
                <a:cubicBezTo>
                  <a:pt x="6671" y="20785"/>
                  <a:pt x="6671" y="20785"/>
                  <a:pt x="6671" y="20785"/>
                </a:cubicBezTo>
                <a:cubicBezTo>
                  <a:pt x="6353" y="20785"/>
                  <a:pt x="6353" y="20377"/>
                  <a:pt x="6353" y="20377"/>
                </a:cubicBezTo>
                <a:cubicBezTo>
                  <a:pt x="6353" y="17117"/>
                  <a:pt x="6353" y="17117"/>
                  <a:pt x="6353" y="17117"/>
                </a:cubicBezTo>
                <a:cubicBezTo>
                  <a:pt x="6353" y="17117"/>
                  <a:pt x="6353" y="16709"/>
                  <a:pt x="6671" y="16709"/>
                </a:cubicBezTo>
                <a:cubicBezTo>
                  <a:pt x="21282" y="16709"/>
                  <a:pt x="21282" y="16709"/>
                  <a:pt x="21282" y="16709"/>
                </a:cubicBezTo>
                <a:cubicBezTo>
                  <a:pt x="21600" y="16709"/>
                  <a:pt x="21600" y="17117"/>
                  <a:pt x="21600" y="17117"/>
                </a:cubicBezTo>
                <a:lnTo>
                  <a:pt x="21600" y="2037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7" name="Shape 5597"/>
          <p:cNvSpPr/>
          <p:nvPr/>
        </p:nvSpPr>
        <p:spPr>
          <a:xfrm>
            <a:off x="4984504" y="2222974"/>
            <a:ext cx="407836" cy="1796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3407"/>
                </a:moveTo>
                <a:cubicBezTo>
                  <a:pt x="21600" y="14152"/>
                  <a:pt x="21273" y="14897"/>
                  <a:pt x="21273" y="14897"/>
                </a:cubicBezTo>
                <a:cubicBezTo>
                  <a:pt x="5564" y="14897"/>
                  <a:pt x="5564" y="14897"/>
                  <a:pt x="5564" y="14897"/>
                </a:cubicBezTo>
                <a:cubicBezTo>
                  <a:pt x="5564" y="20855"/>
                  <a:pt x="5564" y="20855"/>
                  <a:pt x="5564" y="20855"/>
                </a:cubicBezTo>
                <a:cubicBezTo>
                  <a:pt x="5564" y="21600"/>
                  <a:pt x="5564" y="21600"/>
                  <a:pt x="5236" y="21600"/>
                </a:cubicBezTo>
                <a:cubicBezTo>
                  <a:pt x="5236" y="21600"/>
                  <a:pt x="5236" y="21600"/>
                  <a:pt x="4909" y="21600"/>
                </a:cubicBezTo>
                <a:cubicBezTo>
                  <a:pt x="327" y="11917"/>
                  <a:pt x="327" y="11917"/>
                  <a:pt x="327" y="11917"/>
                </a:cubicBezTo>
                <a:cubicBezTo>
                  <a:pt x="0" y="11172"/>
                  <a:pt x="0" y="11172"/>
                  <a:pt x="0" y="11172"/>
                </a:cubicBezTo>
                <a:cubicBezTo>
                  <a:pt x="0" y="10428"/>
                  <a:pt x="0" y="10428"/>
                  <a:pt x="327" y="10428"/>
                </a:cubicBezTo>
                <a:cubicBezTo>
                  <a:pt x="4909" y="0"/>
                  <a:pt x="4909" y="0"/>
                  <a:pt x="4909" y="0"/>
                </a:cubicBezTo>
                <a:cubicBezTo>
                  <a:pt x="5236" y="0"/>
                  <a:pt x="5236" y="0"/>
                  <a:pt x="5236" y="0"/>
                </a:cubicBezTo>
                <a:cubicBezTo>
                  <a:pt x="5564" y="0"/>
                  <a:pt x="5564" y="745"/>
                  <a:pt x="5564" y="745"/>
                </a:cubicBezTo>
                <a:cubicBezTo>
                  <a:pt x="5564" y="7448"/>
                  <a:pt x="5564" y="7448"/>
                  <a:pt x="5564" y="7448"/>
                </a:cubicBezTo>
                <a:cubicBezTo>
                  <a:pt x="21273" y="7448"/>
                  <a:pt x="21273" y="7448"/>
                  <a:pt x="21273" y="7448"/>
                </a:cubicBezTo>
                <a:cubicBezTo>
                  <a:pt x="21273" y="7448"/>
                  <a:pt x="21600" y="7448"/>
                  <a:pt x="21600" y="8193"/>
                </a:cubicBezTo>
                <a:lnTo>
                  <a:pt x="21600" y="1340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8" name="Shape 5598"/>
          <p:cNvSpPr/>
          <p:nvPr/>
        </p:nvSpPr>
        <p:spPr>
          <a:xfrm>
            <a:off x="5860064" y="2137415"/>
            <a:ext cx="365055" cy="359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22" y="6331"/>
                </a:moveTo>
                <a:cubicBezTo>
                  <a:pt x="7322" y="6703"/>
                  <a:pt x="6956" y="7076"/>
                  <a:pt x="6224" y="7076"/>
                </a:cubicBezTo>
                <a:cubicBezTo>
                  <a:pt x="1098" y="7076"/>
                  <a:pt x="1098" y="7076"/>
                  <a:pt x="1098" y="7076"/>
                </a:cubicBezTo>
                <a:cubicBezTo>
                  <a:pt x="732" y="7076"/>
                  <a:pt x="0" y="6703"/>
                  <a:pt x="0" y="6331"/>
                </a:cubicBezTo>
                <a:cubicBezTo>
                  <a:pt x="0" y="745"/>
                  <a:pt x="0" y="745"/>
                  <a:pt x="0" y="745"/>
                </a:cubicBezTo>
                <a:cubicBezTo>
                  <a:pt x="0" y="372"/>
                  <a:pt x="732" y="0"/>
                  <a:pt x="1098" y="0"/>
                </a:cubicBezTo>
                <a:cubicBezTo>
                  <a:pt x="6224" y="0"/>
                  <a:pt x="6224" y="0"/>
                  <a:pt x="6224" y="0"/>
                </a:cubicBezTo>
                <a:cubicBezTo>
                  <a:pt x="6956" y="0"/>
                  <a:pt x="7322" y="372"/>
                  <a:pt x="7322" y="745"/>
                </a:cubicBezTo>
                <a:lnTo>
                  <a:pt x="7322" y="6331"/>
                </a:lnTo>
                <a:close/>
                <a:moveTo>
                  <a:pt x="21600" y="11545"/>
                </a:moveTo>
                <a:cubicBezTo>
                  <a:pt x="21600" y="17503"/>
                  <a:pt x="16841" y="21600"/>
                  <a:pt x="10983" y="21600"/>
                </a:cubicBezTo>
                <a:cubicBezTo>
                  <a:pt x="4759" y="21600"/>
                  <a:pt x="0" y="17503"/>
                  <a:pt x="0" y="11545"/>
                </a:cubicBezTo>
                <a:cubicBezTo>
                  <a:pt x="0" y="9683"/>
                  <a:pt x="0" y="9683"/>
                  <a:pt x="0" y="9683"/>
                </a:cubicBezTo>
                <a:cubicBezTo>
                  <a:pt x="0" y="9310"/>
                  <a:pt x="732" y="8938"/>
                  <a:pt x="1098" y="8938"/>
                </a:cubicBezTo>
                <a:cubicBezTo>
                  <a:pt x="6224" y="8938"/>
                  <a:pt x="6224" y="8938"/>
                  <a:pt x="6224" y="8938"/>
                </a:cubicBezTo>
                <a:cubicBezTo>
                  <a:pt x="6956" y="8938"/>
                  <a:pt x="7322" y="9310"/>
                  <a:pt x="7322" y="9683"/>
                </a:cubicBezTo>
                <a:cubicBezTo>
                  <a:pt x="7322" y="11545"/>
                  <a:pt x="7322" y="11545"/>
                  <a:pt x="7322" y="11545"/>
                </a:cubicBezTo>
                <a:cubicBezTo>
                  <a:pt x="7322" y="14152"/>
                  <a:pt x="10251" y="14152"/>
                  <a:pt x="10983" y="14152"/>
                </a:cubicBezTo>
                <a:cubicBezTo>
                  <a:pt x="11349" y="14152"/>
                  <a:pt x="14278" y="14152"/>
                  <a:pt x="14278" y="11545"/>
                </a:cubicBezTo>
                <a:cubicBezTo>
                  <a:pt x="14278" y="9683"/>
                  <a:pt x="14278" y="9683"/>
                  <a:pt x="14278" y="9683"/>
                </a:cubicBezTo>
                <a:cubicBezTo>
                  <a:pt x="14278" y="9310"/>
                  <a:pt x="14644" y="8938"/>
                  <a:pt x="15376" y="8938"/>
                </a:cubicBezTo>
                <a:cubicBezTo>
                  <a:pt x="20502" y="8938"/>
                  <a:pt x="20502" y="8938"/>
                  <a:pt x="20502" y="8938"/>
                </a:cubicBezTo>
                <a:cubicBezTo>
                  <a:pt x="21234" y="8938"/>
                  <a:pt x="21600" y="9310"/>
                  <a:pt x="21600" y="9683"/>
                </a:cubicBezTo>
                <a:lnTo>
                  <a:pt x="21600" y="11545"/>
                </a:lnTo>
                <a:close/>
                <a:moveTo>
                  <a:pt x="21600" y="6331"/>
                </a:moveTo>
                <a:cubicBezTo>
                  <a:pt x="21600" y="6703"/>
                  <a:pt x="21234" y="7076"/>
                  <a:pt x="20502" y="7076"/>
                </a:cubicBezTo>
                <a:cubicBezTo>
                  <a:pt x="15376" y="7076"/>
                  <a:pt x="15376" y="7076"/>
                  <a:pt x="15376" y="7076"/>
                </a:cubicBezTo>
                <a:cubicBezTo>
                  <a:pt x="14644" y="7076"/>
                  <a:pt x="14278" y="6703"/>
                  <a:pt x="14278" y="6331"/>
                </a:cubicBezTo>
                <a:cubicBezTo>
                  <a:pt x="14278" y="745"/>
                  <a:pt x="14278" y="745"/>
                  <a:pt x="14278" y="745"/>
                </a:cubicBezTo>
                <a:cubicBezTo>
                  <a:pt x="14278" y="372"/>
                  <a:pt x="14644" y="0"/>
                  <a:pt x="15376" y="0"/>
                </a:cubicBezTo>
                <a:cubicBezTo>
                  <a:pt x="20502" y="0"/>
                  <a:pt x="20502" y="0"/>
                  <a:pt x="20502" y="0"/>
                </a:cubicBezTo>
                <a:cubicBezTo>
                  <a:pt x="21234" y="0"/>
                  <a:pt x="21600" y="372"/>
                  <a:pt x="21600" y="745"/>
                </a:cubicBezTo>
                <a:lnTo>
                  <a:pt x="21600" y="633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9" name="Shape 5599"/>
          <p:cNvSpPr/>
          <p:nvPr/>
        </p:nvSpPr>
        <p:spPr>
          <a:xfrm>
            <a:off x="6749882" y="2114600"/>
            <a:ext cx="239566" cy="4135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3218"/>
                </a:moveTo>
                <a:cubicBezTo>
                  <a:pt x="21600" y="13863"/>
                  <a:pt x="20492" y="14507"/>
                  <a:pt x="19385" y="14507"/>
                </a:cubicBezTo>
                <a:cubicBezTo>
                  <a:pt x="18277" y="14507"/>
                  <a:pt x="17169" y="13863"/>
                  <a:pt x="17169" y="13218"/>
                </a:cubicBezTo>
                <a:cubicBezTo>
                  <a:pt x="17169" y="9027"/>
                  <a:pt x="17169" y="9027"/>
                  <a:pt x="17169" y="9027"/>
                </a:cubicBezTo>
                <a:cubicBezTo>
                  <a:pt x="16062" y="9027"/>
                  <a:pt x="16062" y="9027"/>
                  <a:pt x="16062" y="9027"/>
                </a:cubicBezTo>
                <a:cubicBezTo>
                  <a:pt x="16062" y="19988"/>
                  <a:pt x="16062" y="19988"/>
                  <a:pt x="16062" y="19988"/>
                </a:cubicBezTo>
                <a:cubicBezTo>
                  <a:pt x="16062" y="20955"/>
                  <a:pt x="14954" y="21600"/>
                  <a:pt x="13846" y="21600"/>
                </a:cubicBezTo>
                <a:cubicBezTo>
                  <a:pt x="12185" y="21600"/>
                  <a:pt x="11077" y="20955"/>
                  <a:pt x="11077" y="19988"/>
                </a:cubicBezTo>
                <a:cubicBezTo>
                  <a:pt x="11077" y="14507"/>
                  <a:pt x="11077" y="14507"/>
                  <a:pt x="11077" y="14507"/>
                </a:cubicBezTo>
                <a:cubicBezTo>
                  <a:pt x="9969" y="14507"/>
                  <a:pt x="9969" y="14507"/>
                  <a:pt x="9969" y="14507"/>
                </a:cubicBezTo>
                <a:cubicBezTo>
                  <a:pt x="9969" y="19988"/>
                  <a:pt x="9969" y="19988"/>
                  <a:pt x="9969" y="19988"/>
                </a:cubicBezTo>
                <a:cubicBezTo>
                  <a:pt x="9969" y="20955"/>
                  <a:pt x="8862" y="21600"/>
                  <a:pt x="7754" y="21600"/>
                </a:cubicBezTo>
                <a:cubicBezTo>
                  <a:pt x="6092" y="21600"/>
                  <a:pt x="4985" y="20955"/>
                  <a:pt x="4985" y="19988"/>
                </a:cubicBezTo>
                <a:cubicBezTo>
                  <a:pt x="4985" y="9027"/>
                  <a:pt x="4985" y="9027"/>
                  <a:pt x="4985" y="9027"/>
                </a:cubicBezTo>
                <a:cubicBezTo>
                  <a:pt x="3877" y="9027"/>
                  <a:pt x="3877" y="9027"/>
                  <a:pt x="3877" y="9027"/>
                </a:cubicBezTo>
                <a:cubicBezTo>
                  <a:pt x="3877" y="13218"/>
                  <a:pt x="3877" y="13218"/>
                  <a:pt x="3877" y="13218"/>
                </a:cubicBezTo>
                <a:cubicBezTo>
                  <a:pt x="3877" y="13863"/>
                  <a:pt x="2769" y="14507"/>
                  <a:pt x="1662" y="14507"/>
                </a:cubicBezTo>
                <a:cubicBezTo>
                  <a:pt x="554" y="14507"/>
                  <a:pt x="0" y="13863"/>
                  <a:pt x="0" y="13218"/>
                </a:cubicBezTo>
                <a:cubicBezTo>
                  <a:pt x="0" y="8060"/>
                  <a:pt x="0" y="8060"/>
                  <a:pt x="0" y="8060"/>
                </a:cubicBezTo>
                <a:cubicBezTo>
                  <a:pt x="0" y="6770"/>
                  <a:pt x="1662" y="5803"/>
                  <a:pt x="3877" y="5803"/>
                </a:cubicBezTo>
                <a:cubicBezTo>
                  <a:pt x="17169" y="5803"/>
                  <a:pt x="17169" y="5803"/>
                  <a:pt x="17169" y="5803"/>
                </a:cubicBezTo>
                <a:cubicBezTo>
                  <a:pt x="19385" y="5803"/>
                  <a:pt x="21600" y="6770"/>
                  <a:pt x="21600" y="8060"/>
                </a:cubicBezTo>
                <a:lnTo>
                  <a:pt x="21600" y="13218"/>
                </a:lnTo>
                <a:close/>
                <a:moveTo>
                  <a:pt x="10523" y="5481"/>
                </a:moveTo>
                <a:cubicBezTo>
                  <a:pt x="7754" y="5481"/>
                  <a:pt x="6092" y="4191"/>
                  <a:pt x="6092" y="2579"/>
                </a:cubicBezTo>
                <a:cubicBezTo>
                  <a:pt x="6092" y="1290"/>
                  <a:pt x="7754" y="0"/>
                  <a:pt x="10523" y="0"/>
                </a:cubicBezTo>
                <a:cubicBezTo>
                  <a:pt x="13292" y="0"/>
                  <a:pt x="15508" y="1290"/>
                  <a:pt x="15508" y="2579"/>
                </a:cubicBezTo>
                <a:cubicBezTo>
                  <a:pt x="15508" y="4191"/>
                  <a:pt x="13292" y="5481"/>
                  <a:pt x="10523" y="548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0" name="Shape 5600"/>
          <p:cNvSpPr/>
          <p:nvPr/>
        </p:nvSpPr>
        <p:spPr>
          <a:xfrm>
            <a:off x="7636848" y="2137415"/>
            <a:ext cx="419243" cy="359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176" y="21600"/>
                </a:moveTo>
                <a:cubicBezTo>
                  <a:pt x="2859" y="21600"/>
                  <a:pt x="2859" y="21600"/>
                  <a:pt x="2859" y="21600"/>
                </a:cubicBezTo>
                <a:cubicBezTo>
                  <a:pt x="1271" y="21600"/>
                  <a:pt x="0" y="20110"/>
                  <a:pt x="0" y="18248"/>
                </a:cubicBezTo>
                <a:cubicBezTo>
                  <a:pt x="0" y="6703"/>
                  <a:pt x="0" y="6703"/>
                  <a:pt x="0" y="6703"/>
                </a:cubicBezTo>
                <a:cubicBezTo>
                  <a:pt x="0" y="4841"/>
                  <a:pt x="1271" y="3352"/>
                  <a:pt x="2859" y="3352"/>
                </a:cubicBezTo>
                <a:cubicBezTo>
                  <a:pt x="3176" y="3352"/>
                  <a:pt x="3176" y="3352"/>
                  <a:pt x="3176" y="3352"/>
                </a:cubicBezTo>
                <a:lnTo>
                  <a:pt x="3176" y="21600"/>
                </a:lnTo>
                <a:close/>
                <a:moveTo>
                  <a:pt x="17471" y="21600"/>
                </a:moveTo>
                <a:cubicBezTo>
                  <a:pt x="4447" y="21600"/>
                  <a:pt x="4447" y="21600"/>
                  <a:pt x="4447" y="21600"/>
                </a:cubicBezTo>
                <a:cubicBezTo>
                  <a:pt x="4447" y="3352"/>
                  <a:pt x="4447" y="3352"/>
                  <a:pt x="4447" y="3352"/>
                </a:cubicBezTo>
                <a:cubicBezTo>
                  <a:pt x="6353" y="3352"/>
                  <a:pt x="6353" y="3352"/>
                  <a:pt x="6353" y="3352"/>
                </a:cubicBezTo>
                <a:cubicBezTo>
                  <a:pt x="6353" y="1117"/>
                  <a:pt x="6353" y="1117"/>
                  <a:pt x="6353" y="1117"/>
                </a:cubicBezTo>
                <a:cubicBezTo>
                  <a:pt x="6353" y="372"/>
                  <a:pt x="6988" y="0"/>
                  <a:pt x="7624" y="0"/>
                </a:cubicBezTo>
                <a:cubicBezTo>
                  <a:pt x="14294" y="0"/>
                  <a:pt x="14294" y="0"/>
                  <a:pt x="14294" y="0"/>
                </a:cubicBezTo>
                <a:cubicBezTo>
                  <a:pt x="14929" y="0"/>
                  <a:pt x="15565" y="372"/>
                  <a:pt x="15565" y="1117"/>
                </a:cubicBezTo>
                <a:cubicBezTo>
                  <a:pt x="15565" y="3352"/>
                  <a:pt x="15565" y="3352"/>
                  <a:pt x="15565" y="3352"/>
                </a:cubicBezTo>
                <a:cubicBezTo>
                  <a:pt x="17471" y="3352"/>
                  <a:pt x="17471" y="3352"/>
                  <a:pt x="17471" y="3352"/>
                </a:cubicBezTo>
                <a:lnTo>
                  <a:pt x="17471" y="21600"/>
                </a:lnTo>
                <a:close/>
                <a:moveTo>
                  <a:pt x="15565" y="11172"/>
                </a:moveTo>
                <a:cubicBezTo>
                  <a:pt x="15565" y="10800"/>
                  <a:pt x="15565" y="10800"/>
                  <a:pt x="15247" y="10800"/>
                </a:cubicBezTo>
                <a:cubicBezTo>
                  <a:pt x="12388" y="10800"/>
                  <a:pt x="12388" y="10800"/>
                  <a:pt x="12388" y="10800"/>
                </a:cubicBezTo>
                <a:cubicBezTo>
                  <a:pt x="12388" y="7448"/>
                  <a:pt x="12388" y="7448"/>
                  <a:pt x="12388" y="7448"/>
                </a:cubicBezTo>
                <a:cubicBezTo>
                  <a:pt x="12388" y="7448"/>
                  <a:pt x="12388" y="7076"/>
                  <a:pt x="12071" y="7076"/>
                </a:cubicBezTo>
                <a:cubicBezTo>
                  <a:pt x="9847" y="7076"/>
                  <a:pt x="9847" y="7076"/>
                  <a:pt x="9847" y="7076"/>
                </a:cubicBezTo>
                <a:cubicBezTo>
                  <a:pt x="9529" y="7076"/>
                  <a:pt x="9529" y="7448"/>
                  <a:pt x="9529" y="7448"/>
                </a:cubicBezTo>
                <a:cubicBezTo>
                  <a:pt x="9529" y="10800"/>
                  <a:pt x="9529" y="10800"/>
                  <a:pt x="9529" y="10800"/>
                </a:cubicBezTo>
                <a:cubicBezTo>
                  <a:pt x="6671" y="10800"/>
                  <a:pt x="6671" y="10800"/>
                  <a:pt x="6671" y="10800"/>
                </a:cubicBezTo>
                <a:cubicBezTo>
                  <a:pt x="6353" y="10800"/>
                  <a:pt x="6353" y="10800"/>
                  <a:pt x="6353" y="11172"/>
                </a:cubicBezTo>
                <a:cubicBezTo>
                  <a:pt x="6353" y="13779"/>
                  <a:pt x="6353" y="13779"/>
                  <a:pt x="6353" y="13779"/>
                </a:cubicBezTo>
                <a:cubicBezTo>
                  <a:pt x="6353" y="14152"/>
                  <a:pt x="6353" y="14152"/>
                  <a:pt x="6671" y="14152"/>
                </a:cubicBezTo>
                <a:cubicBezTo>
                  <a:pt x="9529" y="14152"/>
                  <a:pt x="9529" y="14152"/>
                  <a:pt x="9529" y="14152"/>
                </a:cubicBezTo>
                <a:cubicBezTo>
                  <a:pt x="9529" y="17503"/>
                  <a:pt x="9529" y="17503"/>
                  <a:pt x="9529" y="17503"/>
                </a:cubicBezTo>
                <a:cubicBezTo>
                  <a:pt x="9529" y="17876"/>
                  <a:pt x="9529" y="17876"/>
                  <a:pt x="9847" y="17876"/>
                </a:cubicBezTo>
                <a:cubicBezTo>
                  <a:pt x="12071" y="17876"/>
                  <a:pt x="12071" y="17876"/>
                  <a:pt x="12071" y="17876"/>
                </a:cubicBezTo>
                <a:cubicBezTo>
                  <a:pt x="12388" y="17876"/>
                  <a:pt x="12388" y="17876"/>
                  <a:pt x="12388" y="17503"/>
                </a:cubicBezTo>
                <a:cubicBezTo>
                  <a:pt x="12388" y="14152"/>
                  <a:pt x="12388" y="14152"/>
                  <a:pt x="12388" y="14152"/>
                </a:cubicBezTo>
                <a:cubicBezTo>
                  <a:pt x="15247" y="14152"/>
                  <a:pt x="15247" y="14152"/>
                  <a:pt x="15247" y="14152"/>
                </a:cubicBezTo>
                <a:cubicBezTo>
                  <a:pt x="15565" y="14152"/>
                  <a:pt x="15565" y="14152"/>
                  <a:pt x="15565" y="13779"/>
                </a:cubicBezTo>
                <a:lnTo>
                  <a:pt x="15565" y="11172"/>
                </a:lnTo>
                <a:close/>
                <a:moveTo>
                  <a:pt x="13976" y="3352"/>
                </a:moveTo>
                <a:cubicBezTo>
                  <a:pt x="13976" y="1490"/>
                  <a:pt x="13976" y="1490"/>
                  <a:pt x="13976" y="1490"/>
                </a:cubicBezTo>
                <a:cubicBezTo>
                  <a:pt x="7941" y="1490"/>
                  <a:pt x="7941" y="1490"/>
                  <a:pt x="7941" y="1490"/>
                </a:cubicBezTo>
                <a:cubicBezTo>
                  <a:pt x="7941" y="3352"/>
                  <a:pt x="7941" y="3352"/>
                  <a:pt x="7941" y="3352"/>
                </a:cubicBezTo>
                <a:lnTo>
                  <a:pt x="13976" y="3352"/>
                </a:lnTo>
                <a:close/>
                <a:moveTo>
                  <a:pt x="21600" y="18248"/>
                </a:moveTo>
                <a:cubicBezTo>
                  <a:pt x="21600" y="20110"/>
                  <a:pt x="20647" y="21600"/>
                  <a:pt x="19059" y="21600"/>
                </a:cubicBezTo>
                <a:cubicBezTo>
                  <a:pt x="18741" y="21600"/>
                  <a:pt x="18741" y="21600"/>
                  <a:pt x="18741" y="21600"/>
                </a:cubicBezTo>
                <a:cubicBezTo>
                  <a:pt x="18741" y="3352"/>
                  <a:pt x="18741" y="3352"/>
                  <a:pt x="18741" y="3352"/>
                </a:cubicBezTo>
                <a:cubicBezTo>
                  <a:pt x="19059" y="3352"/>
                  <a:pt x="19059" y="3352"/>
                  <a:pt x="19059" y="3352"/>
                </a:cubicBezTo>
                <a:cubicBezTo>
                  <a:pt x="20647" y="3352"/>
                  <a:pt x="21600" y="4841"/>
                  <a:pt x="21600" y="6703"/>
                </a:cubicBezTo>
                <a:lnTo>
                  <a:pt x="21600" y="1824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1" name="Shape 5601"/>
          <p:cNvSpPr/>
          <p:nvPr/>
        </p:nvSpPr>
        <p:spPr>
          <a:xfrm>
            <a:off x="8523815" y="2254347"/>
            <a:ext cx="333683" cy="941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5840"/>
                </a:moveTo>
                <a:cubicBezTo>
                  <a:pt x="21600" y="18720"/>
                  <a:pt x="20800" y="21600"/>
                  <a:pt x="20000" y="21600"/>
                </a:cubicBezTo>
                <a:cubicBezTo>
                  <a:pt x="1600" y="21600"/>
                  <a:pt x="1600" y="21600"/>
                  <a:pt x="1600" y="21600"/>
                </a:cubicBezTo>
                <a:cubicBezTo>
                  <a:pt x="800" y="21600"/>
                  <a:pt x="0" y="18720"/>
                  <a:pt x="0" y="15840"/>
                </a:cubicBezTo>
                <a:cubicBezTo>
                  <a:pt x="0" y="5760"/>
                  <a:pt x="0" y="5760"/>
                  <a:pt x="0" y="5760"/>
                </a:cubicBezTo>
                <a:cubicBezTo>
                  <a:pt x="0" y="2880"/>
                  <a:pt x="800" y="0"/>
                  <a:pt x="1600" y="0"/>
                </a:cubicBezTo>
                <a:cubicBezTo>
                  <a:pt x="20000" y="0"/>
                  <a:pt x="20000" y="0"/>
                  <a:pt x="20000" y="0"/>
                </a:cubicBezTo>
                <a:cubicBezTo>
                  <a:pt x="20800" y="0"/>
                  <a:pt x="21600" y="2880"/>
                  <a:pt x="21600" y="5760"/>
                </a:cubicBezTo>
                <a:lnTo>
                  <a:pt x="21600" y="1584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2" name="Shape 5602"/>
          <p:cNvSpPr/>
          <p:nvPr/>
        </p:nvSpPr>
        <p:spPr>
          <a:xfrm>
            <a:off x="9413635" y="2163082"/>
            <a:ext cx="176824" cy="3023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396"/>
                </a:moveTo>
                <a:cubicBezTo>
                  <a:pt x="21600" y="20718"/>
                  <a:pt x="20110" y="21600"/>
                  <a:pt x="17876" y="21600"/>
                </a:cubicBezTo>
                <a:cubicBezTo>
                  <a:pt x="3724" y="21600"/>
                  <a:pt x="3724" y="21600"/>
                  <a:pt x="3724" y="21600"/>
                </a:cubicBezTo>
                <a:cubicBezTo>
                  <a:pt x="1490" y="21600"/>
                  <a:pt x="0" y="20718"/>
                  <a:pt x="0" y="19396"/>
                </a:cubicBezTo>
                <a:cubicBezTo>
                  <a:pt x="0" y="2204"/>
                  <a:pt x="0" y="2204"/>
                  <a:pt x="0" y="2204"/>
                </a:cubicBezTo>
                <a:cubicBezTo>
                  <a:pt x="0" y="1322"/>
                  <a:pt x="1490" y="0"/>
                  <a:pt x="3724" y="0"/>
                </a:cubicBezTo>
                <a:cubicBezTo>
                  <a:pt x="17876" y="0"/>
                  <a:pt x="17876" y="0"/>
                  <a:pt x="17876" y="0"/>
                </a:cubicBezTo>
                <a:cubicBezTo>
                  <a:pt x="20110" y="0"/>
                  <a:pt x="21600" y="1322"/>
                  <a:pt x="21600" y="2204"/>
                </a:cubicBezTo>
                <a:lnTo>
                  <a:pt x="21600" y="19396"/>
                </a:lnTo>
                <a:close/>
                <a:moveTo>
                  <a:pt x="18621" y="4849"/>
                </a:moveTo>
                <a:cubicBezTo>
                  <a:pt x="18621" y="4849"/>
                  <a:pt x="18621" y="4408"/>
                  <a:pt x="17876" y="4408"/>
                </a:cubicBezTo>
                <a:cubicBezTo>
                  <a:pt x="3724" y="4408"/>
                  <a:pt x="3724" y="4408"/>
                  <a:pt x="3724" y="4408"/>
                </a:cubicBezTo>
                <a:cubicBezTo>
                  <a:pt x="2979" y="4408"/>
                  <a:pt x="2234" y="4849"/>
                  <a:pt x="2234" y="4849"/>
                </a:cubicBezTo>
                <a:cubicBezTo>
                  <a:pt x="2234" y="16751"/>
                  <a:pt x="2234" y="16751"/>
                  <a:pt x="2234" y="16751"/>
                </a:cubicBezTo>
                <a:cubicBezTo>
                  <a:pt x="2234" y="17192"/>
                  <a:pt x="2979" y="17192"/>
                  <a:pt x="3724" y="17192"/>
                </a:cubicBezTo>
                <a:cubicBezTo>
                  <a:pt x="17876" y="17192"/>
                  <a:pt x="17876" y="17192"/>
                  <a:pt x="17876" y="17192"/>
                </a:cubicBezTo>
                <a:cubicBezTo>
                  <a:pt x="18621" y="17192"/>
                  <a:pt x="18621" y="17192"/>
                  <a:pt x="18621" y="16751"/>
                </a:cubicBezTo>
                <a:lnTo>
                  <a:pt x="18621" y="4849"/>
                </a:lnTo>
                <a:close/>
                <a:moveTo>
                  <a:pt x="12662" y="2204"/>
                </a:moveTo>
                <a:cubicBezTo>
                  <a:pt x="8193" y="2204"/>
                  <a:pt x="8193" y="2204"/>
                  <a:pt x="8193" y="2204"/>
                </a:cubicBezTo>
                <a:cubicBezTo>
                  <a:pt x="8193" y="2204"/>
                  <a:pt x="8193" y="2645"/>
                  <a:pt x="8193" y="2645"/>
                </a:cubicBezTo>
                <a:cubicBezTo>
                  <a:pt x="8193" y="2645"/>
                  <a:pt x="8193" y="2645"/>
                  <a:pt x="8193" y="2645"/>
                </a:cubicBezTo>
                <a:cubicBezTo>
                  <a:pt x="12662" y="2645"/>
                  <a:pt x="12662" y="2645"/>
                  <a:pt x="12662" y="2645"/>
                </a:cubicBezTo>
                <a:cubicBezTo>
                  <a:pt x="13407" y="2645"/>
                  <a:pt x="13407" y="2645"/>
                  <a:pt x="13407" y="2645"/>
                </a:cubicBezTo>
                <a:cubicBezTo>
                  <a:pt x="13407" y="2645"/>
                  <a:pt x="13407" y="2204"/>
                  <a:pt x="12662" y="2204"/>
                </a:cubicBezTo>
                <a:close/>
                <a:moveTo>
                  <a:pt x="10428" y="18073"/>
                </a:moveTo>
                <a:cubicBezTo>
                  <a:pt x="9683" y="18073"/>
                  <a:pt x="8193" y="18514"/>
                  <a:pt x="8193" y="19396"/>
                </a:cubicBezTo>
                <a:cubicBezTo>
                  <a:pt x="8193" y="20278"/>
                  <a:pt x="9683" y="20718"/>
                  <a:pt x="10428" y="20718"/>
                </a:cubicBezTo>
                <a:cubicBezTo>
                  <a:pt x="11917" y="20718"/>
                  <a:pt x="12662" y="20278"/>
                  <a:pt x="12662" y="19396"/>
                </a:cubicBezTo>
                <a:cubicBezTo>
                  <a:pt x="12662" y="18514"/>
                  <a:pt x="11917" y="18073"/>
                  <a:pt x="10428" y="1807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3" name="Shape 5603"/>
          <p:cNvSpPr/>
          <p:nvPr/>
        </p:nvSpPr>
        <p:spPr>
          <a:xfrm>
            <a:off x="10300600" y="2137415"/>
            <a:ext cx="536174" cy="359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52" y="5586"/>
                </a:moveTo>
                <a:cubicBezTo>
                  <a:pt x="10924" y="10800"/>
                  <a:pt x="10924" y="10800"/>
                  <a:pt x="10924" y="10800"/>
                </a:cubicBezTo>
                <a:cubicBezTo>
                  <a:pt x="10924" y="10800"/>
                  <a:pt x="10924" y="10800"/>
                  <a:pt x="10676" y="10800"/>
                </a:cubicBezTo>
                <a:cubicBezTo>
                  <a:pt x="10676" y="10800"/>
                  <a:pt x="10676" y="10800"/>
                  <a:pt x="10676" y="10800"/>
                </a:cubicBezTo>
                <a:cubicBezTo>
                  <a:pt x="4469" y="7821"/>
                  <a:pt x="4469" y="7821"/>
                  <a:pt x="4469" y="7821"/>
                </a:cubicBezTo>
                <a:cubicBezTo>
                  <a:pt x="3972" y="8566"/>
                  <a:pt x="3724" y="10055"/>
                  <a:pt x="3476" y="11917"/>
                </a:cubicBezTo>
                <a:cubicBezTo>
                  <a:pt x="3972" y="12290"/>
                  <a:pt x="4221" y="12662"/>
                  <a:pt x="4221" y="13407"/>
                </a:cubicBezTo>
                <a:cubicBezTo>
                  <a:pt x="4221" y="14152"/>
                  <a:pt x="3972" y="14524"/>
                  <a:pt x="3724" y="14897"/>
                </a:cubicBezTo>
                <a:cubicBezTo>
                  <a:pt x="4221" y="20855"/>
                  <a:pt x="4221" y="20855"/>
                  <a:pt x="4221" y="20855"/>
                </a:cubicBezTo>
                <a:cubicBezTo>
                  <a:pt x="4221" y="21228"/>
                  <a:pt x="4221" y="21228"/>
                  <a:pt x="3972" y="21228"/>
                </a:cubicBezTo>
                <a:cubicBezTo>
                  <a:pt x="3972" y="21600"/>
                  <a:pt x="3972" y="21600"/>
                  <a:pt x="3972" y="21600"/>
                </a:cubicBezTo>
                <a:cubicBezTo>
                  <a:pt x="1986" y="21600"/>
                  <a:pt x="1986" y="21600"/>
                  <a:pt x="1986" y="21600"/>
                </a:cubicBezTo>
                <a:cubicBezTo>
                  <a:pt x="1986" y="21600"/>
                  <a:pt x="1986" y="21600"/>
                  <a:pt x="1738" y="21228"/>
                </a:cubicBezTo>
                <a:cubicBezTo>
                  <a:pt x="1738" y="21228"/>
                  <a:pt x="1738" y="21228"/>
                  <a:pt x="1738" y="20855"/>
                </a:cubicBezTo>
                <a:cubicBezTo>
                  <a:pt x="2234" y="14897"/>
                  <a:pt x="2234" y="14897"/>
                  <a:pt x="2234" y="14897"/>
                </a:cubicBezTo>
                <a:cubicBezTo>
                  <a:pt x="1986" y="14524"/>
                  <a:pt x="1738" y="14152"/>
                  <a:pt x="1738" y="13407"/>
                </a:cubicBezTo>
                <a:cubicBezTo>
                  <a:pt x="1738" y="12662"/>
                  <a:pt x="1986" y="12290"/>
                  <a:pt x="2483" y="11917"/>
                </a:cubicBezTo>
                <a:cubicBezTo>
                  <a:pt x="2483" y="10055"/>
                  <a:pt x="2731" y="8566"/>
                  <a:pt x="3228" y="7076"/>
                </a:cubicBezTo>
                <a:cubicBezTo>
                  <a:pt x="248" y="5586"/>
                  <a:pt x="248" y="5586"/>
                  <a:pt x="248" y="5586"/>
                </a:cubicBezTo>
                <a:cubicBezTo>
                  <a:pt x="0" y="5586"/>
                  <a:pt x="0" y="5586"/>
                  <a:pt x="0" y="5214"/>
                </a:cubicBezTo>
                <a:cubicBezTo>
                  <a:pt x="0" y="5214"/>
                  <a:pt x="0" y="4841"/>
                  <a:pt x="248" y="4841"/>
                </a:cubicBezTo>
                <a:cubicBezTo>
                  <a:pt x="10676" y="0"/>
                  <a:pt x="10676" y="0"/>
                  <a:pt x="10676" y="0"/>
                </a:cubicBezTo>
                <a:cubicBezTo>
                  <a:pt x="10676" y="0"/>
                  <a:pt x="10676" y="0"/>
                  <a:pt x="10676" y="0"/>
                </a:cubicBezTo>
                <a:cubicBezTo>
                  <a:pt x="10924" y="0"/>
                  <a:pt x="10924" y="0"/>
                  <a:pt x="10924" y="0"/>
                </a:cubicBezTo>
                <a:cubicBezTo>
                  <a:pt x="21352" y="4841"/>
                  <a:pt x="21352" y="4841"/>
                  <a:pt x="21352" y="4841"/>
                </a:cubicBezTo>
                <a:cubicBezTo>
                  <a:pt x="21600" y="4841"/>
                  <a:pt x="21600" y="5214"/>
                  <a:pt x="21600" y="5214"/>
                </a:cubicBezTo>
                <a:cubicBezTo>
                  <a:pt x="21600" y="5586"/>
                  <a:pt x="21600" y="5586"/>
                  <a:pt x="21352" y="5586"/>
                </a:cubicBezTo>
                <a:close/>
                <a:moveTo>
                  <a:pt x="16883" y="14152"/>
                </a:moveTo>
                <a:cubicBezTo>
                  <a:pt x="16883" y="16386"/>
                  <a:pt x="14152" y="17876"/>
                  <a:pt x="10676" y="17876"/>
                </a:cubicBezTo>
                <a:cubicBezTo>
                  <a:pt x="7448" y="17876"/>
                  <a:pt x="4717" y="16386"/>
                  <a:pt x="4717" y="14152"/>
                </a:cubicBezTo>
                <a:cubicBezTo>
                  <a:pt x="4966" y="9683"/>
                  <a:pt x="4966" y="9683"/>
                  <a:pt x="4966" y="9683"/>
                </a:cubicBezTo>
                <a:cubicBezTo>
                  <a:pt x="10428" y="12290"/>
                  <a:pt x="10428" y="12290"/>
                  <a:pt x="10428" y="12290"/>
                </a:cubicBezTo>
                <a:cubicBezTo>
                  <a:pt x="10428" y="12290"/>
                  <a:pt x="10676" y="12662"/>
                  <a:pt x="10676" y="12662"/>
                </a:cubicBezTo>
                <a:cubicBezTo>
                  <a:pt x="10924" y="12662"/>
                  <a:pt x="11172" y="12290"/>
                  <a:pt x="11172" y="12290"/>
                </a:cubicBezTo>
                <a:cubicBezTo>
                  <a:pt x="16634" y="9683"/>
                  <a:pt x="16634" y="9683"/>
                  <a:pt x="16634" y="9683"/>
                </a:cubicBezTo>
                <a:lnTo>
                  <a:pt x="16883" y="1415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4" name="Shape 5604"/>
          <p:cNvSpPr/>
          <p:nvPr/>
        </p:nvSpPr>
        <p:spPr>
          <a:xfrm>
            <a:off x="11187567" y="2106044"/>
            <a:ext cx="419243" cy="3907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24" y="19886"/>
                </a:moveTo>
                <a:cubicBezTo>
                  <a:pt x="9847" y="21600"/>
                  <a:pt x="9847" y="21600"/>
                  <a:pt x="9847" y="21600"/>
                </a:cubicBezTo>
                <a:cubicBezTo>
                  <a:pt x="4129" y="20914"/>
                  <a:pt x="0" y="17829"/>
                  <a:pt x="0" y="14057"/>
                </a:cubicBezTo>
                <a:cubicBezTo>
                  <a:pt x="0" y="10286"/>
                  <a:pt x="3812" y="7200"/>
                  <a:pt x="9212" y="6514"/>
                </a:cubicBezTo>
                <a:cubicBezTo>
                  <a:pt x="9212" y="8571"/>
                  <a:pt x="9212" y="8571"/>
                  <a:pt x="9212" y="8571"/>
                </a:cubicBezTo>
                <a:cubicBezTo>
                  <a:pt x="5718" y="9257"/>
                  <a:pt x="3176" y="11314"/>
                  <a:pt x="3176" y="14057"/>
                </a:cubicBezTo>
                <a:cubicBezTo>
                  <a:pt x="3176" y="16457"/>
                  <a:pt x="6035" y="18857"/>
                  <a:pt x="9847" y="19200"/>
                </a:cubicBezTo>
                <a:cubicBezTo>
                  <a:pt x="9847" y="1714"/>
                  <a:pt x="9847" y="1714"/>
                  <a:pt x="9847" y="1714"/>
                </a:cubicBezTo>
                <a:cubicBezTo>
                  <a:pt x="13024" y="0"/>
                  <a:pt x="13024" y="0"/>
                  <a:pt x="13024" y="0"/>
                </a:cubicBezTo>
                <a:lnTo>
                  <a:pt x="13024" y="19886"/>
                </a:lnTo>
                <a:close/>
                <a:moveTo>
                  <a:pt x="21600" y="12686"/>
                </a:moveTo>
                <a:cubicBezTo>
                  <a:pt x="15247" y="10971"/>
                  <a:pt x="15247" y="10971"/>
                  <a:pt x="15247" y="10971"/>
                </a:cubicBezTo>
                <a:cubicBezTo>
                  <a:pt x="16835" y="9943"/>
                  <a:pt x="16835" y="9943"/>
                  <a:pt x="16835" y="9943"/>
                </a:cubicBezTo>
                <a:cubicBezTo>
                  <a:pt x="15882" y="9257"/>
                  <a:pt x="14929" y="8914"/>
                  <a:pt x="13659" y="8571"/>
                </a:cubicBezTo>
                <a:cubicBezTo>
                  <a:pt x="13659" y="6514"/>
                  <a:pt x="13659" y="6514"/>
                  <a:pt x="13659" y="6514"/>
                </a:cubicBezTo>
                <a:cubicBezTo>
                  <a:pt x="15882" y="6857"/>
                  <a:pt x="17788" y="7543"/>
                  <a:pt x="19376" y="8571"/>
                </a:cubicBezTo>
                <a:cubicBezTo>
                  <a:pt x="20965" y="7543"/>
                  <a:pt x="20965" y="7543"/>
                  <a:pt x="20965" y="7543"/>
                </a:cubicBezTo>
                <a:lnTo>
                  <a:pt x="21600" y="1268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1" name="Shape 5611"/>
          <p:cNvSpPr/>
          <p:nvPr/>
        </p:nvSpPr>
        <p:spPr>
          <a:xfrm>
            <a:off x="660898" y="2796450"/>
            <a:ext cx="416160" cy="421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1" h="21443" extrusionOk="0">
                <a:moveTo>
                  <a:pt x="20965" y="7669"/>
                </a:moveTo>
                <a:cubicBezTo>
                  <a:pt x="16200" y="12365"/>
                  <a:pt x="16200" y="12365"/>
                  <a:pt x="16200" y="12365"/>
                </a:cubicBezTo>
                <a:cubicBezTo>
                  <a:pt x="18106" y="14243"/>
                  <a:pt x="18106" y="14243"/>
                  <a:pt x="18106" y="14243"/>
                </a:cubicBezTo>
                <a:cubicBezTo>
                  <a:pt x="16200" y="16121"/>
                  <a:pt x="16200" y="16121"/>
                  <a:pt x="16200" y="16121"/>
                </a:cubicBezTo>
                <a:cubicBezTo>
                  <a:pt x="13341" y="18626"/>
                  <a:pt x="9529" y="18939"/>
                  <a:pt x="6353" y="17060"/>
                </a:cubicBezTo>
                <a:cubicBezTo>
                  <a:pt x="2224" y="21443"/>
                  <a:pt x="2224" y="21443"/>
                  <a:pt x="2224" y="21443"/>
                </a:cubicBezTo>
                <a:cubicBezTo>
                  <a:pt x="0" y="21443"/>
                  <a:pt x="0" y="21443"/>
                  <a:pt x="0" y="21443"/>
                </a:cubicBezTo>
                <a:cubicBezTo>
                  <a:pt x="0" y="19252"/>
                  <a:pt x="0" y="19252"/>
                  <a:pt x="0" y="19252"/>
                </a:cubicBezTo>
                <a:cubicBezTo>
                  <a:pt x="4447" y="14869"/>
                  <a:pt x="4447" y="14869"/>
                  <a:pt x="4447" y="14869"/>
                </a:cubicBezTo>
                <a:cubicBezTo>
                  <a:pt x="2224" y="12052"/>
                  <a:pt x="2541" y="7982"/>
                  <a:pt x="5400" y="5478"/>
                </a:cubicBezTo>
                <a:cubicBezTo>
                  <a:pt x="7306" y="3600"/>
                  <a:pt x="7306" y="3600"/>
                  <a:pt x="7306" y="3600"/>
                </a:cubicBezTo>
                <a:cubicBezTo>
                  <a:pt x="9212" y="5165"/>
                  <a:pt x="9212" y="5165"/>
                  <a:pt x="9212" y="5165"/>
                </a:cubicBezTo>
                <a:cubicBezTo>
                  <a:pt x="13976" y="469"/>
                  <a:pt x="13976" y="469"/>
                  <a:pt x="13976" y="469"/>
                </a:cubicBezTo>
                <a:cubicBezTo>
                  <a:pt x="14612" y="-157"/>
                  <a:pt x="15565" y="-157"/>
                  <a:pt x="16200" y="469"/>
                </a:cubicBezTo>
                <a:cubicBezTo>
                  <a:pt x="16518" y="1095"/>
                  <a:pt x="16518" y="2034"/>
                  <a:pt x="16200" y="2660"/>
                </a:cubicBezTo>
                <a:cubicBezTo>
                  <a:pt x="11118" y="7356"/>
                  <a:pt x="11118" y="7356"/>
                  <a:pt x="11118" y="7356"/>
                </a:cubicBezTo>
                <a:cubicBezTo>
                  <a:pt x="13976" y="10173"/>
                  <a:pt x="13976" y="10173"/>
                  <a:pt x="13976" y="10173"/>
                </a:cubicBezTo>
                <a:cubicBezTo>
                  <a:pt x="19059" y="5478"/>
                  <a:pt x="19059" y="5478"/>
                  <a:pt x="19059" y="5478"/>
                </a:cubicBezTo>
                <a:cubicBezTo>
                  <a:pt x="19376" y="4852"/>
                  <a:pt x="20329" y="4852"/>
                  <a:pt x="20965" y="5478"/>
                </a:cubicBezTo>
                <a:cubicBezTo>
                  <a:pt x="21600" y="6104"/>
                  <a:pt x="21600" y="7043"/>
                  <a:pt x="20965" y="766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2" name="Shape 5612"/>
          <p:cNvSpPr/>
          <p:nvPr/>
        </p:nvSpPr>
        <p:spPr>
          <a:xfrm>
            <a:off x="1419525" y="2830448"/>
            <a:ext cx="327979" cy="3251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117"/>
                </a:moveTo>
                <a:cubicBezTo>
                  <a:pt x="21600" y="19562"/>
                  <a:pt x="19562" y="21600"/>
                  <a:pt x="17117" y="21600"/>
                </a:cubicBezTo>
                <a:cubicBezTo>
                  <a:pt x="4483" y="21600"/>
                  <a:pt x="4483" y="21600"/>
                  <a:pt x="4483" y="21600"/>
                </a:cubicBezTo>
                <a:cubicBezTo>
                  <a:pt x="2038" y="21600"/>
                  <a:pt x="0" y="19562"/>
                  <a:pt x="0" y="17117"/>
                </a:cubicBezTo>
                <a:cubicBezTo>
                  <a:pt x="0" y="4075"/>
                  <a:pt x="0" y="4075"/>
                  <a:pt x="0" y="4075"/>
                </a:cubicBezTo>
                <a:cubicBezTo>
                  <a:pt x="0" y="1630"/>
                  <a:pt x="2038" y="0"/>
                  <a:pt x="4483" y="0"/>
                </a:cubicBezTo>
                <a:cubicBezTo>
                  <a:pt x="17117" y="0"/>
                  <a:pt x="17117" y="0"/>
                  <a:pt x="17117" y="0"/>
                </a:cubicBezTo>
                <a:cubicBezTo>
                  <a:pt x="19562" y="0"/>
                  <a:pt x="21600" y="1630"/>
                  <a:pt x="21600" y="4075"/>
                </a:cubicBezTo>
                <a:lnTo>
                  <a:pt x="21600" y="17117"/>
                </a:lnTo>
                <a:close/>
                <a:moveTo>
                  <a:pt x="19562" y="4075"/>
                </a:moveTo>
                <a:cubicBezTo>
                  <a:pt x="19562" y="2853"/>
                  <a:pt x="18747" y="1630"/>
                  <a:pt x="17117" y="1630"/>
                </a:cubicBezTo>
                <a:cubicBezTo>
                  <a:pt x="4483" y="1630"/>
                  <a:pt x="4483" y="1630"/>
                  <a:pt x="4483" y="1630"/>
                </a:cubicBezTo>
                <a:cubicBezTo>
                  <a:pt x="2853" y="1630"/>
                  <a:pt x="2038" y="2853"/>
                  <a:pt x="2038" y="4075"/>
                </a:cubicBezTo>
                <a:cubicBezTo>
                  <a:pt x="2038" y="17117"/>
                  <a:pt x="2038" y="17117"/>
                  <a:pt x="2038" y="17117"/>
                </a:cubicBezTo>
                <a:cubicBezTo>
                  <a:pt x="2038" y="18340"/>
                  <a:pt x="2853" y="19562"/>
                  <a:pt x="4483" y="19562"/>
                </a:cubicBezTo>
                <a:cubicBezTo>
                  <a:pt x="17117" y="19562"/>
                  <a:pt x="17117" y="19562"/>
                  <a:pt x="17117" y="19562"/>
                </a:cubicBezTo>
                <a:cubicBezTo>
                  <a:pt x="18747" y="19562"/>
                  <a:pt x="19562" y="18340"/>
                  <a:pt x="19562" y="17117"/>
                </a:cubicBezTo>
                <a:lnTo>
                  <a:pt x="19562" y="4075"/>
                </a:lnTo>
                <a:close/>
                <a:moveTo>
                  <a:pt x="17525" y="11004"/>
                </a:moveTo>
                <a:cubicBezTo>
                  <a:pt x="17525" y="11411"/>
                  <a:pt x="17525" y="11819"/>
                  <a:pt x="17117" y="11819"/>
                </a:cubicBezTo>
                <a:cubicBezTo>
                  <a:pt x="11819" y="11819"/>
                  <a:pt x="11819" y="11819"/>
                  <a:pt x="11819" y="11819"/>
                </a:cubicBezTo>
                <a:cubicBezTo>
                  <a:pt x="11819" y="17117"/>
                  <a:pt x="11819" y="17117"/>
                  <a:pt x="11819" y="17117"/>
                </a:cubicBezTo>
                <a:cubicBezTo>
                  <a:pt x="11819" y="17525"/>
                  <a:pt x="11411" y="17525"/>
                  <a:pt x="11411" y="17525"/>
                </a:cubicBezTo>
                <a:cubicBezTo>
                  <a:pt x="10189" y="17525"/>
                  <a:pt x="10189" y="17525"/>
                  <a:pt x="10189" y="17525"/>
                </a:cubicBezTo>
                <a:cubicBezTo>
                  <a:pt x="10189" y="17525"/>
                  <a:pt x="9781" y="17525"/>
                  <a:pt x="9781" y="17117"/>
                </a:cubicBezTo>
                <a:cubicBezTo>
                  <a:pt x="9781" y="11819"/>
                  <a:pt x="9781" y="11819"/>
                  <a:pt x="9781" y="11819"/>
                </a:cubicBezTo>
                <a:cubicBezTo>
                  <a:pt x="4483" y="11819"/>
                  <a:pt x="4483" y="11819"/>
                  <a:pt x="4483" y="11819"/>
                </a:cubicBezTo>
                <a:cubicBezTo>
                  <a:pt x="4075" y="11819"/>
                  <a:pt x="3668" y="11411"/>
                  <a:pt x="3668" y="11004"/>
                </a:cubicBezTo>
                <a:cubicBezTo>
                  <a:pt x="3668" y="10189"/>
                  <a:pt x="3668" y="10189"/>
                  <a:pt x="3668" y="10189"/>
                </a:cubicBezTo>
                <a:cubicBezTo>
                  <a:pt x="3668" y="9781"/>
                  <a:pt x="4075" y="9781"/>
                  <a:pt x="4483" y="9781"/>
                </a:cubicBezTo>
                <a:cubicBezTo>
                  <a:pt x="9781" y="9781"/>
                  <a:pt x="9781" y="9781"/>
                  <a:pt x="9781" y="9781"/>
                </a:cubicBezTo>
                <a:cubicBezTo>
                  <a:pt x="9781" y="4075"/>
                  <a:pt x="9781" y="4075"/>
                  <a:pt x="9781" y="4075"/>
                </a:cubicBezTo>
                <a:cubicBezTo>
                  <a:pt x="9781" y="4075"/>
                  <a:pt x="10189" y="3668"/>
                  <a:pt x="10189" y="3668"/>
                </a:cubicBezTo>
                <a:cubicBezTo>
                  <a:pt x="11411" y="3668"/>
                  <a:pt x="11411" y="3668"/>
                  <a:pt x="11411" y="3668"/>
                </a:cubicBezTo>
                <a:cubicBezTo>
                  <a:pt x="11411" y="3668"/>
                  <a:pt x="11819" y="4075"/>
                  <a:pt x="11819" y="4075"/>
                </a:cubicBezTo>
                <a:cubicBezTo>
                  <a:pt x="11819" y="9781"/>
                  <a:pt x="11819" y="9781"/>
                  <a:pt x="11819" y="9781"/>
                </a:cubicBezTo>
                <a:cubicBezTo>
                  <a:pt x="17117" y="9781"/>
                  <a:pt x="17117" y="9781"/>
                  <a:pt x="17117" y="9781"/>
                </a:cubicBezTo>
                <a:cubicBezTo>
                  <a:pt x="17525" y="9781"/>
                  <a:pt x="17525" y="9781"/>
                  <a:pt x="17525" y="10189"/>
                </a:cubicBezTo>
                <a:lnTo>
                  <a:pt x="17525" y="1100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3" name="Shape 5613"/>
          <p:cNvSpPr/>
          <p:nvPr/>
        </p:nvSpPr>
        <p:spPr>
          <a:xfrm>
            <a:off x="2309344" y="2799076"/>
            <a:ext cx="413538" cy="4192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24" y="8894"/>
                </a:moveTo>
                <a:cubicBezTo>
                  <a:pt x="3224" y="8576"/>
                  <a:pt x="3224" y="8259"/>
                  <a:pt x="3546" y="7941"/>
                </a:cubicBezTo>
                <a:cubicBezTo>
                  <a:pt x="3546" y="7624"/>
                  <a:pt x="3546" y="6988"/>
                  <a:pt x="3869" y="6671"/>
                </a:cubicBezTo>
                <a:cubicBezTo>
                  <a:pt x="3869" y="4447"/>
                  <a:pt x="5803" y="1588"/>
                  <a:pt x="7737" y="635"/>
                </a:cubicBezTo>
                <a:cubicBezTo>
                  <a:pt x="9027" y="0"/>
                  <a:pt x="10316" y="0"/>
                  <a:pt x="11606" y="0"/>
                </a:cubicBezTo>
                <a:cubicBezTo>
                  <a:pt x="12896" y="0"/>
                  <a:pt x="13863" y="0"/>
                  <a:pt x="14830" y="635"/>
                </a:cubicBezTo>
                <a:cubicBezTo>
                  <a:pt x="17731" y="1906"/>
                  <a:pt x="18376" y="4129"/>
                  <a:pt x="19021" y="6671"/>
                </a:cubicBezTo>
                <a:cubicBezTo>
                  <a:pt x="19021" y="6988"/>
                  <a:pt x="19021" y="6988"/>
                  <a:pt x="19021" y="6988"/>
                </a:cubicBezTo>
                <a:cubicBezTo>
                  <a:pt x="19343" y="7306"/>
                  <a:pt x="19666" y="7941"/>
                  <a:pt x="19666" y="8576"/>
                </a:cubicBezTo>
                <a:cubicBezTo>
                  <a:pt x="19666" y="8894"/>
                  <a:pt x="19666" y="9212"/>
                  <a:pt x="19666" y="9529"/>
                </a:cubicBezTo>
                <a:cubicBezTo>
                  <a:pt x="19666" y="9529"/>
                  <a:pt x="19666" y="9847"/>
                  <a:pt x="19666" y="9847"/>
                </a:cubicBezTo>
                <a:cubicBezTo>
                  <a:pt x="20633" y="11435"/>
                  <a:pt x="21600" y="13024"/>
                  <a:pt x="21600" y="14929"/>
                </a:cubicBezTo>
                <a:cubicBezTo>
                  <a:pt x="21600" y="15247"/>
                  <a:pt x="21278" y="16835"/>
                  <a:pt x="20633" y="16835"/>
                </a:cubicBezTo>
                <a:cubicBezTo>
                  <a:pt x="20310" y="16835"/>
                  <a:pt x="19666" y="15565"/>
                  <a:pt x="19666" y="15247"/>
                </a:cubicBezTo>
                <a:cubicBezTo>
                  <a:pt x="19666" y="15247"/>
                  <a:pt x="19666" y="15247"/>
                  <a:pt x="19666" y="15247"/>
                </a:cubicBezTo>
                <a:cubicBezTo>
                  <a:pt x="19343" y="15247"/>
                  <a:pt x="19343" y="15247"/>
                  <a:pt x="19343" y="15247"/>
                </a:cubicBezTo>
                <a:cubicBezTo>
                  <a:pt x="19021" y="16200"/>
                  <a:pt x="18699" y="17153"/>
                  <a:pt x="17731" y="18106"/>
                </a:cubicBezTo>
                <a:cubicBezTo>
                  <a:pt x="18376" y="18741"/>
                  <a:pt x="19666" y="18741"/>
                  <a:pt x="19988" y="19694"/>
                </a:cubicBezTo>
                <a:cubicBezTo>
                  <a:pt x="19666" y="20012"/>
                  <a:pt x="19666" y="20012"/>
                  <a:pt x="19666" y="20329"/>
                </a:cubicBezTo>
                <a:cubicBezTo>
                  <a:pt x="19021" y="21282"/>
                  <a:pt x="17087" y="21282"/>
                  <a:pt x="16119" y="21282"/>
                </a:cubicBezTo>
                <a:cubicBezTo>
                  <a:pt x="14507" y="21282"/>
                  <a:pt x="13218" y="20965"/>
                  <a:pt x="11928" y="20647"/>
                </a:cubicBezTo>
                <a:cubicBezTo>
                  <a:pt x="11606" y="20329"/>
                  <a:pt x="11284" y="20647"/>
                  <a:pt x="10961" y="20329"/>
                </a:cubicBezTo>
                <a:cubicBezTo>
                  <a:pt x="9994" y="21282"/>
                  <a:pt x="8382" y="21600"/>
                  <a:pt x="7093" y="21600"/>
                </a:cubicBezTo>
                <a:cubicBezTo>
                  <a:pt x="6448" y="21600"/>
                  <a:pt x="2579" y="21600"/>
                  <a:pt x="2579" y="20012"/>
                </a:cubicBezTo>
                <a:cubicBezTo>
                  <a:pt x="2579" y="19059"/>
                  <a:pt x="2901" y="19059"/>
                  <a:pt x="3224" y="18424"/>
                </a:cubicBezTo>
                <a:cubicBezTo>
                  <a:pt x="3869" y="18424"/>
                  <a:pt x="3869" y="18424"/>
                  <a:pt x="4513" y="18424"/>
                </a:cubicBezTo>
                <a:cubicBezTo>
                  <a:pt x="4513" y="18424"/>
                  <a:pt x="4513" y="18424"/>
                  <a:pt x="4513" y="18106"/>
                </a:cubicBezTo>
                <a:cubicBezTo>
                  <a:pt x="4513" y="18106"/>
                  <a:pt x="4513" y="18106"/>
                  <a:pt x="4513" y="18106"/>
                </a:cubicBezTo>
                <a:cubicBezTo>
                  <a:pt x="4513" y="18106"/>
                  <a:pt x="4513" y="18106"/>
                  <a:pt x="4513" y="18106"/>
                </a:cubicBezTo>
                <a:cubicBezTo>
                  <a:pt x="3869" y="18106"/>
                  <a:pt x="2579" y="15882"/>
                  <a:pt x="2257" y="14929"/>
                </a:cubicBezTo>
                <a:cubicBezTo>
                  <a:pt x="2257" y="14929"/>
                  <a:pt x="2257" y="14929"/>
                  <a:pt x="2257" y="14929"/>
                </a:cubicBezTo>
                <a:cubicBezTo>
                  <a:pt x="2257" y="14929"/>
                  <a:pt x="2257" y="15247"/>
                  <a:pt x="2257" y="15247"/>
                </a:cubicBezTo>
                <a:cubicBezTo>
                  <a:pt x="1934" y="15882"/>
                  <a:pt x="1290" y="16518"/>
                  <a:pt x="645" y="16518"/>
                </a:cubicBezTo>
                <a:cubicBezTo>
                  <a:pt x="645" y="16518"/>
                  <a:pt x="645" y="16518"/>
                  <a:pt x="645" y="16518"/>
                </a:cubicBezTo>
                <a:cubicBezTo>
                  <a:pt x="322" y="16518"/>
                  <a:pt x="645" y="16518"/>
                  <a:pt x="322" y="16518"/>
                </a:cubicBezTo>
                <a:cubicBezTo>
                  <a:pt x="322" y="16200"/>
                  <a:pt x="0" y="15565"/>
                  <a:pt x="0" y="15247"/>
                </a:cubicBezTo>
                <a:cubicBezTo>
                  <a:pt x="0" y="12706"/>
                  <a:pt x="1290" y="11118"/>
                  <a:pt x="3224" y="9529"/>
                </a:cubicBezTo>
                <a:cubicBezTo>
                  <a:pt x="3224" y="9529"/>
                  <a:pt x="3224" y="9212"/>
                  <a:pt x="3224" y="889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4" name="Shape 5614"/>
          <p:cNvSpPr/>
          <p:nvPr/>
        </p:nvSpPr>
        <p:spPr>
          <a:xfrm>
            <a:off x="3196311" y="2830448"/>
            <a:ext cx="387871" cy="3251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943" y="18747"/>
                </a:moveTo>
                <a:cubicBezTo>
                  <a:pt x="9943" y="20377"/>
                  <a:pt x="8914" y="21600"/>
                  <a:pt x="7543" y="21600"/>
                </a:cubicBezTo>
                <a:cubicBezTo>
                  <a:pt x="2400" y="21600"/>
                  <a:pt x="2400" y="21600"/>
                  <a:pt x="2400" y="21600"/>
                </a:cubicBezTo>
                <a:cubicBezTo>
                  <a:pt x="1029" y="21600"/>
                  <a:pt x="0" y="20377"/>
                  <a:pt x="0" y="18747"/>
                </a:cubicBezTo>
                <a:cubicBezTo>
                  <a:pt x="0" y="7743"/>
                  <a:pt x="0" y="7743"/>
                  <a:pt x="0" y="7743"/>
                </a:cubicBezTo>
                <a:cubicBezTo>
                  <a:pt x="0" y="3260"/>
                  <a:pt x="2743" y="0"/>
                  <a:pt x="6514" y="0"/>
                </a:cubicBezTo>
                <a:cubicBezTo>
                  <a:pt x="7543" y="0"/>
                  <a:pt x="7543" y="0"/>
                  <a:pt x="7543" y="0"/>
                </a:cubicBezTo>
                <a:cubicBezTo>
                  <a:pt x="7886" y="0"/>
                  <a:pt x="8229" y="408"/>
                  <a:pt x="8229" y="815"/>
                </a:cubicBezTo>
                <a:cubicBezTo>
                  <a:pt x="8229" y="2853"/>
                  <a:pt x="8229" y="2853"/>
                  <a:pt x="8229" y="2853"/>
                </a:cubicBezTo>
                <a:cubicBezTo>
                  <a:pt x="8229" y="3260"/>
                  <a:pt x="7886" y="3668"/>
                  <a:pt x="7543" y="3668"/>
                </a:cubicBezTo>
                <a:cubicBezTo>
                  <a:pt x="6514" y="3668"/>
                  <a:pt x="6514" y="3668"/>
                  <a:pt x="6514" y="3668"/>
                </a:cubicBezTo>
                <a:cubicBezTo>
                  <a:pt x="4800" y="3668"/>
                  <a:pt x="3086" y="5706"/>
                  <a:pt x="3086" y="7743"/>
                </a:cubicBezTo>
                <a:cubicBezTo>
                  <a:pt x="3086" y="8151"/>
                  <a:pt x="3086" y="8151"/>
                  <a:pt x="3086" y="8151"/>
                </a:cubicBezTo>
                <a:cubicBezTo>
                  <a:pt x="3086" y="8966"/>
                  <a:pt x="3771" y="9781"/>
                  <a:pt x="4457" y="9781"/>
                </a:cubicBezTo>
                <a:cubicBezTo>
                  <a:pt x="7543" y="9781"/>
                  <a:pt x="7543" y="9781"/>
                  <a:pt x="7543" y="9781"/>
                </a:cubicBezTo>
                <a:cubicBezTo>
                  <a:pt x="8914" y="9781"/>
                  <a:pt x="9943" y="11004"/>
                  <a:pt x="9943" y="12634"/>
                </a:cubicBezTo>
                <a:lnTo>
                  <a:pt x="9943" y="18747"/>
                </a:lnTo>
                <a:close/>
                <a:moveTo>
                  <a:pt x="21600" y="18747"/>
                </a:moveTo>
                <a:cubicBezTo>
                  <a:pt x="21600" y="20377"/>
                  <a:pt x="20571" y="21600"/>
                  <a:pt x="19200" y="21600"/>
                </a:cubicBezTo>
                <a:cubicBezTo>
                  <a:pt x="14057" y="21600"/>
                  <a:pt x="14057" y="21600"/>
                  <a:pt x="14057" y="21600"/>
                </a:cubicBezTo>
                <a:cubicBezTo>
                  <a:pt x="12686" y="21600"/>
                  <a:pt x="11657" y="20377"/>
                  <a:pt x="11657" y="18747"/>
                </a:cubicBezTo>
                <a:cubicBezTo>
                  <a:pt x="11657" y="7743"/>
                  <a:pt x="11657" y="7743"/>
                  <a:pt x="11657" y="7743"/>
                </a:cubicBezTo>
                <a:cubicBezTo>
                  <a:pt x="11657" y="3260"/>
                  <a:pt x="14743" y="0"/>
                  <a:pt x="18171" y="0"/>
                </a:cubicBezTo>
                <a:cubicBezTo>
                  <a:pt x="19200" y="0"/>
                  <a:pt x="19200" y="0"/>
                  <a:pt x="19200" y="0"/>
                </a:cubicBezTo>
                <a:cubicBezTo>
                  <a:pt x="19543" y="0"/>
                  <a:pt x="19886" y="408"/>
                  <a:pt x="19886" y="815"/>
                </a:cubicBezTo>
                <a:cubicBezTo>
                  <a:pt x="19886" y="2853"/>
                  <a:pt x="19886" y="2853"/>
                  <a:pt x="19886" y="2853"/>
                </a:cubicBezTo>
                <a:cubicBezTo>
                  <a:pt x="19886" y="3260"/>
                  <a:pt x="19543" y="3668"/>
                  <a:pt x="19200" y="3668"/>
                </a:cubicBezTo>
                <a:cubicBezTo>
                  <a:pt x="18171" y="3668"/>
                  <a:pt x="18171" y="3668"/>
                  <a:pt x="18171" y="3668"/>
                </a:cubicBezTo>
                <a:cubicBezTo>
                  <a:pt x="16457" y="3668"/>
                  <a:pt x="14743" y="5706"/>
                  <a:pt x="14743" y="7743"/>
                </a:cubicBezTo>
                <a:cubicBezTo>
                  <a:pt x="14743" y="8151"/>
                  <a:pt x="14743" y="8151"/>
                  <a:pt x="14743" y="8151"/>
                </a:cubicBezTo>
                <a:cubicBezTo>
                  <a:pt x="14743" y="8966"/>
                  <a:pt x="15429" y="9781"/>
                  <a:pt x="16114" y="9781"/>
                </a:cubicBezTo>
                <a:cubicBezTo>
                  <a:pt x="19200" y="9781"/>
                  <a:pt x="19200" y="9781"/>
                  <a:pt x="19200" y="9781"/>
                </a:cubicBezTo>
                <a:cubicBezTo>
                  <a:pt x="20571" y="9781"/>
                  <a:pt x="21600" y="11004"/>
                  <a:pt x="21600" y="12634"/>
                </a:cubicBezTo>
                <a:lnTo>
                  <a:pt x="21600" y="1874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5" name="Shape 5615"/>
          <p:cNvSpPr/>
          <p:nvPr/>
        </p:nvSpPr>
        <p:spPr>
          <a:xfrm>
            <a:off x="4083279" y="2799076"/>
            <a:ext cx="413538" cy="4192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158" y="1588"/>
                </a:moveTo>
                <a:cubicBezTo>
                  <a:pt x="5481" y="1588"/>
                  <a:pt x="5481" y="1588"/>
                  <a:pt x="5481" y="1588"/>
                </a:cubicBezTo>
                <a:cubicBezTo>
                  <a:pt x="5158" y="1906"/>
                  <a:pt x="322" y="7306"/>
                  <a:pt x="4836" y="11753"/>
                </a:cubicBezTo>
                <a:cubicBezTo>
                  <a:pt x="7093" y="13659"/>
                  <a:pt x="8704" y="11753"/>
                  <a:pt x="8704" y="11753"/>
                </a:cubicBezTo>
                <a:cubicBezTo>
                  <a:pt x="10316" y="9529"/>
                  <a:pt x="8704" y="6353"/>
                  <a:pt x="8704" y="6353"/>
                </a:cubicBezTo>
                <a:cubicBezTo>
                  <a:pt x="8382" y="5082"/>
                  <a:pt x="6770" y="4447"/>
                  <a:pt x="6770" y="4447"/>
                </a:cubicBezTo>
                <a:cubicBezTo>
                  <a:pt x="8060" y="3176"/>
                  <a:pt x="8060" y="3176"/>
                  <a:pt x="8060" y="3176"/>
                </a:cubicBezTo>
                <a:cubicBezTo>
                  <a:pt x="9027" y="3494"/>
                  <a:pt x="9994" y="4765"/>
                  <a:pt x="9994" y="4765"/>
                </a:cubicBezTo>
                <a:cubicBezTo>
                  <a:pt x="9994" y="3494"/>
                  <a:pt x="9027" y="2224"/>
                  <a:pt x="9027" y="2224"/>
                </a:cubicBezTo>
                <a:cubicBezTo>
                  <a:pt x="10961" y="0"/>
                  <a:pt x="10961" y="0"/>
                  <a:pt x="10961" y="0"/>
                </a:cubicBezTo>
                <a:cubicBezTo>
                  <a:pt x="12896" y="2224"/>
                  <a:pt x="12896" y="2224"/>
                  <a:pt x="12896" y="2224"/>
                </a:cubicBezTo>
                <a:cubicBezTo>
                  <a:pt x="11928" y="3494"/>
                  <a:pt x="11928" y="4765"/>
                  <a:pt x="11928" y="4765"/>
                </a:cubicBezTo>
                <a:cubicBezTo>
                  <a:pt x="12573" y="3812"/>
                  <a:pt x="13863" y="3176"/>
                  <a:pt x="13863" y="3176"/>
                </a:cubicBezTo>
                <a:cubicBezTo>
                  <a:pt x="15152" y="4447"/>
                  <a:pt x="15152" y="4447"/>
                  <a:pt x="15152" y="4447"/>
                </a:cubicBezTo>
                <a:cubicBezTo>
                  <a:pt x="13863" y="4765"/>
                  <a:pt x="12896" y="6353"/>
                  <a:pt x="12896" y="6353"/>
                </a:cubicBezTo>
                <a:cubicBezTo>
                  <a:pt x="12251" y="7306"/>
                  <a:pt x="11928" y="10165"/>
                  <a:pt x="12896" y="11753"/>
                </a:cubicBezTo>
                <a:cubicBezTo>
                  <a:pt x="14507" y="13659"/>
                  <a:pt x="16764" y="11753"/>
                  <a:pt x="16764" y="11753"/>
                </a:cubicBezTo>
                <a:cubicBezTo>
                  <a:pt x="21600" y="7624"/>
                  <a:pt x="16442" y="1906"/>
                  <a:pt x="16442" y="1906"/>
                </a:cubicBezTo>
                <a:cubicBezTo>
                  <a:pt x="16119" y="1588"/>
                  <a:pt x="16442" y="1588"/>
                  <a:pt x="16442" y="1588"/>
                </a:cubicBezTo>
                <a:cubicBezTo>
                  <a:pt x="18699" y="3176"/>
                  <a:pt x="21600" y="5400"/>
                  <a:pt x="21600" y="10800"/>
                </a:cubicBezTo>
                <a:cubicBezTo>
                  <a:pt x="21600" y="16835"/>
                  <a:pt x="17087" y="21600"/>
                  <a:pt x="10961" y="21600"/>
                </a:cubicBezTo>
                <a:cubicBezTo>
                  <a:pt x="4836" y="21600"/>
                  <a:pt x="0" y="16518"/>
                  <a:pt x="0" y="10482"/>
                </a:cubicBezTo>
                <a:cubicBezTo>
                  <a:pt x="322" y="6988"/>
                  <a:pt x="1934" y="3812"/>
                  <a:pt x="5158" y="158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6" name="Shape 5616"/>
          <p:cNvSpPr/>
          <p:nvPr/>
        </p:nvSpPr>
        <p:spPr>
          <a:xfrm>
            <a:off x="4973096" y="2830448"/>
            <a:ext cx="362204" cy="3564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34" y="13034"/>
                </a:moveTo>
                <a:cubicBezTo>
                  <a:pt x="20136" y="17876"/>
                  <a:pt x="15742" y="21600"/>
                  <a:pt x="10617" y="21600"/>
                </a:cubicBezTo>
                <a:cubicBezTo>
                  <a:pt x="8054" y="21600"/>
                  <a:pt x="5492" y="20483"/>
                  <a:pt x="3295" y="18621"/>
                </a:cubicBezTo>
                <a:cubicBezTo>
                  <a:pt x="1831" y="20483"/>
                  <a:pt x="1831" y="20483"/>
                  <a:pt x="1831" y="20483"/>
                </a:cubicBezTo>
                <a:cubicBezTo>
                  <a:pt x="1464" y="20483"/>
                  <a:pt x="1464" y="20483"/>
                  <a:pt x="1098" y="20483"/>
                </a:cubicBezTo>
                <a:cubicBezTo>
                  <a:pt x="732" y="20483"/>
                  <a:pt x="0" y="20110"/>
                  <a:pt x="0" y="19738"/>
                </a:cubicBezTo>
                <a:cubicBezTo>
                  <a:pt x="0" y="13407"/>
                  <a:pt x="0" y="13407"/>
                  <a:pt x="0" y="13407"/>
                </a:cubicBezTo>
                <a:cubicBezTo>
                  <a:pt x="0" y="13034"/>
                  <a:pt x="732" y="12662"/>
                  <a:pt x="1098" y="12662"/>
                </a:cubicBezTo>
                <a:cubicBezTo>
                  <a:pt x="7322" y="12662"/>
                  <a:pt x="7322" y="12662"/>
                  <a:pt x="7322" y="12662"/>
                </a:cubicBezTo>
                <a:cubicBezTo>
                  <a:pt x="7688" y="12662"/>
                  <a:pt x="8054" y="13034"/>
                  <a:pt x="8054" y="13407"/>
                </a:cubicBezTo>
                <a:cubicBezTo>
                  <a:pt x="8054" y="13779"/>
                  <a:pt x="8054" y="13779"/>
                  <a:pt x="8054" y="14152"/>
                </a:cubicBezTo>
                <a:cubicBezTo>
                  <a:pt x="5858" y="16014"/>
                  <a:pt x="5858" y="16014"/>
                  <a:pt x="5858" y="16014"/>
                </a:cubicBezTo>
                <a:cubicBezTo>
                  <a:pt x="7322" y="17131"/>
                  <a:pt x="9153" y="17876"/>
                  <a:pt x="10983" y="17876"/>
                </a:cubicBezTo>
                <a:cubicBezTo>
                  <a:pt x="13180" y="17876"/>
                  <a:pt x="15742" y="16759"/>
                  <a:pt x="16841" y="14524"/>
                </a:cubicBezTo>
                <a:cubicBezTo>
                  <a:pt x="17207" y="13779"/>
                  <a:pt x="17573" y="13407"/>
                  <a:pt x="17573" y="12662"/>
                </a:cubicBezTo>
                <a:cubicBezTo>
                  <a:pt x="17573" y="12662"/>
                  <a:pt x="17939" y="12662"/>
                  <a:pt x="17939" y="12662"/>
                </a:cubicBezTo>
                <a:cubicBezTo>
                  <a:pt x="20868" y="12662"/>
                  <a:pt x="20868" y="12662"/>
                  <a:pt x="20868" y="12662"/>
                </a:cubicBezTo>
                <a:cubicBezTo>
                  <a:pt x="20868" y="12662"/>
                  <a:pt x="21234" y="12662"/>
                  <a:pt x="21234" y="13034"/>
                </a:cubicBezTo>
                <a:cubicBezTo>
                  <a:pt x="21234" y="13034"/>
                  <a:pt x="21234" y="13034"/>
                  <a:pt x="21234" y="13034"/>
                </a:cubicBezTo>
                <a:close/>
                <a:moveTo>
                  <a:pt x="21600" y="7821"/>
                </a:moveTo>
                <a:cubicBezTo>
                  <a:pt x="21600" y="8566"/>
                  <a:pt x="21234" y="8938"/>
                  <a:pt x="20502" y="8938"/>
                </a:cubicBezTo>
                <a:cubicBezTo>
                  <a:pt x="14278" y="8938"/>
                  <a:pt x="14278" y="8938"/>
                  <a:pt x="14278" y="8938"/>
                </a:cubicBezTo>
                <a:cubicBezTo>
                  <a:pt x="13912" y="8938"/>
                  <a:pt x="13546" y="8566"/>
                  <a:pt x="13546" y="7821"/>
                </a:cubicBezTo>
                <a:cubicBezTo>
                  <a:pt x="13546" y="7821"/>
                  <a:pt x="13546" y="7448"/>
                  <a:pt x="13912" y="7448"/>
                </a:cubicBezTo>
                <a:cubicBezTo>
                  <a:pt x="15742" y="5214"/>
                  <a:pt x="15742" y="5214"/>
                  <a:pt x="15742" y="5214"/>
                </a:cubicBezTo>
                <a:cubicBezTo>
                  <a:pt x="14278" y="4097"/>
                  <a:pt x="12447" y="3352"/>
                  <a:pt x="10983" y="3352"/>
                </a:cubicBezTo>
                <a:cubicBezTo>
                  <a:pt x="8420" y="3352"/>
                  <a:pt x="6224" y="4841"/>
                  <a:pt x="4759" y="7076"/>
                </a:cubicBezTo>
                <a:cubicBezTo>
                  <a:pt x="4393" y="7448"/>
                  <a:pt x="4393" y="7821"/>
                  <a:pt x="4027" y="8566"/>
                </a:cubicBezTo>
                <a:cubicBezTo>
                  <a:pt x="4027" y="8938"/>
                  <a:pt x="3661" y="8938"/>
                  <a:pt x="3661" y="8938"/>
                </a:cubicBezTo>
                <a:cubicBezTo>
                  <a:pt x="732" y="8938"/>
                  <a:pt x="732" y="8938"/>
                  <a:pt x="732" y="8938"/>
                </a:cubicBezTo>
                <a:cubicBezTo>
                  <a:pt x="732" y="8938"/>
                  <a:pt x="366" y="8566"/>
                  <a:pt x="366" y="8566"/>
                </a:cubicBezTo>
                <a:cubicBezTo>
                  <a:pt x="366" y="8566"/>
                  <a:pt x="366" y="8193"/>
                  <a:pt x="366" y="8193"/>
                </a:cubicBezTo>
                <a:cubicBezTo>
                  <a:pt x="1464" y="3352"/>
                  <a:pt x="5858" y="0"/>
                  <a:pt x="10983" y="0"/>
                </a:cubicBezTo>
                <a:cubicBezTo>
                  <a:pt x="13546" y="0"/>
                  <a:pt x="16108" y="1117"/>
                  <a:pt x="18305" y="2979"/>
                </a:cubicBezTo>
                <a:cubicBezTo>
                  <a:pt x="20136" y="1117"/>
                  <a:pt x="20136" y="1117"/>
                  <a:pt x="20136" y="1117"/>
                </a:cubicBezTo>
                <a:cubicBezTo>
                  <a:pt x="20136" y="745"/>
                  <a:pt x="20502" y="745"/>
                  <a:pt x="20502" y="745"/>
                </a:cubicBezTo>
                <a:cubicBezTo>
                  <a:pt x="21234" y="745"/>
                  <a:pt x="21600" y="1117"/>
                  <a:pt x="21600" y="1490"/>
                </a:cubicBezTo>
                <a:lnTo>
                  <a:pt x="21600" y="782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7" name="Shape 5617"/>
          <p:cNvSpPr/>
          <p:nvPr/>
        </p:nvSpPr>
        <p:spPr>
          <a:xfrm>
            <a:off x="5860064" y="2830448"/>
            <a:ext cx="365055" cy="3564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821"/>
                </a:moveTo>
                <a:cubicBezTo>
                  <a:pt x="21600" y="8566"/>
                  <a:pt x="21234" y="8938"/>
                  <a:pt x="20502" y="8938"/>
                </a:cubicBezTo>
                <a:cubicBezTo>
                  <a:pt x="14278" y="8938"/>
                  <a:pt x="14278" y="8938"/>
                  <a:pt x="14278" y="8938"/>
                </a:cubicBezTo>
                <a:cubicBezTo>
                  <a:pt x="13912" y="8938"/>
                  <a:pt x="13546" y="8566"/>
                  <a:pt x="13546" y="8193"/>
                </a:cubicBezTo>
                <a:cubicBezTo>
                  <a:pt x="13546" y="7821"/>
                  <a:pt x="13546" y="7448"/>
                  <a:pt x="13912" y="7448"/>
                </a:cubicBezTo>
                <a:cubicBezTo>
                  <a:pt x="15742" y="5214"/>
                  <a:pt x="15742" y="5214"/>
                  <a:pt x="15742" y="5214"/>
                </a:cubicBezTo>
                <a:cubicBezTo>
                  <a:pt x="14278" y="4097"/>
                  <a:pt x="12814" y="3352"/>
                  <a:pt x="10983" y="3352"/>
                </a:cubicBezTo>
                <a:cubicBezTo>
                  <a:pt x="6956" y="3352"/>
                  <a:pt x="3661" y="6703"/>
                  <a:pt x="3661" y="10800"/>
                </a:cubicBezTo>
                <a:cubicBezTo>
                  <a:pt x="3661" y="14524"/>
                  <a:pt x="6956" y="17876"/>
                  <a:pt x="10983" y="17876"/>
                </a:cubicBezTo>
                <a:cubicBezTo>
                  <a:pt x="13180" y="17876"/>
                  <a:pt x="15010" y="16759"/>
                  <a:pt x="16475" y="15269"/>
                </a:cubicBezTo>
                <a:cubicBezTo>
                  <a:pt x="16475" y="14897"/>
                  <a:pt x="16475" y="14897"/>
                  <a:pt x="16841" y="14897"/>
                </a:cubicBezTo>
                <a:cubicBezTo>
                  <a:pt x="16841" y="14897"/>
                  <a:pt x="16841" y="14897"/>
                  <a:pt x="17207" y="14897"/>
                </a:cubicBezTo>
                <a:cubicBezTo>
                  <a:pt x="19037" y="17131"/>
                  <a:pt x="19037" y="17131"/>
                  <a:pt x="19037" y="17131"/>
                </a:cubicBezTo>
                <a:cubicBezTo>
                  <a:pt x="19037" y="17131"/>
                  <a:pt x="19037" y="17503"/>
                  <a:pt x="19037" y="17503"/>
                </a:cubicBezTo>
                <a:cubicBezTo>
                  <a:pt x="16841" y="20110"/>
                  <a:pt x="13912" y="21600"/>
                  <a:pt x="10983" y="21600"/>
                </a:cubicBezTo>
                <a:cubicBezTo>
                  <a:pt x="5125" y="21600"/>
                  <a:pt x="0" y="16759"/>
                  <a:pt x="0" y="10800"/>
                </a:cubicBezTo>
                <a:cubicBezTo>
                  <a:pt x="0" y="4841"/>
                  <a:pt x="5125" y="0"/>
                  <a:pt x="10983" y="0"/>
                </a:cubicBezTo>
                <a:cubicBezTo>
                  <a:pt x="13546" y="0"/>
                  <a:pt x="16108" y="1117"/>
                  <a:pt x="18305" y="2979"/>
                </a:cubicBezTo>
                <a:cubicBezTo>
                  <a:pt x="20136" y="1117"/>
                  <a:pt x="20136" y="1117"/>
                  <a:pt x="20136" y="1117"/>
                </a:cubicBezTo>
                <a:cubicBezTo>
                  <a:pt x="20136" y="745"/>
                  <a:pt x="20502" y="745"/>
                  <a:pt x="20868" y="745"/>
                </a:cubicBezTo>
                <a:cubicBezTo>
                  <a:pt x="21234" y="1117"/>
                  <a:pt x="21600" y="1117"/>
                  <a:pt x="21600" y="1490"/>
                </a:cubicBezTo>
                <a:lnTo>
                  <a:pt x="21600" y="782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8" name="Shape 5618"/>
          <p:cNvSpPr/>
          <p:nvPr/>
        </p:nvSpPr>
        <p:spPr>
          <a:xfrm>
            <a:off x="6749882" y="2830448"/>
            <a:ext cx="239566" cy="3251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62" y="21600"/>
                </a:moveTo>
                <a:cubicBezTo>
                  <a:pt x="8308" y="21600"/>
                  <a:pt x="8308" y="21192"/>
                  <a:pt x="8308" y="21192"/>
                </a:cubicBezTo>
                <a:cubicBezTo>
                  <a:pt x="8308" y="15894"/>
                  <a:pt x="8308" y="15894"/>
                  <a:pt x="8308" y="15894"/>
                </a:cubicBezTo>
                <a:cubicBezTo>
                  <a:pt x="2215" y="15894"/>
                  <a:pt x="2215" y="15894"/>
                  <a:pt x="2215" y="15894"/>
                </a:cubicBezTo>
                <a:cubicBezTo>
                  <a:pt x="1662" y="15894"/>
                  <a:pt x="1662" y="15894"/>
                  <a:pt x="1662" y="15487"/>
                </a:cubicBezTo>
                <a:cubicBezTo>
                  <a:pt x="1662" y="13857"/>
                  <a:pt x="1662" y="13857"/>
                  <a:pt x="1662" y="13857"/>
                </a:cubicBezTo>
                <a:cubicBezTo>
                  <a:pt x="1662" y="13449"/>
                  <a:pt x="1662" y="13449"/>
                  <a:pt x="2215" y="13449"/>
                </a:cubicBezTo>
                <a:cubicBezTo>
                  <a:pt x="8308" y="13449"/>
                  <a:pt x="8308" y="13449"/>
                  <a:pt x="8308" y="13449"/>
                </a:cubicBezTo>
                <a:cubicBezTo>
                  <a:pt x="8308" y="12226"/>
                  <a:pt x="8308" y="12226"/>
                  <a:pt x="8308" y="12226"/>
                </a:cubicBezTo>
                <a:cubicBezTo>
                  <a:pt x="2215" y="12226"/>
                  <a:pt x="2215" y="12226"/>
                  <a:pt x="2215" y="12226"/>
                </a:cubicBezTo>
                <a:cubicBezTo>
                  <a:pt x="1662" y="12226"/>
                  <a:pt x="1662" y="11819"/>
                  <a:pt x="1662" y="11411"/>
                </a:cubicBezTo>
                <a:cubicBezTo>
                  <a:pt x="1662" y="10189"/>
                  <a:pt x="1662" y="10189"/>
                  <a:pt x="1662" y="10189"/>
                </a:cubicBezTo>
                <a:cubicBezTo>
                  <a:pt x="1662" y="9781"/>
                  <a:pt x="1662" y="9374"/>
                  <a:pt x="2215" y="9374"/>
                </a:cubicBezTo>
                <a:cubicBezTo>
                  <a:pt x="6646" y="9374"/>
                  <a:pt x="6646" y="9374"/>
                  <a:pt x="6646" y="9374"/>
                </a:cubicBezTo>
                <a:cubicBezTo>
                  <a:pt x="0" y="408"/>
                  <a:pt x="0" y="408"/>
                  <a:pt x="0" y="408"/>
                </a:cubicBezTo>
                <a:cubicBezTo>
                  <a:pt x="0" y="408"/>
                  <a:pt x="0" y="408"/>
                  <a:pt x="0" y="0"/>
                </a:cubicBezTo>
                <a:cubicBezTo>
                  <a:pt x="0" y="0"/>
                  <a:pt x="554" y="0"/>
                  <a:pt x="554" y="0"/>
                </a:cubicBezTo>
                <a:cubicBezTo>
                  <a:pt x="4431" y="0"/>
                  <a:pt x="4431" y="0"/>
                  <a:pt x="4431" y="0"/>
                </a:cubicBezTo>
                <a:cubicBezTo>
                  <a:pt x="4985" y="0"/>
                  <a:pt x="4985" y="0"/>
                  <a:pt x="4985" y="0"/>
                </a:cubicBezTo>
                <a:cubicBezTo>
                  <a:pt x="9969" y="6521"/>
                  <a:pt x="9969" y="6521"/>
                  <a:pt x="9969" y="6521"/>
                </a:cubicBezTo>
                <a:cubicBezTo>
                  <a:pt x="10523" y="7336"/>
                  <a:pt x="10523" y="8151"/>
                  <a:pt x="11077" y="8558"/>
                </a:cubicBezTo>
                <a:cubicBezTo>
                  <a:pt x="11077" y="7743"/>
                  <a:pt x="11631" y="7336"/>
                  <a:pt x="12185" y="6521"/>
                </a:cubicBezTo>
                <a:cubicBezTo>
                  <a:pt x="16062" y="0"/>
                  <a:pt x="16062" y="0"/>
                  <a:pt x="16062" y="0"/>
                </a:cubicBezTo>
                <a:cubicBezTo>
                  <a:pt x="16062" y="0"/>
                  <a:pt x="16615" y="0"/>
                  <a:pt x="16615" y="0"/>
                </a:cubicBezTo>
                <a:cubicBezTo>
                  <a:pt x="21046" y="0"/>
                  <a:pt x="21046" y="0"/>
                  <a:pt x="21046" y="0"/>
                </a:cubicBezTo>
                <a:cubicBezTo>
                  <a:pt x="21046" y="0"/>
                  <a:pt x="21046" y="0"/>
                  <a:pt x="21600" y="0"/>
                </a:cubicBezTo>
                <a:cubicBezTo>
                  <a:pt x="21600" y="0"/>
                  <a:pt x="21600" y="408"/>
                  <a:pt x="21600" y="408"/>
                </a:cubicBezTo>
                <a:cubicBezTo>
                  <a:pt x="14954" y="9374"/>
                  <a:pt x="14954" y="9374"/>
                  <a:pt x="14954" y="9374"/>
                </a:cubicBezTo>
                <a:cubicBezTo>
                  <a:pt x="19385" y="9374"/>
                  <a:pt x="19385" y="9374"/>
                  <a:pt x="19385" y="9374"/>
                </a:cubicBezTo>
                <a:cubicBezTo>
                  <a:pt x="19938" y="9374"/>
                  <a:pt x="19938" y="9781"/>
                  <a:pt x="19938" y="10189"/>
                </a:cubicBezTo>
                <a:cubicBezTo>
                  <a:pt x="19938" y="11411"/>
                  <a:pt x="19938" y="11411"/>
                  <a:pt x="19938" y="11411"/>
                </a:cubicBezTo>
                <a:cubicBezTo>
                  <a:pt x="19938" y="11819"/>
                  <a:pt x="19938" y="12226"/>
                  <a:pt x="19385" y="12226"/>
                </a:cubicBezTo>
                <a:cubicBezTo>
                  <a:pt x="13292" y="12226"/>
                  <a:pt x="13292" y="12226"/>
                  <a:pt x="13292" y="12226"/>
                </a:cubicBezTo>
                <a:cubicBezTo>
                  <a:pt x="13292" y="13449"/>
                  <a:pt x="13292" y="13449"/>
                  <a:pt x="13292" y="13449"/>
                </a:cubicBezTo>
                <a:cubicBezTo>
                  <a:pt x="19385" y="13449"/>
                  <a:pt x="19385" y="13449"/>
                  <a:pt x="19385" y="13449"/>
                </a:cubicBezTo>
                <a:cubicBezTo>
                  <a:pt x="19938" y="13449"/>
                  <a:pt x="19938" y="13449"/>
                  <a:pt x="19938" y="13857"/>
                </a:cubicBezTo>
                <a:cubicBezTo>
                  <a:pt x="19938" y="15487"/>
                  <a:pt x="19938" y="15487"/>
                  <a:pt x="19938" y="15487"/>
                </a:cubicBezTo>
                <a:cubicBezTo>
                  <a:pt x="19938" y="15894"/>
                  <a:pt x="19938" y="15894"/>
                  <a:pt x="19385" y="15894"/>
                </a:cubicBezTo>
                <a:cubicBezTo>
                  <a:pt x="13292" y="15894"/>
                  <a:pt x="13292" y="15894"/>
                  <a:pt x="13292" y="15894"/>
                </a:cubicBezTo>
                <a:cubicBezTo>
                  <a:pt x="13292" y="21192"/>
                  <a:pt x="13292" y="21192"/>
                  <a:pt x="13292" y="21192"/>
                </a:cubicBezTo>
                <a:cubicBezTo>
                  <a:pt x="13292" y="21192"/>
                  <a:pt x="12738" y="21600"/>
                  <a:pt x="12738" y="21600"/>
                </a:cubicBezTo>
                <a:lnTo>
                  <a:pt x="8862" y="216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9" name="Shape 5619"/>
          <p:cNvSpPr/>
          <p:nvPr/>
        </p:nvSpPr>
        <p:spPr>
          <a:xfrm>
            <a:off x="7636848" y="2830448"/>
            <a:ext cx="362204" cy="3564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821"/>
                </a:moveTo>
                <a:cubicBezTo>
                  <a:pt x="21600" y="8566"/>
                  <a:pt x="21234" y="8938"/>
                  <a:pt x="20502" y="8938"/>
                </a:cubicBezTo>
                <a:cubicBezTo>
                  <a:pt x="14278" y="8938"/>
                  <a:pt x="14278" y="8938"/>
                  <a:pt x="14278" y="8938"/>
                </a:cubicBezTo>
                <a:cubicBezTo>
                  <a:pt x="13912" y="8938"/>
                  <a:pt x="13546" y="8566"/>
                  <a:pt x="13546" y="8193"/>
                </a:cubicBezTo>
                <a:cubicBezTo>
                  <a:pt x="13546" y="7821"/>
                  <a:pt x="13546" y="7448"/>
                  <a:pt x="13912" y="7448"/>
                </a:cubicBezTo>
                <a:cubicBezTo>
                  <a:pt x="15742" y="5214"/>
                  <a:pt x="15742" y="5214"/>
                  <a:pt x="15742" y="5214"/>
                </a:cubicBezTo>
                <a:cubicBezTo>
                  <a:pt x="14278" y="4097"/>
                  <a:pt x="12814" y="3352"/>
                  <a:pt x="10983" y="3352"/>
                </a:cubicBezTo>
                <a:cubicBezTo>
                  <a:pt x="6956" y="3352"/>
                  <a:pt x="3661" y="6703"/>
                  <a:pt x="3661" y="10800"/>
                </a:cubicBezTo>
                <a:cubicBezTo>
                  <a:pt x="3661" y="14524"/>
                  <a:pt x="6956" y="17876"/>
                  <a:pt x="10983" y="17876"/>
                </a:cubicBezTo>
                <a:cubicBezTo>
                  <a:pt x="13180" y="17876"/>
                  <a:pt x="15010" y="16759"/>
                  <a:pt x="16475" y="15269"/>
                </a:cubicBezTo>
                <a:cubicBezTo>
                  <a:pt x="16475" y="14897"/>
                  <a:pt x="16475" y="14897"/>
                  <a:pt x="16841" y="14897"/>
                </a:cubicBezTo>
                <a:cubicBezTo>
                  <a:pt x="16841" y="14897"/>
                  <a:pt x="16841" y="14897"/>
                  <a:pt x="17207" y="14897"/>
                </a:cubicBezTo>
                <a:cubicBezTo>
                  <a:pt x="19037" y="17131"/>
                  <a:pt x="19037" y="17131"/>
                  <a:pt x="19037" y="17131"/>
                </a:cubicBezTo>
                <a:cubicBezTo>
                  <a:pt x="19037" y="17131"/>
                  <a:pt x="19037" y="17503"/>
                  <a:pt x="19037" y="17503"/>
                </a:cubicBezTo>
                <a:cubicBezTo>
                  <a:pt x="16841" y="20110"/>
                  <a:pt x="13912" y="21600"/>
                  <a:pt x="10983" y="21600"/>
                </a:cubicBezTo>
                <a:cubicBezTo>
                  <a:pt x="5125" y="21600"/>
                  <a:pt x="0" y="16759"/>
                  <a:pt x="0" y="10800"/>
                </a:cubicBezTo>
                <a:cubicBezTo>
                  <a:pt x="0" y="4841"/>
                  <a:pt x="5125" y="0"/>
                  <a:pt x="10983" y="0"/>
                </a:cubicBezTo>
                <a:cubicBezTo>
                  <a:pt x="13546" y="0"/>
                  <a:pt x="16108" y="1117"/>
                  <a:pt x="18305" y="2979"/>
                </a:cubicBezTo>
                <a:cubicBezTo>
                  <a:pt x="20136" y="1117"/>
                  <a:pt x="20136" y="1117"/>
                  <a:pt x="20136" y="1117"/>
                </a:cubicBezTo>
                <a:cubicBezTo>
                  <a:pt x="20136" y="745"/>
                  <a:pt x="20502" y="745"/>
                  <a:pt x="20868" y="745"/>
                </a:cubicBezTo>
                <a:cubicBezTo>
                  <a:pt x="21234" y="1117"/>
                  <a:pt x="21600" y="1117"/>
                  <a:pt x="21600" y="1490"/>
                </a:cubicBezTo>
                <a:lnTo>
                  <a:pt x="21600" y="782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0" name="Shape 5620"/>
          <p:cNvSpPr/>
          <p:nvPr/>
        </p:nvSpPr>
        <p:spPr>
          <a:xfrm>
            <a:off x="8523815" y="2830448"/>
            <a:ext cx="296607" cy="3251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950" y="13449"/>
                </a:moveTo>
                <a:cubicBezTo>
                  <a:pt x="8100" y="13449"/>
                  <a:pt x="8100" y="13449"/>
                  <a:pt x="8100" y="13449"/>
                </a:cubicBezTo>
                <a:cubicBezTo>
                  <a:pt x="8100" y="15079"/>
                  <a:pt x="8100" y="15079"/>
                  <a:pt x="8100" y="15079"/>
                </a:cubicBezTo>
                <a:cubicBezTo>
                  <a:pt x="16650" y="15079"/>
                  <a:pt x="16650" y="15079"/>
                  <a:pt x="16650" y="15079"/>
                </a:cubicBezTo>
                <a:cubicBezTo>
                  <a:pt x="17100" y="15079"/>
                  <a:pt x="17550" y="15487"/>
                  <a:pt x="17550" y="15487"/>
                </a:cubicBezTo>
                <a:cubicBezTo>
                  <a:pt x="17550" y="17525"/>
                  <a:pt x="17550" y="17525"/>
                  <a:pt x="17550" y="17525"/>
                </a:cubicBezTo>
                <a:cubicBezTo>
                  <a:pt x="17550" y="17932"/>
                  <a:pt x="17100" y="17932"/>
                  <a:pt x="16650" y="17932"/>
                </a:cubicBezTo>
                <a:cubicBezTo>
                  <a:pt x="8100" y="17932"/>
                  <a:pt x="8100" y="17932"/>
                  <a:pt x="8100" y="17932"/>
                </a:cubicBezTo>
                <a:cubicBezTo>
                  <a:pt x="8100" y="21192"/>
                  <a:pt x="8100" y="21192"/>
                  <a:pt x="8100" y="21192"/>
                </a:cubicBezTo>
                <a:cubicBezTo>
                  <a:pt x="8100" y="21192"/>
                  <a:pt x="8100" y="21600"/>
                  <a:pt x="7650" y="21600"/>
                </a:cubicBezTo>
                <a:cubicBezTo>
                  <a:pt x="4950" y="21600"/>
                  <a:pt x="4950" y="21600"/>
                  <a:pt x="4950" y="21600"/>
                </a:cubicBezTo>
                <a:cubicBezTo>
                  <a:pt x="4500" y="21600"/>
                  <a:pt x="4050" y="21192"/>
                  <a:pt x="4050" y="21192"/>
                </a:cubicBezTo>
                <a:cubicBezTo>
                  <a:pt x="4050" y="17932"/>
                  <a:pt x="4050" y="17932"/>
                  <a:pt x="4050" y="17932"/>
                </a:cubicBezTo>
                <a:cubicBezTo>
                  <a:pt x="450" y="17932"/>
                  <a:pt x="450" y="17932"/>
                  <a:pt x="450" y="17932"/>
                </a:cubicBezTo>
                <a:cubicBezTo>
                  <a:pt x="0" y="17932"/>
                  <a:pt x="0" y="17932"/>
                  <a:pt x="0" y="17525"/>
                </a:cubicBezTo>
                <a:cubicBezTo>
                  <a:pt x="0" y="15487"/>
                  <a:pt x="0" y="15487"/>
                  <a:pt x="0" y="15487"/>
                </a:cubicBezTo>
                <a:cubicBezTo>
                  <a:pt x="0" y="15487"/>
                  <a:pt x="0" y="15079"/>
                  <a:pt x="450" y="15079"/>
                </a:cubicBezTo>
                <a:cubicBezTo>
                  <a:pt x="4050" y="15079"/>
                  <a:pt x="4050" y="15079"/>
                  <a:pt x="4050" y="15079"/>
                </a:cubicBezTo>
                <a:cubicBezTo>
                  <a:pt x="4050" y="13449"/>
                  <a:pt x="4050" y="13449"/>
                  <a:pt x="4050" y="13449"/>
                </a:cubicBezTo>
                <a:cubicBezTo>
                  <a:pt x="450" y="13449"/>
                  <a:pt x="450" y="13449"/>
                  <a:pt x="450" y="13449"/>
                </a:cubicBezTo>
                <a:cubicBezTo>
                  <a:pt x="0" y="13449"/>
                  <a:pt x="0" y="13042"/>
                  <a:pt x="0" y="13042"/>
                </a:cubicBezTo>
                <a:cubicBezTo>
                  <a:pt x="0" y="10596"/>
                  <a:pt x="0" y="10596"/>
                  <a:pt x="0" y="10596"/>
                </a:cubicBezTo>
                <a:cubicBezTo>
                  <a:pt x="0" y="10189"/>
                  <a:pt x="0" y="10189"/>
                  <a:pt x="450" y="10189"/>
                </a:cubicBezTo>
                <a:cubicBezTo>
                  <a:pt x="4050" y="10189"/>
                  <a:pt x="4050" y="10189"/>
                  <a:pt x="4050" y="10189"/>
                </a:cubicBezTo>
                <a:cubicBezTo>
                  <a:pt x="4050" y="408"/>
                  <a:pt x="4050" y="408"/>
                  <a:pt x="4050" y="408"/>
                </a:cubicBezTo>
                <a:cubicBezTo>
                  <a:pt x="4050" y="0"/>
                  <a:pt x="4500" y="0"/>
                  <a:pt x="4950" y="0"/>
                </a:cubicBezTo>
                <a:cubicBezTo>
                  <a:pt x="13950" y="0"/>
                  <a:pt x="13950" y="0"/>
                  <a:pt x="13950" y="0"/>
                </a:cubicBezTo>
                <a:cubicBezTo>
                  <a:pt x="18450" y="0"/>
                  <a:pt x="21600" y="2445"/>
                  <a:pt x="21600" y="6521"/>
                </a:cubicBezTo>
                <a:cubicBezTo>
                  <a:pt x="21600" y="10596"/>
                  <a:pt x="18450" y="13449"/>
                  <a:pt x="13950" y="13449"/>
                </a:cubicBezTo>
                <a:close/>
                <a:moveTo>
                  <a:pt x="13500" y="3260"/>
                </a:moveTo>
                <a:cubicBezTo>
                  <a:pt x="8100" y="3260"/>
                  <a:pt x="8100" y="3260"/>
                  <a:pt x="8100" y="3260"/>
                </a:cubicBezTo>
                <a:cubicBezTo>
                  <a:pt x="8100" y="10189"/>
                  <a:pt x="8100" y="10189"/>
                  <a:pt x="8100" y="10189"/>
                </a:cubicBezTo>
                <a:cubicBezTo>
                  <a:pt x="13500" y="10189"/>
                  <a:pt x="13500" y="10189"/>
                  <a:pt x="13500" y="10189"/>
                </a:cubicBezTo>
                <a:cubicBezTo>
                  <a:pt x="16200" y="10189"/>
                  <a:pt x="17550" y="8558"/>
                  <a:pt x="17550" y="6521"/>
                </a:cubicBezTo>
                <a:cubicBezTo>
                  <a:pt x="17550" y="4483"/>
                  <a:pt x="16200" y="3260"/>
                  <a:pt x="13500" y="326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1" name="Shape 5621"/>
          <p:cNvSpPr/>
          <p:nvPr/>
        </p:nvSpPr>
        <p:spPr>
          <a:xfrm>
            <a:off x="9413634" y="2853263"/>
            <a:ext cx="421525" cy="3336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6" h="21600" extrusionOk="0">
                <a:moveTo>
                  <a:pt x="21287" y="16800"/>
                </a:moveTo>
                <a:cubicBezTo>
                  <a:pt x="21287" y="17200"/>
                  <a:pt x="21600" y="17600"/>
                  <a:pt x="21287" y="17600"/>
                </a:cubicBezTo>
                <a:cubicBezTo>
                  <a:pt x="21287" y="18000"/>
                  <a:pt x="21287" y="18400"/>
                  <a:pt x="20974" y="18400"/>
                </a:cubicBezTo>
                <a:cubicBezTo>
                  <a:pt x="19409" y="19600"/>
                  <a:pt x="19409" y="19600"/>
                  <a:pt x="19409" y="19600"/>
                </a:cubicBezTo>
                <a:cubicBezTo>
                  <a:pt x="19409" y="19600"/>
                  <a:pt x="19409" y="19600"/>
                  <a:pt x="19096" y="19600"/>
                </a:cubicBezTo>
                <a:cubicBezTo>
                  <a:pt x="19096" y="19600"/>
                  <a:pt x="18783" y="19600"/>
                  <a:pt x="18783" y="19600"/>
                </a:cubicBezTo>
                <a:cubicBezTo>
                  <a:pt x="10643" y="13600"/>
                  <a:pt x="10643" y="13600"/>
                  <a:pt x="10643" y="13600"/>
                </a:cubicBezTo>
                <a:cubicBezTo>
                  <a:pt x="9391" y="14800"/>
                  <a:pt x="9391" y="14800"/>
                  <a:pt x="9391" y="14800"/>
                </a:cubicBezTo>
                <a:cubicBezTo>
                  <a:pt x="9078" y="14800"/>
                  <a:pt x="9078" y="14800"/>
                  <a:pt x="9078" y="14800"/>
                </a:cubicBezTo>
                <a:cubicBezTo>
                  <a:pt x="9391" y="15200"/>
                  <a:pt x="9391" y="15600"/>
                  <a:pt x="9391" y="16000"/>
                </a:cubicBezTo>
                <a:cubicBezTo>
                  <a:pt x="9078" y="17600"/>
                  <a:pt x="8452" y="19200"/>
                  <a:pt x="6887" y="20400"/>
                </a:cubicBezTo>
                <a:cubicBezTo>
                  <a:pt x="5948" y="21200"/>
                  <a:pt x="4696" y="21600"/>
                  <a:pt x="3757" y="21600"/>
                </a:cubicBezTo>
                <a:cubicBezTo>
                  <a:pt x="2504" y="21600"/>
                  <a:pt x="1878" y="21200"/>
                  <a:pt x="939" y="20400"/>
                </a:cubicBezTo>
                <a:cubicBezTo>
                  <a:pt x="313" y="19600"/>
                  <a:pt x="0" y="18400"/>
                  <a:pt x="0" y="17200"/>
                </a:cubicBezTo>
                <a:cubicBezTo>
                  <a:pt x="313" y="15600"/>
                  <a:pt x="939" y="14000"/>
                  <a:pt x="2504" y="13200"/>
                </a:cubicBezTo>
                <a:cubicBezTo>
                  <a:pt x="3443" y="12400"/>
                  <a:pt x="4696" y="12000"/>
                  <a:pt x="5635" y="12000"/>
                </a:cubicBezTo>
                <a:cubicBezTo>
                  <a:pt x="6261" y="12000"/>
                  <a:pt x="6887" y="12000"/>
                  <a:pt x="7513" y="12400"/>
                </a:cubicBezTo>
                <a:cubicBezTo>
                  <a:pt x="7513" y="12000"/>
                  <a:pt x="7513" y="12000"/>
                  <a:pt x="7826" y="12000"/>
                </a:cubicBezTo>
                <a:cubicBezTo>
                  <a:pt x="9078" y="10800"/>
                  <a:pt x="9078" y="10800"/>
                  <a:pt x="9078" y="10800"/>
                </a:cubicBezTo>
                <a:cubicBezTo>
                  <a:pt x="7826" y="9600"/>
                  <a:pt x="7826" y="9600"/>
                  <a:pt x="7826" y="9600"/>
                </a:cubicBezTo>
                <a:cubicBezTo>
                  <a:pt x="7513" y="9600"/>
                  <a:pt x="7513" y="9600"/>
                  <a:pt x="7513" y="9600"/>
                </a:cubicBezTo>
                <a:cubicBezTo>
                  <a:pt x="6887" y="9600"/>
                  <a:pt x="6261" y="10000"/>
                  <a:pt x="5635" y="10000"/>
                </a:cubicBezTo>
                <a:cubicBezTo>
                  <a:pt x="4696" y="10000"/>
                  <a:pt x="3443" y="9600"/>
                  <a:pt x="2504" y="8800"/>
                </a:cubicBezTo>
                <a:cubicBezTo>
                  <a:pt x="939" y="7600"/>
                  <a:pt x="313" y="6000"/>
                  <a:pt x="0" y="4400"/>
                </a:cubicBezTo>
                <a:cubicBezTo>
                  <a:pt x="0" y="3200"/>
                  <a:pt x="313" y="2000"/>
                  <a:pt x="939" y="1200"/>
                </a:cubicBezTo>
                <a:cubicBezTo>
                  <a:pt x="1878" y="400"/>
                  <a:pt x="2504" y="0"/>
                  <a:pt x="3757" y="0"/>
                </a:cubicBezTo>
                <a:cubicBezTo>
                  <a:pt x="4696" y="0"/>
                  <a:pt x="5948" y="800"/>
                  <a:pt x="6887" y="1600"/>
                </a:cubicBezTo>
                <a:cubicBezTo>
                  <a:pt x="8452" y="2400"/>
                  <a:pt x="9078" y="4000"/>
                  <a:pt x="9391" y="5600"/>
                </a:cubicBezTo>
                <a:cubicBezTo>
                  <a:pt x="9391" y="6000"/>
                  <a:pt x="9391" y="6400"/>
                  <a:pt x="9078" y="7200"/>
                </a:cubicBezTo>
                <a:cubicBezTo>
                  <a:pt x="9078" y="7200"/>
                  <a:pt x="9078" y="7200"/>
                  <a:pt x="9391" y="7200"/>
                </a:cubicBezTo>
                <a:cubicBezTo>
                  <a:pt x="10643" y="8000"/>
                  <a:pt x="10643" y="8000"/>
                  <a:pt x="10643" y="8000"/>
                </a:cubicBezTo>
                <a:cubicBezTo>
                  <a:pt x="18783" y="2400"/>
                  <a:pt x="18783" y="2400"/>
                  <a:pt x="18783" y="2400"/>
                </a:cubicBezTo>
                <a:cubicBezTo>
                  <a:pt x="18783" y="2000"/>
                  <a:pt x="19096" y="2000"/>
                  <a:pt x="19096" y="2000"/>
                </a:cubicBezTo>
                <a:cubicBezTo>
                  <a:pt x="19409" y="2000"/>
                  <a:pt x="19409" y="2000"/>
                  <a:pt x="19409" y="2400"/>
                </a:cubicBezTo>
                <a:cubicBezTo>
                  <a:pt x="20974" y="3200"/>
                  <a:pt x="20974" y="3200"/>
                  <a:pt x="20974" y="3200"/>
                </a:cubicBezTo>
                <a:cubicBezTo>
                  <a:pt x="21287" y="3200"/>
                  <a:pt x="21287" y="3600"/>
                  <a:pt x="21287" y="4000"/>
                </a:cubicBezTo>
                <a:cubicBezTo>
                  <a:pt x="21600" y="4400"/>
                  <a:pt x="21287" y="4800"/>
                  <a:pt x="21287" y="4800"/>
                </a:cubicBezTo>
                <a:cubicBezTo>
                  <a:pt x="15026" y="10800"/>
                  <a:pt x="15026" y="10800"/>
                  <a:pt x="15026" y="10800"/>
                </a:cubicBezTo>
                <a:lnTo>
                  <a:pt x="21287" y="16800"/>
                </a:lnTo>
                <a:close/>
                <a:moveTo>
                  <a:pt x="5948" y="3600"/>
                </a:moveTo>
                <a:cubicBezTo>
                  <a:pt x="5322" y="2800"/>
                  <a:pt x="4383" y="2400"/>
                  <a:pt x="3757" y="2400"/>
                </a:cubicBezTo>
                <a:cubicBezTo>
                  <a:pt x="3130" y="2400"/>
                  <a:pt x="2817" y="2800"/>
                  <a:pt x="2504" y="3200"/>
                </a:cubicBezTo>
                <a:cubicBezTo>
                  <a:pt x="1565" y="4000"/>
                  <a:pt x="2191" y="5600"/>
                  <a:pt x="3443" y="6400"/>
                </a:cubicBezTo>
                <a:cubicBezTo>
                  <a:pt x="4070" y="7200"/>
                  <a:pt x="5009" y="7600"/>
                  <a:pt x="5635" y="7600"/>
                </a:cubicBezTo>
                <a:cubicBezTo>
                  <a:pt x="6261" y="7600"/>
                  <a:pt x="6574" y="7200"/>
                  <a:pt x="6887" y="6800"/>
                </a:cubicBezTo>
                <a:cubicBezTo>
                  <a:pt x="7826" y="6000"/>
                  <a:pt x="7200" y="4400"/>
                  <a:pt x="5948" y="3600"/>
                </a:cubicBezTo>
                <a:close/>
                <a:moveTo>
                  <a:pt x="6887" y="14800"/>
                </a:moveTo>
                <a:cubicBezTo>
                  <a:pt x="6574" y="14400"/>
                  <a:pt x="6261" y="14400"/>
                  <a:pt x="5635" y="14400"/>
                </a:cubicBezTo>
                <a:cubicBezTo>
                  <a:pt x="5009" y="14400"/>
                  <a:pt x="4070" y="14400"/>
                  <a:pt x="3443" y="15200"/>
                </a:cubicBezTo>
                <a:cubicBezTo>
                  <a:pt x="2191" y="16000"/>
                  <a:pt x="1565" y="17600"/>
                  <a:pt x="2504" y="18400"/>
                </a:cubicBezTo>
                <a:cubicBezTo>
                  <a:pt x="2817" y="18800"/>
                  <a:pt x="3130" y="19200"/>
                  <a:pt x="3757" y="19200"/>
                </a:cubicBezTo>
                <a:cubicBezTo>
                  <a:pt x="4383" y="19200"/>
                  <a:pt x="5322" y="18800"/>
                  <a:pt x="5948" y="18400"/>
                </a:cubicBezTo>
                <a:cubicBezTo>
                  <a:pt x="7200" y="17200"/>
                  <a:pt x="7826" y="15600"/>
                  <a:pt x="6887" y="14800"/>
                </a:cubicBezTo>
                <a:close/>
                <a:moveTo>
                  <a:pt x="11896" y="12800"/>
                </a:moveTo>
                <a:cubicBezTo>
                  <a:pt x="20661" y="4000"/>
                  <a:pt x="20661" y="4000"/>
                  <a:pt x="20661" y="4000"/>
                </a:cubicBezTo>
                <a:cubicBezTo>
                  <a:pt x="19096" y="3200"/>
                  <a:pt x="19096" y="3200"/>
                  <a:pt x="19096" y="3200"/>
                </a:cubicBezTo>
                <a:cubicBezTo>
                  <a:pt x="10017" y="9600"/>
                  <a:pt x="10017" y="9600"/>
                  <a:pt x="10017" y="9600"/>
                </a:cubicBezTo>
                <a:cubicBezTo>
                  <a:pt x="10017" y="11200"/>
                  <a:pt x="10017" y="11200"/>
                  <a:pt x="10017" y="11200"/>
                </a:cubicBezTo>
                <a:cubicBezTo>
                  <a:pt x="8139" y="12800"/>
                  <a:pt x="8139" y="12800"/>
                  <a:pt x="8139" y="12800"/>
                </a:cubicBezTo>
                <a:cubicBezTo>
                  <a:pt x="8139" y="12800"/>
                  <a:pt x="8139" y="12800"/>
                  <a:pt x="8139" y="12800"/>
                </a:cubicBezTo>
                <a:cubicBezTo>
                  <a:pt x="8139" y="12800"/>
                  <a:pt x="8139" y="12800"/>
                  <a:pt x="8452" y="13200"/>
                </a:cubicBezTo>
                <a:cubicBezTo>
                  <a:pt x="8452" y="13200"/>
                  <a:pt x="8452" y="13200"/>
                  <a:pt x="8452" y="13200"/>
                </a:cubicBezTo>
                <a:cubicBezTo>
                  <a:pt x="8765" y="13600"/>
                  <a:pt x="8765" y="13600"/>
                  <a:pt x="8765" y="13600"/>
                </a:cubicBezTo>
                <a:cubicBezTo>
                  <a:pt x="10643" y="12400"/>
                  <a:pt x="10643" y="12400"/>
                  <a:pt x="10643" y="12400"/>
                </a:cubicBezTo>
                <a:lnTo>
                  <a:pt x="11896" y="12800"/>
                </a:lnTo>
                <a:close/>
                <a:moveTo>
                  <a:pt x="9391" y="9600"/>
                </a:moveTo>
                <a:cubicBezTo>
                  <a:pt x="9391" y="9600"/>
                  <a:pt x="9391" y="9600"/>
                  <a:pt x="9391" y="9600"/>
                </a:cubicBezTo>
                <a:cubicBezTo>
                  <a:pt x="9391" y="9200"/>
                  <a:pt x="9391" y="8800"/>
                  <a:pt x="9704" y="8800"/>
                </a:cubicBezTo>
                <a:cubicBezTo>
                  <a:pt x="9704" y="8800"/>
                  <a:pt x="9704" y="8800"/>
                  <a:pt x="9704" y="8800"/>
                </a:cubicBezTo>
                <a:cubicBezTo>
                  <a:pt x="8765" y="8000"/>
                  <a:pt x="8765" y="8000"/>
                  <a:pt x="8765" y="8000"/>
                </a:cubicBezTo>
                <a:cubicBezTo>
                  <a:pt x="8452" y="8400"/>
                  <a:pt x="8452" y="8400"/>
                  <a:pt x="8452" y="8400"/>
                </a:cubicBezTo>
                <a:cubicBezTo>
                  <a:pt x="8452" y="8400"/>
                  <a:pt x="8452" y="8400"/>
                  <a:pt x="8452" y="8800"/>
                </a:cubicBezTo>
                <a:cubicBezTo>
                  <a:pt x="8139" y="8800"/>
                  <a:pt x="8139" y="8800"/>
                  <a:pt x="8139" y="8800"/>
                </a:cubicBezTo>
                <a:cubicBezTo>
                  <a:pt x="8139" y="8800"/>
                  <a:pt x="8139" y="8800"/>
                  <a:pt x="8139" y="8800"/>
                </a:cubicBezTo>
                <a:lnTo>
                  <a:pt x="9391" y="9600"/>
                </a:lnTo>
                <a:close/>
                <a:moveTo>
                  <a:pt x="12209" y="10800"/>
                </a:moveTo>
                <a:cubicBezTo>
                  <a:pt x="12209" y="11200"/>
                  <a:pt x="11896" y="12000"/>
                  <a:pt x="11583" y="12000"/>
                </a:cubicBezTo>
                <a:cubicBezTo>
                  <a:pt x="11270" y="12000"/>
                  <a:pt x="10643" y="11200"/>
                  <a:pt x="10643" y="10800"/>
                </a:cubicBezTo>
                <a:cubicBezTo>
                  <a:pt x="10643" y="10400"/>
                  <a:pt x="11270" y="10000"/>
                  <a:pt x="11583" y="10000"/>
                </a:cubicBezTo>
                <a:cubicBezTo>
                  <a:pt x="11896" y="10000"/>
                  <a:pt x="12209" y="10400"/>
                  <a:pt x="12209" y="10800"/>
                </a:cubicBezTo>
                <a:close/>
                <a:moveTo>
                  <a:pt x="20661" y="17600"/>
                </a:moveTo>
                <a:cubicBezTo>
                  <a:pt x="14400" y="11600"/>
                  <a:pt x="14400" y="11600"/>
                  <a:pt x="14400" y="11600"/>
                </a:cubicBezTo>
                <a:cubicBezTo>
                  <a:pt x="12522" y="13600"/>
                  <a:pt x="12522" y="13600"/>
                  <a:pt x="12522" y="13600"/>
                </a:cubicBezTo>
                <a:cubicBezTo>
                  <a:pt x="12209" y="13600"/>
                  <a:pt x="12209" y="13600"/>
                  <a:pt x="12209" y="13600"/>
                </a:cubicBezTo>
                <a:cubicBezTo>
                  <a:pt x="19096" y="18800"/>
                  <a:pt x="19096" y="18800"/>
                  <a:pt x="19096" y="18800"/>
                </a:cubicBezTo>
                <a:lnTo>
                  <a:pt x="20661" y="176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2" name="Shape 5622"/>
          <p:cNvSpPr/>
          <p:nvPr/>
        </p:nvSpPr>
        <p:spPr>
          <a:xfrm>
            <a:off x="10389013" y="2833299"/>
            <a:ext cx="419243" cy="4192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53"/>
                </a:moveTo>
                <a:cubicBezTo>
                  <a:pt x="18424" y="19376"/>
                  <a:pt x="18424" y="19376"/>
                  <a:pt x="18424" y="19376"/>
                </a:cubicBezTo>
                <a:cubicBezTo>
                  <a:pt x="18424" y="19694"/>
                  <a:pt x="18106" y="19694"/>
                  <a:pt x="18106" y="20012"/>
                </a:cubicBezTo>
                <a:cubicBezTo>
                  <a:pt x="17788" y="20012"/>
                  <a:pt x="17788" y="20012"/>
                  <a:pt x="17788" y="20012"/>
                </a:cubicBezTo>
                <a:cubicBezTo>
                  <a:pt x="17471" y="20012"/>
                  <a:pt x="17471" y="20012"/>
                  <a:pt x="17471" y="20012"/>
                </a:cubicBezTo>
                <a:cubicBezTo>
                  <a:pt x="12071" y="17788"/>
                  <a:pt x="12071" y="17788"/>
                  <a:pt x="12071" y="17788"/>
                </a:cubicBezTo>
                <a:cubicBezTo>
                  <a:pt x="8894" y="21282"/>
                  <a:pt x="8894" y="21282"/>
                  <a:pt x="8894" y="21282"/>
                </a:cubicBezTo>
                <a:cubicBezTo>
                  <a:pt x="8894" y="21282"/>
                  <a:pt x="8576" y="21600"/>
                  <a:pt x="8259" y="21600"/>
                </a:cubicBezTo>
                <a:cubicBezTo>
                  <a:pt x="8259" y="21600"/>
                  <a:pt x="8259" y="21600"/>
                  <a:pt x="8259" y="21600"/>
                </a:cubicBezTo>
                <a:cubicBezTo>
                  <a:pt x="7941" y="21282"/>
                  <a:pt x="7624" y="20965"/>
                  <a:pt x="7624" y="20647"/>
                </a:cubicBezTo>
                <a:cubicBezTo>
                  <a:pt x="7624" y="16518"/>
                  <a:pt x="7624" y="16518"/>
                  <a:pt x="7624" y="16518"/>
                </a:cubicBezTo>
                <a:cubicBezTo>
                  <a:pt x="18106" y="3812"/>
                  <a:pt x="18106" y="3812"/>
                  <a:pt x="18106" y="3812"/>
                </a:cubicBezTo>
                <a:cubicBezTo>
                  <a:pt x="5082" y="14929"/>
                  <a:pt x="5082" y="14929"/>
                  <a:pt x="5082" y="14929"/>
                </a:cubicBezTo>
                <a:cubicBezTo>
                  <a:pt x="318" y="13024"/>
                  <a:pt x="318" y="13024"/>
                  <a:pt x="318" y="13024"/>
                </a:cubicBezTo>
                <a:cubicBezTo>
                  <a:pt x="0" y="12706"/>
                  <a:pt x="0" y="12706"/>
                  <a:pt x="0" y="12388"/>
                </a:cubicBezTo>
                <a:cubicBezTo>
                  <a:pt x="0" y="12071"/>
                  <a:pt x="0" y="11753"/>
                  <a:pt x="318" y="11435"/>
                </a:cubicBezTo>
                <a:cubicBezTo>
                  <a:pt x="20329" y="0"/>
                  <a:pt x="20329" y="0"/>
                  <a:pt x="20329" y="0"/>
                </a:cubicBezTo>
                <a:cubicBezTo>
                  <a:pt x="20647" y="0"/>
                  <a:pt x="20647" y="0"/>
                  <a:pt x="20647" y="0"/>
                </a:cubicBezTo>
                <a:cubicBezTo>
                  <a:pt x="20965" y="0"/>
                  <a:pt x="20965" y="0"/>
                  <a:pt x="21282" y="0"/>
                </a:cubicBezTo>
                <a:cubicBezTo>
                  <a:pt x="21600" y="318"/>
                  <a:pt x="21600" y="635"/>
                  <a:pt x="21600" y="95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3" name="Shape 5623"/>
          <p:cNvSpPr/>
          <p:nvPr/>
        </p:nvSpPr>
        <p:spPr>
          <a:xfrm>
            <a:off x="11187567" y="2830448"/>
            <a:ext cx="359351" cy="3564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503"/>
                </a:moveTo>
                <a:cubicBezTo>
                  <a:pt x="21600" y="19738"/>
                  <a:pt x="19738" y="21600"/>
                  <a:pt x="17503" y="21600"/>
                </a:cubicBezTo>
                <a:cubicBezTo>
                  <a:pt x="4097" y="21600"/>
                  <a:pt x="4097" y="21600"/>
                  <a:pt x="4097" y="21600"/>
                </a:cubicBezTo>
                <a:cubicBezTo>
                  <a:pt x="1862" y="21600"/>
                  <a:pt x="0" y="19738"/>
                  <a:pt x="0" y="17503"/>
                </a:cubicBezTo>
                <a:cubicBezTo>
                  <a:pt x="0" y="3724"/>
                  <a:pt x="0" y="3724"/>
                  <a:pt x="0" y="3724"/>
                </a:cubicBezTo>
                <a:cubicBezTo>
                  <a:pt x="0" y="1490"/>
                  <a:pt x="1862" y="0"/>
                  <a:pt x="4097" y="0"/>
                </a:cubicBezTo>
                <a:cubicBezTo>
                  <a:pt x="17503" y="0"/>
                  <a:pt x="17503" y="0"/>
                  <a:pt x="17503" y="0"/>
                </a:cubicBezTo>
                <a:cubicBezTo>
                  <a:pt x="19738" y="0"/>
                  <a:pt x="21600" y="1490"/>
                  <a:pt x="21600" y="3724"/>
                </a:cubicBezTo>
                <a:lnTo>
                  <a:pt x="21600" y="17503"/>
                </a:lnTo>
                <a:close/>
                <a:moveTo>
                  <a:pt x="14897" y="11917"/>
                </a:moveTo>
                <a:cubicBezTo>
                  <a:pt x="14152" y="11917"/>
                  <a:pt x="13407" y="12290"/>
                  <a:pt x="13034" y="12662"/>
                </a:cubicBezTo>
                <a:cubicBezTo>
                  <a:pt x="9683" y="11172"/>
                  <a:pt x="9683" y="11172"/>
                  <a:pt x="9683" y="11172"/>
                </a:cubicBezTo>
                <a:cubicBezTo>
                  <a:pt x="9683" y="10800"/>
                  <a:pt x="9683" y="10800"/>
                  <a:pt x="9683" y="10800"/>
                </a:cubicBezTo>
                <a:cubicBezTo>
                  <a:pt x="9683" y="10428"/>
                  <a:pt x="9683" y="10428"/>
                  <a:pt x="9683" y="10428"/>
                </a:cubicBezTo>
                <a:cubicBezTo>
                  <a:pt x="13034" y="8566"/>
                  <a:pt x="13034" y="8566"/>
                  <a:pt x="13034" y="8566"/>
                </a:cubicBezTo>
                <a:cubicBezTo>
                  <a:pt x="13407" y="9310"/>
                  <a:pt x="14152" y="9310"/>
                  <a:pt x="14897" y="9310"/>
                </a:cubicBezTo>
                <a:cubicBezTo>
                  <a:pt x="16759" y="9310"/>
                  <a:pt x="17876" y="8193"/>
                  <a:pt x="17876" y="6331"/>
                </a:cubicBezTo>
                <a:cubicBezTo>
                  <a:pt x="17876" y="4841"/>
                  <a:pt x="16759" y="3352"/>
                  <a:pt x="14897" y="3352"/>
                </a:cubicBezTo>
                <a:cubicBezTo>
                  <a:pt x="13407" y="3352"/>
                  <a:pt x="11917" y="4841"/>
                  <a:pt x="11917" y="6331"/>
                </a:cubicBezTo>
                <a:cubicBezTo>
                  <a:pt x="11917" y="6703"/>
                  <a:pt x="11917" y="6703"/>
                  <a:pt x="11917" y="6703"/>
                </a:cubicBezTo>
                <a:cubicBezTo>
                  <a:pt x="8566" y="8566"/>
                  <a:pt x="8566" y="8566"/>
                  <a:pt x="8566" y="8566"/>
                </a:cubicBezTo>
                <a:cubicBezTo>
                  <a:pt x="8193" y="7821"/>
                  <a:pt x="7448" y="7821"/>
                  <a:pt x="6703" y="7821"/>
                </a:cubicBezTo>
                <a:cubicBezTo>
                  <a:pt x="4841" y="7821"/>
                  <a:pt x="3352" y="8938"/>
                  <a:pt x="3352" y="10800"/>
                </a:cubicBezTo>
                <a:cubicBezTo>
                  <a:pt x="3352" y="12290"/>
                  <a:pt x="4841" y="13779"/>
                  <a:pt x="6703" y="13779"/>
                </a:cubicBezTo>
                <a:cubicBezTo>
                  <a:pt x="7448" y="13779"/>
                  <a:pt x="8193" y="13407"/>
                  <a:pt x="8566" y="13034"/>
                </a:cubicBezTo>
                <a:cubicBezTo>
                  <a:pt x="11917" y="14524"/>
                  <a:pt x="11917" y="14524"/>
                  <a:pt x="11917" y="14524"/>
                </a:cubicBezTo>
                <a:cubicBezTo>
                  <a:pt x="11917" y="14524"/>
                  <a:pt x="11917" y="14897"/>
                  <a:pt x="11917" y="14897"/>
                </a:cubicBezTo>
                <a:cubicBezTo>
                  <a:pt x="11917" y="16386"/>
                  <a:pt x="13407" y="17876"/>
                  <a:pt x="14897" y="17876"/>
                </a:cubicBezTo>
                <a:cubicBezTo>
                  <a:pt x="16759" y="17876"/>
                  <a:pt x="17876" y="16386"/>
                  <a:pt x="17876" y="14897"/>
                </a:cubicBezTo>
                <a:cubicBezTo>
                  <a:pt x="17876" y="13407"/>
                  <a:pt x="16759" y="11917"/>
                  <a:pt x="14897" y="1191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7" name="Shape 5380"/>
          <p:cNvSpPr/>
          <p:nvPr/>
        </p:nvSpPr>
        <p:spPr>
          <a:xfrm>
            <a:off x="2495488" y="5597297"/>
            <a:ext cx="302350" cy="3972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4" extrusionOk="0">
                <a:moveTo>
                  <a:pt x="7494" y="13359"/>
                </a:moveTo>
                <a:cubicBezTo>
                  <a:pt x="7494" y="13359"/>
                  <a:pt x="7494" y="13359"/>
                  <a:pt x="5731" y="14023"/>
                </a:cubicBezTo>
                <a:cubicBezTo>
                  <a:pt x="1322" y="15020"/>
                  <a:pt x="1322" y="15020"/>
                  <a:pt x="882" y="15020"/>
                </a:cubicBezTo>
                <a:cubicBezTo>
                  <a:pt x="882" y="15020"/>
                  <a:pt x="441" y="14688"/>
                  <a:pt x="441" y="14356"/>
                </a:cubicBezTo>
                <a:cubicBezTo>
                  <a:pt x="0" y="14356"/>
                  <a:pt x="0" y="14023"/>
                  <a:pt x="0" y="13691"/>
                </a:cubicBezTo>
                <a:cubicBezTo>
                  <a:pt x="0" y="12362"/>
                  <a:pt x="0" y="10700"/>
                  <a:pt x="441" y="10036"/>
                </a:cubicBezTo>
                <a:cubicBezTo>
                  <a:pt x="882" y="10036"/>
                  <a:pt x="882" y="9703"/>
                  <a:pt x="1322" y="9703"/>
                </a:cubicBezTo>
                <a:cubicBezTo>
                  <a:pt x="1763" y="9703"/>
                  <a:pt x="1763" y="9703"/>
                  <a:pt x="6171" y="11365"/>
                </a:cubicBezTo>
                <a:cubicBezTo>
                  <a:pt x="6171" y="11365"/>
                  <a:pt x="6171" y="11365"/>
                  <a:pt x="7494" y="11697"/>
                </a:cubicBezTo>
                <a:cubicBezTo>
                  <a:pt x="7935" y="11697"/>
                  <a:pt x="8376" y="12029"/>
                  <a:pt x="8376" y="12694"/>
                </a:cubicBezTo>
                <a:cubicBezTo>
                  <a:pt x="8376" y="13026"/>
                  <a:pt x="7935" y="13359"/>
                  <a:pt x="7494" y="13359"/>
                </a:cubicBezTo>
                <a:close/>
                <a:moveTo>
                  <a:pt x="10139" y="10036"/>
                </a:moveTo>
                <a:cubicBezTo>
                  <a:pt x="9698" y="10036"/>
                  <a:pt x="9257" y="10368"/>
                  <a:pt x="8376" y="9371"/>
                </a:cubicBezTo>
                <a:cubicBezTo>
                  <a:pt x="2204" y="2392"/>
                  <a:pt x="2204" y="2060"/>
                  <a:pt x="2204" y="2060"/>
                </a:cubicBezTo>
                <a:cubicBezTo>
                  <a:pt x="2204" y="1728"/>
                  <a:pt x="2204" y="1728"/>
                  <a:pt x="2645" y="1396"/>
                </a:cubicBezTo>
                <a:cubicBezTo>
                  <a:pt x="3527" y="731"/>
                  <a:pt x="7935" y="-266"/>
                  <a:pt x="9257" y="66"/>
                </a:cubicBezTo>
                <a:cubicBezTo>
                  <a:pt x="9698" y="66"/>
                  <a:pt x="10139" y="66"/>
                  <a:pt x="10139" y="399"/>
                </a:cubicBezTo>
                <a:cubicBezTo>
                  <a:pt x="10139" y="731"/>
                  <a:pt x="10580" y="7045"/>
                  <a:pt x="11020" y="8706"/>
                </a:cubicBezTo>
                <a:cubicBezTo>
                  <a:pt x="11020" y="9703"/>
                  <a:pt x="10139" y="10036"/>
                  <a:pt x="10139" y="10036"/>
                </a:cubicBezTo>
                <a:close/>
                <a:moveTo>
                  <a:pt x="10580" y="17014"/>
                </a:moveTo>
                <a:cubicBezTo>
                  <a:pt x="10580" y="20337"/>
                  <a:pt x="10580" y="20669"/>
                  <a:pt x="10580" y="20669"/>
                </a:cubicBezTo>
                <a:cubicBezTo>
                  <a:pt x="10580" y="21002"/>
                  <a:pt x="10139" y="21002"/>
                  <a:pt x="9698" y="21334"/>
                </a:cubicBezTo>
                <a:cubicBezTo>
                  <a:pt x="8816" y="21334"/>
                  <a:pt x="5290" y="20337"/>
                  <a:pt x="4408" y="19672"/>
                </a:cubicBezTo>
                <a:cubicBezTo>
                  <a:pt x="4408" y="19672"/>
                  <a:pt x="4408" y="19340"/>
                  <a:pt x="3967" y="19340"/>
                </a:cubicBezTo>
                <a:cubicBezTo>
                  <a:pt x="3967" y="19008"/>
                  <a:pt x="3967" y="19008"/>
                  <a:pt x="4408" y="19008"/>
                </a:cubicBezTo>
                <a:cubicBezTo>
                  <a:pt x="4408" y="18676"/>
                  <a:pt x="4408" y="18676"/>
                  <a:pt x="7494" y="15685"/>
                </a:cubicBezTo>
                <a:cubicBezTo>
                  <a:pt x="7494" y="15685"/>
                  <a:pt x="7494" y="15685"/>
                  <a:pt x="8376" y="15020"/>
                </a:cubicBezTo>
                <a:cubicBezTo>
                  <a:pt x="8816" y="14688"/>
                  <a:pt x="9257" y="14688"/>
                  <a:pt x="10139" y="14688"/>
                </a:cubicBezTo>
                <a:cubicBezTo>
                  <a:pt x="10580" y="15020"/>
                  <a:pt x="10580" y="15352"/>
                  <a:pt x="10580" y="15685"/>
                </a:cubicBezTo>
                <a:cubicBezTo>
                  <a:pt x="10580" y="15685"/>
                  <a:pt x="10580" y="15685"/>
                  <a:pt x="10580" y="17014"/>
                </a:cubicBezTo>
                <a:close/>
                <a:moveTo>
                  <a:pt x="20718" y="10700"/>
                </a:moveTo>
                <a:cubicBezTo>
                  <a:pt x="20718" y="10700"/>
                  <a:pt x="20278" y="10700"/>
                  <a:pt x="15429" y="11697"/>
                </a:cubicBezTo>
                <a:cubicBezTo>
                  <a:pt x="14988" y="11697"/>
                  <a:pt x="14547" y="11697"/>
                  <a:pt x="14106" y="12029"/>
                </a:cubicBezTo>
                <a:cubicBezTo>
                  <a:pt x="14106" y="12029"/>
                  <a:pt x="14106" y="12029"/>
                  <a:pt x="14106" y="12029"/>
                </a:cubicBezTo>
                <a:cubicBezTo>
                  <a:pt x="13665" y="12029"/>
                  <a:pt x="13224" y="11697"/>
                  <a:pt x="12784" y="11365"/>
                </a:cubicBezTo>
                <a:cubicBezTo>
                  <a:pt x="12784" y="11032"/>
                  <a:pt x="12784" y="10700"/>
                  <a:pt x="12784" y="10368"/>
                </a:cubicBezTo>
                <a:cubicBezTo>
                  <a:pt x="12784" y="10368"/>
                  <a:pt x="12784" y="10368"/>
                  <a:pt x="14106" y="9039"/>
                </a:cubicBezTo>
                <a:cubicBezTo>
                  <a:pt x="16751" y="6380"/>
                  <a:pt x="16751" y="6380"/>
                  <a:pt x="17192" y="6380"/>
                </a:cubicBezTo>
                <a:cubicBezTo>
                  <a:pt x="17192" y="6048"/>
                  <a:pt x="17633" y="6048"/>
                  <a:pt x="18073" y="6380"/>
                </a:cubicBezTo>
                <a:cubicBezTo>
                  <a:pt x="18955" y="6712"/>
                  <a:pt x="21159" y="9039"/>
                  <a:pt x="21159" y="9703"/>
                </a:cubicBezTo>
                <a:cubicBezTo>
                  <a:pt x="21159" y="10036"/>
                  <a:pt x="21159" y="10036"/>
                  <a:pt x="21159" y="10036"/>
                </a:cubicBezTo>
                <a:cubicBezTo>
                  <a:pt x="21159" y="10036"/>
                  <a:pt x="21159" y="10368"/>
                  <a:pt x="20718" y="10700"/>
                </a:cubicBezTo>
                <a:close/>
                <a:moveTo>
                  <a:pt x="17633" y="19672"/>
                </a:moveTo>
                <a:cubicBezTo>
                  <a:pt x="17633" y="19672"/>
                  <a:pt x="17192" y="19672"/>
                  <a:pt x="16751" y="19340"/>
                </a:cubicBezTo>
                <a:cubicBezTo>
                  <a:pt x="16751" y="19340"/>
                  <a:pt x="16310" y="19008"/>
                  <a:pt x="14106" y="16017"/>
                </a:cubicBezTo>
                <a:cubicBezTo>
                  <a:pt x="13224" y="15020"/>
                  <a:pt x="13224" y="15020"/>
                  <a:pt x="13224" y="15020"/>
                </a:cubicBezTo>
                <a:cubicBezTo>
                  <a:pt x="12784" y="14688"/>
                  <a:pt x="12784" y="14356"/>
                  <a:pt x="13224" y="14023"/>
                </a:cubicBezTo>
                <a:cubicBezTo>
                  <a:pt x="13665" y="13691"/>
                  <a:pt x="14106" y="13691"/>
                  <a:pt x="14547" y="13691"/>
                </a:cubicBezTo>
                <a:cubicBezTo>
                  <a:pt x="14547" y="13691"/>
                  <a:pt x="14547" y="13691"/>
                  <a:pt x="16310" y="14356"/>
                </a:cubicBezTo>
                <a:cubicBezTo>
                  <a:pt x="20718" y="15352"/>
                  <a:pt x="20718" y="15352"/>
                  <a:pt x="21159" y="15352"/>
                </a:cubicBezTo>
                <a:cubicBezTo>
                  <a:pt x="21159" y="15685"/>
                  <a:pt x="21600" y="15685"/>
                  <a:pt x="21600" y="16017"/>
                </a:cubicBezTo>
                <a:cubicBezTo>
                  <a:pt x="21159" y="17014"/>
                  <a:pt x="18955" y="19340"/>
                  <a:pt x="17633" y="1967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30" name="Shape 5381">
            <a:extLst>
              <a:ext uri="{FF2B5EF4-FFF2-40B4-BE49-F238E27FC236}">
                <a16:creationId xmlns:a16="http://schemas.microsoft.com/office/drawing/2014/main" id="{765B9526-B88F-454D-862B-51898909FA86}"/>
              </a:ext>
            </a:extLst>
          </p:cNvPr>
          <p:cNvSpPr/>
          <p:nvPr/>
        </p:nvSpPr>
        <p:spPr>
          <a:xfrm>
            <a:off x="3228540" y="5659058"/>
            <a:ext cx="339431" cy="268746"/>
          </a:xfrm>
          <a:custGeom>
            <a:avLst/>
            <a:gdLst>
              <a:gd name="connsiteX0" fmla="*/ 492147 w 608685"/>
              <a:gd name="connsiteY0" fmla="*/ 391325 h 481931"/>
              <a:gd name="connsiteX1" fmla="*/ 537486 w 608685"/>
              <a:gd name="connsiteY1" fmla="*/ 436628 h 481931"/>
              <a:gd name="connsiteX2" fmla="*/ 492147 w 608685"/>
              <a:gd name="connsiteY2" fmla="*/ 481931 h 481931"/>
              <a:gd name="connsiteX3" fmla="*/ 446808 w 608685"/>
              <a:gd name="connsiteY3" fmla="*/ 436628 h 481931"/>
              <a:gd name="connsiteX4" fmla="*/ 492147 w 608685"/>
              <a:gd name="connsiteY4" fmla="*/ 391325 h 481931"/>
              <a:gd name="connsiteX5" fmla="*/ 298409 w 608685"/>
              <a:gd name="connsiteY5" fmla="*/ 391325 h 481931"/>
              <a:gd name="connsiteX6" fmla="*/ 343712 w 608685"/>
              <a:gd name="connsiteY6" fmla="*/ 436628 h 481931"/>
              <a:gd name="connsiteX7" fmla="*/ 298409 w 608685"/>
              <a:gd name="connsiteY7" fmla="*/ 481931 h 481931"/>
              <a:gd name="connsiteX8" fmla="*/ 253106 w 608685"/>
              <a:gd name="connsiteY8" fmla="*/ 436628 h 481931"/>
              <a:gd name="connsiteX9" fmla="*/ 298409 w 608685"/>
              <a:gd name="connsiteY9" fmla="*/ 391325 h 481931"/>
              <a:gd name="connsiteX10" fmla="*/ 388640 w 608685"/>
              <a:gd name="connsiteY10" fmla="*/ 134056 h 481931"/>
              <a:gd name="connsiteX11" fmla="*/ 365963 w 608685"/>
              <a:gd name="connsiteY11" fmla="*/ 156703 h 481931"/>
              <a:gd name="connsiteX12" fmla="*/ 365963 w 608685"/>
              <a:gd name="connsiteY12" fmla="*/ 235966 h 481931"/>
              <a:gd name="connsiteX13" fmla="*/ 362532 w 608685"/>
              <a:gd name="connsiteY13" fmla="*/ 232539 h 481931"/>
              <a:gd name="connsiteX14" fmla="*/ 330455 w 608685"/>
              <a:gd name="connsiteY14" fmla="*/ 232539 h 481931"/>
              <a:gd name="connsiteX15" fmla="*/ 330455 w 608685"/>
              <a:gd name="connsiteY15" fmla="*/ 264572 h 481931"/>
              <a:gd name="connsiteX16" fmla="*/ 372602 w 608685"/>
              <a:gd name="connsiteY16" fmla="*/ 306662 h 481931"/>
              <a:gd name="connsiteX17" fmla="*/ 388640 w 608685"/>
              <a:gd name="connsiteY17" fmla="*/ 313292 h 481931"/>
              <a:gd name="connsiteX18" fmla="*/ 404679 w 608685"/>
              <a:gd name="connsiteY18" fmla="*/ 306662 h 481931"/>
              <a:gd name="connsiteX19" fmla="*/ 446826 w 608685"/>
              <a:gd name="connsiteY19" fmla="*/ 264572 h 481931"/>
              <a:gd name="connsiteX20" fmla="*/ 446826 w 608685"/>
              <a:gd name="connsiteY20" fmla="*/ 232539 h 481931"/>
              <a:gd name="connsiteX21" fmla="*/ 414749 w 608685"/>
              <a:gd name="connsiteY21" fmla="*/ 232539 h 481931"/>
              <a:gd name="connsiteX22" fmla="*/ 411318 w 608685"/>
              <a:gd name="connsiteY22" fmla="*/ 235966 h 481931"/>
              <a:gd name="connsiteX23" fmla="*/ 411318 w 608685"/>
              <a:gd name="connsiteY23" fmla="*/ 156703 h 481931"/>
              <a:gd name="connsiteX24" fmla="*/ 388640 w 608685"/>
              <a:gd name="connsiteY24" fmla="*/ 134056 h 481931"/>
              <a:gd name="connsiteX25" fmla="*/ 43260 w 608685"/>
              <a:gd name="connsiteY25" fmla="*/ 1604 h 481931"/>
              <a:gd name="connsiteX26" fmla="*/ 102415 w 608685"/>
              <a:gd name="connsiteY26" fmla="*/ 20824 h 481931"/>
              <a:gd name="connsiteX27" fmla="*/ 120691 w 608685"/>
              <a:gd name="connsiteY27" fmla="*/ 35499 h 481931"/>
              <a:gd name="connsiteX28" fmla="*/ 144934 w 608685"/>
              <a:gd name="connsiteY28" fmla="*/ 76770 h 481931"/>
              <a:gd name="connsiteX29" fmla="*/ 575654 w 608685"/>
              <a:gd name="connsiteY29" fmla="*/ 76770 h 481931"/>
              <a:gd name="connsiteX30" fmla="*/ 600643 w 608685"/>
              <a:gd name="connsiteY30" fmla="*/ 88167 h 481931"/>
              <a:gd name="connsiteX31" fmla="*/ 608327 w 608685"/>
              <a:gd name="connsiteY31" fmla="*/ 114539 h 481931"/>
              <a:gd name="connsiteX32" fmla="*/ 575281 w 608685"/>
              <a:gd name="connsiteY32" fmla="*/ 342345 h 481931"/>
              <a:gd name="connsiteX33" fmla="*/ 542608 w 608685"/>
              <a:gd name="connsiteY33" fmla="*/ 370579 h 481931"/>
              <a:gd name="connsiteX34" fmla="*/ 259887 w 608685"/>
              <a:gd name="connsiteY34" fmla="*/ 370579 h 481931"/>
              <a:gd name="connsiteX35" fmla="*/ 231392 w 608685"/>
              <a:gd name="connsiteY35" fmla="*/ 354339 h 481931"/>
              <a:gd name="connsiteX36" fmla="*/ 97491 w 608685"/>
              <a:gd name="connsiteY36" fmla="*/ 126458 h 481931"/>
              <a:gd name="connsiteX37" fmla="*/ 97417 w 608685"/>
              <a:gd name="connsiteY37" fmla="*/ 126383 h 481931"/>
              <a:gd name="connsiteX38" fmla="*/ 70040 w 608685"/>
              <a:gd name="connsiteY38" fmla="*/ 79749 h 481931"/>
              <a:gd name="connsiteX39" fmla="*/ 22820 w 608685"/>
              <a:gd name="connsiteY39" fmla="*/ 64403 h 481931"/>
              <a:gd name="connsiteX40" fmla="*/ 1635 w 608685"/>
              <a:gd name="connsiteY40" fmla="*/ 22835 h 481931"/>
              <a:gd name="connsiteX41" fmla="*/ 43260 w 608685"/>
              <a:gd name="connsiteY41" fmla="*/ 1604 h 481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08685" h="481931">
                <a:moveTo>
                  <a:pt x="492147" y="391325"/>
                </a:moveTo>
                <a:cubicBezTo>
                  <a:pt x="517187" y="391325"/>
                  <a:pt x="537486" y="411608"/>
                  <a:pt x="537486" y="436628"/>
                </a:cubicBezTo>
                <a:cubicBezTo>
                  <a:pt x="537486" y="461648"/>
                  <a:pt x="517187" y="481931"/>
                  <a:pt x="492147" y="481931"/>
                </a:cubicBezTo>
                <a:cubicBezTo>
                  <a:pt x="467107" y="481931"/>
                  <a:pt x="446808" y="461648"/>
                  <a:pt x="446808" y="436628"/>
                </a:cubicBezTo>
                <a:cubicBezTo>
                  <a:pt x="446808" y="411608"/>
                  <a:pt x="467107" y="391325"/>
                  <a:pt x="492147" y="391325"/>
                </a:cubicBezTo>
                <a:close/>
                <a:moveTo>
                  <a:pt x="298409" y="391325"/>
                </a:moveTo>
                <a:cubicBezTo>
                  <a:pt x="323429" y="391325"/>
                  <a:pt x="343712" y="411608"/>
                  <a:pt x="343712" y="436628"/>
                </a:cubicBezTo>
                <a:cubicBezTo>
                  <a:pt x="343712" y="461648"/>
                  <a:pt x="323429" y="481931"/>
                  <a:pt x="298409" y="481931"/>
                </a:cubicBezTo>
                <a:cubicBezTo>
                  <a:pt x="273389" y="481931"/>
                  <a:pt x="253106" y="461648"/>
                  <a:pt x="253106" y="436628"/>
                </a:cubicBezTo>
                <a:cubicBezTo>
                  <a:pt x="253106" y="411608"/>
                  <a:pt x="273389" y="391325"/>
                  <a:pt x="298409" y="391325"/>
                </a:cubicBezTo>
                <a:close/>
                <a:moveTo>
                  <a:pt x="388640" y="134056"/>
                </a:moveTo>
                <a:cubicBezTo>
                  <a:pt x="376108" y="134056"/>
                  <a:pt x="365963" y="144188"/>
                  <a:pt x="365963" y="156703"/>
                </a:cubicBezTo>
                <a:lnTo>
                  <a:pt x="365963" y="235966"/>
                </a:lnTo>
                <a:lnTo>
                  <a:pt x="362532" y="232539"/>
                </a:lnTo>
                <a:cubicBezTo>
                  <a:pt x="353655" y="223674"/>
                  <a:pt x="339332" y="223674"/>
                  <a:pt x="330455" y="232539"/>
                </a:cubicBezTo>
                <a:cubicBezTo>
                  <a:pt x="321578" y="241404"/>
                  <a:pt x="321578" y="255782"/>
                  <a:pt x="330455" y="264572"/>
                </a:cubicBezTo>
                <a:lnTo>
                  <a:pt x="372602" y="306662"/>
                </a:lnTo>
                <a:cubicBezTo>
                  <a:pt x="377003" y="311132"/>
                  <a:pt x="382822" y="313292"/>
                  <a:pt x="388640" y="313292"/>
                </a:cubicBezTo>
                <a:cubicBezTo>
                  <a:pt x="394459" y="313292"/>
                  <a:pt x="400277" y="311132"/>
                  <a:pt x="404679" y="306662"/>
                </a:cubicBezTo>
                <a:lnTo>
                  <a:pt x="446826" y="264572"/>
                </a:lnTo>
                <a:cubicBezTo>
                  <a:pt x="455703" y="255782"/>
                  <a:pt x="455703" y="241404"/>
                  <a:pt x="446826" y="232539"/>
                </a:cubicBezTo>
                <a:cubicBezTo>
                  <a:pt x="438023" y="223674"/>
                  <a:pt x="423626" y="223674"/>
                  <a:pt x="414749" y="232539"/>
                </a:cubicBezTo>
                <a:lnTo>
                  <a:pt x="411318" y="235966"/>
                </a:lnTo>
                <a:lnTo>
                  <a:pt x="411318" y="156703"/>
                </a:lnTo>
                <a:cubicBezTo>
                  <a:pt x="411318" y="144188"/>
                  <a:pt x="401173" y="134056"/>
                  <a:pt x="388640" y="134056"/>
                </a:cubicBezTo>
                <a:close/>
                <a:moveTo>
                  <a:pt x="43260" y="1604"/>
                </a:moveTo>
                <a:lnTo>
                  <a:pt x="102415" y="20824"/>
                </a:lnTo>
                <a:cubicBezTo>
                  <a:pt x="110098" y="23282"/>
                  <a:pt x="116588" y="28497"/>
                  <a:pt x="120691" y="35499"/>
                </a:cubicBezTo>
                <a:lnTo>
                  <a:pt x="144934" y="76770"/>
                </a:lnTo>
                <a:lnTo>
                  <a:pt x="575654" y="76770"/>
                </a:lnTo>
                <a:cubicBezTo>
                  <a:pt x="585202" y="76770"/>
                  <a:pt x="594377" y="80941"/>
                  <a:pt x="600643" y="88167"/>
                </a:cubicBezTo>
                <a:cubicBezTo>
                  <a:pt x="606910" y="95393"/>
                  <a:pt x="609744" y="105003"/>
                  <a:pt x="608327" y="114539"/>
                </a:cubicBezTo>
                <a:lnTo>
                  <a:pt x="575281" y="342345"/>
                </a:lnTo>
                <a:cubicBezTo>
                  <a:pt x="572968" y="358585"/>
                  <a:pt x="559019" y="370579"/>
                  <a:pt x="542608" y="370579"/>
                </a:cubicBezTo>
                <a:lnTo>
                  <a:pt x="259887" y="370579"/>
                </a:lnTo>
                <a:cubicBezTo>
                  <a:pt x="248176" y="370579"/>
                  <a:pt x="237359" y="364396"/>
                  <a:pt x="231392" y="354339"/>
                </a:cubicBezTo>
                <a:lnTo>
                  <a:pt x="97491" y="126458"/>
                </a:lnTo>
                <a:cubicBezTo>
                  <a:pt x="97491" y="126458"/>
                  <a:pt x="97417" y="126383"/>
                  <a:pt x="97417" y="126383"/>
                </a:cubicBezTo>
                <a:lnTo>
                  <a:pt x="70040" y="79749"/>
                </a:lnTo>
                <a:lnTo>
                  <a:pt x="22820" y="64403"/>
                </a:lnTo>
                <a:cubicBezTo>
                  <a:pt x="5514" y="58816"/>
                  <a:pt x="-4034" y="40118"/>
                  <a:pt x="1635" y="22835"/>
                </a:cubicBezTo>
                <a:cubicBezTo>
                  <a:pt x="7230" y="5478"/>
                  <a:pt x="25953" y="-3983"/>
                  <a:pt x="43260" y="160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9" name="Shape 5382"/>
          <p:cNvSpPr/>
          <p:nvPr/>
        </p:nvSpPr>
        <p:spPr>
          <a:xfrm>
            <a:off x="4115623" y="5623715"/>
            <a:ext cx="450673" cy="339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1230" y="0"/>
                </a:lnTo>
                <a:lnTo>
                  <a:pt x="1230" y="19603"/>
                </a:lnTo>
                <a:lnTo>
                  <a:pt x="21600" y="19603"/>
                </a:lnTo>
                <a:lnTo>
                  <a:pt x="21600" y="21600"/>
                </a:lnTo>
                <a:close/>
                <a:moveTo>
                  <a:pt x="6835" y="17970"/>
                </a:moveTo>
                <a:lnTo>
                  <a:pt x="3965" y="17970"/>
                </a:lnTo>
                <a:lnTo>
                  <a:pt x="3965" y="10891"/>
                </a:lnTo>
                <a:lnTo>
                  <a:pt x="6835" y="10891"/>
                </a:lnTo>
                <a:lnTo>
                  <a:pt x="6835" y="17970"/>
                </a:lnTo>
                <a:close/>
                <a:moveTo>
                  <a:pt x="10663" y="17970"/>
                </a:moveTo>
                <a:lnTo>
                  <a:pt x="8066" y="17970"/>
                </a:lnTo>
                <a:lnTo>
                  <a:pt x="8066" y="3449"/>
                </a:lnTo>
                <a:lnTo>
                  <a:pt x="10663" y="3449"/>
                </a:lnTo>
                <a:lnTo>
                  <a:pt x="10663" y="17970"/>
                </a:lnTo>
                <a:close/>
                <a:moveTo>
                  <a:pt x="14901" y="17970"/>
                </a:moveTo>
                <a:lnTo>
                  <a:pt x="12167" y="17970"/>
                </a:lnTo>
                <a:lnTo>
                  <a:pt x="12167" y="7079"/>
                </a:lnTo>
                <a:lnTo>
                  <a:pt x="14901" y="7079"/>
                </a:lnTo>
                <a:lnTo>
                  <a:pt x="14901" y="17970"/>
                </a:lnTo>
                <a:close/>
                <a:moveTo>
                  <a:pt x="19003" y="17970"/>
                </a:moveTo>
                <a:lnTo>
                  <a:pt x="16268" y="17970"/>
                </a:lnTo>
                <a:lnTo>
                  <a:pt x="16268" y="1997"/>
                </a:lnTo>
                <a:lnTo>
                  <a:pt x="19003" y="1997"/>
                </a:lnTo>
                <a:lnTo>
                  <a:pt x="19003" y="1797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8" name="Shape 5568"/>
          <p:cNvSpPr/>
          <p:nvPr/>
        </p:nvSpPr>
        <p:spPr>
          <a:xfrm>
            <a:off x="658813" y="3532463"/>
            <a:ext cx="293755" cy="4135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3540"/>
                </a:moveTo>
                <a:cubicBezTo>
                  <a:pt x="19350" y="13540"/>
                  <a:pt x="18900" y="13540"/>
                  <a:pt x="18900" y="13218"/>
                </a:cubicBezTo>
                <a:cubicBezTo>
                  <a:pt x="14850" y="9027"/>
                  <a:pt x="14850" y="9027"/>
                  <a:pt x="14850" y="9027"/>
                </a:cubicBezTo>
                <a:cubicBezTo>
                  <a:pt x="13950" y="9027"/>
                  <a:pt x="13950" y="9027"/>
                  <a:pt x="13950" y="9027"/>
                </a:cubicBezTo>
                <a:cubicBezTo>
                  <a:pt x="13950" y="10639"/>
                  <a:pt x="13950" y="10639"/>
                  <a:pt x="13950" y="10639"/>
                </a:cubicBezTo>
                <a:cubicBezTo>
                  <a:pt x="18450" y="15475"/>
                  <a:pt x="18450" y="15475"/>
                  <a:pt x="18450" y="15475"/>
                </a:cubicBezTo>
                <a:cubicBezTo>
                  <a:pt x="18450" y="15797"/>
                  <a:pt x="18450" y="15797"/>
                  <a:pt x="18450" y="16119"/>
                </a:cubicBezTo>
                <a:cubicBezTo>
                  <a:pt x="18450" y="16442"/>
                  <a:pt x="18000" y="16764"/>
                  <a:pt x="17550" y="16764"/>
                </a:cubicBezTo>
                <a:cubicBezTo>
                  <a:pt x="13950" y="16764"/>
                  <a:pt x="13950" y="16764"/>
                  <a:pt x="13950" y="16764"/>
                </a:cubicBezTo>
                <a:cubicBezTo>
                  <a:pt x="13950" y="19988"/>
                  <a:pt x="13950" y="19988"/>
                  <a:pt x="13950" y="19988"/>
                </a:cubicBezTo>
                <a:cubicBezTo>
                  <a:pt x="13950" y="20955"/>
                  <a:pt x="13050" y="21600"/>
                  <a:pt x="12150" y="21600"/>
                </a:cubicBezTo>
                <a:cubicBezTo>
                  <a:pt x="9450" y="21600"/>
                  <a:pt x="9450" y="21600"/>
                  <a:pt x="9450" y="21600"/>
                </a:cubicBezTo>
                <a:cubicBezTo>
                  <a:pt x="8550" y="21600"/>
                  <a:pt x="7650" y="20955"/>
                  <a:pt x="7650" y="19988"/>
                </a:cubicBezTo>
                <a:cubicBezTo>
                  <a:pt x="7650" y="16764"/>
                  <a:pt x="7650" y="16764"/>
                  <a:pt x="7650" y="16764"/>
                </a:cubicBezTo>
                <a:cubicBezTo>
                  <a:pt x="4050" y="16764"/>
                  <a:pt x="4050" y="16764"/>
                  <a:pt x="4050" y="16764"/>
                </a:cubicBezTo>
                <a:cubicBezTo>
                  <a:pt x="3600" y="16764"/>
                  <a:pt x="3150" y="16442"/>
                  <a:pt x="3150" y="16119"/>
                </a:cubicBezTo>
                <a:cubicBezTo>
                  <a:pt x="3150" y="15797"/>
                  <a:pt x="3150" y="15797"/>
                  <a:pt x="3150" y="15475"/>
                </a:cubicBezTo>
                <a:cubicBezTo>
                  <a:pt x="7650" y="10639"/>
                  <a:pt x="7650" y="10639"/>
                  <a:pt x="7650" y="10639"/>
                </a:cubicBezTo>
                <a:cubicBezTo>
                  <a:pt x="7650" y="9027"/>
                  <a:pt x="7650" y="9027"/>
                  <a:pt x="7650" y="9027"/>
                </a:cubicBezTo>
                <a:cubicBezTo>
                  <a:pt x="6750" y="9027"/>
                  <a:pt x="6750" y="9027"/>
                  <a:pt x="6750" y="9027"/>
                </a:cubicBezTo>
                <a:cubicBezTo>
                  <a:pt x="2700" y="13218"/>
                  <a:pt x="2700" y="13218"/>
                  <a:pt x="2700" y="13218"/>
                </a:cubicBezTo>
                <a:cubicBezTo>
                  <a:pt x="2700" y="13540"/>
                  <a:pt x="2250" y="13540"/>
                  <a:pt x="1350" y="13540"/>
                </a:cubicBezTo>
                <a:cubicBezTo>
                  <a:pt x="450" y="13540"/>
                  <a:pt x="0" y="13218"/>
                  <a:pt x="0" y="12573"/>
                </a:cubicBezTo>
                <a:cubicBezTo>
                  <a:pt x="0" y="12251"/>
                  <a:pt x="0" y="11928"/>
                  <a:pt x="0" y="11928"/>
                </a:cubicBezTo>
                <a:cubicBezTo>
                  <a:pt x="4500" y="7093"/>
                  <a:pt x="4500" y="7093"/>
                  <a:pt x="4500" y="7093"/>
                </a:cubicBezTo>
                <a:cubicBezTo>
                  <a:pt x="5400" y="6448"/>
                  <a:pt x="6300" y="5803"/>
                  <a:pt x="7650" y="5803"/>
                </a:cubicBezTo>
                <a:cubicBezTo>
                  <a:pt x="13950" y="5803"/>
                  <a:pt x="13950" y="5803"/>
                  <a:pt x="13950" y="5803"/>
                </a:cubicBezTo>
                <a:cubicBezTo>
                  <a:pt x="15300" y="5803"/>
                  <a:pt x="16650" y="6448"/>
                  <a:pt x="17100" y="7093"/>
                </a:cubicBezTo>
                <a:cubicBezTo>
                  <a:pt x="21600" y="11928"/>
                  <a:pt x="21600" y="11928"/>
                  <a:pt x="21600" y="11928"/>
                </a:cubicBezTo>
                <a:cubicBezTo>
                  <a:pt x="21600" y="11928"/>
                  <a:pt x="21600" y="12251"/>
                  <a:pt x="21600" y="12573"/>
                </a:cubicBezTo>
                <a:cubicBezTo>
                  <a:pt x="21600" y="13218"/>
                  <a:pt x="21150" y="13540"/>
                  <a:pt x="20250" y="13540"/>
                </a:cubicBezTo>
                <a:close/>
                <a:moveTo>
                  <a:pt x="10800" y="5481"/>
                </a:moveTo>
                <a:cubicBezTo>
                  <a:pt x="8550" y="5481"/>
                  <a:pt x="7200" y="4191"/>
                  <a:pt x="7200" y="2579"/>
                </a:cubicBezTo>
                <a:cubicBezTo>
                  <a:pt x="7200" y="1290"/>
                  <a:pt x="8550" y="0"/>
                  <a:pt x="10800" y="0"/>
                </a:cubicBezTo>
                <a:cubicBezTo>
                  <a:pt x="13050" y="0"/>
                  <a:pt x="14850" y="1290"/>
                  <a:pt x="14850" y="2579"/>
                </a:cubicBezTo>
                <a:cubicBezTo>
                  <a:pt x="14850" y="4191"/>
                  <a:pt x="13050" y="5481"/>
                  <a:pt x="10800" y="548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 dirty="0"/>
          </a:p>
        </p:txBody>
      </p:sp>
      <p:sp>
        <p:nvSpPr>
          <p:cNvPr id="19" name="Shape 5569"/>
          <p:cNvSpPr/>
          <p:nvPr/>
        </p:nvSpPr>
        <p:spPr>
          <a:xfrm>
            <a:off x="1545781" y="3526760"/>
            <a:ext cx="356498" cy="4192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353"/>
                </a:moveTo>
                <a:cubicBezTo>
                  <a:pt x="21600" y="20329"/>
                  <a:pt x="21600" y="20329"/>
                  <a:pt x="21600" y="20329"/>
                </a:cubicBezTo>
                <a:cubicBezTo>
                  <a:pt x="21600" y="20965"/>
                  <a:pt x="20855" y="21600"/>
                  <a:pt x="20110" y="21600"/>
                </a:cubicBezTo>
                <a:cubicBezTo>
                  <a:pt x="1117" y="21600"/>
                  <a:pt x="1117" y="21600"/>
                  <a:pt x="1117" y="21600"/>
                </a:cubicBezTo>
                <a:cubicBezTo>
                  <a:pt x="372" y="21600"/>
                  <a:pt x="0" y="20965"/>
                  <a:pt x="0" y="20329"/>
                </a:cubicBezTo>
                <a:cubicBezTo>
                  <a:pt x="0" y="953"/>
                  <a:pt x="0" y="953"/>
                  <a:pt x="0" y="953"/>
                </a:cubicBezTo>
                <a:cubicBezTo>
                  <a:pt x="0" y="318"/>
                  <a:pt x="372" y="0"/>
                  <a:pt x="1117" y="0"/>
                </a:cubicBezTo>
                <a:cubicBezTo>
                  <a:pt x="13779" y="0"/>
                  <a:pt x="13779" y="0"/>
                  <a:pt x="13779" y="0"/>
                </a:cubicBezTo>
                <a:cubicBezTo>
                  <a:pt x="14524" y="0"/>
                  <a:pt x="15641" y="318"/>
                  <a:pt x="16386" y="635"/>
                </a:cubicBezTo>
                <a:cubicBezTo>
                  <a:pt x="20483" y="4447"/>
                  <a:pt x="20483" y="4447"/>
                  <a:pt x="20483" y="4447"/>
                </a:cubicBezTo>
                <a:cubicBezTo>
                  <a:pt x="21228" y="5082"/>
                  <a:pt x="21600" y="5718"/>
                  <a:pt x="21600" y="6353"/>
                </a:cubicBezTo>
                <a:close/>
                <a:moveTo>
                  <a:pt x="19738" y="7624"/>
                </a:moveTo>
                <a:cubicBezTo>
                  <a:pt x="13779" y="7624"/>
                  <a:pt x="13779" y="7624"/>
                  <a:pt x="13779" y="7624"/>
                </a:cubicBezTo>
                <a:cubicBezTo>
                  <a:pt x="13034" y="7624"/>
                  <a:pt x="12662" y="6988"/>
                  <a:pt x="12662" y="6353"/>
                </a:cubicBezTo>
                <a:cubicBezTo>
                  <a:pt x="12662" y="1588"/>
                  <a:pt x="12662" y="1588"/>
                  <a:pt x="12662" y="1588"/>
                </a:cubicBezTo>
                <a:cubicBezTo>
                  <a:pt x="1862" y="1588"/>
                  <a:pt x="1862" y="1588"/>
                  <a:pt x="1862" y="1588"/>
                </a:cubicBezTo>
                <a:cubicBezTo>
                  <a:pt x="1862" y="20012"/>
                  <a:pt x="1862" y="20012"/>
                  <a:pt x="1862" y="20012"/>
                </a:cubicBezTo>
                <a:cubicBezTo>
                  <a:pt x="19738" y="20012"/>
                  <a:pt x="19738" y="20012"/>
                  <a:pt x="19738" y="20012"/>
                </a:cubicBezTo>
                <a:lnTo>
                  <a:pt x="19738" y="7624"/>
                </a:lnTo>
                <a:close/>
                <a:moveTo>
                  <a:pt x="8938" y="10482"/>
                </a:moveTo>
                <a:cubicBezTo>
                  <a:pt x="8938" y="17153"/>
                  <a:pt x="8938" y="17153"/>
                  <a:pt x="8938" y="17153"/>
                </a:cubicBezTo>
                <a:cubicBezTo>
                  <a:pt x="8938" y="17153"/>
                  <a:pt x="8938" y="17471"/>
                  <a:pt x="8566" y="17471"/>
                </a:cubicBezTo>
                <a:cubicBezTo>
                  <a:pt x="8566" y="17471"/>
                  <a:pt x="8566" y="17471"/>
                  <a:pt x="8566" y="17471"/>
                </a:cubicBezTo>
                <a:cubicBezTo>
                  <a:pt x="8566" y="17471"/>
                  <a:pt x="8193" y="17471"/>
                  <a:pt x="8193" y="17471"/>
                </a:cubicBezTo>
                <a:cubicBezTo>
                  <a:pt x="5959" y="15247"/>
                  <a:pt x="5959" y="15247"/>
                  <a:pt x="5959" y="15247"/>
                </a:cubicBezTo>
                <a:cubicBezTo>
                  <a:pt x="4097" y="15247"/>
                  <a:pt x="4097" y="15247"/>
                  <a:pt x="4097" y="15247"/>
                </a:cubicBezTo>
                <a:cubicBezTo>
                  <a:pt x="3724" y="15247"/>
                  <a:pt x="3352" y="15247"/>
                  <a:pt x="3352" y="14929"/>
                </a:cubicBezTo>
                <a:cubicBezTo>
                  <a:pt x="3352" y="12706"/>
                  <a:pt x="3352" y="12706"/>
                  <a:pt x="3352" y="12706"/>
                </a:cubicBezTo>
                <a:cubicBezTo>
                  <a:pt x="3352" y="12388"/>
                  <a:pt x="3724" y="12388"/>
                  <a:pt x="4097" y="12388"/>
                </a:cubicBezTo>
                <a:cubicBezTo>
                  <a:pt x="5959" y="12388"/>
                  <a:pt x="5959" y="12388"/>
                  <a:pt x="5959" y="12388"/>
                </a:cubicBezTo>
                <a:cubicBezTo>
                  <a:pt x="8193" y="10165"/>
                  <a:pt x="8193" y="10165"/>
                  <a:pt x="8193" y="10165"/>
                </a:cubicBezTo>
                <a:cubicBezTo>
                  <a:pt x="8193" y="10165"/>
                  <a:pt x="8566" y="10165"/>
                  <a:pt x="8566" y="10165"/>
                </a:cubicBezTo>
                <a:cubicBezTo>
                  <a:pt x="8938" y="10165"/>
                  <a:pt x="8938" y="10482"/>
                  <a:pt x="8938" y="10482"/>
                </a:cubicBezTo>
                <a:close/>
                <a:moveTo>
                  <a:pt x="12290" y="16518"/>
                </a:moveTo>
                <a:cubicBezTo>
                  <a:pt x="13034" y="15565"/>
                  <a:pt x="13407" y="14929"/>
                  <a:pt x="13407" y="13659"/>
                </a:cubicBezTo>
                <a:cubicBezTo>
                  <a:pt x="13407" y="12706"/>
                  <a:pt x="13034" y="11753"/>
                  <a:pt x="12290" y="11118"/>
                </a:cubicBezTo>
                <a:cubicBezTo>
                  <a:pt x="11917" y="10800"/>
                  <a:pt x="11172" y="10800"/>
                  <a:pt x="10800" y="11118"/>
                </a:cubicBezTo>
                <a:cubicBezTo>
                  <a:pt x="10428" y="11435"/>
                  <a:pt x="10428" y="11753"/>
                  <a:pt x="10800" y="12071"/>
                </a:cubicBezTo>
                <a:cubicBezTo>
                  <a:pt x="11545" y="12706"/>
                  <a:pt x="11545" y="13341"/>
                  <a:pt x="11545" y="13659"/>
                </a:cubicBezTo>
                <a:cubicBezTo>
                  <a:pt x="11545" y="14294"/>
                  <a:pt x="11545" y="14929"/>
                  <a:pt x="10800" y="15247"/>
                </a:cubicBezTo>
                <a:cubicBezTo>
                  <a:pt x="10428" y="15565"/>
                  <a:pt x="10428" y="16200"/>
                  <a:pt x="10800" y="16518"/>
                </a:cubicBezTo>
                <a:cubicBezTo>
                  <a:pt x="11172" y="16518"/>
                  <a:pt x="11545" y="16518"/>
                  <a:pt x="11545" y="16518"/>
                </a:cubicBezTo>
                <a:cubicBezTo>
                  <a:pt x="11917" y="16518"/>
                  <a:pt x="11917" y="16518"/>
                  <a:pt x="12290" y="16518"/>
                </a:cubicBezTo>
                <a:close/>
                <a:moveTo>
                  <a:pt x="15269" y="18106"/>
                </a:moveTo>
                <a:cubicBezTo>
                  <a:pt x="16386" y="16835"/>
                  <a:pt x="17131" y="15247"/>
                  <a:pt x="17131" y="13659"/>
                </a:cubicBezTo>
                <a:cubicBezTo>
                  <a:pt x="17131" y="12071"/>
                  <a:pt x="16386" y="10800"/>
                  <a:pt x="15269" y="9529"/>
                </a:cubicBezTo>
                <a:cubicBezTo>
                  <a:pt x="14897" y="9212"/>
                  <a:pt x="14524" y="8894"/>
                  <a:pt x="14152" y="9212"/>
                </a:cubicBezTo>
                <a:cubicBezTo>
                  <a:pt x="13779" y="9529"/>
                  <a:pt x="13407" y="10165"/>
                  <a:pt x="13779" y="10482"/>
                </a:cubicBezTo>
                <a:cubicBezTo>
                  <a:pt x="14897" y="11435"/>
                  <a:pt x="15269" y="12388"/>
                  <a:pt x="15269" y="13659"/>
                </a:cubicBezTo>
                <a:cubicBezTo>
                  <a:pt x="15269" y="14929"/>
                  <a:pt x="14897" y="16200"/>
                  <a:pt x="13779" y="17153"/>
                </a:cubicBezTo>
                <a:cubicBezTo>
                  <a:pt x="13407" y="17471"/>
                  <a:pt x="13779" y="18106"/>
                  <a:pt x="14152" y="18424"/>
                </a:cubicBezTo>
                <a:cubicBezTo>
                  <a:pt x="14152" y="18424"/>
                  <a:pt x="14524" y="18424"/>
                  <a:pt x="14524" y="18424"/>
                </a:cubicBezTo>
                <a:cubicBezTo>
                  <a:pt x="14897" y="18424"/>
                  <a:pt x="15269" y="18424"/>
                  <a:pt x="15269" y="18106"/>
                </a:cubicBezTo>
                <a:close/>
                <a:moveTo>
                  <a:pt x="14524" y="6035"/>
                </a:moveTo>
                <a:cubicBezTo>
                  <a:pt x="19738" y="6035"/>
                  <a:pt x="19738" y="6035"/>
                  <a:pt x="19738" y="6035"/>
                </a:cubicBezTo>
                <a:cubicBezTo>
                  <a:pt x="19738" y="5718"/>
                  <a:pt x="19366" y="5718"/>
                  <a:pt x="19366" y="5718"/>
                </a:cubicBezTo>
                <a:cubicBezTo>
                  <a:pt x="14897" y="1906"/>
                  <a:pt x="14897" y="1906"/>
                  <a:pt x="14897" y="1906"/>
                </a:cubicBezTo>
                <a:cubicBezTo>
                  <a:pt x="14897" y="1588"/>
                  <a:pt x="14524" y="1588"/>
                  <a:pt x="14524" y="1588"/>
                </a:cubicBezTo>
                <a:lnTo>
                  <a:pt x="14524" y="603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0" name="Shape 5570"/>
          <p:cNvSpPr/>
          <p:nvPr/>
        </p:nvSpPr>
        <p:spPr>
          <a:xfrm>
            <a:off x="2432746" y="3526760"/>
            <a:ext cx="359352" cy="4192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353"/>
                </a:moveTo>
                <a:cubicBezTo>
                  <a:pt x="21600" y="20329"/>
                  <a:pt x="21600" y="20329"/>
                  <a:pt x="21600" y="20329"/>
                </a:cubicBezTo>
                <a:cubicBezTo>
                  <a:pt x="21600" y="20965"/>
                  <a:pt x="20855" y="21600"/>
                  <a:pt x="20110" y="21600"/>
                </a:cubicBezTo>
                <a:cubicBezTo>
                  <a:pt x="1117" y="21600"/>
                  <a:pt x="1117" y="21600"/>
                  <a:pt x="1117" y="21600"/>
                </a:cubicBezTo>
                <a:cubicBezTo>
                  <a:pt x="372" y="21600"/>
                  <a:pt x="0" y="20965"/>
                  <a:pt x="0" y="20329"/>
                </a:cubicBezTo>
                <a:cubicBezTo>
                  <a:pt x="0" y="953"/>
                  <a:pt x="0" y="953"/>
                  <a:pt x="0" y="953"/>
                </a:cubicBezTo>
                <a:cubicBezTo>
                  <a:pt x="0" y="318"/>
                  <a:pt x="372" y="0"/>
                  <a:pt x="1117" y="0"/>
                </a:cubicBezTo>
                <a:cubicBezTo>
                  <a:pt x="13779" y="0"/>
                  <a:pt x="13779" y="0"/>
                  <a:pt x="13779" y="0"/>
                </a:cubicBezTo>
                <a:cubicBezTo>
                  <a:pt x="14524" y="0"/>
                  <a:pt x="15641" y="318"/>
                  <a:pt x="16386" y="635"/>
                </a:cubicBezTo>
                <a:cubicBezTo>
                  <a:pt x="20483" y="4447"/>
                  <a:pt x="20483" y="4447"/>
                  <a:pt x="20483" y="4447"/>
                </a:cubicBezTo>
                <a:cubicBezTo>
                  <a:pt x="21228" y="5082"/>
                  <a:pt x="21600" y="5718"/>
                  <a:pt x="21600" y="6353"/>
                </a:cubicBezTo>
                <a:close/>
                <a:moveTo>
                  <a:pt x="19738" y="7624"/>
                </a:moveTo>
                <a:cubicBezTo>
                  <a:pt x="13779" y="7624"/>
                  <a:pt x="13779" y="7624"/>
                  <a:pt x="13779" y="7624"/>
                </a:cubicBezTo>
                <a:cubicBezTo>
                  <a:pt x="13034" y="7624"/>
                  <a:pt x="12662" y="6988"/>
                  <a:pt x="12662" y="6353"/>
                </a:cubicBezTo>
                <a:cubicBezTo>
                  <a:pt x="12662" y="1588"/>
                  <a:pt x="12662" y="1588"/>
                  <a:pt x="12662" y="1588"/>
                </a:cubicBezTo>
                <a:cubicBezTo>
                  <a:pt x="1862" y="1588"/>
                  <a:pt x="1862" y="1588"/>
                  <a:pt x="1862" y="1588"/>
                </a:cubicBezTo>
                <a:cubicBezTo>
                  <a:pt x="1862" y="20012"/>
                  <a:pt x="1862" y="20012"/>
                  <a:pt x="1862" y="20012"/>
                </a:cubicBezTo>
                <a:cubicBezTo>
                  <a:pt x="19738" y="20012"/>
                  <a:pt x="19738" y="20012"/>
                  <a:pt x="19738" y="20012"/>
                </a:cubicBezTo>
                <a:lnTo>
                  <a:pt x="19738" y="7624"/>
                </a:lnTo>
                <a:close/>
                <a:moveTo>
                  <a:pt x="12662" y="10800"/>
                </a:moveTo>
                <a:cubicBezTo>
                  <a:pt x="12662" y="15247"/>
                  <a:pt x="12662" y="15247"/>
                  <a:pt x="12662" y="15247"/>
                </a:cubicBezTo>
                <a:cubicBezTo>
                  <a:pt x="12662" y="16200"/>
                  <a:pt x="11917" y="16835"/>
                  <a:pt x="10800" y="16835"/>
                </a:cubicBezTo>
                <a:cubicBezTo>
                  <a:pt x="5214" y="16835"/>
                  <a:pt x="5214" y="16835"/>
                  <a:pt x="5214" y="16835"/>
                </a:cubicBezTo>
                <a:cubicBezTo>
                  <a:pt x="4469" y="16835"/>
                  <a:pt x="3352" y="16200"/>
                  <a:pt x="3352" y="15247"/>
                </a:cubicBezTo>
                <a:cubicBezTo>
                  <a:pt x="3352" y="10800"/>
                  <a:pt x="3352" y="10800"/>
                  <a:pt x="3352" y="10800"/>
                </a:cubicBezTo>
                <a:cubicBezTo>
                  <a:pt x="3352" y="9847"/>
                  <a:pt x="4469" y="9212"/>
                  <a:pt x="5214" y="9212"/>
                </a:cubicBezTo>
                <a:cubicBezTo>
                  <a:pt x="10800" y="9212"/>
                  <a:pt x="10800" y="9212"/>
                  <a:pt x="10800" y="9212"/>
                </a:cubicBezTo>
                <a:cubicBezTo>
                  <a:pt x="11917" y="9212"/>
                  <a:pt x="12662" y="9847"/>
                  <a:pt x="12662" y="10800"/>
                </a:cubicBezTo>
                <a:close/>
                <a:moveTo>
                  <a:pt x="17876" y="9529"/>
                </a:moveTo>
                <a:cubicBezTo>
                  <a:pt x="17876" y="16518"/>
                  <a:pt x="17876" y="16518"/>
                  <a:pt x="17876" y="16518"/>
                </a:cubicBezTo>
                <a:cubicBezTo>
                  <a:pt x="17876" y="16518"/>
                  <a:pt x="17876" y="16835"/>
                  <a:pt x="17876" y="16835"/>
                </a:cubicBezTo>
                <a:cubicBezTo>
                  <a:pt x="17503" y="16835"/>
                  <a:pt x="17503" y="16835"/>
                  <a:pt x="17503" y="16835"/>
                </a:cubicBezTo>
                <a:cubicBezTo>
                  <a:pt x="17503" y="16835"/>
                  <a:pt x="17131" y="16835"/>
                  <a:pt x="17131" y="16835"/>
                </a:cubicBezTo>
                <a:cubicBezTo>
                  <a:pt x="13407" y="13659"/>
                  <a:pt x="13407" y="13659"/>
                  <a:pt x="13407" y="13659"/>
                </a:cubicBezTo>
                <a:cubicBezTo>
                  <a:pt x="13407" y="12388"/>
                  <a:pt x="13407" y="12388"/>
                  <a:pt x="13407" y="12388"/>
                </a:cubicBezTo>
                <a:cubicBezTo>
                  <a:pt x="17131" y="9212"/>
                  <a:pt x="17131" y="9212"/>
                  <a:pt x="17131" y="9212"/>
                </a:cubicBezTo>
                <a:cubicBezTo>
                  <a:pt x="17131" y="9212"/>
                  <a:pt x="17503" y="9212"/>
                  <a:pt x="17503" y="9212"/>
                </a:cubicBezTo>
                <a:cubicBezTo>
                  <a:pt x="17503" y="9212"/>
                  <a:pt x="17503" y="9212"/>
                  <a:pt x="17876" y="9212"/>
                </a:cubicBezTo>
                <a:cubicBezTo>
                  <a:pt x="17876" y="9212"/>
                  <a:pt x="17876" y="9529"/>
                  <a:pt x="17876" y="9529"/>
                </a:cubicBezTo>
                <a:close/>
                <a:moveTo>
                  <a:pt x="14524" y="6035"/>
                </a:moveTo>
                <a:cubicBezTo>
                  <a:pt x="19738" y="6035"/>
                  <a:pt x="19738" y="6035"/>
                  <a:pt x="19738" y="6035"/>
                </a:cubicBezTo>
                <a:cubicBezTo>
                  <a:pt x="19738" y="5718"/>
                  <a:pt x="19366" y="5718"/>
                  <a:pt x="19366" y="5718"/>
                </a:cubicBezTo>
                <a:cubicBezTo>
                  <a:pt x="14897" y="1906"/>
                  <a:pt x="14897" y="1906"/>
                  <a:pt x="14897" y="1906"/>
                </a:cubicBezTo>
                <a:cubicBezTo>
                  <a:pt x="14897" y="1588"/>
                  <a:pt x="14524" y="1588"/>
                  <a:pt x="14524" y="1588"/>
                </a:cubicBezTo>
                <a:lnTo>
                  <a:pt x="14524" y="603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1" name="Shape 5571"/>
          <p:cNvSpPr/>
          <p:nvPr/>
        </p:nvSpPr>
        <p:spPr>
          <a:xfrm>
            <a:off x="3322565" y="3526760"/>
            <a:ext cx="356498" cy="4192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353"/>
                </a:moveTo>
                <a:cubicBezTo>
                  <a:pt x="21600" y="20329"/>
                  <a:pt x="21600" y="20329"/>
                  <a:pt x="21600" y="20329"/>
                </a:cubicBezTo>
                <a:cubicBezTo>
                  <a:pt x="21600" y="20965"/>
                  <a:pt x="20855" y="21600"/>
                  <a:pt x="20110" y="21600"/>
                </a:cubicBezTo>
                <a:cubicBezTo>
                  <a:pt x="1117" y="21600"/>
                  <a:pt x="1117" y="21600"/>
                  <a:pt x="1117" y="21600"/>
                </a:cubicBezTo>
                <a:cubicBezTo>
                  <a:pt x="372" y="21600"/>
                  <a:pt x="0" y="20965"/>
                  <a:pt x="0" y="20329"/>
                </a:cubicBezTo>
                <a:cubicBezTo>
                  <a:pt x="0" y="953"/>
                  <a:pt x="0" y="953"/>
                  <a:pt x="0" y="953"/>
                </a:cubicBezTo>
                <a:cubicBezTo>
                  <a:pt x="0" y="318"/>
                  <a:pt x="372" y="0"/>
                  <a:pt x="1117" y="0"/>
                </a:cubicBezTo>
                <a:cubicBezTo>
                  <a:pt x="13779" y="0"/>
                  <a:pt x="13779" y="0"/>
                  <a:pt x="13779" y="0"/>
                </a:cubicBezTo>
                <a:cubicBezTo>
                  <a:pt x="14524" y="0"/>
                  <a:pt x="15641" y="318"/>
                  <a:pt x="16386" y="635"/>
                </a:cubicBezTo>
                <a:cubicBezTo>
                  <a:pt x="20483" y="4447"/>
                  <a:pt x="20483" y="4447"/>
                  <a:pt x="20483" y="4447"/>
                </a:cubicBezTo>
                <a:cubicBezTo>
                  <a:pt x="21228" y="5082"/>
                  <a:pt x="21600" y="5718"/>
                  <a:pt x="21600" y="6353"/>
                </a:cubicBezTo>
                <a:close/>
                <a:moveTo>
                  <a:pt x="19738" y="7624"/>
                </a:moveTo>
                <a:cubicBezTo>
                  <a:pt x="13779" y="7624"/>
                  <a:pt x="13779" y="7624"/>
                  <a:pt x="13779" y="7624"/>
                </a:cubicBezTo>
                <a:cubicBezTo>
                  <a:pt x="13034" y="7624"/>
                  <a:pt x="12662" y="6988"/>
                  <a:pt x="12662" y="6353"/>
                </a:cubicBezTo>
                <a:cubicBezTo>
                  <a:pt x="12662" y="1588"/>
                  <a:pt x="12662" y="1588"/>
                  <a:pt x="12662" y="1588"/>
                </a:cubicBezTo>
                <a:cubicBezTo>
                  <a:pt x="1862" y="1588"/>
                  <a:pt x="1862" y="1588"/>
                  <a:pt x="1862" y="1588"/>
                </a:cubicBezTo>
                <a:cubicBezTo>
                  <a:pt x="1862" y="20012"/>
                  <a:pt x="1862" y="20012"/>
                  <a:pt x="1862" y="20012"/>
                </a:cubicBezTo>
                <a:cubicBezTo>
                  <a:pt x="19738" y="20012"/>
                  <a:pt x="19738" y="20012"/>
                  <a:pt x="19738" y="20012"/>
                </a:cubicBezTo>
                <a:lnTo>
                  <a:pt x="19738" y="7624"/>
                </a:lnTo>
                <a:close/>
                <a:moveTo>
                  <a:pt x="3352" y="9847"/>
                </a:moveTo>
                <a:cubicBezTo>
                  <a:pt x="3352" y="8576"/>
                  <a:pt x="4841" y="7624"/>
                  <a:pt x="6331" y="7624"/>
                </a:cubicBezTo>
                <a:cubicBezTo>
                  <a:pt x="7821" y="7624"/>
                  <a:pt x="8938" y="8576"/>
                  <a:pt x="8938" y="9847"/>
                </a:cubicBezTo>
                <a:cubicBezTo>
                  <a:pt x="8938" y="11118"/>
                  <a:pt x="7821" y="12388"/>
                  <a:pt x="6331" y="12388"/>
                </a:cubicBezTo>
                <a:cubicBezTo>
                  <a:pt x="4841" y="12388"/>
                  <a:pt x="3352" y="11118"/>
                  <a:pt x="3352" y="9847"/>
                </a:cubicBezTo>
                <a:close/>
                <a:moveTo>
                  <a:pt x="17876" y="18424"/>
                </a:moveTo>
                <a:cubicBezTo>
                  <a:pt x="3352" y="18424"/>
                  <a:pt x="3352" y="18424"/>
                  <a:pt x="3352" y="18424"/>
                </a:cubicBezTo>
                <a:cubicBezTo>
                  <a:pt x="3352" y="16200"/>
                  <a:pt x="3352" y="16200"/>
                  <a:pt x="3352" y="16200"/>
                </a:cubicBezTo>
                <a:cubicBezTo>
                  <a:pt x="6331" y="13659"/>
                  <a:pt x="6331" y="13659"/>
                  <a:pt x="6331" y="13659"/>
                </a:cubicBezTo>
                <a:cubicBezTo>
                  <a:pt x="8193" y="15247"/>
                  <a:pt x="8193" y="15247"/>
                  <a:pt x="8193" y="15247"/>
                </a:cubicBezTo>
                <a:cubicBezTo>
                  <a:pt x="13407" y="10800"/>
                  <a:pt x="13407" y="10800"/>
                  <a:pt x="13407" y="10800"/>
                </a:cubicBezTo>
                <a:cubicBezTo>
                  <a:pt x="17876" y="14612"/>
                  <a:pt x="17876" y="14612"/>
                  <a:pt x="17876" y="14612"/>
                </a:cubicBezTo>
                <a:lnTo>
                  <a:pt x="17876" y="18424"/>
                </a:lnTo>
                <a:close/>
                <a:moveTo>
                  <a:pt x="14524" y="6035"/>
                </a:moveTo>
                <a:cubicBezTo>
                  <a:pt x="19738" y="6035"/>
                  <a:pt x="19738" y="6035"/>
                  <a:pt x="19738" y="6035"/>
                </a:cubicBezTo>
                <a:cubicBezTo>
                  <a:pt x="19738" y="5718"/>
                  <a:pt x="19366" y="5718"/>
                  <a:pt x="19366" y="5718"/>
                </a:cubicBezTo>
                <a:cubicBezTo>
                  <a:pt x="14897" y="1906"/>
                  <a:pt x="14897" y="1906"/>
                  <a:pt x="14897" y="1906"/>
                </a:cubicBezTo>
                <a:cubicBezTo>
                  <a:pt x="14897" y="1588"/>
                  <a:pt x="14524" y="1588"/>
                  <a:pt x="14524" y="1588"/>
                </a:cubicBezTo>
                <a:lnTo>
                  <a:pt x="14524" y="603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2" name="Shape 5572"/>
          <p:cNvSpPr/>
          <p:nvPr/>
        </p:nvSpPr>
        <p:spPr>
          <a:xfrm>
            <a:off x="4209532" y="3526760"/>
            <a:ext cx="365055" cy="4192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353"/>
                </a:moveTo>
                <a:cubicBezTo>
                  <a:pt x="21600" y="20329"/>
                  <a:pt x="21600" y="20329"/>
                  <a:pt x="21600" y="20329"/>
                </a:cubicBezTo>
                <a:cubicBezTo>
                  <a:pt x="21600" y="20965"/>
                  <a:pt x="20868" y="21600"/>
                  <a:pt x="20136" y="21600"/>
                </a:cubicBezTo>
                <a:cubicBezTo>
                  <a:pt x="1464" y="21600"/>
                  <a:pt x="1464" y="21600"/>
                  <a:pt x="1464" y="21600"/>
                </a:cubicBezTo>
                <a:cubicBezTo>
                  <a:pt x="732" y="21600"/>
                  <a:pt x="0" y="20965"/>
                  <a:pt x="0" y="20329"/>
                </a:cubicBezTo>
                <a:cubicBezTo>
                  <a:pt x="0" y="953"/>
                  <a:pt x="0" y="953"/>
                  <a:pt x="0" y="953"/>
                </a:cubicBezTo>
                <a:cubicBezTo>
                  <a:pt x="0" y="318"/>
                  <a:pt x="732" y="0"/>
                  <a:pt x="1464" y="0"/>
                </a:cubicBezTo>
                <a:cubicBezTo>
                  <a:pt x="13912" y="0"/>
                  <a:pt x="13912" y="0"/>
                  <a:pt x="13912" y="0"/>
                </a:cubicBezTo>
                <a:cubicBezTo>
                  <a:pt x="14644" y="0"/>
                  <a:pt x="15742" y="318"/>
                  <a:pt x="16108" y="635"/>
                </a:cubicBezTo>
                <a:cubicBezTo>
                  <a:pt x="20502" y="4447"/>
                  <a:pt x="20502" y="4447"/>
                  <a:pt x="20502" y="4447"/>
                </a:cubicBezTo>
                <a:cubicBezTo>
                  <a:pt x="21234" y="5082"/>
                  <a:pt x="21600" y="5718"/>
                  <a:pt x="21600" y="6353"/>
                </a:cubicBezTo>
                <a:close/>
                <a:moveTo>
                  <a:pt x="19769" y="7624"/>
                </a:moveTo>
                <a:cubicBezTo>
                  <a:pt x="13912" y="7624"/>
                  <a:pt x="13912" y="7624"/>
                  <a:pt x="13912" y="7624"/>
                </a:cubicBezTo>
                <a:cubicBezTo>
                  <a:pt x="13180" y="7624"/>
                  <a:pt x="12447" y="6988"/>
                  <a:pt x="12447" y="6353"/>
                </a:cubicBezTo>
                <a:cubicBezTo>
                  <a:pt x="12447" y="1588"/>
                  <a:pt x="12447" y="1588"/>
                  <a:pt x="12447" y="1588"/>
                </a:cubicBezTo>
                <a:cubicBezTo>
                  <a:pt x="1831" y="1588"/>
                  <a:pt x="1831" y="1588"/>
                  <a:pt x="1831" y="1588"/>
                </a:cubicBezTo>
                <a:cubicBezTo>
                  <a:pt x="1831" y="20012"/>
                  <a:pt x="1831" y="20012"/>
                  <a:pt x="1831" y="20012"/>
                </a:cubicBezTo>
                <a:cubicBezTo>
                  <a:pt x="19769" y="20012"/>
                  <a:pt x="19769" y="20012"/>
                  <a:pt x="19769" y="20012"/>
                </a:cubicBezTo>
                <a:lnTo>
                  <a:pt x="19769" y="7624"/>
                </a:lnTo>
                <a:close/>
                <a:moveTo>
                  <a:pt x="5858" y="9212"/>
                </a:moveTo>
                <a:cubicBezTo>
                  <a:pt x="15742" y="9212"/>
                  <a:pt x="15742" y="9212"/>
                  <a:pt x="15742" y="9212"/>
                </a:cubicBezTo>
                <a:cubicBezTo>
                  <a:pt x="16108" y="9212"/>
                  <a:pt x="16108" y="9212"/>
                  <a:pt x="16108" y="9529"/>
                </a:cubicBezTo>
                <a:cubicBezTo>
                  <a:pt x="16108" y="10165"/>
                  <a:pt x="16108" y="10165"/>
                  <a:pt x="16108" y="10165"/>
                </a:cubicBezTo>
                <a:cubicBezTo>
                  <a:pt x="16108" y="10482"/>
                  <a:pt x="16108" y="10800"/>
                  <a:pt x="15742" y="10800"/>
                </a:cubicBezTo>
                <a:cubicBezTo>
                  <a:pt x="5858" y="10800"/>
                  <a:pt x="5858" y="10800"/>
                  <a:pt x="5858" y="10800"/>
                </a:cubicBezTo>
                <a:cubicBezTo>
                  <a:pt x="5858" y="10800"/>
                  <a:pt x="5492" y="10482"/>
                  <a:pt x="5492" y="10165"/>
                </a:cubicBezTo>
                <a:cubicBezTo>
                  <a:pt x="5492" y="9529"/>
                  <a:pt x="5492" y="9529"/>
                  <a:pt x="5492" y="9529"/>
                </a:cubicBezTo>
                <a:cubicBezTo>
                  <a:pt x="5492" y="9212"/>
                  <a:pt x="5858" y="9212"/>
                  <a:pt x="5858" y="9212"/>
                </a:cubicBezTo>
                <a:close/>
                <a:moveTo>
                  <a:pt x="16108" y="12706"/>
                </a:moveTo>
                <a:cubicBezTo>
                  <a:pt x="16108" y="13341"/>
                  <a:pt x="16108" y="13341"/>
                  <a:pt x="16108" y="13341"/>
                </a:cubicBezTo>
                <a:cubicBezTo>
                  <a:pt x="16108" y="13659"/>
                  <a:pt x="16108" y="13659"/>
                  <a:pt x="15742" y="13659"/>
                </a:cubicBezTo>
                <a:cubicBezTo>
                  <a:pt x="5858" y="13659"/>
                  <a:pt x="5858" y="13659"/>
                  <a:pt x="5858" y="13659"/>
                </a:cubicBezTo>
                <a:cubicBezTo>
                  <a:pt x="5858" y="13659"/>
                  <a:pt x="5492" y="13659"/>
                  <a:pt x="5492" y="13341"/>
                </a:cubicBezTo>
                <a:cubicBezTo>
                  <a:pt x="5492" y="12706"/>
                  <a:pt x="5492" y="12706"/>
                  <a:pt x="5492" y="12706"/>
                </a:cubicBezTo>
                <a:cubicBezTo>
                  <a:pt x="5492" y="12388"/>
                  <a:pt x="5858" y="12388"/>
                  <a:pt x="5858" y="12388"/>
                </a:cubicBezTo>
                <a:cubicBezTo>
                  <a:pt x="15742" y="12388"/>
                  <a:pt x="15742" y="12388"/>
                  <a:pt x="15742" y="12388"/>
                </a:cubicBezTo>
                <a:cubicBezTo>
                  <a:pt x="16108" y="12388"/>
                  <a:pt x="16108" y="12388"/>
                  <a:pt x="16108" y="12706"/>
                </a:cubicBezTo>
                <a:close/>
                <a:moveTo>
                  <a:pt x="16108" y="15565"/>
                </a:moveTo>
                <a:cubicBezTo>
                  <a:pt x="16108" y="16518"/>
                  <a:pt x="16108" y="16518"/>
                  <a:pt x="16108" y="16518"/>
                </a:cubicBezTo>
                <a:cubicBezTo>
                  <a:pt x="16108" y="16835"/>
                  <a:pt x="16108" y="16835"/>
                  <a:pt x="15742" y="16835"/>
                </a:cubicBezTo>
                <a:cubicBezTo>
                  <a:pt x="5858" y="16835"/>
                  <a:pt x="5858" y="16835"/>
                  <a:pt x="5858" y="16835"/>
                </a:cubicBezTo>
                <a:cubicBezTo>
                  <a:pt x="5858" y="16835"/>
                  <a:pt x="5492" y="16835"/>
                  <a:pt x="5492" y="16518"/>
                </a:cubicBezTo>
                <a:cubicBezTo>
                  <a:pt x="5492" y="15565"/>
                  <a:pt x="5492" y="15565"/>
                  <a:pt x="5492" y="15565"/>
                </a:cubicBezTo>
                <a:cubicBezTo>
                  <a:pt x="5492" y="15565"/>
                  <a:pt x="5858" y="15247"/>
                  <a:pt x="5858" y="15247"/>
                </a:cubicBezTo>
                <a:cubicBezTo>
                  <a:pt x="15742" y="15247"/>
                  <a:pt x="15742" y="15247"/>
                  <a:pt x="15742" y="15247"/>
                </a:cubicBezTo>
                <a:cubicBezTo>
                  <a:pt x="16108" y="15247"/>
                  <a:pt x="16108" y="15565"/>
                  <a:pt x="16108" y="15565"/>
                </a:cubicBezTo>
                <a:close/>
                <a:moveTo>
                  <a:pt x="14278" y="6035"/>
                </a:moveTo>
                <a:cubicBezTo>
                  <a:pt x="19769" y="6035"/>
                  <a:pt x="19769" y="6035"/>
                  <a:pt x="19769" y="6035"/>
                </a:cubicBezTo>
                <a:cubicBezTo>
                  <a:pt x="19403" y="5718"/>
                  <a:pt x="19403" y="5718"/>
                  <a:pt x="19403" y="5718"/>
                </a:cubicBezTo>
                <a:cubicBezTo>
                  <a:pt x="15010" y="1906"/>
                  <a:pt x="15010" y="1906"/>
                  <a:pt x="15010" y="1906"/>
                </a:cubicBezTo>
                <a:cubicBezTo>
                  <a:pt x="15010" y="1588"/>
                  <a:pt x="14644" y="1588"/>
                  <a:pt x="14278" y="1588"/>
                </a:cubicBezTo>
                <a:lnTo>
                  <a:pt x="14278" y="603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3" name="Shape 5573"/>
          <p:cNvSpPr/>
          <p:nvPr/>
        </p:nvSpPr>
        <p:spPr>
          <a:xfrm>
            <a:off x="5002383" y="3526760"/>
            <a:ext cx="419243" cy="4192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718"/>
                </a:moveTo>
                <a:cubicBezTo>
                  <a:pt x="21600" y="20329"/>
                  <a:pt x="21600" y="20329"/>
                  <a:pt x="21600" y="20329"/>
                </a:cubicBezTo>
                <a:cubicBezTo>
                  <a:pt x="21600" y="20965"/>
                  <a:pt x="21282" y="21600"/>
                  <a:pt x="20647" y="21600"/>
                </a:cubicBezTo>
                <a:cubicBezTo>
                  <a:pt x="8894" y="21600"/>
                  <a:pt x="8894" y="21600"/>
                  <a:pt x="8894" y="21600"/>
                </a:cubicBezTo>
                <a:cubicBezTo>
                  <a:pt x="8259" y="21600"/>
                  <a:pt x="7941" y="20965"/>
                  <a:pt x="7941" y="20329"/>
                </a:cubicBezTo>
                <a:cubicBezTo>
                  <a:pt x="7941" y="16835"/>
                  <a:pt x="7941" y="16835"/>
                  <a:pt x="7941" y="16835"/>
                </a:cubicBezTo>
                <a:cubicBezTo>
                  <a:pt x="1271" y="16835"/>
                  <a:pt x="1271" y="16835"/>
                  <a:pt x="1271" y="16835"/>
                </a:cubicBezTo>
                <a:cubicBezTo>
                  <a:pt x="635" y="16835"/>
                  <a:pt x="0" y="16518"/>
                  <a:pt x="0" y="15565"/>
                </a:cubicBezTo>
                <a:cubicBezTo>
                  <a:pt x="0" y="7624"/>
                  <a:pt x="0" y="7624"/>
                  <a:pt x="0" y="7624"/>
                </a:cubicBezTo>
                <a:cubicBezTo>
                  <a:pt x="0" y="6988"/>
                  <a:pt x="635" y="6035"/>
                  <a:pt x="953" y="5718"/>
                </a:cubicBezTo>
                <a:cubicBezTo>
                  <a:pt x="6035" y="635"/>
                  <a:pt x="6035" y="635"/>
                  <a:pt x="6035" y="635"/>
                </a:cubicBezTo>
                <a:cubicBezTo>
                  <a:pt x="6353" y="318"/>
                  <a:pt x="7306" y="0"/>
                  <a:pt x="7941" y="0"/>
                </a:cubicBezTo>
                <a:cubicBezTo>
                  <a:pt x="13024" y="0"/>
                  <a:pt x="13024" y="0"/>
                  <a:pt x="13024" y="0"/>
                </a:cubicBezTo>
                <a:cubicBezTo>
                  <a:pt x="13659" y="0"/>
                  <a:pt x="13976" y="318"/>
                  <a:pt x="13976" y="953"/>
                </a:cubicBezTo>
                <a:cubicBezTo>
                  <a:pt x="13976" y="5082"/>
                  <a:pt x="13976" y="5082"/>
                  <a:pt x="13976" y="5082"/>
                </a:cubicBezTo>
                <a:cubicBezTo>
                  <a:pt x="14612" y="4765"/>
                  <a:pt x="15247" y="4447"/>
                  <a:pt x="15565" y="4447"/>
                </a:cubicBezTo>
                <a:cubicBezTo>
                  <a:pt x="20647" y="4447"/>
                  <a:pt x="20647" y="4447"/>
                  <a:pt x="20647" y="4447"/>
                </a:cubicBezTo>
                <a:cubicBezTo>
                  <a:pt x="21282" y="4447"/>
                  <a:pt x="21600" y="5082"/>
                  <a:pt x="21600" y="5718"/>
                </a:cubicBezTo>
                <a:close/>
                <a:moveTo>
                  <a:pt x="12388" y="6353"/>
                </a:moveTo>
                <a:cubicBezTo>
                  <a:pt x="12388" y="1588"/>
                  <a:pt x="12388" y="1588"/>
                  <a:pt x="12388" y="1588"/>
                </a:cubicBezTo>
                <a:cubicBezTo>
                  <a:pt x="7941" y="1588"/>
                  <a:pt x="7941" y="1588"/>
                  <a:pt x="7941" y="1588"/>
                </a:cubicBezTo>
                <a:cubicBezTo>
                  <a:pt x="7941" y="6353"/>
                  <a:pt x="7941" y="6353"/>
                  <a:pt x="7941" y="6353"/>
                </a:cubicBezTo>
                <a:cubicBezTo>
                  <a:pt x="7941" y="6988"/>
                  <a:pt x="7306" y="7624"/>
                  <a:pt x="6671" y="7624"/>
                </a:cubicBezTo>
                <a:cubicBezTo>
                  <a:pt x="1588" y="7624"/>
                  <a:pt x="1588" y="7624"/>
                  <a:pt x="1588" y="7624"/>
                </a:cubicBezTo>
                <a:cubicBezTo>
                  <a:pt x="1588" y="15247"/>
                  <a:pt x="1588" y="15247"/>
                  <a:pt x="1588" y="15247"/>
                </a:cubicBezTo>
                <a:cubicBezTo>
                  <a:pt x="7941" y="15247"/>
                  <a:pt x="7941" y="15247"/>
                  <a:pt x="7941" y="15247"/>
                </a:cubicBezTo>
                <a:cubicBezTo>
                  <a:pt x="7941" y="12388"/>
                  <a:pt x="7941" y="12388"/>
                  <a:pt x="7941" y="12388"/>
                </a:cubicBezTo>
                <a:cubicBezTo>
                  <a:pt x="7941" y="11753"/>
                  <a:pt x="8259" y="10800"/>
                  <a:pt x="8576" y="10165"/>
                </a:cubicBezTo>
                <a:lnTo>
                  <a:pt x="12388" y="6353"/>
                </a:lnTo>
                <a:close/>
                <a:moveTo>
                  <a:pt x="2859" y="6035"/>
                </a:moveTo>
                <a:cubicBezTo>
                  <a:pt x="6353" y="6035"/>
                  <a:pt x="6353" y="6035"/>
                  <a:pt x="6353" y="6035"/>
                </a:cubicBezTo>
                <a:cubicBezTo>
                  <a:pt x="6353" y="2541"/>
                  <a:pt x="6353" y="2541"/>
                  <a:pt x="6353" y="2541"/>
                </a:cubicBezTo>
                <a:lnTo>
                  <a:pt x="2859" y="6035"/>
                </a:lnTo>
                <a:close/>
                <a:moveTo>
                  <a:pt x="20329" y="6035"/>
                </a:moveTo>
                <a:cubicBezTo>
                  <a:pt x="15565" y="6035"/>
                  <a:pt x="15565" y="6035"/>
                  <a:pt x="15565" y="6035"/>
                </a:cubicBezTo>
                <a:cubicBezTo>
                  <a:pt x="15565" y="11118"/>
                  <a:pt x="15565" y="11118"/>
                  <a:pt x="15565" y="11118"/>
                </a:cubicBezTo>
                <a:cubicBezTo>
                  <a:pt x="15565" y="11753"/>
                  <a:pt x="14929" y="12388"/>
                  <a:pt x="14294" y="12388"/>
                </a:cubicBezTo>
                <a:cubicBezTo>
                  <a:pt x="9529" y="12388"/>
                  <a:pt x="9529" y="12388"/>
                  <a:pt x="9529" y="12388"/>
                </a:cubicBezTo>
                <a:cubicBezTo>
                  <a:pt x="9529" y="20012"/>
                  <a:pt x="9529" y="20012"/>
                  <a:pt x="9529" y="20012"/>
                </a:cubicBezTo>
                <a:cubicBezTo>
                  <a:pt x="20329" y="20012"/>
                  <a:pt x="20329" y="20012"/>
                  <a:pt x="20329" y="20012"/>
                </a:cubicBezTo>
                <a:lnTo>
                  <a:pt x="20329" y="6035"/>
                </a:lnTo>
                <a:close/>
                <a:moveTo>
                  <a:pt x="10482" y="10800"/>
                </a:moveTo>
                <a:cubicBezTo>
                  <a:pt x="13976" y="10800"/>
                  <a:pt x="13976" y="10800"/>
                  <a:pt x="13976" y="10800"/>
                </a:cubicBezTo>
                <a:cubicBezTo>
                  <a:pt x="13976" y="6988"/>
                  <a:pt x="13976" y="6988"/>
                  <a:pt x="13976" y="6988"/>
                </a:cubicBezTo>
                <a:lnTo>
                  <a:pt x="10482" y="108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7" name="Shape 5587"/>
          <p:cNvSpPr/>
          <p:nvPr/>
        </p:nvSpPr>
        <p:spPr>
          <a:xfrm>
            <a:off x="658813" y="4248311"/>
            <a:ext cx="325128" cy="3707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19516" y="19440"/>
                </a:lnTo>
                <a:lnTo>
                  <a:pt x="10611" y="21600"/>
                </a:lnTo>
                <a:lnTo>
                  <a:pt x="1895" y="19440"/>
                </a:lnTo>
                <a:lnTo>
                  <a:pt x="0" y="0"/>
                </a:lnTo>
                <a:lnTo>
                  <a:pt x="21600" y="0"/>
                </a:lnTo>
                <a:close/>
                <a:moveTo>
                  <a:pt x="17621" y="3988"/>
                </a:moveTo>
                <a:lnTo>
                  <a:pt x="3979" y="3988"/>
                </a:lnTo>
                <a:lnTo>
                  <a:pt x="4358" y="11132"/>
                </a:lnTo>
                <a:lnTo>
                  <a:pt x="14211" y="11132"/>
                </a:lnTo>
                <a:lnTo>
                  <a:pt x="13832" y="14289"/>
                </a:lnTo>
                <a:lnTo>
                  <a:pt x="10611" y="15120"/>
                </a:lnTo>
                <a:lnTo>
                  <a:pt x="7768" y="14289"/>
                </a:lnTo>
                <a:lnTo>
                  <a:pt x="7389" y="12129"/>
                </a:lnTo>
                <a:lnTo>
                  <a:pt x="4926" y="12129"/>
                </a:lnTo>
                <a:lnTo>
                  <a:pt x="5305" y="16117"/>
                </a:lnTo>
                <a:lnTo>
                  <a:pt x="10611" y="17612"/>
                </a:lnTo>
                <a:lnTo>
                  <a:pt x="10989" y="17612"/>
                </a:lnTo>
                <a:lnTo>
                  <a:pt x="16295" y="16117"/>
                </a:lnTo>
                <a:lnTo>
                  <a:pt x="17053" y="8640"/>
                </a:lnTo>
                <a:lnTo>
                  <a:pt x="7389" y="8640"/>
                </a:lnTo>
                <a:lnTo>
                  <a:pt x="6821" y="6148"/>
                </a:lnTo>
                <a:lnTo>
                  <a:pt x="17621" y="6148"/>
                </a:lnTo>
                <a:lnTo>
                  <a:pt x="17621" y="398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8" name="Shape 5588"/>
          <p:cNvSpPr/>
          <p:nvPr/>
        </p:nvSpPr>
        <p:spPr>
          <a:xfrm>
            <a:off x="1545780" y="4248311"/>
            <a:ext cx="419243" cy="3279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260"/>
                </a:moveTo>
                <a:cubicBezTo>
                  <a:pt x="21600" y="3668"/>
                  <a:pt x="21600" y="3668"/>
                  <a:pt x="21282" y="3668"/>
                </a:cubicBezTo>
                <a:cubicBezTo>
                  <a:pt x="635" y="3668"/>
                  <a:pt x="635" y="3668"/>
                  <a:pt x="635" y="3668"/>
                </a:cubicBezTo>
                <a:cubicBezTo>
                  <a:pt x="318" y="3668"/>
                  <a:pt x="0" y="3668"/>
                  <a:pt x="0" y="3260"/>
                </a:cubicBezTo>
                <a:cubicBezTo>
                  <a:pt x="0" y="408"/>
                  <a:pt x="0" y="408"/>
                  <a:pt x="0" y="408"/>
                </a:cubicBezTo>
                <a:cubicBezTo>
                  <a:pt x="0" y="0"/>
                  <a:pt x="318" y="0"/>
                  <a:pt x="635" y="0"/>
                </a:cubicBezTo>
                <a:cubicBezTo>
                  <a:pt x="21282" y="0"/>
                  <a:pt x="21282" y="0"/>
                  <a:pt x="21282" y="0"/>
                </a:cubicBezTo>
                <a:cubicBezTo>
                  <a:pt x="21600" y="0"/>
                  <a:pt x="21600" y="0"/>
                  <a:pt x="21600" y="408"/>
                </a:cubicBezTo>
                <a:lnTo>
                  <a:pt x="21600" y="3260"/>
                </a:lnTo>
                <a:close/>
                <a:moveTo>
                  <a:pt x="4129" y="11004"/>
                </a:moveTo>
                <a:cubicBezTo>
                  <a:pt x="953" y="15487"/>
                  <a:pt x="953" y="15487"/>
                  <a:pt x="953" y="15487"/>
                </a:cubicBezTo>
                <a:cubicBezTo>
                  <a:pt x="635" y="15487"/>
                  <a:pt x="635" y="15487"/>
                  <a:pt x="635" y="15487"/>
                </a:cubicBezTo>
                <a:cubicBezTo>
                  <a:pt x="318" y="15487"/>
                  <a:pt x="0" y="15487"/>
                  <a:pt x="0" y="15079"/>
                </a:cubicBezTo>
                <a:cubicBezTo>
                  <a:pt x="0" y="6113"/>
                  <a:pt x="0" y="6113"/>
                  <a:pt x="0" y="6113"/>
                </a:cubicBezTo>
                <a:cubicBezTo>
                  <a:pt x="0" y="6113"/>
                  <a:pt x="318" y="5706"/>
                  <a:pt x="635" y="5706"/>
                </a:cubicBezTo>
                <a:cubicBezTo>
                  <a:pt x="635" y="5706"/>
                  <a:pt x="635" y="5706"/>
                  <a:pt x="953" y="5706"/>
                </a:cubicBezTo>
                <a:cubicBezTo>
                  <a:pt x="4129" y="10189"/>
                  <a:pt x="4129" y="10189"/>
                  <a:pt x="4129" y="10189"/>
                </a:cubicBezTo>
                <a:cubicBezTo>
                  <a:pt x="4447" y="10596"/>
                  <a:pt x="4447" y="10596"/>
                  <a:pt x="4447" y="10596"/>
                </a:cubicBezTo>
                <a:cubicBezTo>
                  <a:pt x="4447" y="11004"/>
                  <a:pt x="4447" y="11004"/>
                  <a:pt x="4129" y="11004"/>
                </a:cubicBezTo>
                <a:close/>
                <a:moveTo>
                  <a:pt x="21600" y="21192"/>
                </a:moveTo>
                <a:cubicBezTo>
                  <a:pt x="21600" y="21192"/>
                  <a:pt x="21600" y="21600"/>
                  <a:pt x="21282" y="21600"/>
                </a:cubicBezTo>
                <a:cubicBezTo>
                  <a:pt x="635" y="21600"/>
                  <a:pt x="635" y="21600"/>
                  <a:pt x="635" y="21600"/>
                </a:cubicBezTo>
                <a:cubicBezTo>
                  <a:pt x="318" y="21600"/>
                  <a:pt x="0" y="21192"/>
                  <a:pt x="0" y="21192"/>
                </a:cubicBezTo>
                <a:cubicBezTo>
                  <a:pt x="0" y="17932"/>
                  <a:pt x="0" y="17932"/>
                  <a:pt x="0" y="17932"/>
                </a:cubicBezTo>
                <a:cubicBezTo>
                  <a:pt x="0" y="17932"/>
                  <a:pt x="318" y="17525"/>
                  <a:pt x="635" y="17525"/>
                </a:cubicBezTo>
                <a:cubicBezTo>
                  <a:pt x="21282" y="17525"/>
                  <a:pt x="21282" y="17525"/>
                  <a:pt x="21282" y="17525"/>
                </a:cubicBezTo>
                <a:cubicBezTo>
                  <a:pt x="21600" y="17525"/>
                  <a:pt x="21600" y="17932"/>
                  <a:pt x="21600" y="17932"/>
                </a:cubicBezTo>
                <a:lnTo>
                  <a:pt x="21600" y="21192"/>
                </a:lnTo>
                <a:close/>
                <a:moveTo>
                  <a:pt x="21600" y="9374"/>
                </a:moveTo>
                <a:cubicBezTo>
                  <a:pt x="21600" y="9374"/>
                  <a:pt x="21600" y="9781"/>
                  <a:pt x="21282" y="9781"/>
                </a:cubicBezTo>
                <a:cubicBezTo>
                  <a:pt x="8259" y="9781"/>
                  <a:pt x="8259" y="9781"/>
                  <a:pt x="8259" y="9781"/>
                </a:cubicBezTo>
                <a:cubicBezTo>
                  <a:pt x="7941" y="9781"/>
                  <a:pt x="7941" y="9374"/>
                  <a:pt x="7941" y="9374"/>
                </a:cubicBezTo>
                <a:cubicBezTo>
                  <a:pt x="7941" y="6113"/>
                  <a:pt x="7941" y="6113"/>
                  <a:pt x="7941" y="6113"/>
                </a:cubicBezTo>
                <a:cubicBezTo>
                  <a:pt x="7941" y="6113"/>
                  <a:pt x="7941" y="5706"/>
                  <a:pt x="8259" y="5706"/>
                </a:cubicBezTo>
                <a:cubicBezTo>
                  <a:pt x="21282" y="5706"/>
                  <a:pt x="21282" y="5706"/>
                  <a:pt x="21282" y="5706"/>
                </a:cubicBezTo>
                <a:cubicBezTo>
                  <a:pt x="21600" y="5706"/>
                  <a:pt x="21600" y="6113"/>
                  <a:pt x="21600" y="6113"/>
                </a:cubicBezTo>
                <a:lnTo>
                  <a:pt x="21600" y="9374"/>
                </a:lnTo>
                <a:close/>
                <a:moveTo>
                  <a:pt x="21600" y="15079"/>
                </a:moveTo>
                <a:cubicBezTo>
                  <a:pt x="21600" y="15487"/>
                  <a:pt x="21600" y="15487"/>
                  <a:pt x="21282" y="15487"/>
                </a:cubicBezTo>
                <a:cubicBezTo>
                  <a:pt x="8259" y="15487"/>
                  <a:pt x="8259" y="15487"/>
                  <a:pt x="8259" y="15487"/>
                </a:cubicBezTo>
                <a:cubicBezTo>
                  <a:pt x="7941" y="15487"/>
                  <a:pt x="7941" y="15487"/>
                  <a:pt x="7941" y="15079"/>
                </a:cubicBezTo>
                <a:cubicBezTo>
                  <a:pt x="7941" y="12226"/>
                  <a:pt x="7941" y="12226"/>
                  <a:pt x="7941" y="12226"/>
                </a:cubicBezTo>
                <a:cubicBezTo>
                  <a:pt x="7941" y="11819"/>
                  <a:pt x="7941" y="11819"/>
                  <a:pt x="8259" y="11819"/>
                </a:cubicBezTo>
                <a:cubicBezTo>
                  <a:pt x="21282" y="11819"/>
                  <a:pt x="21282" y="11819"/>
                  <a:pt x="21282" y="11819"/>
                </a:cubicBezTo>
                <a:cubicBezTo>
                  <a:pt x="21600" y="11819"/>
                  <a:pt x="21600" y="11819"/>
                  <a:pt x="21600" y="12226"/>
                </a:cubicBezTo>
                <a:lnTo>
                  <a:pt x="21600" y="15079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9" name="Shape 5589"/>
          <p:cNvSpPr/>
          <p:nvPr/>
        </p:nvSpPr>
        <p:spPr>
          <a:xfrm>
            <a:off x="2432746" y="4248311"/>
            <a:ext cx="359352" cy="3564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621"/>
                </a:moveTo>
                <a:cubicBezTo>
                  <a:pt x="21600" y="20110"/>
                  <a:pt x="20483" y="21600"/>
                  <a:pt x="18993" y="21600"/>
                </a:cubicBezTo>
                <a:cubicBezTo>
                  <a:pt x="2607" y="21600"/>
                  <a:pt x="2607" y="21600"/>
                  <a:pt x="2607" y="21600"/>
                </a:cubicBezTo>
                <a:cubicBezTo>
                  <a:pt x="1117" y="21600"/>
                  <a:pt x="0" y="20110"/>
                  <a:pt x="0" y="18621"/>
                </a:cubicBezTo>
                <a:cubicBezTo>
                  <a:pt x="0" y="2607"/>
                  <a:pt x="0" y="2607"/>
                  <a:pt x="0" y="2607"/>
                </a:cubicBezTo>
                <a:cubicBezTo>
                  <a:pt x="0" y="1117"/>
                  <a:pt x="1117" y="0"/>
                  <a:pt x="2607" y="0"/>
                </a:cubicBezTo>
                <a:cubicBezTo>
                  <a:pt x="18993" y="0"/>
                  <a:pt x="18993" y="0"/>
                  <a:pt x="18993" y="0"/>
                </a:cubicBezTo>
                <a:cubicBezTo>
                  <a:pt x="20483" y="0"/>
                  <a:pt x="21600" y="1117"/>
                  <a:pt x="21600" y="2607"/>
                </a:cubicBezTo>
                <a:lnTo>
                  <a:pt x="21600" y="18621"/>
                </a:lnTo>
                <a:close/>
                <a:moveTo>
                  <a:pt x="18993" y="8938"/>
                </a:moveTo>
                <a:cubicBezTo>
                  <a:pt x="17131" y="8938"/>
                  <a:pt x="17131" y="8938"/>
                  <a:pt x="17131" y="8938"/>
                </a:cubicBezTo>
                <a:cubicBezTo>
                  <a:pt x="17503" y="9683"/>
                  <a:pt x="17503" y="10055"/>
                  <a:pt x="17503" y="10800"/>
                </a:cubicBezTo>
                <a:cubicBezTo>
                  <a:pt x="17503" y="14524"/>
                  <a:pt x="14524" y="17503"/>
                  <a:pt x="10800" y="17503"/>
                </a:cubicBezTo>
                <a:cubicBezTo>
                  <a:pt x="7076" y="17503"/>
                  <a:pt x="4097" y="14524"/>
                  <a:pt x="4097" y="10800"/>
                </a:cubicBezTo>
                <a:cubicBezTo>
                  <a:pt x="4097" y="10055"/>
                  <a:pt x="4097" y="9683"/>
                  <a:pt x="4469" y="8938"/>
                </a:cubicBezTo>
                <a:cubicBezTo>
                  <a:pt x="2234" y="8938"/>
                  <a:pt x="2234" y="8938"/>
                  <a:pt x="2234" y="8938"/>
                </a:cubicBezTo>
                <a:cubicBezTo>
                  <a:pt x="2234" y="18248"/>
                  <a:pt x="2234" y="18248"/>
                  <a:pt x="2234" y="18248"/>
                </a:cubicBezTo>
                <a:cubicBezTo>
                  <a:pt x="2234" y="18621"/>
                  <a:pt x="2607" y="18993"/>
                  <a:pt x="3352" y="18993"/>
                </a:cubicBezTo>
                <a:cubicBezTo>
                  <a:pt x="18248" y="18993"/>
                  <a:pt x="18248" y="18993"/>
                  <a:pt x="18248" y="18993"/>
                </a:cubicBezTo>
                <a:cubicBezTo>
                  <a:pt x="18621" y="18993"/>
                  <a:pt x="18993" y="18621"/>
                  <a:pt x="18993" y="18248"/>
                </a:cubicBezTo>
                <a:lnTo>
                  <a:pt x="18993" y="8938"/>
                </a:lnTo>
                <a:close/>
                <a:moveTo>
                  <a:pt x="10800" y="6331"/>
                </a:moveTo>
                <a:cubicBezTo>
                  <a:pt x="8566" y="6331"/>
                  <a:pt x="6331" y="8193"/>
                  <a:pt x="6331" y="10800"/>
                </a:cubicBezTo>
                <a:cubicBezTo>
                  <a:pt x="6331" y="13034"/>
                  <a:pt x="8566" y="14897"/>
                  <a:pt x="10800" y="14897"/>
                </a:cubicBezTo>
                <a:cubicBezTo>
                  <a:pt x="13034" y="14897"/>
                  <a:pt x="15269" y="13034"/>
                  <a:pt x="15269" y="10800"/>
                </a:cubicBezTo>
                <a:cubicBezTo>
                  <a:pt x="15269" y="8193"/>
                  <a:pt x="13034" y="6331"/>
                  <a:pt x="10800" y="6331"/>
                </a:cubicBezTo>
                <a:close/>
                <a:moveTo>
                  <a:pt x="18993" y="3352"/>
                </a:moveTo>
                <a:cubicBezTo>
                  <a:pt x="18993" y="2607"/>
                  <a:pt x="18621" y="2234"/>
                  <a:pt x="18248" y="2234"/>
                </a:cubicBezTo>
                <a:cubicBezTo>
                  <a:pt x="15641" y="2234"/>
                  <a:pt x="15641" y="2234"/>
                  <a:pt x="15641" y="2234"/>
                </a:cubicBezTo>
                <a:cubicBezTo>
                  <a:pt x="15269" y="2234"/>
                  <a:pt x="14897" y="2607"/>
                  <a:pt x="14897" y="3352"/>
                </a:cubicBezTo>
                <a:cubicBezTo>
                  <a:pt x="14897" y="5586"/>
                  <a:pt x="14897" y="5586"/>
                  <a:pt x="14897" y="5586"/>
                </a:cubicBezTo>
                <a:cubicBezTo>
                  <a:pt x="14897" y="5959"/>
                  <a:pt x="15269" y="6703"/>
                  <a:pt x="15641" y="6703"/>
                </a:cubicBezTo>
                <a:cubicBezTo>
                  <a:pt x="18248" y="6703"/>
                  <a:pt x="18248" y="6703"/>
                  <a:pt x="18248" y="6703"/>
                </a:cubicBezTo>
                <a:cubicBezTo>
                  <a:pt x="18621" y="6703"/>
                  <a:pt x="18993" y="5959"/>
                  <a:pt x="18993" y="5586"/>
                </a:cubicBezTo>
                <a:lnTo>
                  <a:pt x="18993" y="335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0" name="Shape 5590"/>
          <p:cNvSpPr/>
          <p:nvPr/>
        </p:nvSpPr>
        <p:spPr>
          <a:xfrm>
            <a:off x="3322565" y="4248311"/>
            <a:ext cx="356498" cy="3564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62" y="15269"/>
                </a:moveTo>
                <a:cubicBezTo>
                  <a:pt x="10800" y="17503"/>
                  <a:pt x="10800" y="17503"/>
                  <a:pt x="10800" y="17503"/>
                </a:cubicBezTo>
                <a:cubicBezTo>
                  <a:pt x="10055" y="17876"/>
                  <a:pt x="10055" y="17876"/>
                  <a:pt x="10055" y="17876"/>
                </a:cubicBezTo>
                <a:cubicBezTo>
                  <a:pt x="8938" y="19366"/>
                  <a:pt x="7076" y="19738"/>
                  <a:pt x="5586" y="19366"/>
                </a:cubicBezTo>
                <a:cubicBezTo>
                  <a:pt x="5214" y="20483"/>
                  <a:pt x="4097" y="21600"/>
                  <a:pt x="2979" y="21600"/>
                </a:cubicBezTo>
                <a:cubicBezTo>
                  <a:pt x="1117" y="21600"/>
                  <a:pt x="0" y="20110"/>
                  <a:pt x="0" y="18621"/>
                </a:cubicBezTo>
                <a:cubicBezTo>
                  <a:pt x="0" y="17131"/>
                  <a:pt x="745" y="16014"/>
                  <a:pt x="2234" y="15641"/>
                </a:cubicBezTo>
                <a:cubicBezTo>
                  <a:pt x="1862" y="14152"/>
                  <a:pt x="2234" y="12290"/>
                  <a:pt x="3352" y="11172"/>
                </a:cubicBezTo>
                <a:cubicBezTo>
                  <a:pt x="3724" y="11172"/>
                  <a:pt x="3724" y="11172"/>
                  <a:pt x="3724" y="11172"/>
                </a:cubicBezTo>
                <a:cubicBezTo>
                  <a:pt x="5586" y="13034"/>
                  <a:pt x="5586" y="13034"/>
                  <a:pt x="5586" y="13034"/>
                </a:cubicBezTo>
                <a:cubicBezTo>
                  <a:pt x="5586" y="13407"/>
                  <a:pt x="5586" y="13407"/>
                  <a:pt x="5586" y="13407"/>
                </a:cubicBezTo>
                <a:cubicBezTo>
                  <a:pt x="4841" y="14152"/>
                  <a:pt x="4841" y="15269"/>
                  <a:pt x="5586" y="16014"/>
                </a:cubicBezTo>
                <a:cubicBezTo>
                  <a:pt x="6331" y="16386"/>
                  <a:pt x="7448" y="16386"/>
                  <a:pt x="8193" y="16014"/>
                </a:cubicBezTo>
                <a:cubicBezTo>
                  <a:pt x="8566" y="15269"/>
                  <a:pt x="8566" y="15269"/>
                  <a:pt x="8566" y="15269"/>
                </a:cubicBezTo>
                <a:cubicBezTo>
                  <a:pt x="10800" y="13407"/>
                  <a:pt x="10800" y="13407"/>
                  <a:pt x="10800" y="13407"/>
                </a:cubicBezTo>
                <a:cubicBezTo>
                  <a:pt x="13034" y="11172"/>
                  <a:pt x="13034" y="11172"/>
                  <a:pt x="13034" y="11172"/>
                </a:cubicBezTo>
                <a:cubicBezTo>
                  <a:pt x="14897" y="13034"/>
                  <a:pt x="14897" y="13034"/>
                  <a:pt x="14897" y="13034"/>
                </a:cubicBezTo>
                <a:lnTo>
                  <a:pt x="12662" y="15269"/>
                </a:lnTo>
                <a:close/>
                <a:moveTo>
                  <a:pt x="10428" y="3724"/>
                </a:moveTo>
                <a:cubicBezTo>
                  <a:pt x="8193" y="5959"/>
                  <a:pt x="8193" y="5959"/>
                  <a:pt x="8193" y="5959"/>
                </a:cubicBezTo>
                <a:cubicBezTo>
                  <a:pt x="8193" y="5586"/>
                  <a:pt x="8193" y="5586"/>
                  <a:pt x="8193" y="5586"/>
                </a:cubicBezTo>
                <a:cubicBezTo>
                  <a:pt x="7448" y="4841"/>
                  <a:pt x="6331" y="4841"/>
                  <a:pt x="5586" y="5586"/>
                </a:cubicBezTo>
                <a:cubicBezTo>
                  <a:pt x="4841" y="6331"/>
                  <a:pt x="4841" y="7448"/>
                  <a:pt x="5586" y="8193"/>
                </a:cubicBezTo>
                <a:cubicBezTo>
                  <a:pt x="5959" y="8566"/>
                  <a:pt x="5959" y="8566"/>
                  <a:pt x="5959" y="8566"/>
                </a:cubicBezTo>
                <a:cubicBezTo>
                  <a:pt x="8193" y="10800"/>
                  <a:pt x="8193" y="10800"/>
                  <a:pt x="8193" y="10800"/>
                </a:cubicBezTo>
                <a:cubicBezTo>
                  <a:pt x="10428" y="13034"/>
                  <a:pt x="10428" y="13034"/>
                  <a:pt x="10428" y="13034"/>
                </a:cubicBezTo>
                <a:cubicBezTo>
                  <a:pt x="8193" y="15269"/>
                  <a:pt x="8193" y="15269"/>
                  <a:pt x="8193" y="15269"/>
                </a:cubicBezTo>
                <a:cubicBezTo>
                  <a:pt x="5959" y="13034"/>
                  <a:pt x="5959" y="13034"/>
                  <a:pt x="5959" y="13034"/>
                </a:cubicBezTo>
                <a:cubicBezTo>
                  <a:pt x="3724" y="10800"/>
                  <a:pt x="3724" y="10800"/>
                  <a:pt x="3724" y="10800"/>
                </a:cubicBezTo>
                <a:cubicBezTo>
                  <a:pt x="3352" y="10428"/>
                  <a:pt x="3352" y="10428"/>
                  <a:pt x="3352" y="10428"/>
                </a:cubicBezTo>
                <a:cubicBezTo>
                  <a:pt x="2234" y="8938"/>
                  <a:pt x="1862" y="7076"/>
                  <a:pt x="2234" y="5586"/>
                </a:cubicBezTo>
                <a:cubicBezTo>
                  <a:pt x="745" y="5214"/>
                  <a:pt x="0" y="4097"/>
                  <a:pt x="0" y="2607"/>
                </a:cubicBezTo>
                <a:cubicBezTo>
                  <a:pt x="0" y="1117"/>
                  <a:pt x="1117" y="0"/>
                  <a:pt x="2979" y="0"/>
                </a:cubicBezTo>
                <a:cubicBezTo>
                  <a:pt x="4469" y="0"/>
                  <a:pt x="5586" y="745"/>
                  <a:pt x="5586" y="2234"/>
                </a:cubicBezTo>
                <a:cubicBezTo>
                  <a:pt x="7448" y="1862"/>
                  <a:pt x="8938" y="2234"/>
                  <a:pt x="10055" y="3724"/>
                </a:cubicBezTo>
                <a:lnTo>
                  <a:pt x="10428" y="3724"/>
                </a:lnTo>
                <a:close/>
                <a:moveTo>
                  <a:pt x="18993" y="5586"/>
                </a:moveTo>
                <a:cubicBezTo>
                  <a:pt x="19366" y="7076"/>
                  <a:pt x="18993" y="8938"/>
                  <a:pt x="17876" y="10428"/>
                </a:cubicBezTo>
                <a:cubicBezTo>
                  <a:pt x="17503" y="10428"/>
                  <a:pt x="17503" y="10428"/>
                  <a:pt x="17503" y="10428"/>
                </a:cubicBezTo>
                <a:cubicBezTo>
                  <a:pt x="15641" y="8566"/>
                  <a:pt x="15641" y="8566"/>
                  <a:pt x="15641" y="8566"/>
                </a:cubicBezTo>
                <a:cubicBezTo>
                  <a:pt x="15641" y="8193"/>
                  <a:pt x="15641" y="8193"/>
                  <a:pt x="15641" y="8193"/>
                </a:cubicBezTo>
                <a:cubicBezTo>
                  <a:pt x="16386" y="7448"/>
                  <a:pt x="16386" y="6331"/>
                  <a:pt x="15641" y="5586"/>
                </a:cubicBezTo>
                <a:cubicBezTo>
                  <a:pt x="14897" y="4841"/>
                  <a:pt x="13779" y="4841"/>
                  <a:pt x="13034" y="5586"/>
                </a:cubicBezTo>
                <a:cubicBezTo>
                  <a:pt x="12662" y="5959"/>
                  <a:pt x="12662" y="5959"/>
                  <a:pt x="12662" y="5959"/>
                </a:cubicBezTo>
                <a:cubicBezTo>
                  <a:pt x="10800" y="8193"/>
                  <a:pt x="10800" y="8193"/>
                  <a:pt x="10800" y="8193"/>
                </a:cubicBezTo>
                <a:cubicBezTo>
                  <a:pt x="8193" y="10428"/>
                  <a:pt x="8193" y="10428"/>
                  <a:pt x="8193" y="10428"/>
                </a:cubicBezTo>
                <a:cubicBezTo>
                  <a:pt x="6331" y="8566"/>
                  <a:pt x="6331" y="8566"/>
                  <a:pt x="6331" y="8566"/>
                </a:cubicBezTo>
                <a:cubicBezTo>
                  <a:pt x="8566" y="5959"/>
                  <a:pt x="8566" y="5959"/>
                  <a:pt x="8566" y="5959"/>
                </a:cubicBezTo>
                <a:cubicBezTo>
                  <a:pt x="10800" y="4097"/>
                  <a:pt x="10800" y="4097"/>
                  <a:pt x="10800" y="4097"/>
                </a:cubicBezTo>
                <a:cubicBezTo>
                  <a:pt x="11172" y="3724"/>
                  <a:pt x="11172" y="3724"/>
                  <a:pt x="11172" y="3724"/>
                </a:cubicBezTo>
                <a:cubicBezTo>
                  <a:pt x="12290" y="2234"/>
                  <a:pt x="14152" y="1862"/>
                  <a:pt x="15641" y="2234"/>
                </a:cubicBezTo>
                <a:cubicBezTo>
                  <a:pt x="16014" y="745"/>
                  <a:pt x="17131" y="0"/>
                  <a:pt x="18621" y="0"/>
                </a:cubicBezTo>
                <a:cubicBezTo>
                  <a:pt x="20483" y="0"/>
                  <a:pt x="21600" y="1117"/>
                  <a:pt x="21600" y="2607"/>
                </a:cubicBezTo>
                <a:cubicBezTo>
                  <a:pt x="21600" y="4097"/>
                  <a:pt x="20483" y="5586"/>
                  <a:pt x="18993" y="5586"/>
                </a:cubicBezTo>
                <a:close/>
                <a:moveTo>
                  <a:pt x="18621" y="21600"/>
                </a:moveTo>
                <a:cubicBezTo>
                  <a:pt x="17131" y="21600"/>
                  <a:pt x="16014" y="20483"/>
                  <a:pt x="16014" y="19366"/>
                </a:cubicBezTo>
                <a:cubicBezTo>
                  <a:pt x="14152" y="19738"/>
                  <a:pt x="12290" y="19366"/>
                  <a:pt x="11172" y="17876"/>
                </a:cubicBezTo>
                <a:cubicBezTo>
                  <a:pt x="10800" y="17876"/>
                  <a:pt x="10800" y="17876"/>
                  <a:pt x="10800" y="17876"/>
                </a:cubicBezTo>
                <a:cubicBezTo>
                  <a:pt x="13034" y="15641"/>
                  <a:pt x="13034" y="15641"/>
                  <a:pt x="13034" y="15641"/>
                </a:cubicBezTo>
                <a:cubicBezTo>
                  <a:pt x="13034" y="16014"/>
                  <a:pt x="13034" y="16014"/>
                  <a:pt x="13034" y="16014"/>
                </a:cubicBezTo>
                <a:cubicBezTo>
                  <a:pt x="13779" y="16386"/>
                  <a:pt x="14897" y="16386"/>
                  <a:pt x="15641" y="16014"/>
                </a:cubicBezTo>
                <a:cubicBezTo>
                  <a:pt x="16386" y="15269"/>
                  <a:pt x="16386" y="14152"/>
                  <a:pt x="15641" y="13407"/>
                </a:cubicBezTo>
                <a:cubicBezTo>
                  <a:pt x="15269" y="13034"/>
                  <a:pt x="15269" y="13034"/>
                  <a:pt x="15269" y="13034"/>
                </a:cubicBezTo>
                <a:cubicBezTo>
                  <a:pt x="13034" y="10800"/>
                  <a:pt x="13034" y="10800"/>
                  <a:pt x="13034" y="10800"/>
                </a:cubicBezTo>
                <a:cubicBezTo>
                  <a:pt x="10800" y="8566"/>
                  <a:pt x="10800" y="8566"/>
                  <a:pt x="10800" y="8566"/>
                </a:cubicBezTo>
                <a:cubicBezTo>
                  <a:pt x="13034" y="6331"/>
                  <a:pt x="13034" y="6331"/>
                  <a:pt x="13034" y="6331"/>
                </a:cubicBezTo>
                <a:cubicBezTo>
                  <a:pt x="15269" y="8566"/>
                  <a:pt x="15269" y="8566"/>
                  <a:pt x="15269" y="8566"/>
                </a:cubicBezTo>
                <a:cubicBezTo>
                  <a:pt x="17503" y="10800"/>
                  <a:pt x="17503" y="10800"/>
                  <a:pt x="17503" y="10800"/>
                </a:cubicBezTo>
                <a:cubicBezTo>
                  <a:pt x="17876" y="11172"/>
                  <a:pt x="17876" y="11172"/>
                  <a:pt x="17876" y="11172"/>
                </a:cubicBezTo>
                <a:cubicBezTo>
                  <a:pt x="18993" y="12290"/>
                  <a:pt x="19366" y="14152"/>
                  <a:pt x="18993" y="15641"/>
                </a:cubicBezTo>
                <a:cubicBezTo>
                  <a:pt x="20483" y="16014"/>
                  <a:pt x="21600" y="17131"/>
                  <a:pt x="21600" y="18621"/>
                </a:cubicBezTo>
                <a:cubicBezTo>
                  <a:pt x="21600" y="20110"/>
                  <a:pt x="20483" y="21600"/>
                  <a:pt x="18621" y="216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1" name="Shape 5591"/>
          <p:cNvSpPr/>
          <p:nvPr/>
        </p:nvSpPr>
        <p:spPr>
          <a:xfrm>
            <a:off x="4209532" y="4302499"/>
            <a:ext cx="450613" cy="273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145"/>
                </a:moveTo>
                <a:cubicBezTo>
                  <a:pt x="21600" y="20618"/>
                  <a:pt x="20712" y="21600"/>
                  <a:pt x="20121" y="21600"/>
                </a:cubicBezTo>
                <a:cubicBezTo>
                  <a:pt x="1479" y="21600"/>
                  <a:pt x="1479" y="21600"/>
                  <a:pt x="1479" y="21600"/>
                </a:cubicBezTo>
                <a:cubicBezTo>
                  <a:pt x="592" y="21600"/>
                  <a:pt x="0" y="20618"/>
                  <a:pt x="0" y="19145"/>
                </a:cubicBezTo>
                <a:cubicBezTo>
                  <a:pt x="0" y="2455"/>
                  <a:pt x="0" y="2455"/>
                  <a:pt x="0" y="2455"/>
                </a:cubicBezTo>
                <a:cubicBezTo>
                  <a:pt x="0" y="982"/>
                  <a:pt x="592" y="0"/>
                  <a:pt x="1479" y="0"/>
                </a:cubicBezTo>
                <a:cubicBezTo>
                  <a:pt x="20121" y="0"/>
                  <a:pt x="20121" y="0"/>
                  <a:pt x="20121" y="0"/>
                </a:cubicBezTo>
                <a:cubicBezTo>
                  <a:pt x="20712" y="0"/>
                  <a:pt x="21600" y="982"/>
                  <a:pt x="21600" y="2455"/>
                </a:cubicBezTo>
                <a:lnTo>
                  <a:pt x="21600" y="19145"/>
                </a:lnTo>
                <a:close/>
                <a:moveTo>
                  <a:pt x="20121" y="2455"/>
                </a:moveTo>
                <a:cubicBezTo>
                  <a:pt x="1479" y="2455"/>
                  <a:pt x="1479" y="2455"/>
                  <a:pt x="1479" y="2455"/>
                </a:cubicBezTo>
                <a:cubicBezTo>
                  <a:pt x="1479" y="19145"/>
                  <a:pt x="1479" y="19145"/>
                  <a:pt x="1479" y="19145"/>
                </a:cubicBezTo>
                <a:cubicBezTo>
                  <a:pt x="20121" y="19145"/>
                  <a:pt x="20121" y="19145"/>
                  <a:pt x="20121" y="19145"/>
                </a:cubicBezTo>
                <a:lnTo>
                  <a:pt x="20121" y="2455"/>
                </a:lnTo>
                <a:close/>
                <a:moveTo>
                  <a:pt x="4142" y="6873"/>
                </a:moveTo>
                <a:cubicBezTo>
                  <a:pt x="4142" y="7364"/>
                  <a:pt x="4142" y="7364"/>
                  <a:pt x="4142" y="7364"/>
                </a:cubicBezTo>
                <a:cubicBezTo>
                  <a:pt x="2959" y="7364"/>
                  <a:pt x="2959" y="7364"/>
                  <a:pt x="2959" y="7364"/>
                </a:cubicBezTo>
                <a:cubicBezTo>
                  <a:pt x="2959" y="7364"/>
                  <a:pt x="2663" y="7364"/>
                  <a:pt x="2663" y="6873"/>
                </a:cubicBezTo>
                <a:cubicBezTo>
                  <a:pt x="2663" y="5400"/>
                  <a:pt x="2663" y="5400"/>
                  <a:pt x="2663" y="5400"/>
                </a:cubicBezTo>
                <a:cubicBezTo>
                  <a:pt x="2663" y="4909"/>
                  <a:pt x="2959" y="4909"/>
                  <a:pt x="2959" y="4909"/>
                </a:cubicBezTo>
                <a:cubicBezTo>
                  <a:pt x="4142" y="4909"/>
                  <a:pt x="4142" y="4909"/>
                  <a:pt x="4142" y="4909"/>
                </a:cubicBezTo>
                <a:cubicBezTo>
                  <a:pt x="4142" y="4909"/>
                  <a:pt x="4142" y="4909"/>
                  <a:pt x="4142" y="5400"/>
                </a:cubicBezTo>
                <a:lnTo>
                  <a:pt x="4142" y="6873"/>
                </a:lnTo>
                <a:close/>
                <a:moveTo>
                  <a:pt x="5622" y="11782"/>
                </a:moveTo>
                <a:cubicBezTo>
                  <a:pt x="5622" y="11782"/>
                  <a:pt x="5622" y="12273"/>
                  <a:pt x="5622" y="12273"/>
                </a:cubicBezTo>
                <a:cubicBezTo>
                  <a:pt x="2959" y="12273"/>
                  <a:pt x="2959" y="12273"/>
                  <a:pt x="2959" y="12273"/>
                </a:cubicBezTo>
                <a:cubicBezTo>
                  <a:pt x="2959" y="12273"/>
                  <a:pt x="2663" y="11782"/>
                  <a:pt x="2663" y="11782"/>
                </a:cubicBezTo>
                <a:cubicBezTo>
                  <a:pt x="2663" y="9818"/>
                  <a:pt x="2663" y="9818"/>
                  <a:pt x="2663" y="9818"/>
                </a:cubicBezTo>
                <a:cubicBezTo>
                  <a:pt x="2663" y="9818"/>
                  <a:pt x="2959" y="9818"/>
                  <a:pt x="2959" y="9818"/>
                </a:cubicBezTo>
                <a:cubicBezTo>
                  <a:pt x="5622" y="9818"/>
                  <a:pt x="5622" y="9818"/>
                  <a:pt x="5622" y="9818"/>
                </a:cubicBezTo>
                <a:cubicBezTo>
                  <a:pt x="5622" y="9818"/>
                  <a:pt x="5622" y="9818"/>
                  <a:pt x="5622" y="9818"/>
                </a:cubicBezTo>
                <a:lnTo>
                  <a:pt x="5622" y="11782"/>
                </a:lnTo>
                <a:close/>
                <a:moveTo>
                  <a:pt x="4142" y="16691"/>
                </a:moveTo>
                <a:cubicBezTo>
                  <a:pt x="4142" y="16691"/>
                  <a:pt x="4142" y="16691"/>
                  <a:pt x="4142" y="16691"/>
                </a:cubicBezTo>
                <a:cubicBezTo>
                  <a:pt x="2959" y="16691"/>
                  <a:pt x="2959" y="16691"/>
                  <a:pt x="2959" y="16691"/>
                </a:cubicBezTo>
                <a:cubicBezTo>
                  <a:pt x="2959" y="16691"/>
                  <a:pt x="2663" y="16691"/>
                  <a:pt x="2663" y="16691"/>
                </a:cubicBezTo>
                <a:cubicBezTo>
                  <a:pt x="2663" y="14727"/>
                  <a:pt x="2663" y="14727"/>
                  <a:pt x="2663" y="14727"/>
                </a:cubicBezTo>
                <a:cubicBezTo>
                  <a:pt x="2663" y="14727"/>
                  <a:pt x="2959" y="14236"/>
                  <a:pt x="2959" y="14236"/>
                </a:cubicBezTo>
                <a:cubicBezTo>
                  <a:pt x="4142" y="14236"/>
                  <a:pt x="4142" y="14236"/>
                  <a:pt x="4142" y="14236"/>
                </a:cubicBezTo>
                <a:cubicBezTo>
                  <a:pt x="4142" y="14236"/>
                  <a:pt x="4142" y="14727"/>
                  <a:pt x="4142" y="14727"/>
                </a:cubicBezTo>
                <a:lnTo>
                  <a:pt x="4142" y="16691"/>
                </a:lnTo>
                <a:close/>
                <a:moveTo>
                  <a:pt x="7101" y="6873"/>
                </a:moveTo>
                <a:cubicBezTo>
                  <a:pt x="7101" y="7364"/>
                  <a:pt x="7101" y="7364"/>
                  <a:pt x="6805" y="7364"/>
                </a:cubicBezTo>
                <a:cubicBezTo>
                  <a:pt x="5918" y="7364"/>
                  <a:pt x="5918" y="7364"/>
                  <a:pt x="5918" y="7364"/>
                </a:cubicBezTo>
                <a:cubicBezTo>
                  <a:pt x="5622" y="7364"/>
                  <a:pt x="5622" y="7364"/>
                  <a:pt x="5622" y="6873"/>
                </a:cubicBezTo>
                <a:cubicBezTo>
                  <a:pt x="5622" y="5400"/>
                  <a:pt x="5622" y="5400"/>
                  <a:pt x="5622" y="5400"/>
                </a:cubicBezTo>
                <a:cubicBezTo>
                  <a:pt x="5622" y="4909"/>
                  <a:pt x="5622" y="4909"/>
                  <a:pt x="5918" y="4909"/>
                </a:cubicBezTo>
                <a:cubicBezTo>
                  <a:pt x="6805" y="4909"/>
                  <a:pt x="6805" y="4909"/>
                  <a:pt x="6805" y="4909"/>
                </a:cubicBezTo>
                <a:cubicBezTo>
                  <a:pt x="7101" y="4909"/>
                  <a:pt x="7101" y="4909"/>
                  <a:pt x="7101" y="5400"/>
                </a:cubicBezTo>
                <a:lnTo>
                  <a:pt x="7101" y="6873"/>
                </a:lnTo>
                <a:close/>
                <a:moveTo>
                  <a:pt x="15682" y="16691"/>
                </a:moveTo>
                <a:cubicBezTo>
                  <a:pt x="15682" y="16691"/>
                  <a:pt x="15682" y="16691"/>
                  <a:pt x="15682" y="16691"/>
                </a:cubicBezTo>
                <a:cubicBezTo>
                  <a:pt x="5918" y="16691"/>
                  <a:pt x="5918" y="16691"/>
                  <a:pt x="5918" y="16691"/>
                </a:cubicBezTo>
                <a:cubicBezTo>
                  <a:pt x="5622" y="16691"/>
                  <a:pt x="5622" y="16691"/>
                  <a:pt x="5622" y="16691"/>
                </a:cubicBezTo>
                <a:cubicBezTo>
                  <a:pt x="5622" y="14727"/>
                  <a:pt x="5622" y="14727"/>
                  <a:pt x="5622" y="14727"/>
                </a:cubicBezTo>
                <a:cubicBezTo>
                  <a:pt x="5622" y="14727"/>
                  <a:pt x="5622" y="14236"/>
                  <a:pt x="5918" y="14236"/>
                </a:cubicBezTo>
                <a:cubicBezTo>
                  <a:pt x="15682" y="14236"/>
                  <a:pt x="15682" y="14236"/>
                  <a:pt x="15682" y="14236"/>
                </a:cubicBezTo>
                <a:cubicBezTo>
                  <a:pt x="15682" y="14236"/>
                  <a:pt x="15682" y="14727"/>
                  <a:pt x="15682" y="14727"/>
                </a:cubicBezTo>
                <a:lnTo>
                  <a:pt x="15682" y="16691"/>
                </a:lnTo>
                <a:close/>
                <a:moveTo>
                  <a:pt x="8581" y="11782"/>
                </a:moveTo>
                <a:cubicBezTo>
                  <a:pt x="8581" y="11782"/>
                  <a:pt x="8581" y="12273"/>
                  <a:pt x="8285" y="12273"/>
                </a:cubicBezTo>
                <a:cubicBezTo>
                  <a:pt x="7397" y="12273"/>
                  <a:pt x="7397" y="12273"/>
                  <a:pt x="7397" y="12273"/>
                </a:cubicBezTo>
                <a:cubicBezTo>
                  <a:pt x="7101" y="12273"/>
                  <a:pt x="7101" y="11782"/>
                  <a:pt x="7101" y="11782"/>
                </a:cubicBezTo>
                <a:cubicBezTo>
                  <a:pt x="7101" y="9818"/>
                  <a:pt x="7101" y="9818"/>
                  <a:pt x="7101" y="9818"/>
                </a:cubicBezTo>
                <a:cubicBezTo>
                  <a:pt x="7101" y="9818"/>
                  <a:pt x="7101" y="9818"/>
                  <a:pt x="7397" y="9818"/>
                </a:cubicBezTo>
                <a:cubicBezTo>
                  <a:pt x="8285" y="9818"/>
                  <a:pt x="8285" y="9818"/>
                  <a:pt x="8285" y="9818"/>
                </a:cubicBezTo>
                <a:cubicBezTo>
                  <a:pt x="8581" y="9818"/>
                  <a:pt x="8581" y="9818"/>
                  <a:pt x="8581" y="9818"/>
                </a:cubicBezTo>
                <a:lnTo>
                  <a:pt x="8581" y="11782"/>
                </a:lnTo>
                <a:close/>
                <a:moveTo>
                  <a:pt x="10060" y="6873"/>
                </a:moveTo>
                <a:cubicBezTo>
                  <a:pt x="10060" y="7364"/>
                  <a:pt x="10060" y="7364"/>
                  <a:pt x="9764" y="7364"/>
                </a:cubicBezTo>
                <a:cubicBezTo>
                  <a:pt x="8877" y="7364"/>
                  <a:pt x="8877" y="7364"/>
                  <a:pt x="8877" y="7364"/>
                </a:cubicBezTo>
                <a:cubicBezTo>
                  <a:pt x="8581" y="7364"/>
                  <a:pt x="8581" y="7364"/>
                  <a:pt x="8581" y="6873"/>
                </a:cubicBezTo>
                <a:cubicBezTo>
                  <a:pt x="8581" y="5400"/>
                  <a:pt x="8581" y="5400"/>
                  <a:pt x="8581" y="5400"/>
                </a:cubicBezTo>
                <a:cubicBezTo>
                  <a:pt x="8581" y="4909"/>
                  <a:pt x="8581" y="4909"/>
                  <a:pt x="8877" y="4909"/>
                </a:cubicBezTo>
                <a:cubicBezTo>
                  <a:pt x="9764" y="4909"/>
                  <a:pt x="9764" y="4909"/>
                  <a:pt x="9764" y="4909"/>
                </a:cubicBezTo>
                <a:cubicBezTo>
                  <a:pt x="10060" y="4909"/>
                  <a:pt x="10060" y="4909"/>
                  <a:pt x="10060" y="5400"/>
                </a:cubicBezTo>
                <a:lnTo>
                  <a:pt x="10060" y="6873"/>
                </a:lnTo>
                <a:close/>
                <a:moveTo>
                  <a:pt x="11540" y="11782"/>
                </a:moveTo>
                <a:cubicBezTo>
                  <a:pt x="11540" y="11782"/>
                  <a:pt x="11244" y="12273"/>
                  <a:pt x="11244" y="12273"/>
                </a:cubicBezTo>
                <a:cubicBezTo>
                  <a:pt x="10060" y="12273"/>
                  <a:pt x="10060" y="12273"/>
                  <a:pt x="10060" y="12273"/>
                </a:cubicBezTo>
                <a:cubicBezTo>
                  <a:pt x="10060" y="12273"/>
                  <a:pt x="10060" y="11782"/>
                  <a:pt x="10060" y="11782"/>
                </a:cubicBezTo>
                <a:cubicBezTo>
                  <a:pt x="10060" y="9818"/>
                  <a:pt x="10060" y="9818"/>
                  <a:pt x="10060" y="9818"/>
                </a:cubicBezTo>
                <a:cubicBezTo>
                  <a:pt x="10060" y="9818"/>
                  <a:pt x="10060" y="9818"/>
                  <a:pt x="10060" y="9818"/>
                </a:cubicBezTo>
                <a:cubicBezTo>
                  <a:pt x="11244" y="9818"/>
                  <a:pt x="11244" y="9818"/>
                  <a:pt x="11244" y="9818"/>
                </a:cubicBezTo>
                <a:cubicBezTo>
                  <a:pt x="11244" y="9818"/>
                  <a:pt x="11540" y="9818"/>
                  <a:pt x="11540" y="9818"/>
                </a:cubicBezTo>
                <a:lnTo>
                  <a:pt x="11540" y="11782"/>
                </a:lnTo>
                <a:close/>
                <a:moveTo>
                  <a:pt x="12723" y="6873"/>
                </a:moveTo>
                <a:cubicBezTo>
                  <a:pt x="12723" y="7364"/>
                  <a:pt x="12723" y="7364"/>
                  <a:pt x="12723" y="7364"/>
                </a:cubicBezTo>
                <a:cubicBezTo>
                  <a:pt x="11540" y="7364"/>
                  <a:pt x="11540" y="7364"/>
                  <a:pt x="11540" y="7364"/>
                </a:cubicBezTo>
                <a:cubicBezTo>
                  <a:pt x="11540" y="7364"/>
                  <a:pt x="11540" y="7364"/>
                  <a:pt x="11540" y="6873"/>
                </a:cubicBezTo>
                <a:cubicBezTo>
                  <a:pt x="11540" y="5400"/>
                  <a:pt x="11540" y="5400"/>
                  <a:pt x="11540" y="5400"/>
                </a:cubicBezTo>
                <a:cubicBezTo>
                  <a:pt x="11540" y="4909"/>
                  <a:pt x="11540" y="4909"/>
                  <a:pt x="11540" y="4909"/>
                </a:cubicBezTo>
                <a:cubicBezTo>
                  <a:pt x="12723" y="4909"/>
                  <a:pt x="12723" y="4909"/>
                  <a:pt x="12723" y="4909"/>
                </a:cubicBezTo>
                <a:cubicBezTo>
                  <a:pt x="12723" y="4909"/>
                  <a:pt x="12723" y="4909"/>
                  <a:pt x="12723" y="5400"/>
                </a:cubicBezTo>
                <a:lnTo>
                  <a:pt x="12723" y="6873"/>
                </a:lnTo>
                <a:close/>
                <a:moveTo>
                  <a:pt x="14203" y="11782"/>
                </a:moveTo>
                <a:cubicBezTo>
                  <a:pt x="14203" y="11782"/>
                  <a:pt x="14203" y="12273"/>
                  <a:pt x="14203" y="12273"/>
                </a:cubicBezTo>
                <a:cubicBezTo>
                  <a:pt x="13019" y="12273"/>
                  <a:pt x="13019" y="12273"/>
                  <a:pt x="13019" y="12273"/>
                </a:cubicBezTo>
                <a:cubicBezTo>
                  <a:pt x="13019" y="12273"/>
                  <a:pt x="12723" y="11782"/>
                  <a:pt x="12723" y="11782"/>
                </a:cubicBezTo>
                <a:cubicBezTo>
                  <a:pt x="12723" y="9818"/>
                  <a:pt x="12723" y="9818"/>
                  <a:pt x="12723" y="9818"/>
                </a:cubicBezTo>
                <a:cubicBezTo>
                  <a:pt x="12723" y="9818"/>
                  <a:pt x="13019" y="9818"/>
                  <a:pt x="13019" y="9818"/>
                </a:cubicBezTo>
                <a:cubicBezTo>
                  <a:pt x="14203" y="9818"/>
                  <a:pt x="14203" y="9818"/>
                  <a:pt x="14203" y="9818"/>
                </a:cubicBezTo>
                <a:cubicBezTo>
                  <a:pt x="14203" y="9818"/>
                  <a:pt x="14203" y="9818"/>
                  <a:pt x="14203" y="9818"/>
                </a:cubicBezTo>
                <a:lnTo>
                  <a:pt x="14203" y="11782"/>
                </a:lnTo>
                <a:close/>
                <a:moveTo>
                  <a:pt x="15682" y="6873"/>
                </a:moveTo>
                <a:cubicBezTo>
                  <a:pt x="15682" y="7364"/>
                  <a:pt x="15682" y="7364"/>
                  <a:pt x="15682" y="7364"/>
                </a:cubicBezTo>
                <a:cubicBezTo>
                  <a:pt x="14499" y="7364"/>
                  <a:pt x="14499" y="7364"/>
                  <a:pt x="14499" y="7364"/>
                </a:cubicBezTo>
                <a:cubicBezTo>
                  <a:pt x="14499" y="7364"/>
                  <a:pt x="14203" y="7364"/>
                  <a:pt x="14203" y="6873"/>
                </a:cubicBezTo>
                <a:cubicBezTo>
                  <a:pt x="14203" y="5400"/>
                  <a:pt x="14203" y="5400"/>
                  <a:pt x="14203" y="5400"/>
                </a:cubicBezTo>
                <a:cubicBezTo>
                  <a:pt x="14203" y="4909"/>
                  <a:pt x="14499" y="4909"/>
                  <a:pt x="14499" y="4909"/>
                </a:cubicBezTo>
                <a:cubicBezTo>
                  <a:pt x="15682" y="4909"/>
                  <a:pt x="15682" y="4909"/>
                  <a:pt x="15682" y="4909"/>
                </a:cubicBezTo>
                <a:cubicBezTo>
                  <a:pt x="15682" y="4909"/>
                  <a:pt x="15682" y="4909"/>
                  <a:pt x="15682" y="5400"/>
                </a:cubicBezTo>
                <a:lnTo>
                  <a:pt x="15682" y="6873"/>
                </a:lnTo>
                <a:close/>
                <a:moveTo>
                  <a:pt x="18641" y="11782"/>
                </a:moveTo>
                <a:cubicBezTo>
                  <a:pt x="18641" y="11782"/>
                  <a:pt x="18641" y="12273"/>
                  <a:pt x="18345" y="12273"/>
                </a:cubicBezTo>
                <a:cubicBezTo>
                  <a:pt x="15978" y="12273"/>
                  <a:pt x="15978" y="12273"/>
                  <a:pt x="15978" y="12273"/>
                </a:cubicBezTo>
                <a:cubicBezTo>
                  <a:pt x="15682" y="12273"/>
                  <a:pt x="15682" y="11782"/>
                  <a:pt x="15682" y="11782"/>
                </a:cubicBezTo>
                <a:cubicBezTo>
                  <a:pt x="15682" y="9818"/>
                  <a:pt x="15682" y="9818"/>
                  <a:pt x="15682" y="9818"/>
                </a:cubicBezTo>
                <a:cubicBezTo>
                  <a:pt x="15682" y="9818"/>
                  <a:pt x="15682" y="9818"/>
                  <a:pt x="15978" y="9818"/>
                </a:cubicBezTo>
                <a:cubicBezTo>
                  <a:pt x="17162" y="9818"/>
                  <a:pt x="17162" y="9818"/>
                  <a:pt x="17162" y="9818"/>
                </a:cubicBezTo>
                <a:cubicBezTo>
                  <a:pt x="17162" y="5400"/>
                  <a:pt x="17162" y="5400"/>
                  <a:pt x="17162" y="5400"/>
                </a:cubicBezTo>
                <a:cubicBezTo>
                  <a:pt x="17162" y="4909"/>
                  <a:pt x="17162" y="4909"/>
                  <a:pt x="17458" y="4909"/>
                </a:cubicBezTo>
                <a:cubicBezTo>
                  <a:pt x="18345" y="4909"/>
                  <a:pt x="18345" y="4909"/>
                  <a:pt x="18345" y="4909"/>
                </a:cubicBezTo>
                <a:cubicBezTo>
                  <a:pt x="18641" y="4909"/>
                  <a:pt x="18641" y="4909"/>
                  <a:pt x="18641" y="5400"/>
                </a:cubicBezTo>
                <a:lnTo>
                  <a:pt x="18641" y="11782"/>
                </a:lnTo>
                <a:close/>
                <a:moveTo>
                  <a:pt x="18641" y="16691"/>
                </a:moveTo>
                <a:cubicBezTo>
                  <a:pt x="18641" y="16691"/>
                  <a:pt x="18641" y="16691"/>
                  <a:pt x="18345" y="16691"/>
                </a:cubicBezTo>
                <a:cubicBezTo>
                  <a:pt x="17458" y="16691"/>
                  <a:pt x="17458" y="16691"/>
                  <a:pt x="17458" y="16691"/>
                </a:cubicBezTo>
                <a:cubicBezTo>
                  <a:pt x="17162" y="16691"/>
                  <a:pt x="17162" y="16691"/>
                  <a:pt x="17162" y="16691"/>
                </a:cubicBezTo>
                <a:cubicBezTo>
                  <a:pt x="17162" y="14727"/>
                  <a:pt x="17162" y="14727"/>
                  <a:pt x="17162" y="14727"/>
                </a:cubicBezTo>
                <a:cubicBezTo>
                  <a:pt x="17162" y="14727"/>
                  <a:pt x="17162" y="14236"/>
                  <a:pt x="17458" y="14236"/>
                </a:cubicBezTo>
                <a:cubicBezTo>
                  <a:pt x="18345" y="14236"/>
                  <a:pt x="18345" y="14236"/>
                  <a:pt x="18345" y="14236"/>
                </a:cubicBezTo>
                <a:cubicBezTo>
                  <a:pt x="18641" y="14236"/>
                  <a:pt x="18641" y="14727"/>
                  <a:pt x="18641" y="14727"/>
                </a:cubicBezTo>
                <a:lnTo>
                  <a:pt x="18641" y="1669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2" name="Shape 5592"/>
          <p:cNvSpPr/>
          <p:nvPr/>
        </p:nvSpPr>
        <p:spPr>
          <a:xfrm>
            <a:off x="5002383" y="4316758"/>
            <a:ext cx="419243" cy="259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65" y="6171"/>
                </a:moveTo>
                <a:cubicBezTo>
                  <a:pt x="15882" y="7714"/>
                  <a:pt x="16835" y="8229"/>
                  <a:pt x="17471" y="8743"/>
                </a:cubicBezTo>
                <a:cubicBezTo>
                  <a:pt x="19694" y="9257"/>
                  <a:pt x="21600" y="11314"/>
                  <a:pt x="21600" y="14914"/>
                </a:cubicBezTo>
                <a:cubicBezTo>
                  <a:pt x="21600" y="19029"/>
                  <a:pt x="19376" y="21600"/>
                  <a:pt x="17153" y="21600"/>
                </a:cubicBezTo>
                <a:cubicBezTo>
                  <a:pt x="13341" y="21600"/>
                  <a:pt x="12071" y="13886"/>
                  <a:pt x="11118" y="9257"/>
                </a:cubicBezTo>
                <a:cubicBezTo>
                  <a:pt x="10165" y="5143"/>
                  <a:pt x="9212" y="3086"/>
                  <a:pt x="6353" y="3086"/>
                </a:cubicBezTo>
                <a:cubicBezTo>
                  <a:pt x="4129" y="3086"/>
                  <a:pt x="1906" y="6686"/>
                  <a:pt x="1906" y="10800"/>
                </a:cubicBezTo>
                <a:cubicBezTo>
                  <a:pt x="1906" y="14400"/>
                  <a:pt x="3812" y="18514"/>
                  <a:pt x="6353" y="18514"/>
                </a:cubicBezTo>
                <a:cubicBezTo>
                  <a:pt x="7624" y="18514"/>
                  <a:pt x="8576" y="18000"/>
                  <a:pt x="9529" y="16457"/>
                </a:cubicBezTo>
                <a:cubicBezTo>
                  <a:pt x="9847" y="15943"/>
                  <a:pt x="10165" y="14914"/>
                  <a:pt x="10482" y="14400"/>
                </a:cubicBezTo>
                <a:cubicBezTo>
                  <a:pt x="11435" y="17486"/>
                  <a:pt x="11435" y="17486"/>
                  <a:pt x="11435" y="17486"/>
                </a:cubicBezTo>
                <a:cubicBezTo>
                  <a:pt x="11435" y="17486"/>
                  <a:pt x="11118" y="18000"/>
                  <a:pt x="10800" y="18514"/>
                </a:cubicBezTo>
                <a:cubicBezTo>
                  <a:pt x="11118" y="18514"/>
                  <a:pt x="11118" y="18514"/>
                  <a:pt x="11118" y="18514"/>
                </a:cubicBezTo>
                <a:cubicBezTo>
                  <a:pt x="9847" y="21086"/>
                  <a:pt x="7941" y="21600"/>
                  <a:pt x="6353" y="21600"/>
                </a:cubicBezTo>
                <a:cubicBezTo>
                  <a:pt x="2541" y="21600"/>
                  <a:pt x="0" y="16457"/>
                  <a:pt x="0" y="10800"/>
                </a:cubicBezTo>
                <a:cubicBezTo>
                  <a:pt x="0" y="5143"/>
                  <a:pt x="2859" y="0"/>
                  <a:pt x="6353" y="0"/>
                </a:cubicBezTo>
                <a:cubicBezTo>
                  <a:pt x="12071" y="0"/>
                  <a:pt x="12388" y="8229"/>
                  <a:pt x="14294" y="14400"/>
                </a:cubicBezTo>
                <a:cubicBezTo>
                  <a:pt x="14929" y="16457"/>
                  <a:pt x="15882" y="18514"/>
                  <a:pt x="17153" y="18514"/>
                </a:cubicBezTo>
                <a:cubicBezTo>
                  <a:pt x="18424" y="18514"/>
                  <a:pt x="19694" y="16971"/>
                  <a:pt x="19694" y="14914"/>
                </a:cubicBezTo>
                <a:cubicBezTo>
                  <a:pt x="19694" y="10286"/>
                  <a:pt x="14294" y="13371"/>
                  <a:pt x="13659" y="5657"/>
                </a:cubicBezTo>
                <a:cubicBezTo>
                  <a:pt x="13659" y="5657"/>
                  <a:pt x="13659" y="5143"/>
                  <a:pt x="13659" y="5143"/>
                </a:cubicBezTo>
                <a:cubicBezTo>
                  <a:pt x="13659" y="2057"/>
                  <a:pt x="15247" y="0"/>
                  <a:pt x="16835" y="0"/>
                </a:cubicBezTo>
                <a:cubicBezTo>
                  <a:pt x="18106" y="0"/>
                  <a:pt x="18741" y="0"/>
                  <a:pt x="19376" y="1029"/>
                </a:cubicBezTo>
                <a:cubicBezTo>
                  <a:pt x="19376" y="1029"/>
                  <a:pt x="19376" y="1029"/>
                  <a:pt x="19376" y="1029"/>
                </a:cubicBezTo>
                <a:cubicBezTo>
                  <a:pt x="19694" y="1543"/>
                  <a:pt x="20012" y="2571"/>
                  <a:pt x="20329" y="3086"/>
                </a:cubicBezTo>
                <a:cubicBezTo>
                  <a:pt x="18741" y="5143"/>
                  <a:pt x="18741" y="5143"/>
                  <a:pt x="18741" y="5143"/>
                </a:cubicBezTo>
                <a:cubicBezTo>
                  <a:pt x="18424" y="4114"/>
                  <a:pt x="18424" y="4114"/>
                  <a:pt x="18106" y="3600"/>
                </a:cubicBezTo>
                <a:cubicBezTo>
                  <a:pt x="18106" y="3600"/>
                  <a:pt x="18106" y="3600"/>
                  <a:pt x="18106" y="3600"/>
                </a:cubicBezTo>
                <a:cubicBezTo>
                  <a:pt x="17788" y="3086"/>
                  <a:pt x="17153" y="3086"/>
                  <a:pt x="16835" y="3086"/>
                </a:cubicBezTo>
                <a:cubicBezTo>
                  <a:pt x="16200" y="3086"/>
                  <a:pt x="15565" y="4114"/>
                  <a:pt x="15565" y="5143"/>
                </a:cubicBezTo>
                <a:cubicBezTo>
                  <a:pt x="15565" y="5657"/>
                  <a:pt x="15565" y="6171"/>
                  <a:pt x="15565" y="617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5" name="Shape 5605"/>
          <p:cNvSpPr/>
          <p:nvPr/>
        </p:nvSpPr>
        <p:spPr>
          <a:xfrm>
            <a:off x="658813" y="4907119"/>
            <a:ext cx="419243" cy="4220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53"/>
                </a:moveTo>
                <a:cubicBezTo>
                  <a:pt x="18424" y="19376"/>
                  <a:pt x="18424" y="19376"/>
                  <a:pt x="18424" y="19376"/>
                </a:cubicBezTo>
                <a:cubicBezTo>
                  <a:pt x="18424" y="19694"/>
                  <a:pt x="18106" y="19694"/>
                  <a:pt x="18106" y="20012"/>
                </a:cubicBezTo>
                <a:cubicBezTo>
                  <a:pt x="17788" y="20012"/>
                  <a:pt x="17788" y="20012"/>
                  <a:pt x="17788" y="20012"/>
                </a:cubicBezTo>
                <a:cubicBezTo>
                  <a:pt x="17471" y="20012"/>
                  <a:pt x="17471" y="20012"/>
                  <a:pt x="17471" y="20012"/>
                </a:cubicBezTo>
                <a:cubicBezTo>
                  <a:pt x="12071" y="17788"/>
                  <a:pt x="12071" y="17788"/>
                  <a:pt x="12071" y="17788"/>
                </a:cubicBezTo>
                <a:cubicBezTo>
                  <a:pt x="8894" y="21282"/>
                  <a:pt x="8894" y="21282"/>
                  <a:pt x="8894" y="21282"/>
                </a:cubicBezTo>
                <a:cubicBezTo>
                  <a:pt x="8894" y="21282"/>
                  <a:pt x="8576" y="21600"/>
                  <a:pt x="8259" y="21600"/>
                </a:cubicBezTo>
                <a:cubicBezTo>
                  <a:pt x="8259" y="21600"/>
                  <a:pt x="8259" y="21600"/>
                  <a:pt x="8259" y="21600"/>
                </a:cubicBezTo>
                <a:cubicBezTo>
                  <a:pt x="7941" y="21282"/>
                  <a:pt x="7624" y="20965"/>
                  <a:pt x="7624" y="20647"/>
                </a:cubicBezTo>
                <a:cubicBezTo>
                  <a:pt x="7624" y="16518"/>
                  <a:pt x="7624" y="16518"/>
                  <a:pt x="7624" y="16518"/>
                </a:cubicBezTo>
                <a:cubicBezTo>
                  <a:pt x="18106" y="3812"/>
                  <a:pt x="18106" y="3812"/>
                  <a:pt x="18106" y="3812"/>
                </a:cubicBezTo>
                <a:cubicBezTo>
                  <a:pt x="5082" y="14929"/>
                  <a:pt x="5082" y="14929"/>
                  <a:pt x="5082" y="14929"/>
                </a:cubicBezTo>
                <a:cubicBezTo>
                  <a:pt x="318" y="13024"/>
                  <a:pt x="318" y="13024"/>
                  <a:pt x="318" y="13024"/>
                </a:cubicBezTo>
                <a:cubicBezTo>
                  <a:pt x="0" y="12706"/>
                  <a:pt x="0" y="12706"/>
                  <a:pt x="0" y="12388"/>
                </a:cubicBezTo>
                <a:cubicBezTo>
                  <a:pt x="0" y="12071"/>
                  <a:pt x="0" y="11753"/>
                  <a:pt x="318" y="11435"/>
                </a:cubicBezTo>
                <a:cubicBezTo>
                  <a:pt x="20329" y="0"/>
                  <a:pt x="20329" y="0"/>
                  <a:pt x="20329" y="0"/>
                </a:cubicBezTo>
                <a:cubicBezTo>
                  <a:pt x="20647" y="0"/>
                  <a:pt x="20647" y="0"/>
                  <a:pt x="20647" y="0"/>
                </a:cubicBezTo>
                <a:cubicBezTo>
                  <a:pt x="20965" y="0"/>
                  <a:pt x="20965" y="0"/>
                  <a:pt x="21282" y="0"/>
                </a:cubicBezTo>
                <a:cubicBezTo>
                  <a:pt x="21600" y="318"/>
                  <a:pt x="21600" y="635"/>
                  <a:pt x="21600" y="95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6" name="Shape 5606"/>
          <p:cNvSpPr/>
          <p:nvPr/>
        </p:nvSpPr>
        <p:spPr>
          <a:xfrm>
            <a:off x="1545780" y="4907119"/>
            <a:ext cx="419243" cy="4220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29"/>
                </a:moveTo>
                <a:cubicBezTo>
                  <a:pt x="21600" y="20965"/>
                  <a:pt x="21282" y="21600"/>
                  <a:pt x="20647" y="21600"/>
                </a:cubicBezTo>
                <a:cubicBezTo>
                  <a:pt x="8894" y="21600"/>
                  <a:pt x="8894" y="21600"/>
                  <a:pt x="8894" y="21600"/>
                </a:cubicBezTo>
                <a:cubicBezTo>
                  <a:pt x="8259" y="21600"/>
                  <a:pt x="7941" y="20965"/>
                  <a:pt x="7941" y="20329"/>
                </a:cubicBezTo>
                <a:cubicBezTo>
                  <a:pt x="7941" y="18424"/>
                  <a:pt x="7941" y="18424"/>
                  <a:pt x="7941" y="18424"/>
                </a:cubicBezTo>
                <a:cubicBezTo>
                  <a:pt x="1271" y="18424"/>
                  <a:pt x="1271" y="18424"/>
                  <a:pt x="1271" y="18424"/>
                </a:cubicBezTo>
                <a:cubicBezTo>
                  <a:pt x="635" y="18424"/>
                  <a:pt x="0" y="17788"/>
                  <a:pt x="0" y="17153"/>
                </a:cubicBezTo>
                <a:cubicBezTo>
                  <a:pt x="0" y="953"/>
                  <a:pt x="0" y="953"/>
                  <a:pt x="0" y="953"/>
                </a:cubicBezTo>
                <a:cubicBezTo>
                  <a:pt x="0" y="318"/>
                  <a:pt x="635" y="0"/>
                  <a:pt x="1271" y="0"/>
                </a:cubicBezTo>
                <a:cubicBezTo>
                  <a:pt x="14294" y="0"/>
                  <a:pt x="14294" y="0"/>
                  <a:pt x="14294" y="0"/>
                </a:cubicBezTo>
                <a:cubicBezTo>
                  <a:pt x="14929" y="0"/>
                  <a:pt x="15565" y="318"/>
                  <a:pt x="15565" y="953"/>
                </a:cubicBezTo>
                <a:cubicBezTo>
                  <a:pt x="15565" y="5082"/>
                  <a:pt x="15565" y="5082"/>
                  <a:pt x="15565" y="5082"/>
                </a:cubicBezTo>
                <a:cubicBezTo>
                  <a:pt x="15882" y="5082"/>
                  <a:pt x="15882" y="5082"/>
                  <a:pt x="15882" y="5400"/>
                </a:cubicBezTo>
                <a:cubicBezTo>
                  <a:pt x="20965" y="10165"/>
                  <a:pt x="20965" y="10165"/>
                  <a:pt x="20965" y="10165"/>
                </a:cubicBezTo>
                <a:cubicBezTo>
                  <a:pt x="21282" y="10800"/>
                  <a:pt x="21600" y="11753"/>
                  <a:pt x="21600" y="12388"/>
                </a:cubicBezTo>
                <a:lnTo>
                  <a:pt x="21600" y="20329"/>
                </a:lnTo>
                <a:close/>
                <a:moveTo>
                  <a:pt x="12388" y="1906"/>
                </a:moveTo>
                <a:cubicBezTo>
                  <a:pt x="12388" y="1588"/>
                  <a:pt x="12388" y="1588"/>
                  <a:pt x="12071" y="1588"/>
                </a:cubicBezTo>
                <a:cubicBezTo>
                  <a:pt x="3494" y="1588"/>
                  <a:pt x="3494" y="1588"/>
                  <a:pt x="3494" y="1588"/>
                </a:cubicBezTo>
                <a:cubicBezTo>
                  <a:pt x="3494" y="1588"/>
                  <a:pt x="3176" y="1588"/>
                  <a:pt x="3176" y="1906"/>
                </a:cubicBezTo>
                <a:cubicBezTo>
                  <a:pt x="3176" y="2541"/>
                  <a:pt x="3176" y="2541"/>
                  <a:pt x="3176" y="2541"/>
                </a:cubicBezTo>
                <a:cubicBezTo>
                  <a:pt x="3176" y="2859"/>
                  <a:pt x="3494" y="2859"/>
                  <a:pt x="3494" y="2859"/>
                </a:cubicBezTo>
                <a:cubicBezTo>
                  <a:pt x="12071" y="2859"/>
                  <a:pt x="12071" y="2859"/>
                  <a:pt x="12071" y="2859"/>
                </a:cubicBezTo>
                <a:cubicBezTo>
                  <a:pt x="12388" y="2859"/>
                  <a:pt x="12388" y="2859"/>
                  <a:pt x="12388" y="2541"/>
                </a:cubicBezTo>
                <a:lnTo>
                  <a:pt x="12388" y="1906"/>
                </a:lnTo>
                <a:close/>
                <a:moveTo>
                  <a:pt x="20329" y="20012"/>
                </a:moveTo>
                <a:cubicBezTo>
                  <a:pt x="20329" y="12388"/>
                  <a:pt x="20329" y="12388"/>
                  <a:pt x="20329" y="12388"/>
                </a:cubicBezTo>
                <a:cubicBezTo>
                  <a:pt x="15247" y="12388"/>
                  <a:pt x="15247" y="12388"/>
                  <a:pt x="15247" y="12388"/>
                </a:cubicBezTo>
                <a:cubicBezTo>
                  <a:pt x="14612" y="12388"/>
                  <a:pt x="13976" y="11753"/>
                  <a:pt x="13976" y="11118"/>
                </a:cubicBezTo>
                <a:cubicBezTo>
                  <a:pt x="13976" y="6035"/>
                  <a:pt x="13976" y="6035"/>
                  <a:pt x="13976" y="6035"/>
                </a:cubicBezTo>
                <a:cubicBezTo>
                  <a:pt x="9529" y="6035"/>
                  <a:pt x="9529" y="6035"/>
                  <a:pt x="9529" y="6035"/>
                </a:cubicBezTo>
                <a:cubicBezTo>
                  <a:pt x="9529" y="20012"/>
                  <a:pt x="9529" y="20012"/>
                  <a:pt x="9529" y="20012"/>
                </a:cubicBezTo>
                <a:lnTo>
                  <a:pt x="20329" y="20012"/>
                </a:lnTo>
                <a:close/>
                <a:moveTo>
                  <a:pt x="19059" y="10800"/>
                </a:moveTo>
                <a:cubicBezTo>
                  <a:pt x="15565" y="6988"/>
                  <a:pt x="15565" y="6988"/>
                  <a:pt x="15565" y="6988"/>
                </a:cubicBezTo>
                <a:cubicBezTo>
                  <a:pt x="15565" y="10800"/>
                  <a:pt x="15565" y="10800"/>
                  <a:pt x="15565" y="10800"/>
                </a:cubicBezTo>
                <a:lnTo>
                  <a:pt x="19059" y="108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7" name="Shape 5607"/>
          <p:cNvSpPr/>
          <p:nvPr/>
        </p:nvSpPr>
        <p:spPr>
          <a:xfrm>
            <a:off x="2432746" y="4938490"/>
            <a:ext cx="359352" cy="359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76" y="9683"/>
                </a:moveTo>
                <a:cubicBezTo>
                  <a:pt x="5959" y="21600"/>
                  <a:pt x="5959" y="21600"/>
                  <a:pt x="5959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15641"/>
                  <a:pt x="0" y="15641"/>
                  <a:pt x="0" y="15641"/>
                </a:cubicBezTo>
                <a:cubicBezTo>
                  <a:pt x="11917" y="3724"/>
                  <a:pt x="11917" y="3724"/>
                  <a:pt x="11917" y="3724"/>
                </a:cubicBezTo>
                <a:lnTo>
                  <a:pt x="17876" y="9683"/>
                </a:lnTo>
                <a:close/>
                <a:moveTo>
                  <a:pt x="6703" y="18621"/>
                </a:moveTo>
                <a:cubicBezTo>
                  <a:pt x="3352" y="15269"/>
                  <a:pt x="3352" y="15269"/>
                  <a:pt x="3352" y="15269"/>
                </a:cubicBezTo>
                <a:cubicBezTo>
                  <a:pt x="1862" y="16386"/>
                  <a:pt x="1862" y="16386"/>
                  <a:pt x="1862" y="16386"/>
                </a:cubicBezTo>
                <a:cubicBezTo>
                  <a:pt x="1862" y="17876"/>
                  <a:pt x="1862" y="17876"/>
                  <a:pt x="1862" y="17876"/>
                </a:cubicBezTo>
                <a:cubicBezTo>
                  <a:pt x="3724" y="17876"/>
                  <a:pt x="3724" y="17876"/>
                  <a:pt x="3724" y="17876"/>
                </a:cubicBezTo>
                <a:cubicBezTo>
                  <a:pt x="3724" y="19738"/>
                  <a:pt x="3724" y="19738"/>
                  <a:pt x="3724" y="19738"/>
                </a:cubicBezTo>
                <a:cubicBezTo>
                  <a:pt x="5214" y="19738"/>
                  <a:pt x="5214" y="19738"/>
                  <a:pt x="5214" y="19738"/>
                </a:cubicBezTo>
                <a:lnTo>
                  <a:pt x="6703" y="18621"/>
                </a:lnTo>
                <a:close/>
                <a:moveTo>
                  <a:pt x="12290" y="6331"/>
                </a:moveTo>
                <a:cubicBezTo>
                  <a:pt x="12290" y="6331"/>
                  <a:pt x="12290" y="6331"/>
                  <a:pt x="12290" y="6331"/>
                </a:cubicBezTo>
                <a:cubicBezTo>
                  <a:pt x="4469" y="14152"/>
                  <a:pt x="4469" y="14152"/>
                  <a:pt x="4469" y="14152"/>
                </a:cubicBezTo>
                <a:cubicBezTo>
                  <a:pt x="4469" y="14152"/>
                  <a:pt x="4469" y="14152"/>
                  <a:pt x="4469" y="14152"/>
                </a:cubicBezTo>
                <a:cubicBezTo>
                  <a:pt x="4469" y="14524"/>
                  <a:pt x="4469" y="14524"/>
                  <a:pt x="4841" y="14524"/>
                </a:cubicBezTo>
                <a:cubicBezTo>
                  <a:pt x="4841" y="14524"/>
                  <a:pt x="4841" y="14524"/>
                  <a:pt x="4841" y="14524"/>
                </a:cubicBezTo>
                <a:cubicBezTo>
                  <a:pt x="12662" y="6703"/>
                  <a:pt x="12662" y="6703"/>
                  <a:pt x="12662" y="6703"/>
                </a:cubicBezTo>
                <a:cubicBezTo>
                  <a:pt x="12662" y="6703"/>
                  <a:pt x="12662" y="6703"/>
                  <a:pt x="12662" y="6703"/>
                </a:cubicBezTo>
                <a:cubicBezTo>
                  <a:pt x="12662" y="6331"/>
                  <a:pt x="12662" y="6331"/>
                  <a:pt x="12290" y="6331"/>
                </a:cubicBezTo>
                <a:close/>
                <a:moveTo>
                  <a:pt x="21228" y="6703"/>
                </a:moveTo>
                <a:cubicBezTo>
                  <a:pt x="18621" y="8938"/>
                  <a:pt x="18621" y="8938"/>
                  <a:pt x="18621" y="8938"/>
                </a:cubicBezTo>
                <a:cubicBezTo>
                  <a:pt x="12662" y="2979"/>
                  <a:pt x="12662" y="2979"/>
                  <a:pt x="12662" y="2979"/>
                </a:cubicBezTo>
                <a:cubicBezTo>
                  <a:pt x="15269" y="745"/>
                  <a:pt x="15269" y="745"/>
                  <a:pt x="15269" y="745"/>
                </a:cubicBezTo>
                <a:cubicBezTo>
                  <a:pt x="15641" y="372"/>
                  <a:pt x="16014" y="0"/>
                  <a:pt x="16386" y="0"/>
                </a:cubicBezTo>
                <a:cubicBezTo>
                  <a:pt x="16759" y="0"/>
                  <a:pt x="17503" y="372"/>
                  <a:pt x="17876" y="745"/>
                </a:cubicBezTo>
                <a:cubicBezTo>
                  <a:pt x="21228" y="4097"/>
                  <a:pt x="21228" y="4097"/>
                  <a:pt x="21228" y="4097"/>
                </a:cubicBezTo>
                <a:cubicBezTo>
                  <a:pt x="21228" y="4469"/>
                  <a:pt x="21600" y="4841"/>
                  <a:pt x="21600" y="5214"/>
                </a:cubicBezTo>
                <a:cubicBezTo>
                  <a:pt x="21600" y="5586"/>
                  <a:pt x="21228" y="6331"/>
                  <a:pt x="21228" y="670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8" name="Shape 5608"/>
          <p:cNvSpPr/>
          <p:nvPr/>
        </p:nvSpPr>
        <p:spPr>
          <a:xfrm>
            <a:off x="3322565" y="4938490"/>
            <a:ext cx="362204" cy="359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503"/>
                </a:moveTo>
                <a:cubicBezTo>
                  <a:pt x="21600" y="19738"/>
                  <a:pt x="19769" y="21600"/>
                  <a:pt x="17573" y="21600"/>
                </a:cubicBezTo>
                <a:cubicBezTo>
                  <a:pt x="4027" y="21600"/>
                  <a:pt x="4027" y="21600"/>
                  <a:pt x="4027" y="21600"/>
                </a:cubicBezTo>
                <a:cubicBezTo>
                  <a:pt x="1831" y="21600"/>
                  <a:pt x="0" y="19738"/>
                  <a:pt x="0" y="17503"/>
                </a:cubicBezTo>
                <a:cubicBezTo>
                  <a:pt x="0" y="3724"/>
                  <a:pt x="0" y="3724"/>
                  <a:pt x="0" y="3724"/>
                </a:cubicBezTo>
                <a:cubicBezTo>
                  <a:pt x="0" y="1490"/>
                  <a:pt x="1831" y="0"/>
                  <a:pt x="4027" y="0"/>
                </a:cubicBezTo>
                <a:cubicBezTo>
                  <a:pt x="17573" y="0"/>
                  <a:pt x="17573" y="0"/>
                  <a:pt x="17573" y="0"/>
                </a:cubicBezTo>
                <a:cubicBezTo>
                  <a:pt x="19769" y="0"/>
                  <a:pt x="21600" y="1490"/>
                  <a:pt x="21600" y="3724"/>
                </a:cubicBezTo>
                <a:lnTo>
                  <a:pt x="21600" y="17503"/>
                </a:lnTo>
                <a:close/>
                <a:moveTo>
                  <a:pt x="17939" y="14524"/>
                </a:moveTo>
                <a:cubicBezTo>
                  <a:pt x="17939" y="14524"/>
                  <a:pt x="15742" y="13407"/>
                  <a:pt x="15376" y="13034"/>
                </a:cubicBezTo>
                <a:cubicBezTo>
                  <a:pt x="15010" y="13034"/>
                  <a:pt x="15010" y="12662"/>
                  <a:pt x="14644" y="12662"/>
                </a:cubicBezTo>
                <a:cubicBezTo>
                  <a:pt x="13912" y="12662"/>
                  <a:pt x="13180" y="14524"/>
                  <a:pt x="12447" y="14524"/>
                </a:cubicBezTo>
                <a:cubicBezTo>
                  <a:pt x="12081" y="14524"/>
                  <a:pt x="11715" y="14152"/>
                  <a:pt x="11715" y="14152"/>
                </a:cubicBezTo>
                <a:cubicBezTo>
                  <a:pt x="9885" y="13034"/>
                  <a:pt x="8420" y="11917"/>
                  <a:pt x="7322" y="10055"/>
                </a:cubicBezTo>
                <a:cubicBezTo>
                  <a:pt x="7322" y="9683"/>
                  <a:pt x="6956" y="9310"/>
                  <a:pt x="6956" y="8938"/>
                </a:cubicBezTo>
                <a:cubicBezTo>
                  <a:pt x="6956" y="8566"/>
                  <a:pt x="8786" y="7448"/>
                  <a:pt x="8786" y="7076"/>
                </a:cubicBezTo>
                <a:cubicBezTo>
                  <a:pt x="8786" y="6703"/>
                  <a:pt x="8420" y="6331"/>
                  <a:pt x="8420" y="5959"/>
                </a:cubicBezTo>
                <a:cubicBezTo>
                  <a:pt x="8054" y="5586"/>
                  <a:pt x="7322" y="3724"/>
                  <a:pt x="6956" y="3352"/>
                </a:cubicBezTo>
                <a:cubicBezTo>
                  <a:pt x="6956" y="3352"/>
                  <a:pt x="6956" y="3352"/>
                  <a:pt x="6590" y="3352"/>
                </a:cubicBezTo>
                <a:cubicBezTo>
                  <a:pt x="6224" y="3352"/>
                  <a:pt x="5492" y="3724"/>
                  <a:pt x="5125" y="3724"/>
                </a:cubicBezTo>
                <a:cubicBezTo>
                  <a:pt x="4393" y="4097"/>
                  <a:pt x="3661" y="5959"/>
                  <a:pt x="3661" y="7076"/>
                </a:cubicBezTo>
                <a:cubicBezTo>
                  <a:pt x="3661" y="7821"/>
                  <a:pt x="4027" y="8938"/>
                  <a:pt x="4393" y="9683"/>
                </a:cubicBezTo>
                <a:cubicBezTo>
                  <a:pt x="5492" y="12662"/>
                  <a:pt x="8786" y="16014"/>
                  <a:pt x="11715" y="17131"/>
                </a:cubicBezTo>
                <a:cubicBezTo>
                  <a:pt x="12814" y="17503"/>
                  <a:pt x="13546" y="17876"/>
                  <a:pt x="14644" y="17876"/>
                </a:cubicBezTo>
                <a:cubicBezTo>
                  <a:pt x="15376" y="17876"/>
                  <a:pt x="17207" y="17131"/>
                  <a:pt x="17573" y="16386"/>
                </a:cubicBezTo>
                <a:cubicBezTo>
                  <a:pt x="17939" y="16014"/>
                  <a:pt x="17939" y="15269"/>
                  <a:pt x="17939" y="14897"/>
                </a:cubicBezTo>
                <a:cubicBezTo>
                  <a:pt x="17939" y="14897"/>
                  <a:pt x="17939" y="14897"/>
                  <a:pt x="17939" y="1452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9" name="Shape 5609"/>
          <p:cNvSpPr/>
          <p:nvPr/>
        </p:nvSpPr>
        <p:spPr>
          <a:xfrm>
            <a:off x="4209532" y="4938490"/>
            <a:ext cx="356498" cy="359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503"/>
                </a:moveTo>
                <a:cubicBezTo>
                  <a:pt x="21600" y="19738"/>
                  <a:pt x="19738" y="21600"/>
                  <a:pt x="17503" y="21600"/>
                </a:cubicBezTo>
                <a:cubicBezTo>
                  <a:pt x="4097" y="21600"/>
                  <a:pt x="4097" y="21600"/>
                  <a:pt x="4097" y="21600"/>
                </a:cubicBezTo>
                <a:cubicBezTo>
                  <a:pt x="1862" y="21600"/>
                  <a:pt x="0" y="19738"/>
                  <a:pt x="0" y="17503"/>
                </a:cubicBezTo>
                <a:cubicBezTo>
                  <a:pt x="0" y="3724"/>
                  <a:pt x="0" y="3724"/>
                  <a:pt x="0" y="3724"/>
                </a:cubicBezTo>
                <a:cubicBezTo>
                  <a:pt x="0" y="1490"/>
                  <a:pt x="1862" y="0"/>
                  <a:pt x="4097" y="0"/>
                </a:cubicBezTo>
                <a:cubicBezTo>
                  <a:pt x="17503" y="0"/>
                  <a:pt x="17503" y="0"/>
                  <a:pt x="17503" y="0"/>
                </a:cubicBezTo>
                <a:cubicBezTo>
                  <a:pt x="19738" y="0"/>
                  <a:pt x="21600" y="1490"/>
                  <a:pt x="21600" y="3724"/>
                </a:cubicBezTo>
                <a:lnTo>
                  <a:pt x="21600" y="17503"/>
                </a:lnTo>
                <a:close/>
                <a:moveTo>
                  <a:pt x="8566" y="1862"/>
                </a:moveTo>
                <a:cubicBezTo>
                  <a:pt x="7821" y="1862"/>
                  <a:pt x="7448" y="2234"/>
                  <a:pt x="6703" y="2234"/>
                </a:cubicBezTo>
                <a:cubicBezTo>
                  <a:pt x="4097" y="2234"/>
                  <a:pt x="4097" y="2234"/>
                  <a:pt x="4097" y="2234"/>
                </a:cubicBezTo>
                <a:cubicBezTo>
                  <a:pt x="4097" y="14152"/>
                  <a:pt x="4097" y="14152"/>
                  <a:pt x="4097" y="14152"/>
                </a:cubicBezTo>
                <a:cubicBezTo>
                  <a:pt x="7076" y="13779"/>
                  <a:pt x="7076" y="13779"/>
                  <a:pt x="7076" y="13779"/>
                </a:cubicBezTo>
                <a:cubicBezTo>
                  <a:pt x="7076" y="10800"/>
                  <a:pt x="7076" y="10800"/>
                  <a:pt x="7076" y="10800"/>
                </a:cubicBezTo>
                <a:cubicBezTo>
                  <a:pt x="7448" y="10800"/>
                  <a:pt x="8193" y="11172"/>
                  <a:pt x="8566" y="11172"/>
                </a:cubicBezTo>
                <a:cubicBezTo>
                  <a:pt x="11172" y="11172"/>
                  <a:pt x="13034" y="8938"/>
                  <a:pt x="13034" y="6331"/>
                </a:cubicBezTo>
                <a:cubicBezTo>
                  <a:pt x="13034" y="4097"/>
                  <a:pt x="11172" y="1862"/>
                  <a:pt x="8566" y="1862"/>
                </a:cubicBezTo>
                <a:close/>
                <a:moveTo>
                  <a:pt x="8193" y="8566"/>
                </a:moveTo>
                <a:cubicBezTo>
                  <a:pt x="7448" y="8566"/>
                  <a:pt x="7448" y="8566"/>
                  <a:pt x="7076" y="8193"/>
                </a:cubicBezTo>
                <a:cubicBezTo>
                  <a:pt x="7076" y="4469"/>
                  <a:pt x="7076" y="4469"/>
                  <a:pt x="7076" y="4469"/>
                </a:cubicBezTo>
                <a:cubicBezTo>
                  <a:pt x="7448" y="4469"/>
                  <a:pt x="7448" y="4097"/>
                  <a:pt x="8193" y="4097"/>
                </a:cubicBezTo>
                <a:cubicBezTo>
                  <a:pt x="8938" y="4097"/>
                  <a:pt x="9683" y="5214"/>
                  <a:pt x="9683" y="6331"/>
                </a:cubicBezTo>
                <a:cubicBezTo>
                  <a:pt x="9683" y="7448"/>
                  <a:pt x="8938" y="8566"/>
                  <a:pt x="8193" y="8566"/>
                </a:cubicBezTo>
                <a:close/>
                <a:moveTo>
                  <a:pt x="13407" y="7821"/>
                </a:moveTo>
                <a:cubicBezTo>
                  <a:pt x="13407" y="7821"/>
                  <a:pt x="13034" y="7821"/>
                  <a:pt x="13034" y="7821"/>
                </a:cubicBezTo>
                <a:cubicBezTo>
                  <a:pt x="12662" y="8566"/>
                  <a:pt x="12290" y="9310"/>
                  <a:pt x="11917" y="10055"/>
                </a:cubicBezTo>
                <a:cubicBezTo>
                  <a:pt x="11172" y="10800"/>
                  <a:pt x="10055" y="11172"/>
                  <a:pt x="8938" y="11172"/>
                </a:cubicBezTo>
                <a:cubicBezTo>
                  <a:pt x="8938" y="20110"/>
                  <a:pt x="8938" y="20110"/>
                  <a:pt x="8938" y="20110"/>
                </a:cubicBezTo>
                <a:cubicBezTo>
                  <a:pt x="11917" y="19738"/>
                  <a:pt x="11917" y="19738"/>
                  <a:pt x="11917" y="19738"/>
                </a:cubicBezTo>
                <a:cubicBezTo>
                  <a:pt x="11917" y="16759"/>
                  <a:pt x="11917" y="16759"/>
                  <a:pt x="11917" y="16759"/>
                </a:cubicBezTo>
                <a:cubicBezTo>
                  <a:pt x="12290" y="17131"/>
                  <a:pt x="13034" y="17131"/>
                  <a:pt x="13407" y="17131"/>
                </a:cubicBezTo>
                <a:cubicBezTo>
                  <a:pt x="16014" y="17131"/>
                  <a:pt x="17876" y="14897"/>
                  <a:pt x="17876" y="12662"/>
                </a:cubicBezTo>
                <a:cubicBezTo>
                  <a:pt x="17876" y="10055"/>
                  <a:pt x="16014" y="7821"/>
                  <a:pt x="13407" y="7821"/>
                </a:cubicBezTo>
                <a:close/>
                <a:moveTo>
                  <a:pt x="13034" y="14524"/>
                </a:moveTo>
                <a:cubicBezTo>
                  <a:pt x="12290" y="14524"/>
                  <a:pt x="12290" y="14524"/>
                  <a:pt x="11917" y="14524"/>
                </a:cubicBezTo>
                <a:cubicBezTo>
                  <a:pt x="11917" y="10428"/>
                  <a:pt x="11917" y="10428"/>
                  <a:pt x="11917" y="10428"/>
                </a:cubicBezTo>
                <a:cubicBezTo>
                  <a:pt x="12290" y="10428"/>
                  <a:pt x="12290" y="10428"/>
                  <a:pt x="13034" y="10428"/>
                </a:cubicBezTo>
                <a:cubicBezTo>
                  <a:pt x="13779" y="10428"/>
                  <a:pt x="14524" y="11172"/>
                  <a:pt x="14524" y="12290"/>
                </a:cubicBezTo>
                <a:cubicBezTo>
                  <a:pt x="14524" y="13779"/>
                  <a:pt x="13779" y="14524"/>
                  <a:pt x="13034" y="1452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0" name="Shape 5610"/>
          <p:cNvSpPr/>
          <p:nvPr/>
        </p:nvSpPr>
        <p:spPr>
          <a:xfrm>
            <a:off x="5002383" y="4937925"/>
            <a:ext cx="331887" cy="3285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23" h="20910" extrusionOk="0">
                <a:moveTo>
                  <a:pt x="19244" y="5201"/>
                </a:moveTo>
                <a:cubicBezTo>
                  <a:pt x="16887" y="7557"/>
                  <a:pt x="16887" y="7557"/>
                  <a:pt x="16887" y="7557"/>
                </a:cubicBezTo>
                <a:cubicBezTo>
                  <a:pt x="19244" y="17768"/>
                  <a:pt x="19244" y="17768"/>
                  <a:pt x="19244" y="17768"/>
                </a:cubicBezTo>
                <a:cubicBezTo>
                  <a:pt x="19244" y="18161"/>
                  <a:pt x="19244" y="18161"/>
                  <a:pt x="19244" y="18554"/>
                </a:cubicBezTo>
                <a:cubicBezTo>
                  <a:pt x="17280" y="19732"/>
                  <a:pt x="17280" y="19732"/>
                  <a:pt x="17280" y="19732"/>
                </a:cubicBezTo>
                <a:cubicBezTo>
                  <a:pt x="16887" y="19732"/>
                  <a:pt x="16887" y="20125"/>
                  <a:pt x="16887" y="20125"/>
                </a:cubicBezTo>
                <a:cubicBezTo>
                  <a:pt x="16887" y="20125"/>
                  <a:pt x="16887" y="20125"/>
                  <a:pt x="16887" y="20125"/>
                </a:cubicBezTo>
                <a:cubicBezTo>
                  <a:pt x="16495" y="19732"/>
                  <a:pt x="16495" y="19732"/>
                  <a:pt x="16495" y="19732"/>
                </a:cubicBezTo>
                <a:cubicBezTo>
                  <a:pt x="12175" y="12270"/>
                  <a:pt x="12175" y="12270"/>
                  <a:pt x="12175" y="12270"/>
                </a:cubicBezTo>
                <a:cubicBezTo>
                  <a:pt x="8247" y="15805"/>
                  <a:pt x="8247" y="15805"/>
                  <a:pt x="8247" y="15805"/>
                </a:cubicBezTo>
                <a:cubicBezTo>
                  <a:pt x="9033" y="18946"/>
                  <a:pt x="9033" y="18946"/>
                  <a:pt x="9033" y="18946"/>
                </a:cubicBezTo>
                <a:cubicBezTo>
                  <a:pt x="9425" y="18946"/>
                  <a:pt x="9033" y="19339"/>
                  <a:pt x="9033" y="19339"/>
                </a:cubicBezTo>
                <a:cubicBezTo>
                  <a:pt x="7855" y="20910"/>
                  <a:pt x="7855" y="20910"/>
                  <a:pt x="7855" y="20910"/>
                </a:cubicBezTo>
                <a:cubicBezTo>
                  <a:pt x="7462" y="20910"/>
                  <a:pt x="7462" y="20910"/>
                  <a:pt x="7462" y="20910"/>
                </a:cubicBezTo>
                <a:cubicBezTo>
                  <a:pt x="7462" y="20910"/>
                  <a:pt x="7462" y="20910"/>
                  <a:pt x="7462" y="20910"/>
                </a:cubicBezTo>
                <a:cubicBezTo>
                  <a:pt x="7069" y="20910"/>
                  <a:pt x="7069" y="20910"/>
                  <a:pt x="7069" y="20910"/>
                </a:cubicBezTo>
                <a:cubicBezTo>
                  <a:pt x="3927" y="16983"/>
                  <a:pt x="3927" y="16983"/>
                  <a:pt x="3927" y="16983"/>
                </a:cubicBezTo>
                <a:cubicBezTo>
                  <a:pt x="393" y="14234"/>
                  <a:pt x="393" y="14234"/>
                  <a:pt x="393" y="14234"/>
                </a:cubicBezTo>
                <a:cubicBezTo>
                  <a:pt x="393" y="14234"/>
                  <a:pt x="0" y="13841"/>
                  <a:pt x="0" y="13841"/>
                </a:cubicBezTo>
                <a:cubicBezTo>
                  <a:pt x="0" y="13841"/>
                  <a:pt x="393" y="13448"/>
                  <a:pt x="393" y="13448"/>
                </a:cubicBezTo>
                <a:cubicBezTo>
                  <a:pt x="1571" y="11877"/>
                  <a:pt x="1571" y="11877"/>
                  <a:pt x="1571" y="11877"/>
                </a:cubicBezTo>
                <a:cubicBezTo>
                  <a:pt x="1964" y="11877"/>
                  <a:pt x="1964" y="11877"/>
                  <a:pt x="1964" y="11877"/>
                </a:cubicBezTo>
                <a:cubicBezTo>
                  <a:pt x="1964" y="11877"/>
                  <a:pt x="2356" y="11877"/>
                  <a:pt x="2356" y="11877"/>
                </a:cubicBezTo>
                <a:cubicBezTo>
                  <a:pt x="5105" y="12663"/>
                  <a:pt x="5105" y="12663"/>
                  <a:pt x="5105" y="12663"/>
                </a:cubicBezTo>
                <a:cubicBezTo>
                  <a:pt x="9033" y="8735"/>
                  <a:pt x="9033" y="8735"/>
                  <a:pt x="9033" y="8735"/>
                </a:cubicBezTo>
                <a:cubicBezTo>
                  <a:pt x="1571" y="4808"/>
                  <a:pt x="1571" y="4808"/>
                  <a:pt x="1571" y="4808"/>
                </a:cubicBezTo>
                <a:cubicBezTo>
                  <a:pt x="1178" y="4415"/>
                  <a:pt x="1178" y="4415"/>
                  <a:pt x="1178" y="4415"/>
                </a:cubicBezTo>
                <a:cubicBezTo>
                  <a:pt x="1178" y="4023"/>
                  <a:pt x="1178" y="4023"/>
                  <a:pt x="1178" y="4023"/>
                </a:cubicBezTo>
                <a:cubicBezTo>
                  <a:pt x="3142" y="2059"/>
                  <a:pt x="3142" y="2059"/>
                  <a:pt x="3142" y="2059"/>
                </a:cubicBezTo>
                <a:cubicBezTo>
                  <a:pt x="3142" y="1666"/>
                  <a:pt x="3535" y="1666"/>
                  <a:pt x="3535" y="1666"/>
                </a:cubicBezTo>
                <a:cubicBezTo>
                  <a:pt x="13353" y="4023"/>
                  <a:pt x="13353" y="4023"/>
                  <a:pt x="13353" y="4023"/>
                </a:cubicBezTo>
                <a:cubicBezTo>
                  <a:pt x="16102" y="1666"/>
                  <a:pt x="16102" y="1666"/>
                  <a:pt x="16102" y="1666"/>
                </a:cubicBezTo>
                <a:cubicBezTo>
                  <a:pt x="17280" y="488"/>
                  <a:pt x="19636" y="-690"/>
                  <a:pt x="20815" y="488"/>
                </a:cubicBezTo>
                <a:cubicBezTo>
                  <a:pt x="21600" y="1274"/>
                  <a:pt x="20815" y="3630"/>
                  <a:pt x="19244" y="520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4" name="Shape 5624"/>
          <p:cNvSpPr/>
          <p:nvPr/>
        </p:nvSpPr>
        <p:spPr>
          <a:xfrm>
            <a:off x="658813" y="5631523"/>
            <a:ext cx="319423" cy="3251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69" y="15079"/>
                </a:moveTo>
                <a:cubicBezTo>
                  <a:pt x="15369" y="15487"/>
                  <a:pt x="15369" y="15487"/>
                  <a:pt x="14954" y="15487"/>
                </a:cubicBezTo>
                <a:cubicBezTo>
                  <a:pt x="12462" y="15487"/>
                  <a:pt x="12462" y="15487"/>
                  <a:pt x="12462" y="15487"/>
                </a:cubicBezTo>
                <a:cubicBezTo>
                  <a:pt x="12046" y="15487"/>
                  <a:pt x="12046" y="15487"/>
                  <a:pt x="12046" y="15079"/>
                </a:cubicBezTo>
                <a:cubicBezTo>
                  <a:pt x="12046" y="7336"/>
                  <a:pt x="12046" y="7336"/>
                  <a:pt x="12046" y="7336"/>
                </a:cubicBezTo>
                <a:cubicBezTo>
                  <a:pt x="12046" y="5298"/>
                  <a:pt x="9969" y="3260"/>
                  <a:pt x="7892" y="3260"/>
                </a:cubicBezTo>
                <a:cubicBezTo>
                  <a:pt x="3323" y="3260"/>
                  <a:pt x="3323" y="3260"/>
                  <a:pt x="3323" y="3260"/>
                </a:cubicBezTo>
                <a:cubicBezTo>
                  <a:pt x="3323" y="21192"/>
                  <a:pt x="3323" y="21192"/>
                  <a:pt x="3323" y="21192"/>
                </a:cubicBezTo>
                <a:cubicBezTo>
                  <a:pt x="3323" y="21192"/>
                  <a:pt x="3323" y="21600"/>
                  <a:pt x="2908" y="21600"/>
                </a:cubicBezTo>
                <a:cubicBezTo>
                  <a:pt x="415" y="21600"/>
                  <a:pt x="415" y="21600"/>
                  <a:pt x="415" y="21600"/>
                </a:cubicBezTo>
                <a:cubicBezTo>
                  <a:pt x="0" y="21600"/>
                  <a:pt x="0" y="21192"/>
                  <a:pt x="0" y="21192"/>
                </a:cubicBezTo>
                <a:cubicBezTo>
                  <a:pt x="0" y="408"/>
                  <a:pt x="0" y="408"/>
                  <a:pt x="0" y="408"/>
                </a:cubicBezTo>
                <a:cubicBezTo>
                  <a:pt x="0" y="0"/>
                  <a:pt x="0" y="0"/>
                  <a:pt x="415" y="0"/>
                </a:cubicBezTo>
                <a:cubicBezTo>
                  <a:pt x="7892" y="0"/>
                  <a:pt x="7892" y="0"/>
                  <a:pt x="7892" y="0"/>
                </a:cubicBezTo>
                <a:cubicBezTo>
                  <a:pt x="12046" y="0"/>
                  <a:pt x="15369" y="3260"/>
                  <a:pt x="15369" y="7336"/>
                </a:cubicBezTo>
                <a:lnTo>
                  <a:pt x="15369" y="15079"/>
                </a:lnTo>
                <a:close/>
                <a:moveTo>
                  <a:pt x="21600" y="13857"/>
                </a:moveTo>
                <a:cubicBezTo>
                  <a:pt x="21600" y="18340"/>
                  <a:pt x="18277" y="21600"/>
                  <a:pt x="13708" y="21600"/>
                </a:cubicBezTo>
                <a:cubicBezTo>
                  <a:pt x="6646" y="21600"/>
                  <a:pt x="6646" y="21600"/>
                  <a:pt x="6646" y="21600"/>
                </a:cubicBezTo>
                <a:cubicBezTo>
                  <a:pt x="6231" y="21600"/>
                  <a:pt x="5815" y="21192"/>
                  <a:pt x="5815" y="21192"/>
                </a:cubicBezTo>
                <a:cubicBezTo>
                  <a:pt x="5815" y="6113"/>
                  <a:pt x="5815" y="6113"/>
                  <a:pt x="5815" y="6113"/>
                </a:cubicBezTo>
                <a:cubicBezTo>
                  <a:pt x="5815" y="6113"/>
                  <a:pt x="6231" y="5706"/>
                  <a:pt x="6646" y="5706"/>
                </a:cubicBezTo>
                <a:cubicBezTo>
                  <a:pt x="9138" y="5706"/>
                  <a:pt x="9138" y="5706"/>
                  <a:pt x="9138" y="5706"/>
                </a:cubicBezTo>
                <a:cubicBezTo>
                  <a:pt x="9138" y="5706"/>
                  <a:pt x="9554" y="6113"/>
                  <a:pt x="9554" y="6113"/>
                </a:cubicBezTo>
                <a:cubicBezTo>
                  <a:pt x="9554" y="17932"/>
                  <a:pt x="9554" y="17932"/>
                  <a:pt x="9554" y="17932"/>
                </a:cubicBezTo>
                <a:cubicBezTo>
                  <a:pt x="13708" y="17932"/>
                  <a:pt x="13708" y="17932"/>
                  <a:pt x="13708" y="17932"/>
                </a:cubicBezTo>
                <a:cubicBezTo>
                  <a:pt x="16200" y="17932"/>
                  <a:pt x="17862" y="16302"/>
                  <a:pt x="17862" y="13857"/>
                </a:cubicBezTo>
                <a:cubicBezTo>
                  <a:pt x="17862" y="408"/>
                  <a:pt x="17862" y="408"/>
                  <a:pt x="17862" y="408"/>
                </a:cubicBezTo>
                <a:cubicBezTo>
                  <a:pt x="17862" y="0"/>
                  <a:pt x="18277" y="0"/>
                  <a:pt x="18692" y="0"/>
                </a:cubicBezTo>
                <a:cubicBezTo>
                  <a:pt x="21185" y="0"/>
                  <a:pt x="21185" y="0"/>
                  <a:pt x="21185" y="0"/>
                </a:cubicBezTo>
                <a:cubicBezTo>
                  <a:pt x="21185" y="0"/>
                  <a:pt x="21600" y="0"/>
                  <a:pt x="21600" y="408"/>
                </a:cubicBezTo>
                <a:lnTo>
                  <a:pt x="21600" y="1385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5" name="Shape 5625"/>
          <p:cNvSpPr/>
          <p:nvPr/>
        </p:nvSpPr>
        <p:spPr>
          <a:xfrm>
            <a:off x="1545780" y="5654338"/>
            <a:ext cx="370758" cy="3023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640" y="21600"/>
                </a:moveTo>
                <a:cubicBezTo>
                  <a:pt x="3960" y="21600"/>
                  <a:pt x="3960" y="21600"/>
                  <a:pt x="3960" y="21600"/>
                </a:cubicBezTo>
                <a:cubicBezTo>
                  <a:pt x="1800" y="21600"/>
                  <a:pt x="0" y="19396"/>
                  <a:pt x="0" y="16751"/>
                </a:cubicBezTo>
                <a:cubicBezTo>
                  <a:pt x="0" y="4849"/>
                  <a:pt x="0" y="4849"/>
                  <a:pt x="0" y="4849"/>
                </a:cubicBezTo>
                <a:cubicBezTo>
                  <a:pt x="0" y="2204"/>
                  <a:pt x="1800" y="0"/>
                  <a:pt x="3960" y="0"/>
                </a:cubicBezTo>
                <a:cubicBezTo>
                  <a:pt x="8640" y="0"/>
                  <a:pt x="8640" y="0"/>
                  <a:pt x="8640" y="0"/>
                </a:cubicBezTo>
                <a:cubicBezTo>
                  <a:pt x="8640" y="0"/>
                  <a:pt x="9000" y="441"/>
                  <a:pt x="9000" y="882"/>
                </a:cubicBezTo>
                <a:cubicBezTo>
                  <a:pt x="9000" y="1322"/>
                  <a:pt x="9000" y="2204"/>
                  <a:pt x="8640" y="2204"/>
                </a:cubicBezTo>
                <a:cubicBezTo>
                  <a:pt x="3960" y="2204"/>
                  <a:pt x="3960" y="2204"/>
                  <a:pt x="3960" y="2204"/>
                </a:cubicBezTo>
                <a:cubicBezTo>
                  <a:pt x="2880" y="2204"/>
                  <a:pt x="1800" y="3527"/>
                  <a:pt x="1800" y="4849"/>
                </a:cubicBezTo>
                <a:cubicBezTo>
                  <a:pt x="1800" y="16751"/>
                  <a:pt x="1800" y="16751"/>
                  <a:pt x="1800" y="16751"/>
                </a:cubicBezTo>
                <a:cubicBezTo>
                  <a:pt x="1800" y="18073"/>
                  <a:pt x="2880" y="19396"/>
                  <a:pt x="3960" y="19396"/>
                </a:cubicBezTo>
                <a:cubicBezTo>
                  <a:pt x="7920" y="19396"/>
                  <a:pt x="7920" y="19396"/>
                  <a:pt x="7920" y="19396"/>
                </a:cubicBezTo>
                <a:cubicBezTo>
                  <a:pt x="8280" y="19396"/>
                  <a:pt x="9000" y="19396"/>
                  <a:pt x="9000" y="19837"/>
                </a:cubicBezTo>
                <a:cubicBezTo>
                  <a:pt x="9000" y="20278"/>
                  <a:pt x="9000" y="21600"/>
                  <a:pt x="8640" y="21600"/>
                </a:cubicBezTo>
                <a:close/>
                <a:moveTo>
                  <a:pt x="21240" y="11461"/>
                </a:moveTo>
                <a:cubicBezTo>
                  <a:pt x="14040" y="20718"/>
                  <a:pt x="14040" y="20718"/>
                  <a:pt x="14040" y="20718"/>
                </a:cubicBezTo>
                <a:cubicBezTo>
                  <a:pt x="13680" y="21159"/>
                  <a:pt x="13680" y="21159"/>
                  <a:pt x="13320" y="21159"/>
                </a:cubicBezTo>
                <a:cubicBezTo>
                  <a:pt x="12960" y="21159"/>
                  <a:pt x="12240" y="20718"/>
                  <a:pt x="12240" y="19837"/>
                </a:cubicBezTo>
                <a:cubicBezTo>
                  <a:pt x="12240" y="14988"/>
                  <a:pt x="12240" y="14988"/>
                  <a:pt x="12240" y="14988"/>
                </a:cubicBezTo>
                <a:cubicBezTo>
                  <a:pt x="6120" y="14988"/>
                  <a:pt x="6120" y="14988"/>
                  <a:pt x="6120" y="14988"/>
                </a:cubicBezTo>
                <a:cubicBezTo>
                  <a:pt x="5760" y="14988"/>
                  <a:pt x="5400" y="14547"/>
                  <a:pt x="5400" y="14106"/>
                </a:cubicBezTo>
                <a:cubicBezTo>
                  <a:pt x="5400" y="7494"/>
                  <a:pt x="5400" y="7494"/>
                  <a:pt x="5400" y="7494"/>
                </a:cubicBezTo>
                <a:cubicBezTo>
                  <a:pt x="5400" y="7053"/>
                  <a:pt x="5760" y="6612"/>
                  <a:pt x="6120" y="6612"/>
                </a:cubicBezTo>
                <a:cubicBezTo>
                  <a:pt x="12240" y="6612"/>
                  <a:pt x="12240" y="6612"/>
                  <a:pt x="12240" y="6612"/>
                </a:cubicBezTo>
                <a:cubicBezTo>
                  <a:pt x="12240" y="1763"/>
                  <a:pt x="12240" y="1763"/>
                  <a:pt x="12240" y="1763"/>
                </a:cubicBezTo>
                <a:cubicBezTo>
                  <a:pt x="12240" y="1322"/>
                  <a:pt x="12960" y="882"/>
                  <a:pt x="13320" y="882"/>
                </a:cubicBezTo>
                <a:cubicBezTo>
                  <a:pt x="13680" y="882"/>
                  <a:pt x="13680" y="882"/>
                  <a:pt x="14040" y="882"/>
                </a:cubicBezTo>
                <a:cubicBezTo>
                  <a:pt x="21240" y="10139"/>
                  <a:pt x="21240" y="10139"/>
                  <a:pt x="21240" y="10139"/>
                </a:cubicBezTo>
                <a:cubicBezTo>
                  <a:pt x="21600" y="10139"/>
                  <a:pt x="21600" y="10580"/>
                  <a:pt x="21600" y="11020"/>
                </a:cubicBezTo>
                <a:cubicBezTo>
                  <a:pt x="21600" y="11020"/>
                  <a:pt x="21600" y="11461"/>
                  <a:pt x="21240" y="1146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6" name="Shape 5626"/>
          <p:cNvSpPr/>
          <p:nvPr/>
        </p:nvSpPr>
        <p:spPr>
          <a:xfrm>
            <a:off x="3173496" y="2111749"/>
            <a:ext cx="390723" cy="3878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2000"/>
                </a:moveTo>
                <a:cubicBezTo>
                  <a:pt x="21600" y="12686"/>
                  <a:pt x="21257" y="13371"/>
                  <a:pt x="20229" y="13371"/>
                </a:cubicBezTo>
                <a:cubicBezTo>
                  <a:pt x="18171" y="14400"/>
                  <a:pt x="18171" y="14400"/>
                  <a:pt x="18171" y="14400"/>
                </a:cubicBezTo>
                <a:cubicBezTo>
                  <a:pt x="18857" y="16457"/>
                  <a:pt x="18857" y="16457"/>
                  <a:pt x="18857" y="16457"/>
                </a:cubicBezTo>
                <a:cubicBezTo>
                  <a:pt x="18857" y="16800"/>
                  <a:pt x="18857" y="16800"/>
                  <a:pt x="18857" y="17143"/>
                </a:cubicBezTo>
                <a:cubicBezTo>
                  <a:pt x="18857" y="18171"/>
                  <a:pt x="18171" y="18857"/>
                  <a:pt x="17143" y="18857"/>
                </a:cubicBezTo>
                <a:cubicBezTo>
                  <a:pt x="16114" y="18857"/>
                  <a:pt x="15429" y="18514"/>
                  <a:pt x="15429" y="17829"/>
                </a:cubicBezTo>
                <a:cubicBezTo>
                  <a:pt x="14400" y="15429"/>
                  <a:pt x="14400" y="15429"/>
                  <a:pt x="14400" y="15429"/>
                </a:cubicBezTo>
                <a:cubicBezTo>
                  <a:pt x="10629" y="16800"/>
                  <a:pt x="10629" y="16800"/>
                  <a:pt x="10629" y="16800"/>
                </a:cubicBezTo>
                <a:cubicBezTo>
                  <a:pt x="11314" y="19200"/>
                  <a:pt x="11314" y="19200"/>
                  <a:pt x="11314" y="19200"/>
                </a:cubicBezTo>
                <a:cubicBezTo>
                  <a:pt x="11314" y="19200"/>
                  <a:pt x="11314" y="19543"/>
                  <a:pt x="11314" y="19543"/>
                </a:cubicBezTo>
                <a:cubicBezTo>
                  <a:pt x="11314" y="20571"/>
                  <a:pt x="10629" y="21600"/>
                  <a:pt x="9600" y="21600"/>
                </a:cubicBezTo>
                <a:cubicBezTo>
                  <a:pt x="8571" y="21600"/>
                  <a:pt x="7886" y="20914"/>
                  <a:pt x="7543" y="20229"/>
                </a:cubicBezTo>
                <a:cubicBezTo>
                  <a:pt x="6857" y="18171"/>
                  <a:pt x="6857" y="18171"/>
                  <a:pt x="6857" y="18171"/>
                </a:cubicBezTo>
                <a:cubicBezTo>
                  <a:pt x="4800" y="18857"/>
                  <a:pt x="4800" y="18857"/>
                  <a:pt x="4800" y="18857"/>
                </a:cubicBezTo>
                <a:cubicBezTo>
                  <a:pt x="4800" y="18857"/>
                  <a:pt x="4457" y="18857"/>
                  <a:pt x="4457" y="18857"/>
                </a:cubicBezTo>
                <a:cubicBezTo>
                  <a:pt x="3429" y="18857"/>
                  <a:pt x="2400" y="18171"/>
                  <a:pt x="2400" y="17143"/>
                </a:cubicBezTo>
                <a:cubicBezTo>
                  <a:pt x="2400" y="16457"/>
                  <a:pt x="3086" y="15429"/>
                  <a:pt x="3771" y="15429"/>
                </a:cubicBezTo>
                <a:cubicBezTo>
                  <a:pt x="5829" y="14743"/>
                  <a:pt x="5829" y="14743"/>
                  <a:pt x="5829" y="14743"/>
                </a:cubicBezTo>
                <a:cubicBezTo>
                  <a:pt x="4457" y="10629"/>
                  <a:pt x="4457" y="10629"/>
                  <a:pt x="4457" y="10629"/>
                </a:cubicBezTo>
                <a:cubicBezTo>
                  <a:pt x="2400" y="11314"/>
                  <a:pt x="2400" y="11314"/>
                  <a:pt x="2400" y="11314"/>
                </a:cubicBezTo>
                <a:cubicBezTo>
                  <a:pt x="2057" y="11314"/>
                  <a:pt x="2057" y="11314"/>
                  <a:pt x="1714" y="11314"/>
                </a:cubicBezTo>
                <a:cubicBezTo>
                  <a:pt x="686" y="11314"/>
                  <a:pt x="0" y="10629"/>
                  <a:pt x="0" y="9600"/>
                </a:cubicBezTo>
                <a:cubicBezTo>
                  <a:pt x="0" y="8571"/>
                  <a:pt x="343" y="7886"/>
                  <a:pt x="1371" y="7886"/>
                </a:cubicBezTo>
                <a:cubicBezTo>
                  <a:pt x="3086" y="7200"/>
                  <a:pt x="3086" y="7200"/>
                  <a:pt x="3086" y="7200"/>
                </a:cubicBezTo>
                <a:cubicBezTo>
                  <a:pt x="2400" y="4800"/>
                  <a:pt x="2400" y="4800"/>
                  <a:pt x="2400" y="4800"/>
                </a:cubicBezTo>
                <a:cubicBezTo>
                  <a:pt x="2400" y="4800"/>
                  <a:pt x="2400" y="4457"/>
                  <a:pt x="2400" y="4457"/>
                </a:cubicBezTo>
                <a:cubicBezTo>
                  <a:pt x="2400" y="3429"/>
                  <a:pt x="3429" y="2400"/>
                  <a:pt x="4457" y="2400"/>
                </a:cubicBezTo>
                <a:cubicBezTo>
                  <a:pt x="5143" y="2400"/>
                  <a:pt x="5829" y="3086"/>
                  <a:pt x="6171" y="3771"/>
                </a:cubicBezTo>
                <a:cubicBezTo>
                  <a:pt x="6857" y="5829"/>
                  <a:pt x="6857" y="5829"/>
                  <a:pt x="6857" y="5829"/>
                </a:cubicBezTo>
                <a:cubicBezTo>
                  <a:pt x="10971" y="4457"/>
                  <a:pt x="10971" y="4457"/>
                  <a:pt x="10971" y="4457"/>
                </a:cubicBezTo>
                <a:cubicBezTo>
                  <a:pt x="10286" y="2400"/>
                  <a:pt x="10286" y="2400"/>
                  <a:pt x="10286" y="2400"/>
                </a:cubicBezTo>
                <a:cubicBezTo>
                  <a:pt x="9943" y="2057"/>
                  <a:pt x="9943" y="2057"/>
                  <a:pt x="9943" y="1714"/>
                </a:cubicBezTo>
                <a:cubicBezTo>
                  <a:pt x="9943" y="686"/>
                  <a:pt x="10971" y="0"/>
                  <a:pt x="12000" y="0"/>
                </a:cubicBezTo>
                <a:cubicBezTo>
                  <a:pt x="12686" y="0"/>
                  <a:pt x="13371" y="343"/>
                  <a:pt x="13714" y="1029"/>
                </a:cubicBezTo>
                <a:cubicBezTo>
                  <a:pt x="14400" y="3429"/>
                  <a:pt x="14400" y="3429"/>
                  <a:pt x="14400" y="3429"/>
                </a:cubicBezTo>
                <a:cubicBezTo>
                  <a:pt x="16457" y="2400"/>
                  <a:pt x="16457" y="2400"/>
                  <a:pt x="16457" y="2400"/>
                </a:cubicBezTo>
                <a:cubicBezTo>
                  <a:pt x="16800" y="2400"/>
                  <a:pt x="16800" y="2400"/>
                  <a:pt x="17143" y="2400"/>
                </a:cubicBezTo>
                <a:cubicBezTo>
                  <a:pt x="18171" y="2400"/>
                  <a:pt x="18857" y="3086"/>
                  <a:pt x="18857" y="4114"/>
                </a:cubicBezTo>
                <a:cubicBezTo>
                  <a:pt x="18857" y="5143"/>
                  <a:pt x="18514" y="5829"/>
                  <a:pt x="17486" y="6171"/>
                </a:cubicBezTo>
                <a:cubicBezTo>
                  <a:pt x="15429" y="6857"/>
                  <a:pt x="15429" y="6857"/>
                  <a:pt x="15429" y="6857"/>
                </a:cubicBezTo>
                <a:cubicBezTo>
                  <a:pt x="16800" y="10971"/>
                  <a:pt x="16800" y="10971"/>
                  <a:pt x="16800" y="10971"/>
                </a:cubicBezTo>
                <a:cubicBezTo>
                  <a:pt x="19200" y="9943"/>
                  <a:pt x="19200" y="9943"/>
                  <a:pt x="19200" y="9943"/>
                </a:cubicBezTo>
                <a:cubicBezTo>
                  <a:pt x="19200" y="9943"/>
                  <a:pt x="19543" y="9943"/>
                  <a:pt x="19543" y="9943"/>
                </a:cubicBezTo>
                <a:cubicBezTo>
                  <a:pt x="20914" y="9943"/>
                  <a:pt x="21600" y="10629"/>
                  <a:pt x="21600" y="12000"/>
                </a:cubicBezTo>
                <a:close/>
                <a:moveTo>
                  <a:pt x="13371" y="12000"/>
                </a:moveTo>
                <a:cubicBezTo>
                  <a:pt x="12000" y="7886"/>
                  <a:pt x="12000" y="7886"/>
                  <a:pt x="12000" y="7886"/>
                </a:cubicBezTo>
                <a:cubicBezTo>
                  <a:pt x="7886" y="9257"/>
                  <a:pt x="7886" y="9257"/>
                  <a:pt x="7886" y="9257"/>
                </a:cubicBezTo>
                <a:cubicBezTo>
                  <a:pt x="9257" y="13371"/>
                  <a:pt x="9257" y="13371"/>
                  <a:pt x="9257" y="13371"/>
                </a:cubicBezTo>
                <a:lnTo>
                  <a:pt x="13371" y="120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2F42708D-7F45-46B6-9920-9DFCB691DCC0}"/>
              </a:ext>
            </a:extLst>
          </p:cNvPr>
          <p:cNvGrpSpPr/>
          <p:nvPr/>
        </p:nvGrpSpPr>
        <p:grpSpPr>
          <a:xfrm>
            <a:off x="5925799" y="3574816"/>
            <a:ext cx="3875775" cy="390670"/>
            <a:chOff x="11932005" y="424869"/>
            <a:chExt cx="3875775" cy="39067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81" name="Shape 5648">
              <a:extLst>
                <a:ext uri="{FF2B5EF4-FFF2-40B4-BE49-F238E27FC236}">
                  <a16:creationId xmlns:a16="http://schemas.microsoft.com/office/drawing/2014/main" id="{F44FEF4A-D62A-48AB-84F1-65AC610AEE4F}"/>
                </a:ext>
              </a:extLst>
            </p:cNvPr>
            <p:cNvSpPr/>
            <p:nvPr/>
          </p:nvSpPr>
          <p:spPr>
            <a:xfrm>
              <a:off x="11932005" y="424869"/>
              <a:ext cx="255762" cy="359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5143" y="21600"/>
                    <a:pt x="0" y="18305"/>
                    <a:pt x="0" y="13912"/>
                  </a:cubicBezTo>
                  <a:cubicBezTo>
                    <a:pt x="0" y="12447"/>
                    <a:pt x="1029" y="11349"/>
                    <a:pt x="2057" y="9885"/>
                  </a:cubicBezTo>
                  <a:cubicBezTo>
                    <a:pt x="3086" y="8786"/>
                    <a:pt x="7200" y="4759"/>
                    <a:pt x="9257" y="732"/>
                  </a:cubicBezTo>
                  <a:cubicBezTo>
                    <a:pt x="9257" y="366"/>
                    <a:pt x="10286" y="0"/>
                    <a:pt x="10800" y="0"/>
                  </a:cubicBezTo>
                  <a:cubicBezTo>
                    <a:pt x="11314" y="0"/>
                    <a:pt x="12343" y="366"/>
                    <a:pt x="12343" y="732"/>
                  </a:cubicBezTo>
                  <a:cubicBezTo>
                    <a:pt x="14400" y="4759"/>
                    <a:pt x="18514" y="8786"/>
                    <a:pt x="19543" y="9885"/>
                  </a:cubicBezTo>
                  <a:cubicBezTo>
                    <a:pt x="20571" y="11349"/>
                    <a:pt x="21600" y="12447"/>
                    <a:pt x="21600" y="13912"/>
                  </a:cubicBezTo>
                  <a:cubicBezTo>
                    <a:pt x="21600" y="18305"/>
                    <a:pt x="16457" y="21600"/>
                    <a:pt x="10800" y="21600"/>
                  </a:cubicBezTo>
                  <a:close/>
                  <a:moveTo>
                    <a:pt x="10286" y="15010"/>
                  </a:moveTo>
                  <a:cubicBezTo>
                    <a:pt x="10286" y="14644"/>
                    <a:pt x="9257" y="13546"/>
                    <a:pt x="8743" y="12814"/>
                  </a:cubicBezTo>
                  <a:cubicBezTo>
                    <a:pt x="8743" y="12447"/>
                    <a:pt x="8229" y="12447"/>
                    <a:pt x="8229" y="12447"/>
                  </a:cubicBezTo>
                  <a:cubicBezTo>
                    <a:pt x="8229" y="12447"/>
                    <a:pt x="7714" y="12447"/>
                    <a:pt x="7714" y="12814"/>
                  </a:cubicBezTo>
                  <a:cubicBezTo>
                    <a:pt x="7200" y="13546"/>
                    <a:pt x="6171" y="14644"/>
                    <a:pt x="6171" y="15010"/>
                  </a:cubicBezTo>
                  <a:cubicBezTo>
                    <a:pt x="5657" y="15376"/>
                    <a:pt x="5657" y="15742"/>
                    <a:pt x="5657" y="16108"/>
                  </a:cubicBezTo>
                  <a:cubicBezTo>
                    <a:pt x="5657" y="16841"/>
                    <a:pt x="6686" y="17939"/>
                    <a:pt x="8229" y="17939"/>
                  </a:cubicBezTo>
                  <a:cubicBezTo>
                    <a:pt x="9771" y="17939"/>
                    <a:pt x="10800" y="16841"/>
                    <a:pt x="10800" y="16108"/>
                  </a:cubicBezTo>
                  <a:cubicBezTo>
                    <a:pt x="10800" y="15742"/>
                    <a:pt x="10800" y="15376"/>
                    <a:pt x="10286" y="1501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82" name="Shape 5649">
              <a:extLst>
                <a:ext uri="{FF2B5EF4-FFF2-40B4-BE49-F238E27FC236}">
                  <a16:creationId xmlns:a16="http://schemas.microsoft.com/office/drawing/2014/main" id="{B6D7770B-25B0-4AA9-9067-C72574399107}"/>
                </a:ext>
              </a:extLst>
            </p:cNvPr>
            <p:cNvSpPr/>
            <p:nvPr/>
          </p:nvSpPr>
          <p:spPr>
            <a:xfrm>
              <a:off x="12808901" y="475460"/>
              <a:ext cx="497472" cy="309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585" y="0"/>
                  </a:moveTo>
                  <a:cubicBezTo>
                    <a:pt x="14751" y="0"/>
                    <a:pt x="14751" y="0"/>
                    <a:pt x="14751" y="0"/>
                  </a:cubicBezTo>
                  <a:cubicBezTo>
                    <a:pt x="18439" y="0"/>
                    <a:pt x="21600" y="4659"/>
                    <a:pt x="21600" y="10588"/>
                  </a:cubicBezTo>
                  <a:cubicBezTo>
                    <a:pt x="21600" y="16518"/>
                    <a:pt x="18439" y="21600"/>
                    <a:pt x="14751" y="21600"/>
                  </a:cubicBezTo>
                  <a:cubicBezTo>
                    <a:pt x="6585" y="21600"/>
                    <a:pt x="6585" y="21600"/>
                    <a:pt x="6585" y="21600"/>
                  </a:cubicBezTo>
                  <a:cubicBezTo>
                    <a:pt x="2898" y="21600"/>
                    <a:pt x="0" y="16518"/>
                    <a:pt x="0" y="10588"/>
                  </a:cubicBezTo>
                  <a:cubicBezTo>
                    <a:pt x="0" y="4659"/>
                    <a:pt x="2898" y="0"/>
                    <a:pt x="6585" y="0"/>
                  </a:cubicBezTo>
                  <a:close/>
                  <a:moveTo>
                    <a:pt x="20283" y="10588"/>
                  </a:moveTo>
                  <a:cubicBezTo>
                    <a:pt x="20283" y="5929"/>
                    <a:pt x="17912" y="2118"/>
                    <a:pt x="14751" y="2118"/>
                  </a:cubicBezTo>
                  <a:cubicBezTo>
                    <a:pt x="11854" y="2118"/>
                    <a:pt x="9483" y="5929"/>
                    <a:pt x="9483" y="10588"/>
                  </a:cubicBezTo>
                  <a:cubicBezTo>
                    <a:pt x="9483" y="15671"/>
                    <a:pt x="11854" y="19482"/>
                    <a:pt x="14751" y="19482"/>
                  </a:cubicBezTo>
                  <a:cubicBezTo>
                    <a:pt x="17912" y="19482"/>
                    <a:pt x="20283" y="15671"/>
                    <a:pt x="20283" y="1058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83" name="Shape 5650">
              <a:extLst>
                <a:ext uri="{FF2B5EF4-FFF2-40B4-BE49-F238E27FC236}">
                  <a16:creationId xmlns:a16="http://schemas.microsoft.com/office/drawing/2014/main" id="{A6EF241A-4BC9-466A-BEEA-6AD3329CA1DF}"/>
                </a:ext>
              </a:extLst>
            </p:cNvPr>
            <p:cNvSpPr/>
            <p:nvPr/>
          </p:nvSpPr>
          <p:spPr>
            <a:xfrm>
              <a:off x="13685800" y="438922"/>
              <a:ext cx="345702" cy="376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226"/>
                  </a:moveTo>
                  <a:cubicBezTo>
                    <a:pt x="21600" y="5226"/>
                    <a:pt x="21221" y="5574"/>
                    <a:pt x="21221" y="5574"/>
                  </a:cubicBezTo>
                  <a:cubicBezTo>
                    <a:pt x="19705" y="5574"/>
                    <a:pt x="19705" y="5574"/>
                    <a:pt x="19705" y="5574"/>
                  </a:cubicBezTo>
                  <a:cubicBezTo>
                    <a:pt x="19705" y="18813"/>
                    <a:pt x="19705" y="18813"/>
                    <a:pt x="19705" y="18813"/>
                  </a:cubicBezTo>
                  <a:cubicBezTo>
                    <a:pt x="19705" y="20206"/>
                    <a:pt x="18568" y="21600"/>
                    <a:pt x="17053" y="21600"/>
                  </a:cubicBezTo>
                  <a:cubicBezTo>
                    <a:pt x="4547" y="21600"/>
                    <a:pt x="4547" y="21600"/>
                    <a:pt x="4547" y="21600"/>
                  </a:cubicBezTo>
                  <a:cubicBezTo>
                    <a:pt x="3411" y="21600"/>
                    <a:pt x="2274" y="20555"/>
                    <a:pt x="2274" y="18813"/>
                  </a:cubicBezTo>
                  <a:cubicBezTo>
                    <a:pt x="2274" y="5574"/>
                    <a:pt x="2274" y="5574"/>
                    <a:pt x="2274" y="5574"/>
                  </a:cubicBezTo>
                  <a:cubicBezTo>
                    <a:pt x="758" y="5574"/>
                    <a:pt x="758" y="5574"/>
                    <a:pt x="758" y="5574"/>
                  </a:cubicBezTo>
                  <a:cubicBezTo>
                    <a:pt x="379" y="5574"/>
                    <a:pt x="0" y="5226"/>
                    <a:pt x="0" y="5226"/>
                  </a:cubicBezTo>
                  <a:cubicBezTo>
                    <a:pt x="0" y="4181"/>
                    <a:pt x="0" y="4181"/>
                    <a:pt x="0" y="4181"/>
                  </a:cubicBezTo>
                  <a:cubicBezTo>
                    <a:pt x="0" y="3832"/>
                    <a:pt x="379" y="3832"/>
                    <a:pt x="758" y="3832"/>
                  </a:cubicBezTo>
                  <a:cubicBezTo>
                    <a:pt x="5305" y="3832"/>
                    <a:pt x="5305" y="3832"/>
                    <a:pt x="5305" y="3832"/>
                  </a:cubicBezTo>
                  <a:cubicBezTo>
                    <a:pt x="6442" y="1394"/>
                    <a:pt x="6442" y="1394"/>
                    <a:pt x="6442" y="1394"/>
                  </a:cubicBezTo>
                  <a:cubicBezTo>
                    <a:pt x="6821" y="697"/>
                    <a:pt x="7579" y="0"/>
                    <a:pt x="8337" y="0"/>
                  </a:cubicBezTo>
                  <a:cubicBezTo>
                    <a:pt x="13263" y="0"/>
                    <a:pt x="13263" y="0"/>
                    <a:pt x="13263" y="0"/>
                  </a:cubicBezTo>
                  <a:cubicBezTo>
                    <a:pt x="14021" y="0"/>
                    <a:pt x="15158" y="697"/>
                    <a:pt x="15537" y="1394"/>
                  </a:cubicBezTo>
                  <a:cubicBezTo>
                    <a:pt x="16295" y="3832"/>
                    <a:pt x="16295" y="3832"/>
                    <a:pt x="16295" y="3832"/>
                  </a:cubicBezTo>
                  <a:cubicBezTo>
                    <a:pt x="21221" y="3832"/>
                    <a:pt x="21221" y="3832"/>
                    <a:pt x="21221" y="3832"/>
                  </a:cubicBezTo>
                  <a:cubicBezTo>
                    <a:pt x="21221" y="3832"/>
                    <a:pt x="21600" y="3832"/>
                    <a:pt x="21600" y="4181"/>
                  </a:cubicBezTo>
                  <a:lnTo>
                    <a:pt x="21600" y="5226"/>
                  </a:lnTo>
                  <a:close/>
                  <a:moveTo>
                    <a:pt x="17811" y="5574"/>
                  </a:moveTo>
                  <a:cubicBezTo>
                    <a:pt x="4168" y="5574"/>
                    <a:pt x="4168" y="5574"/>
                    <a:pt x="4168" y="5574"/>
                  </a:cubicBezTo>
                  <a:cubicBezTo>
                    <a:pt x="4168" y="18813"/>
                    <a:pt x="4168" y="18813"/>
                    <a:pt x="4168" y="18813"/>
                  </a:cubicBezTo>
                  <a:cubicBezTo>
                    <a:pt x="4168" y="19510"/>
                    <a:pt x="4547" y="19858"/>
                    <a:pt x="4547" y="19858"/>
                  </a:cubicBezTo>
                  <a:cubicBezTo>
                    <a:pt x="17053" y="19858"/>
                    <a:pt x="17053" y="19858"/>
                    <a:pt x="17053" y="19858"/>
                  </a:cubicBezTo>
                  <a:cubicBezTo>
                    <a:pt x="17432" y="19858"/>
                    <a:pt x="17811" y="19510"/>
                    <a:pt x="17811" y="18813"/>
                  </a:cubicBezTo>
                  <a:lnTo>
                    <a:pt x="17811" y="5574"/>
                  </a:lnTo>
                  <a:close/>
                  <a:moveTo>
                    <a:pt x="7958" y="16723"/>
                  </a:moveTo>
                  <a:cubicBezTo>
                    <a:pt x="7958" y="17071"/>
                    <a:pt x="7579" y="17071"/>
                    <a:pt x="7579" y="17071"/>
                  </a:cubicBezTo>
                  <a:cubicBezTo>
                    <a:pt x="6442" y="17071"/>
                    <a:pt x="6442" y="17071"/>
                    <a:pt x="6442" y="17071"/>
                  </a:cubicBezTo>
                  <a:cubicBezTo>
                    <a:pt x="6063" y="17071"/>
                    <a:pt x="6063" y="17071"/>
                    <a:pt x="6063" y="16723"/>
                  </a:cubicBezTo>
                  <a:cubicBezTo>
                    <a:pt x="6063" y="8710"/>
                    <a:pt x="6063" y="8710"/>
                    <a:pt x="6063" y="8710"/>
                  </a:cubicBezTo>
                  <a:cubicBezTo>
                    <a:pt x="6063" y="8361"/>
                    <a:pt x="6063" y="8361"/>
                    <a:pt x="6442" y="8361"/>
                  </a:cubicBezTo>
                  <a:cubicBezTo>
                    <a:pt x="7579" y="8361"/>
                    <a:pt x="7579" y="8361"/>
                    <a:pt x="7579" y="8361"/>
                  </a:cubicBezTo>
                  <a:cubicBezTo>
                    <a:pt x="7579" y="8361"/>
                    <a:pt x="7958" y="8361"/>
                    <a:pt x="7958" y="8710"/>
                  </a:cubicBezTo>
                  <a:lnTo>
                    <a:pt x="7958" y="16723"/>
                  </a:lnTo>
                  <a:close/>
                  <a:moveTo>
                    <a:pt x="14400" y="3832"/>
                  </a:moveTo>
                  <a:cubicBezTo>
                    <a:pt x="13642" y="2090"/>
                    <a:pt x="13642" y="2090"/>
                    <a:pt x="13642" y="2090"/>
                  </a:cubicBezTo>
                  <a:cubicBezTo>
                    <a:pt x="13642" y="2090"/>
                    <a:pt x="13263" y="2090"/>
                    <a:pt x="13263" y="2090"/>
                  </a:cubicBezTo>
                  <a:cubicBezTo>
                    <a:pt x="8337" y="2090"/>
                    <a:pt x="8337" y="2090"/>
                    <a:pt x="8337" y="2090"/>
                  </a:cubicBezTo>
                  <a:cubicBezTo>
                    <a:pt x="8337" y="2090"/>
                    <a:pt x="8337" y="2090"/>
                    <a:pt x="8337" y="2090"/>
                  </a:cubicBezTo>
                  <a:cubicBezTo>
                    <a:pt x="7579" y="3832"/>
                    <a:pt x="7579" y="3832"/>
                    <a:pt x="7579" y="3832"/>
                  </a:cubicBezTo>
                  <a:lnTo>
                    <a:pt x="14400" y="3832"/>
                  </a:lnTo>
                  <a:close/>
                  <a:moveTo>
                    <a:pt x="11747" y="16723"/>
                  </a:moveTo>
                  <a:cubicBezTo>
                    <a:pt x="11747" y="17071"/>
                    <a:pt x="11747" y="17071"/>
                    <a:pt x="11368" y="17071"/>
                  </a:cubicBezTo>
                  <a:cubicBezTo>
                    <a:pt x="10232" y="17071"/>
                    <a:pt x="10232" y="17071"/>
                    <a:pt x="10232" y="17071"/>
                  </a:cubicBezTo>
                  <a:cubicBezTo>
                    <a:pt x="10232" y="17071"/>
                    <a:pt x="9853" y="17071"/>
                    <a:pt x="9853" y="16723"/>
                  </a:cubicBezTo>
                  <a:cubicBezTo>
                    <a:pt x="9853" y="8710"/>
                    <a:pt x="9853" y="8710"/>
                    <a:pt x="9853" y="8710"/>
                  </a:cubicBezTo>
                  <a:cubicBezTo>
                    <a:pt x="9853" y="8361"/>
                    <a:pt x="10232" y="8361"/>
                    <a:pt x="10232" y="8361"/>
                  </a:cubicBezTo>
                  <a:cubicBezTo>
                    <a:pt x="11368" y="8361"/>
                    <a:pt x="11368" y="8361"/>
                    <a:pt x="11368" y="8361"/>
                  </a:cubicBezTo>
                  <a:cubicBezTo>
                    <a:pt x="11747" y="8361"/>
                    <a:pt x="11747" y="8361"/>
                    <a:pt x="11747" y="8710"/>
                  </a:cubicBezTo>
                  <a:lnTo>
                    <a:pt x="11747" y="16723"/>
                  </a:lnTo>
                  <a:close/>
                  <a:moveTo>
                    <a:pt x="15916" y="16723"/>
                  </a:moveTo>
                  <a:cubicBezTo>
                    <a:pt x="15916" y="17071"/>
                    <a:pt x="15537" y="17071"/>
                    <a:pt x="15158" y="17071"/>
                  </a:cubicBezTo>
                  <a:cubicBezTo>
                    <a:pt x="14400" y="17071"/>
                    <a:pt x="14400" y="17071"/>
                    <a:pt x="14400" y="17071"/>
                  </a:cubicBezTo>
                  <a:cubicBezTo>
                    <a:pt x="14021" y="17071"/>
                    <a:pt x="13642" y="17071"/>
                    <a:pt x="13642" y="16723"/>
                  </a:cubicBezTo>
                  <a:cubicBezTo>
                    <a:pt x="13642" y="8710"/>
                    <a:pt x="13642" y="8710"/>
                    <a:pt x="13642" y="8710"/>
                  </a:cubicBezTo>
                  <a:cubicBezTo>
                    <a:pt x="13642" y="8361"/>
                    <a:pt x="14021" y="8361"/>
                    <a:pt x="14400" y="8361"/>
                  </a:cubicBezTo>
                  <a:cubicBezTo>
                    <a:pt x="15158" y="8361"/>
                    <a:pt x="15158" y="8361"/>
                    <a:pt x="15158" y="8361"/>
                  </a:cubicBezTo>
                  <a:cubicBezTo>
                    <a:pt x="15537" y="8361"/>
                    <a:pt x="15916" y="8361"/>
                    <a:pt x="15916" y="8710"/>
                  </a:cubicBezTo>
                  <a:lnTo>
                    <a:pt x="15916" y="16723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84" name="Shape 5651">
              <a:extLst>
                <a:ext uri="{FF2B5EF4-FFF2-40B4-BE49-F238E27FC236}">
                  <a16:creationId xmlns:a16="http://schemas.microsoft.com/office/drawing/2014/main" id="{B114DD2C-9761-4262-9C77-766A4AA385AF}"/>
                </a:ext>
              </a:extLst>
            </p:cNvPr>
            <p:cNvSpPr/>
            <p:nvPr/>
          </p:nvSpPr>
          <p:spPr>
            <a:xfrm>
              <a:off x="14579560" y="475458"/>
              <a:ext cx="418775" cy="340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6586"/>
                  </a:moveTo>
                  <a:cubicBezTo>
                    <a:pt x="21600" y="17743"/>
                    <a:pt x="20661" y="17743"/>
                    <a:pt x="20035" y="17743"/>
                  </a:cubicBezTo>
                  <a:cubicBezTo>
                    <a:pt x="20035" y="20057"/>
                    <a:pt x="18783" y="21600"/>
                    <a:pt x="16904" y="21600"/>
                  </a:cubicBezTo>
                  <a:cubicBezTo>
                    <a:pt x="15026" y="21600"/>
                    <a:pt x="13774" y="20057"/>
                    <a:pt x="13774" y="17743"/>
                  </a:cubicBezTo>
                  <a:cubicBezTo>
                    <a:pt x="8765" y="17743"/>
                    <a:pt x="8765" y="17743"/>
                    <a:pt x="8765" y="17743"/>
                  </a:cubicBezTo>
                  <a:cubicBezTo>
                    <a:pt x="8765" y="20057"/>
                    <a:pt x="7513" y="21600"/>
                    <a:pt x="5635" y="21600"/>
                  </a:cubicBezTo>
                  <a:cubicBezTo>
                    <a:pt x="3757" y="21600"/>
                    <a:pt x="2504" y="20057"/>
                    <a:pt x="2504" y="17743"/>
                  </a:cubicBezTo>
                  <a:cubicBezTo>
                    <a:pt x="1565" y="17743"/>
                    <a:pt x="1565" y="17743"/>
                    <a:pt x="1565" y="17743"/>
                  </a:cubicBezTo>
                  <a:cubicBezTo>
                    <a:pt x="939" y="17743"/>
                    <a:pt x="0" y="17743"/>
                    <a:pt x="0" y="16586"/>
                  </a:cubicBezTo>
                  <a:cubicBezTo>
                    <a:pt x="0" y="16200"/>
                    <a:pt x="313" y="15814"/>
                    <a:pt x="939" y="15814"/>
                  </a:cubicBezTo>
                  <a:cubicBezTo>
                    <a:pt x="939" y="10800"/>
                    <a:pt x="939" y="10800"/>
                    <a:pt x="939" y="10800"/>
                  </a:cubicBezTo>
                  <a:cubicBezTo>
                    <a:pt x="939" y="9643"/>
                    <a:pt x="626" y="8486"/>
                    <a:pt x="1252" y="7714"/>
                  </a:cubicBezTo>
                  <a:cubicBezTo>
                    <a:pt x="3757" y="4629"/>
                    <a:pt x="3757" y="4629"/>
                    <a:pt x="3757" y="4629"/>
                  </a:cubicBezTo>
                  <a:cubicBezTo>
                    <a:pt x="4070" y="4243"/>
                    <a:pt x="4696" y="3857"/>
                    <a:pt x="5322" y="3857"/>
                  </a:cubicBezTo>
                  <a:cubicBezTo>
                    <a:pt x="7200" y="3857"/>
                    <a:pt x="7200" y="3857"/>
                    <a:pt x="7200" y="3857"/>
                  </a:cubicBezTo>
                  <a:cubicBezTo>
                    <a:pt x="7200" y="771"/>
                    <a:pt x="7200" y="771"/>
                    <a:pt x="7200" y="771"/>
                  </a:cubicBezTo>
                  <a:cubicBezTo>
                    <a:pt x="7200" y="386"/>
                    <a:pt x="7513" y="0"/>
                    <a:pt x="8139" y="0"/>
                  </a:cubicBezTo>
                  <a:cubicBezTo>
                    <a:pt x="20974" y="0"/>
                    <a:pt x="20974" y="0"/>
                    <a:pt x="20974" y="0"/>
                  </a:cubicBezTo>
                  <a:cubicBezTo>
                    <a:pt x="21287" y="0"/>
                    <a:pt x="21600" y="386"/>
                    <a:pt x="21600" y="771"/>
                  </a:cubicBezTo>
                  <a:lnTo>
                    <a:pt x="21600" y="16586"/>
                  </a:lnTo>
                  <a:close/>
                  <a:moveTo>
                    <a:pt x="7200" y="9643"/>
                  </a:moveTo>
                  <a:cubicBezTo>
                    <a:pt x="7200" y="5786"/>
                    <a:pt x="7200" y="5786"/>
                    <a:pt x="7200" y="5786"/>
                  </a:cubicBezTo>
                  <a:cubicBezTo>
                    <a:pt x="5322" y="5786"/>
                    <a:pt x="5322" y="5786"/>
                    <a:pt x="5322" y="5786"/>
                  </a:cubicBezTo>
                  <a:cubicBezTo>
                    <a:pt x="5322" y="5786"/>
                    <a:pt x="5009" y="5786"/>
                    <a:pt x="5009" y="5786"/>
                  </a:cubicBezTo>
                  <a:cubicBezTo>
                    <a:pt x="2504" y="8871"/>
                    <a:pt x="2504" y="8871"/>
                    <a:pt x="2504" y="8871"/>
                  </a:cubicBezTo>
                  <a:cubicBezTo>
                    <a:pt x="2504" y="8871"/>
                    <a:pt x="2504" y="9257"/>
                    <a:pt x="2504" y="9257"/>
                  </a:cubicBezTo>
                  <a:cubicBezTo>
                    <a:pt x="2504" y="9643"/>
                    <a:pt x="2504" y="9643"/>
                    <a:pt x="2504" y="9643"/>
                  </a:cubicBezTo>
                  <a:lnTo>
                    <a:pt x="7200" y="9643"/>
                  </a:lnTo>
                  <a:close/>
                  <a:moveTo>
                    <a:pt x="5635" y="15814"/>
                  </a:moveTo>
                  <a:cubicBezTo>
                    <a:pt x="4696" y="15814"/>
                    <a:pt x="4070" y="16586"/>
                    <a:pt x="4070" y="17743"/>
                  </a:cubicBezTo>
                  <a:cubicBezTo>
                    <a:pt x="4070" y="18900"/>
                    <a:pt x="4696" y="19671"/>
                    <a:pt x="5635" y="19671"/>
                  </a:cubicBezTo>
                  <a:cubicBezTo>
                    <a:pt x="6574" y="19671"/>
                    <a:pt x="7200" y="18900"/>
                    <a:pt x="7200" y="17743"/>
                  </a:cubicBezTo>
                  <a:cubicBezTo>
                    <a:pt x="7200" y="16586"/>
                    <a:pt x="6574" y="15814"/>
                    <a:pt x="5635" y="15814"/>
                  </a:cubicBezTo>
                  <a:close/>
                  <a:moveTo>
                    <a:pt x="16904" y="15814"/>
                  </a:moveTo>
                  <a:cubicBezTo>
                    <a:pt x="15965" y="15814"/>
                    <a:pt x="15339" y="16586"/>
                    <a:pt x="15339" y="17743"/>
                  </a:cubicBezTo>
                  <a:cubicBezTo>
                    <a:pt x="15339" y="18900"/>
                    <a:pt x="15965" y="19671"/>
                    <a:pt x="16904" y="19671"/>
                  </a:cubicBezTo>
                  <a:cubicBezTo>
                    <a:pt x="17843" y="19671"/>
                    <a:pt x="18470" y="18900"/>
                    <a:pt x="18470" y="17743"/>
                  </a:cubicBezTo>
                  <a:cubicBezTo>
                    <a:pt x="18470" y="16586"/>
                    <a:pt x="17843" y="15814"/>
                    <a:pt x="16904" y="1581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85" name="Shape 5652">
              <a:extLst>
                <a:ext uri="{FF2B5EF4-FFF2-40B4-BE49-F238E27FC236}">
                  <a16:creationId xmlns:a16="http://schemas.microsoft.com/office/drawing/2014/main" id="{67320DF4-811E-4312-B2EB-5CEEB7B5310C}"/>
                </a:ext>
              </a:extLst>
            </p:cNvPr>
            <p:cNvSpPr/>
            <p:nvPr/>
          </p:nvSpPr>
          <p:spPr>
            <a:xfrm>
              <a:off x="15436785" y="438922"/>
              <a:ext cx="370995" cy="376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768"/>
                  </a:moveTo>
                  <a:cubicBezTo>
                    <a:pt x="21600" y="19858"/>
                    <a:pt x="19830" y="21600"/>
                    <a:pt x="17705" y="21600"/>
                  </a:cubicBezTo>
                  <a:cubicBezTo>
                    <a:pt x="3895" y="21600"/>
                    <a:pt x="3895" y="21600"/>
                    <a:pt x="3895" y="21600"/>
                  </a:cubicBezTo>
                  <a:cubicBezTo>
                    <a:pt x="1770" y="21600"/>
                    <a:pt x="0" y="19858"/>
                    <a:pt x="0" y="17768"/>
                  </a:cubicBezTo>
                  <a:cubicBezTo>
                    <a:pt x="0" y="4181"/>
                    <a:pt x="0" y="4181"/>
                    <a:pt x="0" y="4181"/>
                  </a:cubicBezTo>
                  <a:cubicBezTo>
                    <a:pt x="0" y="2090"/>
                    <a:pt x="1770" y="0"/>
                    <a:pt x="3895" y="0"/>
                  </a:cubicBezTo>
                  <a:cubicBezTo>
                    <a:pt x="17705" y="0"/>
                    <a:pt x="17705" y="0"/>
                    <a:pt x="17705" y="0"/>
                  </a:cubicBezTo>
                  <a:cubicBezTo>
                    <a:pt x="19830" y="0"/>
                    <a:pt x="21600" y="2090"/>
                    <a:pt x="21600" y="4181"/>
                  </a:cubicBezTo>
                  <a:lnTo>
                    <a:pt x="21600" y="17768"/>
                  </a:lnTo>
                  <a:close/>
                  <a:moveTo>
                    <a:pt x="15226" y="16374"/>
                  </a:moveTo>
                  <a:cubicBezTo>
                    <a:pt x="14872" y="16374"/>
                    <a:pt x="14164" y="16723"/>
                    <a:pt x="13810" y="16723"/>
                  </a:cubicBezTo>
                  <a:cubicBezTo>
                    <a:pt x="12393" y="16723"/>
                    <a:pt x="12039" y="15677"/>
                    <a:pt x="12039" y="14632"/>
                  </a:cubicBezTo>
                  <a:cubicBezTo>
                    <a:pt x="12039" y="9058"/>
                    <a:pt x="12039" y="9058"/>
                    <a:pt x="12039" y="9058"/>
                  </a:cubicBezTo>
                  <a:cubicBezTo>
                    <a:pt x="15580" y="9058"/>
                    <a:pt x="15580" y="9058"/>
                    <a:pt x="15580" y="9058"/>
                  </a:cubicBezTo>
                  <a:cubicBezTo>
                    <a:pt x="15580" y="6619"/>
                    <a:pt x="15580" y="6619"/>
                    <a:pt x="15580" y="6619"/>
                  </a:cubicBezTo>
                  <a:cubicBezTo>
                    <a:pt x="12039" y="6619"/>
                    <a:pt x="12039" y="6619"/>
                    <a:pt x="12039" y="6619"/>
                  </a:cubicBezTo>
                  <a:cubicBezTo>
                    <a:pt x="12039" y="2090"/>
                    <a:pt x="12039" y="2090"/>
                    <a:pt x="12039" y="2090"/>
                  </a:cubicBezTo>
                  <a:cubicBezTo>
                    <a:pt x="9207" y="2090"/>
                    <a:pt x="9207" y="2090"/>
                    <a:pt x="9207" y="2090"/>
                  </a:cubicBezTo>
                  <a:cubicBezTo>
                    <a:pt x="9207" y="2090"/>
                    <a:pt x="9207" y="2090"/>
                    <a:pt x="9207" y="2090"/>
                  </a:cubicBezTo>
                  <a:cubicBezTo>
                    <a:pt x="9207" y="3484"/>
                    <a:pt x="8498" y="5923"/>
                    <a:pt x="5666" y="6968"/>
                  </a:cubicBezTo>
                  <a:cubicBezTo>
                    <a:pt x="5666" y="9058"/>
                    <a:pt x="5666" y="9058"/>
                    <a:pt x="5666" y="9058"/>
                  </a:cubicBezTo>
                  <a:cubicBezTo>
                    <a:pt x="7436" y="9058"/>
                    <a:pt x="7436" y="9058"/>
                    <a:pt x="7436" y="9058"/>
                  </a:cubicBezTo>
                  <a:cubicBezTo>
                    <a:pt x="7436" y="14981"/>
                    <a:pt x="7436" y="14981"/>
                    <a:pt x="7436" y="14981"/>
                  </a:cubicBezTo>
                  <a:cubicBezTo>
                    <a:pt x="7436" y="17071"/>
                    <a:pt x="8852" y="19858"/>
                    <a:pt x="12748" y="19858"/>
                  </a:cubicBezTo>
                  <a:cubicBezTo>
                    <a:pt x="14164" y="19858"/>
                    <a:pt x="15580" y="19161"/>
                    <a:pt x="15934" y="18813"/>
                  </a:cubicBezTo>
                  <a:lnTo>
                    <a:pt x="15226" y="16374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6D9A155C-69C2-4129-9FEF-99A942464D31}"/>
              </a:ext>
            </a:extLst>
          </p:cNvPr>
          <p:cNvGrpSpPr/>
          <p:nvPr/>
        </p:nvGrpSpPr>
        <p:grpSpPr>
          <a:xfrm>
            <a:off x="5972487" y="4249347"/>
            <a:ext cx="3923555" cy="438449"/>
            <a:chOff x="11951678" y="1090975"/>
            <a:chExt cx="3923555" cy="438449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86" name="Shape 5667">
              <a:extLst>
                <a:ext uri="{FF2B5EF4-FFF2-40B4-BE49-F238E27FC236}">
                  <a16:creationId xmlns:a16="http://schemas.microsoft.com/office/drawing/2014/main" id="{9AE5BD92-4AA7-4A86-8E09-E0C19F95AB19}"/>
                </a:ext>
              </a:extLst>
            </p:cNvPr>
            <p:cNvSpPr/>
            <p:nvPr/>
          </p:nvSpPr>
          <p:spPr>
            <a:xfrm>
              <a:off x="11951678" y="1262420"/>
              <a:ext cx="241709" cy="140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722"/>
                  </a:moveTo>
                  <a:cubicBezTo>
                    <a:pt x="20520" y="21600"/>
                    <a:pt x="20520" y="21600"/>
                    <a:pt x="20520" y="21600"/>
                  </a:cubicBezTo>
                  <a:cubicBezTo>
                    <a:pt x="19980" y="21600"/>
                    <a:pt x="19980" y="21600"/>
                    <a:pt x="19980" y="21600"/>
                  </a:cubicBezTo>
                  <a:cubicBezTo>
                    <a:pt x="19440" y="21600"/>
                    <a:pt x="19440" y="21600"/>
                    <a:pt x="19440" y="21600"/>
                  </a:cubicBezTo>
                  <a:cubicBezTo>
                    <a:pt x="10800" y="6574"/>
                    <a:pt x="10800" y="6574"/>
                    <a:pt x="10800" y="6574"/>
                  </a:cubicBezTo>
                  <a:cubicBezTo>
                    <a:pt x="2160" y="21600"/>
                    <a:pt x="2160" y="21600"/>
                    <a:pt x="2160" y="21600"/>
                  </a:cubicBezTo>
                  <a:cubicBezTo>
                    <a:pt x="2160" y="21600"/>
                    <a:pt x="2160" y="21600"/>
                    <a:pt x="1620" y="21600"/>
                  </a:cubicBezTo>
                  <a:cubicBezTo>
                    <a:pt x="1620" y="21600"/>
                    <a:pt x="1620" y="21600"/>
                    <a:pt x="1080" y="21600"/>
                  </a:cubicBezTo>
                  <a:cubicBezTo>
                    <a:pt x="0" y="19722"/>
                    <a:pt x="0" y="19722"/>
                    <a:pt x="0" y="19722"/>
                  </a:cubicBezTo>
                  <a:cubicBezTo>
                    <a:pt x="0" y="19722"/>
                    <a:pt x="0" y="18783"/>
                    <a:pt x="0" y="18783"/>
                  </a:cubicBezTo>
                  <a:cubicBezTo>
                    <a:pt x="0" y="18783"/>
                    <a:pt x="0" y="17843"/>
                    <a:pt x="0" y="17843"/>
                  </a:cubicBezTo>
                  <a:cubicBezTo>
                    <a:pt x="10260" y="0"/>
                    <a:pt x="10260" y="0"/>
                    <a:pt x="10260" y="0"/>
                  </a:cubicBezTo>
                  <a:cubicBezTo>
                    <a:pt x="10260" y="0"/>
                    <a:pt x="10800" y="0"/>
                    <a:pt x="10800" y="0"/>
                  </a:cubicBezTo>
                  <a:cubicBezTo>
                    <a:pt x="10800" y="0"/>
                    <a:pt x="11340" y="0"/>
                    <a:pt x="11340" y="0"/>
                  </a:cubicBezTo>
                  <a:cubicBezTo>
                    <a:pt x="21600" y="17843"/>
                    <a:pt x="21600" y="17843"/>
                    <a:pt x="21600" y="17843"/>
                  </a:cubicBezTo>
                  <a:cubicBezTo>
                    <a:pt x="21600" y="17843"/>
                    <a:pt x="21600" y="18783"/>
                    <a:pt x="21600" y="18783"/>
                  </a:cubicBezTo>
                  <a:cubicBezTo>
                    <a:pt x="21600" y="18783"/>
                    <a:pt x="21600" y="19722"/>
                    <a:pt x="21600" y="1972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87" name="Shape 5668">
              <a:extLst>
                <a:ext uri="{FF2B5EF4-FFF2-40B4-BE49-F238E27FC236}">
                  <a16:creationId xmlns:a16="http://schemas.microsoft.com/office/drawing/2014/main" id="{6BFA3796-1701-4B20-94AC-858C5D9D51C4}"/>
                </a:ext>
              </a:extLst>
            </p:cNvPr>
            <p:cNvSpPr/>
            <p:nvPr/>
          </p:nvSpPr>
          <p:spPr>
            <a:xfrm>
              <a:off x="12808899" y="1121889"/>
              <a:ext cx="376617" cy="376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77" y="21600"/>
                    <a:pt x="0" y="16723"/>
                    <a:pt x="0" y="10800"/>
                  </a:cubicBezTo>
                  <a:cubicBezTo>
                    <a:pt x="0" y="4877"/>
                    <a:pt x="4877" y="0"/>
                    <a:pt x="10800" y="0"/>
                  </a:cubicBezTo>
                  <a:cubicBezTo>
                    <a:pt x="16723" y="0"/>
                    <a:pt x="21600" y="4877"/>
                    <a:pt x="21600" y="10800"/>
                  </a:cubicBezTo>
                  <a:cubicBezTo>
                    <a:pt x="21600" y="16723"/>
                    <a:pt x="16723" y="21600"/>
                    <a:pt x="10800" y="21600"/>
                  </a:cubicBezTo>
                  <a:close/>
                  <a:moveTo>
                    <a:pt x="17768" y="10452"/>
                  </a:moveTo>
                  <a:cubicBezTo>
                    <a:pt x="16723" y="9058"/>
                    <a:pt x="16723" y="9058"/>
                    <a:pt x="16723" y="9058"/>
                  </a:cubicBezTo>
                  <a:cubicBezTo>
                    <a:pt x="16374" y="8710"/>
                    <a:pt x="16374" y="8710"/>
                    <a:pt x="16026" y="8710"/>
                  </a:cubicBezTo>
                  <a:cubicBezTo>
                    <a:pt x="15677" y="8710"/>
                    <a:pt x="15677" y="8710"/>
                    <a:pt x="15329" y="9058"/>
                  </a:cubicBezTo>
                  <a:cubicBezTo>
                    <a:pt x="12542" y="11497"/>
                    <a:pt x="12542" y="11497"/>
                    <a:pt x="12542" y="11497"/>
                  </a:cubicBezTo>
                  <a:cubicBezTo>
                    <a:pt x="12542" y="4529"/>
                    <a:pt x="12542" y="4529"/>
                    <a:pt x="12542" y="4529"/>
                  </a:cubicBezTo>
                  <a:cubicBezTo>
                    <a:pt x="12542" y="4181"/>
                    <a:pt x="12194" y="3832"/>
                    <a:pt x="11845" y="3832"/>
                  </a:cubicBezTo>
                  <a:cubicBezTo>
                    <a:pt x="10103" y="3832"/>
                    <a:pt x="10103" y="3832"/>
                    <a:pt x="10103" y="3832"/>
                  </a:cubicBezTo>
                  <a:cubicBezTo>
                    <a:pt x="9406" y="3832"/>
                    <a:pt x="9058" y="4181"/>
                    <a:pt x="9058" y="4529"/>
                  </a:cubicBezTo>
                  <a:cubicBezTo>
                    <a:pt x="9058" y="11497"/>
                    <a:pt x="9058" y="11497"/>
                    <a:pt x="9058" y="11497"/>
                  </a:cubicBezTo>
                  <a:cubicBezTo>
                    <a:pt x="6619" y="9058"/>
                    <a:pt x="6619" y="9058"/>
                    <a:pt x="6619" y="9058"/>
                  </a:cubicBezTo>
                  <a:cubicBezTo>
                    <a:pt x="6271" y="8710"/>
                    <a:pt x="5923" y="8710"/>
                    <a:pt x="5923" y="8710"/>
                  </a:cubicBezTo>
                  <a:cubicBezTo>
                    <a:pt x="5574" y="8710"/>
                    <a:pt x="5226" y="8710"/>
                    <a:pt x="5226" y="9058"/>
                  </a:cubicBezTo>
                  <a:cubicBezTo>
                    <a:pt x="3832" y="10452"/>
                    <a:pt x="3832" y="10452"/>
                    <a:pt x="3832" y="10452"/>
                  </a:cubicBezTo>
                  <a:cubicBezTo>
                    <a:pt x="3832" y="10452"/>
                    <a:pt x="3832" y="10800"/>
                    <a:pt x="3832" y="10800"/>
                  </a:cubicBezTo>
                  <a:cubicBezTo>
                    <a:pt x="3832" y="11148"/>
                    <a:pt x="3832" y="11497"/>
                    <a:pt x="3832" y="11497"/>
                  </a:cubicBezTo>
                  <a:cubicBezTo>
                    <a:pt x="9058" y="16723"/>
                    <a:pt x="9058" y="16723"/>
                    <a:pt x="9058" y="16723"/>
                  </a:cubicBezTo>
                  <a:cubicBezTo>
                    <a:pt x="10452" y="17768"/>
                    <a:pt x="10452" y="17768"/>
                    <a:pt x="10452" y="17768"/>
                  </a:cubicBezTo>
                  <a:cubicBezTo>
                    <a:pt x="10452" y="18116"/>
                    <a:pt x="10800" y="18116"/>
                    <a:pt x="10800" y="18116"/>
                  </a:cubicBezTo>
                  <a:cubicBezTo>
                    <a:pt x="11148" y="18116"/>
                    <a:pt x="11497" y="18116"/>
                    <a:pt x="11497" y="17768"/>
                  </a:cubicBezTo>
                  <a:cubicBezTo>
                    <a:pt x="12890" y="16723"/>
                    <a:pt x="12890" y="16723"/>
                    <a:pt x="12890" y="16723"/>
                  </a:cubicBezTo>
                  <a:cubicBezTo>
                    <a:pt x="17768" y="11497"/>
                    <a:pt x="17768" y="11497"/>
                    <a:pt x="17768" y="11497"/>
                  </a:cubicBezTo>
                  <a:cubicBezTo>
                    <a:pt x="18116" y="11497"/>
                    <a:pt x="18116" y="11148"/>
                    <a:pt x="18116" y="10800"/>
                  </a:cubicBezTo>
                  <a:cubicBezTo>
                    <a:pt x="18116" y="10800"/>
                    <a:pt x="18116" y="10452"/>
                    <a:pt x="17768" y="1045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88" name="Shape 5669">
              <a:extLst>
                <a:ext uri="{FF2B5EF4-FFF2-40B4-BE49-F238E27FC236}">
                  <a16:creationId xmlns:a16="http://schemas.microsoft.com/office/drawing/2014/main" id="{1B960040-BE04-45DF-9889-366EAF7B2769}"/>
                </a:ext>
              </a:extLst>
            </p:cNvPr>
            <p:cNvSpPr/>
            <p:nvPr/>
          </p:nvSpPr>
          <p:spPr>
            <a:xfrm>
              <a:off x="13685801" y="1121889"/>
              <a:ext cx="370995" cy="376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77" y="21600"/>
                  </a:moveTo>
                  <a:cubicBezTo>
                    <a:pt x="4957" y="21600"/>
                    <a:pt x="0" y="16723"/>
                    <a:pt x="0" y="10800"/>
                  </a:cubicBezTo>
                  <a:cubicBezTo>
                    <a:pt x="0" y="4877"/>
                    <a:pt x="4957" y="0"/>
                    <a:pt x="10977" y="0"/>
                  </a:cubicBezTo>
                  <a:cubicBezTo>
                    <a:pt x="16997" y="0"/>
                    <a:pt x="21600" y="4877"/>
                    <a:pt x="21600" y="10800"/>
                  </a:cubicBezTo>
                  <a:cubicBezTo>
                    <a:pt x="21600" y="16723"/>
                    <a:pt x="16997" y="21600"/>
                    <a:pt x="10977" y="21600"/>
                  </a:cubicBezTo>
                  <a:close/>
                  <a:moveTo>
                    <a:pt x="10977" y="3135"/>
                  </a:moveTo>
                  <a:cubicBezTo>
                    <a:pt x="6728" y="3135"/>
                    <a:pt x="3187" y="6619"/>
                    <a:pt x="3187" y="10800"/>
                  </a:cubicBezTo>
                  <a:cubicBezTo>
                    <a:pt x="3187" y="14981"/>
                    <a:pt x="6728" y="18465"/>
                    <a:pt x="10977" y="18465"/>
                  </a:cubicBezTo>
                  <a:cubicBezTo>
                    <a:pt x="15226" y="18465"/>
                    <a:pt x="18413" y="14981"/>
                    <a:pt x="18413" y="10800"/>
                  </a:cubicBezTo>
                  <a:cubicBezTo>
                    <a:pt x="18413" y="6619"/>
                    <a:pt x="15226" y="3135"/>
                    <a:pt x="10977" y="3135"/>
                  </a:cubicBezTo>
                  <a:close/>
                  <a:moveTo>
                    <a:pt x="16289" y="11148"/>
                  </a:moveTo>
                  <a:cubicBezTo>
                    <a:pt x="11685" y="15677"/>
                    <a:pt x="11685" y="15677"/>
                    <a:pt x="11685" y="15677"/>
                  </a:cubicBezTo>
                  <a:cubicBezTo>
                    <a:pt x="11685" y="15677"/>
                    <a:pt x="11331" y="15677"/>
                    <a:pt x="11331" y="15677"/>
                  </a:cubicBezTo>
                  <a:cubicBezTo>
                    <a:pt x="10977" y="15677"/>
                    <a:pt x="10977" y="15677"/>
                    <a:pt x="10977" y="15329"/>
                  </a:cubicBezTo>
                  <a:cubicBezTo>
                    <a:pt x="10977" y="12542"/>
                    <a:pt x="10977" y="12542"/>
                    <a:pt x="10977" y="12542"/>
                  </a:cubicBezTo>
                  <a:cubicBezTo>
                    <a:pt x="5666" y="12542"/>
                    <a:pt x="5666" y="12542"/>
                    <a:pt x="5666" y="12542"/>
                  </a:cubicBezTo>
                  <a:cubicBezTo>
                    <a:pt x="5666" y="12542"/>
                    <a:pt x="5311" y="12542"/>
                    <a:pt x="5311" y="12194"/>
                  </a:cubicBezTo>
                  <a:cubicBezTo>
                    <a:pt x="5311" y="9406"/>
                    <a:pt x="5311" y="9406"/>
                    <a:pt x="5311" y="9406"/>
                  </a:cubicBezTo>
                  <a:cubicBezTo>
                    <a:pt x="5311" y="9406"/>
                    <a:pt x="5666" y="9058"/>
                    <a:pt x="5666" y="9058"/>
                  </a:cubicBezTo>
                  <a:cubicBezTo>
                    <a:pt x="10977" y="9058"/>
                    <a:pt x="10977" y="9058"/>
                    <a:pt x="10977" y="9058"/>
                  </a:cubicBezTo>
                  <a:cubicBezTo>
                    <a:pt x="10977" y="6271"/>
                    <a:pt x="10977" y="6271"/>
                    <a:pt x="10977" y="6271"/>
                  </a:cubicBezTo>
                  <a:cubicBezTo>
                    <a:pt x="10977" y="6271"/>
                    <a:pt x="10977" y="5923"/>
                    <a:pt x="11331" y="5923"/>
                  </a:cubicBezTo>
                  <a:cubicBezTo>
                    <a:pt x="11331" y="5923"/>
                    <a:pt x="11685" y="5923"/>
                    <a:pt x="11685" y="6271"/>
                  </a:cubicBezTo>
                  <a:cubicBezTo>
                    <a:pt x="16289" y="10452"/>
                    <a:pt x="16289" y="10452"/>
                    <a:pt x="16289" y="10452"/>
                  </a:cubicBezTo>
                  <a:cubicBezTo>
                    <a:pt x="16289" y="10800"/>
                    <a:pt x="16289" y="10800"/>
                    <a:pt x="16289" y="10800"/>
                  </a:cubicBezTo>
                  <a:cubicBezTo>
                    <a:pt x="16289" y="11148"/>
                    <a:pt x="16289" y="11148"/>
                    <a:pt x="16289" y="1114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89" name="Shape 5670">
              <a:extLst>
                <a:ext uri="{FF2B5EF4-FFF2-40B4-BE49-F238E27FC236}">
                  <a16:creationId xmlns:a16="http://schemas.microsoft.com/office/drawing/2014/main" id="{1A1A8EBC-8E68-47C9-964B-A3AD9E449C2D}"/>
                </a:ext>
              </a:extLst>
            </p:cNvPr>
            <p:cNvSpPr/>
            <p:nvPr/>
          </p:nvSpPr>
          <p:spPr>
            <a:xfrm>
              <a:off x="14559887" y="1121889"/>
              <a:ext cx="370995" cy="376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77" y="21600"/>
                  </a:moveTo>
                  <a:cubicBezTo>
                    <a:pt x="4957" y="21600"/>
                    <a:pt x="0" y="16723"/>
                    <a:pt x="0" y="10800"/>
                  </a:cubicBezTo>
                  <a:cubicBezTo>
                    <a:pt x="0" y="4877"/>
                    <a:pt x="4957" y="0"/>
                    <a:pt x="10977" y="0"/>
                  </a:cubicBezTo>
                  <a:cubicBezTo>
                    <a:pt x="16997" y="0"/>
                    <a:pt x="21600" y="4877"/>
                    <a:pt x="21600" y="10800"/>
                  </a:cubicBezTo>
                  <a:cubicBezTo>
                    <a:pt x="21600" y="16723"/>
                    <a:pt x="16997" y="21600"/>
                    <a:pt x="10977" y="21600"/>
                  </a:cubicBezTo>
                  <a:close/>
                  <a:moveTo>
                    <a:pt x="10977" y="3135"/>
                  </a:moveTo>
                  <a:cubicBezTo>
                    <a:pt x="6728" y="3135"/>
                    <a:pt x="3187" y="6619"/>
                    <a:pt x="3187" y="10800"/>
                  </a:cubicBezTo>
                  <a:cubicBezTo>
                    <a:pt x="3187" y="14981"/>
                    <a:pt x="6728" y="18465"/>
                    <a:pt x="10977" y="18465"/>
                  </a:cubicBezTo>
                  <a:cubicBezTo>
                    <a:pt x="15226" y="18465"/>
                    <a:pt x="18413" y="14981"/>
                    <a:pt x="18413" y="10800"/>
                  </a:cubicBezTo>
                  <a:cubicBezTo>
                    <a:pt x="18413" y="6619"/>
                    <a:pt x="15226" y="3135"/>
                    <a:pt x="10977" y="3135"/>
                  </a:cubicBezTo>
                  <a:close/>
                  <a:moveTo>
                    <a:pt x="16289" y="11148"/>
                  </a:moveTo>
                  <a:cubicBezTo>
                    <a:pt x="11685" y="15677"/>
                    <a:pt x="11685" y="15677"/>
                    <a:pt x="11685" y="15677"/>
                  </a:cubicBezTo>
                  <a:cubicBezTo>
                    <a:pt x="11685" y="15677"/>
                    <a:pt x="11331" y="15677"/>
                    <a:pt x="11331" y="15677"/>
                  </a:cubicBezTo>
                  <a:cubicBezTo>
                    <a:pt x="10977" y="15677"/>
                    <a:pt x="10977" y="15677"/>
                    <a:pt x="10977" y="15329"/>
                  </a:cubicBezTo>
                  <a:cubicBezTo>
                    <a:pt x="10977" y="12542"/>
                    <a:pt x="10977" y="12542"/>
                    <a:pt x="10977" y="12542"/>
                  </a:cubicBezTo>
                  <a:cubicBezTo>
                    <a:pt x="5666" y="12542"/>
                    <a:pt x="5666" y="12542"/>
                    <a:pt x="5666" y="12542"/>
                  </a:cubicBezTo>
                  <a:cubicBezTo>
                    <a:pt x="5666" y="12542"/>
                    <a:pt x="5311" y="12542"/>
                    <a:pt x="5311" y="12194"/>
                  </a:cubicBezTo>
                  <a:cubicBezTo>
                    <a:pt x="5311" y="9406"/>
                    <a:pt x="5311" y="9406"/>
                    <a:pt x="5311" y="9406"/>
                  </a:cubicBezTo>
                  <a:cubicBezTo>
                    <a:pt x="5311" y="9406"/>
                    <a:pt x="5666" y="9058"/>
                    <a:pt x="5666" y="9058"/>
                  </a:cubicBezTo>
                  <a:cubicBezTo>
                    <a:pt x="10977" y="9058"/>
                    <a:pt x="10977" y="9058"/>
                    <a:pt x="10977" y="9058"/>
                  </a:cubicBezTo>
                  <a:cubicBezTo>
                    <a:pt x="10977" y="6271"/>
                    <a:pt x="10977" y="6271"/>
                    <a:pt x="10977" y="6271"/>
                  </a:cubicBezTo>
                  <a:cubicBezTo>
                    <a:pt x="10977" y="6271"/>
                    <a:pt x="10977" y="5923"/>
                    <a:pt x="11331" y="5923"/>
                  </a:cubicBezTo>
                  <a:cubicBezTo>
                    <a:pt x="11331" y="5923"/>
                    <a:pt x="11685" y="5923"/>
                    <a:pt x="11685" y="6271"/>
                  </a:cubicBezTo>
                  <a:cubicBezTo>
                    <a:pt x="16289" y="10452"/>
                    <a:pt x="16289" y="10452"/>
                    <a:pt x="16289" y="10452"/>
                  </a:cubicBezTo>
                  <a:cubicBezTo>
                    <a:pt x="16289" y="10800"/>
                    <a:pt x="16289" y="10800"/>
                    <a:pt x="16289" y="10800"/>
                  </a:cubicBezTo>
                  <a:cubicBezTo>
                    <a:pt x="16289" y="11148"/>
                    <a:pt x="16289" y="11148"/>
                    <a:pt x="16289" y="1114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0" name="Shape 5671">
              <a:extLst>
                <a:ext uri="{FF2B5EF4-FFF2-40B4-BE49-F238E27FC236}">
                  <a16:creationId xmlns:a16="http://schemas.microsoft.com/office/drawing/2014/main" id="{E1C30758-AE49-4DC6-A031-9E686E78C240}"/>
                </a:ext>
              </a:extLst>
            </p:cNvPr>
            <p:cNvSpPr/>
            <p:nvPr/>
          </p:nvSpPr>
          <p:spPr>
            <a:xfrm>
              <a:off x="15436784" y="1090975"/>
              <a:ext cx="438449" cy="438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400"/>
                  </a:moveTo>
                  <a:cubicBezTo>
                    <a:pt x="18300" y="14400"/>
                    <a:pt x="18300" y="14400"/>
                    <a:pt x="18300" y="14400"/>
                  </a:cubicBezTo>
                  <a:cubicBezTo>
                    <a:pt x="18300" y="14700"/>
                    <a:pt x="18000" y="14700"/>
                    <a:pt x="18000" y="14700"/>
                  </a:cubicBezTo>
                  <a:cubicBezTo>
                    <a:pt x="17400" y="14700"/>
                    <a:pt x="17100" y="14400"/>
                    <a:pt x="17100" y="14100"/>
                  </a:cubicBezTo>
                  <a:cubicBezTo>
                    <a:pt x="17100" y="12300"/>
                    <a:pt x="17100" y="12300"/>
                    <a:pt x="17100" y="12300"/>
                  </a:cubicBezTo>
                  <a:cubicBezTo>
                    <a:pt x="12600" y="12300"/>
                    <a:pt x="12600" y="12300"/>
                    <a:pt x="12600" y="12300"/>
                  </a:cubicBezTo>
                  <a:cubicBezTo>
                    <a:pt x="12600" y="17100"/>
                    <a:pt x="12600" y="17100"/>
                    <a:pt x="12600" y="17100"/>
                  </a:cubicBezTo>
                  <a:cubicBezTo>
                    <a:pt x="14100" y="17100"/>
                    <a:pt x="14100" y="17100"/>
                    <a:pt x="14100" y="17100"/>
                  </a:cubicBezTo>
                  <a:cubicBezTo>
                    <a:pt x="14400" y="17100"/>
                    <a:pt x="14700" y="17400"/>
                    <a:pt x="14700" y="17700"/>
                  </a:cubicBezTo>
                  <a:cubicBezTo>
                    <a:pt x="14700" y="18000"/>
                    <a:pt x="14700" y="18300"/>
                    <a:pt x="14700" y="18300"/>
                  </a:cubicBezTo>
                  <a:cubicBezTo>
                    <a:pt x="11400" y="21600"/>
                    <a:pt x="11400" y="21600"/>
                    <a:pt x="11400" y="21600"/>
                  </a:cubicBezTo>
                  <a:cubicBezTo>
                    <a:pt x="11400" y="21600"/>
                    <a:pt x="11100" y="21600"/>
                    <a:pt x="10800" y="21600"/>
                  </a:cubicBezTo>
                  <a:cubicBezTo>
                    <a:pt x="10800" y="21600"/>
                    <a:pt x="10500" y="21600"/>
                    <a:pt x="10500" y="21600"/>
                  </a:cubicBezTo>
                  <a:cubicBezTo>
                    <a:pt x="7200" y="18300"/>
                    <a:pt x="7200" y="18300"/>
                    <a:pt x="7200" y="18300"/>
                  </a:cubicBezTo>
                  <a:cubicBezTo>
                    <a:pt x="7200" y="18300"/>
                    <a:pt x="7200" y="18000"/>
                    <a:pt x="7200" y="17700"/>
                  </a:cubicBezTo>
                  <a:cubicBezTo>
                    <a:pt x="7200" y="17400"/>
                    <a:pt x="7500" y="17100"/>
                    <a:pt x="7800" y="17100"/>
                  </a:cubicBezTo>
                  <a:cubicBezTo>
                    <a:pt x="9300" y="17100"/>
                    <a:pt x="9300" y="17100"/>
                    <a:pt x="9300" y="17100"/>
                  </a:cubicBezTo>
                  <a:cubicBezTo>
                    <a:pt x="9300" y="12300"/>
                    <a:pt x="9300" y="12300"/>
                    <a:pt x="9300" y="12300"/>
                  </a:cubicBezTo>
                  <a:cubicBezTo>
                    <a:pt x="4800" y="12300"/>
                    <a:pt x="4800" y="12300"/>
                    <a:pt x="4800" y="12300"/>
                  </a:cubicBezTo>
                  <a:cubicBezTo>
                    <a:pt x="4800" y="14100"/>
                    <a:pt x="4800" y="14100"/>
                    <a:pt x="4800" y="14100"/>
                  </a:cubicBezTo>
                  <a:cubicBezTo>
                    <a:pt x="4800" y="14400"/>
                    <a:pt x="4500" y="14700"/>
                    <a:pt x="3900" y="14700"/>
                  </a:cubicBezTo>
                  <a:cubicBezTo>
                    <a:pt x="3900" y="14700"/>
                    <a:pt x="3600" y="14700"/>
                    <a:pt x="3600" y="14400"/>
                  </a:cubicBezTo>
                  <a:cubicBezTo>
                    <a:pt x="300" y="11400"/>
                    <a:pt x="300" y="11400"/>
                    <a:pt x="300" y="11400"/>
                  </a:cubicBezTo>
                  <a:cubicBezTo>
                    <a:pt x="300" y="11400"/>
                    <a:pt x="0" y="11100"/>
                    <a:pt x="0" y="10800"/>
                  </a:cubicBezTo>
                  <a:cubicBezTo>
                    <a:pt x="0" y="10800"/>
                    <a:pt x="300" y="10500"/>
                    <a:pt x="300" y="10200"/>
                  </a:cubicBezTo>
                  <a:cubicBezTo>
                    <a:pt x="3600" y="7200"/>
                    <a:pt x="3600" y="7200"/>
                    <a:pt x="3600" y="7200"/>
                  </a:cubicBezTo>
                  <a:cubicBezTo>
                    <a:pt x="3600" y="7200"/>
                    <a:pt x="3900" y="6900"/>
                    <a:pt x="3900" y="6900"/>
                  </a:cubicBezTo>
                  <a:cubicBezTo>
                    <a:pt x="4500" y="6900"/>
                    <a:pt x="4800" y="7500"/>
                    <a:pt x="4800" y="7800"/>
                  </a:cubicBezTo>
                  <a:cubicBezTo>
                    <a:pt x="4800" y="9300"/>
                    <a:pt x="4800" y="9300"/>
                    <a:pt x="4800" y="9300"/>
                  </a:cubicBezTo>
                  <a:cubicBezTo>
                    <a:pt x="9300" y="9300"/>
                    <a:pt x="9300" y="9300"/>
                    <a:pt x="9300" y="9300"/>
                  </a:cubicBezTo>
                  <a:cubicBezTo>
                    <a:pt x="9300" y="4800"/>
                    <a:pt x="9300" y="4800"/>
                    <a:pt x="9300" y="4800"/>
                  </a:cubicBezTo>
                  <a:cubicBezTo>
                    <a:pt x="7800" y="4800"/>
                    <a:pt x="7800" y="4800"/>
                    <a:pt x="7800" y="4800"/>
                  </a:cubicBezTo>
                  <a:cubicBezTo>
                    <a:pt x="7500" y="4800"/>
                    <a:pt x="7200" y="4500"/>
                    <a:pt x="7200" y="3900"/>
                  </a:cubicBezTo>
                  <a:cubicBezTo>
                    <a:pt x="7200" y="3600"/>
                    <a:pt x="7200" y="3600"/>
                    <a:pt x="7200" y="3300"/>
                  </a:cubicBezTo>
                  <a:cubicBezTo>
                    <a:pt x="10500" y="300"/>
                    <a:pt x="10500" y="300"/>
                    <a:pt x="10500" y="300"/>
                  </a:cubicBezTo>
                  <a:cubicBezTo>
                    <a:pt x="10500" y="300"/>
                    <a:pt x="10800" y="0"/>
                    <a:pt x="10800" y="0"/>
                  </a:cubicBezTo>
                  <a:cubicBezTo>
                    <a:pt x="11100" y="0"/>
                    <a:pt x="11400" y="300"/>
                    <a:pt x="11400" y="300"/>
                  </a:cubicBezTo>
                  <a:cubicBezTo>
                    <a:pt x="14700" y="3300"/>
                    <a:pt x="14700" y="3300"/>
                    <a:pt x="14700" y="3300"/>
                  </a:cubicBezTo>
                  <a:cubicBezTo>
                    <a:pt x="14700" y="3600"/>
                    <a:pt x="14700" y="3600"/>
                    <a:pt x="14700" y="3900"/>
                  </a:cubicBezTo>
                  <a:cubicBezTo>
                    <a:pt x="14700" y="4500"/>
                    <a:pt x="14400" y="4800"/>
                    <a:pt x="14100" y="4800"/>
                  </a:cubicBezTo>
                  <a:cubicBezTo>
                    <a:pt x="12600" y="4800"/>
                    <a:pt x="12600" y="4800"/>
                    <a:pt x="12600" y="4800"/>
                  </a:cubicBezTo>
                  <a:cubicBezTo>
                    <a:pt x="12600" y="9300"/>
                    <a:pt x="12600" y="9300"/>
                    <a:pt x="12600" y="9300"/>
                  </a:cubicBezTo>
                  <a:cubicBezTo>
                    <a:pt x="17100" y="9300"/>
                    <a:pt x="17100" y="9300"/>
                    <a:pt x="17100" y="9300"/>
                  </a:cubicBezTo>
                  <a:cubicBezTo>
                    <a:pt x="17100" y="7800"/>
                    <a:pt x="17100" y="7800"/>
                    <a:pt x="17100" y="7800"/>
                  </a:cubicBezTo>
                  <a:cubicBezTo>
                    <a:pt x="17100" y="7500"/>
                    <a:pt x="17400" y="6900"/>
                    <a:pt x="18000" y="6900"/>
                  </a:cubicBezTo>
                  <a:cubicBezTo>
                    <a:pt x="18000" y="6900"/>
                    <a:pt x="18300" y="7200"/>
                    <a:pt x="18300" y="7200"/>
                  </a:cubicBezTo>
                  <a:cubicBezTo>
                    <a:pt x="21600" y="10200"/>
                    <a:pt x="21600" y="10200"/>
                    <a:pt x="21600" y="10200"/>
                  </a:cubicBezTo>
                  <a:cubicBezTo>
                    <a:pt x="21600" y="10500"/>
                    <a:pt x="21600" y="10800"/>
                    <a:pt x="21600" y="10800"/>
                  </a:cubicBezTo>
                  <a:cubicBezTo>
                    <a:pt x="21600" y="11100"/>
                    <a:pt x="21600" y="11400"/>
                    <a:pt x="21600" y="114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DD9BA915-D0AB-41B4-8517-68AD6E7429AD}"/>
              </a:ext>
            </a:extLst>
          </p:cNvPr>
          <p:cNvGrpSpPr/>
          <p:nvPr/>
        </p:nvGrpSpPr>
        <p:grpSpPr>
          <a:xfrm>
            <a:off x="5094007" y="5618256"/>
            <a:ext cx="3943229" cy="438449"/>
            <a:chOff x="11932004" y="2456910"/>
            <a:chExt cx="3943229" cy="438449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95" name="Shape 5704">
              <a:extLst>
                <a:ext uri="{FF2B5EF4-FFF2-40B4-BE49-F238E27FC236}">
                  <a16:creationId xmlns:a16="http://schemas.microsoft.com/office/drawing/2014/main" id="{C5FA4B61-80A0-4806-BFA4-6AD522FFAC70}"/>
                </a:ext>
              </a:extLst>
            </p:cNvPr>
            <p:cNvSpPr/>
            <p:nvPr/>
          </p:nvSpPr>
          <p:spPr>
            <a:xfrm>
              <a:off x="11932004" y="2487826"/>
              <a:ext cx="246752" cy="345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7" h="21600" extrusionOk="0">
                  <a:moveTo>
                    <a:pt x="21073" y="20463"/>
                  </a:moveTo>
                  <a:cubicBezTo>
                    <a:pt x="21600" y="20842"/>
                    <a:pt x="21073" y="20842"/>
                    <a:pt x="21073" y="21221"/>
                  </a:cubicBezTo>
                  <a:cubicBezTo>
                    <a:pt x="20546" y="21221"/>
                    <a:pt x="18966" y="21600"/>
                    <a:pt x="16332" y="21600"/>
                  </a:cubicBezTo>
                  <a:cubicBezTo>
                    <a:pt x="9483" y="21600"/>
                    <a:pt x="4215" y="18568"/>
                    <a:pt x="2634" y="14400"/>
                  </a:cubicBezTo>
                  <a:cubicBezTo>
                    <a:pt x="527" y="14400"/>
                    <a:pt x="527" y="14400"/>
                    <a:pt x="527" y="14400"/>
                  </a:cubicBezTo>
                  <a:cubicBezTo>
                    <a:pt x="0" y="14400"/>
                    <a:pt x="0" y="14021"/>
                    <a:pt x="0" y="13642"/>
                  </a:cubicBezTo>
                  <a:cubicBezTo>
                    <a:pt x="0" y="12126"/>
                    <a:pt x="0" y="12126"/>
                    <a:pt x="0" y="12126"/>
                  </a:cubicBezTo>
                  <a:cubicBezTo>
                    <a:pt x="0" y="11747"/>
                    <a:pt x="0" y="11747"/>
                    <a:pt x="527" y="11747"/>
                  </a:cubicBezTo>
                  <a:cubicBezTo>
                    <a:pt x="2107" y="11747"/>
                    <a:pt x="2107" y="11747"/>
                    <a:pt x="2107" y="11747"/>
                  </a:cubicBezTo>
                  <a:cubicBezTo>
                    <a:pt x="2107" y="10989"/>
                    <a:pt x="2107" y="10611"/>
                    <a:pt x="2107" y="9853"/>
                  </a:cubicBezTo>
                  <a:cubicBezTo>
                    <a:pt x="527" y="9853"/>
                    <a:pt x="527" y="9853"/>
                    <a:pt x="527" y="9853"/>
                  </a:cubicBezTo>
                  <a:cubicBezTo>
                    <a:pt x="0" y="9853"/>
                    <a:pt x="0" y="9853"/>
                    <a:pt x="0" y="9474"/>
                  </a:cubicBezTo>
                  <a:cubicBezTo>
                    <a:pt x="0" y="7579"/>
                    <a:pt x="0" y="7579"/>
                    <a:pt x="0" y="7579"/>
                  </a:cubicBezTo>
                  <a:cubicBezTo>
                    <a:pt x="0" y="7579"/>
                    <a:pt x="0" y="7200"/>
                    <a:pt x="527" y="7200"/>
                  </a:cubicBezTo>
                  <a:cubicBezTo>
                    <a:pt x="2634" y="7200"/>
                    <a:pt x="2634" y="7200"/>
                    <a:pt x="2634" y="7200"/>
                  </a:cubicBezTo>
                  <a:cubicBezTo>
                    <a:pt x="4741" y="3032"/>
                    <a:pt x="10010" y="0"/>
                    <a:pt x="16332" y="0"/>
                  </a:cubicBezTo>
                  <a:cubicBezTo>
                    <a:pt x="18439" y="0"/>
                    <a:pt x="20020" y="379"/>
                    <a:pt x="20546" y="379"/>
                  </a:cubicBezTo>
                  <a:cubicBezTo>
                    <a:pt x="20546" y="379"/>
                    <a:pt x="20546" y="758"/>
                    <a:pt x="20546" y="758"/>
                  </a:cubicBezTo>
                  <a:cubicBezTo>
                    <a:pt x="21073" y="758"/>
                    <a:pt x="21073" y="1137"/>
                    <a:pt x="21073" y="1137"/>
                  </a:cubicBezTo>
                  <a:cubicBezTo>
                    <a:pt x="20020" y="3411"/>
                    <a:pt x="20020" y="3411"/>
                    <a:pt x="20020" y="3411"/>
                  </a:cubicBezTo>
                  <a:cubicBezTo>
                    <a:pt x="20020" y="3789"/>
                    <a:pt x="19493" y="3789"/>
                    <a:pt x="18966" y="3789"/>
                  </a:cubicBezTo>
                  <a:cubicBezTo>
                    <a:pt x="18966" y="3789"/>
                    <a:pt x="17912" y="3789"/>
                    <a:pt x="16332" y="3789"/>
                  </a:cubicBezTo>
                  <a:cubicBezTo>
                    <a:pt x="12644" y="3789"/>
                    <a:pt x="9483" y="4926"/>
                    <a:pt x="8429" y="7200"/>
                  </a:cubicBezTo>
                  <a:cubicBezTo>
                    <a:pt x="17912" y="7200"/>
                    <a:pt x="17912" y="7200"/>
                    <a:pt x="17912" y="7200"/>
                  </a:cubicBezTo>
                  <a:cubicBezTo>
                    <a:pt x="18439" y="7200"/>
                    <a:pt x="18439" y="7200"/>
                    <a:pt x="18439" y="7579"/>
                  </a:cubicBezTo>
                  <a:cubicBezTo>
                    <a:pt x="18966" y="7579"/>
                    <a:pt x="18966" y="7579"/>
                    <a:pt x="18966" y="7958"/>
                  </a:cubicBezTo>
                  <a:cubicBezTo>
                    <a:pt x="18439" y="9474"/>
                    <a:pt x="18439" y="9474"/>
                    <a:pt x="18439" y="9474"/>
                  </a:cubicBezTo>
                  <a:cubicBezTo>
                    <a:pt x="18439" y="9853"/>
                    <a:pt x="17912" y="9853"/>
                    <a:pt x="17385" y="9853"/>
                  </a:cubicBezTo>
                  <a:cubicBezTo>
                    <a:pt x="7376" y="9853"/>
                    <a:pt x="7376" y="9853"/>
                    <a:pt x="7376" y="9853"/>
                  </a:cubicBezTo>
                  <a:cubicBezTo>
                    <a:pt x="7376" y="10611"/>
                    <a:pt x="7376" y="10989"/>
                    <a:pt x="7376" y="11747"/>
                  </a:cubicBezTo>
                  <a:cubicBezTo>
                    <a:pt x="16859" y="11747"/>
                    <a:pt x="16859" y="11747"/>
                    <a:pt x="16859" y="11747"/>
                  </a:cubicBezTo>
                  <a:cubicBezTo>
                    <a:pt x="17385" y="11747"/>
                    <a:pt x="17385" y="11747"/>
                    <a:pt x="17385" y="11747"/>
                  </a:cubicBezTo>
                  <a:cubicBezTo>
                    <a:pt x="17385" y="11747"/>
                    <a:pt x="17912" y="12126"/>
                    <a:pt x="17385" y="12126"/>
                  </a:cubicBezTo>
                  <a:cubicBezTo>
                    <a:pt x="17385" y="14021"/>
                    <a:pt x="17385" y="14021"/>
                    <a:pt x="17385" y="14021"/>
                  </a:cubicBezTo>
                  <a:cubicBezTo>
                    <a:pt x="16859" y="14021"/>
                    <a:pt x="16859" y="14400"/>
                    <a:pt x="16332" y="14400"/>
                  </a:cubicBezTo>
                  <a:cubicBezTo>
                    <a:pt x="8429" y="14400"/>
                    <a:pt x="8429" y="14400"/>
                    <a:pt x="8429" y="14400"/>
                  </a:cubicBezTo>
                  <a:cubicBezTo>
                    <a:pt x="9483" y="16674"/>
                    <a:pt x="12644" y="18189"/>
                    <a:pt x="16332" y="18189"/>
                  </a:cubicBezTo>
                  <a:cubicBezTo>
                    <a:pt x="17912" y="18189"/>
                    <a:pt x="19493" y="17811"/>
                    <a:pt x="19493" y="17811"/>
                  </a:cubicBezTo>
                  <a:cubicBezTo>
                    <a:pt x="20020" y="17811"/>
                    <a:pt x="20020" y="17811"/>
                    <a:pt x="20020" y="17811"/>
                  </a:cubicBezTo>
                  <a:cubicBezTo>
                    <a:pt x="20546" y="17811"/>
                    <a:pt x="20546" y="17811"/>
                    <a:pt x="20546" y="18189"/>
                  </a:cubicBezTo>
                  <a:lnTo>
                    <a:pt x="21073" y="20463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6" name="Shape 5705">
              <a:extLst>
                <a:ext uri="{FF2B5EF4-FFF2-40B4-BE49-F238E27FC236}">
                  <a16:creationId xmlns:a16="http://schemas.microsoft.com/office/drawing/2014/main" id="{ED9C85C3-E65B-42FF-891F-913BDA6252F3}"/>
                </a:ext>
              </a:extLst>
            </p:cNvPr>
            <p:cNvSpPr/>
            <p:nvPr/>
          </p:nvSpPr>
          <p:spPr>
            <a:xfrm>
              <a:off x="12808899" y="2487826"/>
              <a:ext cx="376617" cy="376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23"/>
                    <a:pt x="16723" y="21600"/>
                    <a:pt x="10800" y="21600"/>
                  </a:cubicBezTo>
                  <a:cubicBezTo>
                    <a:pt x="4877" y="21600"/>
                    <a:pt x="0" y="16723"/>
                    <a:pt x="0" y="10800"/>
                  </a:cubicBezTo>
                  <a:cubicBezTo>
                    <a:pt x="0" y="4877"/>
                    <a:pt x="4877" y="0"/>
                    <a:pt x="10800" y="0"/>
                  </a:cubicBezTo>
                  <a:cubicBezTo>
                    <a:pt x="16723" y="0"/>
                    <a:pt x="21600" y="4877"/>
                    <a:pt x="21600" y="10800"/>
                  </a:cubicBezTo>
                  <a:close/>
                  <a:moveTo>
                    <a:pt x="12890" y="4181"/>
                  </a:moveTo>
                  <a:cubicBezTo>
                    <a:pt x="12890" y="3832"/>
                    <a:pt x="12890" y="3832"/>
                    <a:pt x="12890" y="3832"/>
                  </a:cubicBezTo>
                  <a:cubicBezTo>
                    <a:pt x="12542" y="3832"/>
                    <a:pt x="12542" y="3832"/>
                    <a:pt x="12542" y="3832"/>
                  </a:cubicBezTo>
                  <a:cubicBezTo>
                    <a:pt x="9406" y="3832"/>
                    <a:pt x="9406" y="3832"/>
                    <a:pt x="9406" y="3832"/>
                  </a:cubicBezTo>
                  <a:cubicBezTo>
                    <a:pt x="9406" y="3832"/>
                    <a:pt x="9058" y="3832"/>
                    <a:pt x="9058" y="3832"/>
                  </a:cubicBezTo>
                  <a:cubicBezTo>
                    <a:pt x="9058" y="3832"/>
                    <a:pt x="9058" y="3832"/>
                    <a:pt x="9058" y="4181"/>
                  </a:cubicBezTo>
                  <a:cubicBezTo>
                    <a:pt x="9058" y="12890"/>
                    <a:pt x="9058" y="12890"/>
                    <a:pt x="9058" y="12890"/>
                  </a:cubicBezTo>
                  <a:cubicBezTo>
                    <a:pt x="9058" y="12890"/>
                    <a:pt x="9406" y="13239"/>
                    <a:pt x="9755" y="13239"/>
                  </a:cubicBezTo>
                  <a:cubicBezTo>
                    <a:pt x="12194" y="13239"/>
                    <a:pt x="12194" y="13239"/>
                    <a:pt x="12194" y="13239"/>
                  </a:cubicBezTo>
                  <a:cubicBezTo>
                    <a:pt x="12542" y="13239"/>
                    <a:pt x="12542" y="12890"/>
                    <a:pt x="12542" y="12890"/>
                  </a:cubicBezTo>
                  <a:lnTo>
                    <a:pt x="12890" y="4181"/>
                  </a:lnTo>
                  <a:close/>
                  <a:moveTo>
                    <a:pt x="12542" y="14981"/>
                  </a:moveTo>
                  <a:cubicBezTo>
                    <a:pt x="12542" y="14632"/>
                    <a:pt x="12542" y="14632"/>
                    <a:pt x="12194" y="14632"/>
                  </a:cubicBezTo>
                  <a:cubicBezTo>
                    <a:pt x="9755" y="14632"/>
                    <a:pt x="9755" y="14632"/>
                    <a:pt x="9755" y="14632"/>
                  </a:cubicBezTo>
                  <a:cubicBezTo>
                    <a:pt x="9406" y="14632"/>
                    <a:pt x="9058" y="14632"/>
                    <a:pt x="9058" y="14981"/>
                  </a:cubicBezTo>
                  <a:cubicBezTo>
                    <a:pt x="9058" y="17768"/>
                    <a:pt x="9058" y="17768"/>
                    <a:pt x="9058" y="17768"/>
                  </a:cubicBezTo>
                  <a:cubicBezTo>
                    <a:pt x="9058" y="17768"/>
                    <a:pt x="9406" y="18116"/>
                    <a:pt x="9755" y="18116"/>
                  </a:cubicBezTo>
                  <a:cubicBezTo>
                    <a:pt x="12194" y="18116"/>
                    <a:pt x="12194" y="18116"/>
                    <a:pt x="12194" y="18116"/>
                  </a:cubicBezTo>
                  <a:cubicBezTo>
                    <a:pt x="12542" y="18116"/>
                    <a:pt x="12542" y="17768"/>
                    <a:pt x="12542" y="17768"/>
                  </a:cubicBezTo>
                  <a:lnTo>
                    <a:pt x="12542" y="1498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7" name="Shape 5706">
              <a:extLst>
                <a:ext uri="{FF2B5EF4-FFF2-40B4-BE49-F238E27FC236}">
                  <a16:creationId xmlns:a16="http://schemas.microsoft.com/office/drawing/2014/main" id="{073268EF-35C4-40D1-87F0-0DFDC9E06770}"/>
                </a:ext>
              </a:extLst>
            </p:cNvPr>
            <p:cNvSpPr/>
            <p:nvPr/>
          </p:nvSpPr>
          <p:spPr>
            <a:xfrm>
              <a:off x="13685801" y="2487826"/>
              <a:ext cx="370995" cy="376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768"/>
                  </a:moveTo>
                  <a:cubicBezTo>
                    <a:pt x="21600" y="19858"/>
                    <a:pt x="19830" y="21600"/>
                    <a:pt x="17705" y="21600"/>
                  </a:cubicBezTo>
                  <a:cubicBezTo>
                    <a:pt x="3895" y="21600"/>
                    <a:pt x="3895" y="21600"/>
                    <a:pt x="3895" y="21600"/>
                  </a:cubicBezTo>
                  <a:cubicBezTo>
                    <a:pt x="1770" y="21600"/>
                    <a:pt x="0" y="19858"/>
                    <a:pt x="0" y="17768"/>
                  </a:cubicBezTo>
                  <a:cubicBezTo>
                    <a:pt x="0" y="4181"/>
                    <a:pt x="0" y="4181"/>
                    <a:pt x="0" y="4181"/>
                  </a:cubicBezTo>
                  <a:cubicBezTo>
                    <a:pt x="0" y="2090"/>
                    <a:pt x="1770" y="0"/>
                    <a:pt x="3895" y="0"/>
                  </a:cubicBezTo>
                  <a:cubicBezTo>
                    <a:pt x="17705" y="0"/>
                    <a:pt x="17705" y="0"/>
                    <a:pt x="17705" y="0"/>
                  </a:cubicBezTo>
                  <a:cubicBezTo>
                    <a:pt x="19830" y="0"/>
                    <a:pt x="21600" y="2090"/>
                    <a:pt x="21600" y="4181"/>
                  </a:cubicBezTo>
                  <a:lnTo>
                    <a:pt x="21600" y="17768"/>
                  </a:lnTo>
                  <a:close/>
                  <a:moveTo>
                    <a:pt x="18059" y="4529"/>
                  </a:moveTo>
                  <a:cubicBezTo>
                    <a:pt x="18059" y="4181"/>
                    <a:pt x="17705" y="3832"/>
                    <a:pt x="17351" y="3832"/>
                  </a:cubicBezTo>
                  <a:cubicBezTo>
                    <a:pt x="10269" y="3832"/>
                    <a:pt x="10269" y="3832"/>
                    <a:pt x="10269" y="3832"/>
                  </a:cubicBezTo>
                  <a:cubicBezTo>
                    <a:pt x="9915" y="3832"/>
                    <a:pt x="9561" y="3832"/>
                    <a:pt x="9561" y="4181"/>
                  </a:cubicBezTo>
                  <a:cubicBezTo>
                    <a:pt x="9561" y="4529"/>
                    <a:pt x="9561" y="4877"/>
                    <a:pt x="9915" y="5226"/>
                  </a:cubicBezTo>
                  <a:cubicBezTo>
                    <a:pt x="11685" y="7316"/>
                    <a:pt x="11685" y="7316"/>
                    <a:pt x="11685" y="7316"/>
                  </a:cubicBezTo>
                  <a:cubicBezTo>
                    <a:pt x="4249" y="14632"/>
                    <a:pt x="4249" y="14632"/>
                    <a:pt x="4249" y="14632"/>
                  </a:cubicBezTo>
                  <a:cubicBezTo>
                    <a:pt x="3895" y="14981"/>
                    <a:pt x="3895" y="15677"/>
                    <a:pt x="4249" y="16026"/>
                  </a:cubicBezTo>
                  <a:cubicBezTo>
                    <a:pt x="5666" y="17419"/>
                    <a:pt x="5666" y="17419"/>
                    <a:pt x="5666" y="17419"/>
                  </a:cubicBezTo>
                  <a:cubicBezTo>
                    <a:pt x="6020" y="17768"/>
                    <a:pt x="6728" y="17768"/>
                    <a:pt x="7082" y="17419"/>
                  </a:cubicBezTo>
                  <a:cubicBezTo>
                    <a:pt x="14518" y="10103"/>
                    <a:pt x="14518" y="10103"/>
                    <a:pt x="14518" y="10103"/>
                  </a:cubicBezTo>
                  <a:cubicBezTo>
                    <a:pt x="16643" y="11845"/>
                    <a:pt x="16643" y="11845"/>
                    <a:pt x="16643" y="11845"/>
                  </a:cubicBezTo>
                  <a:cubicBezTo>
                    <a:pt x="16643" y="12194"/>
                    <a:pt x="16997" y="12194"/>
                    <a:pt x="17351" y="12194"/>
                  </a:cubicBezTo>
                  <a:cubicBezTo>
                    <a:pt x="17351" y="12194"/>
                    <a:pt x="17351" y="12194"/>
                    <a:pt x="17705" y="12194"/>
                  </a:cubicBezTo>
                  <a:cubicBezTo>
                    <a:pt x="18059" y="12194"/>
                    <a:pt x="18059" y="11845"/>
                    <a:pt x="18059" y="11497"/>
                  </a:cubicBezTo>
                  <a:lnTo>
                    <a:pt x="18059" y="4529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8" name="Shape 5707">
              <a:extLst>
                <a:ext uri="{FF2B5EF4-FFF2-40B4-BE49-F238E27FC236}">
                  <a16:creationId xmlns:a16="http://schemas.microsoft.com/office/drawing/2014/main" id="{3FD8ECE2-BB6B-428B-91FC-F2B87CD9159A}"/>
                </a:ext>
              </a:extLst>
            </p:cNvPr>
            <p:cNvSpPr/>
            <p:nvPr/>
          </p:nvSpPr>
          <p:spPr>
            <a:xfrm>
              <a:off x="14585181" y="2456910"/>
              <a:ext cx="213605" cy="4075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546"/>
                  </a:moveTo>
                  <a:cubicBezTo>
                    <a:pt x="17897" y="3546"/>
                    <a:pt x="17897" y="3546"/>
                    <a:pt x="17897" y="3546"/>
                  </a:cubicBezTo>
                  <a:cubicBezTo>
                    <a:pt x="14811" y="3546"/>
                    <a:pt x="14194" y="4513"/>
                    <a:pt x="14194" y="5481"/>
                  </a:cubicBezTo>
                  <a:cubicBezTo>
                    <a:pt x="14194" y="8060"/>
                    <a:pt x="14194" y="8060"/>
                    <a:pt x="14194" y="8060"/>
                  </a:cubicBezTo>
                  <a:cubicBezTo>
                    <a:pt x="21600" y="8060"/>
                    <a:pt x="21600" y="8060"/>
                    <a:pt x="21600" y="8060"/>
                  </a:cubicBezTo>
                  <a:cubicBezTo>
                    <a:pt x="20366" y="11928"/>
                    <a:pt x="20366" y="11928"/>
                    <a:pt x="20366" y="11928"/>
                  </a:cubicBezTo>
                  <a:cubicBezTo>
                    <a:pt x="14194" y="11928"/>
                    <a:pt x="14194" y="11928"/>
                    <a:pt x="14194" y="11928"/>
                  </a:cubicBezTo>
                  <a:cubicBezTo>
                    <a:pt x="14194" y="21600"/>
                    <a:pt x="14194" y="21600"/>
                    <a:pt x="14194" y="21600"/>
                  </a:cubicBezTo>
                  <a:cubicBezTo>
                    <a:pt x="6789" y="21600"/>
                    <a:pt x="6789" y="21600"/>
                    <a:pt x="6789" y="21600"/>
                  </a:cubicBezTo>
                  <a:cubicBezTo>
                    <a:pt x="6789" y="11928"/>
                    <a:pt x="6789" y="11928"/>
                    <a:pt x="6789" y="11928"/>
                  </a:cubicBezTo>
                  <a:cubicBezTo>
                    <a:pt x="0" y="11928"/>
                    <a:pt x="0" y="11928"/>
                    <a:pt x="0" y="11928"/>
                  </a:cubicBezTo>
                  <a:cubicBezTo>
                    <a:pt x="0" y="8060"/>
                    <a:pt x="0" y="8060"/>
                    <a:pt x="0" y="8060"/>
                  </a:cubicBezTo>
                  <a:cubicBezTo>
                    <a:pt x="6789" y="8060"/>
                    <a:pt x="6789" y="8060"/>
                    <a:pt x="6789" y="8060"/>
                  </a:cubicBezTo>
                  <a:cubicBezTo>
                    <a:pt x="6789" y="5158"/>
                    <a:pt x="6789" y="5158"/>
                    <a:pt x="6789" y="5158"/>
                  </a:cubicBezTo>
                  <a:cubicBezTo>
                    <a:pt x="6789" y="1934"/>
                    <a:pt x="10491" y="0"/>
                    <a:pt x="16046" y="0"/>
                  </a:cubicBezTo>
                  <a:cubicBezTo>
                    <a:pt x="18514" y="0"/>
                    <a:pt x="20983" y="322"/>
                    <a:pt x="21600" y="322"/>
                  </a:cubicBezTo>
                  <a:lnTo>
                    <a:pt x="21600" y="3546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9" name="Shape 5708">
              <a:extLst>
                <a:ext uri="{FF2B5EF4-FFF2-40B4-BE49-F238E27FC236}">
                  <a16:creationId xmlns:a16="http://schemas.microsoft.com/office/drawing/2014/main" id="{73A9DA82-0E98-4469-B97D-3B5C5BC9C45C}"/>
                </a:ext>
              </a:extLst>
            </p:cNvPr>
            <p:cNvSpPr/>
            <p:nvPr/>
          </p:nvSpPr>
          <p:spPr>
            <a:xfrm>
              <a:off x="15436784" y="2456910"/>
              <a:ext cx="438449" cy="438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6600"/>
                  </a:moveTo>
                  <a:cubicBezTo>
                    <a:pt x="5400" y="19800"/>
                    <a:pt x="5400" y="19800"/>
                    <a:pt x="5400" y="19800"/>
                  </a:cubicBezTo>
                  <a:cubicBezTo>
                    <a:pt x="5400" y="20700"/>
                    <a:pt x="4500" y="21600"/>
                    <a:pt x="3300" y="21600"/>
                  </a:cubicBezTo>
                  <a:cubicBezTo>
                    <a:pt x="1800" y="21600"/>
                    <a:pt x="1800" y="21600"/>
                    <a:pt x="1800" y="21600"/>
                  </a:cubicBezTo>
                  <a:cubicBezTo>
                    <a:pt x="900" y="21600"/>
                    <a:pt x="0" y="20700"/>
                    <a:pt x="0" y="19800"/>
                  </a:cubicBezTo>
                  <a:cubicBezTo>
                    <a:pt x="0" y="6600"/>
                    <a:pt x="0" y="6600"/>
                    <a:pt x="0" y="6600"/>
                  </a:cubicBezTo>
                  <a:cubicBezTo>
                    <a:pt x="0" y="5700"/>
                    <a:pt x="900" y="4800"/>
                    <a:pt x="1800" y="4800"/>
                  </a:cubicBezTo>
                  <a:cubicBezTo>
                    <a:pt x="3300" y="4800"/>
                    <a:pt x="3300" y="4800"/>
                    <a:pt x="3300" y="4800"/>
                  </a:cubicBezTo>
                  <a:cubicBezTo>
                    <a:pt x="4500" y="4800"/>
                    <a:pt x="5400" y="5700"/>
                    <a:pt x="5400" y="6600"/>
                  </a:cubicBezTo>
                  <a:close/>
                  <a:moveTo>
                    <a:pt x="21600" y="9300"/>
                  </a:moveTo>
                  <a:cubicBezTo>
                    <a:pt x="21600" y="18600"/>
                    <a:pt x="21600" y="18600"/>
                    <a:pt x="21600" y="18600"/>
                  </a:cubicBezTo>
                  <a:cubicBezTo>
                    <a:pt x="21600" y="20400"/>
                    <a:pt x="20100" y="21600"/>
                    <a:pt x="18300" y="21600"/>
                  </a:cubicBezTo>
                  <a:cubicBezTo>
                    <a:pt x="8100" y="21600"/>
                    <a:pt x="8100" y="21600"/>
                    <a:pt x="8100" y="21600"/>
                  </a:cubicBezTo>
                  <a:cubicBezTo>
                    <a:pt x="6900" y="21600"/>
                    <a:pt x="6000" y="20700"/>
                    <a:pt x="6000" y="19800"/>
                  </a:cubicBezTo>
                  <a:cubicBezTo>
                    <a:pt x="6000" y="1200"/>
                    <a:pt x="6000" y="1200"/>
                    <a:pt x="6000" y="1200"/>
                  </a:cubicBezTo>
                  <a:cubicBezTo>
                    <a:pt x="6000" y="600"/>
                    <a:pt x="6600" y="0"/>
                    <a:pt x="7200" y="0"/>
                  </a:cubicBezTo>
                  <a:cubicBezTo>
                    <a:pt x="15300" y="0"/>
                    <a:pt x="15300" y="0"/>
                    <a:pt x="15300" y="0"/>
                  </a:cubicBezTo>
                  <a:cubicBezTo>
                    <a:pt x="15900" y="0"/>
                    <a:pt x="16800" y="600"/>
                    <a:pt x="17400" y="900"/>
                  </a:cubicBezTo>
                  <a:cubicBezTo>
                    <a:pt x="19200" y="2700"/>
                    <a:pt x="19200" y="2700"/>
                    <a:pt x="19200" y="2700"/>
                  </a:cubicBezTo>
                  <a:cubicBezTo>
                    <a:pt x="19500" y="3300"/>
                    <a:pt x="20100" y="4200"/>
                    <a:pt x="20100" y="4800"/>
                  </a:cubicBezTo>
                  <a:cubicBezTo>
                    <a:pt x="20100" y="6600"/>
                    <a:pt x="20100" y="6600"/>
                    <a:pt x="20100" y="6600"/>
                  </a:cubicBezTo>
                  <a:cubicBezTo>
                    <a:pt x="21000" y="7200"/>
                    <a:pt x="21600" y="8100"/>
                    <a:pt x="21600" y="9300"/>
                  </a:cubicBezTo>
                  <a:close/>
                  <a:moveTo>
                    <a:pt x="18300" y="4800"/>
                  </a:moveTo>
                  <a:cubicBezTo>
                    <a:pt x="16500" y="4800"/>
                    <a:pt x="16500" y="4800"/>
                    <a:pt x="16500" y="4800"/>
                  </a:cubicBezTo>
                  <a:cubicBezTo>
                    <a:pt x="15900" y="4800"/>
                    <a:pt x="15300" y="4200"/>
                    <a:pt x="15300" y="3600"/>
                  </a:cubicBezTo>
                  <a:cubicBezTo>
                    <a:pt x="15300" y="1500"/>
                    <a:pt x="15300" y="1500"/>
                    <a:pt x="15300" y="1500"/>
                  </a:cubicBezTo>
                  <a:cubicBezTo>
                    <a:pt x="7500" y="1500"/>
                    <a:pt x="7500" y="1500"/>
                    <a:pt x="7500" y="1500"/>
                  </a:cubicBezTo>
                  <a:cubicBezTo>
                    <a:pt x="7500" y="7800"/>
                    <a:pt x="7500" y="7800"/>
                    <a:pt x="7500" y="7800"/>
                  </a:cubicBezTo>
                  <a:cubicBezTo>
                    <a:pt x="18300" y="7800"/>
                    <a:pt x="18300" y="7800"/>
                    <a:pt x="18300" y="7800"/>
                  </a:cubicBezTo>
                  <a:lnTo>
                    <a:pt x="18300" y="4800"/>
                  </a:lnTo>
                  <a:close/>
                  <a:moveTo>
                    <a:pt x="11100" y="10800"/>
                  </a:moveTo>
                  <a:cubicBezTo>
                    <a:pt x="11100" y="10800"/>
                    <a:pt x="10800" y="10500"/>
                    <a:pt x="10800" y="10500"/>
                  </a:cubicBezTo>
                  <a:cubicBezTo>
                    <a:pt x="9300" y="10500"/>
                    <a:pt x="9300" y="10500"/>
                    <a:pt x="9300" y="10500"/>
                  </a:cubicBezTo>
                  <a:cubicBezTo>
                    <a:pt x="9000" y="10500"/>
                    <a:pt x="8700" y="10800"/>
                    <a:pt x="8700" y="10800"/>
                  </a:cubicBezTo>
                  <a:cubicBezTo>
                    <a:pt x="8700" y="12300"/>
                    <a:pt x="8700" y="12300"/>
                    <a:pt x="8700" y="12300"/>
                  </a:cubicBezTo>
                  <a:cubicBezTo>
                    <a:pt x="8700" y="12600"/>
                    <a:pt x="9000" y="12900"/>
                    <a:pt x="9300" y="12900"/>
                  </a:cubicBezTo>
                  <a:cubicBezTo>
                    <a:pt x="10800" y="12900"/>
                    <a:pt x="10800" y="12900"/>
                    <a:pt x="10800" y="12900"/>
                  </a:cubicBezTo>
                  <a:cubicBezTo>
                    <a:pt x="10800" y="12900"/>
                    <a:pt x="11100" y="12600"/>
                    <a:pt x="11100" y="12300"/>
                  </a:cubicBezTo>
                  <a:lnTo>
                    <a:pt x="11100" y="10800"/>
                  </a:lnTo>
                  <a:close/>
                  <a:moveTo>
                    <a:pt x="11100" y="14100"/>
                  </a:moveTo>
                  <a:cubicBezTo>
                    <a:pt x="11100" y="13800"/>
                    <a:pt x="10800" y="13500"/>
                    <a:pt x="10800" y="13500"/>
                  </a:cubicBezTo>
                  <a:cubicBezTo>
                    <a:pt x="9300" y="13500"/>
                    <a:pt x="9300" y="13500"/>
                    <a:pt x="9300" y="13500"/>
                  </a:cubicBezTo>
                  <a:cubicBezTo>
                    <a:pt x="9000" y="13500"/>
                    <a:pt x="8700" y="13800"/>
                    <a:pt x="8700" y="14100"/>
                  </a:cubicBezTo>
                  <a:cubicBezTo>
                    <a:pt x="8700" y="15600"/>
                    <a:pt x="8700" y="15600"/>
                    <a:pt x="8700" y="15600"/>
                  </a:cubicBezTo>
                  <a:cubicBezTo>
                    <a:pt x="8700" y="15600"/>
                    <a:pt x="9000" y="15900"/>
                    <a:pt x="9300" y="15900"/>
                  </a:cubicBezTo>
                  <a:cubicBezTo>
                    <a:pt x="10800" y="15900"/>
                    <a:pt x="10800" y="15900"/>
                    <a:pt x="10800" y="15900"/>
                  </a:cubicBezTo>
                  <a:cubicBezTo>
                    <a:pt x="10800" y="15900"/>
                    <a:pt x="11100" y="15600"/>
                    <a:pt x="11100" y="15600"/>
                  </a:cubicBezTo>
                  <a:lnTo>
                    <a:pt x="11100" y="14100"/>
                  </a:lnTo>
                  <a:close/>
                  <a:moveTo>
                    <a:pt x="11100" y="17100"/>
                  </a:moveTo>
                  <a:cubicBezTo>
                    <a:pt x="11100" y="16800"/>
                    <a:pt x="10800" y="16800"/>
                    <a:pt x="10800" y="16800"/>
                  </a:cubicBezTo>
                  <a:cubicBezTo>
                    <a:pt x="9300" y="16800"/>
                    <a:pt x="9300" y="16800"/>
                    <a:pt x="9300" y="16800"/>
                  </a:cubicBezTo>
                  <a:cubicBezTo>
                    <a:pt x="9000" y="16800"/>
                    <a:pt x="8700" y="16800"/>
                    <a:pt x="8700" y="17100"/>
                  </a:cubicBezTo>
                  <a:cubicBezTo>
                    <a:pt x="8700" y="18600"/>
                    <a:pt x="8700" y="18600"/>
                    <a:pt x="8700" y="18600"/>
                  </a:cubicBezTo>
                  <a:cubicBezTo>
                    <a:pt x="8700" y="18900"/>
                    <a:pt x="9000" y="18900"/>
                    <a:pt x="9300" y="18900"/>
                  </a:cubicBezTo>
                  <a:cubicBezTo>
                    <a:pt x="10800" y="18900"/>
                    <a:pt x="10800" y="18900"/>
                    <a:pt x="10800" y="18900"/>
                  </a:cubicBezTo>
                  <a:cubicBezTo>
                    <a:pt x="10800" y="18900"/>
                    <a:pt x="11100" y="18900"/>
                    <a:pt x="11100" y="18600"/>
                  </a:cubicBezTo>
                  <a:lnTo>
                    <a:pt x="11100" y="17100"/>
                  </a:lnTo>
                  <a:close/>
                  <a:moveTo>
                    <a:pt x="14100" y="10800"/>
                  </a:moveTo>
                  <a:cubicBezTo>
                    <a:pt x="14100" y="10800"/>
                    <a:pt x="14100" y="10500"/>
                    <a:pt x="13800" y="10500"/>
                  </a:cubicBezTo>
                  <a:cubicBezTo>
                    <a:pt x="12300" y="10500"/>
                    <a:pt x="12300" y="10500"/>
                    <a:pt x="12300" y="10500"/>
                  </a:cubicBezTo>
                  <a:cubicBezTo>
                    <a:pt x="12000" y="10500"/>
                    <a:pt x="12000" y="10800"/>
                    <a:pt x="12000" y="10800"/>
                  </a:cubicBezTo>
                  <a:cubicBezTo>
                    <a:pt x="12000" y="12300"/>
                    <a:pt x="12000" y="12300"/>
                    <a:pt x="12000" y="12300"/>
                  </a:cubicBezTo>
                  <a:cubicBezTo>
                    <a:pt x="12000" y="12600"/>
                    <a:pt x="12000" y="12900"/>
                    <a:pt x="12300" y="12900"/>
                  </a:cubicBezTo>
                  <a:cubicBezTo>
                    <a:pt x="13800" y="12900"/>
                    <a:pt x="13800" y="12900"/>
                    <a:pt x="13800" y="12900"/>
                  </a:cubicBezTo>
                  <a:cubicBezTo>
                    <a:pt x="14100" y="12900"/>
                    <a:pt x="14100" y="12600"/>
                    <a:pt x="14100" y="12300"/>
                  </a:cubicBezTo>
                  <a:lnTo>
                    <a:pt x="14100" y="10800"/>
                  </a:lnTo>
                  <a:close/>
                  <a:moveTo>
                    <a:pt x="14100" y="14100"/>
                  </a:moveTo>
                  <a:cubicBezTo>
                    <a:pt x="14100" y="13800"/>
                    <a:pt x="14100" y="13500"/>
                    <a:pt x="13800" y="13500"/>
                  </a:cubicBezTo>
                  <a:cubicBezTo>
                    <a:pt x="12300" y="13500"/>
                    <a:pt x="12300" y="13500"/>
                    <a:pt x="12300" y="13500"/>
                  </a:cubicBezTo>
                  <a:cubicBezTo>
                    <a:pt x="12000" y="13500"/>
                    <a:pt x="12000" y="13800"/>
                    <a:pt x="12000" y="14100"/>
                  </a:cubicBezTo>
                  <a:cubicBezTo>
                    <a:pt x="12000" y="15600"/>
                    <a:pt x="12000" y="15600"/>
                    <a:pt x="12000" y="15600"/>
                  </a:cubicBezTo>
                  <a:cubicBezTo>
                    <a:pt x="12000" y="15600"/>
                    <a:pt x="12000" y="15900"/>
                    <a:pt x="12300" y="15900"/>
                  </a:cubicBezTo>
                  <a:cubicBezTo>
                    <a:pt x="13800" y="15900"/>
                    <a:pt x="13800" y="15900"/>
                    <a:pt x="13800" y="15900"/>
                  </a:cubicBezTo>
                  <a:cubicBezTo>
                    <a:pt x="14100" y="15900"/>
                    <a:pt x="14100" y="15600"/>
                    <a:pt x="14100" y="15600"/>
                  </a:cubicBezTo>
                  <a:lnTo>
                    <a:pt x="14100" y="14100"/>
                  </a:lnTo>
                  <a:close/>
                  <a:moveTo>
                    <a:pt x="14100" y="17100"/>
                  </a:moveTo>
                  <a:cubicBezTo>
                    <a:pt x="14100" y="16800"/>
                    <a:pt x="14100" y="16800"/>
                    <a:pt x="13800" y="16800"/>
                  </a:cubicBezTo>
                  <a:cubicBezTo>
                    <a:pt x="12300" y="16800"/>
                    <a:pt x="12300" y="16800"/>
                    <a:pt x="12300" y="16800"/>
                  </a:cubicBezTo>
                  <a:cubicBezTo>
                    <a:pt x="12000" y="16800"/>
                    <a:pt x="12000" y="16800"/>
                    <a:pt x="12000" y="17100"/>
                  </a:cubicBezTo>
                  <a:cubicBezTo>
                    <a:pt x="12000" y="18600"/>
                    <a:pt x="12000" y="18600"/>
                    <a:pt x="12000" y="18600"/>
                  </a:cubicBezTo>
                  <a:cubicBezTo>
                    <a:pt x="12000" y="18900"/>
                    <a:pt x="12000" y="18900"/>
                    <a:pt x="12300" y="18900"/>
                  </a:cubicBezTo>
                  <a:cubicBezTo>
                    <a:pt x="13800" y="18900"/>
                    <a:pt x="13800" y="18900"/>
                    <a:pt x="13800" y="18900"/>
                  </a:cubicBezTo>
                  <a:cubicBezTo>
                    <a:pt x="14100" y="18900"/>
                    <a:pt x="14100" y="18900"/>
                    <a:pt x="14100" y="18600"/>
                  </a:cubicBezTo>
                  <a:lnTo>
                    <a:pt x="14100" y="17100"/>
                  </a:lnTo>
                  <a:close/>
                  <a:moveTo>
                    <a:pt x="17400" y="10800"/>
                  </a:moveTo>
                  <a:cubicBezTo>
                    <a:pt x="17400" y="10800"/>
                    <a:pt x="17100" y="10500"/>
                    <a:pt x="16800" y="10500"/>
                  </a:cubicBezTo>
                  <a:cubicBezTo>
                    <a:pt x="15300" y="10500"/>
                    <a:pt x="15300" y="10500"/>
                    <a:pt x="15300" y="10500"/>
                  </a:cubicBezTo>
                  <a:cubicBezTo>
                    <a:pt x="15000" y="10500"/>
                    <a:pt x="15000" y="10800"/>
                    <a:pt x="15000" y="10800"/>
                  </a:cubicBezTo>
                  <a:cubicBezTo>
                    <a:pt x="15000" y="12300"/>
                    <a:pt x="15000" y="12300"/>
                    <a:pt x="15000" y="12300"/>
                  </a:cubicBezTo>
                  <a:cubicBezTo>
                    <a:pt x="15000" y="12600"/>
                    <a:pt x="15000" y="12900"/>
                    <a:pt x="15300" y="12900"/>
                  </a:cubicBezTo>
                  <a:cubicBezTo>
                    <a:pt x="16800" y="12900"/>
                    <a:pt x="16800" y="12900"/>
                    <a:pt x="16800" y="12900"/>
                  </a:cubicBezTo>
                  <a:cubicBezTo>
                    <a:pt x="17100" y="12900"/>
                    <a:pt x="17400" y="12600"/>
                    <a:pt x="17400" y="12300"/>
                  </a:cubicBezTo>
                  <a:lnTo>
                    <a:pt x="17400" y="10800"/>
                  </a:lnTo>
                  <a:close/>
                  <a:moveTo>
                    <a:pt x="17400" y="14100"/>
                  </a:moveTo>
                  <a:cubicBezTo>
                    <a:pt x="17400" y="13800"/>
                    <a:pt x="17100" y="13500"/>
                    <a:pt x="16800" y="13500"/>
                  </a:cubicBezTo>
                  <a:cubicBezTo>
                    <a:pt x="15300" y="13500"/>
                    <a:pt x="15300" y="13500"/>
                    <a:pt x="15300" y="13500"/>
                  </a:cubicBezTo>
                  <a:cubicBezTo>
                    <a:pt x="15000" y="13500"/>
                    <a:pt x="15000" y="13800"/>
                    <a:pt x="15000" y="14100"/>
                  </a:cubicBezTo>
                  <a:cubicBezTo>
                    <a:pt x="15000" y="15600"/>
                    <a:pt x="15000" y="15600"/>
                    <a:pt x="15000" y="15600"/>
                  </a:cubicBezTo>
                  <a:cubicBezTo>
                    <a:pt x="15000" y="15600"/>
                    <a:pt x="15000" y="15900"/>
                    <a:pt x="15300" y="15900"/>
                  </a:cubicBezTo>
                  <a:cubicBezTo>
                    <a:pt x="16800" y="15900"/>
                    <a:pt x="16800" y="15900"/>
                    <a:pt x="16800" y="15900"/>
                  </a:cubicBezTo>
                  <a:cubicBezTo>
                    <a:pt x="17100" y="15900"/>
                    <a:pt x="17400" y="15600"/>
                    <a:pt x="17400" y="15600"/>
                  </a:cubicBezTo>
                  <a:lnTo>
                    <a:pt x="17400" y="14100"/>
                  </a:lnTo>
                  <a:close/>
                  <a:moveTo>
                    <a:pt x="17400" y="17100"/>
                  </a:moveTo>
                  <a:cubicBezTo>
                    <a:pt x="17400" y="16800"/>
                    <a:pt x="17100" y="16800"/>
                    <a:pt x="16800" y="16800"/>
                  </a:cubicBezTo>
                  <a:cubicBezTo>
                    <a:pt x="15300" y="16800"/>
                    <a:pt x="15300" y="16800"/>
                    <a:pt x="15300" y="16800"/>
                  </a:cubicBezTo>
                  <a:cubicBezTo>
                    <a:pt x="15000" y="16800"/>
                    <a:pt x="15000" y="16800"/>
                    <a:pt x="15000" y="17100"/>
                  </a:cubicBezTo>
                  <a:cubicBezTo>
                    <a:pt x="15000" y="18600"/>
                    <a:pt x="15000" y="18600"/>
                    <a:pt x="15000" y="18600"/>
                  </a:cubicBezTo>
                  <a:cubicBezTo>
                    <a:pt x="15000" y="18900"/>
                    <a:pt x="15000" y="18900"/>
                    <a:pt x="15300" y="18900"/>
                  </a:cubicBezTo>
                  <a:cubicBezTo>
                    <a:pt x="16800" y="18900"/>
                    <a:pt x="16800" y="18900"/>
                    <a:pt x="16800" y="18900"/>
                  </a:cubicBezTo>
                  <a:cubicBezTo>
                    <a:pt x="17100" y="18900"/>
                    <a:pt x="17400" y="18900"/>
                    <a:pt x="17400" y="18600"/>
                  </a:cubicBezTo>
                  <a:lnTo>
                    <a:pt x="17400" y="1710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</p:grpSp>
      <p:sp>
        <p:nvSpPr>
          <p:cNvPr id="100" name="Shape 5723">
            <a:extLst>
              <a:ext uri="{FF2B5EF4-FFF2-40B4-BE49-F238E27FC236}">
                <a16:creationId xmlns:a16="http://schemas.microsoft.com/office/drawing/2014/main" id="{B45894E5-0C4B-4029-B1C9-C30E212D9B87}"/>
              </a:ext>
            </a:extLst>
          </p:cNvPr>
          <p:cNvSpPr/>
          <p:nvPr/>
        </p:nvSpPr>
        <p:spPr>
          <a:xfrm>
            <a:off x="9457593" y="5618254"/>
            <a:ext cx="376617" cy="438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55" y="14100"/>
                </a:moveTo>
                <a:cubicBezTo>
                  <a:pt x="20555" y="14700"/>
                  <a:pt x="19858" y="15900"/>
                  <a:pt x="19858" y="16800"/>
                </a:cubicBezTo>
                <a:cubicBezTo>
                  <a:pt x="19858" y="20100"/>
                  <a:pt x="19858" y="20100"/>
                  <a:pt x="19858" y="20100"/>
                </a:cubicBezTo>
                <a:cubicBezTo>
                  <a:pt x="19858" y="21000"/>
                  <a:pt x="19161" y="21600"/>
                  <a:pt x="18116" y="21600"/>
                </a:cubicBezTo>
                <a:cubicBezTo>
                  <a:pt x="9058" y="21600"/>
                  <a:pt x="9058" y="21600"/>
                  <a:pt x="9058" y="21600"/>
                </a:cubicBezTo>
                <a:cubicBezTo>
                  <a:pt x="8013" y="21600"/>
                  <a:pt x="7316" y="21000"/>
                  <a:pt x="7316" y="20100"/>
                </a:cubicBezTo>
                <a:cubicBezTo>
                  <a:pt x="7316" y="16800"/>
                  <a:pt x="7316" y="16800"/>
                  <a:pt x="7316" y="16800"/>
                </a:cubicBezTo>
                <a:cubicBezTo>
                  <a:pt x="7316" y="16200"/>
                  <a:pt x="6271" y="15300"/>
                  <a:pt x="5574" y="15000"/>
                </a:cubicBezTo>
                <a:cubicBezTo>
                  <a:pt x="5226" y="14400"/>
                  <a:pt x="4529" y="14100"/>
                  <a:pt x="3832" y="13800"/>
                </a:cubicBezTo>
                <a:cubicBezTo>
                  <a:pt x="2439" y="12900"/>
                  <a:pt x="0" y="12600"/>
                  <a:pt x="0" y="10800"/>
                </a:cubicBezTo>
                <a:cubicBezTo>
                  <a:pt x="0" y="9000"/>
                  <a:pt x="1394" y="7500"/>
                  <a:pt x="3832" y="7500"/>
                </a:cubicBezTo>
                <a:cubicBezTo>
                  <a:pt x="4529" y="7500"/>
                  <a:pt x="4877" y="7500"/>
                  <a:pt x="5574" y="7800"/>
                </a:cubicBezTo>
                <a:cubicBezTo>
                  <a:pt x="5574" y="3300"/>
                  <a:pt x="5574" y="3300"/>
                  <a:pt x="5574" y="3300"/>
                </a:cubicBezTo>
                <a:cubicBezTo>
                  <a:pt x="5574" y="1500"/>
                  <a:pt x="7316" y="0"/>
                  <a:pt x="9058" y="0"/>
                </a:cubicBezTo>
                <a:cubicBezTo>
                  <a:pt x="11148" y="0"/>
                  <a:pt x="12542" y="1500"/>
                  <a:pt x="12542" y="3300"/>
                </a:cubicBezTo>
                <a:cubicBezTo>
                  <a:pt x="12542" y="5100"/>
                  <a:pt x="12542" y="5100"/>
                  <a:pt x="12542" y="5100"/>
                </a:cubicBezTo>
                <a:cubicBezTo>
                  <a:pt x="13239" y="5400"/>
                  <a:pt x="13935" y="5400"/>
                  <a:pt x="14284" y="5700"/>
                </a:cubicBezTo>
                <a:cubicBezTo>
                  <a:pt x="14632" y="5700"/>
                  <a:pt x="14632" y="5700"/>
                  <a:pt x="14981" y="5700"/>
                </a:cubicBezTo>
                <a:cubicBezTo>
                  <a:pt x="16026" y="5700"/>
                  <a:pt x="16723" y="6000"/>
                  <a:pt x="17419" y="6300"/>
                </a:cubicBezTo>
                <a:cubicBezTo>
                  <a:pt x="20206" y="6300"/>
                  <a:pt x="21600" y="7800"/>
                  <a:pt x="21600" y="10200"/>
                </a:cubicBezTo>
                <a:cubicBezTo>
                  <a:pt x="21600" y="11400"/>
                  <a:pt x="21252" y="12600"/>
                  <a:pt x="20555" y="14100"/>
                </a:cubicBezTo>
                <a:close/>
                <a:moveTo>
                  <a:pt x="17419" y="7800"/>
                </a:moveTo>
                <a:cubicBezTo>
                  <a:pt x="17419" y="7800"/>
                  <a:pt x="17071" y="7800"/>
                  <a:pt x="16723" y="7800"/>
                </a:cubicBezTo>
                <a:cubicBezTo>
                  <a:pt x="16374" y="7500"/>
                  <a:pt x="15677" y="7200"/>
                  <a:pt x="14981" y="7200"/>
                </a:cubicBezTo>
                <a:cubicBezTo>
                  <a:pt x="14632" y="7200"/>
                  <a:pt x="14284" y="7200"/>
                  <a:pt x="13935" y="7500"/>
                </a:cubicBezTo>
                <a:cubicBezTo>
                  <a:pt x="13587" y="6900"/>
                  <a:pt x="12890" y="6600"/>
                  <a:pt x="12194" y="6600"/>
                </a:cubicBezTo>
                <a:cubicBezTo>
                  <a:pt x="11845" y="6600"/>
                  <a:pt x="11148" y="6900"/>
                  <a:pt x="10800" y="7200"/>
                </a:cubicBezTo>
                <a:cubicBezTo>
                  <a:pt x="10800" y="3300"/>
                  <a:pt x="10800" y="3300"/>
                  <a:pt x="10800" y="3300"/>
                </a:cubicBezTo>
                <a:cubicBezTo>
                  <a:pt x="10800" y="2400"/>
                  <a:pt x="10103" y="1500"/>
                  <a:pt x="9058" y="1500"/>
                </a:cubicBezTo>
                <a:cubicBezTo>
                  <a:pt x="8013" y="1500"/>
                  <a:pt x="7316" y="2400"/>
                  <a:pt x="7316" y="3300"/>
                </a:cubicBezTo>
                <a:cubicBezTo>
                  <a:pt x="7316" y="10200"/>
                  <a:pt x="7316" y="10200"/>
                  <a:pt x="7316" y="10200"/>
                </a:cubicBezTo>
                <a:cubicBezTo>
                  <a:pt x="6619" y="10200"/>
                  <a:pt x="5574" y="9000"/>
                  <a:pt x="3832" y="9000"/>
                </a:cubicBezTo>
                <a:cubicBezTo>
                  <a:pt x="2439" y="9000"/>
                  <a:pt x="2090" y="9900"/>
                  <a:pt x="2090" y="10800"/>
                </a:cubicBezTo>
                <a:cubicBezTo>
                  <a:pt x="2090" y="11100"/>
                  <a:pt x="3484" y="11700"/>
                  <a:pt x="3832" y="12000"/>
                </a:cubicBezTo>
                <a:cubicBezTo>
                  <a:pt x="4181" y="12000"/>
                  <a:pt x="4529" y="12300"/>
                  <a:pt x="4877" y="12300"/>
                </a:cubicBezTo>
                <a:cubicBezTo>
                  <a:pt x="5574" y="12900"/>
                  <a:pt x="6271" y="13200"/>
                  <a:pt x="6968" y="13800"/>
                </a:cubicBezTo>
                <a:cubicBezTo>
                  <a:pt x="8013" y="14400"/>
                  <a:pt x="9058" y="15300"/>
                  <a:pt x="9058" y="16800"/>
                </a:cubicBezTo>
                <a:cubicBezTo>
                  <a:pt x="9058" y="17100"/>
                  <a:pt x="9058" y="17100"/>
                  <a:pt x="9058" y="17100"/>
                </a:cubicBezTo>
                <a:cubicBezTo>
                  <a:pt x="18116" y="17100"/>
                  <a:pt x="18116" y="17100"/>
                  <a:pt x="18116" y="17100"/>
                </a:cubicBezTo>
                <a:cubicBezTo>
                  <a:pt x="18116" y="16800"/>
                  <a:pt x="18116" y="16800"/>
                  <a:pt x="18116" y="16800"/>
                </a:cubicBezTo>
                <a:cubicBezTo>
                  <a:pt x="18116" y="14700"/>
                  <a:pt x="19858" y="12600"/>
                  <a:pt x="19858" y="10200"/>
                </a:cubicBezTo>
                <a:cubicBezTo>
                  <a:pt x="19858" y="8700"/>
                  <a:pt x="19161" y="7800"/>
                  <a:pt x="17419" y="7800"/>
                </a:cubicBezTo>
                <a:close/>
                <a:moveTo>
                  <a:pt x="17071" y="18600"/>
                </a:moveTo>
                <a:cubicBezTo>
                  <a:pt x="16723" y="18600"/>
                  <a:pt x="16374" y="18900"/>
                  <a:pt x="16374" y="19500"/>
                </a:cubicBezTo>
                <a:cubicBezTo>
                  <a:pt x="16374" y="19800"/>
                  <a:pt x="16723" y="20100"/>
                  <a:pt x="17071" y="20100"/>
                </a:cubicBezTo>
                <a:cubicBezTo>
                  <a:pt x="17768" y="20100"/>
                  <a:pt x="18116" y="19800"/>
                  <a:pt x="18116" y="19500"/>
                </a:cubicBezTo>
                <a:cubicBezTo>
                  <a:pt x="18116" y="18900"/>
                  <a:pt x="17768" y="18600"/>
                  <a:pt x="17071" y="186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1" name="Shape 5724">
            <a:extLst>
              <a:ext uri="{FF2B5EF4-FFF2-40B4-BE49-F238E27FC236}">
                <a16:creationId xmlns:a16="http://schemas.microsoft.com/office/drawing/2014/main" id="{0F60FC3A-FD8C-4573-AA82-D7B34F51A609}"/>
              </a:ext>
            </a:extLst>
          </p:cNvPr>
          <p:cNvSpPr/>
          <p:nvPr/>
        </p:nvSpPr>
        <p:spPr>
          <a:xfrm>
            <a:off x="10334490" y="5649172"/>
            <a:ext cx="438449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0" y="21252"/>
                </a:moveTo>
                <a:cubicBezTo>
                  <a:pt x="3000" y="12890"/>
                  <a:pt x="3000" y="12890"/>
                  <a:pt x="3000" y="12890"/>
                </a:cubicBezTo>
                <a:cubicBezTo>
                  <a:pt x="2700" y="12890"/>
                  <a:pt x="0" y="10103"/>
                  <a:pt x="0" y="6619"/>
                </a:cubicBezTo>
                <a:cubicBezTo>
                  <a:pt x="0" y="2439"/>
                  <a:pt x="2400" y="0"/>
                  <a:pt x="6000" y="0"/>
                </a:cubicBezTo>
                <a:cubicBezTo>
                  <a:pt x="8100" y="0"/>
                  <a:pt x="9900" y="2090"/>
                  <a:pt x="10800" y="3135"/>
                </a:cubicBezTo>
                <a:cubicBezTo>
                  <a:pt x="12000" y="2090"/>
                  <a:pt x="13800" y="0"/>
                  <a:pt x="15900" y="0"/>
                </a:cubicBezTo>
                <a:cubicBezTo>
                  <a:pt x="19500" y="0"/>
                  <a:pt x="21600" y="2439"/>
                  <a:pt x="21600" y="6619"/>
                </a:cubicBezTo>
                <a:cubicBezTo>
                  <a:pt x="21600" y="10103"/>
                  <a:pt x="19200" y="12890"/>
                  <a:pt x="18900" y="12890"/>
                </a:cubicBezTo>
                <a:cubicBezTo>
                  <a:pt x="11400" y="21252"/>
                  <a:pt x="11400" y="21252"/>
                  <a:pt x="11400" y="21252"/>
                </a:cubicBezTo>
                <a:cubicBezTo>
                  <a:pt x="11400" y="21600"/>
                  <a:pt x="11100" y="21600"/>
                  <a:pt x="10800" y="21600"/>
                </a:cubicBezTo>
                <a:cubicBezTo>
                  <a:pt x="10800" y="21600"/>
                  <a:pt x="10500" y="21600"/>
                  <a:pt x="10500" y="2125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2" name="Shape 5725">
            <a:extLst>
              <a:ext uri="{FF2B5EF4-FFF2-40B4-BE49-F238E27FC236}">
                <a16:creationId xmlns:a16="http://schemas.microsoft.com/office/drawing/2014/main" id="{54666EB9-F7C6-4838-A6DD-EE3EAA494EA4}"/>
              </a:ext>
            </a:extLst>
          </p:cNvPr>
          <p:cNvSpPr/>
          <p:nvPr/>
        </p:nvSpPr>
        <p:spPr>
          <a:xfrm>
            <a:off x="11211389" y="5618254"/>
            <a:ext cx="345702" cy="438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000"/>
                </a:moveTo>
                <a:cubicBezTo>
                  <a:pt x="21600" y="21300"/>
                  <a:pt x="21221" y="21600"/>
                  <a:pt x="20463" y="21600"/>
                </a:cubicBezTo>
                <a:cubicBezTo>
                  <a:pt x="1137" y="21600"/>
                  <a:pt x="1137" y="21600"/>
                  <a:pt x="1137" y="21600"/>
                </a:cubicBezTo>
                <a:cubicBezTo>
                  <a:pt x="758" y="21600"/>
                  <a:pt x="0" y="21300"/>
                  <a:pt x="0" y="21000"/>
                </a:cubicBezTo>
                <a:cubicBezTo>
                  <a:pt x="0" y="5400"/>
                  <a:pt x="0" y="5400"/>
                  <a:pt x="0" y="5400"/>
                </a:cubicBezTo>
                <a:cubicBezTo>
                  <a:pt x="0" y="5100"/>
                  <a:pt x="758" y="4800"/>
                  <a:pt x="1137" y="4800"/>
                </a:cubicBezTo>
                <a:cubicBezTo>
                  <a:pt x="6063" y="4800"/>
                  <a:pt x="6063" y="4800"/>
                  <a:pt x="6063" y="4800"/>
                </a:cubicBezTo>
                <a:cubicBezTo>
                  <a:pt x="6063" y="1200"/>
                  <a:pt x="6063" y="1200"/>
                  <a:pt x="6063" y="1200"/>
                </a:cubicBezTo>
                <a:cubicBezTo>
                  <a:pt x="6063" y="600"/>
                  <a:pt x="6821" y="0"/>
                  <a:pt x="7579" y="0"/>
                </a:cubicBezTo>
                <a:cubicBezTo>
                  <a:pt x="14400" y="0"/>
                  <a:pt x="14400" y="0"/>
                  <a:pt x="14400" y="0"/>
                </a:cubicBezTo>
                <a:cubicBezTo>
                  <a:pt x="15158" y="0"/>
                  <a:pt x="15916" y="600"/>
                  <a:pt x="15916" y="1200"/>
                </a:cubicBezTo>
                <a:cubicBezTo>
                  <a:pt x="15916" y="4800"/>
                  <a:pt x="15916" y="4800"/>
                  <a:pt x="15916" y="4800"/>
                </a:cubicBezTo>
                <a:cubicBezTo>
                  <a:pt x="20463" y="4800"/>
                  <a:pt x="20463" y="4800"/>
                  <a:pt x="20463" y="4800"/>
                </a:cubicBezTo>
                <a:cubicBezTo>
                  <a:pt x="21221" y="4800"/>
                  <a:pt x="21600" y="5100"/>
                  <a:pt x="21600" y="5400"/>
                </a:cubicBezTo>
                <a:lnTo>
                  <a:pt x="21600" y="21000"/>
                </a:lnTo>
                <a:close/>
                <a:moveTo>
                  <a:pt x="19705" y="20100"/>
                </a:moveTo>
                <a:cubicBezTo>
                  <a:pt x="19705" y="6300"/>
                  <a:pt x="19705" y="6300"/>
                  <a:pt x="19705" y="6300"/>
                </a:cubicBezTo>
                <a:cubicBezTo>
                  <a:pt x="15916" y="6300"/>
                  <a:pt x="15916" y="6300"/>
                  <a:pt x="15916" y="6300"/>
                </a:cubicBezTo>
                <a:cubicBezTo>
                  <a:pt x="15916" y="6600"/>
                  <a:pt x="15916" y="6600"/>
                  <a:pt x="15916" y="6600"/>
                </a:cubicBezTo>
                <a:cubicBezTo>
                  <a:pt x="15916" y="7200"/>
                  <a:pt x="15158" y="7800"/>
                  <a:pt x="14400" y="7800"/>
                </a:cubicBezTo>
                <a:cubicBezTo>
                  <a:pt x="7579" y="7800"/>
                  <a:pt x="7579" y="7800"/>
                  <a:pt x="7579" y="7800"/>
                </a:cubicBezTo>
                <a:cubicBezTo>
                  <a:pt x="6821" y="7800"/>
                  <a:pt x="6063" y="7200"/>
                  <a:pt x="6063" y="6600"/>
                </a:cubicBezTo>
                <a:cubicBezTo>
                  <a:pt x="6063" y="6300"/>
                  <a:pt x="6063" y="6300"/>
                  <a:pt x="6063" y="6300"/>
                </a:cubicBezTo>
                <a:cubicBezTo>
                  <a:pt x="2274" y="6300"/>
                  <a:pt x="2274" y="6300"/>
                  <a:pt x="2274" y="6300"/>
                </a:cubicBezTo>
                <a:cubicBezTo>
                  <a:pt x="2274" y="20100"/>
                  <a:pt x="2274" y="20100"/>
                  <a:pt x="2274" y="20100"/>
                </a:cubicBezTo>
                <a:cubicBezTo>
                  <a:pt x="7958" y="20100"/>
                  <a:pt x="7958" y="20100"/>
                  <a:pt x="7958" y="20100"/>
                </a:cubicBezTo>
                <a:cubicBezTo>
                  <a:pt x="7958" y="17400"/>
                  <a:pt x="7958" y="17400"/>
                  <a:pt x="7958" y="17400"/>
                </a:cubicBezTo>
                <a:cubicBezTo>
                  <a:pt x="7958" y="17100"/>
                  <a:pt x="8337" y="17100"/>
                  <a:pt x="8337" y="17100"/>
                </a:cubicBezTo>
                <a:cubicBezTo>
                  <a:pt x="13263" y="17100"/>
                  <a:pt x="13263" y="17100"/>
                  <a:pt x="13263" y="17100"/>
                </a:cubicBezTo>
                <a:cubicBezTo>
                  <a:pt x="13642" y="17100"/>
                  <a:pt x="13642" y="17100"/>
                  <a:pt x="13642" y="17400"/>
                </a:cubicBezTo>
                <a:cubicBezTo>
                  <a:pt x="13642" y="20100"/>
                  <a:pt x="13642" y="20100"/>
                  <a:pt x="13642" y="20100"/>
                </a:cubicBezTo>
                <a:lnTo>
                  <a:pt x="19705" y="20100"/>
                </a:lnTo>
                <a:close/>
                <a:moveTo>
                  <a:pt x="6063" y="10500"/>
                </a:moveTo>
                <a:cubicBezTo>
                  <a:pt x="6063" y="10800"/>
                  <a:pt x="5684" y="10800"/>
                  <a:pt x="5684" y="10800"/>
                </a:cubicBezTo>
                <a:cubicBezTo>
                  <a:pt x="4547" y="10800"/>
                  <a:pt x="4547" y="10800"/>
                  <a:pt x="4547" y="10800"/>
                </a:cubicBezTo>
                <a:cubicBezTo>
                  <a:pt x="4168" y="10800"/>
                  <a:pt x="4168" y="10800"/>
                  <a:pt x="4168" y="10500"/>
                </a:cubicBezTo>
                <a:cubicBezTo>
                  <a:pt x="4168" y="9600"/>
                  <a:pt x="4168" y="9600"/>
                  <a:pt x="4168" y="9600"/>
                </a:cubicBezTo>
                <a:cubicBezTo>
                  <a:pt x="4168" y="9600"/>
                  <a:pt x="4168" y="9300"/>
                  <a:pt x="4547" y="9300"/>
                </a:cubicBezTo>
                <a:cubicBezTo>
                  <a:pt x="5684" y="9300"/>
                  <a:pt x="5684" y="9300"/>
                  <a:pt x="5684" y="9300"/>
                </a:cubicBezTo>
                <a:cubicBezTo>
                  <a:pt x="5684" y="9300"/>
                  <a:pt x="6063" y="9600"/>
                  <a:pt x="6063" y="9600"/>
                </a:cubicBezTo>
                <a:lnTo>
                  <a:pt x="6063" y="10500"/>
                </a:lnTo>
                <a:close/>
                <a:moveTo>
                  <a:pt x="6063" y="13500"/>
                </a:moveTo>
                <a:cubicBezTo>
                  <a:pt x="6063" y="13800"/>
                  <a:pt x="5684" y="14100"/>
                  <a:pt x="5684" y="14100"/>
                </a:cubicBezTo>
                <a:cubicBezTo>
                  <a:pt x="4547" y="14100"/>
                  <a:pt x="4547" y="14100"/>
                  <a:pt x="4547" y="14100"/>
                </a:cubicBezTo>
                <a:cubicBezTo>
                  <a:pt x="4168" y="14100"/>
                  <a:pt x="4168" y="13800"/>
                  <a:pt x="4168" y="13500"/>
                </a:cubicBezTo>
                <a:cubicBezTo>
                  <a:pt x="4168" y="12900"/>
                  <a:pt x="4168" y="12900"/>
                  <a:pt x="4168" y="12900"/>
                </a:cubicBezTo>
                <a:cubicBezTo>
                  <a:pt x="4168" y="12600"/>
                  <a:pt x="4168" y="12300"/>
                  <a:pt x="4547" y="12300"/>
                </a:cubicBezTo>
                <a:cubicBezTo>
                  <a:pt x="5684" y="12300"/>
                  <a:pt x="5684" y="12300"/>
                  <a:pt x="5684" y="12300"/>
                </a:cubicBezTo>
                <a:cubicBezTo>
                  <a:pt x="5684" y="12300"/>
                  <a:pt x="6063" y="12600"/>
                  <a:pt x="6063" y="12900"/>
                </a:cubicBezTo>
                <a:lnTo>
                  <a:pt x="6063" y="13500"/>
                </a:lnTo>
                <a:close/>
                <a:moveTo>
                  <a:pt x="6063" y="16800"/>
                </a:moveTo>
                <a:cubicBezTo>
                  <a:pt x="6063" y="16800"/>
                  <a:pt x="5684" y="17100"/>
                  <a:pt x="5684" y="17100"/>
                </a:cubicBezTo>
                <a:cubicBezTo>
                  <a:pt x="4547" y="17100"/>
                  <a:pt x="4547" y="17100"/>
                  <a:pt x="4547" y="17100"/>
                </a:cubicBezTo>
                <a:cubicBezTo>
                  <a:pt x="4168" y="17100"/>
                  <a:pt x="4168" y="16800"/>
                  <a:pt x="4168" y="16800"/>
                </a:cubicBezTo>
                <a:cubicBezTo>
                  <a:pt x="4168" y="15900"/>
                  <a:pt x="4168" y="15900"/>
                  <a:pt x="4168" y="15900"/>
                </a:cubicBezTo>
                <a:cubicBezTo>
                  <a:pt x="4168" y="15600"/>
                  <a:pt x="4168" y="15600"/>
                  <a:pt x="4547" y="15600"/>
                </a:cubicBezTo>
                <a:cubicBezTo>
                  <a:pt x="5684" y="15600"/>
                  <a:pt x="5684" y="15600"/>
                  <a:pt x="5684" y="15600"/>
                </a:cubicBezTo>
                <a:cubicBezTo>
                  <a:pt x="5684" y="15600"/>
                  <a:pt x="6063" y="15600"/>
                  <a:pt x="6063" y="15900"/>
                </a:cubicBezTo>
                <a:lnTo>
                  <a:pt x="6063" y="16800"/>
                </a:lnTo>
                <a:close/>
                <a:moveTo>
                  <a:pt x="13642" y="2100"/>
                </a:moveTo>
                <a:cubicBezTo>
                  <a:pt x="13642" y="1800"/>
                  <a:pt x="13642" y="1500"/>
                  <a:pt x="13263" y="1500"/>
                </a:cubicBezTo>
                <a:cubicBezTo>
                  <a:pt x="12505" y="1500"/>
                  <a:pt x="12505" y="1500"/>
                  <a:pt x="12505" y="1500"/>
                </a:cubicBezTo>
                <a:cubicBezTo>
                  <a:pt x="12126" y="1500"/>
                  <a:pt x="11747" y="1800"/>
                  <a:pt x="11747" y="2100"/>
                </a:cubicBezTo>
                <a:cubicBezTo>
                  <a:pt x="11747" y="3300"/>
                  <a:pt x="11747" y="3300"/>
                  <a:pt x="11747" y="3300"/>
                </a:cubicBezTo>
                <a:cubicBezTo>
                  <a:pt x="9853" y="3300"/>
                  <a:pt x="9853" y="3300"/>
                  <a:pt x="9853" y="3300"/>
                </a:cubicBezTo>
                <a:cubicBezTo>
                  <a:pt x="9853" y="2100"/>
                  <a:pt x="9853" y="2100"/>
                  <a:pt x="9853" y="2100"/>
                </a:cubicBezTo>
                <a:cubicBezTo>
                  <a:pt x="9853" y="1800"/>
                  <a:pt x="9853" y="1500"/>
                  <a:pt x="9474" y="1500"/>
                </a:cubicBezTo>
                <a:cubicBezTo>
                  <a:pt x="8337" y="1500"/>
                  <a:pt x="8337" y="1500"/>
                  <a:pt x="8337" y="1500"/>
                </a:cubicBezTo>
                <a:cubicBezTo>
                  <a:pt x="8337" y="1500"/>
                  <a:pt x="7958" y="1800"/>
                  <a:pt x="7958" y="2100"/>
                </a:cubicBezTo>
                <a:cubicBezTo>
                  <a:pt x="7958" y="6000"/>
                  <a:pt x="7958" y="6000"/>
                  <a:pt x="7958" y="6000"/>
                </a:cubicBezTo>
                <a:cubicBezTo>
                  <a:pt x="7958" y="6000"/>
                  <a:pt x="8337" y="6300"/>
                  <a:pt x="8337" y="6300"/>
                </a:cubicBezTo>
                <a:cubicBezTo>
                  <a:pt x="9474" y="6300"/>
                  <a:pt x="9474" y="6300"/>
                  <a:pt x="9474" y="6300"/>
                </a:cubicBezTo>
                <a:cubicBezTo>
                  <a:pt x="9853" y="6300"/>
                  <a:pt x="9853" y="6000"/>
                  <a:pt x="9853" y="6000"/>
                </a:cubicBezTo>
                <a:cubicBezTo>
                  <a:pt x="9853" y="4800"/>
                  <a:pt x="9853" y="4800"/>
                  <a:pt x="9853" y="4800"/>
                </a:cubicBezTo>
                <a:cubicBezTo>
                  <a:pt x="11747" y="4800"/>
                  <a:pt x="11747" y="4800"/>
                  <a:pt x="11747" y="4800"/>
                </a:cubicBezTo>
                <a:cubicBezTo>
                  <a:pt x="11747" y="6000"/>
                  <a:pt x="11747" y="6000"/>
                  <a:pt x="11747" y="6000"/>
                </a:cubicBezTo>
                <a:cubicBezTo>
                  <a:pt x="11747" y="6000"/>
                  <a:pt x="12126" y="6300"/>
                  <a:pt x="12505" y="6300"/>
                </a:cubicBezTo>
                <a:cubicBezTo>
                  <a:pt x="13263" y="6300"/>
                  <a:pt x="13263" y="6300"/>
                  <a:pt x="13263" y="6300"/>
                </a:cubicBezTo>
                <a:cubicBezTo>
                  <a:pt x="13642" y="6300"/>
                  <a:pt x="13642" y="6000"/>
                  <a:pt x="13642" y="6000"/>
                </a:cubicBezTo>
                <a:lnTo>
                  <a:pt x="13642" y="2100"/>
                </a:lnTo>
                <a:close/>
                <a:moveTo>
                  <a:pt x="9853" y="10500"/>
                </a:moveTo>
                <a:cubicBezTo>
                  <a:pt x="9853" y="10800"/>
                  <a:pt x="9853" y="10800"/>
                  <a:pt x="9474" y="10800"/>
                </a:cubicBezTo>
                <a:cubicBezTo>
                  <a:pt x="8337" y="10800"/>
                  <a:pt x="8337" y="10800"/>
                  <a:pt x="8337" y="10800"/>
                </a:cubicBezTo>
                <a:cubicBezTo>
                  <a:pt x="8337" y="10800"/>
                  <a:pt x="7958" y="10800"/>
                  <a:pt x="7958" y="10500"/>
                </a:cubicBezTo>
                <a:cubicBezTo>
                  <a:pt x="7958" y="9600"/>
                  <a:pt x="7958" y="9600"/>
                  <a:pt x="7958" y="9600"/>
                </a:cubicBezTo>
                <a:cubicBezTo>
                  <a:pt x="7958" y="9600"/>
                  <a:pt x="8337" y="9300"/>
                  <a:pt x="8337" y="9300"/>
                </a:cubicBezTo>
                <a:cubicBezTo>
                  <a:pt x="9474" y="9300"/>
                  <a:pt x="9474" y="9300"/>
                  <a:pt x="9474" y="9300"/>
                </a:cubicBezTo>
                <a:cubicBezTo>
                  <a:pt x="9853" y="9300"/>
                  <a:pt x="9853" y="9600"/>
                  <a:pt x="9853" y="9600"/>
                </a:cubicBezTo>
                <a:lnTo>
                  <a:pt x="9853" y="10500"/>
                </a:lnTo>
                <a:close/>
                <a:moveTo>
                  <a:pt x="9853" y="13500"/>
                </a:moveTo>
                <a:cubicBezTo>
                  <a:pt x="9853" y="13800"/>
                  <a:pt x="9853" y="14100"/>
                  <a:pt x="9474" y="14100"/>
                </a:cubicBezTo>
                <a:cubicBezTo>
                  <a:pt x="8337" y="14100"/>
                  <a:pt x="8337" y="14100"/>
                  <a:pt x="8337" y="14100"/>
                </a:cubicBezTo>
                <a:cubicBezTo>
                  <a:pt x="8337" y="14100"/>
                  <a:pt x="7958" y="13800"/>
                  <a:pt x="7958" y="13500"/>
                </a:cubicBezTo>
                <a:cubicBezTo>
                  <a:pt x="7958" y="12900"/>
                  <a:pt x="7958" y="12900"/>
                  <a:pt x="7958" y="12900"/>
                </a:cubicBezTo>
                <a:cubicBezTo>
                  <a:pt x="7958" y="12600"/>
                  <a:pt x="8337" y="12300"/>
                  <a:pt x="8337" y="12300"/>
                </a:cubicBezTo>
                <a:cubicBezTo>
                  <a:pt x="9474" y="12300"/>
                  <a:pt x="9474" y="12300"/>
                  <a:pt x="9474" y="12300"/>
                </a:cubicBezTo>
                <a:cubicBezTo>
                  <a:pt x="9853" y="12300"/>
                  <a:pt x="9853" y="12600"/>
                  <a:pt x="9853" y="12900"/>
                </a:cubicBezTo>
                <a:lnTo>
                  <a:pt x="9853" y="13500"/>
                </a:lnTo>
                <a:close/>
                <a:moveTo>
                  <a:pt x="13642" y="10500"/>
                </a:moveTo>
                <a:cubicBezTo>
                  <a:pt x="13642" y="10800"/>
                  <a:pt x="13642" y="10800"/>
                  <a:pt x="13263" y="10800"/>
                </a:cubicBezTo>
                <a:cubicBezTo>
                  <a:pt x="12505" y="10800"/>
                  <a:pt x="12505" y="10800"/>
                  <a:pt x="12505" y="10800"/>
                </a:cubicBezTo>
                <a:cubicBezTo>
                  <a:pt x="12126" y="10800"/>
                  <a:pt x="11747" y="10800"/>
                  <a:pt x="11747" y="10500"/>
                </a:cubicBezTo>
                <a:cubicBezTo>
                  <a:pt x="11747" y="9600"/>
                  <a:pt x="11747" y="9600"/>
                  <a:pt x="11747" y="9600"/>
                </a:cubicBezTo>
                <a:cubicBezTo>
                  <a:pt x="11747" y="9600"/>
                  <a:pt x="12126" y="9300"/>
                  <a:pt x="12505" y="9300"/>
                </a:cubicBezTo>
                <a:cubicBezTo>
                  <a:pt x="13263" y="9300"/>
                  <a:pt x="13263" y="9300"/>
                  <a:pt x="13263" y="9300"/>
                </a:cubicBezTo>
                <a:cubicBezTo>
                  <a:pt x="13642" y="9300"/>
                  <a:pt x="13642" y="9600"/>
                  <a:pt x="13642" y="9600"/>
                </a:cubicBezTo>
                <a:lnTo>
                  <a:pt x="13642" y="10500"/>
                </a:lnTo>
                <a:close/>
                <a:moveTo>
                  <a:pt x="13642" y="13500"/>
                </a:moveTo>
                <a:cubicBezTo>
                  <a:pt x="13642" y="13800"/>
                  <a:pt x="13642" y="14100"/>
                  <a:pt x="13263" y="14100"/>
                </a:cubicBezTo>
                <a:cubicBezTo>
                  <a:pt x="12505" y="14100"/>
                  <a:pt x="12505" y="14100"/>
                  <a:pt x="12505" y="14100"/>
                </a:cubicBezTo>
                <a:cubicBezTo>
                  <a:pt x="12126" y="14100"/>
                  <a:pt x="11747" y="13800"/>
                  <a:pt x="11747" y="13500"/>
                </a:cubicBezTo>
                <a:cubicBezTo>
                  <a:pt x="11747" y="12900"/>
                  <a:pt x="11747" y="12900"/>
                  <a:pt x="11747" y="12900"/>
                </a:cubicBezTo>
                <a:cubicBezTo>
                  <a:pt x="11747" y="12600"/>
                  <a:pt x="12126" y="12300"/>
                  <a:pt x="12505" y="12300"/>
                </a:cubicBezTo>
                <a:cubicBezTo>
                  <a:pt x="13263" y="12300"/>
                  <a:pt x="13263" y="12300"/>
                  <a:pt x="13263" y="12300"/>
                </a:cubicBezTo>
                <a:cubicBezTo>
                  <a:pt x="13642" y="12300"/>
                  <a:pt x="13642" y="12600"/>
                  <a:pt x="13642" y="12900"/>
                </a:cubicBezTo>
                <a:lnTo>
                  <a:pt x="13642" y="13500"/>
                </a:lnTo>
                <a:close/>
                <a:moveTo>
                  <a:pt x="17811" y="10500"/>
                </a:moveTo>
                <a:cubicBezTo>
                  <a:pt x="17811" y="10800"/>
                  <a:pt x="17432" y="10800"/>
                  <a:pt x="17053" y="10800"/>
                </a:cubicBezTo>
                <a:cubicBezTo>
                  <a:pt x="16295" y="10800"/>
                  <a:pt x="16295" y="10800"/>
                  <a:pt x="16295" y="10800"/>
                </a:cubicBezTo>
                <a:cubicBezTo>
                  <a:pt x="15916" y="10800"/>
                  <a:pt x="15916" y="10800"/>
                  <a:pt x="15916" y="10500"/>
                </a:cubicBezTo>
                <a:cubicBezTo>
                  <a:pt x="15916" y="9600"/>
                  <a:pt x="15916" y="9600"/>
                  <a:pt x="15916" y="9600"/>
                </a:cubicBezTo>
                <a:cubicBezTo>
                  <a:pt x="15916" y="9600"/>
                  <a:pt x="15916" y="9300"/>
                  <a:pt x="16295" y="9300"/>
                </a:cubicBezTo>
                <a:cubicBezTo>
                  <a:pt x="17053" y="9300"/>
                  <a:pt x="17053" y="9300"/>
                  <a:pt x="17053" y="9300"/>
                </a:cubicBezTo>
                <a:cubicBezTo>
                  <a:pt x="17432" y="9300"/>
                  <a:pt x="17811" y="9600"/>
                  <a:pt x="17811" y="9600"/>
                </a:cubicBezTo>
                <a:lnTo>
                  <a:pt x="17811" y="10500"/>
                </a:lnTo>
                <a:close/>
                <a:moveTo>
                  <a:pt x="17811" y="13500"/>
                </a:moveTo>
                <a:cubicBezTo>
                  <a:pt x="17811" y="13800"/>
                  <a:pt x="17432" y="14100"/>
                  <a:pt x="17053" y="14100"/>
                </a:cubicBezTo>
                <a:cubicBezTo>
                  <a:pt x="16295" y="14100"/>
                  <a:pt x="16295" y="14100"/>
                  <a:pt x="16295" y="14100"/>
                </a:cubicBezTo>
                <a:cubicBezTo>
                  <a:pt x="15916" y="14100"/>
                  <a:pt x="15916" y="13800"/>
                  <a:pt x="15916" y="13500"/>
                </a:cubicBezTo>
                <a:cubicBezTo>
                  <a:pt x="15916" y="12900"/>
                  <a:pt x="15916" y="12900"/>
                  <a:pt x="15916" y="12900"/>
                </a:cubicBezTo>
                <a:cubicBezTo>
                  <a:pt x="15916" y="12600"/>
                  <a:pt x="15916" y="12300"/>
                  <a:pt x="16295" y="12300"/>
                </a:cubicBezTo>
                <a:cubicBezTo>
                  <a:pt x="17053" y="12300"/>
                  <a:pt x="17053" y="12300"/>
                  <a:pt x="17053" y="12300"/>
                </a:cubicBezTo>
                <a:cubicBezTo>
                  <a:pt x="17432" y="12300"/>
                  <a:pt x="17811" y="12600"/>
                  <a:pt x="17811" y="12900"/>
                </a:cubicBezTo>
                <a:lnTo>
                  <a:pt x="17811" y="13500"/>
                </a:lnTo>
                <a:close/>
                <a:moveTo>
                  <a:pt x="17811" y="16800"/>
                </a:moveTo>
                <a:cubicBezTo>
                  <a:pt x="17811" y="16800"/>
                  <a:pt x="17432" y="17100"/>
                  <a:pt x="17053" y="17100"/>
                </a:cubicBezTo>
                <a:cubicBezTo>
                  <a:pt x="16295" y="17100"/>
                  <a:pt x="16295" y="17100"/>
                  <a:pt x="16295" y="17100"/>
                </a:cubicBezTo>
                <a:cubicBezTo>
                  <a:pt x="15916" y="17100"/>
                  <a:pt x="15916" y="16800"/>
                  <a:pt x="15916" y="16800"/>
                </a:cubicBezTo>
                <a:cubicBezTo>
                  <a:pt x="15916" y="15900"/>
                  <a:pt x="15916" y="15900"/>
                  <a:pt x="15916" y="15900"/>
                </a:cubicBezTo>
                <a:cubicBezTo>
                  <a:pt x="15916" y="15600"/>
                  <a:pt x="15916" y="15600"/>
                  <a:pt x="16295" y="15600"/>
                </a:cubicBezTo>
                <a:cubicBezTo>
                  <a:pt x="17053" y="15600"/>
                  <a:pt x="17053" y="15600"/>
                  <a:pt x="17053" y="15600"/>
                </a:cubicBezTo>
                <a:cubicBezTo>
                  <a:pt x="17432" y="15600"/>
                  <a:pt x="17811" y="15600"/>
                  <a:pt x="17811" y="15900"/>
                </a:cubicBezTo>
                <a:lnTo>
                  <a:pt x="17811" y="168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3" name="Shape 5726">
            <a:extLst>
              <a:ext uri="{FF2B5EF4-FFF2-40B4-BE49-F238E27FC236}">
                <a16:creationId xmlns:a16="http://schemas.microsoft.com/office/drawing/2014/main" id="{34D98DE1-2326-4E52-8394-CEDCB50ADB48}"/>
              </a:ext>
            </a:extLst>
          </p:cNvPr>
          <p:cNvSpPr/>
          <p:nvPr/>
        </p:nvSpPr>
        <p:spPr>
          <a:xfrm>
            <a:off x="10389013" y="5020050"/>
            <a:ext cx="376617" cy="309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29"/>
                </a:moveTo>
                <a:cubicBezTo>
                  <a:pt x="21600" y="21176"/>
                  <a:pt x="21252" y="21600"/>
                  <a:pt x="20903" y="21600"/>
                </a:cubicBezTo>
                <a:cubicBezTo>
                  <a:pt x="1045" y="21600"/>
                  <a:pt x="1045" y="21600"/>
                  <a:pt x="1045" y="21600"/>
                </a:cubicBezTo>
                <a:cubicBezTo>
                  <a:pt x="697" y="21600"/>
                  <a:pt x="0" y="21176"/>
                  <a:pt x="0" y="20329"/>
                </a:cubicBezTo>
                <a:cubicBezTo>
                  <a:pt x="0" y="12282"/>
                  <a:pt x="0" y="12282"/>
                  <a:pt x="0" y="12282"/>
                </a:cubicBezTo>
                <a:cubicBezTo>
                  <a:pt x="0" y="11859"/>
                  <a:pt x="348" y="10588"/>
                  <a:pt x="348" y="10165"/>
                </a:cubicBezTo>
                <a:cubicBezTo>
                  <a:pt x="3832" y="847"/>
                  <a:pt x="3832" y="847"/>
                  <a:pt x="3832" y="847"/>
                </a:cubicBezTo>
                <a:cubicBezTo>
                  <a:pt x="4181" y="424"/>
                  <a:pt x="4529" y="0"/>
                  <a:pt x="5226" y="0"/>
                </a:cubicBezTo>
                <a:cubicBezTo>
                  <a:pt x="16723" y="0"/>
                  <a:pt x="16723" y="0"/>
                  <a:pt x="16723" y="0"/>
                </a:cubicBezTo>
                <a:cubicBezTo>
                  <a:pt x="17071" y="0"/>
                  <a:pt x="17768" y="424"/>
                  <a:pt x="18116" y="847"/>
                </a:cubicBezTo>
                <a:cubicBezTo>
                  <a:pt x="21252" y="10165"/>
                  <a:pt x="21252" y="10165"/>
                  <a:pt x="21252" y="10165"/>
                </a:cubicBezTo>
                <a:cubicBezTo>
                  <a:pt x="21600" y="10588"/>
                  <a:pt x="21600" y="11859"/>
                  <a:pt x="21600" y="12282"/>
                </a:cubicBezTo>
                <a:lnTo>
                  <a:pt x="21600" y="20329"/>
                </a:lnTo>
                <a:close/>
                <a:moveTo>
                  <a:pt x="18813" y="11859"/>
                </a:moveTo>
                <a:cubicBezTo>
                  <a:pt x="18813" y="11859"/>
                  <a:pt x="18813" y="11435"/>
                  <a:pt x="18813" y="11435"/>
                </a:cubicBezTo>
                <a:cubicBezTo>
                  <a:pt x="16026" y="2965"/>
                  <a:pt x="16026" y="2965"/>
                  <a:pt x="16026" y="2965"/>
                </a:cubicBezTo>
                <a:cubicBezTo>
                  <a:pt x="5923" y="2965"/>
                  <a:pt x="5923" y="2965"/>
                  <a:pt x="5923" y="2965"/>
                </a:cubicBezTo>
                <a:cubicBezTo>
                  <a:pt x="3135" y="11435"/>
                  <a:pt x="3135" y="11435"/>
                  <a:pt x="3135" y="11435"/>
                </a:cubicBezTo>
                <a:cubicBezTo>
                  <a:pt x="3135" y="11435"/>
                  <a:pt x="2787" y="11859"/>
                  <a:pt x="2787" y="11859"/>
                </a:cubicBezTo>
                <a:cubicBezTo>
                  <a:pt x="7316" y="11859"/>
                  <a:pt x="7316" y="11859"/>
                  <a:pt x="7316" y="11859"/>
                </a:cubicBezTo>
                <a:cubicBezTo>
                  <a:pt x="8710" y="15247"/>
                  <a:pt x="8710" y="15247"/>
                  <a:pt x="8710" y="15247"/>
                </a:cubicBezTo>
                <a:cubicBezTo>
                  <a:pt x="13239" y="15247"/>
                  <a:pt x="13239" y="15247"/>
                  <a:pt x="13239" y="15247"/>
                </a:cubicBezTo>
                <a:cubicBezTo>
                  <a:pt x="14632" y="11859"/>
                  <a:pt x="14632" y="11859"/>
                  <a:pt x="14632" y="11859"/>
                </a:cubicBezTo>
                <a:lnTo>
                  <a:pt x="18813" y="11859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4" name="Shape 5727">
            <a:extLst>
              <a:ext uri="{FF2B5EF4-FFF2-40B4-BE49-F238E27FC236}">
                <a16:creationId xmlns:a16="http://schemas.microsoft.com/office/drawing/2014/main" id="{56BBC9EA-9FA0-403F-8DBD-15186CDC9DD7}"/>
              </a:ext>
            </a:extLst>
          </p:cNvPr>
          <p:cNvSpPr/>
          <p:nvPr/>
        </p:nvSpPr>
        <p:spPr>
          <a:xfrm>
            <a:off x="11265910" y="4983512"/>
            <a:ext cx="219225" cy="345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821"/>
                </a:moveTo>
                <a:cubicBezTo>
                  <a:pt x="21600" y="7200"/>
                  <a:pt x="21000" y="7579"/>
                  <a:pt x="21000" y="7579"/>
                </a:cubicBezTo>
                <a:cubicBezTo>
                  <a:pt x="16800" y="7579"/>
                  <a:pt x="16800" y="7579"/>
                  <a:pt x="16800" y="7579"/>
                </a:cubicBezTo>
                <a:cubicBezTo>
                  <a:pt x="16200" y="10232"/>
                  <a:pt x="12600" y="12126"/>
                  <a:pt x="7200" y="12505"/>
                </a:cubicBezTo>
                <a:cubicBezTo>
                  <a:pt x="10800" y="15158"/>
                  <a:pt x="14400" y="17811"/>
                  <a:pt x="18000" y="20842"/>
                </a:cubicBezTo>
                <a:cubicBezTo>
                  <a:pt x="18000" y="20842"/>
                  <a:pt x="18000" y="21221"/>
                  <a:pt x="18000" y="21221"/>
                </a:cubicBezTo>
                <a:cubicBezTo>
                  <a:pt x="18000" y="21600"/>
                  <a:pt x="17400" y="21600"/>
                  <a:pt x="17400" y="21600"/>
                </a:cubicBezTo>
                <a:cubicBezTo>
                  <a:pt x="12600" y="21600"/>
                  <a:pt x="12600" y="21600"/>
                  <a:pt x="12600" y="21600"/>
                </a:cubicBezTo>
                <a:cubicBezTo>
                  <a:pt x="12600" y="21600"/>
                  <a:pt x="12000" y="21600"/>
                  <a:pt x="12000" y="21600"/>
                </a:cubicBezTo>
                <a:cubicBezTo>
                  <a:pt x="8400" y="18568"/>
                  <a:pt x="4800" y="15916"/>
                  <a:pt x="0" y="12884"/>
                </a:cubicBezTo>
                <a:cubicBezTo>
                  <a:pt x="0" y="12505"/>
                  <a:pt x="0" y="12505"/>
                  <a:pt x="0" y="12505"/>
                </a:cubicBezTo>
                <a:cubicBezTo>
                  <a:pt x="0" y="10611"/>
                  <a:pt x="0" y="10611"/>
                  <a:pt x="0" y="10611"/>
                </a:cubicBezTo>
                <a:cubicBezTo>
                  <a:pt x="0" y="10232"/>
                  <a:pt x="0" y="9853"/>
                  <a:pt x="600" y="9853"/>
                </a:cubicBezTo>
                <a:cubicBezTo>
                  <a:pt x="3600" y="9853"/>
                  <a:pt x="3600" y="9853"/>
                  <a:pt x="3600" y="9853"/>
                </a:cubicBezTo>
                <a:cubicBezTo>
                  <a:pt x="7800" y="9853"/>
                  <a:pt x="10200" y="9095"/>
                  <a:pt x="10800" y="7579"/>
                </a:cubicBezTo>
                <a:cubicBezTo>
                  <a:pt x="600" y="7579"/>
                  <a:pt x="600" y="7579"/>
                  <a:pt x="600" y="7579"/>
                </a:cubicBezTo>
                <a:cubicBezTo>
                  <a:pt x="0" y="7579"/>
                  <a:pt x="0" y="7200"/>
                  <a:pt x="0" y="6821"/>
                </a:cubicBezTo>
                <a:cubicBezTo>
                  <a:pt x="0" y="5305"/>
                  <a:pt x="0" y="5305"/>
                  <a:pt x="0" y="5305"/>
                </a:cubicBezTo>
                <a:cubicBezTo>
                  <a:pt x="0" y="4926"/>
                  <a:pt x="0" y="4926"/>
                  <a:pt x="600" y="4926"/>
                </a:cubicBezTo>
                <a:cubicBezTo>
                  <a:pt x="10800" y="4926"/>
                  <a:pt x="10800" y="4926"/>
                  <a:pt x="10800" y="4926"/>
                </a:cubicBezTo>
                <a:cubicBezTo>
                  <a:pt x="9600" y="3789"/>
                  <a:pt x="7200" y="3032"/>
                  <a:pt x="4200" y="3032"/>
                </a:cubicBezTo>
                <a:cubicBezTo>
                  <a:pt x="600" y="3032"/>
                  <a:pt x="600" y="3032"/>
                  <a:pt x="600" y="3032"/>
                </a:cubicBezTo>
                <a:cubicBezTo>
                  <a:pt x="0" y="3032"/>
                  <a:pt x="0" y="3032"/>
                  <a:pt x="0" y="2653"/>
                </a:cubicBezTo>
                <a:cubicBezTo>
                  <a:pt x="0" y="758"/>
                  <a:pt x="0" y="758"/>
                  <a:pt x="0" y="758"/>
                </a:cubicBezTo>
                <a:cubicBezTo>
                  <a:pt x="0" y="379"/>
                  <a:pt x="0" y="0"/>
                  <a:pt x="600" y="0"/>
                </a:cubicBezTo>
                <a:cubicBezTo>
                  <a:pt x="20400" y="0"/>
                  <a:pt x="20400" y="0"/>
                  <a:pt x="20400" y="0"/>
                </a:cubicBezTo>
                <a:cubicBezTo>
                  <a:pt x="21000" y="0"/>
                  <a:pt x="21600" y="379"/>
                  <a:pt x="21600" y="758"/>
                </a:cubicBezTo>
                <a:cubicBezTo>
                  <a:pt x="21600" y="2274"/>
                  <a:pt x="21600" y="2274"/>
                  <a:pt x="21600" y="2274"/>
                </a:cubicBezTo>
                <a:cubicBezTo>
                  <a:pt x="21600" y="2653"/>
                  <a:pt x="21000" y="2653"/>
                  <a:pt x="20400" y="2653"/>
                </a:cubicBezTo>
                <a:cubicBezTo>
                  <a:pt x="15000" y="2653"/>
                  <a:pt x="15000" y="2653"/>
                  <a:pt x="15000" y="2653"/>
                </a:cubicBezTo>
                <a:cubicBezTo>
                  <a:pt x="15600" y="3411"/>
                  <a:pt x="16200" y="4168"/>
                  <a:pt x="16800" y="4926"/>
                </a:cubicBezTo>
                <a:cubicBezTo>
                  <a:pt x="21000" y="4926"/>
                  <a:pt x="21000" y="4926"/>
                  <a:pt x="21000" y="4926"/>
                </a:cubicBezTo>
                <a:cubicBezTo>
                  <a:pt x="21000" y="4926"/>
                  <a:pt x="21600" y="4926"/>
                  <a:pt x="21600" y="5305"/>
                </a:cubicBezTo>
                <a:lnTo>
                  <a:pt x="21600" y="682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5" name="Shape 5742">
            <a:extLst>
              <a:ext uri="{FF2B5EF4-FFF2-40B4-BE49-F238E27FC236}">
                <a16:creationId xmlns:a16="http://schemas.microsoft.com/office/drawing/2014/main" id="{36AEFF63-D36B-4008-AD3A-E0C843E9909E}"/>
              </a:ext>
            </a:extLst>
          </p:cNvPr>
          <p:cNvSpPr/>
          <p:nvPr/>
        </p:nvSpPr>
        <p:spPr>
          <a:xfrm>
            <a:off x="10265348" y="4310603"/>
            <a:ext cx="500282" cy="3457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68"/>
                </a:moveTo>
                <a:cubicBezTo>
                  <a:pt x="21600" y="20463"/>
                  <a:pt x="20810" y="21600"/>
                  <a:pt x="19493" y="21600"/>
                </a:cubicBezTo>
                <a:cubicBezTo>
                  <a:pt x="1844" y="21600"/>
                  <a:pt x="1844" y="21600"/>
                  <a:pt x="1844" y="21600"/>
                </a:cubicBezTo>
                <a:cubicBezTo>
                  <a:pt x="790" y="21600"/>
                  <a:pt x="0" y="20463"/>
                  <a:pt x="0" y="18568"/>
                </a:cubicBezTo>
                <a:cubicBezTo>
                  <a:pt x="0" y="2274"/>
                  <a:pt x="0" y="2274"/>
                  <a:pt x="0" y="2274"/>
                </a:cubicBezTo>
                <a:cubicBezTo>
                  <a:pt x="2634" y="2274"/>
                  <a:pt x="2634" y="2274"/>
                  <a:pt x="2634" y="2274"/>
                </a:cubicBezTo>
                <a:cubicBezTo>
                  <a:pt x="2634" y="0"/>
                  <a:pt x="2634" y="0"/>
                  <a:pt x="2634" y="0"/>
                </a:cubicBezTo>
                <a:cubicBezTo>
                  <a:pt x="21600" y="0"/>
                  <a:pt x="21600" y="0"/>
                  <a:pt x="21600" y="0"/>
                </a:cubicBezTo>
                <a:lnTo>
                  <a:pt x="21600" y="18568"/>
                </a:lnTo>
                <a:close/>
                <a:moveTo>
                  <a:pt x="2634" y="4168"/>
                </a:moveTo>
                <a:cubicBezTo>
                  <a:pt x="1317" y="4168"/>
                  <a:pt x="1317" y="4168"/>
                  <a:pt x="1317" y="4168"/>
                </a:cubicBezTo>
                <a:cubicBezTo>
                  <a:pt x="1317" y="18568"/>
                  <a:pt x="1317" y="18568"/>
                  <a:pt x="1317" y="18568"/>
                </a:cubicBezTo>
                <a:cubicBezTo>
                  <a:pt x="1317" y="19326"/>
                  <a:pt x="1580" y="19705"/>
                  <a:pt x="1844" y="19705"/>
                </a:cubicBezTo>
                <a:cubicBezTo>
                  <a:pt x="2371" y="19705"/>
                  <a:pt x="2634" y="19326"/>
                  <a:pt x="2634" y="18568"/>
                </a:cubicBezTo>
                <a:lnTo>
                  <a:pt x="2634" y="4168"/>
                </a:lnTo>
                <a:close/>
                <a:moveTo>
                  <a:pt x="20283" y="2274"/>
                </a:moveTo>
                <a:cubicBezTo>
                  <a:pt x="3951" y="2274"/>
                  <a:pt x="3951" y="2274"/>
                  <a:pt x="3951" y="2274"/>
                </a:cubicBezTo>
                <a:cubicBezTo>
                  <a:pt x="3951" y="18568"/>
                  <a:pt x="3951" y="18568"/>
                  <a:pt x="3951" y="18568"/>
                </a:cubicBezTo>
                <a:cubicBezTo>
                  <a:pt x="3951" y="18947"/>
                  <a:pt x="3951" y="19326"/>
                  <a:pt x="3951" y="19705"/>
                </a:cubicBezTo>
                <a:cubicBezTo>
                  <a:pt x="19493" y="19705"/>
                  <a:pt x="19493" y="19705"/>
                  <a:pt x="19493" y="19705"/>
                </a:cubicBezTo>
                <a:cubicBezTo>
                  <a:pt x="20020" y="19705"/>
                  <a:pt x="20283" y="19326"/>
                  <a:pt x="20283" y="18568"/>
                </a:cubicBezTo>
                <a:lnTo>
                  <a:pt x="20283" y="2274"/>
                </a:lnTo>
                <a:close/>
                <a:moveTo>
                  <a:pt x="12117" y="13642"/>
                </a:moveTo>
                <a:cubicBezTo>
                  <a:pt x="5268" y="13642"/>
                  <a:pt x="5268" y="13642"/>
                  <a:pt x="5268" y="13642"/>
                </a:cubicBezTo>
                <a:cubicBezTo>
                  <a:pt x="5268" y="4168"/>
                  <a:pt x="5268" y="4168"/>
                  <a:pt x="5268" y="4168"/>
                </a:cubicBezTo>
                <a:cubicBezTo>
                  <a:pt x="12117" y="4168"/>
                  <a:pt x="12117" y="4168"/>
                  <a:pt x="12117" y="4168"/>
                </a:cubicBezTo>
                <a:lnTo>
                  <a:pt x="12117" y="13642"/>
                </a:lnTo>
                <a:close/>
                <a:moveTo>
                  <a:pt x="12117" y="17811"/>
                </a:moveTo>
                <a:cubicBezTo>
                  <a:pt x="5268" y="17811"/>
                  <a:pt x="5268" y="17811"/>
                  <a:pt x="5268" y="17811"/>
                </a:cubicBezTo>
                <a:cubicBezTo>
                  <a:pt x="5268" y="15916"/>
                  <a:pt x="5268" y="15916"/>
                  <a:pt x="5268" y="15916"/>
                </a:cubicBezTo>
                <a:cubicBezTo>
                  <a:pt x="12117" y="15916"/>
                  <a:pt x="12117" y="15916"/>
                  <a:pt x="12117" y="15916"/>
                </a:cubicBezTo>
                <a:lnTo>
                  <a:pt x="12117" y="17811"/>
                </a:lnTo>
                <a:close/>
                <a:moveTo>
                  <a:pt x="6585" y="6063"/>
                </a:moveTo>
                <a:cubicBezTo>
                  <a:pt x="6585" y="11747"/>
                  <a:pt x="6585" y="11747"/>
                  <a:pt x="6585" y="11747"/>
                </a:cubicBezTo>
                <a:cubicBezTo>
                  <a:pt x="10800" y="11747"/>
                  <a:pt x="10800" y="11747"/>
                  <a:pt x="10800" y="11747"/>
                </a:cubicBezTo>
                <a:cubicBezTo>
                  <a:pt x="10800" y="6063"/>
                  <a:pt x="10800" y="6063"/>
                  <a:pt x="10800" y="6063"/>
                </a:cubicBezTo>
                <a:lnTo>
                  <a:pt x="6585" y="6063"/>
                </a:lnTo>
                <a:close/>
                <a:moveTo>
                  <a:pt x="18966" y="6063"/>
                </a:moveTo>
                <a:cubicBezTo>
                  <a:pt x="13434" y="6063"/>
                  <a:pt x="13434" y="6063"/>
                  <a:pt x="13434" y="6063"/>
                </a:cubicBezTo>
                <a:cubicBezTo>
                  <a:pt x="13434" y="4168"/>
                  <a:pt x="13434" y="4168"/>
                  <a:pt x="13434" y="4168"/>
                </a:cubicBezTo>
                <a:cubicBezTo>
                  <a:pt x="18966" y="4168"/>
                  <a:pt x="18966" y="4168"/>
                  <a:pt x="18966" y="4168"/>
                </a:cubicBezTo>
                <a:lnTo>
                  <a:pt x="18966" y="6063"/>
                </a:lnTo>
                <a:close/>
                <a:moveTo>
                  <a:pt x="18966" y="9853"/>
                </a:moveTo>
                <a:cubicBezTo>
                  <a:pt x="13434" y="9853"/>
                  <a:pt x="13434" y="9853"/>
                  <a:pt x="13434" y="9853"/>
                </a:cubicBezTo>
                <a:cubicBezTo>
                  <a:pt x="13434" y="7958"/>
                  <a:pt x="13434" y="7958"/>
                  <a:pt x="13434" y="7958"/>
                </a:cubicBezTo>
                <a:cubicBezTo>
                  <a:pt x="18966" y="7958"/>
                  <a:pt x="18966" y="7958"/>
                  <a:pt x="18966" y="7958"/>
                </a:cubicBezTo>
                <a:lnTo>
                  <a:pt x="18966" y="9853"/>
                </a:lnTo>
                <a:close/>
                <a:moveTo>
                  <a:pt x="18966" y="13642"/>
                </a:moveTo>
                <a:cubicBezTo>
                  <a:pt x="13434" y="13642"/>
                  <a:pt x="13434" y="13642"/>
                  <a:pt x="13434" y="13642"/>
                </a:cubicBezTo>
                <a:cubicBezTo>
                  <a:pt x="13434" y="11747"/>
                  <a:pt x="13434" y="11747"/>
                  <a:pt x="13434" y="11747"/>
                </a:cubicBezTo>
                <a:cubicBezTo>
                  <a:pt x="18966" y="11747"/>
                  <a:pt x="18966" y="11747"/>
                  <a:pt x="18966" y="11747"/>
                </a:cubicBezTo>
                <a:lnTo>
                  <a:pt x="18966" y="13642"/>
                </a:lnTo>
                <a:close/>
                <a:moveTo>
                  <a:pt x="18966" y="17811"/>
                </a:moveTo>
                <a:cubicBezTo>
                  <a:pt x="13434" y="17811"/>
                  <a:pt x="13434" y="17811"/>
                  <a:pt x="13434" y="17811"/>
                </a:cubicBezTo>
                <a:cubicBezTo>
                  <a:pt x="13434" y="15916"/>
                  <a:pt x="13434" y="15916"/>
                  <a:pt x="13434" y="15916"/>
                </a:cubicBezTo>
                <a:cubicBezTo>
                  <a:pt x="18966" y="15916"/>
                  <a:pt x="18966" y="15916"/>
                  <a:pt x="18966" y="15916"/>
                </a:cubicBezTo>
                <a:lnTo>
                  <a:pt x="18966" y="1781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6" name="Shape 5743">
            <a:extLst>
              <a:ext uri="{FF2B5EF4-FFF2-40B4-BE49-F238E27FC236}">
                <a16:creationId xmlns:a16="http://schemas.microsoft.com/office/drawing/2014/main" id="{92D94BC5-D088-406F-9B01-37C4A687D095}"/>
              </a:ext>
            </a:extLst>
          </p:cNvPr>
          <p:cNvSpPr/>
          <p:nvPr/>
        </p:nvSpPr>
        <p:spPr>
          <a:xfrm>
            <a:off x="11142244" y="4279687"/>
            <a:ext cx="438449" cy="438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400" y="15000"/>
                </a:moveTo>
                <a:cubicBezTo>
                  <a:pt x="11400" y="15900"/>
                  <a:pt x="11400" y="15900"/>
                  <a:pt x="11400" y="15900"/>
                </a:cubicBezTo>
                <a:cubicBezTo>
                  <a:pt x="11700" y="19200"/>
                  <a:pt x="9300" y="21600"/>
                  <a:pt x="5700" y="21600"/>
                </a:cubicBezTo>
                <a:cubicBezTo>
                  <a:pt x="1800" y="21600"/>
                  <a:pt x="0" y="18300"/>
                  <a:pt x="0" y="14700"/>
                </a:cubicBezTo>
                <a:cubicBezTo>
                  <a:pt x="300" y="15000"/>
                  <a:pt x="1800" y="16200"/>
                  <a:pt x="2400" y="16200"/>
                </a:cubicBezTo>
                <a:cubicBezTo>
                  <a:pt x="2700" y="16200"/>
                  <a:pt x="3000" y="16200"/>
                  <a:pt x="3000" y="15900"/>
                </a:cubicBezTo>
                <a:cubicBezTo>
                  <a:pt x="4200" y="13200"/>
                  <a:pt x="5700" y="12600"/>
                  <a:pt x="8400" y="12600"/>
                </a:cubicBezTo>
                <a:cubicBezTo>
                  <a:pt x="9000" y="13800"/>
                  <a:pt x="10200" y="14700"/>
                  <a:pt x="11400" y="15000"/>
                </a:cubicBezTo>
                <a:close/>
                <a:moveTo>
                  <a:pt x="21600" y="2100"/>
                </a:moveTo>
                <a:cubicBezTo>
                  <a:pt x="21600" y="2700"/>
                  <a:pt x="21300" y="3300"/>
                  <a:pt x="21000" y="3900"/>
                </a:cubicBezTo>
                <a:cubicBezTo>
                  <a:pt x="20100" y="5700"/>
                  <a:pt x="16800" y="11700"/>
                  <a:pt x="15300" y="12900"/>
                </a:cubicBezTo>
                <a:cubicBezTo>
                  <a:pt x="14700" y="13500"/>
                  <a:pt x="13800" y="14100"/>
                  <a:pt x="12600" y="14100"/>
                </a:cubicBezTo>
                <a:cubicBezTo>
                  <a:pt x="10800" y="14100"/>
                  <a:pt x="9000" y="12300"/>
                  <a:pt x="9000" y="10200"/>
                </a:cubicBezTo>
                <a:cubicBezTo>
                  <a:pt x="9000" y="9300"/>
                  <a:pt x="9300" y="8400"/>
                  <a:pt x="10200" y="7800"/>
                </a:cubicBezTo>
                <a:cubicBezTo>
                  <a:pt x="17700" y="600"/>
                  <a:pt x="17700" y="600"/>
                  <a:pt x="17700" y="600"/>
                </a:cubicBezTo>
                <a:cubicBezTo>
                  <a:pt x="18300" y="300"/>
                  <a:pt x="18900" y="0"/>
                  <a:pt x="19500" y="0"/>
                </a:cubicBezTo>
                <a:cubicBezTo>
                  <a:pt x="20400" y="0"/>
                  <a:pt x="21600" y="900"/>
                  <a:pt x="21600" y="21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9" name="Shape 5761">
            <a:extLst>
              <a:ext uri="{FF2B5EF4-FFF2-40B4-BE49-F238E27FC236}">
                <a16:creationId xmlns:a16="http://schemas.microsoft.com/office/drawing/2014/main" id="{94B97A68-81ED-4A7E-8F94-010ABAE8334D}"/>
              </a:ext>
            </a:extLst>
          </p:cNvPr>
          <p:cNvSpPr/>
          <p:nvPr/>
        </p:nvSpPr>
        <p:spPr>
          <a:xfrm>
            <a:off x="10283264" y="3586654"/>
            <a:ext cx="334459" cy="3457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5158"/>
                </a:moveTo>
                <a:cubicBezTo>
                  <a:pt x="15709" y="15537"/>
                  <a:pt x="15316" y="15916"/>
                  <a:pt x="14924" y="15916"/>
                </a:cubicBezTo>
                <a:cubicBezTo>
                  <a:pt x="12567" y="15916"/>
                  <a:pt x="12567" y="15916"/>
                  <a:pt x="12567" y="15916"/>
                </a:cubicBezTo>
                <a:cubicBezTo>
                  <a:pt x="12175" y="15916"/>
                  <a:pt x="12175" y="15537"/>
                  <a:pt x="12175" y="15158"/>
                </a:cubicBezTo>
                <a:cubicBezTo>
                  <a:pt x="12175" y="7579"/>
                  <a:pt x="12175" y="7579"/>
                  <a:pt x="12175" y="7579"/>
                </a:cubicBezTo>
                <a:cubicBezTo>
                  <a:pt x="12175" y="5305"/>
                  <a:pt x="10211" y="3411"/>
                  <a:pt x="7855" y="3411"/>
                </a:cubicBezTo>
                <a:cubicBezTo>
                  <a:pt x="3535" y="3411"/>
                  <a:pt x="3535" y="3411"/>
                  <a:pt x="3535" y="3411"/>
                </a:cubicBezTo>
                <a:cubicBezTo>
                  <a:pt x="3535" y="21221"/>
                  <a:pt x="3535" y="21221"/>
                  <a:pt x="3535" y="21221"/>
                </a:cubicBezTo>
                <a:cubicBezTo>
                  <a:pt x="3535" y="21221"/>
                  <a:pt x="3142" y="21600"/>
                  <a:pt x="2749" y="21600"/>
                </a:cubicBezTo>
                <a:cubicBezTo>
                  <a:pt x="393" y="21600"/>
                  <a:pt x="393" y="21600"/>
                  <a:pt x="393" y="21600"/>
                </a:cubicBezTo>
                <a:cubicBezTo>
                  <a:pt x="0" y="21600"/>
                  <a:pt x="0" y="21221"/>
                  <a:pt x="0" y="21221"/>
                </a:cubicBezTo>
                <a:cubicBezTo>
                  <a:pt x="0" y="758"/>
                  <a:pt x="0" y="758"/>
                  <a:pt x="0" y="758"/>
                </a:cubicBezTo>
                <a:cubicBezTo>
                  <a:pt x="0" y="379"/>
                  <a:pt x="0" y="0"/>
                  <a:pt x="393" y="0"/>
                </a:cubicBezTo>
                <a:cubicBezTo>
                  <a:pt x="7855" y="0"/>
                  <a:pt x="7855" y="0"/>
                  <a:pt x="7855" y="0"/>
                </a:cubicBezTo>
                <a:cubicBezTo>
                  <a:pt x="12175" y="0"/>
                  <a:pt x="15709" y="3411"/>
                  <a:pt x="15709" y="7579"/>
                </a:cubicBezTo>
                <a:lnTo>
                  <a:pt x="15709" y="15158"/>
                </a:lnTo>
                <a:close/>
                <a:moveTo>
                  <a:pt x="21600" y="14021"/>
                </a:moveTo>
                <a:cubicBezTo>
                  <a:pt x="21600" y="18189"/>
                  <a:pt x="18065" y="21600"/>
                  <a:pt x="13745" y="21600"/>
                </a:cubicBezTo>
                <a:cubicBezTo>
                  <a:pt x="6284" y="21600"/>
                  <a:pt x="6284" y="21600"/>
                  <a:pt x="6284" y="21600"/>
                </a:cubicBezTo>
                <a:cubicBezTo>
                  <a:pt x="6284" y="21600"/>
                  <a:pt x="5891" y="21221"/>
                  <a:pt x="5891" y="21221"/>
                </a:cubicBezTo>
                <a:cubicBezTo>
                  <a:pt x="5891" y="6442"/>
                  <a:pt x="5891" y="6442"/>
                  <a:pt x="5891" y="6442"/>
                </a:cubicBezTo>
                <a:cubicBezTo>
                  <a:pt x="5891" y="6063"/>
                  <a:pt x="6284" y="6063"/>
                  <a:pt x="6284" y="6063"/>
                </a:cubicBezTo>
                <a:cubicBezTo>
                  <a:pt x="9033" y="6063"/>
                  <a:pt x="9033" y="6063"/>
                  <a:pt x="9033" y="6063"/>
                </a:cubicBezTo>
                <a:cubicBezTo>
                  <a:pt x="9425" y="6063"/>
                  <a:pt x="9425" y="6063"/>
                  <a:pt x="9425" y="6442"/>
                </a:cubicBezTo>
                <a:cubicBezTo>
                  <a:pt x="9425" y="18189"/>
                  <a:pt x="9425" y="18189"/>
                  <a:pt x="9425" y="18189"/>
                </a:cubicBezTo>
                <a:cubicBezTo>
                  <a:pt x="13745" y="18189"/>
                  <a:pt x="13745" y="18189"/>
                  <a:pt x="13745" y="18189"/>
                </a:cubicBezTo>
                <a:cubicBezTo>
                  <a:pt x="16102" y="18189"/>
                  <a:pt x="18065" y="16295"/>
                  <a:pt x="18065" y="14021"/>
                </a:cubicBezTo>
                <a:cubicBezTo>
                  <a:pt x="18065" y="758"/>
                  <a:pt x="18065" y="758"/>
                  <a:pt x="18065" y="758"/>
                </a:cubicBezTo>
                <a:cubicBezTo>
                  <a:pt x="18065" y="379"/>
                  <a:pt x="18458" y="0"/>
                  <a:pt x="18458" y="0"/>
                </a:cubicBezTo>
                <a:cubicBezTo>
                  <a:pt x="21207" y="0"/>
                  <a:pt x="21207" y="0"/>
                  <a:pt x="21207" y="0"/>
                </a:cubicBezTo>
                <a:cubicBezTo>
                  <a:pt x="21207" y="0"/>
                  <a:pt x="21600" y="379"/>
                  <a:pt x="21600" y="758"/>
                </a:cubicBezTo>
                <a:lnTo>
                  <a:pt x="21600" y="1402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0" name="Shape 5762">
            <a:extLst>
              <a:ext uri="{FF2B5EF4-FFF2-40B4-BE49-F238E27FC236}">
                <a16:creationId xmlns:a16="http://schemas.microsoft.com/office/drawing/2014/main" id="{93C77107-85B4-425A-BFD4-5B9B506C4E28}"/>
              </a:ext>
            </a:extLst>
          </p:cNvPr>
          <p:cNvSpPr/>
          <p:nvPr/>
        </p:nvSpPr>
        <p:spPr>
          <a:xfrm>
            <a:off x="11160159" y="3623192"/>
            <a:ext cx="376617" cy="309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74" y="11435"/>
                </a:moveTo>
                <a:cubicBezTo>
                  <a:pt x="8710" y="20753"/>
                  <a:pt x="8710" y="20753"/>
                  <a:pt x="8710" y="20753"/>
                </a:cubicBezTo>
                <a:cubicBezTo>
                  <a:pt x="8710" y="20753"/>
                  <a:pt x="8361" y="21176"/>
                  <a:pt x="8361" y="21176"/>
                </a:cubicBezTo>
                <a:cubicBezTo>
                  <a:pt x="7665" y="21176"/>
                  <a:pt x="7316" y="20753"/>
                  <a:pt x="7316" y="19906"/>
                </a:cubicBezTo>
                <a:cubicBezTo>
                  <a:pt x="7316" y="15247"/>
                  <a:pt x="7316" y="15247"/>
                  <a:pt x="7316" y="15247"/>
                </a:cubicBezTo>
                <a:cubicBezTo>
                  <a:pt x="1045" y="15247"/>
                  <a:pt x="1045" y="15247"/>
                  <a:pt x="1045" y="15247"/>
                </a:cubicBezTo>
                <a:cubicBezTo>
                  <a:pt x="697" y="15247"/>
                  <a:pt x="0" y="14400"/>
                  <a:pt x="0" y="13976"/>
                </a:cubicBezTo>
                <a:cubicBezTo>
                  <a:pt x="0" y="7624"/>
                  <a:pt x="0" y="7624"/>
                  <a:pt x="0" y="7624"/>
                </a:cubicBezTo>
                <a:cubicBezTo>
                  <a:pt x="0" y="6776"/>
                  <a:pt x="697" y="6353"/>
                  <a:pt x="1045" y="6353"/>
                </a:cubicBezTo>
                <a:cubicBezTo>
                  <a:pt x="7316" y="6353"/>
                  <a:pt x="7316" y="6353"/>
                  <a:pt x="7316" y="6353"/>
                </a:cubicBezTo>
                <a:cubicBezTo>
                  <a:pt x="7316" y="1271"/>
                  <a:pt x="7316" y="1271"/>
                  <a:pt x="7316" y="1271"/>
                </a:cubicBezTo>
                <a:cubicBezTo>
                  <a:pt x="7316" y="847"/>
                  <a:pt x="7665" y="424"/>
                  <a:pt x="8361" y="424"/>
                </a:cubicBezTo>
                <a:cubicBezTo>
                  <a:pt x="8361" y="424"/>
                  <a:pt x="8710" y="424"/>
                  <a:pt x="8710" y="847"/>
                </a:cubicBezTo>
                <a:cubicBezTo>
                  <a:pt x="16374" y="9741"/>
                  <a:pt x="16374" y="9741"/>
                  <a:pt x="16374" y="9741"/>
                </a:cubicBezTo>
                <a:cubicBezTo>
                  <a:pt x="16723" y="10165"/>
                  <a:pt x="16723" y="10588"/>
                  <a:pt x="16723" y="10588"/>
                </a:cubicBezTo>
                <a:cubicBezTo>
                  <a:pt x="16723" y="11012"/>
                  <a:pt x="16723" y="11435"/>
                  <a:pt x="16374" y="11435"/>
                </a:cubicBezTo>
                <a:close/>
                <a:moveTo>
                  <a:pt x="21600" y="16518"/>
                </a:moveTo>
                <a:cubicBezTo>
                  <a:pt x="21600" y="19482"/>
                  <a:pt x="19858" y="21600"/>
                  <a:pt x="17768" y="21600"/>
                </a:cubicBezTo>
                <a:cubicBezTo>
                  <a:pt x="13239" y="21600"/>
                  <a:pt x="13239" y="21600"/>
                  <a:pt x="13239" y="21600"/>
                </a:cubicBezTo>
                <a:cubicBezTo>
                  <a:pt x="12890" y="21600"/>
                  <a:pt x="12542" y="21176"/>
                  <a:pt x="12542" y="21176"/>
                </a:cubicBezTo>
                <a:cubicBezTo>
                  <a:pt x="12542" y="20753"/>
                  <a:pt x="12542" y="19482"/>
                  <a:pt x="13239" y="19482"/>
                </a:cubicBezTo>
                <a:cubicBezTo>
                  <a:pt x="17768" y="19482"/>
                  <a:pt x="17768" y="19482"/>
                  <a:pt x="17768" y="19482"/>
                </a:cubicBezTo>
                <a:cubicBezTo>
                  <a:pt x="18813" y="19482"/>
                  <a:pt x="19858" y="18212"/>
                  <a:pt x="19858" y="16518"/>
                </a:cubicBezTo>
                <a:cubicBezTo>
                  <a:pt x="19858" y="4659"/>
                  <a:pt x="19858" y="4659"/>
                  <a:pt x="19858" y="4659"/>
                </a:cubicBezTo>
                <a:cubicBezTo>
                  <a:pt x="19858" y="3388"/>
                  <a:pt x="18813" y="2118"/>
                  <a:pt x="17768" y="2118"/>
                </a:cubicBezTo>
                <a:cubicBezTo>
                  <a:pt x="13587" y="2118"/>
                  <a:pt x="13587" y="2118"/>
                  <a:pt x="13587" y="2118"/>
                </a:cubicBezTo>
                <a:cubicBezTo>
                  <a:pt x="13239" y="2118"/>
                  <a:pt x="12542" y="2118"/>
                  <a:pt x="12542" y="1271"/>
                </a:cubicBezTo>
                <a:cubicBezTo>
                  <a:pt x="12542" y="847"/>
                  <a:pt x="12542" y="0"/>
                  <a:pt x="13239" y="0"/>
                </a:cubicBezTo>
                <a:cubicBezTo>
                  <a:pt x="17768" y="0"/>
                  <a:pt x="17768" y="0"/>
                  <a:pt x="17768" y="0"/>
                </a:cubicBezTo>
                <a:cubicBezTo>
                  <a:pt x="19858" y="0"/>
                  <a:pt x="21600" y="2118"/>
                  <a:pt x="21600" y="4659"/>
                </a:cubicBezTo>
                <a:lnTo>
                  <a:pt x="21600" y="1651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69F2D504-F7E8-4C4C-8C45-4C5FC3235163}"/>
              </a:ext>
            </a:extLst>
          </p:cNvPr>
          <p:cNvGrpSpPr/>
          <p:nvPr/>
        </p:nvGrpSpPr>
        <p:grpSpPr>
          <a:xfrm>
            <a:off x="6027867" y="4937925"/>
            <a:ext cx="3722488" cy="424395"/>
            <a:chOff x="12010699" y="1757080"/>
            <a:chExt cx="3722488" cy="42439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91" name="Shape 5686">
              <a:extLst>
                <a:ext uri="{FF2B5EF4-FFF2-40B4-BE49-F238E27FC236}">
                  <a16:creationId xmlns:a16="http://schemas.microsoft.com/office/drawing/2014/main" id="{F0E90A7A-BA66-4C49-A9A1-C2AFF930D8C7}"/>
                </a:ext>
              </a:extLst>
            </p:cNvPr>
            <p:cNvSpPr/>
            <p:nvPr/>
          </p:nvSpPr>
          <p:spPr>
            <a:xfrm>
              <a:off x="12814523" y="1779565"/>
              <a:ext cx="401912" cy="396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91" y="18609"/>
                  </a:moveTo>
                  <a:cubicBezTo>
                    <a:pt x="18327" y="20603"/>
                    <a:pt x="18327" y="20603"/>
                    <a:pt x="18327" y="20603"/>
                  </a:cubicBezTo>
                  <a:cubicBezTo>
                    <a:pt x="17673" y="21268"/>
                    <a:pt x="16691" y="21600"/>
                    <a:pt x="15709" y="21600"/>
                  </a:cubicBezTo>
                  <a:cubicBezTo>
                    <a:pt x="14727" y="21600"/>
                    <a:pt x="13745" y="21268"/>
                    <a:pt x="13091" y="20603"/>
                  </a:cubicBezTo>
                  <a:cubicBezTo>
                    <a:pt x="10473" y="17945"/>
                    <a:pt x="10473" y="17945"/>
                    <a:pt x="10473" y="17945"/>
                  </a:cubicBezTo>
                  <a:cubicBezTo>
                    <a:pt x="9818" y="17280"/>
                    <a:pt x="9164" y="16283"/>
                    <a:pt x="9164" y="15286"/>
                  </a:cubicBezTo>
                  <a:cubicBezTo>
                    <a:pt x="9164" y="13957"/>
                    <a:pt x="9818" y="12960"/>
                    <a:pt x="10473" y="12295"/>
                  </a:cubicBezTo>
                  <a:cubicBezTo>
                    <a:pt x="9164" y="11298"/>
                    <a:pt x="9164" y="11298"/>
                    <a:pt x="9164" y="11298"/>
                  </a:cubicBezTo>
                  <a:cubicBezTo>
                    <a:pt x="8509" y="11963"/>
                    <a:pt x="7527" y="12295"/>
                    <a:pt x="6545" y="12295"/>
                  </a:cubicBezTo>
                  <a:cubicBezTo>
                    <a:pt x="5564" y="12295"/>
                    <a:pt x="4582" y="11963"/>
                    <a:pt x="3927" y="11298"/>
                  </a:cubicBezTo>
                  <a:cubicBezTo>
                    <a:pt x="982" y="8308"/>
                    <a:pt x="982" y="8308"/>
                    <a:pt x="982" y="8308"/>
                  </a:cubicBezTo>
                  <a:cubicBezTo>
                    <a:pt x="327" y="7643"/>
                    <a:pt x="0" y="6646"/>
                    <a:pt x="0" y="5649"/>
                  </a:cubicBezTo>
                  <a:cubicBezTo>
                    <a:pt x="0" y="4652"/>
                    <a:pt x="327" y="3655"/>
                    <a:pt x="1309" y="2991"/>
                  </a:cubicBezTo>
                  <a:cubicBezTo>
                    <a:pt x="2945" y="997"/>
                    <a:pt x="2945" y="997"/>
                    <a:pt x="2945" y="997"/>
                  </a:cubicBezTo>
                  <a:cubicBezTo>
                    <a:pt x="3927" y="332"/>
                    <a:pt x="4909" y="0"/>
                    <a:pt x="5891" y="0"/>
                  </a:cubicBezTo>
                  <a:cubicBezTo>
                    <a:pt x="6873" y="0"/>
                    <a:pt x="7855" y="332"/>
                    <a:pt x="8509" y="997"/>
                  </a:cubicBezTo>
                  <a:cubicBezTo>
                    <a:pt x="11127" y="3988"/>
                    <a:pt x="11127" y="3988"/>
                    <a:pt x="11127" y="3988"/>
                  </a:cubicBezTo>
                  <a:cubicBezTo>
                    <a:pt x="11782" y="4652"/>
                    <a:pt x="12109" y="5649"/>
                    <a:pt x="12109" y="6646"/>
                  </a:cubicBezTo>
                  <a:cubicBezTo>
                    <a:pt x="12109" y="7643"/>
                    <a:pt x="11782" y="8640"/>
                    <a:pt x="11127" y="9305"/>
                  </a:cubicBezTo>
                  <a:cubicBezTo>
                    <a:pt x="12109" y="10634"/>
                    <a:pt x="12109" y="10634"/>
                    <a:pt x="12109" y="10634"/>
                  </a:cubicBezTo>
                  <a:cubicBezTo>
                    <a:pt x="13091" y="9969"/>
                    <a:pt x="14073" y="9305"/>
                    <a:pt x="15055" y="9305"/>
                  </a:cubicBezTo>
                  <a:cubicBezTo>
                    <a:pt x="16036" y="9305"/>
                    <a:pt x="17018" y="9637"/>
                    <a:pt x="17673" y="10634"/>
                  </a:cubicBezTo>
                  <a:cubicBezTo>
                    <a:pt x="20291" y="13292"/>
                    <a:pt x="20291" y="13292"/>
                    <a:pt x="20291" y="13292"/>
                  </a:cubicBezTo>
                  <a:cubicBezTo>
                    <a:pt x="20945" y="13957"/>
                    <a:pt x="21600" y="14954"/>
                    <a:pt x="21600" y="15951"/>
                  </a:cubicBezTo>
                  <a:cubicBezTo>
                    <a:pt x="21600" y="16948"/>
                    <a:pt x="20945" y="17945"/>
                    <a:pt x="20291" y="18609"/>
                  </a:cubicBezTo>
                  <a:close/>
                  <a:moveTo>
                    <a:pt x="9491" y="5649"/>
                  </a:moveTo>
                  <a:cubicBezTo>
                    <a:pt x="6545" y="2991"/>
                    <a:pt x="6545" y="2991"/>
                    <a:pt x="6545" y="2991"/>
                  </a:cubicBezTo>
                  <a:cubicBezTo>
                    <a:pt x="6545" y="2658"/>
                    <a:pt x="6218" y="2658"/>
                    <a:pt x="5891" y="2658"/>
                  </a:cubicBezTo>
                  <a:cubicBezTo>
                    <a:pt x="5564" y="2658"/>
                    <a:pt x="5236" y="2658"/>
                    <a:pt x="4909" y="2991"/>
                  </a:cubicBezTo>
                  <a:cubicBezTo>
                    <a:pt x="2945" y="4985"/>
                    <a:pt x="2945" y="4985"/>
                    <a:pt x="2945" y="4985"/>
                  </a:cubicBezTo>
                  <a:cubicBezTo>
                    <a:pt x="2618" y="4985"/>
                    <a:pt x="2618" y="5317"/>
                    <a:pt x="2618" y="5649"/>
                  </a:cubicBezTo>
                  <a:cubicBezTo>
                    <a:pt x="2618" y="5982"/>
                    <a:pt x="2618" y="6314"/>
                    <a:pt x="2945" y="6646"/>
                  </a:cubicBezTo>
                  <a:cubicBezTo>
                    <a:pt x="5564" y="9305"/>
                    <a:pt x="5564" y="9305"/>
                    <a:pt x="5564" y="9305"/>
                  </a:cubicBezTo>
                  <a:cubicBezTo>
                    <a:pt x="5891" y="9637"/>
                    <a:pt x="6218" y="9637"/>
                    <a:pt x="6545" y="9637"/>
                  </a:cubicBezTo>
                  <a:cubicBezTo>
                    <a:pt x="6873" y="9637"/>
                    <a:pt x="7200" y="9637"/>
                    <a:pt x="7527" y="9305"/>
                  </a:cubicBezTo>
                  <a:cubicBezTo>
                    <a:pt x="7200" y="8972"/>
                    <a:pt x="6545" y="8640"/>
                    <a:pt x="6545" y="7975"/>
                  </a:cubicBezTo>
                  <a:cubicBezTo>
                    <a:pt x="6545" y="7311"/>
                    <a:pt x="7200" y="6646"/>
                    <a:pt x="7855" y="6646"/>
                  </a:cubicBezTo>
                  <a:cubicBezTo>
                    <a:pt x="8509" y="6646"/>
                    <a:pt x="8836" y="6978"/>
                    <a:pt x="9164" y="7643"/>
                  </a:cubicBezTo>
                  <a:cubicBezTo>
                    <a:pt x="9491" y="7311"/>
                    <a:pt x="9818" y="6978"/>
                    <a:pt x="9818" y="6646"/>
                  </a:cubicBezTo>
                  <a:cubicBezTo>
                    <a:pt x="9818" y="6314"/>
                    <a:pt x="9491" y="5982"/>
                    <a:pt x="9491" y="5649"/>
                  </a:cubicBezTo>
                  <a:close/>
                  <a:moveTo>
                    <a:pt x="18655" y="14954"/>
                  </a:moveTo>
                  <a:cubicBezTo>
                    <a:pt x="15709" y="12295"/>
                    <a:pt x="15709" y="12295"/>
                    <a:pt x="15709" y="12295"/>
                  </a:cubicBezTo>
                  <a:cubicBezTo>
                    <a:pt x="15709" y="11963"/>
                    <a:pt x="15382" y="11963"/>
                    <a:pt x="15055" y="11963"/>
                  </a:cubicBezTo>
                  <a:cubicBezTo>
                    <a:pt x="14727" y="11963"/>
                    <a:pt x="14400" y="11963"/>
                    <a:pt x="14073" y="12295"/>
                  </a:cubicBezTo>
                  <a:cubicBezTo>
                    <a:pt x="14400" y="12960"/>
                    <a:pt x="15055" y="13292"/>
                    <a:pt x="15055" y="13957"/>
                  </a:cubicBezTo>
                  <a:cubicBezTo>
                    <a:pt x="15055" y="14622"/>
                    <a:pt x="14400" y="15286"/>
                    <a:pt x="13745" y="15286"/>
                  </a:cubicBezTo>
                  <a:cubicBezTo>
                    <a:pt x="13091" y="15286"/>
                    <a:pt x="12764" y="14622"/>
                    <a:pt x="12109" y="14289"/>
                  </a:cubicBezTo>
                  <a:cubicBezTo>
                    <a:pt x="12109" y="14289"/>
                    <a:pt x="11782" y="14622"/>
                    <a:pt x="11782" y="15286"/>
                  </a:cubicBezTo>
                  <a:cubicBezTo>
                    <a:pt x="11782" y="15618"/>
                    <a:pt x="11782" y="15951"/>
                    <a:pt x="12109" y="15951"/>
                  </a:cubicBezTo>
                  <a:cubicBezTo>
                    <a:pt x="14727" y="18942"/>
                    <a:pt x="14727" y="18942"/>
                    <a:pt x="14727" y="18942"/>
                  </a:cubicBezTo>
                  <a:cubicBezTo>
                    <a:pt x="15055" y="18942"/>
                    <a:pt x="15382" y="19274"/>
                    <a:pt x="15709" y="19274"/>
                  </a:cubicBezTo>
                  <a:cubicBezTo>
                    <a:pt x="16036" y="19274"/>
                    <a:pt x="16364" y="18942"/>
                    <a:pt x="16691" y="18942"/>
                  </a:cubicBezTo>
                  <a:cubicBezTo>
                    <a:pt x="18655" y="16948"/>
                    <a:pt x="18655" y="16948"/>
                    <a:pt x="18655" y="16948"/>
                  </a:cubicBezTo>
                  <a:cubicBezTo>
                    <a:pt x="18982" y="16615"/>
                    <a:pt x="18982" y="16283"/>
                    <a:pt x="18982" y="15951"/>
                  </a:cubicBezTo>
                  <a:cubicBezTo>
                    <a:pt x="18982" y="15618"/>
                    <a:pt x="18982" y="15286"/>
                    <a:pt x="18655" y="1495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2" name="Shape 5687">
              <a:extLst>
                <a:ext uri="{FF2B5EF4-FFF2-40B4-BE49-F238E27FC236}">
                  <a16:creationId xmlns:a16="http://schemas.microsoft.com/office/drawing/2014/main" id="{7329747A-8F03-4F5A-A68B-DE09FE04A662}"/>
                </a:ext>
              </a:extLst>
            </p:cNvPr>
            <p:cNvSpPr/>
            <p:nvPr/>
          </p:nvSpPr>
          <p:spPr>
            <a:xfrm>
              <a:off x="13685800" y="1804858"/>
              <a:ext cx="376617" cy="376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77" y="21600"/>
                    <a:pt x="0" y="16723"/>
                    <a:pt x="0" y="10800"/>
                  </a:cubicBezTo>
                  <a:cubicBezTo>
                    <a:pt x="0" y="4877"/>
                    <a:pt x="4877" y="0"/>
                    <a:pt x="10800" y="0"/>
                  </a:cubicBezTo>
                  <a:cubicBezTo>
                    <a:pt x="16723" y="0"/>
                    <a:pt x="21600" y="4877"/>
                    <a:pt x="21600" y="10800"/>
                  </a:cubicBezTo>
                  <a:cubicBezTo>
                    <a:pt x="21600" y="16723"/>
                    <a:pt x="16723" y="21600"/>
                    <a:pt x="10800" y="21600"/>
                  </a:cubicBezTo>
                  <a:close/>
                  <a:moveTo>
                    <a:pt x="10800" y="3135"/>
                  </a:moveTo>
                  <a:cubicBezTo>
                    <a:pt x="6619" y="3135"/>
                    <a:pt x="3135" y="6619"/>
                    <a:pt x="3135" y="10800"/>
                  </a:cubicBezTo>
                  <a:cubicBezTo>
                    <a:pt x="3135" y="14981"/>
                    <a:pt x="6619" y="18465"/>
                    <a:pt x="10800" y="18465"/>
                  </a:cubicBezTo>
                  <a:cubicBezTo>
                    <a:pt x="14981" y="18465"/>
                    <a:pt x="18465" y="14981"/>
                    <a:pt x="18465" y="10800"/>
                  </a:cubicBezTo>
                  <a:cubicBezTo>
                    <a:pt x="18465" y="6619"/>
                    <a:pt x="14981" y="3135"/>
                    <a:pt x="10800" y="3135"/>
                  </a:cubicBezTo>
                  <a:close/>
                  <a:moveTo>
                    <a:pt x="10800" y="15677"/>
                  </a:moveTo>
                  <a:cubicBezTo>
                    <a:pt x="10452" y="16026"/>
                    <a:pt x="9755" y="16026"/>
                    <a:pt x="9406" y="15677"/>
                  </a:cubicBezTo>
                  <a:cubicBezTo>
                    <a:pt x="5226" y="11497"/>
                    <a:pt x="5226" y="11497"/>
                    <a:pt x="5226" y="11497"/>
                  </a:cubicBezTo>
                  <a:cubicBezTo>
                    <a:pt x="4877" y="11148"/>
                    <a:pt x="4877" y="10452"/>
                    <a:pt x="5226" y="10103"/>
                  </a:cubicBezTo>
                  <a:cubicBezTo>
                    <a:pt x="6619" y="8710"/>
                    <a:pt x="6619" y="8710"/>
                    <a:pt x="6619" y="8710"/>
                  </a:cubicBezTo>
                  <a:cubicBezTo>
                    <a:pt x="6968" y="8361"/>
                    <a:pt x="7665" y="8361"/>
                    <a:pt x="8013" y="8710"/>
                  </a:cubicBezTo>
                  <a:cubicBezTo>
                    <a:pt x="10103" y="10800"/>
                    <a:pt x="10103" y="10800"/>
                    <a:pt x="10103" y="10800"/>
                  </a:cubicBezTo>
                  <a:cubicBezTo>
                    <a:pt x="13935" y="6968"/>
                    <a:pt x="13935" y="6968"/>
                    <a:pt x="13935" y="6968"/>
                  </a:cubicBezTo>
                  <a:cubicBezTo>
                    <a:pt x="14284" y="6619"/>
                    <a:pt x="14632" y="6619"/>
                    <a:pt x="14981" y="6968"/>
                  </a:cubicBezTo>
                  <a:cubicBezTo>
                    <a:pt x="16723" y="8361"/>
                    <a:pt x="16723" y="8361"/>
                    <a:pt x="16723" y="8361"/>
                  </a:cubicBezTo>
                  <a:cubicBezTo>
                    <a:pt x="17071" y="8710"/>
                    <a:pt x="17071" y="9406"/>
                    <a:pt x="16723" y="9755"/>
                  </a:cubicBezTo>
                  <a:lnTo>
                    <a:pt x="10800" y="15677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3" name="Shape 5688">
              <a:extLst>
                <a:ext uri="{FF2B5EF4-FFF2-40B4-BE49-F238E27FC236}">
                  <a16:creationId xmlns:a16="http://schemas.microsoft.com/office/drawing/2014/main" id="{2510B9AC-5C7E-422A-8F27-19DB96342D0D}"/>
                </a:ext>
              </a:extLst>
            </p:cNvPr>
            <p:cNvSpPr/>
            <p:nvPr/>
          </p:nvSpPr>
          <p:spPr>
            <a:xfrm>
              <a:off x="14559887" y="1804858"/>
              <a:ext cx="370995" cy="376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77" y="21600"/>
                  </a:moveTo>
                  <a:cubicBezTo>
                    <a:pt x="4957" y="21600"/>
                    <a:pt x="0" y="16723"/>
                    <a:pt x="0" y="10800"/>
                  </a:cubicBezTo>
                  <a:cubicBezTo>
                    <a:pt x="0" y="4877"/>
                    <a:pt x="4957" y="0"/>
                    <a:pt x="10977" y="0"/>
                  </a:cubicBezTo>
                  <a:cubicBezTo>
                    <a:pt x="16997" y="0"/>
                    <a:pt x="21600" y="4877"/>
                    <a:pt x="21600" y="10800"/>
                  </a:cubicBezTo>
                  <a:cubicBezTo>
                    <a:pt x="21600" y="16723"/>
                    <a:pt x="16997" y="21600"/>
                    <a:pt x="10977" y="21600"/>
                  </a:cubicBezTo>
                  <a:close/>
                  <a:moveTo>
                    <a:pt x="14164" y="16374"/>
                  </a:moveTo>
                  <a:cubicBezTo>
                    <a:pt x="14518" y="16026"/>
                    <a:pt x="14518" y="15677"/>
                    <a:pt x="14164" y="15329"/>
                  </a:cubicBezTo>
                  <a:cubicBezTo>
                    <a:pt x="9915" y="10800"/>
                    <a:pt x="9915" y="10800"/>
                    <a:pt x="9915" y="10800"/>
                  </a:cubicBezTo>
                  <a:cubicBezTo>
                    <a:pt x="14164" y="6619"/>
                    <a:pt x="14164" y="6619"/>
                    <a:pt x="14164" y="6619"/>
                  </a:cubicBezTo>
                  <a:cubicBezTo>
                    <a:pt x="14518" y="6271"/>
                    <a:pt x="14518" y="5574"/>
                    <a:pt x="14164" y="5226"/>
                  </a:cubicBezTo>
                  <a:cubicBezTo>
                    <a:pt x="12748" y="3832"/>
                    <a:pt x="12748" y="3832"/>
                    <a:pt x="12748" y="3832"/>
                  </a:cubicBezTo>
                  <a:cubicBezTo>
                    <a:pt x="12393" y="3484"/>
                    <a:pt x="12039" y="3484"/>
                    <a:pt x="11685" y="3832"/>
                  </a:cubicBezTo>
                  <a:cubicBezTo>
                    <a:pt x="4957" y="10103"/>
                    <a:pt x="4957" y="10103"/>
                    <a:pt x="4957" y="10103"/>
                  </a:cubicBezTo>
                  <a:cubicBezTo>
                    <a:pt x="4603" y="10452"/>
                    <a:pt x="4603" y="11148"/>
                    <a:pt x="4957" y="11497"/>
                  </a:cubicBezTo>
                  <a:cubicBezTo>
                    <a:pt x="11685" y="17768"/>
                    <a:pt x="11685" y="17768"/>
                    <a:pt x="11685" y="17768"/>
                  </a:cubicBezTo>
                  <a:cubicBezTo>
                    <a:pt x="12039" y="18116"/>
                    <a:pt x="12393" y="18116"/>
                    <a:pt x="12748" y="17768"/>
                  </a:cubicBezTo>
                  <a:lnTo>
                    <a:pt x="14164" y="16374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4" name="Shape 5689">
              <a:extLst>
                <a:ext uri="{FF2B5EF4-FFF2-40B4-BE49-F238E27FC236}">
                  <a16:creationId xmlns:a16="http://schemas.microsoft.com/office/drawing/2014/main" id="{EB8AA532-A52F-4E58-A072-24C9EE60C712}"/>
                </a:ext>
              </a:extLst>
            </p:cNvPr>
            <p:cNvSpPr/>
            <p:nvPr/>
          </p:nvSpPr>
          <p:spPr>
            <a:xfrm>
              <a:off x="15474841" y="1781087"/>
              <a:ext cx="258346" cy="3932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9" h="21434" extrusionOk="0">
                  <a:moveTo>
                    <a:pt x="9921" y="10883"/>
                  </a:moveTo>
                  <a:cubicBezTo>
                    <a:pt x="20972" y="17862"/>
                    <a:pt x="20972" y="17862"/>
                    <a:pt x="20972" y="17862"/>
                  </a:cubicBezTo>
                  <a:cubicBezTo>
                    <a:pt x="21474" y="18194"/>
                    <a:pt x="21474" y="18859"/>
                    <a:pt x="20972" y="19191"/>
                  </a:cubicBezTo>
                  <a:cubicBezTo>
                    <a:pt x="17455" y="21185"/>
                    <a:pt x="17455" y="21185"/>
                    <a:pt x="17455" y="21185"/>
                  </a:cubicBezTo>
                  <a:cubicBezTo>
                    <a:pt x="16953" y="21517"/>
                    <a:pt x="15948" y="21517"/>
                    <a:pt x="15446" y="21185"/>
                  </a:cubicBezTo>
                  <a:cubicBezTo>
                    <a:pt x="376" y="11548"/>
                    <a:pt x="376" y="11548"/>
                    <a:pt x="376" y="11548"/>
                  </a:cubicBezTo>
                  <a:cubicBezTo>
                    <a:pt x="-126" y="11215"/>
                    <a:pt x="-126" y="10551"/>
                    <a:pt x="376" y="10219"/>
                  </a:cubicBezTo>
                  <a:cubicBezTo>
                    <a:pt x="15446" y="249"/>
                    <a:pt x="15446" y="249"/>
                    <a:pt x="15446" y="249"/>
                  </a:cubicBezTo>
                  <a:cubicBezTo>
                    <a:pt x="15948" y="-83"/>
                    <a:pt x="16953" y="-83"/>
                    <a:pt x="17455" y="249"/>
                  </a:cubicBezTo>
                  <a:cubicBezTo>
                    <a:pt x="20972" y="2575"/>
                    <a:pt x="20972" y="2575"/>
                    <a:pt x="20972" y="2575"/>
                  </a:cubicBezTo>
                  <a:cubicBezTo>
                    <a:pt x="21474" y="2908"/>
                    <a:pt x="21474" y="3240"/>
                    <a:pt x="20972" y="3572"/>
                  </a:cubicBezTo>
                  <a:lnTo>
                    <a:pt x="9921" y="10883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118" name="Shape 5787">
              <a:extLst>
                <a:ext uri="{FF2B5EF4-FFF2-40B4-BE49-F238E27FC236}">
                  <a16:creationId xmlns:a16="http://schemas.microsoft.com/office/drawing/2014/main" id="{7E16ADA4-D51A-4473-A8E6-1F0B723F63E4}"/>
                </a:ext>
              </a:extLst>
            </p:cNvPr>
            <p:cNvSpPr/>
            <p:nvPr/>
          </p:nvSpPr>
          <p:spPr>
            <a:xfrm>
              <a:off x="12010699" y="1757080"/>
              <a:ext cx="191120" cy="29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278"/>
                  </a:moveTo>
                  <a:cubicBezTo>
                    <a:pt x="21600" y="21159"/>
                    <a:pt x="20903" y="21600"/>
                    <a:pt x="20206" y="21600"/>
                  </a:cubicBezTo>
                  <a:cubicBezTo>
                    <a:pt x="19510" y="21600"/>
                    <a:pt x="18813" y="21159"/>
                    <a:pt x="18813" y="21159"/>
                  </a:cubicBezTo>
                  <a:cubicBezTo>
                    <a:pt x="9755" y="15429"/>
                    <a:pt x="9755" y="15429"/>
                    <a:pt x="9755" y="15429"/>
                  </a:cubicBezTo>
                  <a:cubicBezTo>
                    <a:pt x="2090" y="15429"/>
                    <a:pt x="2090" y="15429"/>
                    <a:pt x="2090" y="15429"/>
                  </a:cubicBezTo>
                  <a:cubicBezTo>
                    <a:pt x="1394" y="15429"/>
                    <a:pt x="0" y="14547"/>
                    <a:pt x="0" y="14106"/>
                  </a:cubicBezTo>
                  <a:cubicBezTo>
                    <a:pt x="0" y="7494"/>
                    <a:pt x="0" y="7494"/>
                    <a:pt x="0" y="7494"/>
                  </a:cubicBezTo>
                  <a:cubicBezTo>
                    <a:pt x="0" y="6612"/>
                    <a:pt x="1394" y="6171"/>
                    <a:pt x="2090" y="6171"/>
                  </a:cubicBezTo>
                  <a:cubicBezTo>
                    <a:pt x="9755" y="6171"/>
                    <a:pt x="9755" y="6171"/>
                    <a:pt x="9755" y="6171"/>
                  </a:cubicBezTo>
                  <a:cubicBezTo>
                    <a:pt x="18813" y="441"/>
                    <a:pt x="18813" y="441"/>
                    <a:pt x="18813" y="441"/>
                  </a:cubicBezTo>
                  <a:cubicBezTo>
                    <a:pt x="18813" y="0"/>
                    <a:pt x="19510" y="0"/>
                    <a:pt x="20206" y="0"/>
                  </a:cubicBezTo>
                  <a:cubicBezTo>
                    <a:pt x="20903" y="0"/>
                    <a:pt x="21600" y="441"/>
                    <a:pt x="21600" y="882"/>
                  </a:cubicBezTo>
                  <a:lnTo>
                    <a:pt x="21600" y="20278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9359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5637"/>
          <p:cNvSpPr/>
          <p:nvPr/>
        </p:nvSpPr>
        <p:spPr>
          <a:xfrm>
            <a:off x="2294564" y="408006"/>
            <a:ext cx="342891" cy="438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29" y="21300"/>
                </a:moveTo>
                <a:cubicBezTo>
                  <a:pt x="18129" y="21600"/>
                  <a:pt x="18129" y="21600"/>
                  <a:pt x="18129" y="21600"/>
                </a:cubicBezTo>
                <a:cubicBezTo>
                  <a:pt x="18129" y="21600"/>
                  <a:pt x="18129" y="21600"/>
                  <a:pt x="18129" y="21600"/>
                </a:cubicBezTo>
                <a:cubicBezTo>
                  <a:pt x="386" y="21600"/>
                  <a:pt x="386" y="21600"/>
                  <a:pt x="386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12900"/>
                  <a:pt x="0" y="12900"/>
                  <a:pt x="0" y="12900"/>
                </a:cubicBezTo>
                <a:cubicBezTo>
                  <a:pt x="1929" y="12900"/>
                  <a:pt x="1929" y="12900"/>
                  <a:pt x="1929" y="12900"/>
                </a:cubicBezTo>
                <a:cubicBezTo>
                  <a:pt x="1929" y="20400"/>
                  <a:pt x="1929" y="20400"/>
                  <a:pt x="1929" y="20400"/>
                </a:cubicBezTo>
                <a:cubicBezTo>
                  <a:pt x="16200" y="20400"/>
                  <a:pt x="16200" y="20400"/>
                  <a:pt x="16200" y="20400"/>
                </a:cubicBezTo>
                <a:cubicBezTo>
                  <a:pt x="16200" y="12900"/>
                  <a:pt x="16200" y="12900"/>
                  <a:pt x="16200" y="12900"/>
                </a:cubicBezTo>
                <a:cubicBezTo>
                  <a:pt x="18129" y="12900"/>
                  <a:pt x="18129" y="12900"/>
                  <a:pt x="18129" y="12900"/>
                </a:cubicBezTo>
                <a:lnTo>
                  <a:pt x="18129" y="21300"/>
                </a:lnTo>
                <a:close/>
                <a:moveTo>
                  <a:pt x="14271" y="18900"/>
                </a:moveTo>
                <a:cubicBezTo>
                  <a:pt x="3471" y="18900"/>
                  <a:pt x="3471" y="18900"/>
                  <a:pt x="3471" y="18900"/>
                </a:cubicBezTo>
                <a:cubicBezTo>
                  <a:pt x="3471" y="17100"/>
                  <a:pt x="3471" y="17100"/>
                  <a:pt x="3471" y="17100"/>
                </a:cubicBezTo>
                <a:cubicBezTo>
                  <a:pt x="14271" y="17100"/>
                  <a:pt x="14271" y="17100"/>
                  <a:pt x="14271" y="17100"/>
                </a:cubicBezTo>
                <a:lnTo>
                  <a:pt x="14271" y="18900"/>
                </a:lnTo>
                <a:close/>
                <a:moveTo>
                  <a:pt x="14657" y="14700"/>
                </a:moveTo>
                <a:cubicBezTo>
                  <a:pt x="14271" y="16500"/>
                  <a:pt x="14271" y="16500"/>
                  <a:pt x="14271" y="16500"/>
                </a:cubicBezTo>
                <a:cubicBezTo>
                  <a:pt x="3471" y="15600"/>
                  <a:pt x="3471" y="15600"/>
                  <a:pt x="3471" y="15600"/>
                </a:cubicBezTo>
                <a:cubicBezTo>
                  <a:pt x="3471" y="13800"/>
                  <a:pt x="3471" y="13800"/>
                  <a:pt x="3471" y="13800"/>
                </a:cubicBezTo>
                <a:lnTo>
                  <a:pt x="14657" y="14700"/>
                </a:lnTo>
                <a:close/>
                <a:moveTo>
                  <a:pt x="15429" y="12300"/>
                </a:moveTo>
                <a:cubicBezTo>
                  <a:pt x="14657" y="14100"/>
                  <a:pt x="14657" y="14100"/>
                  <a:pt x="14657" y="14100"/>
                </a:cubicBezTo>
                <a:cubicBezTo>
                  <a:pt x="4243" y="11700"/>
                  <a:pt x="4243" y="11700"/>
                  <a:pt x="4243" y="11700"/>
                </a:cubicBezTo>
                <a:cubicBezTo>
                  <a:pt x="4629" y="10200"/>
                  <a:pt x="4629" y="10200"/>
                  <a:pt x="4629" y="10200"/>
                </a:cubicBezTo>
                <a:lnTo>
                  <a:pt x="15429" y="12300"/>
                </a:lnTo>
                <a:close/>
                <a:moveTo>
                  <a:pt x="16586" y="10200"/>
                </a:moveTo>
                <a:cubicBezTo>
                  <a:pt x="15429" y="11700"/>
                  <a:pt x="15429" y="11700"/>
                  <a:pt x="15429" y="11700"/>
                </a:cubicBezTo>
                <a:cubicBezTo>
                  <a:pt x="6171" y="7500"/>
                  <a:pt x="6171" y="7500"/>
                  <a:pt x="6171" y="7500"/>
                </a:cubicBezTo>
                <a:cubicBezTo>
                  <a:pt x="7329" y="6000"/>
                  <a:pt x="7329" y="6000"/>
                  <a:pt x="7329" y="6000"/>
                </a:cubicBezTo>
                <a:lnTo>
                  <a:pt x="16586" y="10200"/>
                </a:lnTo>
                <a:close/>
                <a:moveTo>
                  <a:pt x="18900" y="9000"/>
                </a:moveTo>
                <a:cubicBezTo>
                  <a:pt x="16971" y="9900"/>
                  <a:pt x="16971" y="9900"/>
                  <a:pt x="16971" y="9900"/>
                </a:cubicBezTo>
                <a:cubicBezTo>
                  <a:pt x="10800" y="3000"/>
                  <a:pt x="10800" y="3000"/>
                  <a:pt x="10800" y="3000"/>
                </a:cubicBezTo>
                <a:cubicBezTo>
                  <a:pt x="12729" y="1800"/>
                  <a:pt x="12729" y="1800"/>
                  <a:pt x="12729" y="1800"/>
                </a:cubicBezTo>
                <a:lnTo>
                  <a:pt x="18900" y="9000"/>
                </a:lnTo>
                <a:close/>
                <a:moveTo>
                  <a:pt x="21600" y="8400"/>
                </a:moveTo>
                <a:cubicBezTo>
                  <a:pt x="19286" y="8700"/>
                  <a:pt x="19286" y="8700"/>
                  <a:pt x="19286" y="8700"/>
                </a:cubicBezTo>
                <a:cubicBezTo>
                  <a:pt x="17357" y="300"/>
                  <a:pt x="17357" y="300"/>
                  <a:pt x="17357" y="300"/>
                </a:cubicBezTo>
                <a:cubicBezTo>
                  <a:pt x="19671" y="0"/>
                  <a:pt x="19671" y="0"/>
                  <a:pt x="19671" y="0"/>
                </a:cubicBezTo>
                <a:lnTo>
                  <a:pt x="21600" y="84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4" name="Shape 5638"/>
          <p:cNvSpPr/>
          <p:nvPr/>
        </p:nvSpPr>
        <p:spPr>
          <a:xfrm>
            <a:off x="3171366" y="419248"/>
            <a:ext cx="405186" cy="3850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83" h="21600" extrusionOk="0">
                <a:moveTo>
                  <a:pt x="16229" y="13714"/>
                </a:moveTo>
                <a:cubicBezTo>
                  <a:pt x="17182" y="20914"/>
                  <a:pt x="17182" y="20914"/>
                  <a:pt x="17182" y="20914"/>
                </a:cubicBezTo>
                <a:cubicBezTo>
                  <a:pt x="17499" y="21257"/>
                  <a:pt x="17182" y="21600"/>
                  <a:pt x="16864" y="21600"/>
                </a:cubicBezTo>
                <a:cubicBezTo>
                  <a:pt x="16546" y="21600"/>
                  <a:pt x="16546" y="21600"/>
                  <a:pt x="16229" y="21600"/>
                </a:cubicBezTo>
                <a:cubicBezTo>
                  <a:pt x="10511" y="18171"/>
                  <a:pt x="10511" y="18171"/>
                  <a:pt x="10511" y="18171"/>
                </a:cubicBezTo>
                <a:cubicBezTo>
                  <a:pt x="4793" y="21600"/>
                  <a:pt x="4793" y="21600"/>
                  <a:pt x="4793" y="21600"/>
                </a:cubicBezTo>
                <a:cubicBezTo>
                  <a:pt x="4793" y="21600"/>
                  <a:pt x="4476" y="21600"/>
                  <a:pt x="4476" y="21600"/>
                </a:cubicBezTo>
                <a:cubicBezTo>
                  <a:pt x="3840" y="21600"/>
                  <a:pt x="3840" y="21257"/>
                  <a:pt x="3840" y="20914"/>
                </a:cubicBezTo>
                <a:cubicBezTo>
                  <a:pt x="4793" y="13714"/>
                  <a:pt x="4793" y="13714"/>
                  <a:pt x="4793" y="13714"/>
                </a:cubicBezTo>
                <a:cubicBezTo>
                  <a:pt x="346" y="8914"/>
                  <a:pt x="346" y="8914"/>
                  <a:pt x="346" y="8914"/>
                </a:cubicBezTo>
                <a:cubicBezTo>
                  <a:pt x="-289" y="8229"/>
                  <a:pt x="29" y="7886"/>
                  <a:pt x="664" y="7543"/>
                </a:cubicBezTo>
                <a:cubicBezTo>
                  <a:pt x="7017" y="6857"/>
                  <a:pt x="7017" y="6857"/>
                  <a:pt x="7017" y="6857"/>
                </a:cubicBezTo>
                <a:cubicBezTo>
                  <a:pt x="9876" y="343"/>
                  <a:pt x="9876" y="343"/>
                  <a:pt x="9876" y="343"/>
                </a:cubicBezTo>
                <a:cubicBezTo>
                  <a:pt x="10193" y="0"/>
                  <a:pt x="10193" y="0"/>
                  <a:pt x="10511" y="0"/>
                </a:cubicBezTo>
                <a:cubicBezTo>
                  <a:pt x="10829" y="0"/>
                  <a:pt x="11146" y="0"/>
                  <a:pt x="11146" y="343"/>
                </a:cubicBezTo>
                <a:cubicBezTo>
                  <a:pt x="14005" y="6857"/>
                  <a:pt x="14005" y="6857"/>
                  <a:pt x="14005" y="6857"/>
                </a:cubicBezTo>
                <a:cubicBezTo>
                  <a:pt x="20358" y="7543"/>
                  <a:pt x="20358" y="7543"/>
                  <a:pt x="20358" y="7543"/>
                </a:cubicBezTo>
                <a:cubicBezTo>
                  <a:pt x="21311" y="7886"/>
                  <a:pt x="21311" y="8229"/>
                  <a:pt x="20993" y="8914"/>
                </a:cubicBezTo>
                <a:lnTo>
                  <a:pt x="16229" y="13714"/>
                </a:lnTo>
                <a:close/>
                <a:moveTo>
                  <a:pt x="18452" y="9257"/>
                </a:moveTo>
                <a:cubicBezTo>
                  <a:pt x="13687" y="8571"/>
                  <a:pt x="13687" y="8571"/>
                  <a:pt x="13687" y="8571"/>
                </a:cubicBezTo>
                <a:cubicBezTo>
                  <a:pt x="13052" y="8229"/>
                  <a:pt x="13052" y="8229"/>
                  <a:pt x="13052" y="8229"/>
                </a:cubicBezTo>
                <a:cubicBezTo>
                  <a:pt x="12735" y="7543"/>
                  <a:pt x="12735" y="7543"/>
                  <a:pt x="12735" y="7543"/>
                </a:cubicBezTo>
                <a:cubicBezTo>
                  <a:pt x="10511" y="3086"/>
                  <a:pt x="10511" y="3086"/>
                  <a:pt x="10511" y="3086"/>
                </a:cubicBezTo>
                <a:cubicBezTo>
                  <a:pt x="10511" y="16457"/>
                  <a:pt x="10511" y="16457"/>
                  <a:pt x="10511" y="16457"/>
                </a:cubicBezTo>
                <a:cubicBezTo>
                  <a:pt x="11464" y="16800"/>
                  <a:pt x="11464" y="16800"/>
                  <a:pt x="11464" y="16800"/>
                </a:cubicBezTo>
                <a:cubicBezTo>
                  <a:pt x="15276" y="19200"/>
                  <a:pt x="15276" y="19200"/>
                  <a:pt x="15276" y="19200"/>
                </a:cubicBezTo>
                <a:cubicBezTo>
                  <a:pt x="14640" y="14057"/>
                  <a:pt x="14640" y="14057"/>
                  <a:pt x="14640" y="14057"/>
                </a:cubicBezTo>
                <a:cubicBezTo>
                  <a:pt x="14323" y="13371"/>
                  <a:pt x="14323" y="13371"/>
                  <a:pt x="14323" y="13371"/>
                </a:cubicBezTo>
                <a:cubicBezTo>
                  <a:pt x="14958" y="12686"/>
                  <a:pt x="14958" y="12686"/>
                  <a:pt x="14958" y="12686"/>
                </a:cubicBezTo>
                <a:lnTo>
                  <a:pt x="18452" y="925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5" name="Shape 5639"/>
          <p:cNvSpPr/>
          <p:nvPr/>
        </p:nvSpPr>
        <p:spPr>
          <a:xfrm>
            <a:off x="4048358" y="438922"/>
            <a:ext cx="370995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768"/>
                </a:moveTo>
                <a:cubicBezTo>
                  <a:pt x="21600" y="19858"/>
                  <a:pt x="19830" y="21600"/>
                  <a:pt x="17705" y="21600"/>
                </a:cubicBezTo>
                <a:cubicBezTo>
                  <a:pt x="3895" y="21600"/>
                  <a:pt x="3895" y="21600"/>
                  <a:pt x="3895" y="21600"/>
                </a:cubicBezTo>
                <a:cubicBezTo>
                  <a:pt x="1770" y="21600"/>
                  <a:pt x="0" y="19858"/>
                  <a:pt x="0" y="17768"/>
                </a:cubicBezTo>
                <a:cubicBezTo>
                  <a:pt x="0" y="15329"/>
                  <a:pt x="0" y="15329"/>
                  <a:pt x="0" y="15329"/>
                </a:cubicBezTo>
                <a:cubicBezTo>
                  <a:pt x="2479" y="16374"/>
                  <a:pt x="2479" y="16374"/>
                  <a:pt x="2479" y="16374"/>
                </a:cubicBezTo>
                <a:cubicBezTo>
                  <a:pt x="2833" y="18116"/>
                  <a:pt x="4249" y="19510"/>
                  <a:pt x="6020" y="19510"/>
                </a:cubicBezTo>
                <a:cubicBezTo>
                  <a:pt x="8144" y="19510"/>
                  <a:pt x="9561" y="17768"/>
                  <a:pt x="9915" y="16026"/>
                </a:cubicBezTo>
                <a:cubicBezTo>
                  <a:pt x="14872" y="12542"/>
                  <a:pt x="14872" y="12542"/>
                  <a:pt x="14872" y="12542"/>
                </a:cubicBezTo>
                <a:cubicBezTo>
                  <a:pt x="17705" y="12542"/>
                  <a:pt x="19830" y="10103"/>
                  <a:pt x="19830" y="7316"/>
                </a:cubicBezTo>
                <a:cubicBezTo>
                  <a:pt x="19830" y="4529"/>
                  <a:pt x="17705" y="2439"/>
                  <a:pt x="14872" y="2439"/>
                </a:cubicBezTo>
                <a:cubicBezTo>
                  <a:pt x="12039" y="2439"/>
                  <a:pt x="9561" y="4529"/>
                  <a:pt x="9561" y="7316"/>
                </a:cubicBezTo>
                <a:cubicBezTo>
                  <a:pt x="6374" y="11845"/>
                  <a:pt x="6374" y="11845"/>
                  <a:pt x="6374" y="11845"/>
                </a:cubicBezTo>
                <a:cubicBezTo>
                  <a:pt x="6374" y="11845"/>
                  <a:pt x="6374" y="11845"/>
                  <a:pt x="6020" y="11845"/>
                </a:cubicBezTo>
                <a:cubicBezTo>
                  <a:pt x="5311" y="11845"/>
                  <a:pt x="4603" y="12194"/>
                  <a:pt x="4249" y="12542"/>
                </a:cubicBezTo>
                <a:cubicBezTo>
                  <a:pt x="0" y="10800"/>
                  <a:pt x="0" y="10800"/>
                  <a:pt x="0" y="10800"/>
                </a:cubicBezTo>
                <a:cubicBezTo>
                  <a:pt x="0" y="4181"/>
                  <a:pt x="0" y="4181"/>
                  <a:pt x="0" y="4181"/>
                </a:cubicBezTo>
                <a:cubicBezTo>
                  <a:pt x="0" y="2090"/>
                  <a:pt x="1770" y="0"/>
                  <a:pt x="3895" y="0"/>
                </a:cubicBezTo>
                <a:cubicBezTo>
                  <a:pt x="17705" y="0"/>
                  <a:pt x="17705" y="0"/>
                  <a:pt x="17705" y="0"/>
                </a:cubicBezTo>
                <a:cubicBezTo>
                  <a:pt x="19830" y="0"/>
                  <a:pt x="21600" y="2090"/>
                  <a:pt x="21600" y="4181"/>
                </a:cubicBezTo>
                <a:lnTo>
                  <a:pt x="21600" y="17768"/>
                </a:lnTo>
                <a:close/>
                <a:moveTo>
                  <a:pt x="6020" y="18465"/>
                </a:moveTo>
                <a:cubicBezTo>
                  <a:pt x="4957" y="18465"/>
                  <a:pt x="3895" y="17768"/>
                  <a:pt x="3541" y="17071"/>
                </a:cubicBezTo>
                <a:cubicBezTo>
                  <a:pt x="3895" y="17071"/>
                  <a:pt x="4603" y="17419"/>
                  <a:pt x="4957" y="17419"/>
                </a:cubicBezTo>
                <a:cubicBezTo>
                  <a:pt x="6020" y="17768"/>
                  <a:pt x="7436" y="17419"/>
                  <a:pt x="7790" y="16374"/>
                </a:cubicBezTo>
                <a:cubicBezTo>
                  <a:pt x="8498" y="14981"/>
                  <a:pt x="7790" y="13935"/>
                  <a:pt x="6728" y="13239"/>
                </a:cubicBezTo>
                <a:cubicBezTo>
                  <a:pt x="5666" y="12890"/>
                  <a:pt x="5666" y="12890"/>
                  <a:pt x="5666" y="12890"/>
                </a:cubicBezTo>
                <a:cubicBezTo>
                  <a:pt x="5666" y="12890"/>
                  <a:pt x="6020" y="12890"/>
                  <a:pt x="6020" y="12890"/>
                </a:cubicBezTo>
                <a:cubicBezTo>
                  <a:pt x="7790" y="12890"/>
                  <a:pt x="8852" y="13935"/>
                  <a:pt x="8852" y="15677"/>
                </a:cubicBezTo>
                <a:cubicBezTo>
                  <a:pt x="8852" y="17071"/>
                  <a:pt x="7790" y="18465"/>
                  <a:pt x="6020" y="18465"/>
                </a:cubicBezTo>
                <a:close/>
                <a:moveTo>
                  <a:pt x="14872" y="10800"/>
                </a:moveTo>
                <a:cubicBezTo>
                  <a:pt x="12748" y="10800"/>
                  <a:pt x="11331" y="9406"/>
                  <a:pt x="11331" y="7316"/>
                </a:cubicBezTo>
                <a:cubicBezTo>
                  <a:pt x="11331" y="5574"/>
                  <a:pt x="12748" y="4181"/>
                  <a:pt x="14872" y="4181"/>
                </a:cubicBezTo>
                <a:cubicBezTo>
                  <a:pt x="16643" y="4181"/>
                  <a:pt x="18413" y="5574"/>
                  <a:pt x="18413" y="7316"/>
                </a:cubicBezTo>
                <a:cubicBezTo>
                  <a:pt x="18413" y="9406"/>
                  <a:pt x="16643" y="10800"/>
                  <a:pt x="14872" y="10800"/>
                </a:cubicBezTo>
                <a:close/>
                <a:moveTo>
                  <a:pt x="14872" y="4877"/>
                </a:moveTo>
                <a:cubicBezTo>
                  <a:pt x="13456" y="4877"/>
                  <a:pt x="12039" y="5923"/>
                  <a:pt x="12039" y="7316"/>
                </a:cubicBezTo>
                <a:cubicBezTo>
                  <a:pt x="12039" y="9058"/>
                  <a:pt x="13456" y="10103"/>
                  <a:pt x="14872" y="10103"/>
                </a:cubicBezTo>
                <a:cubicBezTo>
                  <a:pt x="16289" y="10103"/>
                  <a:pt x="17705" y="9058"/>
                  <a:pt x="17705" y="7316"/>
                </a:cubicBezTo>
                <a:cubicBezTo>
                  <a:pt x="17705" y="5923"/>
                  <a:pt x="16289" y="4877"/>
                  <a:pt x="14872" y="487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6" name="Shape 5640"/>
          <p:cNvSpPr/>
          <p:nvPr/>
        </p:nvSpPr>
        <p:spPr>
          <a:xfrm>
            <a:off x="4925255" y="438922"/>
            <a:ext cx="376617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903"/>
                </a:moveTo>
                <a:cubicBezTo>
                  <a:pt x="21600" y="21252"/>
                  <a:pt x="21252" y="21600"/>
                  <a:pt x="20903" y="21600"/>
                </a:cubicBezTo>
                <a:cubicBezTo>
                  <a:pt x="1045" y="21600"/>
                  <a:pt x="1045" y="21600"/>
                  <a:pt x="1045" y="21600"/>
                </a:cubicBezTo>
                <a:cubicBezTo>
                  <a:pt x="697" y="21600"/>
                  <a:pt x="0" y="21252"/>
                  <a:pt x="0" y="20903"/>
                </a:cubicBezTo>
                <a:cubicBezTo>
                  <a:pt x="0" y="1045"/>
                  <a:pt x="0" y="1045"/>
                  <a:pt x="0" y="1045"/>
                </a:cubicBezTo>
                <a:cubicBezTo>
                  <a:pt x="0" y="697"/>
                  <a:pt x="697" y="0"/>
                  <a:pt x="1045" y="0"/>
                </a:cubicBezTo>
                <a:cubicBezTo>
                  <a:pt x="20903" y="0"/>
                  <a:pt x="20903" y="0"/>
                  <a:pt x="20903" y="0"/>
                </a:cubicBezTo>
                <a:cubicBezTo>
                  <a:pt x="21252" y="0"/>
                  <a:pt x="21600" y="697"/>
                  <a:pt x="21600" y="1045"/>
                </a:cubicBezTo>
                <a:lnTo>
                  <a:pt x="21600" y="2090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7" name="Shape 5641"/>
          <p:cNvSpPr/>
          <p:nvPr/>
        </p:nvSpPr>
        <p:spPr>
          <a:xfrm>
            <a:off x="5799343" y="565398"/>
            <a:ext cx="370995" cy="2810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48" y="16904"/>
                </a:moveTo>
                <a:cubicBezTo>
                  <a:pt x="9207" y="16904"/>
                  <a:pt x="9207" y="16904"/>
                  <a:pt x="9207" y="16904"/>
                </a:cubicBezTo>
                <a:cubicBezTo>
                  <a:pt x="6728" y="12209"/>
                  <a:pt x="6728" y="12209"/>
                  <a:pt x="6728" y="12209"/>
                </a:cubicBezTo>
                <a:cubicBezTo>
                  <a:pt x="6374" y="11270"/>
                  <a:pt x="6374" y="11270"/>
                  <a:pt x="6374" y="11270"/>
                </a:cubicBezTo>
                <a:cubicBezTo>
                  <a:pt x="6374" y="11270"/>
                  <a:pt x="6374" y="11270"/>
                  <a:pt x="6374" y="10800"/>
                </a:cubicBezTo>
                <a:cubicBezTo>
                  <a:pt x="6374" y="10800"/>
                  <a:pt x="6374" y="10800"/>
                  <a:pt x="6374" y="10800"/>
                </a:cubicBezTo>
                <a:cubicBezTo>
                  <a:pt x="6374" y="11270"/>
                  <a:pt x="6374" y="11270"/>
                  <a:pt x="6374" y="11270"/>
                </a:cubicBezTo>
                <a:cubicBezTo>
                  <a:pt x="6020" y="11739"/>
                  <a:pt x="6020" y="11739"/>
                  <a:pt x="6020" y="12209"/>
                </a:cubicBezTo>
                <a:cubicBezTo>
                  <a:pt x="3541" y="16904"/>
                  <a:pt x="3541" y="16904"/>
                  <a:pt x="3541" y="16904"/>
                </a:cubicBezTo>
                <a:cubicBezTo>
                  <a:pt x="0" y="16904"/>
                  <a:pt x="0" y="16904"/>
                  <a:pt x="0" y="16904"/>
                </a:cubicBezTo>
                <a:cubicBezTo>
                  <a:pt x="0" y="13617"/>
                  <a:pt x="0" y="13617"/>
                  <a:pt x="0" y="13617"/>
                </a:cubicBezTo>
                <a:cubicBezTo>
                  <a:pt x="1770" y="13617"/>
                  <a:pt x="1770" y="13617"/>
                  <a:pt x="1770" y="13617"/>
                </a:cubicBezTo>
                <a:cubicBezTo>
                  <a:pt x="4603" y="8452"/>
                  <a:pt x="4603" y="8452"/>
                  <a:pt x="4603" y="8452"/>
                </a:cubicBezTo>
                <a:cubicBezTo>
                  <a:pt x="2125" y="3287"/>
                  <a:pt x="2125" y="3287"/>
                  <a:pt x="2125" y="3287"/>
                </a:cubicBezTo>
                <a:cubicBezTo>
                  <a:pt x="0" y="3287"/>
                  <a:pt x="0" y="3287"/>
                  <a:pt x="0" y="3287"/>
                </a:cubicBezTo>
                <a:cubicBezTo>
                  <a:pt x="0" y="0"/>
                  <a:pt x="0" y="0"/>
                  <a:pt x="0" y="0"/>
                </a:cubicBezTo>
                <a:cubicBezTo>
                  <a:pt x="3895" y="0"/>
                  <a:pt x="3895" y="0"/>
                  <a:pt x="3895" y="0"/>
                </a:cubicBezTo>
                <a:cubicBezTo>
                  <a:pt x="6020" y="4226"/>
                  <a:pt x="6020" y="4226"/>
                  <a:pt x="6020" y="4226"/>
                </a:cubicBezTo>
                <a:cubicBezTo>
                  <a:pt x="6020" y="4696"/>
                  <a:pt x="6020" y="4696"/>
                  <a:pt x="6374" y="5165"/>
                </a:cubicBezTo>
                <a:cubicBezTo>
                  <a:pt x="6374" y="5165"/>
                  <a:pt x="6374" y="5165"/>
                  <a:pt x="6374" y="5635"/>
                </a:cubicBezTo>
                <a:cubicBezTo>
                  <a:pt x="6374" y="5635"/>
                  <a:pt x="6374" y="5635"/>
                  <a:pt x="6374" y="5635"/>
                </a:cubicBezTo>
                <a:cubicBezTo>
                  <a:pt x="6374" y="5165"/>
                  <a:pt x="6374" y="5165"/>
                  <a:pt x="6728" y="5165"/>
                </a:cubicBezTo>
                <a:cubicBezTo>
                  <a:pt x="7082" y="4226"/>
                  <a:pt x="7082" y="4226"/>
                  <a:pt x="7082" y="4226"/>
                </a:cubicBezTo>
                <a:cubicBezTo>
                  <a:pt x="8852" y="0"/>
                  <a:pt x="8852" y="0"/>
                  <a:pt x="8852" y="0"/>
                </a:cubicBezTo>
                <a:cubicBezTo>
                  <a:pt x="12748" y="0"/>
                  <a:pt x="12748" y="0"/>
                  <a:pt x="12748" y="0"/>
                </a:cubicBezTo>
                <a:cubicBezTo>
                  <a:pt x="12748" y="3287"/>
                  <a:pt x="12748" y="3287"/>
                  <a:pt x="12748" y="3287"/>
                </a:cubicBezTo>
                <a:cubicBezTo>
                  <a:pt x="10977" y="3287"/>
                  <a:pt x="10977" y="3287"/>
                  <a:pt x="10977" y="3287"/>
                </a:cubicBezTo>
                <a:cubicBezTo>
                  <a:pt x="8144" y="7983"/>
                  <a:pt x="8144" y="7983"/>
                  <a:pt x="8144" y="7983"/>
                </a:cubicBezTo>
                <a:cubicBezTo>
                  <a:pt x="10977" y="13617"/>
                  <a:pt x="10977" y="13617"/>
                  <a:pt x="10977" y="13617"/>
                </a:cubicBezTo>
                <a:cubicBezTo>
                  <a:pt x="12748" y="13617"/>
                  <a:pt x="12748" y="13617"/>
                  <a:pt x="12748" y="13617"/>
                </a:cubicBezTo>
                <a:lnTo>
                  <a:pt x="12748" y="16904"/>
                </a:lnTo>
                <a:close/>
                <a:moveTo>
                  <a:pt x="21600" y="21600"/>
                </a:moveTo>
                <a:cubicBezTo>
                  <a:pt x="14518" y="21600"/>
                  <a:pt x="14518" y="21600"/>
                  <a:pt x="14518" y="21600"/>
                </a:cubicBezTo>
                <a:cubicBezTo>
                  <a:pt x="14518" y="21130"/>
                  <a:pt x="14518" y="21130"/>
                  <a:pt x="14518" y="21130"/>
                </a:cubicBezTo>
                <a:cubicBezTo>
                  <a:pt x="14518" y="21130"/>
                  <a:pt x="14518" y="20661"/>
                  <a:pt x="14518" y="20191"/>
                </a:cubicBezTo>
                <a:cubicBezTo>
                  <a:pt x="14518" y="15026"/>
                  <a:pt x="19475" y="14557"/>
                  <a:pt x="19475" y="12209"/>
                </a:cubicBezTo>
                <a:cubicBezTo>
                  <a:pt x="19475" y="11270"/>
                  <a:pt x="18767" y="10330"/>
                  <a:pt x="18059" y="10330"/>
                </a:cubicBezTo>
                <a:cubicBezTo>
                  <a:pt x="17351" y="10330"/>
                  <a:pt x="16997" y="10800"/>
                  <a:pt x="16643" y="11270"/>
                </a:cubicBezTo>
                <a:cubicBezTo>
                  <a:pt x="16289" y="11270"/>
                  <a:pt x="16289" y="11739"/>
                  <a:pt x="15934" y="11739"/>
                </a:cubicBezTo>
                <a:cubicBezTo>
                  <a:pt x="14518" y="10330"/>
                  <a:pt x="14518" y="10330"/>
                  <a:pt x="14518" y="10330"/>
                </a:cubicBezTo>
                <a:cubicBezTo>
                  <a:pt x="14872" y="9861"/>
                  <a:pt x="15226" y="9391"/>
                  <a:pt x="15580" y="8922"/>
                </a:cubicBezTo>
                <a:cubicBezTo>
                  <a:pt x="15934" y="8452"/>
                  <a:pt x="16997" y="7513"/>
                  <a:pt x="18059" y="7513"/>
                </a:cubicBezTo>
                <a:cubicBezTo>
                  <a:pt x="20184" y="7513"/>
                  <a:pt x="21600" y="9391"/>
                  <a:pt x="21600" y="11739"/>
                </a:cubicBezTo>
                <a:cubicBezTo>
                  <a:pt x="21600" y="16435"/>
                  <a:pt x="16997" y="16435"/>
                  <a:pt x="16643" y="19252"/>
                </a:cubicBezTo>
                <a:cubicBezTo>
                  <a:pt x="19830" y="19252"/>
                  <a:pt x="19830" y="19252"/>
                  <a:pt x="19830" y="19252"/>
                </a:cubicBezTo>
                <a:cubicBezTo>
                  <a:pt x="19830" y="17843"/>
                  <a:pt x="19830" y="17843"/>
                  <a:pt x="19830" y="17843"/>
                </a:cubicBezTo>
                <a:cubicBezTo>
                  <a:pt x="21600" y="17843"/>
                  <a:pt x="21600" y="17843"/>
                  <a:pt x="21600" y="17843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8" name="Shape 5642"/>
          <p:cNvSpPr/>
          <p:nvPr/>
        </p:nvSpPr>
        <p:spPr>
          <a:xfrm>
            <a:off x="6676240" y="408006"/>
            <a:ext cx="438449" cy="438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800"/>
                  <a:pt x="16800" y="21600"/>
                  <a:pt x="10800" y="21600"/>
                </a:cubicBezTo>
                <a:cubicBezTo>
                  <a:pt x="4800" y="21600"/>
                  <a:pt x="0" y="16800"/>
                  <a:pt x="0" y="10800"/>
                </a:cubicBezTo>
                <a:cubicBezTo>
                  <a:pt x="0" y="4800"/>
                  <a:pt x="4800" y="0"/>
                  <a:pt x="10800" y="0"/>
                </a:cubicBezTo>
                <a:cubicBezTo>
                  <a:pt x="16800" y="0"/>
                  <a:pt x="21600" y="4800"/>
                  <a:pt x="21600" y="10800"/>
                </a:cubicBezTo>
                <a:close/>
                <a:moveTo>
                  <a:pt x="4800" y="12900"/>
                </a:moveTo>
                <a:cubicBezTo>
                  <a:pt x="4800" y="12300"/>
                  <a:pt x="4500" y="11700"/>
                  <a:pt x="4500" y="10800"/>
                </a:cubicBezTo>
                <a:cubicBezTo>
                  <a:pt x="4500" y="10200"/>
                  <a:pt x="4800" y="9600"/>
                  <a:pt x="4800" y="9000"/>
                </a:cubicBezTo>
                <a:cubicBezTo>
                  <a:pt x="2700" y="6600"/>
                  <a:pt x="2700" y="6600"/>
                  <a:pt x="2700" y="6600"/>
                </a:cubicBezTo>
                <a:cubicBezTo>
                  <a:pt x="1800" y="7800"/>
                  <a:pt x="1500" y="9300"/>
                  <a:pt x="1500" y="10800"/>
                </a:cubicBezTo>
                <a:cubicBezTo>
                  <a:pt x="1500" y="12600"/>
                  <a:pt x="1800" y="13800"/>
                  <a:pt x="2700" y="15300"/>
                </a:cubicBezTo>
                <a:lnTo>
                  <a:pt x="4800" y="12900"/>
                </a:lnTo>
                <a:close/>
                <a:moveTo>
                  <a:pt x="15300" y="10800"/>
                </a:moveTo>
                <a:cubicBezTo>
                  <a:pt x="15300" y="8400"/>
                  <a:pt x="13200" y="6300"/>
                  <a:pt x="10800" y="6300"/>
                </a:cubicBezTo>
                <a:cubicBezTo>
                  <a:pt x="8100" y="6300"/>
                  <a:pt x="6000" y="8400"/>
                  <a:pt x="6000" y="10800"/>
                </a:cubicBezTo>
                <a:cubicBezTo>
                  <a:pt x="6000" y="13500"/>
                  <a:pt x="8100" y="15600"/>
                  <a:pt x="10800" y="15600"/>
                </a:cubicBezTo>
                <a:cubicBezTo>
                  <a:pt x="13200" y="15600"/>
                  <a:pt x="15300" y="13500"/>
                  <a:pt x="15300" y="10800"/>
                </a:cubicBezTo>
                <a:close/>
                <a:moveTo>
                  <a:pt x="6300" y="2700"/>
                </a:moveTo>
                <a:cubicBezTo>
                  <a:pt x="8700" y="5100"/>
                  <a:pt x="8700" y="5100"/>
                  <a:pt x="8700" y="5100"/>
                </a:cubicBezTo>
                <a:cubicBezTo>
                  <a:pt x="9300" y="4800"/>
                  <a:pt x="9900" y="4800"/>
                  <a:pt x="10800" y="4800"/>
                </a:cubicBezTo>
                <a:cubicBezTo>
                  <a:pt x="11400" y="4800"/>
                  <a:pt x="12000" y="4800"/>
                  <a:pt x="12600" y="5100"/>
                </a:cubicBezTo>
                <a:cubicBezTo>
                  <a:pt x="15000" y="2700"/>
                  <a:pt x="15000" y="2700"/>
                  <a:pt x="15000" y="2700"/>
                </a:cubicBezTo>
                <a:cubicBezTo>
                  <a:pt x="13800" y="2100"/>
                  <a:pt x="12300" y="1500"/>
                  <a:pt x="10800" y="1500"/>
                </a:cubicBezTo>
                <a:cubicBezTo>
                  <a:pt x="9300" y="1500"/>
                  <a:pt x="7800" y="2100"/>
                  <a:pt x="6300" y="2700"/>
                </a:cubicBezTo>
                <a:close/>
                <a:moveTo>
                  <a:pt x="15000" y="19200"/>
                </a:moveTo>
                <a:cubicBezTo>
                  <a:pt x="12600" y="16800"/>
                  <a:pt x="12600" y="16800"/>
                  <a:pt x="12600" y="16800"/>
                </a:cubicBezTo>
                <a:cubicBezTo>
                  <a:pt x="12000" y="16800"/>
                  <a:pt x="11400" y="17100"/>
                  <a:pt x="10800" y="17100"/>
                </a:cubicBezTo>
                <a:cubicBezTo>
                  <a:pt x="9900" y="17100"/>
                  <a:pt x="9300" y="16800"/>
                  <a:pt x="8700" y="16800"/>
                </a:cubicBezTo>
                <a:cubicBezTo>
                  <a:pt x="6300" y="19200"/>
                  <a:pt x="6300" y="19200"/>
                  <a:pt x="6300" y="19200"/>
                </a:cubicBezTo>
                <a:cubicBezTo>
                  <a:pt x="7800" y="19800"/>
                  <a:pt x="9300" y="20100"/>
                  <a:pt x="10800" y="20100"/>
                </a:cubicBezTo>
                <a:cubicBezTo>
                  <a:pt x="12300" y="20100"/>
                  <a:pt x="13800" y="19800"/>
                  <a:pt x="15000" y="19200"/>
                </a:cubicBezTo>
                <a:close/>
                <a:moveTo>
                  <a:pt x="18900" y="15300"/>
                </a:moveTo>
                <a:cubicBezTo>
                  <a:pt x="19500" y="13800"/>
                  <a:pt x="20100" y="12600"/>
                  <a:pt x="20100" y="10800"/>
                </a:cubicBezTo>
                <a:cubicBezTo>
                  <a:pt x="20100" y="9300"/>
                  <a:pt x="19500" y="7800"/>
                  <a:pt x="18900" y="6600"/>
                </a:cubicBezTo>
                <a:cubicBezTo>
                  <a:pt x="16500" y="9000"/>
                  <a:pt x="16500" y="9000"/>
                  <a:pt x="16500" y="9000"/>
                </a:cubicBezTo>
                <a:cubicBezTo>
                  <a:pt x="16800" y="9600"/>
                  <a:pt x="16800" y="10200"/>
                  <a:pt x="16800" y="10800"/>
                </a:cubicBezTo>
                <a:cubicBezTo>
                  <a:pt x="16800" y="11700"/>
                  <a:pt x="16800" y="12300"/>
                  <a:pt x="16500" y="12900"/>
                </a:cubicBezTo>
                <a:lnTo>
                  <a:pt x="18900" y="153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29" name="Shape 5643"/>
          <p:cNvSpPr/>
          <p:nvPr/>
        </p:nvSpPr>
        <p:spPr>
          <a:xfrm>
            <a:off x="7553138" y="438924"/>
            <a:ext cx="370995" cy="370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46" y="14164"/>
                </a:moveTo>
                <a:cubicBezTo>
                  <a:pt x="14164" y="21246"/>
                  <a:pt x="14164" y="21246"/>
                  <a:pt x="14164" y="21246"/>
                </a:cubicBezTo>
                <a:cubicBezTo>
                  <a:pt x="13810" y="21600"/>
                  <a:pt x="13456" y="21600"/>
                  <a:pt x="12748" y="21600"/>
                </a:cubicBezTo>
                <a:cubicBezTo>
                  <a:pt x="12393" y="21600"/>
                  <a:pt x="12039" y="21600"/>
                  <a:pt x="11685" y="21246"/>
                </a:cubicBezTo>
                <a:cubicBezTo>
                  <a:pt x="1416" y="10977"/>
                  <a:pt x="1416" y="10977"/>
                  <a:pt x="1416" y="10977"/>
                </a:cubicBezTo>
                <a:cubicBezTo>
                  <a:pt x="708" y="10269"/>
                  <a:pt x="0" y="8852"/>
                  <a:pt x="0" y="7790"/>
                </a:cubicBezTo>
                <a:cubicBezTo>
                  <a:pt x="0" y="2125"/>
                  <a:pt x="0" y="2125"/>
                  <a:pt x="0" y="2125"/>
                </a:cubicBezTo>
                <a:cubicBezTo>
                  <a:pt x="0" y="1062"/>
                  <a:pt x="1062" y="0"/>
                  <a:pt x="2125" y="0"/>
                </a:cubicBezTo>
                <a:cubicBezTo>
                  <a:pt x="7790" y="0"/>
                  <a:pt x="7790" y="0"/>
                  <a:pt x="7790" y="0"/>
                </a:cubicBezTo>
                <a:cubicBezTo>
                  <a:pt x="8852" y="0"/>
                  <a:pt x="10269" y="708"/>
                  <a:pt x="10977" y="1416"/>
                </a:cubicBezTo>
                <a:cubicBezTo>
                  <a:pt x="21246" y="11685"/>
                  <a:pt x="21246" y="11685"/>
                  <a:pt x="21246" y="11685"/>
                </a:cubicBezTo>
                <a:cubicBezTo>
                  <a:pt x="21600" y="12039"/>
                  <a:pt x="21600" y="12393"/>
                  <a:pt x="21600" y="12748"/>
                </a:cubicBezTo>
                <a:cubicBezTo>
                  <a:pt x="21600" y="13456"/>
                  <a:pt x="21600" y="13810"/>
                  <a:pt x="21246" y="14164"/>
                </a:cubicBezTo>
                <a:close/>
                <a:moveTo>
                  <a:pt x="4603" y="2833"/>
                </a:moveTo>
                <a:cubicBezTo>
                  <a:pt x="3541" y="2833"/>
                  <a:pt x="2833" y="3541"/>
                  <a:pt x="2833" y="4603"/>
                </a:cubicBezTo>
                <a:cubicBezTo>
                  <a:pt x="2833" y="5666"/>
                  <a:pt x="3541" y="6374"/>
                  <a:pt x="4603" y="6374"/>
                </a:cubicBezTo>
                <a:cubicBezTo>
                  <a:pt x="5666" y="6374"/>
                  <a:pt x="6374" y="5666"/>
                  <a:pt x="6374" y="4603"/>
                </a:cubicBezTo>
                <a:cubicBezTo>
                  <a:pt x="6374" y="3541"/>
                  <a:pt x="5666" y="2833"/>
                  <a:pt x="4603" y="283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0" name="Shape 5644"/>
          <p:cNvSpPr/>
          <p:nvPr/>
        </p:nvSpPr>
        <p:spPr>
          <a:xfrm>
            <a:off x="8441277" y="408006"/>
            <a:ext cx="283869" cy="438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70" y="14100"/>
                </a:moveTo>
                <a:cubicBezTo>
                  <a:pt x="10111" y="14100"/>
                  <a:pt x="9191" y="14100"/>
                  <a:pt x="8272" y="14100"/>
                </a:cubicBezTo>
                <a:cubicBezTo>
                  <a:pt x="7813" y="13800"/>
                  <a:pt x="7353" y="13500"/>
                  <a:pt x="7813" y="13200"/>
                </a:cubicBezTo>
                <a:cubicBezTo>
                  <a:pt x="7813" y="12900"/>
                  <a:pt x="8272" y="12600"/>
                  <a:pt x="8732" y="12600"/>
                </a:cubicBezTo>
                <a:cubicBezTo>
                  <a:pt x="9651" y="12900"/>
                  <a:pt x="10111" y="12900"/>
                  <a:pt x="10570" y="12900"/>
                </a:cubicBezTo>
                <a:cubicBezTo>
                  <a:pt x="15626" y="12900"/>
                  <a:pt x="19762" y="10200"/>
                  <a:pt x="19762" y="7200"/>
                </a:cubicBezTo>
                <a:cubicBezTo>
                  <a:pt x="19762" y="3900"/>
                  <a:pt x="15626" y="1200"/>
                  <a:pt x="10570" y="1200"/>
                </a:cubicBezTo>
                <a:cubicBezTo>
                  <a:pt x="5974" y="1200"/>
                  <a:pt x="1838" y="3900"/>
                  <a:pt x="1838" y="7200"/>
                </a:cubicBezTo>
                <a:cubicBezTo>
                  <a:pt x="1838" y="8100"/>
                  <a:pt x="2298" y="9000"/>
                  <a:pt x="2757" y="9600"/>
                </a:cubicBezTo>
                <a:cubicBezTo>
                  <a:pt x="3217" y="10200"/>
                  <a:pt x="2757" y="10500"/>
                  <a:pt x="2298" y="10500"/>
                </a:cubicBezTo>
                <a:cubicBezTo>
                  <a:pt x="1838" y="10800"/>
                  <a:pt x="1379" y="10500"/>
                  <a:pt x="1379" y="10200"/>
                </a:cubicBezTo>
                <a:cubicBezTo>
                  <a:pt x="460" y="9300"/>
                  <a:pt x="0" y="8100"/>
                  <a:pt x="0" y="7200"/>
                </a:cubicBezTo>
                <a:cubicBezTo>
                  <a:pt x="0" y="3300"/>
                  <a:pt x="5055" y="0"/>
                  <a:pt x="10570" y="0"/>
                </a:cubicBezTo>
                <a:cubicBezTo>
                  <a:pt x="16545" y="0"/>
                  <a:pt x="21600" y="3300"/>
                  <a:pt x="21600" y="7200"/>
                </a:cubicBezTo>
                <a:cubicBezTo>
                  <a:pt x="21600" y="11100"/>
                  <a:pt x="16545" y="14100"/>
                  <a:pt x="10570" y="14100"/>
                </a:cubicBezTo>
                <a:close/>
                <a:moveTo>
                  <a:pt x="11030" y="9300"/>
                </a:moveTo>
                <a:cubicBezTo>
                  <a:pt x="10111" y="9300"/>
                  <a:pt x="9651" y="9300"/>
                  <a:pt x="8732" y="9000"/>
                </a:cubicBezTo>
                <a:cubicBezTo>
                  <a:pt x="8272" y="9300"/>
                  <a:pt x="7353" y="9900"/>
                  <a:pt x="6894" y="10500"/>
                </a:cubicBezTo>
                <a:cubicBezTo>
                  <a:pt x="3677" y="13500"/>
                  <a:pt x="2298" y="17100"/>
                  <a:pt x="3217" y="21000"/>
                </a:cubicBezTo>
                <a:cubicBezTo>
                  <a:pt x="3217" y="21300"/>
                  <a:pt x="2757" y="21600"/>
                  <a:pt x="2298" y="21600"/>
                </a:cubicBezTo>
                <a:cubicBezTo>
                  <a:pt x="2298" y="21600"/>
                  <a:pt x="2298" y="21600"/>
                  <a:pt x="2298" y="21600"/>
                </a:cubicBezTo>
                <a:cubicBezTo>
                  <a:pt x="1838" y="21600"/>
                  <a:pt x="1379" y="21300"/>
                  <a:pt x="919" y="21000"/>
                </a:cubicBezTo>
                <a:cubicBezTo>
                  <a:pt x="460" y="15900"/>
                  <a:pt x="2757" y="12000"/>
                  <a:pt x="5055" y="9900"/>
                </a:cubicBezTo>
                <a:cubicBezTo>
                  <a:pt x="5974" y="9000"/>
                  <a:pt x="6894" y="8400"/>
                  <a:pt x="7813" y="7800"/>
                </a:cubicBezTo>
                <a:cubicBezTo>
                  <a:pt x="7353" y="7500"/>
                  <a:pt x="7353" y="7200"/>
                  <a:pt x="7353" y="6900"/>
                </a:cubicBezTo>
                <a:cubicBezTo>
                  <a:pt x="7353" y="5700"/>
                  <a:pt x="9191" y="4800"/>
                  <a:pt x="11030" y="4800"/>
                </a:cubicBezTo>
                <a:cubicBezTo>
                  <a:pt x="12868" y="4800"/>
                  <a:pt x="14706" y="5700"/>
                  <a:pt x="14706" y="6900"/>
                </a:cubicBezTo>
                <a:cubicBezTo>
                  <a:pt x="14706" y="8400"/>
                  <a:pt x="12868" y="9300"/>
                  <a:pt x="11030" y="93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1" name="Shape 5645"/>
          <p:cNvSpPr/>
          <p:nvPr/>
        </p:nvSpPr>
        <p:spPr>
          <a:xfrm>
            <a:off x="9304123" y="438922"/>
            <a:ext cx="438449" cy="345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00" y="4547"/>
                </a:moveTo>
                <a:cubicBezTo>
                  <a:pt x="6300" y="5305"/>
                  <a:pt x="5700" y="6063"/>
                  <a:pt x="5100" y="6063"/>
                </a:cubicBezTo>
                <a:cubicBezTo>
                  <a:pt x="1200" y="6063"/>
                  <a:pt x="1200" y="6063"/>
                  <a:pt x="1200" y="6063"/>
                </a:cubicBezTo>
                <a:cubicBezTo>
                  <a:pt x="600" y="6063"/>
                  <a:pt x="0" y="5305"/>
                  <a:pt x="0" y="4547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0" y="758"/>
                  <a:pt x="600" y="0"/>
                  <a:pt x="1200" y="0"/>
                </a:cubicBezTo>
                <a:cubicBezTo>
                  <a:pt x="5100" y="0"/>
                  <a:pt x="5100" y="0"/>
                  <a:pt x="5100" y="0"/>
                </a:cubicBezTo>
                <a:cubicBezTo>
                  <a:pt x="5700" y="0"/>
                  <a:pt x="6300" y="758"/>
                  <a:pt x="6300" y="1516"/>
                </a:cubicBezTo>
                <a:lnTo>
                  <a:pt x="6300" y="4547"/>
                </a:lnTo>
                <a:close/>
                <a:moveTo>
                  <a:pt x="6300" y="12505"/>
                </a:moveTo>
                <a:cubicBezTo>
                  <a:pt x="6300" y="13263"/>
                  <a:pt x="5700" y="13642"/>
                  <a:pt x="5100" y="13642"/>
                </a:cubicBezTo>
                <a:cubicBezTo>
                  <a:pt x="1200" y="13642"/>
                  <a:pt x="1200" y="13642"/>
                  <a:pt x="1200" y="13642"/>
                </a:cubicBezTo>
                <a:cubicBezTo>
                  <a:pt x="600" y="13642"/>
                  <a:pt x="0" y="13263"/>
                  <a:pt x="0" y="12505"/>
                </a:cubicBezTo>
                <a:cubicBezTo>
                  <a:pt x="0" y="9474"/>
                  <a:pt x="0" y="9474"/>
                  <a:pt x="0" y="9474"/>
                </a:cubicBezTo>
                <a:cubicBezTo>
                  <a:pt x="0" y="8716"/>
                  <a:pt x="600" y="7958"/>
                  <a:pt x="1200" y="7958"/>
                </a:cubicBezTo>
                <a:cubicBezTo>
                  <a:pt x="5100" y="7958"/>
                  <a:pt x="5100" y="7958"/>
                  <a:pt x="5100" y="7958"/>
                </a:cubicBezTo>
                <a:cubicBezTo>
                  <a:pt x="5700" y="7958"/>
                  <a:pt x="6300" y="8716"/>
                  <a:pt x="6300" y="9474"/>
                </a:cubicBezTo>
                <a:lnTo>
                  <a:pt x="6300" y="12505"/>
                </a:lnTo>
                <a:close/>
                <a:moveTo>
                  <a:pt x="6300" y="20084"/>
                </a:moveTo>
                <a:cubicBezTo>
                  <a:pt x="6300" y="20842"/>
                  <a:pt x="5700" y="21600"/>
                  <a:pt x="5100" y="21600"/>
                </a:cubicBezTo>
                <a:cubicBezTo>
                  <a:pt x="1200" y="21600"/>
                  <a:pt x="1200" y="21600"/>
                  <a:pt x="1200" y="21600"/>
                </a:cubicBezTo>
                <a:cubicBezTo>
                  <a:pt x="600" y="21600"/>
                  <a:pt x="0" y="20842"/>
                  <a:pt x="0" y="20084"/>
                </a:cubicBezTo>
                <a:cubicBezTo>
                  <a:pt x="0" y="17053"/>
                  <a:pt x="0" y="17053"/>
                  <a:pt x="0" y="17053"/>
                </a:cubicBezTo>
                <a:cubicBezTo>
                  <a:pt x="0" y="16295"/>
                  <a:pt x="600" y="15916"/>
                  <a:pt x="1200" y="15916"/>
                </a:cubicBezTo>
                <a:cubicBezTo>
                  <a:pt x="5100" y="15916"/>
                  <a:pt x="5100" y="15916"/>
                  <a:pt x="5100" y="15916"/>
                </a:cubicBezTo>
                <a:cubicBezTo>
                  <a:pt x="5700" y="15916"/>
                  <a:pt x="6300" y="16295"/>
                  <a:pt x="6300" y="17053"/>
                </a:cubicBezTo>
                <a:lnTo>
                  <a:pt x="6300" y="20084"/>
                </a:lnTo>
                <a:close/>
                <a:moveTo>
                  <a:pt x="14100" y="4547"/>
                </a:moveTo>
                <a:cubicBezTo>
                  <a:pt x="14100" y="5305"/>
                  <a:pt x="13500" y="6063"/>
                  <a:pt x="12900" y="6063"/>
                </a:cubicBezTo>
                <a:cubicBezTo>
                  <a:pt x="9000" y="6063"/>
                  <a:pt x="9000" y="6063"/>
                  <a:pt x="9000" y="6063"/>
                </a:cubicBezTo>
                <a:cubicBezTo>
                  <a:pt x="8400" y="6063"/>
                  <a:pt x="7800" y="5305"/>
                  <a:pt x="7800" y="4547"/>
                </a:cubicBezTo>
                <a:cubicBezTo>
                  <a:pt x="7800" y="1516"/>
                  <a:pt x="7800" y="1516"/>
                  <a:pt x="7800" y="1516"/>
                </a:cubicBezTo>
                <a:cubicBezTo>
                  <a:pt x="7800" y="758"/>
                  <a:pt x="8400" y="0"/>
                  <a:pt x="9000" y="0"/>
                </a:cubicBezTo>
                <a:cubicBezTo>
                  <a:pt x="12900" y="0"/>
                  <a:pt x="12900" y="0"/>
                  <a:pt x="12900" y="0"/>
                </a:cubicBezTo>
                <a:cubicBezTo>
                  <a:pt x="13500" y="0"/>
                  <a:pt x="14100" y="758"/>
                  <a:pt x="14100" y="1516"/>
                </a:cubicBezTo>
                <a:lnTo>
                  <a:pt x="14100" y="4547"/>
                </a:lnTo>
                <a:close/>
                <a:moveTo>
                  <a:pt x="14100" y="12505"/>
                </a:moveTo>
                <a:cubicBezTo>
                  <a:pt x="14100" y="13263"/>
                  <a:pt x="13500" y="13642"/>
                  <a:pt x="12900" y="13642"/>
                </a:cubicBezTo>
                <a:cubicBezTo>
                  <a:pt x="9000" y="13642"/>
                  <a:pt x="9000" y="13642"/>
                  <a:pt x="9000" y="13642"/>
                </a:cubicBezTo>
                <a:cubicBezTo>
                  <a:pt x="8400" y="13642"/>
                  <a:pt x="7800" y="13263"/>
                  <a:pt x="7800" y="12505"/>
                </a:cubicBezTo>
                <a:cubicBezTo>
                  <a:pt x="7800" y="9474"/>
                  <a:pt x="7800" y="9474"/>
                  <a:pt x="7800" y="9474"/>
                </a:cubicBezTo>
                <a:cubicBezTo>
                  <a:pt x="7800" y="8716"/>
                  <a:pt x="8400" y="7958"/>
                  <a:pt x="9000" y="7958"/>
                </a:cubicBezTo>
                <a:cubicBezTo>
                  <a:pt x="12900" y="7958"/>
                  <a:pt x="12900" y="7958"/>
                  <a:pt x="12900" y="7958"/>
                </a:cubicBezTo>
                <a:cubicBezTo>
                  <a:pt x="13500" y="7958"/>
                  <a:pt x="14100" y="8716"/>
                  <a:pt x="14100" y="9474"/>
                </a:cubicBezTo>
                <a:lnTo>
                  <a:pt x="14100" y="12505"/>
                </a:lnTo>
                <a:close/>
                <a:moveTo>
                  <a:pt x="14100" y="20084"/>
                </a:moveTo>
                <a:cubicBezTo>
                  <a:pt x="14100" y="20842"/>
                  <a:pt x="13500" y="21600"/>
                  <a:pt x="12900" y="21600"/>
                </a:cubicBezTo>
                <a:cubicBezTo>
                  <a:pt x="9000" y="21600"/>
                  <a:pt x="9000" y="21600"/>
                  <a:pt x="9000" y="21600"/>
                </a:cubicBezTo>
                <a:cubicBezTo>
                  <a:pt x="8400" y="21600"/>
                  <a:pt x="7800" y="20842"/>
                  <a:pt x="7800" y="20084"/>
                </a:cubicBezTo>
                <a:cubicBezTo>
                  <a:pt x="7800" y="17053"/>
                  <a:pt x="7800" y="17053"/>
                  <a:pt x="7800" y="17053"/>
                </a:cubicBezTo>
                <a:cubicBezTo>
                  <a:pt x="7800" y="16295"/>
                  <a:pt x="8400" y="15916"/>
                  <a:pt x="9000" y="15916"/>
                </a:cubicBezTo>
                <a:cubicBezTo>
                  <a:pt x="12900" y="15916"/>
                  <a:pt x="12900" y="15916"/>
                  <a:pt x="12900" y="15916"/>
                </a:cubicBezTo>
                <a:cubicBezTo>
                  <a:pt x="13500" y="15916"/>
                  <a:pt x="14100" y="16295"/>
                  <a:pt x="14100" y="17053"/>
                </a:cubicBezTo>
                <a:lnTo>
                  <a:pt x="14100" y="20084"/>
                </a:lnTo>
                <a:close/>
                <a:moveTo>
                  <a:pt x="21600" y="4547"/>
                </a:moveTo>
                <a:cubicBezTo>
                  <a:pt x="21600" y="5305"/>
                  <a:pt x="21300" y="6063"/>
                  <a:pt x="20700" y="6063"/>
                </a:cubicBezTo>
                <a:cubicBezTo>
                  <a:pt x="16800" y="6063"/>
                  <a:pt x="16800" y="6063"/>
                  <a:pt x="16800" y="6063"/>
                </a:cubicBezTo>
                <a:cubicBezTo>
                  <a:pt x="16200" y="6063"/>
                  <a:pt x="15600" y="5305"/>
                  <a:pt x="15600" y="4547"/>
                </a:cubicBezTo>
                <a:cubicBezTo>
                  <a:pt x="15600" y="1516"/>
                  <a:pt x="15600" y="1516"/>
                  <a:pt x="15600" y="1516"/>
                </a:cubicBezTo>
                <a:cubicBezTo>
                  <a:pt x="15600" y="758"/>
                  <a:pt x="16200" y="0"/>
                  <a:pt x="16800" y="0"/>
                </a:cubicBezTo>
                <a:cubicBezTo>
                  <a:pt x="20700" y="0"/>
                  <a:pt x="20700" y="0"/>
                  <a:pt x="20700" y="0"/>
                </a:cubicBezTo>
                <a:cubicBezTo>
                  <a:pt x="21300" y="0"/>
                  <a:pt x="21600" y="758"/>
                  <a:pt x="21600" y="1516"/>
                </a:cubicBezTo>
                <a:lnTo>
                  <a:pt x="21600" y="4547"/>
                </a:lnTo>
                <a:close/>
                <a:moveTo>
                  <a:pt x="21600" y="12505"/>
                </a:moveTo>
                <a:cubicBezTo>
                  <a:pt x="21600" y="13263"/>
                  <a:pt x="21300" y="13642"/>
                  <a:pt x="20700" y="13642"/>
                </a:cubicBezTo>
                <a:cubicBezTo>
                  <a:pt x="16800" y="13642"/>
                  <a:pt x="16800" y="13642"/>
                  <a:pt x="16800" y="13642"/>
                </a:cubicBezTo>
                <a:cubicBezTo>
                  <a:pt x="16200" y="13642"/>
                  <a:pt x="15600" y="13263"/>
                  <a:pt x="15600" y="12505"/>
                </a:cubicBezTo>
                <a:cubicBezTo>
                  <a:pt x="15600" y="9474"/>
                  <a:pt x="15600" y="9474"/>
                  <a:pt x="15600" y="9474"/>
                </a:cubicBezTo>
                <a:cubicBezTo>
                  <a:pt x="15600" y="8716"/>
                  <a:pt x="16200" y="7958"/>
                  <a:pt x="16800" y="7958"/>
                </a:cubicBezTo>
                <a:cubicBezTo>
                  <a:pt x="20700" y="7958"/>
                  <a:pt x="20700" y="7958"/>
                  <a:pt x="20700" y="7958"/>
                </a:cubicBezTo>
                <a:cubicBezTo>
                  <a:pt x="21300" y="7958"/>
                  <a:pt x="21600" y="8716"/>
                  <a:pt x="21600" y="9474"/>
                </a:cubicBezTo>
                <a:lnTo>
                  <a:pt x="21600" y="12505"/>
                </a:lnTo>
                <a:close/>
                <a:moveTo>
                  <a:pt x="21600" y="20084"/>
                </a:moveTo>
                <a:cubicBezTo>
                  <a:pt x="21600" y="20842"/>
                  <a:pt x="21300" y="21600"/>
                  <a:pt x="20700" y="21600"/>
                </a:cubicBezTo>
                <a:cubicBezTo>
                  <a:pt x="16800" y="21600"/>
                  <a:pt x="16800" y="21600"/>
                  <a:pt x="16800" y="21600"/>
                </a:cubicBezTo>
                <a:cubicBezTo>
                  <a:pt x="16200" y="21600"/>
                  <a:pt x="15600" y="20842"/>
                  <a:pt x="15600" y="20084"/>
                </a:cubicBezTo>
                <a:cubicBezTo>
                  <a:pt x="15600" y="17053"/>
                  <a:pt x="15600" y="17053"/>
                  <a:pt x="15600" y="17053"/>
                </a:cubicBezTo>
                <a:cubicBezTo>
                  <a:pt x="15600" y="16295"/>
                  <a:pt x="16200" y="15916"/>
                  <a:pt x="16800" y="15916"/>
                </a:cubicBezTo>
                <a:cubicBezTo>
                  <a:pt x="20700" y="15916"/>
                  <a:pt x="20700" y="15916"/>
                  <a:pt x="20700" y="15916"/>
                </a:cubicBezTo>
                <a:cubicBezTo>
                  <a:pt x="21300" y="15916"/>
                  <a:pt x="21600" y="16295"/>
                  <a:pt x="21600" y="17053"/>
                </a:cubicBezTo>
                <a:lnTo>
                  <a:pt x="21600" y="2008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2" name="Shape 5646"/>
          <p:cNvSpPr/>
          <p:nvPr/>
        </p:nvSpPr>
        <p:spPr>
          <a:xfrm>
            <a:off x="10181020" y="475460"/>
            <a:ext cx="387860" cy="370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11685"/>
                </a:moveTo>
                <a:cubicBezTo>
                  <a:pt x="5400" y="12039"/>
                  <a:pt x="5062" y="12748"/>
                  <a:pt x="4725" y="12748"/>
                </a:cubicBezTo>
                <a:cubicBezTo>
                  <a:pt x="675" y="12748"/>
                  <a:pt x="675" y="12748"/>
                  <a:pt x="675" y="12748"/>
                </a:cubicBezTo>
                <a:cubicBezTo>
                  <a:pt x="337" y="12748"/>
                  <a:pt x="0" y="12039"/>
                  <a:pt x="0" y="11685"/>
                </a:cubicBezTo>
                <a:cubicBezTo>
                  <a:pt x="0" y="2479"/>
                  <a:pt x="0" y="2479"/>
                  <a:pt x="0" y="2479"/>
                </a:cubicBezTo>
                <a:cubicBezTo>
                  <a:pt x="0" y="2125"/>
                  <a:pt x="337" y="1770"/>
                  <a:pt x="675" y="1770"/>
                </a:cubicBezTo>
                <a:cubicBezTo>
                  <a:pt x="4725" y="1770"/>
                  <a:pt x="4725" y="1770"/>
                  <a:pt x="4725" y="1770"/>
                </a:cubicBezTo>
                <a:cubicBezTo>
                  <a:pt x="5062" y="1770"/>
                  <a:pt x="5400" y="2125"/>
                  <a:pt x="5400" y="2479"/>
                </a:cubicBezTo>
                <a:lnTo>
                  <a:pt x="5400" y="11685"/>
                </a:lnTo>
                <a:close/>
                <a:moveTo>
                  <a:pt x="3375" y="4249"/>
                </a:moveTo>
                <a:cubicBezTo>
                  <a:pt x="3375" y="3895"/>
                  <a:pt x="3037" y="3541"/>
                  <a:pt x="2362" y="3541"/>
                </a:cubicBezTo>
                <a:cubicBezTo>
                  <a:pt x="2025" y="3541"/>
                  <a:pt x="1687" y="3895"/>
                  <a:pt x="1687" y="4249"/>
                </a:cubicBezTo>
                <a:cubicBezTo>
                  <a:pt x="1687" y="4957"/>
                  <a:pt x="2025" y="5311"/>
                  <a:pt x="2362" y="5311"/>
                </a:cubicBezTo>
                <a:cubicBezTo>
                  <a:pt x="3037" y="5311"/>
                  <a:pt x="3375" y="4957"/>
                  <a:pt x="3375" y="4249"/>
                </a:cubicBezTo>
                <a:close/>
                <a:moveTo>
                  <a:pt x="20925" y="9561"/>
                </a:moveTo>
                <a:cubicBezTo>
                  <a:pt x="20925" y="9207"/>
                  <a:pt x="20925" y="8852"/>
                  <a:pt x="20925" y="8498"/>
                </a:cubicBezTo>
                <a:cubicBezTo>
                  <a:pt x="20925" y="7790"/>
                  <a:pt x="20925" y="7082"/>
                  <a:pt x="20588" y="6374"/>
                </a:cubicBezTo>
                <a:cubicBezTo>
                  <a:pt x="20588" y="6020"/>
                  <a:pt x="20588" y="5311"/>
                  <a:pt x="20588" y="4957"/>
                </a:cubicBezTo>
                <a:cubicBezTo>
                  <a:pt x="20250" y="4249"/>
                  <a:pt x="20250" y="3895"/>
                  <a:pt x="19913" y="3541"/>
                </a:cubicBezTo>
                <a:cubicBezTo>
                  <a:pt x="19913" y="2479"/>
                  <a:pt x="19575" y="1770"/>
                  <a:pt x="19238" y="1062"/>
                </a:cubicBezTo>
                <a:cubicBezTo>
                  <a:pt x="18563" y="354"/>
                  <a:pt x="17550" y="0"/>
                  <a:pt x="16538" y="0"/>
                </a:cubicBezTo>
                <a:cubicBezTo>
                  <a:pt x="16200" y="0"/>
                  <a:pt x="16200" y="0"/>
                  <a:pt x="15863" y="0"/>
                </a:cubicBezTo>
                <a:cubicBezTo>
                  <a:pt x="14850" y="0"/>
                  <a:pt x="14850" y="0"/>
                  <a:pt x="14850" y="0"/>
                </a:cubicBezTo>
                <a:cubicBezTo>
                  <a:pt x="14513" y="0"/>
                  <a:pt x="14513" y="0"/>
                  <a:pt x="14513" y="0"/>
                </a:cubicBezTo>
                <a:cubicBezTo>
                  <a:pt x="12825" y="0"/>
                  <a:pt x="10800" y="354"/>
                  <a:pt x="9450" y="1062"/>
                </a:cubicBezTo>
                <a:cubicBezTo>
                  <a:pt x="8437" y="1416"/>
                  <a:pt x="7762" y="1770"/>
                  <a:pt x="7425" y="1770"/>
                </a:cubicBezTo>
                <a:cubicBezTo>
                  <a:pt x="6750" y="1770"/>
                  <a:pt x="6412" y="2125"/>
                  <a:pt x="6412" y="2479"/>
                </a:cubicBezTo>
                <a:cubicBezTo>
                  <a:pt x="6412" y="11685"/>
                  <a:pt x="6412" y="11685"/>
                  <a:pt x="6412" y="11685"/>
                </a:cubicBezTo>
                <a:cubicBezTo>
                  <a:pt x="6412" y="12039"/>
                  <a:pt x="6750" y="12393"/>
                  <a:pt x="7087" y="12748"/>
                </a:cubicBezTo>
                <a:cubicBezTo>
                  <a:pt x="7762" y="12748"/>
                  <a:pt x="9112" y="14518"/>
                  <a:pt x="9787" y="15226"/>
                </a:cubicBezTo>
                <a:cubicBezTo>
                  <a:pt x="10125" y="15934"/>
                  <a:pt x="10462" y="16289"/>
                  <a:pt x="11138" y="16997"/>
                </a:cubicBezTo>
                <a:cubicBezTo>
                  <a:pt x="11475" y="17351"/>
                  <a:pt x="11813" y="18413"/>
                  <a:pt x="11813" y="19121"/>
                </a:cubicBezTo>
                <a:cubicBezTo>
                  <a:pt x="12150" y="19830"/>
                  <a:pt x="12150" y="20892"/>
                  <a:pt x="12825" y="21600"/>
                </a:cubicBezTo>
                <a:cubicBezTo>
                  <a:pt x="12825" y="21600"/>
                  <a:pt x="13163" y="21600"/>
                  <a:pt x="13500" y="21600"/>
                </a:cubicBezTo>
                <a:cubicBezTo>
                  <a:pt x="16538" y="21600"/>
                  <a:pt x="16538" y="19121"/>
                  <a:pt x="16538" y="18059"/>
                </a:cubicBezTo>
                <a:cubicBezTo>
                  <a:pt x="16538" y="16997"/>
                  <a:pt x="15863" y="15934"/>
                  <a:pt x="15525" y="15226"/>
                </a:cubicBezTo>
                <a:cubicBezTo>
                  <a:pt x="15525" y="14872"/>
                  <a:pt x="15525" y="14872"/>
                  <a:pt x="15188" y="14518"/>
                </a:cubicBezTo>
                <a:cubicBezTo>
                  <a:pt x="18900" y="14518"/>
                  <a:pt x="18900" y="14518"/>
                  <a:pt x="18900" y="14518"/>
                </a:cubicBezTo>
                <a:cubicBezTo>
                  <a:pt x="20250" y="14518"/>
                  <a:pt x="21600" y="13102"/>
                  <a:pt x="21600" y="11685"/>
                </a:cubicBezTo>
                <a:cubicBezTo>
                  <a:pt x="21600" y="10977"/>
                  <a:pt x="21263" y="10269"/>
                  <a:pt x="20925" y="956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33" name="Shape 5647"/>
          <p:cNvSpPr/>
          <p:nvPr/>
        </p:nvSpPr>
        <p:spPr>
          <a:xfrm>
            <a:off x="11066573" y="422303"/>
            <a:ext cx="412708" cy="4154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87" h="21287" extrusionOk="0">
                <a:moveTo>
                  <a:pt x="9547" y="20817"/>
                </a:moveTo>
                <a:cubicBezTo>
                  <a:pt x="8921" y="21443"/>
                  <a:pt x="7669" y="21443"/>
                  <a:pt x="7043" y="20817"/>
                </a:cubicBezTo>
                <a:cubicBezTo>
                  <a:pt x="5478" y="19252"/>
                  <a:pt x="5478" y="19252"/>
                  <a:pt x="5478" y="19252"/>
                </a:cubicBezTo>
                <a:cubicBezTo>
                  <a:pt x="6417" y="18313"/>
                  <a:pt x="6417" y="16747"/>
                  <a:pt x="5478" y="15808"/>
                </a:cubicBezTo>
                <a:cubicBezTo>
                  <a:pt x="4539" y="14869"/>
                  <a:pt x="2973" y="14869"/>
                  <a:pt x="2034" y="15808"/>
                </a:cubicBezTo>
                <a:cubicBezTo>
                  <a:pt x="469" y="14243"/>
                  <a:pt x="469" y="14243"/>
                  <a:pt x="469" y="14243"/>
                </a:cubicBezTo>
                <a:cubicBezTo>
                  <a:pt x="-157" y="13617"/>
                  <a:pt x="-157" y="12365"/>
                  <a:pt x="469" y="11739"/>
                </a:cubicBezTo>
                <a:cubicBezTo>
                  <a:pt x="12052" y="469"/>
                  <a:pt x="12052" y="469"/>
                  <a:pt x="12052" y="469"/>
                </a:cubicBezTo>
                <a:cubicBezTo>
                  <a:pt x="12678" y="-157"/>
                  <a:pt x="13617" y="-157"/>
                  <a:pt x="14243" y="469"/>
                </a:cubicBezTo>
                <a:cubicBezTo>
                  <a:pt x="15808" y="2034"/>
                  <a:pt x="15808" y="2034"/>
                  <a:pt x="15808" y="2034"/>
                </a:cubicBezTo>
                <a:cubicBezTo>
                  <a:pt x="14869" y="2973"/>
                  <a:pt x="14869" y="4539"/>
                  <a:pt x="15808" y="5478"/>
                </a:cubicBezTo>
                <a:cubicBezTo>
                  <a:pt x="16747" y="6417"/>
                  <a:pt x="18313" y="6417"/>
                  <a:pt x="19252" y="5478"/>
                </a:cubicBezTo>
                <a:cubicBezTo>
                  <a:pt x="20817" y="7043"/>
                  <a:pt x="20817" y="7043"/>
                  <a:pt x="20817" y="7043"/>
                </a:cubicBezTo>
                <a:cubicBezTo>
                  <a:pt x="21443" y="7669"/>
                  <a:pt x="21443" y="8608"/>
                  <a:pt x="20817" y="9234"/>
                </a:cubicBezTo>
                <a:lnTo>
                  <a:pt x="9547" y="20817"/>
                </a:lnTo>
                <a:close/>
                <a:moveTo>
                  <a:pt x="17373" y="9547"/>
                </a:moveTo>
                <a:cubicBezTo>
                  <a:pt x="17686" y="9234"/>
                  <a:pt x="17686" y="8608"/>
                  <a:pt x="17373" y="8295"/>
                </a:cubicBezTo>
                <a:cubicBezTo>
                  <a:pt x="12991" y="3913"/>
                  <a:pt x="12991" y="3913"/>
                  <a:pt x="12991" y="3913"/>
                </a:cubicBezTo>
                <a:cubicBezTo>
                  <a:pt x="12678" y="3600"/>
                  <a:pt x="12052" y="3600"/>
                  <a:pt x="11739" y="3913"/>
                </a:cubicBezTo>
                <a:cubicBezTo>
                  <a:pt x="3913" y="11739"/>
                  <a:pt x="3913" y="11739"/>
                  <a:pt x="3913" y="11739"/>
                </a:cubicBezTo>
                <a:cubicBezTo>
                  <a:pt x="3600" y="12052"/>
                  <a:pt x="3600" y="12365"/>
                  <a:pt x="3913" y="12678"/>
                </a:cubicBezTo>
                <a:cubicBezTo>
                  <a:pt x="8608" y="17373"/>
                  <a:pt x="8608" y="17373"/>
                  <a:pt x="8608" y="17373"/>
                </a:cubicBezTo>
                <a:cubicBezTo>
                  <a:pt x="8608" y="17373"/>
                  <a:pt x="8921" y="17686"/>
                  <a:pt x="9234" y="17686"/>
                </a:cubicBezTo>
                <a:cubicBezTo>
                  <a:pt x="9234" y="17686"/>
                  <a:pt x="9547" y="17373"/>
                  <a:pt x="9547" y="17373"/>
                </a:cubicBezTo>
                <a:lnTo>
                  <a:pt x="17373" y="9547"/>
                </a:lnTo>
                <a:close/>
                <a:moveTo>
                  <a:pt x="16434" y="8921"/>
                </a:moveTo>
                <a:cubicBezTo>
                  <a:pt x="9234" y="16121"/>
                  <a:pt x="9234" y="16121"/>
                  <a:pt x="9234" y="16121"/>
                </a:cubicBezTo>
                <a:cubicBezTo>
                  <a:pt x="5165" y="12052"/>
                  <a:pt x="5165" y="12052"/>
                  <a:pt x="5165" y="12052"/>
                </a:cubicBezTo>
                <a:cubicBezTo>
                  <a:pt x="12365" y="4852"/>
                  <a:pt x="12365" y="4852"/>
                  <a:pt x="12365" y="4852"/>
                </a:cubicBezTo>
                <a:lnTo>
                  <a:pt x="16434" y="892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0" name="Shape 5654"/>
          <p:cNvSpPr/>
          <p:nvPr/>
        </p:nvSpPr>
        <p:spPr>
          <a:xfrm>
            <a:off x="658813" y="1090975"/>
            <a:ext cx="469365" cy="438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800"/>
                </a:moveTo>
                <a:cubicBezTo>
                  <a:pt x="21600" y="6300"/>
                  <a:pt x="21600" y="6300"/>
                  <a:pt x="21600" y="6300"/>
                </a:cubicBezTo>
                <a:cubicBezTo>
                  <a:pt x="20197" y="6300"/>
                  <a:pt x="20197" y="6300"/>
                  <a:pt x="20197" y="6300"/>
                </a:cubicBezTo>
                <a:cubicBezTo>
                  <a:pt x="20197" y="6600"/>
                  <a:pt x="19636" y="6900"/>
                  <a:pt x="19356" y="6900"/>
                </a:cubicBezTo>
                <a:cubicBezTo>
                  <a:pt x="2244" y="6900"/>
                  <a:pt x="2244" y="6900"/>
                  <a:pt x="2244" y="6900"/>
                </a:cubicBezTo>
                <a:cubicBezTo>
                  <a:pt x="1683" y="6900"/>
                  <a:pt x="1403" y="6600"/>
                  <a:pt x="1403" y="6300"/>
                </a:cubicBezTo>
                <a:cubicBezTo>
                  <a:pt x="0" y="6300"/>
                  <a:pt x="0" y="6300"/>
                  <a:pt x="0" y="6300"/>
                </a:cubicBezTo>
                <a:cubicBezTo>
                  <a:pt x="0" y="4800"/>
                  <a:pt x="0" y="4800"/>
                  <a:pt x="0" y="4800"/>
                </a:cubicBezTo>
                <a:cubicBezTo>
                  <a:pt x="10660" y="0"/>
                  <a:pt x="10660" y="0"/>
                  <a:pt x="10660" y="0"/>
                </a:cubicBezTo>
                <a:lnTo>
                  <a:pt x="21600" y="4800"/>
                </a:lnTo>
                <a:close/>
                <a:moveTo>
                  <a:pt x="21600" y="20100"/>
                </a:move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20100"/>
                  <a:pt x="0" y="20100"/>
                  <a:pt x="0" y="20100"/>
                </a:cubicBezTo>
                <a:cubicBezTo>
                  <a:pt x="0" y="19800"/>
                  <a:pt x="281" y="19500"/>
                  <a:pt x="842" y="19500"/>
                </a:cubicBezTo>
                <a:cubicBezTo>
                  <a:pt x="20758" y="19500"/>
                  <a:pt x="20758" y="19500"/>
                  <a:pt x="20758" y="19500"/>
                </a:cubicBezTo>
                <a:cubicBezTo>
                  <a:pt x="21319" y="19500"/>
                  <a:pt x="21600" y="19800"/>
                  <a:pt x="21600" y="20100"/>
                </a:cubicBezTo>
                <a:close/>
                <a:moveTo>
                  <a:pt x="5610" y="7800"/>
                </a:moveTo>
                <a:cubicBezTo>
                  <a:pt x="5610" y="17100"/>
                  <a:pt x="5610" y="17100"/>
                  <a:pt x="5610" y="17100"/>
                </a:cubicBezTo>
                <a:cubicBezTo>
                  <a:pt x="7013" y="17100"/>
                  <a:pt x="7013" y="17100"/>
                  <a:pt x="7013" y="17100"/>
                </a:cubicBezTo>
                <a:cubicBezTo>
                  <a:pt x="7013" y="7800"/>
                  <a:pt x="7013" y="7800"/>
                  <a:pt x="7013" y="7800"/>
                </a:cubicBezTo>
                <a:cubicBezTo>
                  <a:pt x="10099" y="7800"/>
                  <a:pt x="10099" y="7800"/>
                  <a:pt x="10099" y="7800"/>
                </a:cubicBezTo>
                <a:cubicBezTo>
                  <a:pt x="10099" y="17100"/>
                  <a:pt x="10099" y="17100"/>
                  <a:pt x="10099" y="17100"/>
                </a:cubicBezTo>
                <a:cubicBezTo>
                  <a:pt x="11501" y="17100"/>
                  <a:pt x="11501" y="17100"/>
                  <a:pt x="11501" y="17100"/>
                </a:cubicBezTo>
                <a:cubicBezTo>
                  <a:pt x="11501" y="7800"/>
                  <a:pt x="11501" y="7800"/>
                  <a:pt x="11501" y="7800"/>
                </a:cubicBezTo>
                <a:cubicBezTo>
                  <a:pt x="14306" y="7800"/>
                  <a:pt x="14306" y="7800"/>
                  <a:pt x="14306" y="7800"/>
                </a:cubicBezTo>
                <a:cubicBezTo>
                  <a:pt x="14306" y="17100"/>
                  <a:pt x="14306" y="17100"/>
                  <a:pt x="14306" y="17100"/>
                </a:cubicBezTo>
                <a:cubicBezTo>
                  <a:pt x="15709" y="17100"/>
                  <a:pt x="15709" y="17100"/>
                  <a:pt x="15709" y="17100"/>
                </a:cubicBezTo>
                <a:cubicBezTo>
                  <a:pt x="15709" y="7800"/>
                  <a:pt x="15709" y="7800"/>
                  <a:pt x="15709" y="7800"/>
                </a:cubicBezTo>
                <a:cubicBezTo>
                  <a:pt x="18795" y="7800"/>
                  <a:pt x="18795" y="7800"/>
                  <a:pt x="18795" y="7800"/>
                </a:cubicBezTo>
                <a:cubicBezTo>
                  <a:pt x="18795" y="17100"/>
                  <a:pt x="18795" y="17100"/>
                  <a:pt x="18795" y="17100"/>
                </a:cubicBezTo>
                <a:cubicBezTo>
                  <a:pt x="19356" y="17100"/>
                  <a:pt x="19356" y="17100"/>
                  <a:pt x="19356" y="17100"/>
                </a:cubicBezTo>
                <a:cubicBezTo>
                  <a:pt x="19636" y="17100"/>
                  <a:pt x="20197" y="17400"/>
                  <a:pt x="20197" y="17700"/>
                </a:cubicBezTo>
                <a:cubicBezTo>
                  <a:pt x="20197" y="18600"/>
                  <a:pt x="20197" y="18600"/>
                  <a:pt x="20197" y="18600"/>
                </a:cubicBezTo>
                <a:cubicBezTo>
                  <a:pt x="1403" y="18600"/>
                  <a:pt x="1403" y="18600"/>
                  <a:pt x="1403" y="18600"/>
                </a:cubicBezTo>
                <a:cubicBezTo>
                  <a:pt x="1403" y="17700"/>
                  <a:pt x="1403" y="17700"/>
                  <a:pt x="1403" y="17700"/>
                </a:cubicBezTo>
                <a:cubicBezTo>
                  <a:pt x="1403" y="17400"/>
                  <a:pt x="1683" y="17100"/>
                  <a:pt x="2244" y="17100"/>
                </a:cubicBezTo>
                <a:cubicBezTo>
                  <a:pt x="2805" y="17100"/>
                  <a:pt x="2805" y="17100"/>
                  <a:pt x="2805" y="17100"/>
                </a:cubicBezTo>
                <a:cubicBezTo>
                  <a:pt x="2805" y="7800"/>
                  <a:pt x="2805" y="7800"/>
                  <a:pt x="2805" y="7800"/>
                </a:cubicBezTo>
                <a:lnTo>
                  <a:pt x="5610" y="78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1" name="Shape 5655"/>
          <p:cNvSpPr/>
          <p:nvPr/>
        </p:nvSpPr>
        <p:spPr>
          <a:xfrm>
            <a:off x="1420477" y="1138754"/>
            <a:ext cx="255762" cy="348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7" y="8716"/>
                </a:moveTo>
                <a:cubicBezTo>
                  <a:pt x="1543" y="8716"/>
                  <a:pt x="1543" y="8716"/>
                  <a:pt x="1543" y="8716"/>
                </a:cubicBezTo>
                <a:cubicBezTo>
                  <a:pt x="1029" y="8716"/>
                  <a:pt x="0" y="8337"/>
                  <a:pt x="0" y="7958"/>
                </a:cubicBezTo>
                <a:cubicBezTo>
                  <a:pt x="0" y="7579"/>
                  <a:pt x="514" y="7200"/>
                  <a:pt x="514" y="7200"/>
                </a:cubicBezTo>
                <a:cubicBezTo>
                  <a:pt x="9771" y="379"/>
                  <a:pt x="9771" y="379"/>
                  <a:pt x="9771" y="379"/>
                </a:cubicBezTo>
                <a:cubicBezTo>
                  <a:pt x="10286" y="0"/>
                  <a:pt x="10286" y="0"/>
                  <a:pt x="10800" y="0"/>
                </a:cubicBezTo>
                <a:cubicBezTo>
                  <a:pt x="11314" y="0"/>
                  <a:pt x="11314" y="0"/>
                  <a:pt x="11829" y="379"/>
                </a:cubicBezTo>
                <a:cubicBezTo>
                  <a:pt x="21086" y="7200"/>
                  <a:pt x="21086" y="7200"/>
                  <a:pt x="21086" y="7200"/>
                </a:cubicBezTo>
                <a:cubicBezTo>
                  <a:pt x="21086" y="7200"/>
                  <a:pt x="21600" y="7579"/>
                  <a:pt x="21600" y="7958"/>
                </a:cubicBezTo>
                <a:cubicBezTo>
                  <a:pt x="21600" y="8337"/>
                  <a:pt x="20571" y="8716"/>
                  <a:pt x="20057" y="8716"/>
                </a:cubicBezTo>
                <a:close/>
                <a:moveTo>
                  <a:pt x="21086" y="14400"/>
                </a:moveTo>
                <a:cubicBezTo>
                  <a:pt x="11829" y="21221"/>
                  <a:pt x="11829" y="21221"/>
                  <a:pt x="11829" y="21221"/>
                </a:cubicBezTo>
                <a:cubicBezTo>
                  <a:pt x="11314" y="21221"/>
                  <a:pt x="11314" y="21600"/>
                  <a:pt x="10800" y="21600"/>
                </a:cubicBezTo>
                <a:cubicBezTo>
                  <a:pt x="10286" y="21600"/>
                  <a:pt x="10286" y="21221"/>
                  <a:pt x="9771" y="21221"/>
                </a:cubicBezTo>
                <a:cubicBezTo>
                  <a:pt x="514" y="14400"/>
                  <a:pt x="514" y="14400"/>
                  <a:pt x="514" y="14400"/>
                </a:cubicBezTo>
                <a:cubicBezTo>
                  <a:pt x="514" y="14021"/>
                  <a:pt x="0" y="14021"/>
                  <a:pt x="0" y="13642"/>
                </a:cubicBezTo>
                <a:cubicBezTo>
                  <a:pt x="0" y="13263"/>
                  <a:pt x="1029" y="12505"/>
                  <a:pt x="1543" y="12505"/>
                </a:cubicBezTo>
                <a:cubicBezTo>
                  <a:pt x="20057" y="12505"/>
                  <a:pt x="20057" y="12505"/>
                  <a:pt x="20057" y="12505"/>
                </a:cubicBezTo>
                <a:cubicBezTo>
                  <a:pt x="20571" y="12505"/>
                  <a:pt x="21600" y="13263"/>
                  <a:pt x="21600" y="13642"/>
                </a:cubicBezTo>
                <a:cubicBezTo>
                  <a:pt x="21600" y="14021"/>
                  <a:pt x="21086" y="14021"/>
                  <a:pt x="21086" y="144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2" name="Shape 5656"/>
          <p:cNvSpPr/>
          <p:nvPr/>
        </p:nvSpPr>
        <p:spPr>
          <a:xfrm>
            <a:off x="2294564" y="1121889"/>
            <a:ext cx="348511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32" y="21600"/>
                </a:moveTo>
                <a:cubicBezTo>
                  <a:pt x="4168" y="21600"/>
                  <a:pt x="4168" y="21600"/>
                  <a:pt x="4168" y="21600"/>
                </a:cubicBezTo>
                <a:cubicBezTo>
                  <a:pt x="1895" y="21600"/>
                  <a:pt x="0" y="20206"/>
                  <a:pt x="0" y="18116"/>
                </a:cubicBezTo>
                <a:cubicBezTo>
                  <a:pt x="0" y="15329"/>
                  <a:pt x="758" y="10800"/>
                  <a:pt x="4547" y="10103"/>
                </a:cubicBezTo>
                <a:cubicBezTo>
                  <a:pt x="4168" y="10800"/>
                  <a:pt x="4168" y="11148"/>
                  <a:pt x="4168" y="11845"/>
                </a:cubicBezTo>
                <a:cubicBezTo>
                  <a:pt x="4168" y="14632"/>
                  <a:pt x="4168" y="14632"/>
                  <a:pt x="4168" y="14632"/>
                </a:cubicBezTo>
                <a:cubicBezTo>
                  <a:pt x="3032" y="14981"/>
                  <a:pt x="2274" y="16026"/>
                  <a:pt x="2274" y="17071"/>
                </a:cubicBezTo>
                <a:cubicBezTo>
                  <a:pt x="2274" y="18813"/>
                  <a:pt x="3411" y="19858"/>
                  <a:pt x="4926" y="19858"/>
                </a:cubicBezTo>
                <a:cubicBezTo>
                  <a:pt x="6821" y="19858"/>
                  <a:pt x="7958" y="18813"/>
                  <a:pt x="7958" y="17071"/>
                </a:cubicBezTo>
                <a:cubicBezTo>
                  <a:pt x="7958" y="16026"/>
                  <a:pt x="7200" y="14981"/>
                  <a:pt x="6063" y="14632"/>
                </a:cubicBezTo>
                <a:cubicBezTo>
                  <a:pt x="6063" y="11845"/>
                  <a:pt x="6063" y="11845"/>
                  <a:pt x="6063" y="11845"/>
                </a:cubicBezTo>
                <a:cubicBezTo>
                  <a:pt x="6063" y="11497"/>
                  <a:pt x="6063" y="10800"/>
                  <a:pt x="6442" y="10452"/>
                </a:cubicBezTo>
                <a:cubicBezTo>
                  <a:pt x="7579" y="11497"/>
                  <a:pt x="9095" y="11845"/>
                  <a:pt x="10989" y="11845"/>
                </a:cubicBezTo>
                <a:cubicBezTo>
                  <a:pt x="12505" y="11845"/>
                  <a:pt x="14021" y="11497"/>
                  <a:pt x="15537" y="10452"/>
                </a:cubicBezTo>
                <a:cubicBezTo>
                  <a:pt x="15537" y="10800"/>
                  <a:pt x="15916" y="11497"/>
                  <a:pt x="15916" y="11845"/>
                </a:cubicBezTo>
                <a:cubicBezTo>
                  <a:pt x="15916" y="12542"/>
                  <a:pt x="15916" y="12542"/>
                  <a:pt x="15916" y="12542"/>
                </a:cubicBezTo>
                <a:cubicBezTo>
                  <a:pt x="13642" y="12542"/>
                  <a:pt x="11747" y="14284"/>
                  <a:pt x="11747" y="16374"/>
                </a:cubicBezTo>
                <a:cubicBezTo>
                  <a:pt x="11747" y="17419"/>
                  <a:pt x="11747" y="17419"/>
                  <a:pt x="11747" y="17419"/>
                </a:cubicBezTo>
                <a:cubicBezTo>
                  <a:pt x="11747" y="17768"/>
                  <a:pt x="11368" y="18116"/>
                  <a:pt x="11368" y="18465"/>
                </a:cubicBezTo>
                <a:cubicBezTo>
                  <a:pt x="11368" y="19161"/>
                  <a:pt x="12126" y="19858"/>
                  <a:pt x="12884" y="19858"/>
                </a:cubicBezTo>
                <a:cubicBezTo>
                  <a:pt x="13642" y="19858"/>
                  <a:pt x="14400" y="19161"/>
                  <a:pt x="14400" y="18465"/>
                </a:cubicBezTo>
                <a:cubicBezTo>
                  <a:pt x="14400" y="18116"/>
                  <a:pt x="14021" y="17768"/>
                  <a:pt x="13642" y="17419"/>
                </a:cubicBezTo>
                <a:cubicBezTo>
                  <a:pt x="13642" y="16374"/>
                  <a:pt x="13642" y="16374"/>
                  <a:pt x="13642" y="16374"/>
                </a:cubicBezTo>
                <a:cubicBezTo>
                  <a:pt x="13642" y="15329"/>
                  <a:pt x="14779" y="14632"/>
                  <a:pt x="15916" y="14632"/>
                </a:cubicBezTo>
                <a:cubicBezTo>
                  <a:pt x="16674" y="14632"/>
                  <a:pt x="17811" y="15329"/>
                  <a:pt x="17811" y="16374"/>
                </a:cubicBezTo>
                <a:cubicBezTo>
                  <a:pt x="17811" y="17419"/>
                  <a:pt x="17811" y="17419"/>
                  <a:pt x="17811" y="17419"/>
                </a:cubicBezTo>
                <a:cubicBezTo>
                  <a:pt x="17432" y="17768"/>
                  <a:pt x="17053" y="18116"/>
                  <a:pt x="17053" y="18465"/>
                </a:cubicBezTo>
                <a:cubicBezTo>
                  <a:pt x="17053" y="19161"/>
                  <a:pt x="17811" y="19858"/>
                  <a:pt x="18568" y="19858"/>
                </a:cubicBezTo>
                <a:cubicBezTo>
                  <a:pt x="19326" y="19858"/>
                  <a:pt x="20084" y="19161"/>
                  <a:pt x="20084" y="18465"/>
                </a:cubicBezTo>
                <a:cubicBezTo>
                  <a:pt x="20084" y="18116"/>
                  <a:pt x="20084" y="17768"/>
                  <a:pt x="19705" y="17419"/>
                </a:cubicBezTo>
                <a:cubicBezTo>
                  <a:pt x="19705" y="16374"/>
                  <a:pt x="19705" y="16374"/>
                  <a:pt x="19705" y="16374"/>
                </a:cubicBezTo>
                <a:cubicBezTo>
                  <a:pt x="19705" y="14981"/>
                  <a:pt x="18947" y="13935"/>
                  <a:pt x="17811" y="13239"/>
                </a:cubicBezTo>
                <a:cubicBezTo>
                  <a:pt x="17811" y="12194"/>
                  <a:pt x="17811" y="11148"/>
                  <a:pt x="17432" y="10103"/>
                </a:cubicBezTo>
                <a:cubicBezTo>
                  <a:pt x="20842" y="10800"/>
                  <a:pt x="21600" y="15329"/>
                  <a:pt x="21600" y="18116"/>
                </a:cubicBezTo>
                <a:cubicBezTo>
                  <a:pt x="21600" y="20206"/>
                  <a:pt x="20084" y="21600"/>
                  <a:pt x="17432" y="21600"/>
                </a:cubicBezTo>
                <a:close/>
                <a:moveTo>
                  <a:pt x="4926" y="18116"/>
                </a:moveTo>
                <a:cubicBezTo>
                  <a:pt x="4547" y="18116"/>
                  <a:pt x="4168" y="17768"/>
                  <a:pt x="4168" y="17071"/>
                </a:cubicBezTo>
                <a:cubicBezTo>
                  <a:pt x="4168" y="16723"/>
                  <a:pt x="4547" y="16374"/>
                  <a:pt x="4926" y="16374"/>
                </a:cubicBezTo>
                <a:cubicBezTo>
                  <a:pt x="5684" y="16374"/>
                  <a:pt x="6063" y="16723"/>
                  <a:pt x="6063" y="17071"/>
                </a:cubicBezTo>
                <a:cubicBezTo>
                  <a:pt x="6063" y="17768"/>
                  <a:pt x="5684" y="18116"/>
                  <a:pt x="4926" y="18116"/>
                </a:cubicBezTo>
                <a:close/>
                <a:moveTo>
                  <a:pt x="10989" y="10800"/>
                </a:moveTo>
                <a:cubicBezTo>
                  <a:pt x="7579" y="10800"/>
                  <a:pt x="4926" y="8361"/>
                  <a:pt x="4926" y="5574"/>
                </a:cubicBezTo>
                <a:cubicBezTo>
                  <a:pt x="4926" y="2439"/>
                  <a:pt x="7579" y="0"/>
                  <a:pt x="10989" y="0"/>
                </a:cubicBezTo>
                <a:cubicBezTo>
                  <a:pt x="14021" y="0"/>
                  <a:pt x="16674" y="2439"/>
                  <a:pt x="16674" y="5574"/>
                </a:cubicBezTo>
                <a:cubicBezTo>
                  <a:pt x="16674" y="8361"/>
                  <a:pt x="14021" y="10800"/>
                  <a:pt x="10989" y="108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3" name="Shape 5657"/>
          <p:cNvSpPr/>
          <p:nvPr/>
        </p:nvSpPr>
        <p:spPr>
          <a:xfrm>
            <a:off x="3177083" y="1090976"/>
            <a:ext cx="359754" cy="4080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1" extrusionOk="0">
                <a:moveTo>
                  <a:pt x="21600" y="13024"/>
                </a:moveTo>
                <a:cubicBezTo>
                  <a:pt x="20502" y="13341"/>
                  <a:pt x="19403" y="13341"/>
                  <a:pt x="18671" y="13341"/>
                </a:cubicBezTo>
                <a:cubicBezTo>
                  <a:pt x="16475" y="17153"/>
                  <a:pt x="12814" y="20329"/>
                  <a:pt x="11715" y="20965"/>
                </a:cubicBezTo>
                <a:cubicBezTo>
                  <a:pt x="10983" y="21282"/>
                  <a:pt x="10251" y="21600"/>
                  <a:pt x="9153" y="20965"/>
                </a:cubicBezTo>
                <a:cubicBezTo>
                  <a:pt x="7688" y="20329"/>
                  <a:pt x="2197" y="16200"/>
                  <a:pt x="0" y="3176"/>
                </a:cubicBezTo>
                <a:cubicBezTo>
                  <a:pt x="4393" y="3176"/>
                  <a:pt x="4393" y="3176"/>
                  <a:pt x="4393" y="3176"/>
                </a:cubicBezTo>
                <a:cubicBezTo>
                  <a:pt x="5492" y="11118"/>
                  <a:pt x="8054" y="14929"/>
                  <a:pt x="10617" y="17788"/>
                </a:cubicBezTo>
                <a:cubicBezTo>
                  <a:pt x="12081" y="16518"/>
                  <a:pt x="13912" y="14612"/>
                  <a:pt x="15010" y="12706"/>
                </a:cubicBezTo>
                <a:cubicBezTo>
                  <a:pt x="12081" y="11435"/>
                  <a:pt x="10617" y="8894"/>
                  <a:pt x="10617" y="5718"/>
                </a:cubicBezTo>
                <a:cubicBezTo>
                  <a:pt x="10617" y="2541"/>
                  <a:pt x="12447" y="0"/>
                  <a:pt x="16108" y="0"/>
                </a:cubicBezTo>
                <a:cubicBezTo>
                  <a:pt x="19769" y="0"/>
                  <a:pt x="21600" y="1906"/>
                  <a:pt x="21600" y="5082"/>
                </a:cubicBezTo>
                <a:cubicBezTo>
                  <a:pt x="21600" y="6353"/>
                  <a:pt x="21234" y="7941"/>
                  <a:pt x="20868" y="8894"/>
                </a:cubicBezTo>
                <a:cubicBezTo>
                  <a:pt x="20868" y="8894"/>
                  <a:pt x="17939" y="9212"/>
                  <a:pt x="17207" y="7941"/>
                </a:cubicBezTo>
                <a:cubicBezTo>
                  <a:pt x="17207" y="7306"/>
                  <a:pt x="17573" y="6353"/>
                  <a:pt x="17573" y="5400"/>
                </a:cubicBezTo>
                <a:cubicBezTo>
                  <a:pt x="17573" y="4129"/>
                  <a:pt x="16841" y="3176"/>
                  <a:pt x="16108" y="3176"/>
                </a:cubicBezTo>
                <a:cubicBezTo>
                  <a:pt x="15010" y="3176"/>
                  <a:pt x="14278" y="4129"/>
                  <a:pt x="14278" y="5718"/>
                </a:cubicBezTo>
                <a:cubicBezTo>
                  <a:pt x="14278" y="8894"/>
                  <a:pt x="16841" y="10800"/>
                  <a:pt x="19769" y="10800"/>
                </a:cubicBezTo>
                <a:cubicBezTo>
                  <a:pt x="20502" y="10800"/>
                  <a:pt x="20868" y="10800"/>
                  <a:pt x="21600" y="10800"/>
                </a:cubicBezTo>
                <a:lnTo>
                  <a:pt x="21600" y="1302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4" name="Shape 5658"/>
          <p:cNvSpPr/>
          <p:nvPr/>
        </p:nvSpPr>
        <p:spPr>
          <a:xfrm>
            <a:off x="4048358" y="1138754"/>
            <a:ext cx="407533" cy="348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994" y="18947"/>
                </a:moveTo>
                <a:cubicBezTo>
                  <a:pt x="9994" y="19705"/>
                  <a:pt x="9672" y="20084"/>
                  <a:pt x="9349" y="20084"/>
                </a:cubicBezTo>
                <a:cubicBezTo>
                  <a:pt x="9027" y="20084"/>
                  <a:pt x="8704" y="19705"/>
                  <a:pt x="8704" y="19705"/>
                </a:cubicBezTo>
                <a:cubicBezTo>
                  <a:pt x="4513" y="14779"/>
                  <a:pt x="4513" y="14779"/>
                  <a:pt x="4513" y="14779"/>
                </a:cubicBezTo>
                <a:cubicBezTo>
                  <a:pt x="967" y="14779"/>
                  <a:pt x="967" y="14779"/>
                  <a:pt x="967" y="14779"/>
                </a:cubicBezTo>
                <a:cubicBezTo>
                  <a:pt x="645" y="14779"/>
                  <a:pt x="0" y="14021"/>
                  <a:pt x="0" y="13642"/>
                </a:cubicBezTo>
                <a:cubicBezTo>
                  <a:pt x="0" y="7958"/>
                  <a:pt x="0" y="7958"/>
                  <a:pt x="0" y="7958"/>
                </a:cubicBezTo>
                <a:cubicBezTo>
                  <a:pt x="0" y="7200"/>
                  <a:pt x="645" y="6821"/>
                  <a:pt x="967" y="6821"/>
                </a:cubicBezTo>
                <a:cubicBezTo>
                  <a:pt x="4513" y="6821"/>
                  <a:pt x="4513" y="6821"/>
                  <a:pt x="4513" y="6821"/>
                </a:cubicBezTo>
                <a:cubicBezTo>
                  <a:pt x="8704" y="1895"/>
                  <a:pt x="8704" y="1895"/>
                  <a:pt x="8704" y="1895"/>
                </a:cubicBezTo>
                <a:cubicBezTo>
                  <a:pt x="8704" y="1516"/>
                  <a:pt x="9027" y="1516"/>
                  <a:pt x="9349" y="1516"/>
                </a:cubicBezTo>
                <a:cubicBezTo>
                  <a:pt x="9672" y="1516"/>
                  <a:pt x="9994" y="1895"/>
                  <a:pt x="9994" y="2274"/>
                </a:cubicBezTo>
                <a:lnTo>
                  <a:pt x="9994" y="18947"/>
                </a:lnTo>
                <a:close/>
                <a:moveTo>
                  <a:pt x="13218" y="14400"/>
                </a:moveTo>
                <a:cubicBezTo>
                  <a:pt x="12896" y="14400"/>
                  <a:pt x="12896" y="14400"/>
                  <a:pt x="12896" y="14400"/>
                </a:cubicBezTo>
                <a:cubicBezTo>
                  <a:pt x="12251" y="14400"/>
                  <a:pt x="11928" y="14021"/>
                  <a:pt x="11928" y="13263"/>
                </a:cubicBezTo>
                <a:cubicBezTo>
                  <a:pt x="11928" y="12126"/>
                  <a:pt x="13540" y="12505"/>
                  <a:pt x="13540" y="10611"/>
                </a:cubicBezTo>
                <a:cubicBezTo>
                  <a:pt x="13540" y="8716"/>
                  <a:pt x="11928" y="9095"/>
                  <a:pt x="11928" y="7958"/>
                </a:cubicBezTo>
                <a:cubicBezTo>
                  <a:pt x="11928" y="7579"/>
                  <a:pt x="12251" y="7200"/>
                  <a:pt x="12896" y="7200"/>
                </a:cubicBezTo>
                <a:cubicBezTo>
                  <a:pt x="12896" y="7200"/>
                  <a:pt x="12896" y="7200"/>
                  <a:pt x="13218" y="7200"/>
                </a:cubicBezTo>
                <a:cubicBezTo>
                  <a:pt x="14185" y="7579"/>
                  <a:pt x="15152" y="9095"/>
                  <a:pt x="15152" y="10611"/>
                </a:cubicBezTo>
                <a:cubicBezTo>
                  <a:pt x="15152" y="12126"/>
                  <a:pt x="14185" y="13642"/>
                  <a:pt x="13218" y="14400"/>
                </a:cubicBezTo>
                <a:close/>
                <a:moveTo>
                  <a:pt x="14507" y="17811"/>
                </a:moveTo>
                <a:cubicBezTo>
                  <a:pt x="14185" y="17811"/>
                  <a:pt x="14185" y="17811"/>
                  <a:pt x="14185" y="17811"/>
                </a:cubicBezTo>
                <a:cubicBezTo>
                  <a:pt x="13540" y="17811"/>
                  <a:pt x="13218" y="17432"/>
                  <a:pt x="13218" y="17053"/>
                </a:cubicBezTo>
                <a:cubicBezTo>
                  <a:pt x="13218" y="16674"/>
                  <a:pt x="13540" y="16295"/>
                  <a:pt x="13863" y="15916"/>
                </a:cubicBezTo>
                <a:cubicBezTo>
                  <a:pt x="14185" y="15916"/>
                  <a:pt x="14507" y="15537"/>
                  <a:pt x="14830" y="15537"/>
                </a:cubicBezTo>
                <a:cubicBezTo>
                  <a:pt x="16119" y="14400"/>
                  <a:pt x="16764" y="12505"/>
                  <a:pt x="16764" y="10611"/>
                </a:cubicBezTo>
                <a:cubicBezTo>
                  <a:pt x="16764" y="8716"/>
                  <a:pt x="16119" y="7200"/>
                  <a:pt x="14830" y="6063"/>
                </a:cubicBezTo>
                <a:cubicBezTo>
                  <a:pt x="14507" y="5684"/>
                  <a:pt x="14185" y="5684"/>
                  <a:pt x="13863" y="5305"/>
                </a:cubicBezTo>
                <a:cubicBezTo>
                  <a:pt x="13540" y="5305"/>
                  <a:pt x="13218" y="4926"/>
                  <a:pt x="13218" y="4547"/>
                </a:cubicBezTo>
                <a:cubicBezTo>
                  <a:pt x="13218" y="3789"/>
                  <a:pt x="13540" y="3411"/>
                  <a:pt x="14185" y="3411"/>
                </a:cubicBezTo>
                <a:cubicBezTo>
                  <a:pt x="14185" y="3411"/>
                  <a:pt x="14185" y="3411"/>
                  <a:pt x="14507" y="3411"/>
                </a:cubicBezTo>
                <a:cubicBezTo>
                  <a:pt x="16764" y="4926"/>
                  <a:pt x="18376" y="7579"/>
                  <a:pt x="18376" y="10611"/>
                </a:cubicBezTo>
                <a:cubicBezTo>
                  <a:pt x="18376" y="13642"/>
                  <a:pt x="16764" y="16674"/>
                  <a:pt x="14507" y="17811"/>
                </a:cubicBezTo>
                <a:close/>
                <a:moveTo>
                  <a:pt x="15797" y="21600"/>
                </a:moveTo>
                <a:cubicBezTo>
                  <a:pt x="15475" y="21600"/>
                  <a:pt x="15475" y="21600"/>
                  <a:pt x="15475" y="21600"/>
                </a:cubicBezTo>
                <a:cubicBezTo>
                  <a:pt x="14830" y="21600"/>
                  <a:pt x="14507" y="21221"/>
                  <a:pt x="14507" y="20463"/>
                </a:cubicBezTo>
                <a:cubicBezTo>
                  <a:pt x="14507" y="20084"/>
                  <a:pt x="14830" y="19705"/>
                  <a:pt x="15152" y="19705"/>
                </a:cubicBezTo>
                <a:cubicBezTo>
                  <a:pt x="15152" y="19705"/>
                  <a:pt x="15475" y="19326"/>
                  <a:pt x="15475" y="19326"/>
                </a:cubicBezTo>
                <a:cubicBezTo>
                  <a:pt x="16119" y="18947"/>
                  <a:pt x="16442" y="18947"/>
                  <a:pt x="16764" y="18568"/>
                </a:cubicBezTo>
                <a:cubicBezTo>
                  <a:pt x="18699" y="16674"/>
                  <a:pt x="19988" y="13642"/>
                  <a:pt x="19988" y="10611"/>
                </a:cubicBezTo>
                <a:cubicBezTo>
                  <a:pt x="19988" y="7579"/>
                  <a:pt x="18699" y="4547"/>
                  <a:pt x="16764" y="3032"/>
                </a:cubicBezTo>
                <a:cubicBezTo>
                  <a:pt x="16442" y="2653"/>
                  <a:pt x="16119" y="2274"/>
                  <a:pt x="15475" y="2274"/>
                </a:cubicBezTo>
                <a:cubicBezTo>
                  <a:pt x="15475" y="1895"/>
                  <a:pt x="15152" y="1895"/>
                  <a:pt x="15152" y="1895"/>
                </a:cubicBezTo>
                <a:cubicBezTo>
                  <a:pt x="14830" y="1516"/>
                  <a:pt x="14507" y="1137"/>
                  <a:pt x="14507" y="758"/>
                </a:cubicBezTo>
                <a:cubicBezTo>
                  <a:pt x="14507" y="379"/>
                  <a:pt x="14830" y="0"/>
                  <a:pt x="15475" y="0"/>
                </a:cubicBezTo>
                <a:cubicBezTo>
                  <a:pt x="15475" y="0"/>
                  <a:pt x="15475" y="0"/>
                  <a:pt x="15797" y="0"/>
                </a:cubicBezTo>
                <a:cubicBezTo>
                  <a:pt x="19343" y="1895"/>
                  <a:pt x="21600" y="6063"/>
                  <a:pt x="21600" y="10611"/>
                </a:cubicBezTo>
                <a:cubicBezTo>
                  <a:pt x="21600" y="15537"/>
                  <a:pt x="19343" y="19705"/>
                  <a:pt x="15797" y="216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5" name="Shape 5659"/>
          <p:cNvSpPr/>
          <p:nvPr/>
        </p:nvSpPr>
        <p:spPr>
          <a:xfrm>
            <a:off x="4925255" y="1107836"/>
            <a:ext cx="497472" cy="4103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88" y="6448"/>
                </a:moveTo>
                <a:cubicBezTo>
                  <a:pt x="11063" y="6448"/>
                  <a:pt x="8166" y="9672"/>
                  <a:pt x="8166" y="13863"/>
                </a:cubicBezTo>
                <a:cubicBezTo>
                  <a:pt x="8166" y="14507"/>
                  <a:pt x="8166" y="15152"/>
                  <a:pt x="8429" y="15797"/>
                </a:cubicBezTo>
                <a:cubicBezTo>
                  <a:pt x="8166" y="15797"/>
                  <a:pt x="7902" y="15797"/>
                  <a:pt x="7639" y="15797"/>
                </a:cubicBezTo>
                <a:cubicBezTo>
                  <a:pt x="6585" y="15797"/>
                  <a:pt x="5795" y="15797"/>
                  <a:pt x="5005" y="15475"/>
                </a:cubicBezTo>
                <a:cubicBezTo>
                  <a:pt x="2371" y="17087"/>
                  <a:pt x="2371" y="17087"/>
                  <a:pt x="2371" y="17087"/>
                </a:cubicBezTo>
                <a:cubicBezTo>
                  <a:pt x="2898" y="14185"/>
                  <a:pt x="2898" y="14185"/>
                  <a:pt x="2898" y="14185"/>
                </a:cubicBezTo>
                <a:cubicBezTo>
                  <a:pt x="1054" y="12573"/>
                  <a:pt x="0" y="10639"/>
                  <a:pt x="0" y="8060"/>
                </a:cubicBezTo>
                <a:cubicBezTo>
                  <a:pt x="0" y="3546"/>
                  <a:pt x="3424" y="0"/>
                  <a:pt x="7639" y="0"/>
                </a:cubicBezTo>
                <a:cubicBezTo>
                  <a:pt x="11327" y="0"/>
                  <a:pt x="14751" y="2901"/>
                  <a:pt x="15278" y="6448"/>
                </a:cubicBezTo>
                <a:cubicBezTo>
                  <a:pt x="15015" y="6448"/>
                  <a:pt x="14751" y="6448"/>
                  <a:pt x="14488" y="6448"/>
                </a:cubicBezTo>
                <a:close/>
                <a:moveTo>
                  <a:pt x="5005" y="3869"/>
                </a:moveTo>
                <a:cubicBezTo>
                  <a:pt x="4478" y="3869"/>
                  <a:pt x="3951" y="4513"/>
                  <a:pt x="3951" y="5158"/>
                </a:cubicBezTo>
                <a:cubicBezTo>
                  <a:pt x="3951" y="5803"/>
                  <a:pt x="4478" y="6125"/>
                  <a:pt x="5005" y="6125"/>
                </a:cubicBezTo>
                <a:cubicBezTo>
                  <a:pt x="5795" y="6125"/>
                  <a:pt x="6059" y="5803"/>
                  <a:pt x="6059" y="5158"/>
                </a:cubicBezTo>
                <a:cubicBezTo>
                  <a:pt x="6059" y="4513"/>
                  <a:pt x="5795" y="3869"/>
                  <a:pt x="5005" y="3869"/>
                </a:cubicBezTo>
                <a:close/>
                <a:moveTo>
                  <a:pt x="18966" y="19343"/>
                </a:moveTo>
                <a:cubicBezTo>
                  <a:pt x="19493" y="21600"/>
                  <a:pt x="19493" y="21600"/>
                  <a:pt x="19493" y="21600"/>
                </a:cubicBezTo>
                <a:cubicBezTo>
                  <a:pt x="17385" y="19988"/>
                  <a:pt x="17385" y="19988"/>
                  <a:pt x="17385" y="19988"/>
                </a:cubicBezTo>
                <a:cubicBezTo>
                  <a:pt x="16595" y="20310"/>
                  <a:pt x="15805" y="20633"/>
                  <a:pt x="15015" y="20633"/>
                </a:cubicBezTo>
                <a:cubicBezTo>
                  <a:pt x="11327" y="20633"/>
                  <a:pt x="8693" y="17409"/>
                  <a:pt x="8693" y="13863"/>
                </a:cubicBezTo>
                <a:cubicBezTo>
                  <a:pt x="8693" y="9994"/>
                  <a:pt x="11327" y="7093"/>
                  <a:pt x="15015" y="7093"/>
                </a:cubicBezTo>
                <a:cubicBezTo>
                  <a:pt x="18439" y="7093"/>
                  <a:pt x="21600" y="9994"/>
                  <a:pt x="21600" y="13863"/>
                </a:cubicBezTo>
                <a:cubicBezTo>
                  <a:pt x="21600" y="15797"/>
                  <a:pt x="20546" y="17731"/>
                  <a:pt x="18966" y="19343"/>
                </a:cubicBezTo>
                <a:close/>
                <a:moveTo>
                  <a:pt x="10537" y="3869"/>
                </a:moveTo>
                <a:cubicBezTo>
                  <a:pt x="10010" y="3869"/>
                  <a:pt x="9220" y="4513"/>
                  <a:pt x="9220" y="5158"/>
                </a:cubicBezTo>
                <a:cubicBezTo>
                  <a:pt x="9220" y="5803"/>
                  <a:pt x="10010" y="6125"/>
                  <a:pt x="10537" y="6125"/>
                </a:cubicBezTo>
                <a:cubicBezTo>
                  <a:pt x="11063" y="6125"/>
                  <a:pt x="11327" y="5803"/>
                  <a:pt x="11327" y="5158"/>
                </a:cubicBezTo>
                <a:cubicBezTo>
                  <a:pt x="11327" y="4513"/>
                  <a:pt x="11063" y="3869"/>
                  <a:pt x="10537" y="3869"/>
                </a:cubicBezTo>
                <a:close/>
                <a:moveTo>
                  <a:pt x="12907" y="10639"/>
                </a:moveTo>
                <a:cubicBezTo>
                  <a:pt x="12644" y="10639"/>
                  <a:pt x="12117" y="11284"/>
                  <a:pt x="12117" y="11606"/>
                </a:cubicBezTo>
                <a:cubicBezTo>
                  <a:pt x="12117" y="12251"/>
                  <a:pt x="12644" y="12573"/>
                  <a:pt x="12907" y="12573"/>
                </a:cubicBezTo>
                <a:cubicBezTo>
                  <a:pt x="13434" y="12573"/>
                  <a:pt x="13961" y="12251"/>
                  <a:pt x="13961" y="11606"/>
                </a:cubicBezTo>
                <a:cubicBezTo>
                  <a:pt x="13961" y="11284"/>
                  <a:pt x="13434" y="10639"/>
                  <a:pt x="12907" y="10639"/>
                </a:cubicBezTo>
                <a:close/>
                <a:moveTo>
                  <a:pt x="17122" y="10639"/>
                </a:moveTo>
                <a:cubicBezTo>
                  <a:pt x="16859" y="10639"/>
                  <a:pt x="16332" y="11284"/>
                  <a:pt x="16332" y="11606"/>
                </a:cubicBezTo>
                <a:cubicBezTo>
                  <a:pt x="16332" y="12251"/>
                  <a:pt x="16859" y="12573"/>
                  <a:pt x="17122" y="12573"/>
                </a:cubicBezTo>
                <a:cubicBezTo>
                  <a:pt x="17649" y="12573"/>
                  <a:pt x="18176" y="12251"/>
                  <a:pt x="18176" y="11606"/>
                </a:cubicBezTo>
                <a:cubicBezTo>
                  <a:pt x="18176" y="11284"/>
                  <a:pt x="17649" y="10639"/>
                  <a:pt x="17122" y="1063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6" name="Shape 5660"/>
          <p:cNvSpPr/>
          <p:nvPr/>
        </p:nvSpPr>
        <p:spPr>
          <a:xfrm>
            <a:off x="5799343" y="1121891"/>
            <a:ext cx="438449" cy="3457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368"/>
                </a:moveTo>
                <a:cubicBezTo>
                  <a:pt x="21600" y="11747"/>
                  <a:pt x="21300" y="11747"/>
                  <a:pt x="21000" y="11747"/>
                </a:cubicBezTo>
                <a:cubicBezTo>
                  <a:pt x="18600" y="11747"/>
                  <a:pt x="18600" y="11747"/>
                  <a:pt x="18600" y="11747"/>
                </a:cubicBezTo>
                <a:cubicBezTo>
                  <a:pt x="16500" y="21221"/>
                  <a:pt x="16500" y="21221"/>
                  <a:pt x="16500" y="21221"/>
                </a:cubicBezTo>
                <a:cubicBezTo>
                  <a:pt x="16500" y="21600"/>
                  <a:pt x="16500" y="21600"/>
                  <a:pt x="16200" y="21600"/>
                </a:cubicBezTo>
                <a:cubicBezTo>
                  <a:pt x="14400" y="21600"/>
                  <a:pt x="14400" y="21600"/>
                  <a:pt x="14400" y="21600"/>
                </a:cubicBezTo>
                <a:cubicBezTo>
                  <a:pt x="14100" y="21600"/>
                  <a:pt x="14100" y="21600"/>
                  <a:pt x="13800" y="21221"/>
                </a:cubicBezTo>
                <a:cubicBezTo>
                  <a:pt x="12000" y="11747"/>
                  <a:pt x="12000" y="11747"/>
                  <a:pt x="12000" y="11747"/>
                </a:cubicBezTo>
                <a:cubicBezTo>
                  <a:pt x="9300" y="11747"/>
                  <a:pt x="9300" y="11747"/>
                  <a:pt x="9300" y="11747"/>
                </a:cubicBezTo>
                <a:cubicBezTo>
                  <a:pt x="7500" y="21221"/>
                  <a:pt x="7500" y="21221"/>
                  <a:pt x="7500" y="21221"/>
                </a:cubicBezTo>
                <a:cubicBezTo>
                  <a:pt x="7200" y="21600"/>
                  <a:pt x="7200" y="21600"/>
                  <a:pt x="6900" y="21600"/>
                </a:cubicBezTo>
                <a:cubicBezTo>
                  <a:pt x="5100" y="21600"/>
                  <a:pt x="5100" y="21600"/>
                  <a:pt x="5100" y="21600"/>
                </a:cubicBezTo>
                <a:cubicBezTo>
                  <a:pt x="4800" y="21600"/>
                  <a:pt x="4800" y="21600"/>
                  <a:pt x="4800" y="21221"/>
                </a:cubicBezTo>
                <a:cubicBezTo>
                  <a:pt x="2700" y="11747"/>
                  <a:pt x="2700" y="11747"/>
                  <a:pt x="2700" y="11747"/>
                </a:cubicBezTo>
                <a:cubicBezTo>
                  <a:pt x="300" y="11747"/>
                  <a:pt x="300" y="11747"/>
                  <a:pt x="300" y="11747"/>
                </a:cubicBezTo>
                <a:cubicBezTo>
                  <a:pt x="0" y="11747"/>
                  <a:pt x="0" y="11747"/>
                  <a:pt x="0" y="11368"/>
                </a:cubicBezTo>
                <a:cubicBezTo>
                  <a:pt x="0" y="10232"/>
                  <a:pt x="0" y="10232"/>
                  <a:pt x="0" y="10232"/>
                </a:cubicBezTo>
                <a:cubicBezTo>
                  <a:pt x="0" y="10232"/>
                  <a:pt x="0" y="9853"/>
                  <a:pt x="300" y="9853"/>
                </a:cubicBezTo>
                <a:cubicBezTo>
                  <a:pt x="2400" y="9853"/>
                  <a:pt x="2400" y="9853"/>
                  <a:pt x="2400" y="9853"/>
                </a:cubicBezTo>
                <a:cubicBezTo>
                  <a:pt x="2100" y="7958"/>
                  <a:pt x="2100" y="7958"/>
                  <a:pt x="2100" y="7958"/>
                </a:cubicBezTo>
                <a:cubicBezTo>
                  <a:pt x="300" y="7958"/>
                  <a:pt x="300" y="7958"/>
                  <a:pt x="300" y="7958"/>
                </a:cubicBezTo>
                <a:cubicBezTo>
                  <a:pt x="0" y="7958"/>
                  <a:pt x="0" y="7579"/>
                  <a:pt x="0" y="7579"/>
                </a:cubicBezTo>
                <a:cubicBezTo>
                  <a:pt x="0" y="6442"/>
                  <a:pt x="0" y="6442"/>
                  <a:pt x="0" y="6442"/>
                </a:cubicBezTo>
                <a:cubicBezTo>
                  <a:pt x="0" y="6063"/>
                  <a:pt x="0" y="6063"/>
                  <a:pt x="300" y="6063"/>
                </a:cubicBezTo>
                <a:cubicBezTo>
                  <a:pt x="1500" y="6063"/>
                  <a:pt x="1500" y="6063"/>
                  <a:pt x="1500" y="6063"/>
                </a:cubicBezTo>
                <a:cubicBezTo>
                  <a:pt x="600" y="758"/>
                  <a:pt x="600" y="758"/>
                  <a:pt x="600" y="758"/>
                </a:cubicBezTo>
                <a:cubicBezTo>
                  <a:pt x="600" y="758"/>
                  <a:pt x="600" y="379"/>
                  <a:pt x="600" y="379"/>
                </a:cubicBezTo>
                <a:cubicBezTo>
                  <a:pt x="600" y="379"/>
                  <a:pt x="900" y="0"/>
                  <a:pt x="900" y="0"/>
                </a:cubicBezTo>
                <a:cubicBezTo>
                  <a:pt x="2700" y="0"/>
                  <a:pt x="2700" y="0"/>
                  <a:pt x="2700" y="0"/>
                </a:cubicBezTo>
                <a:cubicBezTo>
                  <a:pt x="2700" y="0"/>
                  <a:pt x="3000" y="379"/>
                  <a:pt x="3000" y="379"/>
                </a:cubicBezTo>
                <a:cubicBezTo>
                  <a:pt x="3900" y="6063"/>
                  <a:pt x="3900" y="6063"/>
                  <a:pt x="3900" y="6063"/>
                </a:cubicBezTo>
                <a:cubicBezTo>
                  <a:pt x="8400" y="6063"/>
                  <a:pt x="8400" y="6063"/>
                  <a:pt x="8400" y="6063"/>
                </a:cubicBezTo>
                <a:cubicBezTo>
                  <a:pt x="9600" y="379"/>
                  <a:pt x="9600" y="379"/>
                  <a:pt x="9600" y="379"/>
                </a:cubicBezTo>
                <a:cubicBezTo>
                  <a:pt x="9600" y="379"/>
                  <a:pt x="9600" y="0"/>
                  <a:pt x="9900" y="0"/>
                </a:cubicBezTo>
                <a:cubicBezTo>
                  <a:pt x="11400" y="0"/>
                  <a:pt x="11400" y="0"/>
                  <a:pt x="11400" y="0"/>
                </a:cubicBezTo>
                <a:cubicBezTo>
                  <a:pt x="11700" y="0"/>
                  <a:pt x="11700" y="379"/>
                  <a:pt x="11700" y="379"/>
                </a:cubicBezTo>
                <a:cubicBezTo>
                  <a:pt x="12900" y="6063"/>
                  <a:pt x="12900" y="6063"/>
                  <a:pt x="12900" y="6063"/>
                </a:cubicBezTo>
                <a:cubicBezTo>
                  <a:pt x="17400" y="6063"/>
                  <a:pt x="17400" y="6063"/>
                  <a:pt x="17400" y="6063"/>
                </a:cubicBezTo>
                <a:cubicBezTo>
                  <a:pt x="18600" y="379"/>
                  <a:pt x="18600" y="379"/>
                  <a:pt x="18600" y="379"/>
                </a:cubicBezTo>
                <a:cubicBezTo>
                  <a:pt x="18600" y="379"/>
                  <a:pt x="18600" y="0"/>
                  <a:pt x="18900" y="0"/>
                </a:cubicBezTo>
                <a:cubicBezTo>
                  <a:pt x="20400" y="0"/>
                  <a:pt x="20400" y="0"/>
                  <a:pt x="20400" y="0"/>
                </a:cubicBezTo>
                <a:cubicBezTo>
                  <a:pt x="20700" y="0"/>
                  <a:pt x="20700" y="379"/>
                  <a:pt x="20700" y="379"/>
                </a:cubicBezTo>
                <a:cubicBezTo>
                  <a:pt x="21000" y="379"/>
                  <a:pt x="21000" y="758"/>
                  <a:pt x="21000" y="758"/>
                </a:cubicBezTo>
                <a:cubicBezTo>
                  <a:pt x="19800" y="6063"/>
                  <a:pt x="19800" y="6063"/>
                  <a:pt x="19800" y="6063"/>
                </a:cubicBezTo>
                <a:cubicBezTo>
                  <a:pt x="21000" y="6063"/>
                  <a:pt x="21000" y="6063"/>
                  <a:pt x="21000" y="6063"/>
                </a:cubicBezTo>
                <a:cubicBezTo>
                  <a:pt x="21300" y="6063"/>
                  <a:pt x="21600" y="6063"/>
                  <a:pt x="21600" y="6442"/>
                </a:cubicBezTo>
                <a:cubicBezTo>
                  <a:pt x="21600" y="7579"/>
                  <a:pt x="21600" y="7579"/>
                  <a:pt x="21600" y="7579"/>
                </a:cubicBezTo>
                <a:cubicBezTo>
                  <a:pt x="21600" y="7579"/>
                  <a:pt x="21300" y="7958"/>
                  <a:pt x="21000" y="7958"/>
                </a:cubicBezTo>
                <a:cubicBezTo>
                  <a:pt x="19500" y="7958"/>
                  <a:pt x="19500" y="7958"/>
                  <a:pt x="19500" y="7958"/>
                </a:cubicBezTo>
                <a:cubicBezTo>
                  <a:pt x="18900" y="9853"/>
                  <a:pt x="18900" y="9853"/>
                  <a:pt x="18900" y="9853"/>
                </a:cubicBezTo>
                <a:cubicBezTo>
                  <a:pt x="21000" y="9853"/>
                  <a:pt x="21000" y="9853"/>
                  <a:pt x="21000" y="9853"/>
                </a:cubicBezTo>
                <a:cubicBezTo>
                  <a:pt x="21300" y="9853"/>
                  <a:pt x="21600" y="10232"/>
                  <a:pt x="21600" y="10232"/>
                </a:cubicBezTo>
                <a:lnTo>
                  <a:pt x="21600" y="11368"/>
                </a:lnTo>
                <a:close/>
                <a:moveTo>
                  <a:pt x="7800" y="7958"/>
                </a:moveTo>
                <a:cubicBezTo>
                  <a:pt x="4500" y="7958"/>
                  <a:pt x="4500" y="7958"/>
                  <a:pt x="4500" y="7958"/>
                </a:cubicBezTo>
                <a:cubicBezTo>
                  <a:pt x="4800" y="9853"/>
                  <a:pt x="4800" y="9853"/>
                  <a:pt x="4800" y="9853"/>
                </a:cubicBezTo>
                <a:cubicBezTo>
                  <a:pt x="7500" y="9853"/>
                  <a:pt x="7500" y="9853"/>
                  <a:pt x="7500" y="9853"/>
                </a:cubicBezTo>
                <a:lnTo>
                  <a:pt x="7800" y="7958"/>
                </a:lnTo>
                <a:close/>
                <a:moveTo>
                  <a:pt x="7200" y="11747"/>
                </a:moveTo>
                <a:cubicBezTo>
                  <a:pt x="5100" y="11747"/>
                  <a:pt x="5100" y="11747"/>
                  <a:pt x="5100" y="11747"/>
                </a:cubicBezTo>
                <a:cubicBezTo>
                  <a:pt x="6000" y="16295"/>
                  <a:pt x="6000" y="16295"/>
                  <a:pt x="6000" y="16295"/>
                </a:cubicBezTo>
                <a:cubicBezTo>
                  <a:pt x="6000" y="16295"/>
                  <a:pt x="6000" y="16674"/>
                  <a:pt x="6000" y="16674"/>
                </a:cubicBezTo>
                <a:cubicBezTo>
                  <a:pt x="6000" y="16674"/>
                  <a:pt x="6000" y="16295"/>
                  <a:pt x="6000" y="16295"/>
                </a:cubicBezTo>
                <a:lnTo>
                  <a:pt x="7200" y="11747"/>
                </a:lnTo>
                <a:close/>
                <a:moveTo>
                  <a:pt x="11400" y="9853"/>
                </a:moveTo>
                <a:cubicBezTo>
                  <a:pt x="11100" y="7958"/>
                  <a:pt x="11100" y="7958"/>
                  <a:pt x="11100" y="7958"/>
                </a:cubicBezTo>
                <a:cubicBezTo>
                  <a:pt x="10200" y="7958"/>
                  <a:pt x="10200" y="7958"/>
                  <a:pt x="10200" y="7958"/>
                </a:cubicBezTo>
                <a:cubicBezTo>
                  <a:pt x="9900" y="9853"/>
                  <a:pt x="9900" y="9853"/>
                  <a:pt x="9900" y="9853"/>
                </a:cubicBezTo>
                <a:lnTo>
                  <a:pt x="11400" y="9853"/>
                </a:lnTo>
                <a:close/>
                <a:moveTo>
                  <a:pt x="17100" y="7958"/>
                </a:moveTo>
                <a:cubicBezTo>
                  <a:pt x="13500" y="7958"/>
                  <a:pt x="13500" y="7958"/>
                  <a:pt x="13500" y="7958"/>
                </a:cubicBezTo>
                <a:cubicBezTo>
                  <a:pt x="13800" y="9853"/>
                  <a:pt x="13800" y="9853"/>
                  <a:pt x="13800" y="9853"/>
                </a:cubicBezTo>
                <a:cubicBezTo>
                  <a:pt x="16500" y="9853"/>
                  <a:pt x="16500" y="9853"/>
                  <a:pt x="16500" y="9853"/>
                </a:cubicBezTo>
                <a:lnTo>
                  <a:pt x="17100" y="7958"/>
                </a:lnTo>
                <a:close/>
                <a:moveTo>
                  <a:pt x="16200" y="11747"/>
                </a:moveTo>
                <a:cubicBezTo>
                  <a:pt x="14100" y="11747"/>
                  <a:pt x="14100" y="11747"/>
                  <a:pt x="14100" y="11747"/>
                </a:cubicBezTo>
                <a:cubicBezTo>
                  <a:pt x="15300" y="16295"/>
                  <a:pt x="15300" y="16295"/>
                  <a:pt x="15300" y="16295"/>
                </a:cubicBezTo>
                <a:cubicBezTo>
                  <a:pt x="15300" y="16295"/>
                  <a:pt x="15300" y="16674"/>
                  <a:pt x="15300" y="16674"/>
                </a:cubicBezTo>
                <a:cubicBezTo>
                  <a:pt x="15300" y="16674"/>
                  <a:pt x="15300" y="16295"/>
                  <a:pt x="15300" y="16295"/>
                </a:cubicBezTo>
                <a:lnTo>
                  <a:pt x="16200" y="1174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7" name="Shape 5661"/>
          <p:cNvSpPr/>
          <p:nvPr/>
        </p:nvSpPr>
        <p:spPr>
          <a:xfrm>
            <a:off x="6676241" y="1121889"/>
            <a:ext cx="370995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768"/>
                </a:moveTo>
                <a:cubicBezTo>
                  <a:pt x="21600" y="19858"/>
                  <a:pt x="19830" y="21600"/>
                  <a:pt x="17705" y="21600"/>
                </a:cubicBezTo>
                <a:cubicBezTo>
                  <a:pt x="3895" y="21600"/>
                  <a:pt x="3895" y="21600"/>
                  <a:pt x="3895" y="21600"/>
                </a:cubicBezTo>
                <a:cubicBezTo>
                  <a:pt x="1770" y="21600"/>
                  <a:pt x="0" y="19858"/>
                  <a:pt x="0" y="17768"/>
                </a:cubicBezTo>
                <a:cubicBezTo>
                  <a:pt x="0" y="4181"/>
                  <a:pt x="0" y="4181"/>
                  <a:pt x="0" y="4181"/>
                </a:cubicBezTo>
                <a:cubicBezTo>
                  <a:pt x="0" y="2090"/>
                  <a:pt x="1770" y="0"/>
                  <a:pt x="3895" y="0"/>
                </a:cubicBezTo>
                <a:cubicBezTo>
                  <a:pt x="17705" y="0"/>
                  <a:pt x="17705" y="0"/>
                  <a:pt x="17705" y="0"/>
                </a:cubicBezTo>
                <a:cubicBezTo>
                  <a:pt x="19830" y="0"/>
                  <a:pt x="21600" y="2090"/>
                  <a:pt x="21600" y="4181"/>
                </a:cubicBezTo>
                <a:lnTo>
                  <a:pt x="21600" y="17768"/>
                </a:lnTo>
                <a:close/>
                <a:moveTo>
                  <a:pt x="7790" y="5923"/>
                </a:moveTo>
                <a:cubicBezTo>
                  <a:pt x="7790" y="5574"/>
                  <a:pt x="7436" y="5574"/>
                  <a:pt x="7082" y="5574"/>
                </a:cubicBezTo>
                <a:cubicBezTo>
                  <a:pt x="4603" y="5574"/>
                  <a:pt x="4603" y="5574"/>
                  <a:pt x="4603" y="5574"/>
                </a:cubicBezTo>
                <a:cubicBezTo>
                  <a:pt x="4249" y="5574"/>
                  <a:pt x="4249" y="5574"/>
                  <a:pt x="4249" y="5574"/>
                </a:cubicBezTo>
                <a:cubicBezTo>
                  <a:pt x="3895" y="5923"/>
                  <a:pt x="4249" y="5923"/>
                  <a:pt x="4249" y="5923"/>
                </a:cubicBezTo>
                <a:cubicBezTo>
                  <a:pt x="6020" y="9058"/>
                  <a:pt x="6020" y="9058"/>
                  <a:pt x="6020" y="9058"/>
                </a:cubicBezTo>
                <a:cubicBezTo>
                  <a:pt x="6020" y="9058"/>
                  <a:pt x="6020" y="9058"/>
                  <a:pt x="6020" y="9058"/>
                </a:cubicBezTo>
                <a:cubicBezTo>
                  <a:pt x="3187" y="13935"/>
                  <a:pt x="3187" y="13935"/>
                  <a:pt x="3187" y="13935"/>
                </a:cubicBezTo>
                <a:cubicBezTo>
                  <a:pt x="3187" y="13935"/>
                  <a:pt x="3187" y="14284"/>
                  <a:pt x="3187" y="14284"/>
                </a:cubicBezTo>
                <a:cubicBezTo>
                  <a:pt x="3187" y="14284"/>
                  <a:pt x="3187" y="14632"/>
                  <a:pt x="3541" y="14632"/>
                </a:cubicBezTo>
                <a:cubicBezTo>
                  <a:pt x="6020" y="14632"/>
                  <a:pt x="6020" y="14632"/>
                  <a:pt x="6020" y="14632"/>
                </a:cubicBezTo>
                <a:cubicBezTo>
                  <a:pt x="6374" y="14632"/>
                  <a:pt x="6728" y="14284"/>
                  <a:pt x="6728" y="13935"/>
                </a:cubicBezTo>
                <a:cubicBezTo>
                  <a:pt x="9561" y="9406"/>
                  <a:pt x="9561" y="9058"/>
                  <a:pt x="9561" y="9058"/>
                </a:cubicBezTo>
                <a:cubicBezTo>
                  <a:pt x="9561" y="9058"/>
                  <a:pt x="9561" y="9058"/>
                  <a:pt x="7790" y="5923"/>
                </a:cubicBezTo>
                <a:close/>
                <a:moveTo>
                  <a:pt x="18059" y="2090"/>
                </a:moveTo>
                <a:cubicBezTo>
                  <a:pt x="15580" y="2090"/>
                  <a:pt x="15580" y="2090"/>
                  <a:pt x="15580" y="2090"/>
                </a:cubicBezTo>
                <a:cubicBezTo>
                  <a:pt x="15226" y="2090"/>
                  <a:pt x="14872" y="2090"/>
                  <a:pt x="14872" y="2439"/>
                </a:cubicBezTo>
                <a:cubicBezTo>
                  <a:pt x="9207" y="12194"/>
                  <a:pt x="8852" y="12542"/>
                  <a:pt x="8852" y="12542"/>
                </a:cubicBezTo>
                <a:cubicBezTo>
                  <a:pt x="8852" y="12542"/>
                  <a:pt x="8852" y="12542"/>
                  <a:pt x="12748" y="19510"/>
                </a:cubicBezTo>
                <a:cubicBezTo>
                  <a:pt x="12748" y="19510"/>
                  <a:pt x="13102" y="19858"/>
                  <a:pt x="13456" y="19858"/>
                </a:cubicBezTo>
                <a:cubicBezTo>
                  <a:pt x="15934" y="19858"/>
                  <a:pt x="15934" y="19858"/>
                  <a:pt x="15934" y="19858"/>
                </a:cubicBezTo>
                <a:cubicBezTo>
                  <a:pt x="16289" y="19858"/>
                  <a:pt x="16289" y="19858"/>
                  <a:pt x="16289" y="19858"/>
                </a:cubicBezTo>
                <a:cubicBezTo>
                  <a:pt x="16643" y="19510"/>
                  <a:pt x="16643" y="19510"/>
                  <a:pt x="16289" y="19161"/>
                </a:cubicBezTo>
                <a:cubicBezTo>
                  <a:pt x="12748" y="12542"/>
                  <a:pt x="12748" y="12542"/>
                  <a:pt x="12748" y="12542"/>
                </a:cubicBezTo>
                <a:cubicBezTo>
                  <a:pt x="12748" y="12542"/>
                  <a:pt x="12748" y="12542"/>
                  <a:pt x="12748" y="12542"/>
                </a:cubicBezTo>
                <a:cubicBezTo>
                  <a:pt x="18413" y="2439"/>
                  <a:pt x="18413" y="2439"/>
                  <a:pt x="18413" y="2439"/>
                </a:cubicBezTo>
                <a:cubicBezTo>
                  <a:pt x="18767" y="2439"/>
                  <a:pt x="18767" y="2090"/>
                  <a:pt x="18413" y="2090"/>
                </a:cubicBezTo>
                <a:cubicBezTo>
                  <a:pt x="18413" y="2090"/>
                  <a:pt x="18413" y="2090"/>
                  <a:pt x="18059" y="209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75" name="Shape 5662">
            <a:extLst>
              <a:ext uri="{FF2B5EF4-FFF2-40B4-BE49-F238E27FC236}">
                <a16:creationId xmlns:a16="http://schemas.microsoft.com/office/drawing/2014/main" id="{2311E86F-1EDA-49D1-A215-7ED69C293531}"/>
              </a:ext>
            </a:extLst>
          </p:cNvPr>
          <p:cNvSpPr/>
          <p:nvPr/>
        </p:nvSpPr>
        <p:spPr>
          <a:xfrm>
            <a:off x="7572732" y="1090975"/>
            <a:ext cx="331803" cy="438449"/>
          </a:xfrm>
          <a:custGeom>
            <a:avLst/>
            <a:gdLst>
              <a:gd name="connsiteX0" fmla="*/ 0 w 449037"/>
              <a:gd name="connsiteY0" fmla="*/ 100016 h 593362"/>
              <a:gd name="connsiteX1" fmla="*/ 24356 w 449037"/>
              <a:gd name="connsiteY1" fmla="*/ 122583 h 593362"/>
              <a:gd name="connsiteX2" fmla="*/ 24356 w 449037"/>
              <a:gd name="connsiteY2" fmla="*/ 588438 h 593362"/>
              <a:gd name="connsiteX3" fmla="*/ 0 w 449037"/>
              <a:gd name="connsiteY3" fmla="*/ 565871 h 593362"/>
              <a:gd name="connsiteX4" fmla="*/ 310151 w 449037"/>
              <a:gd name="connsiteY4" fmla="*/ 74170 h 593362"/>
              <a:gd name="connsiteX5" fmla="*/ 319840 w 449037"/>
              <a:gd name="connsiteY5" fmla="*/ 98356 h 593362"/>
              <a:gd name="connsiteX6" fmla="*/ 337605 w 449037"/>
              <a:gd name="connsiteY6" fmla="*/ 98356 h 593362"/>
              <a:gd name="connsiteX7" fmla="*/ 310151 w 449037"/>
              <a:gd name="connsiteY7" fmla="*/ 74170 h 593362"/>
              <a:gd name="connsiteX8" fmla="*/ 264932 w 449037"/>
              <a:gd name="connsiteY8" fmla="*/ 61271 h 593362"/>
              <a:gd name="connsiteX9" fmla="*/ 179339 w 449037"/>
              <a:gd name="connsiteY9" fmla="*/ 127379 h 593362"/>
              <a:gd name="connsiteX10" fmla="*/ 352140 w 449037"/>
              <a:gd name="connsiteY10" fmla="*/ 127379 h 593362"/>
              <a:gd name="connsiteX11" fmla="*/ 344065 w 449037"/>
              <a:gd name="connsiteY11" fmla="*/ 108031 h 593362"/>
              <a:gd name="connsiteX12" fmla="*/ 290771 w 449037"/>
              <a:gd name="connsiteY12" fmla="*/ 108031 h 593362"/>
              <a:gd name="connsiteX13" fmla="*/ 264932 w 449037"/>
              <a:gd name="connsiteY13" fmla="*/ 61271 h 593362"/>
              <a:gd name="connsiteX14" fmla="*/ 203563 w 449037"/>
              <a:gd name="connsiteY14" fmla="*/ 0 h 593362"/>
              <a:gd name="connsiteX15" fmla="*/ 282696 w 449037"/>
              <a:gd name="connsiteY15" fmla="*/ 32248 h 593362"/>
              <a:gd name="connsiteX16" fmla="*/ 373134 w 449037"/>
              <a:gd name="connsiteY16" fmla="*/ 98356 h 593362"/>
              <a:gd name="connsiteX17" fmla="*/ 419968 w 449037"/>
              <a:gd name="connsiteY17" fmla="*/ 98356 h 593362"/>
              <a:gd name="connsiteX18" fmla="*/ 447422 w 449037"/>
              <a:gd name="connsiteY18" fmla="*/ 120930 h 593362"/>
              <a:gd name="connsiteX19" fmla="*/ 428043 w 449037"/>
              <a:gd name="connsiteY19" fmla="*/ 120930 h 593362"/>
              <a:gd name="connsiteX20" fmla="*/ 413508 w 449037"/>
              <a:gd name="connsiteY20" fmla="*/ 108031 h 593362"/>
              <a:gd name="connsiteX21" fmla="*/ 376364 w 449037"/>
              <a:gd name="connsiteY21" fmla="*/ 108031 h 593362"/>
              <a:gd name="connsiteX22" fmla="*/ 382824 w 449037"/>
              <a:gd name="connsiteY22" fmla="*/ 127379 h 593362"/>
              <a:gd name="connsiteX23" fmla="*/ 449037 w 449037"/>
              <a:gd name="connsiteY23" fmla="*/ 127379 h 593362"/>
              <a:gd name="connsiteX24" fmla="*/ 449037 w 449037"/>
              <a:gd name="connsiteY24" fmla="*/ 593362 h 593362"/>
              <a:gd name="connsiteX25" fmla="*/ 33992 w 449037"/>
              <a:gd name="connsiteY25" fmla="*/ 593362 h 593362"/>
              <a:gd name="connsiteX26" fmla="*/ 33992 w 449037"/>
              <a:gd name="connsiteY26" fmla="*/ 127379 h 593362"/>
              <a:gd name="connsiteX27" fmla="*/ 148655 w 449037"/>
              <a:gd name="connsiteY27" fmla="*/ 127379 h 593362"/>
              <a:gd name="connsiteX28" fmla="*/ 227788 w 449037"/>
              <a:gd name="connsiteY28" fmla="*/ 37085 h 593362"/>
              <a:gd name="connsiteX29" fmla="*/ 203563 w 449037"/>
              <a:gd name="connsiteY29" fmla="*/ 33860 h 593362"/>
              <a:gd name="connsiteX30" fmla="*/ 117970 w 449037"/>
              <a:gd name="connsiteY30" fmla="*/ 106418 h 593362"/>
              <a:gd name="connsiteX31" fmla="*/ 119585 w 449037"/>
              <a:gd name="connsiteY31" fmla="*/ 108031 h 593362"/>
              <a:gd name="connsiteX32" fmla="*/ 117970 w 449037"/>
              <a:gd name="connsiteY32" fmla="*/ 108031 h 593362"/>
              <a:gd name="connsiteX33" fmla="*/ 85671 w 449037"/>
              <a:gd name="connsiteY33" fmla="*/ 108031 h 593362"/>
              <a:gd name="connsiteX34" fmla="*/ 16228 w 449037"/>
              <a:gd name="connsiteY34" fmla="*/ 108031 h 593362"/>
              <a:gd name="connsiteX35" fmla="*/ 4923 w 449037"/>
              <a:gd name="connsiteY35" fmla="*/ 96744 h 593362"/>
              <a:gd name="connsiteX36" fmla="*/ 88901 w 449037"/>
              <a:gd name="connsiteY36" fmla="*/ 96744 h 593362"/>
              <a:gd name="connsiteX37" fmla="*/ 203563 w 449037"/>
              <a:gd name="connsiteY37" fmla="*/ 0 h 59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49037" h="593362">
                <a:moveTo>
                  <a:pt x="0" y="100016"/>
                </a:moveTo>
                <a:lnTo>
                  <a:pt x="24356" y="122583"/>
                </a:lnTo>
                <a:lnTo>
                  <a:pt x="24356" y="588438"/>
                </a:lnTo>
                <a:lnTo>
                  <a:pt x="0" y="565871"/>
                </a:lnTo>
                <a:close/>
                <a:moveTo>
                  <a:pt x="310151" y="74170"/>
                </a:moveTo>
                <a:cubicBezTo>
                  <a:pt x="314995" y="82232"/>
                  <a:pt x="316610" y="90294"/>
                  <a:pt x="319840" y="98356"/>
                </a:cubicBezTo>
                <a:lnTo>
                  <a:pt x="337605" y="98356"/>
                </a:lnTo>
                <a:cubicBezTo>
                  <a:pt x="329530" y="88682"/>
                  <a:pt x="321455" y="80620"/>
                  <a:pt x="310151" y="74170"/>
                </a:cubicBezTo>
                <a:close/>
                <a:moveTo>
                  <a:pt x="264932" y="61271"/>
                </a:moveTo>
                <a:cubicBezTo>
                  <a:pt x="224558" y="61271"/>
                  <a:pt x="190644" y="90294"/>
                  <a:pt x="179339" y="127379"/>
                </a:cubicBezTo>
                <a:lnTo>
                  <a:pt x="352140" y="127379"/>
                </a:lnTo>
                <a:cubicBezTo>
                  <a:pt x="348910" y="120930"/>
                  <a:pt x="347295" y="114480"/>
                  <a:pt x="344065" y="108031"/>
                </a:cubicBezTo>
                <a:lnTo>
                  <a:pt x="290771" y="108031"/>
                </a:lnTo>
                <a:cubicBezTo>
                  <a:pt x="287541" y="90294"/>
                  <a:pt x="279466" y="72558"/>
                  <a:pt x="264932" y="61271"/>
                </a:cubicBezTo>
                <a:close/>
                <a:moveTo>
                  <a:pt x="203563" y="0"/>
                </a:moveTo>
                <a:cubicBezTo>
                  <a:pt x="234247" y="0"/>
                  <a:pt x="261702" y="12899"/>
                  <a:pt x="282696" y="32248"/>
                </a:cubicBezTo>
                <a:cubicBezTo>
                  <a:pt x="321455" y="38698"/>
                  <a:pt x="355369" y="62883"/>
                  <a:pt x="373134" y="98356"/>
                </a:cubicBezTo>
                <a:lnTo>
                  <a:pt x="419968" y="98356"/>
                </a:lnTo>
                <a:lnTo>
                  <a:pt x="447422" y="120930"/>
                </a:lnTo>
                <a:lnTo>
                  <a:pt x="428043" y="120930"/>
                </a:lnTo>
                <a:lnTo>
                  <a:pt x="413508" y="108031"/>
                </a:lnTo>
                <a:lnTo>
                  <a:pt x="376364" y="108031"/>
                </a:lnTo>
                <a:cubicBezTo>
                  <a:pt x="379594" y="114480"/>
                  <a:pt x="381209" y="120930"/>
                  <a:pt x="382824" y="127379"/>
                </a:cubicBezTo>
                <a:lnTo>
                  <a:pt x="449037" y="127379"/>
                </a:lnTo>
                <a:lnTo>
                  <a:pt x="449037" y="593362"/>
                </a:lnTo>
                <a:lnTo>
                  <a:pt x="33992" y="593362"/>
                </a:lnTo>
                <a:lnTo>
                  <a:pt x="33992" y="127379"/>
                </a:lnTo>
                <a:lnTo>
                  <a:pt x="148655" y="127379"/>
                </a:lnTo>
                <a:cubicBezTo>
                  <a:pt x="156729" y="85457"/>
                  <a:pt x="187414" y="51597"/>
                  <a:pt x="227788" y="37085"/>
                </a:cubicBezTo>
                <a:cubicBezTo>
                  <a:pt x="219713" y="35473"/>
                  <a:pt x="211638" y="33860"/>
                  <a:pt x="203563" y="33860"/>
                </a:cubicBezTo>
                <a:cubicBezTo>
                  <a:pt x="163189" y="33860"/>
                  <a:pt x="127660" y="64496"/>
                  <a:pt x="117970" y="106418"/>
                </a:cubicBezTo>
                <a:lnTo>
                  <a:pt x="119585" y="108031"/>
                </a:lnTo>
                <a:lnTo>
                  <a:pt x="117970" y="108031"/>
                </a:lnTo>
                <a:lnTo>
                  <a:pt x="85671" y="108031"/>
                </a:lnTo>
                <a:lnTo>
                  <a:pt x="16228" y="108031"/>
                </a:lnTo>
                <a:lnTo>
                  <a:pt x="4923" y="96744"/>
                </a:lnTo>
                <a:lnTo>
                  <a:pt x="88901" y="96744"/>
                </a:lnTo>
                <a:cubicBezTo>
                  <a:pt x="103436" y="40310"/>
                  <a:pt x="148655" y="0"/>
                  <a:pt x="203563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9" name="Shape 5663"/>
          <p:cNvSpPr/>
          <p:nvPr/>
        </p:nvSpPr>
        <p:spPr>
          <a:xfrm>
            <a:off x="8427225" y="1121889"/>
            <a:ext cx="370995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77" y="21600"/>
                </a:moveTo>
                <a:cubicBezTo>
                  <a:pt x="4957" y="21600"/>
                  <a:pt x="0" y="16723"/>
                  <a:pt x="0" y="10800"/>
                </a:cubicBezTo>
                <a:cubicBezTo>
                  <a:pt x="0" y="4877"/>
                  <a:pt x="4957" y="0"/>
                  <a:pt x="10977" y="0"/>
                </a:cubicBezTo>
                <a:cubicBezTo>
                  <a:pt x="16997" y="0"/>
                  <a:pt x="21600" y="4877"/>
                  <a:pt x="21600" y="10800"/>
                </a:cubicBezTo>
                <a:cubicBezTo>
                  <a:pt x="21600" y="16723"/>
                  <a:pt x="16997" y="21600"/>
                  <a:pt x="10977" y="21600"/>
                </a:cubicBezTo>
                <a:close/>
                <a:moveTo>
                  <a:pt x="17351" y="14632"/>
                </a:moveTo>
                <a:cubicBezTo>
                  <a:pt x="10977" y="4877"/>
                  <a:pt x="10977" y="4877"/>
                  <a:pt x="10977" y="4877"/>
                </a:cubicBezTo>
                <a:cubicBezTo>
                  <a:pt x="4249" y="14632"/>
                  <a:pt x="4249" y="14632"/>
                  <a:pt x="4249" y="14632"/>
                </a:cubicBezTo>
                <a:cubicBezTo>
                  <a:pt x="5666" y="14632"/>
                  <a:pt x="5666" y="14632"/>
                  <a:pt x="5666" y="14632"/>
                </a:cubicBezTo>
                <a:cubicBezTo>
                  <a:pt x="7082" y="12194"/>
                  <a:pt x="7082" y="12194"/>
                  <a:pt x="7082" y="12194"/>
                </a:cubicBezTo>
                <a:cubicBezTo>
                  <a:pt x="14518" y="12194"/>
                  <a:pt x="14518" y="12194"/>
                  <a:pt x="14518" y="12194"/>
                </a:cubicBezTo>
                <a:cubicBezTo>
                  <a:pt x="15934" y="14632"/>
                  <a:pt x="15934" y="14632"/>
                  <a:pt x="15934" y="14632"/>
                </a:cubicBezTo>
                <a:lnTo>
                  <a:pt x="17351" y="14632"/>
                </a:lnTo>
                <a:close/>
                <a:moveTo>
                  <a:pt x="13810" y="11497"/>
                </a:moveTo>
                <a:cubicBezTo>
                  <a:pt x="8144" y="11497"/>
                  <a:pt x="8144" y="11497"/>
                  <a:pt x="8144" y="11497"/>
                </a:cubicBezTo>
                <a:cubicBezTo>
                  <a:pt x="10977" y="6968"/>
                  <a:pt x="10977" y="6968"/>
                  <a:pt x="10977" y="6968"/>
                </a:cubicBezTo>
                <a:lnTo>
                  <a:pt x="13810" y="1149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0" name="Shape 5664"/>
          <p:cNvSpPr/>
          <p:nvPr/>
        </p:nvSpPr>
        <p:spPr>
          <a:xfrm>
            <a:off x="9304123" y="1121891"/>
            <a:ext cx="438449" cy="3457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463"/>
                </a:moveTo>
                <a:cubicBezTo>
                  <a:pt x="21600" y="21221"/>
                  <a:pt x="21300" y="21600"/>
                  <a:pt x="21000" y="21600"/>
                </a:cubicBezTo>
                <a:cubicBezTo>
                  <a:pt x="900" y="21600"/>
                  <a:pt x="900" y="21600"/>
                  <a:pt x="900" y="21600"/>
                </a:cubicBezTo>
                <a:cubicBezTo>
                  <a:pt x="600" y="21600"/>
                  <a:pt x="0" y="21221"/>
                  <a:pt x="0" y="20463"/>
                </a:cubicBezTo>
                <a:cubicBezTo>
                  <a:pt x="0" y="18568"/>
                  <a:pt x="0" y="18568"/>
                  <a:pt x="0" y="18568"/>
                </a:cubicBezTo>
                <a:cubicBezTo>
                  <a:pt x="0" y="18189"/>
                  <a:pt x="600" y="17811"/>
                  <a:pt x="900" y="17811"/>
                </a:cubicBezTo>
                <a:cubicBezTo>
                  <a:pt x="21000" y="17811"/>
                  <a:pt x="21000" y="17811"/>
                  <a:pt x="21000" y="17811"/>
                </a:cubicBezTo>
                <a:cubicBezTo>
                  <a:pt x="21300" y="17811"/>
                  <a:pt x="21600" y="18189"/>
                  <a:pt x="21600" y="18568"/>
                </a:cubicBezTo>
                <a:lnTo>
                  <a:pt x="21600" y="20463"/>
                </a:lnTo>
                <a:close/>
                <a:moveTo>
                  <a:pt x="21600" y="9095"/>
                </a:moveTo>
                <a:cubicBezTo>
                  <a:pt x="21600" y="9474"/>
                  <a:pt x="21300" y="9853"/>
                  <a:pt x="21000" y="9853"/>
                </a:cubicBezTo>
                <a:cubicBezTo>
                  <a:pt x="2400" y="9853"/>
                  <a:pt x="2400" y="9853"/>
                  <a:pt x="2400" y="9853"/>
                </a:cubicBezTo>
                <a:cubicBezTo>
                  <a:pt x="2100" y="9853"/>
                  <a:pt x="1800" y="9474"/>
                  <a:pt x="1800" y="9095"/>
                </a:cubicBezTo>
                <a:cubicBezTo>
                  <a:pt x="1800" y="6821"/>
                  <a:pt x="1800" y="6821"/>
                  <a:pt x="1800" y="6821"/>
                </a:cubicBezTo>
                <a:cubicBezTo>
                  <a:pt x="1800" y="6442"/>
                  <a:pt x="2100" y="6063"/>
                  <a:pt x="2400" y="6063"/>
                </a:cubicBezTo>
                <a:cubicBezTo>
                  <a:pt x="21000" y="6063"/>
                  <a:pt x="21000" y="6063"/>
                  <a:pt x="21000" y="6063"/>
                </a:cubicBezTo>
                <a:cubicBezTo>
                  <a:pt x="21300" y="6063"/>
                  <a:pt x="21600" y="6442"/>
                  <a:pt x="21600" y="6821"/>
                </a:cubicBezTo>
                <a:lnTo>
                  <a:pt x="21600" y="9095"/>
                </a:lnTo>
                <a:close/>
                <a:moveTo>
                  <a:pt x="21600" y="14779"/>
                </a:moveTo>
                <a:cubicBezTo>
                  <a:pt x="21600" y="15158"/>
                  <a:pt x="21300" y="15916"/>
                  <a:pt x="21000" y="15916"/>
                </a:cubicBezTo>
                <a:cubicBezTo>
                  <a:pt x="5400" y="15916"/>
                  <a:pt x="5400" y="15916"/>
                  <a:pt x="5400" y="15916"/>
                </a:cubicBezTo>
                <a:cubicBezTo>
                  <a:pt x="5100" y="15916"/>
                  <a:pt x="4800" y="15158"/>
                  <a:pt x="4800" y="14779"/>
                </a:cubicBezTo>
                <a:cubicBezTo>
                  <a:pt x="4800" y="12884"/>
                  <a:pt x="4800" y="12884"/>
                  <a:pt x="4800" y="12884"/>
                </a:cubicBezTo>
                <a:cubicBezTo>
                  <a:pt x="4800" y="12126"/>
                  <a:pt x="5100" y="11747"/>
                  <a:pt x="5400" y="11747"/>
                </a:cubicBezTo>
                <a:cubicBezTo>
                  <a:pt x="21000" y="11747"/>
                  <a:pt x="21000" y="11747"/>
                  <a:pt x="21000" y="11747"/>
                </a:cubicBezTo>
                <a:cubicBezTo>
                  <a:pt x="21300" y="11747"/>
                  <a:pt x="21600" y="12126"/>
                  <a:pt x="21600" y="12884"/>
                </a:cubicBezTo>
                <a:lnTo>
                  <a:pt x="21600" y="14779"/>
                </a:lnTo>
                <a:close/>
                <a:moveTo>
                  <a:pt x="21600" y="3032"/>
                </a:moveTo>
                <a:cubicBezTo>
                  <a:pt x="21600" y="3789"/>
                  <a:pt x="21300" y="4168"/>
                  <a:pt x="21000" y="4168"/>
                </a:cubicBezTo>
                <a:cubicBezTo>
                  <a:pt x="7200" y="4168"/>
                  <a:pt x="7200" y="4168"/>
                  <a:pt x="7200" y="4168"/>
                </a:cubicBezTo>
                <a:cubicBezTo>
                  <a:pt x="6600" y="4168"/>
                  <a:pt x="6300" y="3789"/>
                  <a:pt x="6300" y="3032"/>
                </a:cubicBezTo>
                <a:cubicBezTo>
                  <a:pt x="6300" y="1137"/>
                  <a:pt x="6300" y="1137"/>
                  <a:pt x="6300" y="1137"/>
                </a:cubicBezTo>
                <a:cubicBezTo>
                  <a:pt x="6300" y="758"/>
                  <a:pt x="6600" y="0"/>
                  <a:pt x="7200" y="0"/>
                </a:cubicBezTo>
                <a:cubicBezTo>
                  <a:pt x="21000" y="0"/>
                  <a:pt x="21000" y="0"/>
                  <a:pt x="21000" y="0"/>
                </a:cubicBezTo>
                <a:cubicBezTo>
                  <a:pt x="21300" y="0"/>
                  <a:pt x="21600" y="758"/>
                  <a:pt x="21600" y="1137"/>
                </a:cubicBezTo>
                <a:lnTo>
                  <a:pt x="21600" y="303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1" name="Shape 5665"/>
          <p:cNvSpPr/>
          <p:nvPr/>
        </p:nvSpPr>
        <p:spPr>
          <a:xfrm>
            <a:off x="10181020" y="1090975"/>
            <a:ext cx="309163" cy="438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65" y="12300"/>
                </a:moveTo>
                <a:cubicBezTo>
                  <a:pt x="2965" y="12000"/>
                  <a:pt x="2541" y="11400"/>
                  <a:pt x="2541" y="11100"/>
                </a:cubicBezTo>
                <a:cubicBezTo>
                  <a:pt x="2541" y="10200"/>
                  <a:pt x="4235" y="9000"/>
                  <a:pt x="5929" y="9000"/>
                </a:cubicBezTo>
                <a:cubicBezTo>
                  <a:pt x="6353" y="9000"/>
                  <a:pt x="6776" y="9000"/>
                  <a:pt x="6776" y="9000"/>
                </a:cubicBezTo>
                <a:cubicBezTo>
                  <a:pt x="6353" y="7800"/>
                  <a:pt x="4235" y="3600"/>
                  <a:pt x="4235" y="2400"/>
                </a:cubicBezTo>
                <a:cubicBezTo>
                  <a:pt x="4235" y="1200"/>
                  <a:pt x="5082" y="0"/>
                  <a:pt x="6776" y="0"/>
                </a:cubicBezTo>
                <a:cubicBezTo>
                  <a:pt x="9318" y="0"/>
                  <a:pt x="11859" y="6300"/>
                  <a:pt x="12706" y="7500"/>
                </a:cubicBezTo>
                <a:cubicBezTo>
                  <a:pt x="13129" y="6000"/>
                  <a:pt x="15671" y="600"/>
                  <a:pt x="18212" y="600"/>
                </a:cubicBezTo>
                <a:cubicBezTo>
                  <a:pt x="19906" y="600"/>
                  <a:pt x="20753" y="1500"/>
                  <a:pt x="20753" y="2700"/>
                </a:cubicBezTo>
                <a:cubicBezTo>
                  <a:pt x="20753" y="3900"/>
                  <a:pt x="19059" y="7800"/>
                  <a:pt x="18212" y="9300"/>
                </a:cubicBezTo>
                <a:cubicBezTo>
                  <a:pt x="21176" y="9600"/>
                  <a:pt x="21600" y="11400"/>
                  <a:pt x="21600" y="13200"/>
                </a:cubicBezTo>
                <a:cubicBezTo>
                  <a:pt x="21600" y="18000"/>
                  <a:pt x="16941" y="21600"/>
                  <a:pt x="10165" y="21600"/>
                </a:cubicBezTo>
                <a:cubicBezTo>
                  <a:pt x="8894" y="21600"/>
                  <a:pt x="7624" y="21600"/>
                  <a:pt x="6353" y="21300"/>
                </a:cubicBezTo>
                <a:cubicBezTo>
                  <a:pt x="2965" y="20400"/>
                  <a:pt x="0" y="18000"/>
                  <a:pt x="0" y="15300"/>
                </a:cubicBezTo>
                <a:cubicBezTo>
                  <a:pt x="0" y="13800"/>
                  <a:pt x="847" y="12900"/>
                  <a:pt x="2965" y="12300"/>
                </a:cubicBezTo>
                <a:close/>
                <a:moveTo>
                  <a:pt x="2541" y="16500"/>
                </a:moveTo>
                <a:cubicBezTo>
                  <a:pt x="3812" y="18900"/>
                  <a:pt x="6776" y="20400"/>
                  <a:pt x="10165" y="20400"/>
                </a:cubicBezTo>
                <a:cubicBezTo>
                  <a:pt x="13129" y="20400"/>
                  <a:pt x="15247" y="19500"/>
                  <a:pt x="16941" y="18300"/>
                </a:cubicBezTo>
                <a:cubicBezTo>
                  <a:pt x="18635" y="16800"/>
                  <a:pt x="19482" y="15000"/>
                  <a:pt x="19482" y="13200"/>
                </a:cubicBezTo>
                <a:cubicBezTo>
                  <a:pt x="19482" y="12300"/>
                  <a:pt x="19482" y="11400"/>
                  <a:pt x="18635" y="10800"/>
                </a:cubicBezTo>
                <a:cubicBezTo>
                  <a:pt x="17365" y="9900"/>
                  <a:pt x="12282" y="9600"/>
                  <a:pt x="10588" y="9600"/>
                </a:cubicBezTo>
                <a:cubicBezTo>
                  <a:pt x="10165" y="9600"/>
                  <a:pt x="9741" y="9600"/>
                  <a:pt x="9741" y="9900"/>
                </a:cubicBezTo>
                <a:cubicBezTo>
                  <a:pt x="9318" y="9900"/>
                  <a:pt x="9318" y="10200"/>
                  <a:pt x="9318" y="10200"/>
                </a:cubicBezTo>
                <a:cubicBezTo>
                  <a:pt x="9318" y="12000"/>
                  <a:pt x="14824" y="12000"/>
                  <a:pt x="16518" y="12000"/>
                </a:cubicBezTo>
                <a:cubicBezTo>
                  <a:pt x="16941" y="12000"/>
                  <a:pt x="16941" y="12000"/>
                  <a:pt x="17365" y="12000"/>
                </a:cubicBezTo>
                <a:cubicBezTo>
                  <a:pt x="17365" y="12300"/>
                  <a:pt x="17788" y="12600"/>
                  <a:pt x="17788" y="12900"/>
                </a:cubicBezTo>
                <a:cubicBezTo>
                  <a:pt x="17365" y="13200"/>
                  <a:pt x="16518" y="13200"/>
                  <a:pt x="16094" y="13500"/>
                </a:cubicBezTo>
                <a:cubicBezTo>
                  <a:pt x="15247" y="13500"/>
                  <a:pt x="14824" y="13800"/>
                  <a:pt x="14400" y="14100"/>
                </a:cubicBezTo>
                <a:cubicBezTo>
                  <a:pt x="13129" y="14700"/>
                  <a:pt x="11859" y="15900"/>
                  <a:pt x="11859" y="17100"/>
                </a:cubicBezTo>
                <a:cubicBezTo>
                  <a:pt x="11859" y="17700"/>
                  <a:pt x="12282" y="18300"/>
                  <a:pt x="12282" y="19200"/>
                </a:cubicBezTo>
                <a:cubicBezTo>
                  <a:pt x="12282" y="19200"/>
                  <a:pt x="12282" y="19500"/>
                  <a:pt x="12282" y="19500"/>
                </a:cubicBezTo>
                <a:cubicBezTo>
                  <a:pt x="10165" y="19200"/>
                  <a:pt x="9741" y="18000"/>
                  <a:pt x="9741" y="16800"/>
                </a:cubicBezTo>
                <a:cubicBezTo>
                  <a:pt x="9741" y="16800"/>
                  <a:pt x="9318" y="16800"/>
                  <a:pt x="9318" y="16800"/>
                </a:cubicBezTo>
                <a:cubicBezTo>
                  <a:pt x="9318" y="16800"/>
                  <a:pt x="9318" y="17100"/>
                  <a:pt x="9318" y="17100"/>
                </a:cubicBezTo>
                <a:cubicBezTo>
                  <a:pt x="9318" y="18000"/>
                  <a:pt x="8047" y="18600"/>
                  <a:pt x="6776" y="18600"/>
                </a:cubicBezTo>
                <a:cubicBezTo>
                  <a:pt x="5082" y="18600"/>
                  <a:pt x="2541" y="17100"/>
                  <a:pt x="2541" y="15900"/>
                </a:cubicBezTo>
                <a:cubicBezTo>
                  <a:pt x="2541" y="15300"/>
                  <a:pt x="2965" y="15300"/>
                  <a:pt x="2965" y="15000"/>
                </a:cubicBezTo>
                <a:cubicBezTo>
                  <a:pt x="3388" y="15300"/>
                  <a:pt x="3812" y="15600"/>
                  <a:pt x="4235" y="15900"/>
                </a:cubicBezTo>
                <a:cubicBezTo>
                  <a:pt x="4659" y="16200"/>
                  <a:pt x="5506" y="17100"/>
                  <a:pt x="6353" y="17100"/>
                </a:cubicBezTo>
                <a:cubicBezTo>
                  <a:pt x="6776" y="17100"/>
                  <a:pt x="7200" y="17100"/>
                  <a:pt x="7200" y="16800"/>
                </a:cubicBezTo>
                <a:cubicBezTo>
                  <a:pt x="7200" y="16200"/>
                  <a:pt x="4235" y="13800"/>
                  <a:pt x="3812" y="13800"/>
                </a:cubicBezTo>
                <a:cubicBezTo>
                  <a:pt x="2541" y="13800"/>
                  <a:pt x="2118" y="14700"/>
                  <a:pt x="2118" y="15300"/>
                </a:cubicBezTo>
                <a:cubicBezTo>
                  <a:pt x="2118" y="15600"/>
                  <a:pt x="2118" y="16200"/>
                  <a:pt x="2541" y="16500"/>
                </a:cubicBezTo>
                <a:close/>
                <a:moveTo>
                  <a:pt x="9318" y="15300"/>
                </a:moveTo>
                <a:cubicBezTo>
                  <a:pt x="9741" y="15300"/>
                  <a:pt x="9741" y="15000"/>
                  <a:pt x="9741" y="15000"/>
                </a:cubicBezTo>
                <a:cubicBezTo>
                  <a:pt x="9741" y="14700"/>
                  <a:pt x="9318" y="13800"/>
                  <a:pt x="9318" y="13800"/>
                </a:cubicBezTo>
                <a:cubicBezTo>
                  <a:pt x="8894" y="12900"/>
                  <a:pt x="7200" y="10500"/>
                  <a:pt x="5929" y="10500"/>
                </a:cubicBezTo>
                <a:cubicBezTo>
                  <a:pt x="5506" y="10500"/>
                  <a:pt x="4659" y="10800"/>
                  <a:pt x="4659" y="11400"/>
                </a:cubicBezTo>
                <a:cubicBezTo>
                  <a:pt x="4659" y="12300"/>
                  <a:pt x="8047" y="15300"/>
                  <a:pt x="9318" y="15300"/>
                </a:cubicBezTo>
                <a:close/>
                <a:moveTo>
                  <a:pt x="8894" y="8400"/>
                </a:moveTo>
                <a:cubicBezTo>
                  <a:pt x="8894" y="8400"/>
                  <a:pt x="9318" y="8400"/>
                  <a:pt x="9741" y="8400"/>
                </a:cubicBezTo>
                <a:cubicBezTo>
                  <a:pt x="10165" y="8400"/>
                  <a:pt x="10588" y="8400"/>
                  <a:pt x="11012" y="8400"/>
                </a:cubicBezTo>
                <a:cubicBezTo>
                  <a:pt x="8894" y="4200"/>
                  <a:pt x="8894" y="4200"/>
                  <a:pt x="8894" y="4200"/>
                </a:cubicBezTo>
                <a:cubicBezTo>
                  <a:pt x="8471" y="3600"/>
                  <a:pt x="7624" y="1500"/>
                  <a:pt x="6776" y="1500"/>
                </a:cubicBezTo>
                <a:cubicBezTo>
                  <a:pt x="6353" y="1500"/>
                  <a:pt x="5929" y="1800"/>
                  <a:pt x="5929" y="2100"/>
                </a:cubicBezTo>
                <a:cubicBezTo>
                  <a:pt x="5929" y="3300"/>
                  <a:pt x="8047" y="7200"/>
                  <a:pt x="8894" y="8400"/>
                </a:cubicBezTo>
                <a:close/>
                <a:moveTo>
                  <a:pt x="11435" y="14100"/>
                </a:moveTo>
                <a:cubicBezTo>
                  <a:pt x="11859" y="13800"/>
                  <a:pt x="12282" y="13500"/>
                  <a:pt x="12706" y="13200"/>
                </a:cubicBezTo>
                <a:cubicBezTo>
                  <a:pt x="12282" y="13200"/>
                  <a:pt x="11435" y="13200"/>
                  <a:pt x="11012" y="12900"/>
                </a:cubicBezTo>
                <a:cubicBezTo>
                  <a:pt x="11012" y="13200"/>
                  <a:pt x="11435" y="13500"/>
                  <a:pt x="11435" y="14100"/>
                </a:cubicBezTo>
                <a:close/>
                <a:moveTo>
                  <a:pt x="13976" y="8700"/>
                </a:moveTo>
                <a:cubicBezTo>
                  <a:pt x="16094" y="9000"/>
                  <a:pt x="16094" y="9000"/>
                  <a:pt x="16094" y="9000"/>
                </a:cubicBezTo>
                <a:cubicBezTo>
                  <a:pt x="16518" y="7800"/>
                  <a:pt x="19059" y="3300"/>
                  <a:pt x="19059" y="2700"/>
                </a:cubicBezTo>
                <a:cubicBezTo>
                  <a:pt x="19059" y="2400"/>
                  <a:pt x="18635" y="1800"/>
                  <a:pt x="18212" y="1800"/>
                </a:cubicBezTo>
                <a:cubicBezTo>
                  <a:pt x="17365" y="1800"/>
                  <a:pt x="16518" y="4200"/>
                  <a:pt x="16094" y="4500"/>
                </a:cubicBezTo>
                <a:lnTo>
                  <a:pt x="13976" y="87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2" name="Shape 5666"/>
          <p:cNvSpPr/>
          <p:nvPr/>
        </p:nvSpPr>
        <p:spPr>
          <a:xfrm>
            <a:off x="11074781" y="1200586"/>
            <a:ext cx="244519" cy="2304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937"/>
                </a:moveTo>
                <a:cubicBezTo>
                  <a:pt x="20520" y="13074"/>
                  <a:pt x="20520" y="13074"/>
                  <a:pt x="20520" y="13074"/>
                </a:cubicBezTo>
                <a:cubicBezTo>
                  <a:pt x="19980" y="13074"/>
                  <a:pt x="19980" y="13074"/>
                  <a:pt x="19980" y="13074"/>
                </a:cubicBezTo>
                <a:cubicBezTo>
                  <a:pt x="19440" y="13074"/>
                  <a:pt x="19440" y="13074"/>
                  <a:pt x="19440" y="13074"/>
                </a:cubicBezTo>
                <a:cubicBezTo>
                  <a:pt x="10800" y="3979"/>
                  <a:pt x="10800" y="3979"/>
                  <a:pt x="10800" y="3979"/>
                </a:cubicBezTo>
                <a:cubicBezTo>
                  <a:pt x="2160" y="13074"/>
                  <a:pt x="2160" y="13074"/>
                  <a:pt x="2160" y="13074"/>
                </a:cubicBezTo>
                <a:cubicBezTo>
                  <a:pt x="2160" y="13074"/>
                  <a:pt x="2160" y="13074"/>
                  <a:pt x="1620" y="13074"/>
                </a:cubicBezTo>
                <a:cubicBezTo>
                  <a:pt x="1620" y="13074"/>
                  <a:pt x="1620" y="13074"/>
                  <a:pt x="1080" y="13074"/>
                </a:cubicBezTo>
                <a:cubicBezTo>
                  <a:pt x="0" y="11937"/>
                  <a:pt x="0" y="11937"/>
                  <a:pt x="0" y="11937"/>
                </a:cubicBezTo>
                <a:cubicBezTo>
                  <a:pt x="0" y="11368"/>
                  <a:pt x="0" y="11368"/>
                  <a:pt x="0" y="11368"/>
                </a:cubicBezTo>
                <a:cubicBezTo>
                  <a:pt x="0" y="10800"/>
                  <a:pt x="0" y="10800"/>
                  <a:pt x="0" y="10800"/>
                </a:cubicBezTo>
                <a:cubicBezTo>
                  <a:pt x="10260" y="0"/>
                  <a:pt x="10260" y="0"/>
                  <a:pt x="10260" y="0"/>
                </a:cubicBezTo>
                <a:cubicBezTo>
                  <a:pt x="10260" y="0"/>
                  <a:pt x="10800" y="0"/>
                  <a:pt x="10800" y="0"/>
                </a:cubicBezTo>
                <a:cubicBezTo>
                  <a:pt x="10800" y="0"/>
                  <a:pt x="11340" y="0"/>
                  <a:pt x="11340" y="0"/>
                </a:cubicBezTo>
                <a:cubicBezTo>
                  <a:pt x="21600" y="10800"/>
                  <a:pt x="21600" y="10800"/>
                  <a:pt x="21600" y="10800"/>
                </a:cubicBezTo>
                <a:cubicBezTo>
                  <a:pt x="21600" y="10800"/>
                  <a:pt x="21600" y="10800"/>
                  <a:pt x="21600" y="11368"/>
                </a:cubicBezTo>
                <a:cubicBezTo>
                  <a:pt x="21600" y="11368"/>
                  <a:pt x="21600" y="11368"/>
                  <a:pt x="21600" y="11937"/>
                </a:cubicBezTo>
                <a:close/>
                <a:moveTo>
                  <a:pt x="21600" y="20463"/>
                </a:moveTo>
                <a:cubicBezTo>
                  <a:pt x="20520" y="21600"/>
                  <a:pt x="20520" y="21600"/>
                  <a:pt x="20520" y="21600"/>
                </a:cubicBezTo>
                <a:cubicBezTo>
                  <a:pt x="19980" y="21600"/>
                  <a:pt x="19980" y="21600"/>
                  <a:pt x="19980" y="21600"/>
                </a:cubicBezTo>
                <a:cubicBezTo>
                  <a:pt x="19440" y="21600"/>
                  <a:pt x="19440" y="21600"/>
                  <a:pt x="19440" y="21600"/>
                </a:cubicBezTo>
                <a:cubicBezTo>
                  <a:pt x="10800" y="12505"/>
                  <a:pt x="10800" y="12505"/>
                  <a:pt x="10800" y="12505"/>
                </a:cubicBezTo>
                <a:cubicBezTo>
                  <a:pt x="2160" y="21600"/>
                  <a:pt x="2160" y="21600"/>
                  <a:pt x="2160" y="21600"/>
                </a:cubicBezTo>
                <a:cubicBezTo>
                  <a:pt x="2160" y="21600"/>
                  <a:pt x="2160" y="21600"/>
                  <a:pt x="1620" y="21600"/>
                </a:cubicBezTo>
                <a:cubicBezTo>
                  <a:pt x="1620" y="21600"/>
                  <a:pt x="1620" y="21600"/>
                  <a:pt x="1080" y="21600"/>
                </a:cubicBezTo>
                <a:cubicBezTo>
                  <a:pt x="0" y="20463"/>
                  <a:pt x="0" y="20463"/>
                  <a:pt x="0" y="20463"/>
                </a:cubicBezTo>
                <a:cubicBezTo>
                  <a:pt x="0" y="20463"/>
                  <a:pt x="0" y="19895"/>
                  <a:pt x="0" y="19895"/>
                </a:cubicBezTo>
                <a:cubicBezTo>
                  <a:pt x="0" y="19895"/>
                  <a:pt x="0" y="19326"/>
                  <a:pt x="0" y="19326"/>
                </a:cubicBezTo>
                <a:cubicBezTo>
                  <a:pt x="10260" y="8526"/>
                  <a:pt x="10260" y="8526"/>
                  <a:pt x="10260" y="8526"/>
                </a:cubicBezTo>
                <a:cubicBezTo>
                  <a:pt x="10260" y="8526"/>
                  <a:pt x="10800" y="8526"/>
                  <a:pt x="10800" y="8526"/>
                </a:cubicBezTo>
                <a:cubicBezTo>
                  <a:pt x="10800" y="8526"/>
                  <a:pt x="11340" y="8526"/>
                  <a:pt x="11340" y="8526"/>
                </a:cubicBezTo>
                <a:cubicBezTo>
                  <a:pt x="21600" y="19326"/>
                  <a:pt x="21600" y="19326"/>
                  <a:pt x="21600" y="19326"/>
                </a:cubicBezTo>
                <a:cubicBezTo>
                  <a:pt x="21600" y="19326"/>
                  <a:pt x="21600" y="19895"/>
                  <a:pt x="21600" y="19895"/>
                </a:cubicBezTo>
                <a:cubicBezTo>
                  <a:pt x="21600" y="19895"/>
                  <a:pt x="21600" y="20463"/>
                  <a:pt x="21600" y="2046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9" name="Shape 5673"/>
          <p:cNvSpPr/>
          <p:nvPr/>
        </p:nvSpPr>
        <p:spPr>
          <a:xfrm>
            <a:off x="658813" y="1804858"/>
            <a:ext cx="370995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77" y="21600"/>
                </a:moveTo>
                <a:cubicBezTo>
                  <a:pt x="4957" y="21600"/>
                  <a:pt x="0" y="16723"/>
                  <a:pt x="0" y="10800"/>
                </a:cubicBezTo>
                <a:cubicBezTo>
                  <a:pt x="0" y="4877"/>
                  <a:pt x="4957" y="0"/>
                  <a:pt x="10977" y="0"/>
                </a:cubicBezTo>
                <a:cubicBezTo>
                  <a:pt x="16997" y="0"/>
                  <a:pt x="21600" y="4877"/>
                  <a:pt x="21600" y="10800"/>
                </a:cubicBezTo>
                <a:cubicBezTo>
                  <a:pt x="21600" y="16723"/>
                  <a:pt x="16997" y="21600"/>
                  <a:pt x="10977" y="21600"/>
                </a:cubicBezTo>
                <a:close/>
                <a:moveTo>
                  <a:pt x="15226" y="4529"/>
                </a:moveTo>
                <a:cubicBezTo>
                  <a:pt x="13810" y="3832"/>
                  <a:pt x="12393" y="3135"/>
                  <a:pt x="10977" y="3135"/>
                </a:cubicBezTo>
                <a:cubicBezTo>
                  <a:pt x="6728" y="3135"/>
                  <a:pt x="3187" y="6619"/>
                  <a:pt x="3187" y="10800"/>
                </a:cubicBezTo>
                <a:cubicBezTo>
                  <a:pt x="3187" y="12542"/>
                  <a:pt x="3541" y="13935"/>
                  <a:pt x="4249" y="14981"/>
                </a:cubicBezTo>
                <a:lnTo>
                  <a:pt x="15226" y="4529"/>
                </a:lnTo>
                <a:close/>
                <a:moveTo>
                  <a:pt x="17351" y="6619"/>
                </a:moveTo>
                <a:cubicBezTo>
                  <a:pt x="6728" y="17419"/>
                  <a:pt x="6728" y="17419"/>
                  <a:pt x="6728" y="17419"/>
                </a:cubicBezTo>
                <a:cubicBezTo>
                  <a:pt x="7790" y="18116"/>
                  <a:pt x="9207" y="18465"/>
                  <a:pt x="10977" y="18465"/>
                </a:cubicBezTo>
                <a:cubicBezTo>
                  <a:pt x="15226" y="18465"/>
                  <a:pt x="18413" y="14981"/>
                  <a:pt x="18413" y="10800"/>
                </a:cubicBezTo>
                <a:cubicBezTo>
                  <a:pt x="18413" y="9406"/>
                  <a:pt x="18059" y="8013"/>
                  <a:pt x="17351" y="661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0" name="Shape 5674"/>
          <p:cNvSpPr/>
          <p:nvPr/>
        </p:nvSpPr>
        <p:spPr>
          <a:xfrm>
            <a:off x="1420477" y="1804858"/>
            <a:ext cx="438449" cy="345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0" y="14400"/>
                  <a:pt x="0" y="7200"/>
                  <a:pt x="0" y="0"/>
                </a:cubicBezTo>
                <a:cubicBezTo>
                  <a:pt x="300" y="0"/>
                  <a:pt x="600" y="0"/>
                  <a:pt x="900" y="0"/>
                </a:cubicBezTo>
                <a:cubicBezTo>
                  <a:pt x="900" y="7200"/>
                  <a:pt x="900" y="14400"/>
                  <a:pt x="900" y="21600"/>
                </a:cubicBezTo>
                <a:cubicBezTo>
                  <a:pt x="600" y="21600"/>
                  <a:pt x="300" y="21600"/>
                  <a:pt x="0" y="21600"/>
                </a:cubicBezTo>
                <a:close/>
                <a:moveTo>
                  <a:pt x="1200" y="21600"/>
                </a:moveTo>
                <a:cubicBezTo>
                  <a:pt x="1200" y="14400"/>
                  <a:pt x="1200" y="7200"/>
                  <a:pt x="1200" y="0"/>
                </a:cubicBezTo>
                <a:cubicBezTo>
                  <a:pt x="1500" y="0"/>
                  <a:pt x="1500" y="0"/>
                  <a:pt x="1800" y="0"/>
                </a:cubicBezTo>
                <a:cubicBezTo>
                  <a:pt x="1800" y="7200"/>
                  <a:pt x="1800" y="14400"/>
                  <a:pt x="1800" y="21600"/>
                </a:cubicBezTo>
                <a:cubicBezTo>
                  <a:pt x="1500" y="21600"/>
                  <a:pt x="1500" y="21600"/>
                  <a:pt x="1200" y="21600"/>
                </a:cubicBezTo>
                <a:close/>
                <a:moveTo>
                  <a:pt x="2400" y="21600"/>
                </a:moveTo>
                <a:cubicBezTo>
                  <a:pt x="2400" y="14400"/>
                  <a:pt x="2400" y="7200"/>
                  <a:pt x="2400" y="0"/>
                </a:cubicBezTo>
                <a:cubicBezTo>
                  <a:pt x="2400" y="0"/>
                  <a:pt x="2700" y="0"/>
                  <a:pt x="2700" y="0"/>
                </a:cubicBezTo>
                <a:cubicBezTo>
                  <a:pt x="2700" y="7200"/>
                  <a:pt x="2700" y="14400"/>
                  <a:pt x="2700" y="21600"/>
                </a:cubicBezTo>
                <a:cubicBezTo>
                  <a:pt x="2700" y="21600"/>
                  <a:pt x="2700" y="21600"/>
                  <a:pt x="2400" y="21600"/>
                </a:cubicBezTo>
                <a:close/>
                <a:moveTo>
                  <a:pt x="4200" y="21600"/>
                </a:moveTo>
                <a:cubicBezTo>
                  <a:pt x="4200" y="14400"/>
                  <a:pt x="4200" y="7200"/>
                  <a:pt x="4200" y="0"/>
                </a:cubicBezTo>
                <a:cubicBezTo>
                  <a:pt x="4500" y="0"/>
                  <a:pt x="4500" y="0"/>
                  <a:pt x="4800" y="0"/>
                </a:cubicBezTo>
                <a:cubicBezTo>
                  <a:pt x="4800" y="7200"/>
                  <a:pt x="4800" y="14400"/>
                  <a:pt x="4800" y="21600"/>
                </a:cubicBezTo>
                <a:cubicBezTo>
                  <a:pt x="4500" y="21600"/>
                  <a:pt x="4500" y="21600"/>
                  <a:pt x="4200" y="21600"/>
                </a:cubicBezTo>
                <a:close/>
                <a:moveTo>
                  <a:pt x="5700" y="21600"/>
                </a:moveTo>
                <a:cubicBezTo>
                  <a:pt x="5700" y="14400"/>
                  <a:pt x="5700" y="7200"/>
                  <a:pt x="5700" y="0"/>
                </a:cubicBezTo>
                <a:cubicBezTo>
                  <a:pt x="6000" y="0"/>
                  <a:pt x="6300" y="0"/>
                  <a:pt x="6600" y="0"/>
                </a:cubicBezTo>
                <a:cubicBezTo>
                  <a:pt x="6600" y="7200"/>
                  <a:pt x="6600" y="14400"/>
                  <a:pt x="6600" y="21600"/>
                </a:cubicBezTo>
                <a:cubicBezTo>
                  <a:pt x="6300" y="21600"/>
                  <a:pt x="6000" y="21600"/>
                  <a:pt x="5700" y="21600"/>
                </a:cubicBezTo>
                <a:close/>
                <a:moveTo>
                  <a:pt x="7800" y="21600"/>
                </a:moveTo>
                <a:cubicBezTo>
                  <a:pt x="7800" y="14400"/>
                  <a:pt x="7800" y="7200"/>
                  <a:pt x="7800" y="0"/>
                </a:cubicBezTo>
                <a:cubicBezTo>
                  <a:pt x="7800" y="0"/>
                  <a:pt x="8100" y="0"/>
                  <a:pt x="8100" y="0"/>
                </a:cubicBezTo>
                <a:cubicBezTo>
                  <a:pt x="8100" y="7200"/>
                  <a:pt x="8100" y="14400"/>
                  <a:pt x="8100" y="21600"/>
                </a:cubicBezTo>
                <a:cubicBezTo>
                  <a:pt x="8100" y="21600"/>
                  <a:pt x="7800" y="21600"/>
                  <a:pt x="7800" y="21600"/>
                </a:cubicBezTo>
                <a:close/>
                <a:moveTo>
                  <a:pt x="8400" y="21600"/>
                </a:moveTo>
                <a:cubicBezTo>
                  <a:pt x="8400" y="14400"/>
                  <a:pt x="8400" y="7200"/>
                  <a:pt x="8400" y="0"/>
                </a:cubicBezTo>
                <a:cubicBezTo>
                  <a:pt x="8700" y="0"/>
                  <a:pt x="8700" y="0"/>
                  <a:pt x="9000" y="0"/>
                </a:cubicBezTo>
                <a:cubicBezTo>
                  <a:pt x="9000" y="7200"/>
                  <a:pt x="9000" y="14400"/>
                  <a:pt x="9000" y="21600"/>
                </a:cubicBezTo>
                <a:cubicBezTo>
                  <a:pt x="8700" y="21600"/>
                  <a:pt x="8700" y="21600"/>
                  <a:pt x="8400" y="21600"/>
                </a:cubicBezTo>
                <a:close/>
                <a:moveTo>
                  <a:pt x="9300" y="21600"/>
                </a:moveTo>
                <a:cubicBezTo>
                  <a:pt x="9300" y="14400"/>
                  <a:pt x="9300" y="7200"/>
                  <a:pt x="9300" y="0"/>
                </a:cubicBezTo>
                <a:cubicBezTo>
                  <a:pt x="9300" y="0"/>
                  <a:pt x="9600" y="0"/>
                  <a:pt x="9600" y="0"/>
                </a:cubicBezTo>
                <a:cubicBezTo>
                  <a:pt x="9600" y="7200"/>
                  <a:pt x="9600" y="14400"/>
                  <a:pt x="9600" y="21600"/>
                </a:cubicBezTo>
                <a:cubicBezTo>
                  <a:pt x="9600" y="21600"/>
                  <a:pt x="9300" y="21600"/>
                  <a:pt x="9300" y="21600"/>
                </a:cubicBezTo>
                <a:close/>
                <a:moveTo>
                  <a:pt x="10800" y="21600"/>
                </a:moveTo>
                <a:cubicBezTo>
                  <a:pt x="10800" y="14400"/>
                  <a:pt x="10800" y="7200"/>
                  <a:pt x="10800" y="0"/>
                </a:cubicBezTo>
                <a:cubicBezTo>
                  <a:pt x="11100" y="0"/>
                  <a:pt x="11400" y="0"/>
                  <a:pt x="11400" y="0"/>
                </a:cubicBezTo>
                <a:cubicBezTo>
                  <a:pt x="11400" y="7200"/>
                  <a:pt x="11400" y="14400"/>
                  <a:pt x="11400" y="21600"/>
                </a:cubicBezTo>
                <a:cubicBezTo>
                  <a:pt x="11400" y="21600"/>
                  <a:pt x="11100" y="21600"/>
                  <a:pt x="10800" y="21600"/>
                </a:cubicBezTo>
                <a:close/>
                <a:moveTo>
                  <a:pt x="12600" y="21600"/>
                </a:moveTo>
                <a:cubicBezTo>
                  <a:pt x="12600" y="14400"/>
                  <a:pt x="12600" y="7200"/>
                  <a:pt x="12600" y="0"/>
                </a:cubicBezTo>
                <a:cubicBezTo>
                  <a:pt x="12900" y="0"/>
                  <a:pt x="13200" y="0"/>
                  <a:pt x="13500" y="0"/>
                </a:cubicBezTo>
                <a:cubicBezTo>
                  <a:pt x="13500" y="7200"/>
                  <a:pt x="13500" y="14400"/>
                  <a:pt x="13500" y="21600"/>
                </a:cubicBezTo>
                <a:cubicBezTo>
                  <a:pt x="13200" y="21600"/>
                  <a:pt x="12900" y="21600"/>
                  <a:pt x="12600" y="21600"/>
                </a:cubicBezTo>
                <a:close/>
                <a:moveTo>
                  <a:pt x="14100" y="21600"/>
                </a:moveTo>
                <a:cubicBezTo>
                  <a:pt x="14100" y="14400"/>
                  <a:pt x="14100" y="7200"/>
                  <a:pt x="14100" y="0"/>
                </a:cubicBezTo>
                <a:cubicBezTo>
                  <a:pt x="14400" y="0"/>
                  <a:pt x="14700" y="0"/>
                  <a:pt x="15000" y="0"/>
                </a:cubicBezTo>
                <a:cubicBezTo>
                  <a:pt x="15000" y="7200"/>
                  <a:pt x="15000" y="14400"/>
                  <a:pt x="15000" y="21600"/>
                </a:cubicBezTo>
                <a:cubicBezTo>
                  <a:pt x="14700" y="21600"/>
                  <a:pt x="14400" y="21600"/>
                  <a:pt x="14100" y="21600"/>
                </a:cubicBezTo>
                <a:close/>
                <a:moveTo>
                  <a:pt x="15600" y="21600"/>
                </a:moveTo>
                <a:cubicBezTo>
                  <a:pt x="15600" y="14400"/>
                  <a:pt x="15600" y="7200"/>
                  <a:pt x="15600" y="0"/>
                </a:cubicBezTo>
                <a:cubicBezTo>
                  <a:pt x="15900" y="0"/>
                  <a:pt x="16200" y="0"/>
                  <a:pt x="16500" y="0"/>
                </a:cubicBezTo>
                <a:cubicBezTo>
                  <a:pt x="16500" y="7200"/>
                  <a:pt x="16500" y="14400"/>
                  <a:pt x="16500" y="21600"/>
                </a:cubicBezTo>
                <a:cubicBezTo>
                  <a:pt x="16200" y="21600"/>
                  <a:pt x="15900" y="21600"/>
                  <a:pt x="15600" y="21600"/>
                </a:cubicBezTo>
                <a:close/>
                <a:moveTo>
                  <a:pt x="16800" y="21600"/>
                </a:moveTo>
                <a:cubicBezTo>
                  <a:pt x="16800" y="14400"/>
                  <a:pt x="16800" y="7200"/>
                  <a:pt x="16800" y="0"/>
                </a:cubicBezTo>
                <a:cubicBezTo>
                  <a:pt x="17100" y="0"/>
                  <a:pt x="17400" y="0"/>
                  <a:pt x="17700" y="0"/>
                </a:cubicBezTo>
                <a:cubicBezTo>
                  <a:pt x="17700" y="7200"/>
                  <a:pt x="17700" y="14400"/>
                  <a:pt x="17700" y="21600"/>
                </a:cubicBezTo>
                <a:cubicBezTo>
                  <a:pt x="17400" y="21600"/>
                  <a:pt x="17100" y="21600"/>
                  <a:pt x="16800" y="21600"/>
                </a:cubicBezTo>
                <a:close/>
                <a:moveTo>
                  <a:pt x="18600" y="21600"/>
                </a:moveTo>
                <a:cubicBezTo>
                  <a:pt x="18600" y="14400"/>
                  <a:pt x="18600" y="7200"/>
                  <a:pt x="18600" y="0"/>
                </a:cubicBezTo>
                <a:cubicBezTo>
                  <a:pt x="19200" y="0"/>
                  <a:pt x="19500" y="0"/>
                  <a:pt x="19800" y="0"/>
                </a:cubicBezTo>
                <a:cubicBezTo>
                  <a:pt x="19800" y="7200"/>
                  <a:pt x="19800" y="14400"/>
                  <a:pt x="19800" y="21600"/>
                </a:cubicBezTo>
                <a:cubicBezTo>
                  <a:pt x="19500" y="21600"/>
                  <a:pt x="19200" y="21600"/>
                  <a:pt x="18600" y="21600"/>
                </a:cubicBezTo>
                <a:close/>
                <a:moveTo>
                  <a:pt x="20100" y="21600"/>
                </a:moveTo>
                <a:cubicBezTo>
                  <a:pt x="20100" y="14400"/>
                  <a:pt x="20100" y="7200"/>
                  <a:pt x="20100" y="0"/>
                </a:cubicBezTo>
                <a:cubicBezTo>
                  <a:pt x="20400" y="0"/>
                  <a:pt x="20400" y="0"/>
                  <a:pt x="20700" y="0"/>
                </a:cubicBezTo>
                <a:cubicBezTo>
                  <a:pt x="20700" y="7200"/>
                  <a:pt x="20700" y="14400"/>
                  <a:pt x="20700" y="21600"/>
                </a:cubicBezTo>
                <a:cubicBezTo>
                  <a:pt x="20400" y="21600"/>
                  <a:pt x="20400" y="21600"/>
                  <a:pt x="20100" y="21600"/>
                </a:cubicBezTo>
                <a:close/>
                <a:moveTo>
                  <a:pt x="21000" y="21600"/>
                </a:moveTo>
                <a:cubicBezTo>
                  <a:pt x="21000" y="14400"/>
                  <a:pt x="21000" y="7200"/>
                  <a:pt x="21000" y="0"/>
                </a:cubicBezTo>
                <a:cubicBezTo>
                  <a:pt x="21300" y="0"/>
                  <a:pt x="21600" y="0"/>
                  <a:pt x="21600" y="0"/>
                </a:cubicBezTo>
                <a:cubicBezTo>
                  <a:pt x="21600" y="7200"/>
                  <a:pt x="21600" y="14400"/>
                  <a:pt x="21600" y="21600"/>
                </a:cubicBezTo>
                <a:cubicBezTo>
                  <a:pt x="21600" y="21600"/>
                  <a:pt x="21300" y="21600"/>
                  <a:pt x="21000" y="216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1" name="Shape 5675"/>
          <p:cNvSpPr/>
          <p:nvPr/>
        </p:nvSpPr>
        <p:spPr>
          <a:xfrm>
            <a:off x="2294564" y="1804858"/>
            <a:ext cx="370995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181"/>
                </a:moveTo>
                <a:cubicBezTo>
                  <a:pt x="21600" y="17768"/>
                  <a:pt x="21600" y="17768"/>
                  <a:pt x="21600" y="17768"/>
                </a:cubicBezTo>
                <a:cubicBezTo>
                  <a:pt x="21600" y="19858"/>
                  <a:pt x="19830" y="21600"/>
                  <a:pt x="17705" y="21600"/>
                </a:cubicBezTo>
                <a:cubicBezTo>
                  <a:pt x="3895" y="21600"/>
                  <a:pt x="3895" y="21600"/>
                  <a:pt x="3895" y="21600"/>
                </a:cubicBezTo>
                <a:cubicBezTo>
                  <a:pt x="1770" y="21600"/>
                  <a:pt x="0" y="19858"/>
                  <a:pt x="0" y="17768"/>
                </a:cubicBezTo>
                <a:cubicBezTo>
                  <a:pt x="0" y="4181"/>
                  <a:pt x="0" y="4181"/>
                  <a:pt x="0" y="4181"/>
                </a:cubicBezTo>
                <a:cubicBezTo>
                  <a:pt x="0" y="2090"/>
                  <a:pt x="1770" y="0"/>
                  <a:pt x="3895" y="0"/>
                </a:cubicBezTo>
                <a:cubicBezTo>
                  <a:pt x="17705" y="0"/>
                  <a:pt x="17705" y="0"/>
                  <a:pt x="17705" y="0"/>
                </a:cubicBezTo>
                <a:cubicBezTo>
                  <a:pt x="19830" y="0"/>
                  <a:pt x="21600" y="2090"/>
                  <a:pt x="21600" y="4181"/>
                </a:cubicBezTo>
                <a:close/>
                <a:moveTo>
                  <a:pt x="1770" y="5226"/>
                </a:moveTo>
                <a:cubicBezTo>
                  <a:pt x="1770" y="16374"/>
                  <a:pt x="1770" y="16374"/>
                  <a:pt x="1770" y="16374"/>
                </a:cubicBezTo>
                <a:cubicBezTo>
                  <a:pt x="7082" y="16374"/>
                  <a:pt x="7082" y="16374"/>
                  <a:pt x="7082" y="16374"/>
                </a:cubicBezTo>
                <a:cubicBezTo>
                  <a:pt x="9207" y="16374"/>
                  <a:pt x="10977" y="15329"/>
                  <a:pt x="10977" y="13239"/>
                </a:cubicBezTo>
                <a:cubicBezTo>
                  <a:pt x="10977" y="11845"/>
                  <a:pt x="10269" y="10800"/>
                  <a:pt x="9207" y="10452"/>
                </a:cubicBezTo>
                <a:cubicBezTo>
                  <a:pt x="9915" y="9755"/>
                  <a:pt x="10623" y="9058"/>
                  <a:pt x="10623" y="8013"/>
                </a:cubicBezTo>
                <a:cubicBezTo>
                  <a:pt x="10623" y="5923"/>
                  <a:pt x="8852" y="5226"/>
                  <a:pt x="7082" y="5226"/>
                </a:cubicBezTo>
                <a:lnTo>
                  <a:pt x="1770" y="5226"/>
                </a:lnTo>
                <a:close/>
                <a:moveTo>
                  <a:pt x="4249" y="9755"/>
                </a:moveTo>
                <a:cubicBezTo>
                  <a:pt x="4249" y="7316"/>
                  <a:pt x="4249" y="7316"/>
                  <a:pt x="4249" y="7316"/>
                </a:cubicBezTo>
                <a:cubicBezTo>
                  <a:pt x="6374" y="7316"/>
                  <a:pt x="6374" y="7316"/>
                  <a:pt x="6374" y="7316"/>
                </a:cubicBezTo>
                <a:cubicBezTo>
                  <a:pt x="7436" y="7316"/>
                  <a:pt x="8144" y="7316"/>
                  <a:pt x="8144" y="8361"/>
                </a:cubicBezTo>
                <a:cubicBezTo>
                  <a:pt x="8144" y="9406"/>
                  <a:pt x="7436" y="9755"/>
                  <a:pt x="6728" y="9755"/>
                </a:cubicBezTo>
                <a:lnTo>
                  <a:pt x="4249" y="9755"/>
                </a:lnTo>
                <a:close/>
                <a:moveTo>
                  <a:pt x="4249" y="14284"/>
                </a:moveTo>
                <a:cubicBezTo>
                  <a:pt x="4249" y="11497"/>
                  <a:pt x="4249" y="11497"/>
                  <a:pt x="4249" y="11497"/>
                </a:cubicBezTo>
                <a:cubicBezTo>
                  <a:pt x="6728" y="11497"/>
                  <a:pt x="6728" y="11497"/>
                  <a:pt x="6728" y="11497"/>
                </a:cubicBezTo>
                <a:cubicBezTo>
                  <a:pt x="7790" y="11497"/>
                  <a:pt x="8498" y="11845"/>
                  <a:pt x="8498" y="12890"/>
                </a:cubicBezTo>
                <a:cubicBezTo>
                  <a:pt x="8498" y="13935"/>
                  <a:pt x="7790" y="14284"/>
                  <a:pt x="6728" y="14284"/>
                </a:cubicBezTo>
                <a:lnTo>
                  <a:pt x="4249" y="14284"/>
                </a:lnTo>
                <a:close/>
                <a:moveTo>
                  <a:pt x="14164" y="12890"/>
                </a:moveTo>
                <a:cubicBezTo>
                  <a:pt x="19830" y="12890"/>
                  <a:pt x="19830" y="12890"/>
                  <a:pt x="19830" y="12890"/>
                </a:cubicBezTo>
                <a:cubicBezTo>
                  <a:pt x="19830" y="12542"/>
                  <a:pt x="19830" y="12542"/>
                  <a:pt x="19830" y="12542"/>
                </a:cubicBezTo>
                <a:cubicBezTo>
                  <a:pt x="19830" y="10103"/>
                  <a:pt x="18413" y="8013"/>
                  <a:pt x="15934" y="8013"/>
                </a:cubicBezTo>
                <a:cubicBezTo>
                  <a:pt x="13456" y="8013"/>
                  <a:pt x="11685" y="10103"/>
                  <a:pt x="11685" y="12194"/>
                </a:cubicBezTo>
                <a:cubicBezTo>
                  <a:pt x="11685" y="14981"/>
                  <a:pt x="13456" y="16374"/>
                  <a:pt x="15934" y="16374"/>
                </a:cubicBezTo>
                <a:cubicBezTo>
                  <a:pt x="18059" y="16374"/>
                  <a:pt x="19121" y="15677"/>
                  <a:pt x="19830" y="13935"/>
                </a:cubicBezTo>
                <a:cubicBezTo>
                  <a:pt x="17705" y="13935"/>
                  <a:pt x="17705" y="13935"/>
                  <a:pt x="17705" y="13935"/>
                </a:cubicBezTo>
                <a:cubicBezTo>
                  <a:pt x="17705" y="14632"/>
                  <a:pt x="16643" y="14981"/>
                  <a:pt x="15934" y="14981"/>
                </a:cubicBezTo>
                <a:cubicBezTo>
                  <a:pt x="14872" y="14981"/>
                  <a:pt x="14164" y="14284"/>
                  <a:pt x="14164" y="12890"/>
                </a:cubicBezTo>
                <a:close/>
                <a:moveTo>
                  <a:pt x="18059" y="5923"/>
                </a:moveTo>
                <a:cubicBezTo>
                  <a:pt x="18059" y="6968"/>
                  <a:pt x="18059" y="6968"/>
                  <a:pt x="18059" y="6968"/>
                </a:cubicBezTo>
                <a:cubicBezTo>
                  <a:pt x="13456" y="6968"/>
                  <a:pt x="13456" y="6968"/>
                  <a:pt x="13456" y="6968"/>
                </a:cubicBezTo>
                <a:cubicBezTo>
                  <a:pt x="13456" y="5923"/>
                  <a:pt x="13456" y="5923"/>
                  <a:pt x="13456" y="5923"/>
                </a:cubicBezTo>
                <a:lnTo>
                  <a:pt x="18059" y="5923"/>
                </a:lnTo>
                <a:close/>
                <a:moveTo>
                  <a:pt x="17705" y="11497"/>
                </a:moveTo>
                <a:cubicBezTo>
                  <a:pt x="14164" y="11497"/>
                  <a:pt x="14164" y="11497"/>
                  <a:pt x="14164" y="11497"/>
                </a:cubicBezTo>
                <a:cubicBezTo>
                  <a:pt x="14164" y="10452"/>
                  <a:pt x="14872" y="9755"/>
                  <a:pt x="15934" y="9755"/>
                </a:cubicBezTo>
                <a:cubicBezTo>
                  <a:pt x="16997" y="9755"/>
                  <a:pt x="17705" y="10452"/>
                  <a:pt x="17705" y="1149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2" name="Shape 5676"/>
          <p:cNvSpPr/>
          <p:nvPr/>
        </p:nvSpPr>
        <p:spPr>
          <a:xfrm>
            <a:off x="3172986" y="1773942"/>
            <a:ext cx="497233" cy="438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8" h="21600" extrusionOk="0">
                <a:moveTo>
                  <a:pt x="21271" y="1500"/>
                </a:moveTo>
                <a:cubicBezTo>
                  <a:pt x="21534" y="1500"/>
                  <a:pt x="21534" y="1800"/>
                  <a:pt x="21271" y="2100"/>
                </a:cubicBezTo>
                <a:cubicBezTo>
                  <a:pt x="1514" y="21600"/>
                  <a:pt x="1514" y="21600"/>
                  <a:pt x="1514" y="21600"/>
                </a:cubicBezTo>
                <a:cubicBezTo>
                  <a:pt x="1251" y="21600"/>
                  <a:pt x="988" y="21600"/>
                  <a:pt x="988" y="21600"/>
                </a:cubicBezTo>
                <a:cubicBezTo>
                  <a:pt x="197" y="20400"/>
                  <a:pt x="197" y="20400"/>
                  <a:pt x="197" y="20400"/>
                </a:cubicBezTo>
                <a:cubicBezTo>
                  <a:pt x="-66" y="20100"/>
                  <a:pt x="-66" y="19800"/>
                  <a:pt x="197" y="19800"/>
                </a:cubicBezTo>
                <a:cubicBezTo>
                  <a:pt x="2041" y="18000"/>
                  <a:pt x="2041" y="18000"/>
                  <a:pt x="2041" y="18000"/>
                </a:cubicBezTo>
                <a:cubicBezTo>
                  <a:pt x="2041" y="17700"/>
                  <a:pt x="1778" y="17400"/>
                  <a:pt x="1778" y="17100"/>
                </a:cubicBezTo>
                <a:cubicBezTo>
                  <a:pt x="3358" y="15600"/>
                  <a:pt x="5202" y="12900"/>
                  <a:pt x="5202" y="6900"/>
                </a:cubicBezTo>
                <a:cubicBezTo>
                  <a:pt x="5202" y="4800"/>
                  <a:pt x="7046" y="2100"/>
                  <a:pt x="9680" y="1800"/>
                </a:cubicBezTo>
                <a:cubicBezTo>
                  <a:pt x="9680" y="1500"/>
                  <a:pt x="9680" y="1500"/>
                  <a:pt x="9680" y="1200"/>
                </a:cubicBezTo>
                <a:cubicBezTo>
                  <a:pt x="9680" y="600"/>
                  <a:pt x="10207" y="0"/>
                  <a:pt x="10734" y="0"/>
                </a:cubicBezTo>
                <a:cubicBezTo>
                  <a:pt x="11261" y="0"/>
                  <a:pt x="11788" y="600"/>
                  <a:pt x="11788" y="1200"/>
                </a:cubicBezTo>
                <a:cubicBezTo>
                  <a:pt x="11788" y="1500"/>
                  <a:pt x="11788" y="1500"/>
                  <a:pt x="11524" y="1800"/>
                </a:cubicBezTo>
                <a:cubicBezTo>
                  <a:pt x="13368" y="2100"/>
                  <a:pt x="14685" y="3300"/>
                  <a:pt x="15475" y="4500"/>
                </a:cubicBezTo>
                <a:cubicBezTo>
                  <a:pt x="19954" y="300"/>
                  <a:pt x="19954" y="300"/>
                  <a:pt x="19954" y="300"/>
                </a:cubicBezTo>
                <a:cubicBezTo>
                  <a:pt x="19954" y="0"/>
                  <a:pt x="20217" y="0"/>
                  <a:pt x="20480" y="300"/>
                </a:cubicBezTo>
                <a:lnTo>
                  <a:pt x="21271" y="1500"/>
                </a:lnTo>
                <a:close/>
                <a:moveTo>
                  <a:pt x="14422" y="5700"/>
                </a:moveTo>
                <a:cubicBezTo>
                  <a:pt x="13895" y="4500"/>
                  <a:pt x="12841" y="3300"/>
                  <a:pt x="10734" y="3300"/>
                </a:cubicBezTo>
                <a:cubicBezTo>
                  <a:pt x="7836" y="3300"/>
                  <a:pt x="6519" y="5400"/>
                  <a:pt x="6519" y="6900"/>
                </a:cubicBezTo>
                <a:cubicBezTo>
                  <a:pt x="6519" y="10200"/>
                  <a:pt x="6256" y="12600"/>
                  <a:pt x="5202" y="14700"/>
                </a:cubicBezTo>
                <a:lnTo>
                  <a:pt x="14422" y="5700"/>
                </a:lnTo>
                <a:close/>
                <a:moveTo>
                  <a:pt x="18110" y="18600"/>
                </a:moveTo>
                <a:cubicBezTo>
                  <a:pt x="13368" y="18600"/>
                  <a:pt x="13368" y="18600"/>
                  <a:pt x="13368" y="18600"/>
                </a:cubicBezTo>
                <a:cubicBezTo>
                  <a:pt x="13368" y="20400"/>
                  <a:pt x="12314" y="21600"/>
                  <a:pt x="10734" y="21600"/>
                </a:cubicBezTo>
                <a:cubicBezTo>
                  <a:pt x="9154" y="21600"/>
                  <a:pt x="8100" y="20400"/>
                  <a:pt x="8100" y="18600"/>
                </a:cubicBezTo>
                <a:cubicBezTo>
                  <a:pt x="9680" y="17100"/>
                  <a:pt x="9680" y="17100"/>
                  <a:pt x="9680" y="17100"/>
                </a:cubicBezTo>
                <a:cubicBezTo>
                  <a:pt x="17583" y="17100"/>
                  <a:pt x="17583" y="17100"/>
                  <a:pt x="17583" y="17100"/>
                </a:cubicBezTo>
                <a:cubicBezTo>
                  <a:pt x="16529" y="15600"/>
                  <a:pt x="15739" y="13800"/>
                  <a:pt x="15212" y="11400"/>
                </a:cubicBezTo>
                <a:cubicBezTo>
                  <a:pt x="16266" y="10500"/>
                  <a:pt x="16266" y="10500"/>
                  <a:pt x="16266" y="10500"/>
                </a:cubicBezTo>
                <a:cubicBezTo>
                  <a:pt x="16793" y="13800"/>
                  <a:pt x="18373" y="15900"/>
                  <a:pt x="19427" y="17100"/>
                </a:cubicBezTo>
                <a:cubicBezTo>
                  <a:pt x="19427" y="18000"/>
                  <a:pt x="18900" y="18600"/>
                  <a:pt x="18110" y="18600"/>
                </a:cubicBezTo>
                <a:close/>
                <a:moveTo>
                  <a:pt x="10734" y="20400"/>
                </a:moveTo>
                <a:cubicBezTo>
                  <a:pt x="9944" y="20400"/>
                  <a:pt x="9154" y="19500"/>
                  <a:pt x="9154" y="18600"/>
                </a:cubicBezTo>
                <a:cubicBezTo>
                  <a:pt x="9154" y="18600"/>
                  <a:pt x="9154" y="18300"/>
                  <a:pt x="8890" y="18300"/>
                </a:cubicBezTo>
                <a:cubicBezTo>
                  <a:pt x="8890" y="18300"/>
                  <a:pt x="8890" y="18600"/>
                  <a:pt x="8890" y="18600"/>
                </a:cubicBezTo>
                <a:cubicBezTo>
                  <a:pt x="8890" y="19800"/>
                  <a:pt x="9680" y="20700"/>
                  <a:pt x="10734" y="20700"/>
                </a:cubicBezTo>
                <a:cubicBezTo>
                  <a:pt x="10734" y="20700"/>
                  <a:pt x="10997" y="20700"/>
                  <a:pt x="10997" y="20400"/>
                </a:cubicBezTo>
                <a:cubicBezTo>
                  <a:pt x="10997" y="20400"/>
                  <a:pt x="10734" y="20400"/>
                  <a:pt x="10734" y="204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3" name="Shape 5677"/>
          <p:cNvSpPr/>
          <p:nvPr/>
        </p:nvSpPr>
        <p:spPr>
          <a:xfrm>
            <a:off x="4048357" y="1793267"/>
            <a:ext cx="342332" cy="4017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9" h="21148" extrusionOk="0">
                <a:moveTo>
                  <a:pt x="19705" y="12121"/>
                </a:moveTo>
                <a:cubicBezTo>
                  <a:pt x="19326" y="13088"/>
                  <a:pt x="18568" y="13410"/>
                  <a:pt x="17811" y="14055"/>
                </a:cubicBezTo>
                <a:cubicBezTo>
                  <a:pt x="14779" y="15022"/>
                  <a:pt x="11368" y="15345"/>
                  <a:pt x="8337" y="15022"/>
                </a:cubicBezTo>
                <a:cubicBezTo>
                  <a:pt x="6442" y="15022"/>
                  <a:pt x="4168" y="14377"/>
                  <a:pt x="2274" y="13410"/>
                </a:cubicBezTo>
                <a:cubicBezTo>
                  <a:pt x="1516" y="12766"/>
                  <a:pt x="1516" y="11798"/>
                  <a:pt x="1516" y="11154"/>
                </a:cubicBezTo>
                <a:cubicBezTo>
                  <a:pt x="758" y="8252"/>
                  <a:pt x="379" y="5673"/>
                  <a:pt x="0" y="3094"/>
                </a:cubicBezTo>
                <a:cubicBezTo>
                  <a:pt x="0" y="1804"/>
                  <a:pt x="1516" y="1482"/>
                  <a:pt x="2653" y="1160"/>
                </a:cubicBezTo>
                <a:cubicBezTo>
                  <a:pt x="4168" y="515"/>
                  <a:pt x="6063" y="192"/>
                  <a:pt x="7579" y="192"/>
                </a:cubicBezTo>
                <a:cubicBezTo>
                  <a:pt x="10989" y="-130"/>
                  <a:pt x="14400" y="-130"/>
                  <a:pt x="17811" y="837"/>
                </a:cubicBezTo>
                <a:cubicBezTo>
                  <a:pt x="18947" y="1160"/>
                  <a:pt x="20463" y="1482"/>
                  <a:pt x="21221" y="2449"/>
                </a:cubicBezTo>
                <a:cubicBezTo>
                  <a:pt x="21600" y="2771"/>
                  <a:pt x="21221" y="3416"/>
                  <a:pt x="21221" y="3739"/>
                </a:cubicBezTo>
                <a:cubicBezTo>
                  <a:pt x="20842" y="6640"/>
                  <a:pt x="20084" y="9542"/>
                  <a:pt x="19705" y="12121"/>
                </a:cubicBezTo>
                <a:close/>
                <a:moveTo>
                  <a:pt x="16674" y="19858"/>
                </a:moveTo>
                <a:cubicBezTo>
                  <a:pt x="14021" y="21148"/>
                  <a:pt x="10611" y="21470"/>
                  <a:pt x="7579" y="20825"/>
                </a:cubicBezTo>
                <a:cubicBezTo>
                  <a:pt x="6063" y="20825"/>
                  <a:pt x="4168" y="20180"/>
                  <a:pt x="3411" y="18891"/>
                </a:cubicBezTo>
                <a:cubicBezTo>
                  <a:pt x="3032" y="17601"/>
                  <a:pt x="2653" y="16312"/>
                  <a:pt x="2653" y="15345"/>
                </a:cubicBezTo>
                <a:cubicBezTo>
                  <a:pt x="2653" y="15022"/>
                  <a:pt x="2653" y="15022"/>
                  <a:pt x="2653" y="15022"/>
                </a:cubicBezTo>
                <a:cubicBezTo>
                  <a:pt x="3032" y="15022"/>
                  <a:pt x="3032" y="15022"/>
                  <a:pt x="3032" y="15022"/>
                </a:cubicBezTo>
                <a:cubicBezTo>
                  <a:pt x="7579" y="17279"/>
                  <a:pt x="13642" y="17279"/>
                  <a:pt x="18189" y="15022"/>
                </a:cubicBezTo>
                <a:cubicBezTo>
                  <a:pt x="18947" y="15022"/>
                  <a:pt x="18568" y="15667"/>
                  <a:pt x="18568" y="16312"/>
                </a:cubicBezTo>
                <a:cubicBezTo>
                  <a:pt x="18189" y="17601"/>
                  <a:pt x="18189" y="19213"/>
                  <a:pt x="16674" y="19858"/>
                </a:cubicBezTo>
                <a:close/>
                <a:moveTo>
                  <a:pt x="14779" y="1804"/>
                </a:moveTo>
                <a:cubicBezTo>
                  <a:pt x="12126" y="1482"/>
                  <a:pt x="9095" y="1482"/>
                  <a:pt x="6063" y="1804"/>
                </a:cubicBezTo>
                <a:cubicBezTo>
                  <a:pt x="5305" y="2127"/>
                  <a:pt x="4168" y="2127"/>
                  <a:pt x="3789" y="2771"/>
                </a:cubicBezTo>
                <a:cubicBezTo>
                  <a:pt x="4547" y="3739"/>
                  <a:pt x="6063" y="3739"/>
                  <a:pt x="7200" y="3739"/>
                </a:cubicBezTo>
                <a:cubicBezTo>
                  <a:pt x="9474" y="4061"/>
                  <a:pt x="11747" y="4061"/>
                  <a:pt x="14021" y="3739"/>
                </a:cubicBezTo>
                <a:cubicBezTo>
                  <a:pt x="15158" y="3739"/>
                  <a:pt x="16674" y="3739"/>
                  <a:pt x="17811" y="2771"/>
                </a:cubicBezTo>
                <a:cubicBezTo>
                  <a:pt x="17053" y="2127"/>
                  <a:pt x="15916" y="1804"/>
                  <a:pt x="14779" y="1804"/>
                </a:cubicBezTo>
                <a:close/>
                <a:moveTo>
                  <a:pt x="9095" y="7607"/>
                </a:moveTo>
                <a:cubicBezTo>
                  <a:pt x="7958" y="7930"/>
                  <a:pt x="7200" y="9219"/>
                  <a:pt x="7200" y="10509"/>
                </a:cubicBezTo>
                <a:cubicBezTo>
                  <a:pt x="7200" y="12121"/>
                  <a:pt x="9095" y="13410"/>
                  <a:pt x="10989" y="13088"/>
                </a:cubicBezTo>
                <a:cubicBezTo>
                  <a:pt x="12884" y="13088"/>
                  <a:pt x="14400" y="11476"/>
                  <a:pt x="14021" y="9864"/>
                </a:cubicBezTo>
                <a:cubicBezTo>
                  <a:pt x="13642" y="7930"/>
                  <a:pt x="11368" y="6640"/>
                  <a:pt x="9095" y="7607"/>
                </a:cubicBezTo>
                <a:close/>
                <a:moveTo>
                  <a:pt x="9853" y="11476"/>
                </a:moveTo>
                <a:cubicBezTo>
                  <a:pt x="8716" y="11154"/>
                  <a:pt x="8716" y="9542"/>
                  <a:pt x="9853" y="8897"/>
                </a:cubicBezTo>
                <a:cubicBezTo>
                  <a:pt x="10989" y="8574"/>
                  <a:pt x="12126" y="9219"/>
                  <a:pt x="12126" y="10186"/>
                </a:cubicBezTo>
                <a:cubicBezTo>
                  <a:pt x="12505" y="11154"/>
                  <a:pt x="10989" y="12121"/>
                  <a:pt x="9853" y="1147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4" name="Shape 5678"/>
          <p:cNvSpPr/>
          <p:nvPr/>
        </p:nvSpPr>
        <p:spPr>
          <a:xfrm>
            <a:off x="4928632" y="1804858"/>
            <a:ext cx="218095" cy="4075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51" h="21600" extrusionOk="0">
                <a:moveTo>
                  <a:pt x="20692" y="6448"/>
                </a:moveTo>
                <a:cubicBezTo>
                  <a:pt x="8433" y="21278"/>
                  <a:pt x="8433" y="21278"/>
                  <a:pt x="8433" y="21278"/>
                </a:cubicBezTo>
                <a:cubicBezTo>
                  <a:pt x="7849" y="21600"/>
                  <a:pt x="7849" y="21600"/>
                  <a:pt x="7265" y="21600"/>
                </a:cubicBezTo>
                <a:cubicBezTo>
                  <a:pt x="7265" y="21600"/>
                  <a:pt x="7265" y="21600"/>
                  <a:pt x="6681" y="21600"/>
                </a:cubicBezTo>
                <a:cubicBezTo>
                  <a:pt x="6098" y="21600"/>
                  <a:pt x="6098" y="21278"/>
                  <a:pt x="6098" y="20955"/>
                </a:cubicBezTo>
                <a:cubicBezTo>
                  <a:pt x="10768" y="10639"/>
                  <a:pt x="10768" y="10639"/>
                  <a:pt x="10768" y="10639"/>
                </a:cubicBezTo>
                <a:cubicBezTo>
                  <a:pt x="1427" y="11928"/>
                  <a:pt x="1427" y="11928"/>
                  <a:pt x="1427" y="11928"/>
                </a:cubicBezTo>
                <a:cubicBezTo>
                  <a:pt x="1427" y="11928"/>
                  <a:pt x="844" y="11928"/>
                  <a:pt x="844" y="11928"/>
                </a:cubicBezTo>
                <a:cubicBezTo>
                  <a:pt x="844" y="11928"/>
                  <a:pt x="260" y="11928"/>
                  <a:pt x="260" y="11606"/>
                </a:cubicBezTo>
                <a:cubicBezTo>
                  <a:pt x="260" y="11606"/>
                  <a:pt x="-324" y="11284"/>
                  <a:pt x="260" y="11284"/>
                </a:cubicBezTo>
                <a:cubicBezTo>
                  <a:pt x="4930" y="645"/>
                  <a:pt x="4930" y="645"/>
                  <a:pt x="4930" y="645"/>
                </a:cubicBezTo>
                <a:cubicBezTo>
                  <a:pt x="4930" y="322"/>
                  <a:pt x="5514" y="0"/>
                  <a:pt x="5514" y="0"/>
                </a:cubicBezTo>
                <a:cubicBezTo>
                  <a:pt x="13687" y="0"/>
                  <a:pt x="13687" y="0"/>
                  <a:pt x="13687" y="0"/>
                </a:cubicBezTo>
                <a:cubicBezTo>
                  <a:pt x="14271" y="0"/>
                  <a:pt x="14271" y="322"/>
                  <a:pt x="14271" y="645"/>
                </a:cubicBezTo>
                <a:cubicBezTo>
                  <a:pt x="14271" y="645"/>
                  <a:pt x="14271" y="967"/>
                  <a:pt x="14271" y="967"/>
                </a:cubicBezTo>
                <a:cubicBezTo>
                  <a:pt x="10184" y="6770"/>
                  <a:pt x="10184" y="6770"/>
                  <a:pt x="10184" y="6770"/>
                </a:cubicBezTo>
                <a:cubicBezTo>
                  <a:pt x="19525" y="5803"/>
                  <a:pt x="19525" y="5803"/>
                  <a:pt x="19525" y="5803"/>
                </a:cubicBezTo>
                <a:cubicBezTo>
                  <a:pt x="19525" y="5481"/>
                  <a:pt x="19525" y="5481"/>
                  <a:pt x="20108" y="5481"/>
                </a:cubicBezTo>
                <a:cubicBezTo>
                  <a:pt x="20108" y="5481"/>
                  <a:pt x="20692" y="5803"/>
                  <a:pt x="20692" y="5803"/>
                </a:cubicBezTo>
                <a:cubicBezTo>
                  <a:pt x="20692" y="6125"/>
                  <a:pt x="21276" y="6125"/>
                  <a:pt x="20692" y="644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5" name="Shape 5679"/>
          <p:cNvSpPr/>
          <p:nvPr/>
        </p:nvSpPr>
        <p:spPr>
          <a:xfrm>
            <a:off x="5799343" y="1804859"/>
            <a:ext cx="317596" cy="370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4" y="354"/>
                </a:moveTo>
                <a:cubicBezTo>
                  <a:pt x="21185" y="354"/>
                  <a:pt x="21600" y="1062"/>
                  <a:pt x="21600" y="1770"/>
                </a:cubicBezTo>
                <a:cubicBezTo>
                  <a:pt x="21600" y="20184"/>
                  <a:pt x="21600" y="20184"/>
                  <a:pt x="21600" y="20184"/>
                </a:cubicBezTo>
                <a:cubicBezTo>
                  <a:pt x="21600" y="20892"/>
                  <a:pt x="21185" y="21246"/>
                  <a:pt x="20354" y="21600"/>
                </a:cubicBezTo>
                <a:cubicBezTo>
                  <a:pt x="19938" y="21600"/>
                  <a:pt x="19938" y="21600"/>
                  <a:pt x="19523" y="21600"/>
                </a:cubicBezTo>
                <a:cubicBezTo>
                  <a:pt x="19108" y="21600"/>
                  <a:pt x="18692" y="21600"/>
                  <a:pt x="18277" y="21246"/>
                </a:cubicBezTo>
                <a:cubicBezTo>
                  <a:pt x="10800" y="15226"/>
                  <a:pt x="10800" y="15226"/>
                  <a:pt x="10800" y="15226"/>
                </a:cubicBezTo>
                <a:cubicBezTo>
                  <a:pt x="3323" y="21246"/>
                  <a:pt x="3323" y="21246"/>
                  <a:pt x="3323" y="21246"/>
                </a:cubicBezTo>
                <a:cubicBezTo>
                  <a:pt x="3323" y="21600"/>
                  <a:pt x="2492" y="21600"/>
                  <a:pt x="2077" y="21600"/>
                </a:cubicBezTo>
                <a:cubicBezTo>
                  <a:pt x="2077" y="21600"/>
                  <a:pt x="1662" y="21600"/>
                  <a:pt x="1246" y="21600"/>
                </a:cubicBezTo>
                <a:cubicBezTo>
                  <a:pt x="831" y="21246"/>
                  <a:pt x="0" y="20892"/>
                  <a:pt x="0" y="20184"/>
                </a:cubicBezTo>
                <a:cubicBezTo>
                  <a:pt x="0" y="1770"/>
                  <a:pt x="0" y="1770"/>
                  <a:pt x="0" y="1770"/>
                </a:cubicBezTo>
                <a:cubicBezTo>
                  <a:pt x="0" y="1062"/>
                  <a:pt x="831" y="354"/>
                  <a:pt x="1246" y="354"/>
                </a:cubicBezTo>
                <a:cubicBezTo>
                  <a:pt x="1662" y="354"/>
                  <a:pt x="2077" y="0"/>
                  <a:pt x="2077" y="0"/>
                </a:cubicBezTo>
                <a:cubicBezTo>
                  <a:pt x="2492" y="0"/>
                  <a:pt x="19108" y="0"/>
                  <a:pt x="19523" y="0"/>
                </a:cubicBezTo>
                <a:cubicBezTo>
                  <a:pt x="19938" y="0"/>
                  <a:pt x="19938" y="354"/>
                  <a:pt x="20354" y="354"/>
                </a:cubicBezTo>
                <a:close/>
                <a:moveTo>
                  <a:pt x="2492" y="2125"/>
                </a:moveTo>
                <a:cubicBezTo>
                  <a:pt x="2492" y="19475"/>
                  <a:pt x="2492" y="19475"/>
                  <a:pt x="2492" y="19475"/>
                </a:cubicBezTo>
                <a:cubicBezTo>
                  <a:pt x="9554" y="13810"/>
                  <a:pt x="9554" y="13810"/>
                  <a:pt x="9554" y="13810"/>
                </a:cubicBezTo>
                <a:cubicBezTo>
                  <a:pt x="10800" y="12748"/>
                  <a:pt x="10800" y="12748"/>
                  <a:pt x="10800" y="12748"/>
                </a:cubicBezTo>
                <a:cubicBezTo>
                  <a:pt x="12462" y="13810"/>
                  <a:pt x="12462" y="13810"/>
                  <a:pt x="12462" y="13810"/>
                </a:cubicBezTo>
                <a:cubicBezTo>
                  <a:pt x="19523" y="19475"/>
                  <a:pt x="19523" y="19475"/>
                  <a:pt x="19523" y="19475"/>
                </a:cubicBezTo>
                <a:cubicBezTo>
                  <a:pt x="19523" y="2125"/>
                  <a:pt x="19523" y="2125"/>
                  <a:pt x="19523" y="2125"/>
                </a:cubicBezTo>
                <a:lnTo>
                  <a:pt x="2492" y="212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6" name="Shape 5680"/>
          <p:cNvSpPr/>
          <p:nvPr/>
        </p:nvSpPr>
        <p:spPr>
          <a:xfrm>
            <a:off x="6676241" y="1773942"/>
            <a:ext cx="340079" cy="438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00"/>
                </a:moveTo>
                <a:cubicBezTo>
                  <a:pt x="21600" y="21000"/>
                  <a:pt x="21600" y="21000"/>
                  <a:pt x="21600" y="21000"/>
                </a:cubicBezTo>
                <a:cubicBezTo>
                  <a:pt x="21600" y="21300"/>
                  <a:pt x="21214" y="21600"/>
                  <a:pt x="20829" y="21600"/>
                </a:cubicBezTo>
                <a:cubicBezTo>
                  <a:pt x="771" y="21600"/>
                  <a:pt x="771" y="21600"/>
                  <a:pt x="771" y="21600"/>
                </a:cubicBezTo>
                <a:cubicBezTo>
                  <a:pt x="386" y="21600"/>
                  <a:pt x="0" y="21300"/>
                  <a:pt x="0" y="21000"/>
                </a:cubicBezTo>
                <a:cubicBezTo>
                  <a:pt x="0" y="900"/>
                  <a:pt x="0" y="900"/>
                  <a:pt x="0" y="900"/>
                </a:cubicBezTo>
                <a:cubicBezTo>
                  <a:pt x="0" y="300"/>
                  <a:pt x="386" y="0"/>
                  <a:pt x="771" y="0"/>
                </a:cubicBezTo>
                <a:cubicBezTo>
                  <a:pt x="20829" y="0"/>
                  <a:pt x="20829" y="0"/>
                  <a:pt x="20829" y="0"/>
                </a:cubicBezTo>
                <a:cubicBezTo>
                  <a:pt x="21214" y="0"/>
                  <a:pt x="21600" y="300"/>
                  <a:pt x="21600" y="900"/>
                </a:cubicBezTo>
                <a:close/>
                <a:moveTo>
                  <a:pt x="5786" y="3600"/>
                </a:moveTo>
                <a:cubicBezTo>
                  <a:pt x="5786" y="3300"/>
                  <a:pt x="5786" y="3300"/>
                  <a:pt x="5400" y="3300"/>
                </a:cubicBezTo>
                <a:cubicBezTo>
                  <a:pt x="4243" y="3300"/>
                  <a:pt x="4243" y="3300"/>
                  <a:pt x="4243" y="3300"/>
                </a:cubicBezTo>
                <a:cubicBezTo>
                  <a:pt x="4243" y="3300"/>
                  <a:pt x="3857" y="3300"/>
                  <a:pt x="3857" y="3600"/>
                </a:cubicBezTo>
                <a:cubicBezTo>
                  <a:pt x="3857" y="4200"/>
                  <a:pt x="3857" y="4200"/>
                  <a:pt x="3857" y="4200"/>
                </a:cubicBezTo>
                <a:cubicBezTo>
                  <a:pt x="3857" y="4500"/>
                  <a:pt x="4243" y="4800"/>
                  <a:pt x="4243" y="4800"/>
                </a:cubicBezTo>
                <a:cubicBezTo>
                  <a:pt x="5400" y="4800"/>
                  <a:pt x="5400" y="4800"/>
                  <a:pt x="5400" y="4800"/>
                </a:cubicBezTo>
                <a:cubicBezTo>
                  <a:pt x="5786" y="4800"/>
                  <a:pt x="5786" y="4500"/>
                  <a:pt x="5786" y="4200"/>
                </a:cubicBezTo>
                <a:lnTo>
                  <a:pt x="5786" y="3600"/>
                </a:lnTo>
                <a:close/>
                <a:moveTo>
                  <a:pt x="5786" y="6600"/>
                </a:moveTo>
                <a:cubicBezTo>
                  <a:pt x="5786" y="6300"/>
                  <a:pt x="5786" y="6300"/>
                  <a:pt x="5400" y="6300"/>
                </a:cubicBezTo>
                <a:cubicBezTo>
                  <a:pt x="4243" y="6300"/>
                  <a:pt x="4243" y="6300"/>
                  <a:pt x="4243" y="6300"/>
                </a:cubicBezTo>
                <a:cubicBezTo>
                  <a:pt x="4243" y="6300"/>
                  <a:pt x="3857" y="6300"/>
                  <a:pt x="3857" y="6600"/>
                </a:cubicBezTo>
                <a:cubicBezTo>
                  <a:pt x="3857" y="7500"/>
                  <a:pt x="3857" y="7500"/>
                  <a:pt x="3857" y="7500"/>
                </a:cubicBezTo>
                <a:cubicBezTo>
                  <a:pt x="3857" y="7500"/>
                  <a:pt x="4243" y="7800"/>
                  <a:pt x="4243" y="7800"/>
                </a:cubicBezTo>
                <a:cubicBezTo>
                  <a:pt x="5400" y="7800"/>
                  <a:pt x="5400" y="7800"/>
                  <a:pt x="5400" y="7800"/>
                </a:cubicBezTo>
                <a:cubicBezTo>
                  <a:pt x="5786" y="7800"/>
                  <a:pt x="5786" y="7500"/>
                  <a:pt x="5786" y="7500"/>
                </a:cubicBezTo>
                <a:lnTo>
                  <a:pt x="5786" y="6600"/>
                </a:lnTo>
                <a:close/>
                <a:moveTo>
                  <a:pt x="5786" y="9600"/>
                </a:moveTo>
                <a:cubicBezTo>
                  <a:pt x="5786" y="9600"/>
                  <a:pt x="5786" y="9300"/>
                  <a:pt x="5400" y="9300"/>
                </a:cubicBezTo>
                <a:cubicBezTo>
                  <a:pt x="4243" y="9300"/>
                  <a:pt x="4243" y="9300"/>
                  <a:pt x="4243" y="9300"/>
                </a:cubicBezTo>
                <a:cubicBezTo>
                  <a:pt x="4243" y="9300"/>
                  <a:pt x="3857" y="9600"/>
                  <a:pt x="3857" y="9600"/>
                </a:cubicBezTo>
                <a:cubicBezTo>
                  <a:pt x="3857" y="10500"/>
                  <a:pt x="3857" y="10500"/>
                  <a:pt x="3857" y="10500"/>
                </a:cubicBezTo>
                <a:cubicBezTo>
                  <a:pt x="3857" y="10800"/>
                  <a:pt x="4243" y="10800"/>
                  <a:pt x="4243" y="10800"/>
                </a:cubicBezTo>
                <a:cubicBezTo>
                  <a:pt x="5400" y="10800"/>
                  <a:pt x="5400" y="10800"/>
                  <a:pt x="5400" y="10800"/>
                </a:cubicBezTo>
                <a:cubicBezTo>
                  <a:pt x="5786" y="10800"/>
                  <a:pt x="5786" y="10800"/>
                  <a:pt x="5786" y="10500"/>
                </a:cubicBezTo>
                <a:lnTo>
                  <a:pt x="5786" y="9600"/>
                </a:lnTo>
                <a:close/>
                <a:moveTo>
                  <a:pt x="5786" y="12900"/>
                </a:moveTo>
                <a:cubicBezTo>
                  <a:pt x="5786" y="12600"/>
                  <a:pt x="5786" y="12300"/>
                  <a:pt x="5400" y="12300"/>
                </a:cubicBezTo>
                <a:cubicBezTo>
                  <a:pt x="4243" y="12300"/>
                  <a:pt x="4243" y="12300"/>
                  <a:pt x="4243" y="12300"/>
                </a:cubicBezTo>
                <a:cubicBezTo>
                  <a:pt x="4243" y="12300"/>
                  <a:pt x="3857" y="12600"/>
                  <a:pt x="3857" y="12900"/>
                </a:cubicBezTo>
                <a:cubicBezTo>
                  <a:pt x="3857" y="13500"/>
                  <a:pt x="3857" y="13500"/>
                  <a:pt x="3857" y="13500"/>
                </a:cubicBezTo>
                <a:cubicBezTo>
                  <a:pt x="3857" y="13800"/>
                  <a:pt x="4243" y="14100"/>
                  <a:pt x="4243" y="14100"/>
                </a:cubicBezTo>
                <a:cubicBezTo>
                  <a:pt x="5400" y="14100"/>
                  <a:pt x="5400" y="14100"/>
                  <a:pt x="5400" y="14100"/>
                </a:cubicBezTo>
                <a:cubicBezTo>
                  <a:pt x="5786" y="14100"/>
                  <a:pt x="5786" y="13800"/>
                  <a:pt x="5786" y="13500"/>
                </a:cubicBezTo>
                <a:lnTo>
                  <a:pt x="5786" y="12900"/>
                </a:lnTo>
                <a:close/>
                <a:moveTo>
                  <a:pt x="5786" y="15900"/>
                </a:moveTo>
                <a:cubicBezTo>
                  <a:pt x="5786" y="15600"/>
                  <a:pt x="5786" y="15600"/>
                  <a:pt x="5400" y="15600"/>
                </a:cubicBezTo>
                <a:cubicBezTo>
                  <a:pt x="4243" y="15600"/>
                  <a:pt x="4243" y="15600"/>
                  <a:pt x="4243" y="15600"/>
                </a:cubicBezTo>
                <a:cubicBezTo>
                  <a:pt x="4243" y="15600"/>
                  <a:pt x="3857" y="15600"/>
                  <a:pt x="3857" y="15900"/>
                </a:cubicBezTo>
                <a:cubicBezTo>
                  <a:pt x="3857" y="16800"/>
                  <a:pt x="3857" y="16800"/>
                  <a:pt x="3857" y="16800"/>
                </a:cubicBezTo>
                <a:cubicBezTo>
                  <a:pt x="3857" y="16800"/>
                  <a:pt x="4243" y="17100"/>
                  <a:pt x="4243" y="17100"/>
                </a:cubicBezTo>
                <a:cubicBezTo>
                  <a:pt x="5400" y="17100"/>
                  <a:pt x="5400" y="17100"/>
                  <a:pt x="5400" y="17100"/>
                </a:cubicBezTo>
                <a:cubicBezTo>
                  <a:pt x="5786" y="17100"/>
                  <a:pt x="5786" y="16800"/>
                  <a:pt x="5786" y="16800"/>
                </a:cubicBezTo>
                <a:lnTo>
                  <a:pt x="5786" y="15900"/>
                </a:lnTo>
                <a:close/>
                <a:moveTo>
                  <a:pt x="7714" y="4200"/>
                </a:moveTo>
                <a:cubicBezTo>
                  <a:pt x="7714" y="4500"/>
                  <a:pt x="8100" y="4800"/>
                  <a:pt x="8486" y="4800"/>
                </a:cubicBezTo>
                <a:cubicBezTo>
                  <a:pt x="9257" y="4800"/>
                  <a:pt x="9257" y="4800"/>
                  <a:pt x="9257" y="4800"/>
                </a:cubicBezTo>
                <a:cubicBezTo>
                  <a:pt x="9643" y="4800"/>
                  <a:pt x="9643" y="4500"/>
                  <a:pt x="9643" y="4200"/>
                </a:cubicBezTo>
                <a:cubicBezTo>
                  <a:pt x="9643" y="3600"/>
                  <a:pt x="9643" y="3600"/>
                  <a:pt x="9643" y="3600"/>
                </a:cubicBezTo>
                <a:cubicBezTo>
                  <a:pt x="9643" y="3300"/>
                  <a:pt x="9643" y="3300"/>
                  <a:pt x="9257" y="3300"/>
                </a:cubicBezTo>
                <a:cubicBezTo>
                  <a:pt x="8486" y="3300"/>
                  <a:pt x="8486" y="3300"/>
                  <a:pt x="8486" y="3300"/>
                </a:cubicBezTo>
                <a:cubicBezTo>
                  <a:pt x="8100" y="3300"/>
                  <a:pt x="7714" y="3300"/>
                  <a:pt x="7714" y="3600"/>
                </a:cubicBezTo>
                <a:lnTo>
                  <a:pt x="7714" y="4200"/>
                </a:lnTo>
                <a:close/>
                <a:moveTo>
                  <a:pt x="7714" y="7500"/>
                </a:moveTo>
                <a:cubicBezTo>
                  <a:pt x="7714" y="7500"/>
                  <a:pt x="8100" y="7800"/>
                  <a:pt x="8486" y="7800"/>
                </a:cubicBezTo>
                <a:cubicBezTo>
                  <a:pt x="9257" y="7800"/>
                  <a:pt x="9257" y="7800"/>
                  <a:pt x="9257" y="7800"/>
                </a:cubicBezTo>
                <a:cubicBezTo>
                  <a:pt x="9643" y="7800"/>
                  <a:pt x="9643" y="7500"/>
                  <a:pt x="9643" y="7500"/>
                </a:cubicBezTo>
                <a:cubicBezTo>
                  <a:pt x="9643" y="6600"/>
                  <a:pt x="9643" y="6600"/>
                  <a:pt x="9643" y="6600"/>
                </a:cubicBezTo>
                <a:cubicBezTo>
                  <a:pt x="9643" y="6300"/>
                  <a:pt x="9643" y="6300"/>
                  <a:pt x="9257" y="6300"/>
                </a:cubicBezTo>
                <a:cubicBezTo>
                  <a:pt x="8486" y="6300"/>
                  <a:pt x="8486" y="6300"/>
                  <a:pt x="8486" y="6300"/>
                </a:cubicBezTo>
                <a:cubicBezTo>
                  <a:pt x="8100" y="6300"/>
                  <a:pt x="7714" y="6300"/>
                  <a:pt x="7714" y="6600"/>
                </a:cubicBezTo>
                <a:lnTo>
                  <a:pt x="7714" y="7500"/>
                </a:lnTo>
                <a:close/>
                <a:moveTo>
                  <a:pt x="7714" y="10500"/>
                </a:moveTo>
                <a:cubicBezTo>
                  <a:pt x="7714" y="10800"/>
                  <a:pt x="8100" y="10800"/>
                  <a:pt x="8486" y="10800"/>
                </a:cubicBezTo>
                <a:cubicBezTo>
                  <a:pt x="9257" y="10800"/>
                  <a:pt x="9257" y="10800"/>
                  <a:pt x="9257" y="10800"/>
                </a:cubicBezTo>
                <a:cubicBezTo>
                  <a:pt x="9643" y="10800"/>
                  <a:pt x="9643" y="10800"/>
                  <a:pt x="9643" y="10500"/>
                </a:cubicBezTo>
                <a:cubicBezTo>
                  <a:pt x="9643" y="9600"/>
                  <a:pt x="9643" y="9600"/>
                  <a:pt x="9643" y="9600"/>
                </a:cubicBezTo>
                <a:cubicBezTo>
                  <a:pt x="9643" y="9600"/>
                  <a:pt x="9643" y="9300"/>
                  <a:pt x="9257" y="9300"/>
                </a:cubicBezTo>
                <a:cubicBezTo>
                  <a:pt x="8486" y="9300"/>
                  <a:pt x="8486" y="9300"/>
                  <a:pt x="8486" y="9300"/>
                </a:cubicBezTo>
                <a:cubicBezTo>
                  <a:pt x="8100" y="9300"/>
                  <a:pt x="7714" y="9600"/>
                  <a:pt x="7714" y="9600"/>
                </a:cubicBezTo>
                <a:lnTo>
                  <a:pt x="7714" y="10500"/>
                </a:lnTo>
                <a:close/>
                <a:moveTo>
                  <a:pt x="7714" y="13500"/>
                </a:moveTo>
                <a:cubicBezTo>
                  <a:pt x="7714" y="13800"/>
                  <a:pt x="8100" y="14100"/>
                  <a:pt x="8486" y="14100"/>
                </a:cubicBezTo>
                <a:cubicBezTo>
                  <a:pt x="9257" y="14100"/>
                  <a:pt x="9257" y="14100"/>
                  <a:pt x="9257" y="14100"/>
                </a:cubicBezTo>
                <a:cubicBezTo>
                  <a:pt x="9643" y="14100"/>
                  <a:pt x="9643" y="13800"/>
                  <a:pt x="9643" y="13500"/>
                </a:cubicBezTo>
                <a:cubicBezTo>
                  <a:pt x="9643" y="12900"/>
                  <a:pt x="9643" y="12900"/>
                  <a:pt x="9643" y="12900"/>
                </a:cubicBezTo>
                <a:cubicBezTo>
                  <a:pt x="9643" y="12600"/>
                  <a:pt x="9643" y="12300"/>
                  <a:pt x="9257" y="12300"/>
                </a:cubicBezTo>
                <a:cubicBezTo>
                  <a:pt x="8486" y="12300"/>
                  <a:pt x="8486" y="12300"/>
                  <a:pt x="8486" y="12300"/>
                </a:cubicBezTo>
                <a:cubicBezTo>
                  <a:pt x="8100" y="12300"/>
                  <a:pt x="7714" y="12600"/>
                  <a:pt x="7714" y="12900"/>
                </a:cubicBezTo>
                <a:lnTo>
                  <a:pt x="7714" y="13500"/>
                </a:lnTo>
                <a:close/>
                <a:moveTo>
                  <a:pt x="13886" y="17400"/>
                </a:moveTo>
                <a:cubicBezTo>
                  <a:pt x="13886" y="17100"/>
                  <a:pt x="13500" y="17100"/>
                  <a:pt x="13114" y="17100"/>
                </a:cubicBezTo>
                <a:cubicBezTo>
                  <a:pt x="8486" y="17100"/>
                  <a:pt x="8486" y="17100"/>
                  <a:pt x="8486" y="17100"/>
                </a:cubicBezTo>
                <a:cubicBezTo>
                  <a:pt x="8100" y="17100"/>
                  <a:pt x="7714" y="17100"/>
                  <a:pt x="7714" y="17400"/>
                </a:cubicBezTo>
                <a:cubicBezTo>
                  <a:pt x="7714" y="19800"/>
                  <a:pt x="7714" y="19800"/>
                  <a:pt x="7714" y="19800"/>
                </a:cubicBezTo>
                <a:cubicBezTo>
                  <a:pt x="7714" y="20100"/>
                  <a:pt x="8100" y="20100"/>
                  <a:pt x="8486" y="20100"/>
                </a:cubicBezTo>
                <a:cubicBezTo>
                  <a:pt x="13114" y="20100"/>
                  <a:pt x="13114" y="20100"/>
                  <a:pt x="13114" y="20100"/>
                </a:cubicBezTo>
                <a:cubicBezTo>
                  <a:pt x="13500" y="20100"/>
                  <a:pt x="13886" y="20100"/>
                  <a:pt x="13886" y="19800"/>
                </a:cubicBezTo>
                <a:lnTo>
                  <a:pt x="13886" y="17400"/>
                </a:lnTo>
                <a:close/>
                <a:moveTo>
                  <a:pt x="13886" y="3600"/>
                </a:moveTo>
                <a:cubicBezTo>
                  <a:pt x="13886" y="3300"/>
                  <a:pt x="13500" y="3300"/>
                  <a:pt x="13114" y="3300"/>
                </a:cubicBezTo>
                <a:cubicBezTo>
                  <a:pt x="12343" y="3300"/>
                  <a:pt x="12343" y="3300"/>
                  <a:pt x="12343" y="3300"/>
                </a:cubicBezTo>
                <a:cubicBezTo>
                  <a:pt x="11957" y="3300"/>
                  <a:pt x="11957" y="3300"/>
                  <a:pt x="11957" y="3600"/>
                </a:cubicBezTo>
                <a:cubicBezTo>
                  <a:pt x="11957" y="4200"/>
                  <a:pt x="11957" y="4200"/>
                  <a:pt x="11957" y="4200"/>
                </a:cubicBezTo>
                <a:cubicBezTo>
                  <a:pt x="11957" y="4500"/>
                  <a:pt x="11957" y="4800"/>
                  <a:pt x="12343" y="4800"/>
                </a:cubicBezTo>
                <a:cubicBezTo>
                  <a:pt x="13114" y="4800"/>
                  <a:pt x="13114" y="4800"/>
                  <a:pt x="13114" y="4800"/>
                </a:cubicBezTo>
                <a:cubicBezTo>
                  <a:pt x="13500" y="4800"/>
                  <a:pt x="13886" y="4500"/>
                  <a:pt x="13886" y="4200"/>
                </a:cubicBezTo>
                <a:lnTo>
                  <a:pt x="13886" y="3600"/>
                </a:lnTo>
                <a:close/>
                <a:moveTo>
                  <a:pt x="13886" y="6600"/>
                </a:moveTo>
                <a:cubicBezTo>
                  <a:pt x="13886" y="6300"/>
                  <a:pt x="13500" y="6300"/>
                  <a:pt x="13114" y="6300"/>
                </a:cubicBezTo>
                <a:cubicBezTo>
                  <a:pt x="12343" y="6300"/>
                  <a:pt x="12343" y="6300"/>
                  <a:pt x="12343" y="6300"/>
                </a:cubicBezTo>
                <a:cubicBezTo>
                  <a:pt x="11957" y="6300"/>
                  <a:pt x="11957" y="6300"/>
                  <a:pt x="11957" y="6600"/>
                </a:cubicBezTo>
                <a:cubicBezTo>
                  <a:pt x="11957" y="7500"/>
                  <a:pt x="11957" y="7500"/>
                  <a:pt x="11957" y="7500"/>
                </a:cubicBezTo>
                <a:cubicBezTo>
                  <a:pt x="11957" y="7500"/>
                  <a:pt x="11957" y="7800"/>
                  <a:pt x="12343" y="7800"/>
                </a:cubicBezTo>
                <a:cubicBezTo>
                  <a:pt x="13114" y="7800"/>
                  <a:pt x="13114" y="7800"/>
                  <a:pt x="13114" y="7800"/>
                </a:cubicBezTo>
                <a:cubicBezTo>
                  <a:pt x="13500" y="7800"/>
                  <a:pt x="13886" y="7500"/>
                  <a:pt x="13886" y="7500"/>
                </a:cubicBezTo>
                <a:lnTo>
                  <a:pt x="13886" y="6600"/>
                </a:lnTo>
                <a:close/>
                <a:moveTo>
                  <a:pt x="13886" y="9600"/>
                </a:moveTo>
                <a:cubicBezTo>
                  <a:pt x="13886" y="9600"/>
                  <a:pt x="13500" y="9300"/>
                  <a:pt x="13114" y="9300"/>
                </a:cubicBezTo>
                <a:cubicBezTo>
                  <a:pt x="12343" y="9300"/>
                  <a:pt x="12343" y="9300"/>
                  <a:pt x="12343" y="9300"/>
                </a:cubicBezTo>
                <a:cubicBezTo>
                  <a:pt x="11957" y="9300"/>
                  <a:pt x="11957" y="9600"/>
                  <a:pt x="11957" y="9600"/>
                </a:cubicBezTo>
                <a:cubicBezTo>
                  <a:pt x="11957" y="10500"/>
                  <a:pt x="11957" y="10500"/>
                  <a:pt x="11957" y="10500"/>
                </a:cubicBezTo>
                <a:cubicBezTo>
                  <a:pt x="11957" y="10800"/>
                  <a:pt x="11957" y="10800"/>
                  <a:pt x="12343" y="10800"/>
                </a:cubicBezTo>
                <a:cubicBezTo>
                  <a:pt x="13114" y="10800"/>
                  <a:pt x="13114" y="10800"/>
                  <a:pt x="13114" y="10800"/>
                </a:cubicBezTo>
                <a:cubicBezTo>
                  <a:pt x="13500" y="10800"/>
                  <a:pt x="13886" y="10800"/>
                  <a:pt x="13886" y="10500"/>
                </a:cubicBezTo>
                <a:lnTo>
                  <a:pt x="13886" y="9600"/>
                </a:lnTo>
                <a:close/>
                <a:moveTo>
                  <a:pt x="13886" y="12900"/>
                </a:moveTo>
                <a:cubicBezTo>
                  <a:pt x="13886" y="12600"/>
                  <a:pt x="13500" y="12300"/>
                  <a:pt x="13114" y="12300"/>
                </a:cubicBezTo>
                <a:cubicBezTo>
                  <a:pt x="12343" y="12300"/>
                  <a:pt x="12343" y="12300"/>
                  <a:pt x="12343" y="12300"/>
                </a:cubicBezTo>
                <a:cubicBezTo>
                  <a:pt x="11957" y="12300"/>
                  <a:pt x="11957" y="12600"/>
                  <a:pt x="11957" y="12900"/>
                </a:cubicBezTo>
                <a:cubicBezTo>
                  <a:pt x="11957" y="13500"/>
                  <a:pt x="11957" y="13500"/>
                  <a:pt x="11957" y="13500"/>
                </a:cubicBezTo>
                <a:cubicBezTo>
                  <a:pt x="11957" y="13800"/>
                  <a:pt x="11957" y="14100"/>
                  <a:pt x="12343" y="14100"/>
                </a:cubicBezTo>
                <a:cubicBezTo>
                  <a:pt x="13114" y="14100"/>
                  <a:pt x="13114" y="14100"/>
                  <a:pt x="13114" y="14100"/>
                </a:cubicBezTo>
                <a:cubicBezTo>
                  <a:pt x="13500" y="14100"/>
                  <a:pt x="13886" y="13800"/>
                  <a:pt x="13886" y="13500"/>
                </a:cubicBezTo>
                <a:lnTo>
                  <a:pt x="13886" y="12900"/>
                </a:lnTo>
                <a:close/>
                <a:moveTo>
                  <a:pt x="17743" y="3600"/>
                </a:moveTo>
                <a:cubicBezTo>
                  <a:pt x="17743" y="3300"/>
                  <a:pt x="17357" y="3300"/>
                  <a:pt x="17357" y="3300"/>
                </a:cubicBezTo>
                <a:cubicBezTo>
                  <a:pt x="16200" y="3300"/>
                  <a:pt x="16200" y="3300"/>
                  <a:pt x="16200" y="3300"/>
                </a:cubicBezTo>
                <a:cubicBezTo>
                  <a:pt x="15814" y="3300"/>
                  <a:pt x="15814" y="3300"/>
                  <a:pt x="15814" y="3600"/>
                </a:cubicBezTo>
                <a:cubicBezTo>
                  <a:pt x="15814" y="4200"/>
                  <a:pt x="15814" y="4200"/>
                  <a:pt x="15814" y="4200"/>
                </a:cubicBezTo>
                <a:cubicBezTo>
                  <a:pt x="15814" y="4500"/>
                  <a:pt x="15814" y="4800"/>
                  <a:pt x="16200" y="4800"/>
                </a:cubicBezTo>
                <a:cubicBezTo>
                  <a:pt x="17357" y="4800"/>
                  <a:pt x="17357" y="4800"/>
                  <a:pt x="17357" y="4800"/>
                </a:cubicBezTo>
                <a:cubicBezTo>
                  <a:pt x="17357" y="4800"/>
                  <a:pt x="17743" y="4500"/>
                  <a:pt x="17743" y="4200"/>
                </a:cubicBezTo>
                <a:lnTo>
                  <a:pt x="17743" y="3600"/>
                </a:lnTo>
                <a:close/>
                <a:moveTo>
                  <a:pt x="17743" y="6600"/>
                </a:moveTo>
                <a:cubicBezTo>
                  <a:pt x="17743" y="6300"/>
                  <a:pt x="17357" y="6300"/>
                  <a:pt x="17357" y="6300"/>
                </a:cubicBezTo>
                <a:cubicBezTo>
                  <a:pt x="16200" y="6300"/>
                  <a:pt x="16200" y="6300"/>
                  <a:pt x="16200" y="6300"/>
                </a:cubicBezTo>
                <a:cubicBezTo>
                  <a:pt x="15814" y="6300"/>
                  <a:pt x="15814" y="6300"/>
                  <a:pt x="15814" y="6600"/>
                </a:cubicBezTo>
                <a:cubicBezTo>
                  <a:pt x="15814" y="7500"/>
                  <a:pt x="15814" y="7500"/>
                  <a:pt x="15814" y="7500"/>
                </a:cubicBezTo>
                <a:cubicBezTo>
                  <a:pt x="15814" y="7500"/>
                  <a:pt x="15814" y="7800"/>
                  <a:pt x="16200" y="7800"/>
                </a:cubicBezTo>
                <a:cubicBezTo>
                  <a:pt x="17357" y="7800"/>
                  <a:pt x="17357" y="7800"/>
                  <a:pt x="17357" y="7800"/>
                </a:cubicBezTo>
                <a:cubicBezTo>
                  <a:pt x="17357" y="7800"/>
                  <a:pt x="17743" y="7500"/>
                  <a:pt x="17743" y="7500"/>
                </a:cubicBezTo>
                <a:lnTo>
                  <a:pt x="17743" y="6600"/>
                </a:lnTo>
                <a:close/>
                <a:moveTo>
                  <a:pt x="17743" y="9600"/>
                </a:moveTo>
                <a:cubicBezTo>
                  <a:pt x="17743" y="9600"/>
                  <a:pt x="17357" y="9300"/>
                  <a:pt x="17357" y="9300"/>
                </a:cubicBezTo>
                <a:cubicBezTo>
                  <a:pt x="16200" y="9300"/>
                  <a:pt x="16200" y="9300"/>
                  <a:pt x="16200" y="9300"/>
                </a:cubicBezTo>
                <a:cubicBezTo>
                  <a:pt x="15814" y="9300"/>
                  <a:pt x="15814" y="9600"/>
                  <a:pt x="15814" y="9600"/>
                </a:cubicBezTo>
                <a:cubicBezTo>
                  <a:pt x="15814" y="10500"/>
                  <a:pt x="15814" y="10500"/>
                  <a:pt x="15814" y="10500"/>
                </a:cubicBezTo>
                <a:cubicBezTo>
                  <a:pt x="15814" y="10800"/>
                  <a:pt x="15814" y="10800"/>
                  <a:pt x="16200" y="10800"/>
                </a:cubicBezTo>
                <a:cubicBezTo>
                  <a:pt x="17357" y="10800"/>
                  <a:pt x="17357" y="10800"/>
                  <a:pt x="17357" y="10800"/>
                </a:cubicBezTo>
                <a:cubicBezTo>
                  <a:pt x="17357" y="10800"/>
                  <a:pt x="17743" y="10800"/>
                  <a:pt x="17743" y="10500"/>
                </a:cubicBezTo>
                <a:lnTo>
                  <a:pt x="17743" y="9600"/>
                </a:lnTo>
                <a:close/>
                <a:moveTo>
                  <a:pt x="17743" y="12900"/>
                </a:moveTo>
                <a:cubicBezTo>
                  <a:pt x="17743" y="12600"/>
                  <a:pt x="17357" y="12300"/>
                  <a:pt x="17357" y="12300"/>
                </a:cubicBezTo>
                <a:cubicBezTo>
                  <a:pt x="16200" y="12300"/>
                  <a:pt x="16200" y="12300"/>
                  <a:pt x="16200" y="12300"/>
                </a:cubicBezTo>
                <a:cubicBezTo>
                  <a:pt x="15814" y="12300"/>
                  <a:pt x="15814" y="12600"/>
                  <a:pt x="15814" y="12900"/>
                </a:cubicBezTo>
                <a:cubicBezTo>
                  <a:pt x="15814" y="13500"/>
                  <a:pt x="15814" y="13500"/>
                  <a:pt x="15814" y="13500"/>
                </a:cubicBezTo>
                <a:cubicBezTo>
                  <a:pt x="15814" y="13800"/>
                  <a:pt x="15814" y="14100"/>
                  <a:pt x="16200" y="14100"/>
                </a:cubicBezTo>
                <a:cubicBezTo>
                  <a:pt x="17357" y="14100"/>
                  <a:pt x="17357" y="14100"/>
                  <a:pt x="17357" y="14100"/>
                </a:cubicBezTo>
                <a:cubicBezTo>
                  <a:pt x="17357" y="14100"/>
                  <a:pt x="17743" y="13800"/>
                  <a:pt x="17743" y="13500"/>
                </a:cubicBezTo>
                <a:lnTo>
                  <a:pt x="17743" y="12900"/>
                </a:lnTo>
                <a:close/>
                <a:moveTo>
                  <a:pt x="17743" y="15900"/>
                </a:moveTo>
                <a:cubicBezTo>
                  <a:pt x="17743" y="15600"/>
                  <a:pt x="17357" y="15600"/>
                  <a:pt x="17357" y="15600"/>
                </a:cubicBezTo>
                <a:cubicBezTo>
                  <a:pt x="16200" y="15600"/>
                  <a:pt x="16200" y="15600"/>
                  <a:pt x="16200" y="15600"/>
                </a:cubicBezTo>
                <a:cubicBezTo>
                  <a:pt x="15814" y="15600"/>
                  <a:pt x="15814" y="15600"/>
                  <a:pt x="15814" y="15900"/>
                </a:cubicBezTo>
                <a:cubicBezTo>
                  <a:pt x="15814" y="16800"/>
                  <a:pt x="15814" y="16800"/>
                  <a:pt x="15814" y="16800"/>
                </a:cubicBezTo>
                <a:cubicBezTo>
                  <a:pt x="15814" y="16800"/>
                  <a:pt x="15814" y="17100"/>
                  <a:pt x="16200" y="17100"/>
                </a:cubicBezTo>
                <a:cubicBezTo>
                  <a:pt x="17357" y="17100"/>
                  <a:pt x="17357" y="17100"/>
                  <a:pt x="17357" y="17100"/>
                </a:cubicBezTo>
                <a:cubicBezTo>
                  <a:pt x="17357" y="17100"/>
                  <a:pt x="17743" y="16800"/>
                  <a:pt x="17743" y="16800"/>
                </a:cubicBezTo>
                <a:lnTo>
                  <a:pt x="17743" y="159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7" name="Shape 5681"/>
          <p:cNvSpPr/>
          <p:nvPr/>
        </p:nvSpPr>
        <p:spPr>
          <a:xfrm>
            <a:off x="7553138" y="1773942"/>
            <a:ext cx="370995" cy="438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600"/>
                </a:moveTo>
                <a:cubicBezTo>
                  <a:pt x="19830" y="18600"/>
                  <a:pt x="19830" y="18600"/>
                  <a:pt x="19830" y="18600"/>
                </a:cubicBezTo>
                <a:cubicBezTo>
                  <a:pt x="19830" y="20100"/>
                  <a:pt x="19830" y="20100"/>
                  <a:pt x="19830" y="20100"/>
                </a:cubicBezTo>
                <a:cubicBezTo>
                  <a:pt x="19830" y="21000"/>
                  <a:pt x="19121" y="21600"/>
                  <a:pt x="18059" y="21600"/>
                </a:cubicBezTo>
                <a:cubicBezTo>
                  <a:pt x="16997" y="21600"/>
                  <a:pt x="16289" y="21000"/>
                  <a:pt x="16289" y="20100"/>
                </a:cubicBezTo>
                <a:cubicBezTo>
                  <a:pt x="16289" y="18600"/>
                  <a:pt x="16289" y="18600"/>
                  <a:pt x="16289" y="18600"/>
                </a:cubicBezTo>
                <a:cubicBezTo>
                  <a:pt x="5311" y="18600"/>
                  <a:pt x="5311" y="18600"/>
                  <a:pt x="5311" y="18600"/>
                </a:cubicBezTo>
                <a:cubicBezTo>
                  <a:pt x="5311" y="20100"/>
                  <a:pt x="5311" y="20100"/>
                  <a:pt x="5311" y="20100"/>
                </a:cubicBezTo>
                <a:cubicBezTo>
                  <a:pt x="5311" y="21000"/>
                  <a:pt x="4603" y="21600"/>
                  <a:pt x="3541" y="21600"/>
                </a:cubicBezTo>
                <a:cubicBezTo>
                  <a:pt x="2479" y="21600"/>
                  <a:pt x="1770" y="21000"/>
                  <a:pt x="1770" y="20100"/>
                </a:cubicBezTo>
                <a:cubicBezTo>
                  <a:pt x="1770" y="18600"/>
                  <a:pt x="1770" y="18600"/>
                  <a:pt x="1770" y="18600"/>
                </a:cubicBezTo>
                <a:cubicBezTo>
                  <a:pt x="0" y="18600"/>
                  <a:pt x="0" y="18600"/>
                  <a:pt x="0" y="18600"/>
                </a:cubicBezTo>
                <a:cubicBezTo>
                  <a:pt x="0" y="11400"/>
                  <a:pt x="0" y="11400"/>
                  <a:pt x="0" y="11400"/>
                </a:cubicBezTo>
                <a:cubicBezTo>
                  <a:pt x="0" y="10200"/>
                  <a:pt x="0" y="9600"/>
                  <a:pt x="354" y="8700"/>
                </a:cubicBezTo>
                <a:cubicBezTo>
                  <a:pt x="1770" y="3300"/>
                  <a:pt x="1770" y="3300"/>
                  <a:pt x="1770" y="3300"/>
                </a:cubicBezTo>
                <a:cubicBezTo>
                  <a:pt x="2125" y="1200"/>
                  <a:pt x="6020" y="0"/>
                  <a:pt x="10977" y="0"/>
                </a:cubicBezTo>
                <a:cubicBezTo>
                  <a:pt x="15580" y="0"/>
                  <a:pt x="19830" y="1200"/>
                  <a:pt x="19830" y="3300"/>
                </a:cubicBezTo>
                <a:cubicBezTo>
                  <a:pt x="21600" y="8700"/>
                  <a:pt x="21600" y="8700"/>
                  <a:pt x="21600" y="8700"/>
                </a:cubicBezTo>
                <a:cubicBezTo>
                  <a:pt x="21600" y="9600"/>
                  <a:pt x="21600" y="10200"/>
                  <a:pt x="21600" y="11400"/>
                </a:cubicBezTo>
                <a:lnTo>
                  <a:pt x="21600" y="18600"/>
                </a:lnTo>
                <a:close/>
                <a:moveTo>
                  <a:pt x="3541" y="13200"/>
                </a:moveTo>
                <a:cubicBezTo>
                  <a:pt x="2479" y="13200"/>
                  <a:pt x="1770" y="13800"/>
                  <a:pt x="1770" y="14700"/>
                </a:cubicBezTo>
                <a:cubicBezTo>
                  <a:pt x="1770" y="15600"/>
                  <a:pt x="2479" y="16200"/>
                  <a:pt x="3541" y="16200"/>
                </a:cubicBezTo>
                <a:cubicBezTo>
                  <a:pt x="4603" y="16200"/>
                  <a:pt x="5311" y="15600"/>
                  <a:pt x="5311" y="14700"/>
                </a:cubicBezTo>
                <a:cubicBezTo>
                  <a:pt x="5311" y="13800"/>
                  <a:pt x="4603" y="13200"/>
                  <a:pt x="3541" y="13200"/>
                </a:cubicBezTo>
                <a:close/>
                <a:moveTo>
                  <a:pt x="18413" y="5400"/>
                </a:moveTo>
                <a:cubicBezTo>
                  <a:pt x="18059" y="5100"/>
                  <a:pt x="17705" y="4800"/>
                  <a:pt x="17351" y="4800"/>
                </a:cubicBezTo>
                <a:cubicBezTo>
                  <a:pt x="4249" y="4800"/>
                  <a:pt x="4249" y="4800"/>
                  <a:pt x="4249" y="4800"/>
                </a:cubicBezTo>
                <a:cubicBezTo>
                  <a:pt x="3895" y="4800"/>
                  <a:pt x="3541" y="5100"/>
                  <a:pt x="3541" y="5400"/>
                </a:cubicBezTo>
                <a:cubicBezTo>
                  <a:pt x="2479" y="9900"/>
                  <a:pt x="2479" y="9900"/>
                  <a:pt x="2479" y="9900"/>
                </a:cubicBezTo>
                <a:cubicBezTo>
                  <a:pt x="2125" y="10500"/>
                  <a:pt x="2833" y="10800"/>
                  <a:pt x="3187" y="10800"/>
                </a:cubicBezTo>
                <a:cubicBezTo>
                  <a:pt x="18413" y="10800"/>
                  <a:pt x="18413" y="10800"/>
                  <a:pt x="18413" y="10800"/>
                </a:cubicBezTo>
                <a:cubicBezTo>
                  <a:pt x="19121" y="10800"/>
                  <a:pt x="19475" y="10500"/>
                  <a:pt x="19121" y="9900"/>
                </a:cubicBezTo>
                <a:lnTo>
                  <a:pt x="18413" y="5400"/>
                </a:lnTo>
                <a:close/>
                <a:moveTo>
                  <a:pt x="15226" y="2100"/>
                </a:moveTo>
                <a:cubicBezTo>
                  <a:pt x="6374" y="2100"/>
                  <a:pt x="6374" y="2100"/>
                  <a:pt x="6374" y="2100"/>
                </a:cubicBezTo>
                <a:cubicBezTo>
                  <a:pt x="6020" y="2100"/>
                  <a:pt x="5666" y="2400"/>
                  <a:pt x="5666" y="2700"/>
                </a:cubicBezTo>
                <a:cubicBezTo>
                  <a:pt x="5666" y="3000"/>
                  <a:pt x="6020" y="3300"/>
                  <a:pt x="6374" y="3300"/>
                </a:cubicBezTo>
                <a:cubicBezTo>
                  <a:pt x="15226" y="3300"/>
                  <a:pt x="15226" y="3300"/>
                  <a:pt x="15226" y="3300"/>
                </a:cubicBezTo>
                <a:cubicBezTo>
                  <a:pt x="15934" y="3300"/>
                  <a:pt x="15934" y="3000"/>
                  <a:pt x="15934" y="2700"/>
                </a:cubicBezTo>
                <a:cubicBezTo>
                  <a:pt x="15934" y="2400"/>
                  <a:pt x="15934" y="2100"/>
                  <a:pt x="15226" y="2100"/>
                </a:cubicBezTo>
                <a:close/>
                <a:moveTo>
                  <a:pt x="18059" y="13200"/>
                </a:moveTo>
                <a:cubicBezTo>
                  <a:pt x="16997" y="13200"/>
                  <a:pt x="16289" y="13800"/>
                  <a:pt x="16289" y="14700"/>
                </a:cubicBezTo>
                <a:cubicBezTo>
                  <a:pt x="16289" y="15600"/>
                  <a:pt x="16997" y="16200"/>
                  <a:pt x="18059" y="16200"/>
                </a:cubicBezTo>
                <a:cubicBezTo>
                  <a:pt x="19121" y="16200"/>
                  <a:pt x="19830" y="15600"/>
                  <a:pt x="19830" y="14700"/>
                </a:cubicBezTo>
                <a:cubicBezTo>
                  <a:pt x="19830" y="13800"/>
                  <a:pt x="19121" y="13200"/>
                  <a:pt x="18059" y="132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8" name="Shape 5682"/>
          <p:cNvSpPr/>
          <p:nvPr/>
        </p:nvSpPr>
        <p:spPr>
          <a:xfrm>
            <a:off x="8427224" y="1773942"/>
            <a:ext cx="407533" cy="438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100"/>
                </a:moveTo>
                <a:cubicBezTo>
                  <a:pt x="21600" y="21000"/>
                  <a:pt x="20633" y="21600"/>
                  <a:pt x="19666" y="21600"/>
                </a:cubicBezTo>
                <a:cubicBezTo>
                  <a:pt x="1612" y="21600"/>
                  <a:pt x="1612" y="21600"/>
                  <a:pt x="1612" y="21600"/>
                </a:cubicBezTo>
                <a:cubicBezTo>
                  <a:pt x="645" y="21600"/>
                  <a:pt x="0" y="21000"/>
                  <a:pt x="0" y="20100"/>
                </a:cubicBezTo>
                <a:cubicBezTo>
                  <a:pt x="0" y="4800"/>
                  <a:pt x="0" y="4800"/>
                  <a:pt x="0" y="4800"/>
                </a:cubicBezTo>
                <a:cubicBezTo>
                  <a:pt x="0" y="3900"/>
                  <a:pt x="645" y="3300"/>
                  <a:pt x="1612" y="3300"/>
                </a:cubicBezTo>
                <a:cubicBezTo>
                  <a:pt x="3224" y="3300"/>
                  <a:pt x="3224" y="3300"/>
                  <a:pt x="3224" y="3300"/>
                </a:cubicBezTo>
                <a:cubicBezTo>
                  <a:pt x="3224" y="2100"/>
                  <a:pt x="3224" y="2100"/>
                  <a:pt x="3224" y="2100"/>
                </a:cubicBezTo>
                <a:cubicBezTo>
                  <a:pt x="3224" y="900"/>
                  <a:pt x="4191" y="0"/>
                  <a:pt x="5158" y="0"/>
                </a:cubicBezTo>
                <a:cubicBezTo>
                  <a:pt x="6125" y="0"/>
                  <a:pt x="6125" y="0"/>
                  <a:pt x="6125" y="0"/>
                </a:cubicBezTo>
                <a:cubicBezTo>
                  <a:pt x="7415" y="0"/>
                  <a:pt x="8060" y="900"/>
                  <a:pt x="8060" y="2100"/>
                </a:cubicBezTo>
                <a:cubicBezTo>
                  <a:pt x="8060" y="3300"/>
                  <a:pt x="8060" y="3300"/>
                  <a:pt x="8060" y="3300"/>
                </a:cubicBezTo>
                <a:cubicBezTo>
                  <a:pt x="13218" y="3300"/>
                  <a:pt x="13218" y="3300"/>
                  <a:pt x="13218" y="3300"/>
                </a:cubicBezTo>
                <a:cubicBezTo>
                  <a:pt x="13218" y="2100"/>
                  <a:pt x="13218" y="2100"/>
                  <a:pt x="13218" y="2100"/>
                </a:cubicBezTo>
                <a:cubicBezTo>
                  <a:pt x="13218" y="900"/>
                  <a:pt x="14185" y="0"/>
                  <a:pt x="15152" y="0"/>
                </a:cubicBezTo>
                <a:cubicBezTo>
                  <a:pt x="16119" y="0"/>
                  <a:pt x="16119" y="0"/>
                  <a:pt x="16119" y="0"/>
                </a:cubicBezTo>
                <a:cubicBezTo>
                  <a:pt x="17087" y="0"/>
                  <a:pt x="18054" y="900"/>
                  <a:pt x="18054" y="2100"/>
                </a:cubicBezTo>
                <a:cubicBezTo>
                  <a:pt x="18054" y="3300"/>
                  <a:pt x="18054" y="3300"/>
                  <a:pt x="18054" y="3300"/>
                </a:cubicBezTo>
                <a:cubicBezTo>
                  <a:pt x="19666" y="3300"/>
                  <a:pt x="19666" y="3300"/>
                  <a:pt x="19666" y="3300"/>
                </a:cubicBezTo>
                <a:cubicBezTo>
                  <a:pt x="20633" y="3300"/>
                  <a:pt x="21600" y="3900"/>
                  <a:pt x="21600" y="4800"/>
                </a:cubicBezTo>
                <a:lnTo>
                  <a:pt x="21600" y="20100"/>
                </a:lnTo>
                <a:close/>
                <a:moveTo>
                  <a:pt x="19666" y="20100"/>
                </a:moveTo>
                <a:cubicBezTo>
                  <a:pt x="19666" y="7800"/>
                  <a:pt x="19666" y="7800"/>
                  <a:pt x="19666" y="7800"/>
                </a:cubicBezTo>
                <a:cubicBezTo>
                  <a:pt x="1612" y="7800"/>
                  <a:pt x="1612" y="7800"/>
                  <a:pt x="1612" y="7800"/>
                </a:cubicBezTo>
                <a:cubicBezTo>
                  <a:pt x="1612" y="20100"/>
                  <a:pt x="1612" y="20100"/>
                  <a:pt x="1612" y="20100"/>
                </a:cubicBezTo>
                <a:lnTo>
                  <a:pt x="19666" y="20100"/>
                </a:lnTo>
                <a:close/>
                <a:moveTo>
                  <a:pt x="6448" y="2100"/>
                </a:moveTo>
                <a:cubicBezTo>
                  <a:pt x="6448" y="1800"/>
                  <a:pt x="6448" y="1500"/>
                  <a:pt x="6125" y="1500"/>
                </a:cubicBezTo>
                <a:cubicBezTo>
                  <a:pt x="5158" y="1500"/>
                  <a:pt x="5158" y="1500"/>
                  <a:pt x="5158" y="1500"/>
                </a:cubicBezTo>
                <a:cubicBezTo>
                  <a:pt x="5158" y="1500"/>
                  <a:pt x="4836" y="1800"/>
                  <a:pt x="4836" y="2100"/>
                </a:cubicBezTo>
                <a:cubicBezTo>
                  <a:pt x="4836" y="5400"/>
                  <a:pt x="4836" y="5400"/>
                  <a:pt x="4836" y="5400"/>
                </a:cubicBezTo>
                <a:cubicBezTo>
                  <a:pt x="4836" y="5700"/>
                  <a:pt x="5158" y="6000"/>
                  <a:pt x="5158" y="6000"/>
                </a:cubicBezTo>
                <a:cubicBezTo>
                  <a:pt x="6125" y="6000"/>
                  <a:pt x="6125" y="6000"/>
                  <a:pt x="6125" y="6000"/>
                </a:cubicBezTo>
                <a:cubicBezTo>
                  <a:pt x="6448" y="6000"/>
                  <a:pt x="6448" y="5700"/>
                  <a:pt x="6448" y="5400"/>
                </a:cubicBezTo>
                <a:lnTo>
                  <a:pt x="6448" y="2100"/>
                </a:lnTo>
                <a:close/>
                <a:moveTo>
                  <a:pt x="16442" y="2100"/>
                </a:moveTo>
                <a:cubicBezTo>
                  <a:pt x="16442" y="1800"/>
                  <a:pt x="16442" y="1500"/>
                  <a:pt x="16119" y="1500"/>
                </a:cubicBezTo>
                <a:cubicBezTo>
                  <a:pt x="15152" y="1500"/>
                  <a:pt x="15152" y="1500"/>
                  <a:pt x="15152" y="1500"/>
                </a:cubicBezTo>
                <a:cubicBezTo>
                  <a:pt x="15152" y="1500"/>
                  <a:pt x="14830" y="1800"/>
                  <a:pt x="14830" y="2100"/>
                </a:cubicBezTo>
                <a:cubicBezTo>
                  <a:pt x="14830" y="5400"/>
                  <a:pt x="14830" y="5400"/>
                  <a:pt x="14830" y="5400"/>
                </a:cubicBezTo>
                <a:cubicBezTo>
                  <a:pt x="14830" y="5700"/>
                  <a:pt x="15152" y="6000"/>
                  <a:pt x="15152" y="6000"/>
                </a:cubicBezTo>
                <a:cubicBezTo>
                  <a:pt x="16119" y="6000"/>
                  <a:pt x="16119" y="6000"/>
                  <a:pt x="16119" y="6000"/>
                </a:cubicBezTo>
                <a:cubicBezTo>
                  <a:pt x="16442" y="6000"/>
                  <a:pt x="16442" y="5700"/>
                  <a:pt x="16442" y="5400"/>
                </a:cubicBezTo>
                <a:lnTo>
                  <a:pt x="16442" y="21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9" name="Shape 5683"/>
          <p:cNvSpPr/>
          <p:nvPr/>
        </p:nvSpPr>
        <p:spPr>
          <a:xfrm>
            <a:off x="9304123" y="1931336"/>
            <a:ext cx="255762" cy="1405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86" y="3757"/>
                </a:moveTo>
                <a:cubicBezTo>
                  <a:pt x="11829" y="20661"/>
                  <a:pt x="11829" y="20661"/>
                  <a:pt x="11829" y="20661"/>
                </a:cubicBezTo>
                <a:cubicBezTo>
                  <a:pt x="11314" y="21600"/>
                  <a:pt x="11314" y="21600"/>
                  <a:pt x="10800" y="21600"/>
                </a:cubicBezTo>
                <a:cubicBezTo>
                  <a:pt x="10286" y="21600"/>
                  <a:pt x="10286" y="21600"/>
                  <a:pt x="9771" y="20661"/>
                </a:cubicBezTo>
                <a:cubicBezTo>
                  <a:pt x="514" y="3757"/>
                  <a:pt x="514" y="3757"/>
                  <a:pt x="514" y="3757"/>
                </a:cubicBezTo>
                <a:cubicBezTo>
                  <a:pt x="514" y="3757"/>
                  <a:pt x="0" y="2817"/>
                  <a:pt x="0" y="2817"/>
                </a:cubicBezTo>
                <a:cubicBezTo>
                  <a:pt x="0" y="939"/>
                  <a:pt x="1029" y="0"/>
                  <a:pt x="1543" y="0"/>
                </a:cubicBezTo>
                <a:cubicBezTo>
                  <a:pt x="20057" y="0"/>
                  <a:pt x="20057" y="0"/>
                  <a:pt x="20057" y="0"/>
                </a:cubicBezTo>
                <a:cubicBezTo>
                  <a:pt x="20571" y="0"/>
                  <a:pt x="21600" y="939"/>
                  <a:pt x="21600" y="2817"/>
                </a:cubicBezTo>
                <a:cubicBezTo>
                  <a:pt x="21600" y="2817"/>
                  <a:pt x="21086" y="3757"/>
                  <a:pt x="21086" y="375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0" name="Shape 5684"/>
          <p:cNvSpPr/>
          <p:nvPr/>
        </p:nvSpPr>
        <p:spPr>
          <a:xfrm>
            <a:off x="10181021" y="1804858"/>
            <a:ext cx="370995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768"/>
                </a:moveTo>
                <a:cubicBezTo>
                  <a:pt x="21600" y="19858"/>
                  <a:pt x="19830" y="21600"/>
                  <a:pt x="17705" y="21600"/>
                </a:cubicBezTo>
                <a:cubicBezTo>
                  <a:pt x="3895" y="21600"/>
                  <a:pt x="3895" y="21600"/>
                  <a:pt x="3895" y="21600"/>
                </a:cubicBezTo>
                <a:cubicBezTo>
                  <a:pt x="1770" y="21600"/>
                  <a:pt x="0" y="19858"/>
                  <a:pt x="0" y="17768"/>
                </a:cubicBezTo>
                <a:cubicBezTo>
                  <a:pt x="0" y="4181"/>
                  <a:pt x="0" y="4181"/>
                  <a:pt x="0" y="4181"/>
                </a:cubicBezTo>
                <a:cubicBezTo>
                  <a:pt x="0" y="2090"/>
                  <a:pt x="1770" y="0"/>
                  <a:pt x="3895" y="0"/>
                </a:cubicBezTo>
                <a:cubicBezTo>
                  <a:pt x="17705" y="0"/>
                  <a:pt x="17705" y="0"/>
                  <a:pt x="17705" y="0"/>
                </a:cubicBezTo>
                <a:cubicBezTo>
                  <a:pt x="19830" y="0"/>
                  <a:pt x="21600" y="2090"/>
                  <a:pt x="21600" y="4181"/>
                </a:cubicBezTo>
                <a:lnTo>
                  <a:pt x="21600" y="17768"/>
                </a:lnTo>
                <a:close/>
                <a:moveTo>
                  <a:pt x="18059" y="4181"/>
                </a:moveTo>
                <a:cubicBezTo>
                  <a:pt x="18059" y="3832"/>
                  <a:pt x="18059" y="3832"/>
                  <a:pt x="17705" y="3832"/>
                </a:cubicBezTo>
                <a:cubicBezTo>
                  <a:pt x="3895" y="3832"/>
                  <a:pt x="3895" y="3832"/>
                  <a:pt x="3895" y="3832"/>
                </a:cubicBezTo>
                <a:cubicBezTo>
                  <a:pt x="3895" y="3832"/>
                  <a:pt x="3541" y="3832"/>
                  <a:pt x="3541" y="4181"/>
                </a:cubicBezTo>
                <a:cubicBezTo>
                  <a:pt x="3541" y="17768"/>
                  <a:pt x="3541" y="17768"/>
                  <a:pt x="3541" y="17768"/>
                </a:cubicBezTo>
                <a:cubicBezTo>
                  <a:pt x="3541" y="17768"/>
                  <a:pt x="3895" y="18116"/>
                  <a:pt x="3895" y="18116"/>
                </a:cubicBezTo>
                <a:cubicBezTo>
                  <a:pt x="17705" y="18116"/>
                  <a:pt x="17705" y="18116"/>
                  <a:pt x="17705" y="18116"/>
                </a:cubicBezTo>
                <a:cubicBezTo>
                  <a:pt x="18059" y="18116"/>
                  <a:pt x="18059" y="17768"/>
                  <a:pt x="18059" y="17768"/>
                </a:cubicBezTo>
                <a:lnTo>
                  <a:pt x="18059" y="4181"/>
                </a:lnTo>
                <a:close/>
                <a:moveTo>
                  <a:pt x="14518" y="15329"/>
                </a:moveTo>
                <a:cubicBezTo>
                  <a:pt x="14518" y="16026"/>
                  <a:pt x="14164" y="16374"/>
                  <a:pt x="13456" y="16374"/>
                </a:cubicBezTo>
                <a:cubicBezTo>
                  <a:pt x="13456" y="16374"/>
                  <a:pt x="13102" y="16374"/>
                  <a:pt x="13102" y="16026"/>
                </a:cubicBezTo>
                <a:cubicBezTo>
                  <a:pt x="6728" y="11497"/>
                  <a:pt x="6728" y="11497"/>
                  <a:pt x="6728" y="11497"/>
                </a:cubicBezTo>
                <a:cubicBezTo>
                  <a:pt x="6374" y="11497"/>
                  <a:pt x="6374" y="11148"/>
                  <a:pt x="6374" y="10800"/>
                </a:cubicBezTo>
                <a:cubicBezTo>
                  <a:pt x="6374" y="10452"/>
                  <a:pt x="6374" y="10452"/>
                  <a:pt x="6728" y="10103"/>
                </a:cubicBezTo>
                <a:cubicBezTo>
                  <a:pt x="13102" y="5574"/>
                  <a:pt x="13102" y="5574"/>
                  <a:pt x="13102" y="5574"/>
                </a:cubicBezTo>
                <a:cubicBezTo>
                  <a:pt x="13102" y="5574"/>
                  <a:pt x="13456" y="5574"/>
                  <a:pt x="13456" y="5574"/>
                </a:cubicBezTo>
                <a:cubicBezTo>
                  <a:pt x="14164" y="5574"/>
                  <a:pt x="14518" y="5923"/>
                  <a:pt x="14518" y="6271"/>
                </a:cubicBezTo>
                <a:lnTo>
                  <a:pt x="14518" y="15329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1" name="Shape 5685"/>
          <p:cNvSpPr/>
          <p:nvPr/>
        </p:nvSpPr>
        <p:spPr>
          <a:xfrm>
            <a:off x="11055107" y="1804858"/>
            <a:ext cx="500282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0" y="21600"/>
                  <a:pt x="0" y="21600"/>
                  <a:pt x="0" y="21600"/>
                </a:cubicBezTo>
                <a:cubicBezTo>
                  <a:pt x="0" y="0"/>
                  <a:pt x="0" y="0"/>
                  <a:pt x="0" y="0"/>
                </a:cubicBezTo>
                <a:cubicBezTo>
                  <a:pt x="21600" y="0"/>
                  <a:pt x="21600" y="0"/>
                  <a:pt x="21600" y="0"/>
                </a:cubicBezTo>
                <a:lnTo>
                  <a:pt x="21600" y="21600"/>
                </a:lnTo>
                <a:close/>
                <a:moveTo>
                  <a:pt x="18702" y="4181"/>
                </a:moveTo>
                <a:cubicBezTo>
                  <a:pt x="18702" y="4181"/>
                  <a:pt x="18439" y="3832"/>
                  <a:pt x="18176" y="3832"/>
                </a:cubicBezTo>
                <a:cubicBezTo>
                  <a:pt x="17649" y="3135"/>
                  <a:pt x="14488" y="2787"/>
                  <a:pt x="10800" y="2787"/>
                </a:cubicBezTo>
                <a:cubicBezTo>
                  <a:pt x="7376" y="2787"/>
                  <a:pt x="3951" y="3135"/>
                  <a:pt x="3424" y="3832"/>
                </a:cubicBezTo>
                <a:cubicBezTo>
                  <a:pt x="3161" y="3832"/>
                  <a:pt x="2898" y="4181"/>
                  <a:pt x="2898" y="4181"/>
                </a:cubicBezTo>
                <a:cubicBezTo>
                  <a:pt x="2107" y="5574"/>
                  <a:pt x="2107" y="6968"/>
                  <a:pt x="2107" y="10800"/>
                </a:cubicBezTo>
                <a:cubicBezTo>
                  <a:pt x="2107" y="14632"/>
                  <a:pt x="2107" y="16026"/>
                  <a:pt x="2898" y="17419"/>
                </a:cubicBezTo>
                <a:cubicBezTo>
                  <a:pt x="2898" y="17768"/>
                  <a:pt x="3161" y="17768"/>
                  <a:pt x="3424" y="17768"/>
                </a:cubicBezTo>
                <a:cubicBezTo>
                  <a:pt x="3951" y="18465"/>
                  <a:pt x="7376" y="18813"/>
                  <a:pt x="10800" y="18813"/>
                </a:cubicBezTo>
                <a:cubicBezTo>
                  <a:pt x="14488" y="18813"/>
                  <a:pt x="17649" y="18465"/>
                  <a:pt x="18176" y="17768"/>
                </a:cubicBezTo>
                <a:cubicBezTo>
                  <a:pt x="18439" y="17768"/>
                  <a:pt x="18702" y="17768"/>
                  <a:pt x="18702" y="17419"/>
                </a:cubicBezTo>
                <a:cubicBezTo>
                  <a:pt x="19493" y="16374"/>
                  <a:pt x="19493" y="14632"/>
                  <a:pt x="19493" y="10800"/>
                </a:cubicBezTo>
                <a:cubicBezTo>
                  <a:pt x="19493" y="6968"/>
                  <a:pt x="19493" y="5574"/>
                  <a:pt x="18702" y="4181"/>
                </a:cubicBezTo>
                <a:close/>
                <a:moveTo>
                  <a:pt x="10537" y="12542"/>
                </a:moveTo>
                <a:cubicBezTo>
                  <a:pt x="10273" y="15329"/>
                  <a:pt x="8956" y="17071"/>
                  <a:pt x="7112" y="17071"/>
                </a:cubicBezTo>
                <a:cubicBezTo>
                  <a:pt x="4741" y="17071"/>
                  <a:pt x="3424" y="14981"/>
                  <a:pt x="3424" y="11148"/>
                </a:cubicBezTo>
                <a:cubicBezTo>
                  <a:pt x="3424" y="7316"/>
                  <a:pt x="5005" y="5226"/>
                  <a:pt x="6849" y="5226"/>
                </a:cubicBezTo>
                <a:cubicBezTo>
                  <a:pt x="8956" y="5226"/>
                  <a:pt x="10273" y="6968"/>
                  <a:pt x="10273" y="9755"/>
                </a:cubicBezTo>
                <a:cubicBezTo>
                  <a:pt x="8166" y="9755"/>
                  <a:pt x="8166" y="9755"/>
                  <a:pt x="8166" y="9755"/>
                </a:cubicBezTo>
                <a:cubicBezTo>
                  <a:pt x="8166" y="8710"/>
                  <a:pt x="7639" y="8013"/>
                  <a:pt x="7112" y="8013"/>
                </a:cubicBezTo>
                <a:cubicBezTo>
                  <a:pt x="6322" y="8013"/>
                  <a:pt x="5795" y="9058"/>
                  <a:pt x="5795" y="11148"/>
                </a:cubicBezTo>
                <a:cubicBezTo>
                  <a:pt x="5795" y="12890"/>
                  <a:pt x="6059" y="14284"/>
                  <a:pt x="7112" y="14284"/>
                </a:cubicBezTo>
                <a:cubicBezTo>
                  <a:pt x="7902" y="14284"/>
                  <a:pt x="8166" y="13587"/>
                  <a:pt x="8166" y="12542"/>
                </a:cubicBezTo>
                <a:lnTo>
                  <a:pt x="10537" y="12542"/>
                </a:lnTo>
                <a:close/>
                <a:moveTo>
                  <a:pt x="17912" y="12542"/>
                </a:moveTo>
                <a:cubicBezTo>
                  <a:pt x="17649" y="15329"/>
                  <a:pt x="16595" y="17071"/>
                  <a:pt x="14751" y="17071"/>
                </a:cubicBezTo>
                <a:cubicBezTo>
                  <a:pt x="12380" y="17071"/>
                  <a:pt x="11063" y="14981"/>
                  <a:pt x="11063" y="11148"/>
                </a:cubicBezTo>
                <a:cubicBezTo>
                  <a:pt x="11063" y="7316"/>
                  <a:pt x="12380" y="5226"/>
                  <a:pt x="14488" y="5226"/>
                </a:cubicBezTo>
                <a:cubicBezTo>
                  <a:pt x="16595" y="5226"/>
                  <a:pt x="17649" y="6968"/>
                  <a:pt x="17912" y="9755"/>
                </a:cubicBezTo>
                <a:cubicBezTo>
                  <a:pt x="15805" y="9755"/>
                  <a:pt x="15805" y="9755"/>
                  <a:pt x="15805" y="9755"/>
                </a:cubicBezTo>
                <a:cubicBezTo>
                  <a:pt x="15805" y="8710"/>
                  <a:pt x="15278" y="8013"/>
                  <a:pt x="14488" y="8013"/>
                </a:cubicBezTo>
                <a:cubicBezTo>
                  <a:pt x="13698" y="8013"/>
                  <a:pt x="13171" y="9058"/>
                  <a:pt x="13171" y="11148"/>
                </a:cubicBezTo>
                <a:cubicBezTo>
                  <a:pt x="13171" y="12890"/>
                  <a:pt x="13434" y="14284"/>
                  <a:pt x="14488" y="14284"/>
                </a:cubicBezTo>
                <a:cubicBezTo>
                  <a:pt x="15278" y="14284"/>
                  <a:pt x="15805" y="13587"/>
                  <a:pt x="15805" y="12542"/>
                </a:cubicBezTo>
                <a:lnTo>
                  <a:pt x="17912" y="1254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7" name="Shape 5691"/>
          <p:cNvSpPr/>
          <p:nvPr/>
        </p:nvSpPr>
        <p:spPr>
          <a:xfrm>
            <a:off x="658813" y="2456910"/>
            <a:ext cx="438449" cy="438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400"/>
                </a:moveTo>
                <a:cubicBezTo>
                  <a:pt x="21600" y="21300"/>
                  <a:pt x="21000" y="21600"/>
                  <a:pt x="20400" y="21600"/>
                </a:cubicBezTo>
                <a:cubicBezTo>
                  <a:pt x="8700" y="21600"/>
                  <a:pt x="8700" y="21600"/>
                  <a:pt x="8700" y="21600"/>
                </a:cubicBezTo>
                <a:cubicBezTo>
                  <a:pt x="8100" y="21600"/>
                  <a:pt x="7500" y="21300"/>
                  <a:pt x="7500" y="20400"/>
                </a:cubicBezTo>
                <a:cubicBezTo>
                  <a:pt x="7500" y="18600"/>
                  <a:pt x="7500" y="18600"/>
                  <a:pt x="7500" y="18600"/>
                </a:cubicBezTo>
                <a:cubicBezTo>
                  <a:pt x="1200" y="18600"/>
                  <a:pt x="1200" y="18600"/>
                  <a:pt x="1200" y="18600"/>
                </a:cubicBezTo>
                <a:cubicBezTo>
                  <a:pt x="300" y="18600"/>
                  <a:pt x="0" y="18000"/>
                  <a:pt x="0" y="17400"/>
                </a:cubicBezTo>
                <a:cubicBezTo>
                  <a:pt x="0" y="1200"/>
                  <a:pt x="0" y="1200"/>
                  <a:pt x="0" y="1200"/>
                </a:cubicBezTo>
                <a:cubicBezTo>
                  <a:pt x="0" y="600"/>
                  <a:pt x="300" y="0"/>
                  <a:pt x="1200" y="0"/>
                </a:cubicBezTo>
                <a:cubicBezTo>
                  <a:pt x="14100" y="0"/>
                  <a:pt x="14100" y="0"/>
                  <a:pt x="14100" y="0"/>
                </a:cubicBezTo>
                <a:cubicBezTo>
                  <a:pt x="14700" y="0"/>
                  <a:pt x="15300" y="600"/>
                  <a:pt x="15300" y="1200"/>
                </a:cubicBezTo>
                <a:cubicBezTo>
                  <a:pt x="15300" y="5100"/>
                  <a:pt x="15300" y="5100"/>
                  <a:pt x="15300" y="5100"/>
                </a:cubicBezTo>
                <a:cubicBezTo>
                  <a:pt x="15600" y="5400"/>
                  <a:pt x="15600" y="5400"/>
                  <a:pt x="15900" y="5400"/>
                </a:cubicBezTo>
                <a:cubicBezTo>
                  <a:pt x="20700" y="10500"/>
                  <a:pt x="20700" y="10500"/>
                  <a:pt x="20700" y="10500"/>
                </a:cubicBezTo>
                <a:cubicBezTo>
                  <a:pt x="21300" y="10800"/>
                  <a:pt x="21600" y="11700"/>
                  <a:pt x="21600" y="12300"/>
                </a:cubicBezTo>
                <a:lnTo>
                  <a:pt x="21600" y="20400"/>
                </a:lnTo>
                <a:close/>
                <a:moveTo>
                  <a:pt x="12300" y="2100"/>
                </a:moveTo>
                <a:cubicBezTo>
                  <a:pt x="12300" y="1800"/>
                  <a:pt x="12000" y="1500"/>
                  <a:pt x="12000" y="1500"/>
                </a:cubicBezTo>
                <a:cubicBezTo>
                  <a:pt x="3300" y="1500"/>
                  <a:pt x="3300" y="1500"/>
                  <a:pt x="3300" y="1500"/>
                </a:cubicBezTo>
                <a:cubicBezTo>
                  <a:pt x="3300" y="1500"/>
                  <a:pt x="3000" y="1800"/>
                  <a:pt x="3000" y="2100"/>
                </a:cubicBezTo>
                <a:cubicBezTo>
                  <a:pt x="3000" y="2700"/>
                  <a:pt x="3000" y="2700"/>
                  <a:pt x="3000" y="2700"/>
                </a:cubicBezTo>
                <a:cubicBezTo>
                  <a:pt x="3000" y="3000"/>
                  <a:pt x="3300" y="3300"/>
                  <a:pt x="3300" y="3300"/>
                </a:cubicBezTo>
                <a:cubicBezTo>
                  <a:pt x="12000" y="3300"/>
                  <a:pt x="12000" y="3300"/>
                  <a:pt x="12000" y="3300"/>
                </a:cubicBezTo>
                <a:cubicBezTo>
                  <a:pt x="12000" y="3300"/>
                  <a:pt x="12300" y="3000"/>
                  <a:pt x="12300" y="2700"/>
                </a:cubicBezTo>
                <a:lnTo>
                  <a:pt x="12300" y="2100"/>
                </a:lnTo>
                <a:close/>
                <a:moveTo>
                  <a:pt x="20100" y="20100"/>
                </a:moveTo>
                <a:cubicBezTo>
                  <a:pt x="20100" y="12300"/>
                  <a:pt x="20100" y="12300"/>
                  <a:pt x="20100" y="12300"/>
                </a:cubicBezTo>
                <a:cubicBezTo>
                  <a:pt x="15000" y="12300"/>
                  <a:pt x="15000" y="12300"/>
                  <a:pt x="15000" y="12300"/>
                </a:cubicBezTo>
                <a:cubicBezTo>
                  <a:pt x="14400" y="12300"/>
                  <a:pt x="13800" y="12000"/>
                  <a:pt x="13800" y="11400"/>
                </a:cubicBezTo>
                <a:cubicBezTo>
                  <a:pt x="13800" y="6300"/>
                  <a:pt x="13800" y="6300"/>
                  <a:pt x="13800" y="6300"/>
                </a:cubicBezTo>
                <a:cubicBezTo>
                  <a:pt x="9300" y="6300"/>
                  <a:pt x="9300" y="6300"/>
                  <a:pt x="9300" y="6300"/>
                </a:cubicBezTo>
                <a:cubicBezTo>
                  <a:pt x="9300" y="20100"/>
                  <a:pt x="9300" y="20100"/>
                  <a:pt x="9300" y="20100"/>
                </a:cubicBezTo>
                <a:lnTo>
                  <a:pt x="20100" y="20100"/>
                </a:lnTo>
                <a:close/>
                <a:moveTo>
                  <a:pt x="18900" y="10800"/>
                </a:moveTo>
                <a:cubicBezTo>
                  <a:pt x="15300" y="7200"/>
                  <a:pt x="15300" y="7200"/>
                  <a:pt x="15300" y="7200"/>
                </a:cubicBezTo>
                <a:cubicBezTo>
                  <a:pt x="15300" y="10800"/>
                  <a:pt x="15300" y="10800"/>
                  <a:pt x="15300" y="10800"/>
                </a:cubicBezTo>
                <a:lnTo>
                  <a:pt x="18900" y="108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8" name="Shape 5692"/>
          <p:cNvSpPr/>
          <p:nvPr/>
        </p:nvSpPr>
        <p:spPr>
          <a:xfrm>
            <a:off x="1420477" y="2487826"/>
            <a:ext cx="474989" cy="3457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69" y="21600"/>
                </a:moveTo>
                <a:cubicBezTo>
                  <a:pt x="4985" y="21600"/>
                  <a:pt x="4985" y="21600"/>
                  <a:pt x="4985" y="21600"/>
                </a:cubicBezTo>
                <a:cubicBezTo>
                  <a:pt x="2492" y="21600"/>
                  <a:pt x="0" y="18568"/>
                  <a:pt x="0" y="14779"/>
                </a:cubicBezTo>
                <a:cubicBezTo>
                  <a:pt x="0" y="12126"/>
                  <a:pt x="1385" y="9853"/>
                  <a:pt x="3046" y="8716"/>
                </a:cubicBezTo>
                <a:cubicBezTo>
                  <a:pt x="3046" y="8337"/>
                  <a:pt x="3046" y="8337"/>
                  <a:pt x="3046" y="7958"/>
                </a:cubicBezTo>
                <a:cubicBezTo>
                  <a:pt x="3046" y="3789"/>
                  <a:pt x="5538" y="0"/>
                  <a:pt x="8585" y="0"/>
                </a:cubicBezTo>
                <a:cubicBezTo>
                  <a:pt x="11077" y="0"/>
                  <a:pt x="13015" y="2274"/>
                  <a:pt x="13846" y="4926"/>
                </a:cubicBezTo>
                <a:cubicBezTo>
                  <a:pt x="14400" y="4547"/>
                  <a:pt x="15231" y="4168"/>
                  <a:pt x="15785" y="4168"/>
                </a:cubicBezTo>
                <a:cubicBezTo>
                  <a:pt x="17446" y="4168"/>
                  <a:pt x="18554" y="5684"/>
                  <a:pt x="18554" y="7958"/>
                </a:cubicBezTo>
                <a:cubicBezTo>
                  <a:pt x="18554" y="8716"/>
                  <a:pt x="18554" y="9474"/>
                  <a:pt x="18277" y="10232"/>
                </a:cubicBezTo>
                <a:cubicBezTo>
                  <a:pt x="20215" y="10611"/>
                  <a:pt x="21600" y="12884"/>
                  <a:pt x="21600" y="15916"/>
                </a:cubicBezTo>
                <a:cubicBezTo>
                  <a:pt x="21600" y="18947"/>
                  <a:pt x="19662" y="21600"/>
                  <a:pt x="17169" y="21600"/>
                </a:cubicBezTo>
                <a:close/>
                <a:moveTo>
                  <a:pt x="14123" y="11747"/>
                </a:moveTo>
                <a:cubicBezTo>
                  <a:pt x="11631" y="11747"/>
                  <a:pt x="11631" y="11747"/>
                  <a:pt x="11631" y="11747"/>
                </a:cubicBezTo>
                <a:cubicBezTo>
                  <a:pt x="11631" y="6442"/>
                  <a:pt x="11631" y="6442"/>
                  <a:pt x="11631" y="6442"/>
                </a:cubicBezTo>
                <a:cubicBezTo>
                  <a:pt x="11631" y="6063"/>
                  <a:pt x="11354" y="6063"/>
                  <a:pt x="11077" y="6063"/>
                </a:cubicBezTo>
                <a:cubicBezTo>
                  <a:pt x="9138" y="6063"/>
                  <a:pt x="9138" y="6063"/>
                  <a:pt x="9138" y="6063"/>
                </a:cubicBezTo>
                <a:cubicBezTo>
                  <a:pt x="8862" y="6063"/>
                  <a:pt x="8585" y="6063"/>
                  <a:pt x="8585" y="6442"/>
                </a:cubicBezTo>
                <a:cubicBezTo>
                  <a:pt x="8585" y="11747"/>
                  <a:pt x="8585" y="11747"/>
                  <a:pt x="8585" y="11747"/>
                </a:cubicBezTo>
                <a:cubicBezTo>
                  <a:pt x="6092" y="11747"/>
                  <a:pt x="6092" y="11747"/>
                  <a:pt x="6092" y="11747"/>
                </a:cubicBezTo>
                <a:cubicBezTo>
                  <a:pt x="6092" y="11747"/>
                  <a:pt x="5815" y="12126"/>
                  <a:pt x="5815" y="12505"/>
                </a:cubicBezTo>
                <a:cubicBezTo>
                  <a:pt x="5815" y="12505"/>
                  <a:pt x="5815" y="12505"/>
                  <a:pt x="5815" y="12884"/>
                </a:cubicBezTo>
                <a:cubicBezTo>
                  <a:pt x="9969" y="18189"/>
                  <a:pt x="9969" y="18189"/>
                  <a:pt x="9969" y="18189"/>
                </a:cubicBezTo>
                <a:cubicBezTo>
                  <a:pt x="9969" y="18189"/>
                  <a:pt x="9969" y="18189"/>
                  <a:pt x="9969" y="18189"/>
                </a:cubicBezTo>
                <a:cubicBezTo>
                  <a:pt x="10246" y="18189"/>
                  <a:pt x="10246" y="18189"/>
                  <a:pt x="10246" y="18189"/>
                </a:cubicBezTo>
                <a:cubicBezTo>
                  <a:pt x="14123" y="12884"/>
                  <a:pt x="14123" y="12884"/>
                  <a:pt x="14123" y="12884"/>
                </a:cubicBezTo>
                <a:cubicBezTo>
                  <a:pt x="14400" y="12505"/>
                  <a:pt x="14400" y="12505"/>
                  <a:pt x="14400" y="12505"/>
                </a:cubicBezTo>
                <a:cubicBezTo>
                  <a:pt x="14400" y="12126"/>
                  <a:pt x="14123" y="11747"/>
                  <a:pt x="14123" y="1174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9" name="Shape 5693"/>
          <p:cNvSpPr/>
          <p:nvPr/>
        </p:nvSpPr>
        <p:spPr>
          <a:xfrm>
            <a:off x="2294563" y="2487826"/>
            <a:ext cx="250142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93" y="6968"/>
                </a:moveTo>
                <a:cubicBezTo>
                  <a:pt x="19493" y="11845"/>
                  <a:pt x="14224" y="13239"/>
                  <a:pt x="10537" y="13935"/>
                </a:cubicBezTo>
                <a:cubicBezTo>
                  <a:pt x="6849" y="14632"/>
                  <a:pt x="5795" y="14981"/>
                  <a:pt x="5795" y="16374"/>
                </a:cubicBezTo>
                <a:cubicBezTo>
                  <a:pt x="5795" y="16723"/>
                  <a:pt x="5795" y="16723"/>
                  <a:pt x="5795" y="16723"/>
                </a:cubicBezTo>
                <a:cubicBezTo>
                  <a:pt x="7376" y="17071"/>
                  <a:pt x="7902" y="18116"/>
                  <a:pt x="7902" y="18813"/>
                </a:cubicBezTo>
                <a:cubicBezTo>
                  <a:pt x="7902" y="20555"/>
                  <a:pt x="6322" y="21600"/>
                  <a:pt x="3688" y="21600"/>
                </a:cubicBezTo>
                <a:cubicBezTo>
                  <a:pt x="1580" y="21600"/>
                  <a:pt x="0" y="20555"/>
                  <a:pt x="0" y="18813"/>
                </a:cubicBezTo>
                <a:cubicBezTo>
                  <a:pt x="0" y="18116"/>
                  <a:pt x="527" y="17071"/>
                  <a:pt x="2107" y="16723"/>
                </a:cubicBezTo>
                <a:cubicBezTo>
                  <a:pt x="2107" y="5226"/>
                  <a:pt x="2107" y="5226"/>
                  <a:pt x="2107" y="5226"/>
                </a:cubicBezTo>
                <a:cubicBezTo>
                  <a:pt x="527" y="4877"/>
                  <a:pt x="0" y="3832"/>
                  <a:pt x="0" y="2787"/>
                </a:cubicBezTo>
                <a:cubicBezTo>
                  <a:pt x="0" y="1394"/>
                  <a:pt x="1580" y="0"/>
                  <a:pt x="3688" y="0"/>
                </a:cubicBezTo>
                <a:cubicBezTo>
                  <a:pt x="6322" y="0"/>
                  <a:pt x="7902" y="1394"/>
                  <a:pt x="7902" y="2787"/>
                </a:cubicBezTo>
                <a:cubicBezTo>
                  <a:pt x="7902" y="3832"/>
                  <a:pt x="7376" y="4877"/>
                  <a:pt x="5795" y="5226"/>
                </a:cubicBezTo>
                <a:cubicBezTo>
                  <a:pt x="5795" y="12194"/>
                  <a:pt x="5795" y="12194"/>
                  <a:pt x="5795" y="12194"/>
                </a:cubicBezTo>
                <a:cubicBezTo>
                  <a:pt x="6849" y="11845"/>
                  <a:pt x="8429" y="11497"/>
                  <a:pt x="9483" y="11497"/>
                </a:cubicBezTo>
                <a:cubicBezTo>
                  <a:pt x="13171" y="10452"/>
                  <a:pt x="15278" y="9755"/>
                  <a:pt x="15278" y="6968"/>
                </a:cubicBezTo>
                <a:cubicBezTo>
                  <a:pt x="14224" y="6619"/>
                  <a:pt x="13171" y="5574"/>
                  <a:pt x="13171" y="4529"/>
                </a:cubicBezTo>
                <a:cubicBezTo>
                  <a:pt x="13171" y="3135"/>
                  <a:pt x="15278" y="2090"/>
                  <a:pt x="17385" y="2090"/>
                </a:cubicBezTo>
                <a:cubicBezTo>
                  <a:pt x="19493" y="2090"/>
                  <a:pt x="21600" y="3135"/>
                  <a:pt x="21600" y="4529"/>
                </a:cubicBezTo>
                <a:cubicBezTo>
                  <a:pt x="21600" y="5574"/>
                  <a:pt x="20546" y="6619"/>
                  <a:pt x="19493" y="6968"/>
                </a:cubicBezTo>
                <a:close/>
                <a:moveTo>
                  <a:pt x="3688" y="1394"/>
                </a:moveTo>
                <a:cubicBezTo>
                  <a:pt x="2634" y="1394"/>
                  <a:pt x="2107" y="2090"/>
                  <a:pt x="2107" y="2787"/>
                </a:cubicBezTo>
                <a:cubicBezTo>
                  <a:pt x="2107" y="3484"/>
                  <a:pt x="2634" y="4181"/>
                  <a:pt x="3688" y="4181"/>
                </a:cubicBezTo>
                <a:cubicBezTo>
                  <a:pt x="5268" y="4181"/>
                  <a:pt x="5795" y="3484"/>
                  <a:pt x="5795" y="2787"/>
                </a:cubicBezTo>
                <a:cubicBezTo>
                  <a:pt x="5795" y="2090"/>
                  <a:pt x="5268" y="1394"/>
                  <a:pt x="3688" y="1394"/>
                </a:cubicBezTo>
                <a:close/>
                <a:moveTo>
                  <a:pt x="3688" y="17768"/>
                </a:moveTo>
                <a:cubicBezTo>
                  <a:pt x="2634" y="17768"/>
                  <a:pt x="2107" y="18116"/>
                  <a:pt x="2107" y="18813"/>
                </a:cubicBezTo>
                <a:cubicBezTo>
                  <a:pt x="2107" y="19858"/>
                  <a:pt x="2634" y="20206"/>
                  <a:pt x="3688" y="20206"/>
                </a:cubicBezTo>
                <a:cubicBezTo>
                  <a:pt x="5268" y="20206"/>
                  <a:pt x="5795" y="19858"/>
                  <a:pt x="5795" y="18813"/>
                </a:cubicBezTo>
                <a:cubicBezTo>
                  <a:pt x="5795" y="18116"/>
                  <a:pt x="5268" y="17768"/>
                  <a:pt x="3688" y="17768"/>
                </a:cubicBezTo>
                <a:close/>
                <a:moveTo>
                  <a:pt x="17385" y="3135"/>
                </a:moveTo>
                <a:cubicBezTo>
                  <a:pt x="16332" y="3135"/>
                  <a:pt x="15278" y="3832"/>
                  <a:pt x="15278" y="4529"/>
                </a:cubicBezTo>
                <a:cubicBezTo>
                  <a:pt x="15278" y="5226"/>
                  <a:pt x="16332" y="5923"/>
                  <a:pt x="17385" y="5923"/>
                </a:cubicBezTo>
                <a:cubicBezTo>
                  <a:pt x="18439" y="5923"/>
                  <a:pt x="19493" y="5226"/>
                  <a:pt x="19493" y="4529"/>
                </a:cubicBezTo>
                <a:cubicBezTo>
                  <a:pt x="19493" y="3832"/>
                  <a:pt x="18439" y="3135"/>
                  <a:pt x="17385" y="313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0" name="Shape 5694"/>
          <p:cNvSpPr/>
          <p:nvPr/>
        </p:nvSpPr>
        <p:spPr>
          <a:xfrm>
            <a:off x="3171461" y="2462532"/>
            <a:ext cx="474989" cy="4328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1865"/>
                </a:moveTo>
                <a:cubicBezTo>
                  <a:pt x="14400" y="12169"/>
                  <a:pt x="14123" y="12169"/>
                  <a:pt x="14123" y="12169"/>
                </a:cubicBezTo>
                <a:cubicBezTo>
                  <a:pt x="12462" y="12473"/>
                  <a:pt x="12462" y="12473"/>
                  <a:pt x="12462" y="12473"/>
                </a:cubicBezTo>
                <a:cubicBezTo>
                  <a:pt x="12185" y="12777"/>
                  <a:pt x="12185" y="13082"/>
                  <a:pt x="11908" y="13386"/>
                </a:cubicBezTo>
                <a:cubicBezTo>
                  <a:pt x="12462" y="13994"/>
                  <a:pt x="12738" y="14299"/>
                  <a:pt x="13015" y="14907"/>
                </a:cubicBezTo>
                <a:cubicBezTo>
                  <a:pt x="13015" y="14907"/>
                  <a:pt x="13015" y="14907"/>
                  <a:pt x="13015" y="15211"/>
                </a:cubicBezTo>
                <a:cubicBezTo>
                  <a:pt x="13015" y="15211"/>
                  <a:pt x="13015" y="15211"/>
                  <a:pt x="13015" y="15211"/>
                </a:cubicBezTo>
                <a:cubicBezTo>
                  <a:pt x="12738" y="15820"/>
                  <a:pt x="11631" y="17037"/>
                  <a:pt x="11354" y="17037"/>
                </a:cubicBezTo>
                <a:cubicBezTo>
                  <a:pt x="11077" y="17037"/>
                  <a:pt x="11077" y="17037"/>
                  <a:pt x="11077" y="17037"/>
                </a:cubicBezTo>
                <a:cubicBezTo>
                  <a:pt x="9692" y="16124"/>
                  <a:pt x="9692" y="16124"/>
                  <a:pt x="9692" y="16124"/>
                </a:cubicBezTo>
                <a:cubicBezTo>
                  <a:pt x="9415" y="16124"/>
                  <a:pt x="9138" y="16124"/>
                  <a:pt x="8862" y="16428"/>
                </a:cubicBezTo>
                <a:cubicBezTo>
                  <a:pt x="8862" y="17037"/>
                  <a:pt x="8862" y="17645"/>
                  <a:pt x="8585" y="18254"/>
                </a:cubicBezTo>
                <a:cubicBezTo>
                  <a:pt x="8585" y="18558"/>
                  <a:pt x="8308" y="18558"/>
                  <a:pt x="8308" y="18558"/>
                </a:cubicBezTo>
                <a:cubicBezTo>
                  <a:pt x="6092" y="18558"/>
                  <a:pt x="6092" y="18558"/>
                  <a:pt x="6092" y="18558"/>
                </a:cubicBezTo>
                <a:cubicBezTo>
                  <a:pt x="6092" y="18558"/>
                  <a:pt x="5815" y="18558"/>
                  <a:pt x="5815" y="18254"/>
                </a:cubicBezTo>
                <a:cubicBezTo>
                  <a:pt x="5538" y="16428"/>
                  <a:pt x="5538" y="16428"/>
                  <a:pt x="5538" y="16428"/>
                </a:cubicBezTo>
                <a:cubicBezTo>
                  <a:pt x="5262" y="16428"/>
                  <a:pt x="4985" y="16124"/>
                  <a:pt x="4708" y="16124"/>
                </a:cubicBezTo>
                <a:cubicBezTo>
                  <a:pt x="3600" y="17037"/>
                  <a:pt x="3600" y="17037"/>
                  <a:pt x="3600" y="17037"/>
                </a:cubicBezTo>
                <a:cubicBezTo>
                  <a:pt x="3323" y="17037"/>
                  <a:pt x="3323" y="17037"/>
                  <a:pt x="3323" y="17037"/>
                </a:cubicBezTo>
                <a:cubicBezTo>
                  <a:pt x="3046" y="17037"/>
                  <a:pt x="3046" y="17037"/>
                  <a:pt x="3046" y="17037"/>
                </a:cubicBezTo>
                <a:cubicBezTo>
                  <a:pt x="2769" y="16732"/>
                  <a:pt x="1385" y="15515"/>
                  <a:pt x="1385" y="15211"/>
                </a:cubicBezTo>
                <a:cubicBezTo>
                  <a:pt x="1385" y="14907"/>
                  <a:pt x="1385" y="14907"/>
                  <a:pt x="1385" y="14907"/>
                </a:cubicBezTo>
                <a:cubicBezTo>
                  <a:pt x="1938" y="14299"/>
                  <a:pt x="2215" y="13994"/>
                  <a:pt x="2492" y="13386"/>
                </a:cubicBezTo>
                <a:cubicBezTo>
                  <a:pt x="2215" y="13082"/>
                  <a:pt x="2215" y="12777"/>
                  <a:pt x="2215" y="12473"/>
                </a:cubicBezTo>
                <a:cubicBezTo>
                  <a:pt x="277" y="12169"/>
                  <a:pt x="277" y="12169"/>
                  <a:pt x="277" y="12169"/>
                </a:cubicBezTo>
                <a:cubicBezTo>
                  <a:pt x="277" y="12169"/>
                  <a:pt x="0" y="12169"/>
                  <a:pt x="0" y="11865"/>
                </a:cubicBezTo>
                <a:cubicBezTo>
                  <a:pt x="0" y="9735"/>
                  <a:pt x="0" y="9735"/>
                  <a:pt x="0" y="9735"/>
                </a:cubicBezTo>
                <a:cubicBezTo>
                  <a:pt x="0" y="9431"/>
                  <a:pt x="277" y="9127"/>
                  <a:pt x="277" y="9127"/>
                </a:cubicBezTo>
                <a:cubicBezTo>
                  <a:pt x="2215" y="8823"/>
                  <a:pt x="2215" y="8823"/>
                  <a:pt x="2215" y="8823"/>
                </a:cubicBezTo>
                <a:cubicBezTo>
                  <a:pt x="2215" y="8518"/>
                  <a:pt x="2215" y="8214"/>
                  <a:pt x="2492" y="7910"/>
                </a:cubicBezTo>
                <a:cubicBezTo>
                  <a:pt x="2215" y="7606"/>
                  <a:pt x="1938" y="6997"/>
                  <a:pt x="1385" y="6693"/>
                </a:cubicBezTo>
                <a:cubicBezTo>
                  <a:pt x="1385" y="6389"/>
                  <a:pt x="1385" y="6389"/>
                  <a:pt x="1385" y="6389"/>
                </a:cubicBezTo>
                <a:cubicBezTo>
                  <a:pt x="1385" y="6389"/>
                  <a:pt x="1385" y="6085"/>
                  <a:pt x="1385" y="6085"/>
                </a:cubicBezTo>
                <a:cubicBezTo>
                  <a:pt x="1662" y="5780"/>
                  <a:pt x="3046" y="4259"/>
                  <a:pt x="3323" y="4259"/>
                </a:cubicBezTo>
                <a:cubicBezTo>
                  <a:pt x="3323" y="4259"/>
                  <a:pt x="3323" y="4259"/>
                  <a:pt x="3600" y="4259"/>
                </a:cubicBezTo>
                <a:cubicBezTo>
                  <a:pt x="4708" y="5476"/>
                  <a:pt x="4708" y="5476"/>
                  <a:pt x="4708" y="5476"/>
                </a:cubicBezTo>
                <a:cubicBezTo>
                  <a:pt x="4985" y="5476"/>
                  <a:pt x="5262" y="5172"/>
                  <a:pt x="5538" y="5172"/>
                </a:cubicBezTo>
                <a:cubicBezTo>
                  <a:pt x="5815" y="4563"/>
                  <a:pt x="5815" y="3955"/>
                  <a:pt x="5815" y="3346"/>
                </a:cubicBezTo>
                <a:cubicBezTo>
                  <a:pt x="5815" y="3042"/>
                  <a:pt x="6092" y="3042"/>
                  <a:pt x="6092" y="3042"/>
                </a:cubicBezTo>
                <a:cubicBezTo>
                  <a:pt x="8308" y="3042"/>
                  <a:pt x="8308" y="3042"/>
                  <a:pt x="8308" y="3042"/>
                </a:cubicBezTo>
                <a:cubicBezTo>
                  <a:pt x="8308" y="3042"/>
                  <a:pt x="8585" y="3042"/>
                  <a:pt x="8585" y="3346"/>
                </a:cubicBezTo>
                <a:cubicBezTo>
                  <a:pt x="8862" y="5172"/>
                  <a:pt x="8862" y="5172"/>
                  <a:pt x="8862" y="5172"/>
                </a:cubicBezTo>
                <a:cubicBezTo>
                  <a:pt x="9138" y="5172"/>
                  <a:pt x="9415" y="5476"/>
                  <a:pt x="9692" y="5476"/>
                </a:cubicBezTo>
                <a:cubicBezTo>
                  <a:pt x="11077" y="4259"/>
                  <a:pt x="11077" y="4259"/>
                  <a:pt x="11077" y="4259"/>
                </a:cubicBezTo>
                <a:cubicBezTo>
                  <a:pt x="11077" y="4259"/>
                  <a:pt x="11077" y="4259"/>
                  <a:pt x="11354" y="4259"/>
                </a:cubicBezTo>
                <a:cubicBezTo>
                  <a:pt x="11354" y="4259"/>
                  <a:pt x="11354" y="4259"/>
                  <a:pt x="11354" y="4259"/>
                </a:cubicBezTo>
                <a:cubicBezTo>
                  <a:pt x="11631" y="4563"/>
                  <a:pt x="13015" y="6085"/>
                  <a:pt x="13015" y="6389"/>
                </a:cubicBezTo>
                <a:cubicBezTo>
                  <a:pt x="13015" y="6389"/>
                  <a:pt x="13015" y="6389"/>
                  <a:pt x="13015" y="6693"/>
                </a:cubicBezTo>
                <a:cubicBezTo>
                  <a:pt x="12738" y="6997"/>
                  <a:pt x="12462" y="7606"/>
                  <a:pt x="11908" y="7910"/>
                </a:cubicBezTo>
                <a:cubicBezTo>
                  <a:pt x="12185" y="8214"/>
                  <a:pt x="12185" y="8518"/>
                  <a:pt x="12462" y="9127"/>
                </a:cubicBezTo>
                <a:cubicBezTo>
                  <a:pt x="14123" y="9127"/>
                  <a:pt x="14123" y="9127"/>
                  <a:pt x="14123" y="9127"/>
                </a:cubicBezTo>
                <a:cubicBezTo>
                  <a:pt x="14123" y="9431"/>
                  <a:pt x="14400" y="9431"/>
                  <a:pt x="14400" y="9735"/>
                </a:cubicBezTo>
                <a:lnTo>
                  <a:pt x="14400" y="11865"/>
                </a:lnTo>
                <a:close/>
                <a:moveTo>
                  <a:pt x="7200" y="7606"/>
                </a:moveTo>
                <a:cubicBezTo>
                  <a:pt x="5815" y="7606"/>
                  <a:pt x="4431" y="9127"/>
                  <a:pt x="4431" y="10648"/>
                </a:cubicBezTo>
                <a:cubicBezTo>
                  <a:pt x="4431" y="12473"/>
                  <a:pt x="5815" y="13994"/>
                  <a:pt x="7200" y="13994"/>
                </a:cubicBezTo>
                <a:cubicBezTo>
                  <a:pt x="8862" y="13994"/>
                  <a:pt x="9969" y="12473"/>
                  <a:pt x="9969" y="10648"/>
                </a:cubicBezTo>
                <a:cubicBezTo>
                  <a:pt x="9969" y="9127"/>
                  <a:pt x="8862" y="7606"/>
                  <a:pt x="7200" y="7606"/>
                </a:cubicBezTo>
                <a:close/>
                <a:moveTo>
                  <a:pt x="21600" y="5476"/>
                </a:moveTo>
                <a:cubicBezTo>
                  <a:pt x="21600" y="5476"/>
                  <a:pt x="19938" y="5780"/>
                  <a:pt x="19938" y="5780"/>
                </a:cubicBezTo>
                <a:cubicBezTo>
                  <a:pt x="19662" y="6085"/>
                  <a:pt x="19662" y="6085"/>
                  <a:pt x="19385" y="6389"/>
                </a:cubicBezTo>
                <a:cubicBezTo>
                  <a:pt x="19662" y="6693"/>
                  <a:pt x="19938" y="7910"/>
                  <a:pt x="19938" y="7910"/>
                </a:cubicBezTo>
                <a:cubicBezTo>
                  <a:pt x="19938" y="8214"/>
                  <a:pt x="19938" y="8214"/>
                  <a:pt x="19938" y="8214"/>
                </a:cubicBezTo>
                <a:cubicBezTo>
                  <a:pt x="19938" y="8214"/>
                  <a:pt x="18831" y="9127"/>
                  <a:pt x="18554" y="9127"/>
                </a:cubicBezTo>
                <a:cubicBezTo>
                  <a:pt x="18554" y="9127"/>
                  <a:pt x="17723" y="7910"/>
                  <a:pt x="17446" y="7606"/>
                </a:cubicBezTo>
                <a:cubicBezTo>
                  <a:pt x="17446" y="7606"/>
                  <a:pt x="17446" y="7606"/>
                  <a:pt x="17169" y="7606"/>
                </a:cubicBezTo>
                <a:cubicBezTo>
                  <a:pt x="17169" y="7606"/>
                  <a:pt x="16892" y="7606"/>
                  <a:pt x="16892" y="7606"/>
                </a:cubicBezTo>
                <a:cubicBezTo>
                  <a:pt x="16892" y="7910"/>
                  <a:pt x="16062" y="9127"/>
                  <a:pt x="15785" y="9127"/>
                </a:cubicBezTo>
                <a:cubicBezTo>
                  <a:pt x="15785" y="9127"/>
                  <a:pt x="14677" y="8214"/>
                  <a:pt x="14400" y="8214"/>
                </a:cubicBezTo>
                <a:cubicBezTo>
                  <a:pt x="14400" y="8214"/>
                  <a:pt x="14400" y="8214"/>
                  <a:pt x="14400" y="7910"/>
                </a:cubicBezTo>
                <a:cubicBezTo>
                  <a:pt x="14400" y="7910"/>
                  <a:pt x="14954" y="6693"/>
                  <a:pt x="14954" y="6389"/>
                </a:cubicBezTo>
                <a:cubicBezTo>
                  <a:pt x="14677" y="6085"/>
                  <a:pt x="14677" y="6085"/>
                  <a:pt x="14677" y="5780"/>
                </a:cubicBezTo>
                <a:cubicBezTo>
                  <a:pt x="14400" y="5780"/>
                  <a:pt x="13015" y="5476"/>
                  <a:pt x="13015" y="5476"/>
                </a:cubicBezTo>
                <a:cubicBezTo>
                  <a:pt x="13015" y="3651"/>
                  <a:pt x="13015" y="3651"/>
                  <a:pt x="13015" y="3651"/>
                </a:cubicBezTo>
                <a:cubicBezTo>
                  <a:pt x="13015" y="3346"/>
                  <a:pt x="14400" y="3346"/>
                  <a:pt x="14677" y="3346"/>
                </a:cubicBezTo>
                <a:cubicBezTo>
                  <a:pt x="14677" y="3042"/>
                  <a:pt x="14677" y="2738"/>
                  <a:pt x="14954" y="2738"/>
                </a:cubicBezTo>
                <a:cubicBezTo>
                  <a:pt x="14954" y="2434"/>
                  <a:pt x="14400" y="1217"/>
                  <a:pt x="14400" y="913"/>
                </a:cubicBezTo>
                <a:cubicBezTo>
                  <a:pt x="14400" y="913"/>
                  <a:pt x="14400" y="913"/>
                  <a:pt x="14400" y="913"/>
                </a:cubicBezTo>
                <a:cubicBezTo>
                  <a:pt x="14677" y="913"/>
                  <a:pt x="15785" y="0"/>
                  <a:pt x="15785" y="0"/>
                </a:cubicBezTo>
                <a:cubicBezTo>
                  <a:pt x="16062" y="0"/>
                  <a:pt x="16892" y="1217"/>
                  <a:pt x="16892" y="1521"/>
                </a:cubicBezTo>
                <a:cubicBezTo>
                  <a:pt x="16892" y="1217"/>
                  <a:pt x="17169" y="1217"/>
                  <a:pt x="17169" y="1217"/>
                </a:cubicBezTo>
                <a:cubicBezTo>
                  <a:pt x="17446" y="1217"/>
                  <a:pt x="17446" y="1217"/>
                  <a:pt x="17446" y="1521"/>
                </a:cubicBezTo>
                <a:cubicBezTo>
                  <a:pt x="17723" y="913"/>
                  <a:pt x="18277" y="304"/>
                  <a:pt x="18554" y="0"/>
                </a:cubicBezTo>
                <a:cubicBezTo>
                  <a:pt x="18554" y="0"/>
                  <a:pt x="18554" y="0"/>
                  <a:pt x="18554" y="0"/>
                </a:cubicBezTo>
                <a:cubicBezTo>
                  <a:pt x="18831" y="0"/>
                  <a:pt x="19938" y="608"/>
                  <a:pt x="19938" y="913"/>
                </a:cubicBezTo>
                <a:cubicBezTo>
                  <a:pt x="19938" y="913"/>
                  <a:pt x="19938" y="913"/>
                  <a:pt x="19938" y="913"/>
                </a:cubicBezTo>
                <a:cubicBezTo>
                  <a:pt x="19938" y="1217"/>
                  <a:pt x="19662" y="2434"/>
                  <a:pt x="19385" y="2738"/>
                </a:cubicBezTo>
                <a:cubicBezTo>
                  <a:pt x="19662" y="2738"/>
                  <a:pt x="19662" y="3042"/>
                  <a:pt x="19938" y="3346"/>
                </a:cubicBezTo>
                <a:cubicBezTo>
                  <a:pt x="19938" y="3346"/>
                  <a:pt x="21600" y="3346"/>
                  <a:pt x="21600" y="3651"/>
                </a:cubicBezTo>
                <a:lnTo>
                  <a:pt x="21600" y="5476"/>
                </a:lnTo>
                <a:close/>
                <a:moveTo>
                  <a:pt x="21600" y="17949"/>
                </a:moveTo>
                <a:cubicBezTo>
                  <a:pt x="21600" y="17949"/>
                  <a:pt x="19938" y="18254"/>
                  <a:pt x="19938" y="18254"/>
                </a:cubicBezTo>
                <a:cubicBezTo>
                  <a:pt x="19662" y="18558"/>
                  <a:pt x="19662" y="18558"/>
                  <a:pt x="19385" y="18862"/>
                </a:cubicBezTo>
                <a:cubicBezTo>
                  <a:pt x="19662" y="19166"/>
                  <a:pt x="19938" y="20383"/>
                  <a:pt x="19938" y="20687"/>
                </a:cubicBezTo>
                <a:cubicBezTo>
                  <a:pt x="19938" y="20687"/>
                  <a:pt x="19938" y="20687"/>
                  <a:pt x="19938" y="20687"/>
                </a:cubicBezTo>
                <a:cubicBezTo>
                  <a:pt x="19938" y="20687"/>
                  <a:pt x="18831" y="21600"/>
                  <a:pt x="18554" y="21600"/>
                </a:cubicBezTo>
                <a:cubicBezTo>
                  <a:pt x="18554" y="21600"/>
                  <a:pt x="17723" y="20383"/>
                  <a:pt x="17446" y="20079"/>
                </a:cubicBezTo>
                <a:cubicBezTo>
                  <a:pt x="17446" y="20079"/>
                  <a:pt x="17446" y="20079"/>
                  <a:pt x="17169" y="20079"/>
                </a:cubicBezTo>
                <a:cubicBezTo>
                  <a:pt x="17169" y="20079"/>
                  <a:pt x="16892" y="20079"/>
                  <a:pt x="16892" y="20079"/>
                </a:cubicBezTo>
                <a:cubicBezTo>
                  <a:pt x="16892" y="20383"/>
                  <a:pt x="16062" y="21600"/>
                  <a:pt x="15785" y="21600"/>
                </a:cubicBezTo>
                <a:cubicBezTo>
                  <a:pt x="15785" y="21600"/>
                  <a:pt x="14677" y="20687"/>
                  <a:pt x="14400" y="20687"/>
                </a:cubicBezTo>
                <a:cubicBezTo>
                  <a:pt x="14400" y="20687"/>
                  <a:pt x="14400" y="20687"/>
                  <a:pt x="14400" y="20687"/>
                </a:cubicBezTo>
                <a:cubicBezTo>
                  <a:pt x="14400" y="20383"/>
                  <a:pt x="14954" y="19166"/>
                  <a:pt x="14954" y="18862"/>
                </a:cubicBezTo>
                <a:cubicBezTo>
                  <a:pt x="14677" y="18558"/>
                  <a:pt x="14677" y="18558"/>
                  <a:pt x="14677" y="18254"/>
                </a:cubicBezTo>
                <a:cubicBezTo>
                  <a:pt x="14400" y="18254"/>
                  <a:pt x="13015" y="17949"/>
                  <a:pt x="13015" y="17949"/>
                </a:cubicBezTo>
                <a:cubicBezTo>
                  <a:pt x="13015" y="16124"/>
                  <a:pt x="13015" y="16124"/>
                  <a:pt x="13015" y="16124"/>
                </a:cubicBezTo>
                <a:cubicBezTo>
                  <a:pt x="13015" y="15820"/>
                  <a:pt x="14400" y="15820"/>
                  <a:pt x="14677" y="15820"/>
                </a:cubicBezTo>
                <a:cubicBezTo>
                  <a:pt x="14677" y="15515"/>
                  <a:pt x="14677" y="15211"/>
                  <a:pt x="14954" y="15211"/>
                </a:cubicBezTo>
                <a:cubicBezTo>
                  <a:pt x="14954" y="14907"/>
                  <a:pt x="14400" y="13690"/>
                  <a:pt x="14400" y="13386"/>
                </a:cubicBezTo>
                <a:cubicBezTo>
                  <a:pt x="14400" y="13386"/>
                  <a:pt x="14400" y="13386"/>
                  <a:pt x="14400" y="13386"/>
                </a:cubicBezTo>
                <a:cubicBezTo>
                  <a:pt x="14677" y="13386"/>
                  <a:pt x="15785" y="12473"/>
                  <a:pt x="15785" y="12473"/>
                </a:cubicBezTo>
                <a:cubicBezTo>
                  <a:pt x="16062" y="12473"/>
                  <a:pt x="16892" y="13690"/>
                  <a:pt x="16892" y="13994"/>
                </a:cubicBezTo>
                <a:cubicBezTo>
                  <a:pt x="16892" y="13994"/>
                  <a:pt x="17169" y="13994"/>
                  <a:pt x="17169" y="13994"/>
                </a:cubicBezTo>
                <a:cubicBezTo>
                  <a:pt x="17446" y="13994"/>
                  <a:pt x="17446" y="13994"/>
                  <a:pt x="17446" y="13994"/>
                </a:cubicBezTo>
                <a:cubicBezTo>
                  <a:pt x="17723" y="13386"/>
                  <a:pt x="18277" y="13082"/>
                  <a:pt x="18554" y="12473"/>
                </a:cubicBezTo>
                <a:cubicBezTo>
                  <a:pt x="18554" y="12473"/>
                  <a:pt x="18554" y="12473"/>
                  <a:pt x="18554" y="12473"/>
                </a:cubicBezTo>
                <a:cubicBezTo>
                  <a:pt x="18831" y="12473"/>
                  <a:pt x="19938" y="13386"/>
                  <a:pt x="19938" y="13386"/>
                </a:cubicBezTo>
                <a:cubicBezTo>
                  <a:pt x="19938" y="13386"/>
                  <a:pt x="19938" y="13386"/>
                  <a:pt x="19938" y="13386"/>
                </a:cubicBezTo>
                <a:cubicBezTo>
                  <a:pt x="19938" y="13690"/>
                  <a:pt x="19662" y="14907"/>
                  <a:pt x="19385" y="15211"/>
                </a:cubicBezTo>
                <a:cubicBezTo>
                  <a:pt x="19662" y="15211"/>
                  <a:pt x="19662" y="15515"/>
                  <a:pt x="19938" y="15820"/>
                </a:cubicBezTo>
                <a:cubicBezTo>
                  <a:pt x="19938" y="15820"/>
                  <a:pt x="21600" y="15820"/>
                  <a:pt x="21600" y="16124"/>
                </a:cubicBezTo>
                <a:lnTo>
                  <a:pt x="21600" y="17949"/>
                </a:lnTo>
                <a:close/>
                <a:moveTo>
                  <a:pt x="17169" y="3042"/>
                </a:moveTo>
                <a:cubicBezTo>
                  <a:pt x="16338" y="3042"/>
                  <a:pt x="15785" y="3651"/>
                  <a:pt x="15785" y="4563"/>
                </a:cubicBezTo>
                <a:cubicBezTo>
                  <a:pt x="15785" y="5476"/>
                  <a:pt x="16338" y="6085"/>
                  <a:pt x="17169" y="6085"/>
                </a:cubicBezTo>
                <a:cubicBezTo>
                  <a:pt x="18000" y="6085"/>
                  <a:pt x="18554" y="5476"/>
                  <a:pt x="18554" y="4563"/>
                </a:cubicBezTo>
                <a:cubicBezTo>
                  <a:pt x="18554" y="3651"/>
                  <a:pt x="18000" y="3042"/>
                  <a:pt x="17169" y="3042"/>
                </a:cubicBezTo>
                <a:close/>
                <a:moveTo>
                  <a:pt x="17169" y="15515"/>
                </a:moveTo>
                <a:cubicBezTo>
                  <a:pt x="16338" y="15515"/>
                  <a:pt x="15785" y="16124"/>
                  <a:pt x="15785" y="17037"/>
                </a:cubicBezTo>
                <a:cubicBezTo>
                  <a:pt x="15785" y="17949"/>
                  <a:pt x="16338" y="18558"/>
                  <a:pt x="17169" y="18558"/>
                </a:cubicBezTo>
                <a:cubicBezTo>
                  <a:pt x="18000" y="18558"/>
                  <a:pt x="18554" y="17949"/>
                  <a:pt x="18554" y="17037"/>
                </a:cubicBezTo>
                <a:cubicBezTo>
                  <a:pt x="18554" y="16124"/>
                  <a:pt x="18000" y="15515"/>
                  <a:pt x="17169" y="1551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1" name="Shape 5695"/>
          <p:cNvSpPr/>
          <p:nvPr/>
        </p:nvSpPr>
        <p:spPr>
          <a:xfrm>
            <a:off x="4048358" y="2524366"/>
            <a:ext cx="438449" cy="3400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700" y="15814"/>
                </a:moveTo>
                <a:cubicBezTo>
                  <a:pt x="7800" y="15814"/>
                  <a:pt x="7200" y="15429"/>
                  <a:pt x="6600" y="15429"/>
                </a:cubicBezTo>
                <a:cubicBezTo>
                  <a:pt x="5400" y="16200"/>
                  <a:pt x="4500" y="16971"/>
                  <a:pt x="3300" y="17357"/>
                </a:cubicBezTo>
                <a:cubicBezTo>
                  <a:pt x="2700" y="17357"/>
                  <a:pt x="2400" y="17743"/>
                  <a:pt x="2100" y="17743"/>
                </a:cubicBezTo>
                <a:cubicBezTo>
                  <a:pt x="2100" y="17743"/>
                  <a:pt x="2100" y="17743"/>
                  <a:pt x="2100" y="17743"/>
                </a:cubicBezTo>
                <a:cubicBezTo>
                  <a:pt x="1800" y="17743"/>
                  <a:pt x="1800" y="17357"/>
                  <a:pt x="1800" y="17357"/>
                </a:cubicBezTo>
                <a:cubicBezTo>
                  <a:pt x="1500" y="16971"/>
                  <a:pt x="1800" y="16586"/>
                  <a:pt x="1800" y="16586"/>
                </a:cubicBezTo>
                <a:cubicBezTo>
                  <a:pt x="2400" y="15814"/>
                  <a:pt x="3000" y="15429"/>
                  <a:pt x="3300" y="13886"/>
                </a:cubicBezTo>
                <a:cubicBezTo>
                  <a:pt x="1500" y="12343"/>
                  <a:pt x="0" y="10414"/>
                  <a:pt x="0" y="7714"/>
                </a:cubicBezTo>
                <a:cubicBezTo>
                  <a:pt x="0" y="3471"/>
                  <a:pt x="3900" y="0"/>
                  <a:pt x="8700" y="0"/>
                </a:cubicBezTo>
                <a:cubicBezTo>
                  <a:pt x="13200" y="0"/>
                  <a:pt x="17100" y="3471"/>
                  <a:pt x="17100" y="7714"/>
                </a:cubicBezTo>
                <a:cubicBezTo>
                  <a:pt x="17100" y="12343"/>
                  <a:pt x="13200" y="15814"/>
                  <a:pt x="8700" y="15814"/>
                </a:cubicBezTo>
                <a:close/>
                <a:moveTo>
                  <a:pt x="18600" y="18129"/>
                </a:moveTo>
                <a:cubicBezTo>
                  <a:pt x="18900" y="19286"/>
                  <a:pt x="19500" y="19671"/>
                  <a:pt x="19800" y="20443"/>
                </a:cubicBezTo>
                <a:cubicBezTo>
                  <a:pt x="20100" y="20829"/>
                  <a:pt x="20100" y="20829"/>
                  <a:pt x="20100" y="21214"/>
                </a:cubicBezTo>
                <a:cubicBezTo>
                  <a:pt x="20100" y="21600"/>
                  <a:pt x="20100" y="21600"/>
                  <a:pt x="19800" y="21600"/>
                </a:cubicBezTo>
                <a:cubicBezTo>
                  <a:pt x="19500" y="21600"/>
                  <a:pt x="18900" y="21600"/>
                  <a:pt x="18600" y="21214"/>
                </a:cubicBezTo>
                <a:cubicBezTo>
                  <a:pt x="17400" y="20829"/>
                  <a:pt x="16500" y="20443"/>
                  <a:pt x="15300" y="19286"/>
                </a:cubicBezTo>
                <a:cubicBezTo>
                  <a:pt x="14700" y="19671"/>
                  <a:pt x="14100" y="19671"/>
                  <a:pt x="13200" y="19671"/>
                </a:cubicBezTo>
                <a:cubicBezTo>
                  <a:pt x="11100" y="19671"/>
                  <a:pt x="9000" y="18900"/>
                  <a:pt x="7500" y="17743"/>
                </a:cubicBezTo>
                <a:cubicBezTo>
                  <a:pt x="7800" y="17743"/>
                  <a:pt x="8400" y="17743"/>
                  <a:pt x="8700" y="17743"/>
                </a:cubicBezTo>
                <a:cubicBezTo>
                  <a:pt x="11100" y="17743"/>
                  <a:pt x="13800" y="16586"/>
                  <a:pt x="15600" y="15043"/>
                </a:cubicBezTo>
                <a:cubicBezTo>
                  <a:pt x="17400" y="13114"/>
                  <a:pt x="18600" y="10414"/>
                  <a:pt x="18600" y="7714"/>
                </a:cubicBezTo>
                <a:cubicBezTo>
                  <a:pt x="18600" y="6943"/>
                  <a:pt x="18600" y="6171"/>
                  <a:pt x="18300" y="5400"/>
                </a:cubicBezTo>
                <a:cubicBezTo>
                  <a:pt x="20400" y="6943"/>
                  <a:pt x="21600" y="9257"/>
                  <a:pt x="21600" y="11571"/>
                </a:cubicBezTo>
                <a:cubicBezTo>
                  <a:pt x="21600" y="14271"/>
                  <a:pt x="20400" y="16586"/>
                  <a:pt x="18600" y="1812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2" name="Shape 5696"/>
          <p:cNvSpPr/>
          <p:nvPr/>
        </p:nvSpPr>
        <p:spPr>
          <a:xfrm>
            <a:off x="4925255" y="2456910"/>
            <a:ext cx="435639" cy="438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000"/>
                </a:moveTo>
                <a:cubicBezTo>
                  <a:pt x="21600" y="20400"/>
                  <a:pt x="21600" y="20400"/>
                  <a:pt x="21600" y="20400"/>
                </a:cubicBezTo>
                <a:cubicBezTo>
                  <a:pt x="21600" y="21300"/>
                  <a:pt x="21300" y="21600"/>
                  <a:pt x="20700" y="21600"/>
                </a:cubicBezTo>
                <a:cubicBezTo>
                  <a:pt x="9000" y="21600"/>
                  <a:pt x="9000" y="21600"/>
                  <a:pt x="9000" y="21600"/>
                </a:cubicBezTo>
                <a:cubicBezTo>
                  <a:pt x="8400" y="21600"/>
                  <a:pt x="7800" y="21300"/>
                  <a:pt x="7800" y="20400"/>
                </a:cubicBezTo>
                <a:cubicBezTo>
                  <a:pt x="7800" y="17100"/>
                  <a:pt x="7800" y="17100"/>
                  <a:pt x="7800" y="17100"/>
                </a:cubicBezTo>
                <a:cubicBezTo>
                  <a:pt x="1200" y="17100"/>
                  <a:pt x="1200" y="17100"/>
                  <a:pt x="1200" y="17100"/>
                </a:cubicBezTo>
                <a:cubicBezTo>
                  <a:pt x="600" y="17100"/>
                  <a:pt x="0" y="16500"/>
                  <a:pt x="0" y="15900"/>
                </a:cubicBezTo>
                <a:cubicBezTo>
                  <a:pt x="0" y="7800"/>
                  <a:pt x="0" y="7800"/>
                  <a:pt x="0" y="7800"/>
                </a:cubicBezTo>
                <a:cubicBezTo>
                  <a:pt x="0" y="7200"/>
                  <a:pt x="600" y="6300"/>
                  <a:pt x="900" y="5700"/>
                </a:cubicBezTo>
                <a:cubicBezTo>
                  <a:pt x="6000" y="900"/>
                  <a:pt x="6000" y="900"/>
                  <a:pt x="6000" y="900"/>
                </a:cubicBezTo>
                <a:cubicBezTo>
                  <a:pt x="6300" y="600"/>
                  <a:pt x="7200" y="0"/>
                  <a:pt x="7800" y="0"/>
                </a:cubicBezTo>
                <a:cubicBezTo>
                  <a:pt x="12900" y="0"/>
                  <a:pt x="12900" y="0"/>
                  <a:pt x="12900" y="0"/>
                </a:cubicBezTo>
                <a:cubicBezTo>
                  <a:pt x="13500" y="0"/>
                  <a:pt x="14100" y="600"/>
                  <a:pt x="14100" y="1200"/>
                </a:cubicBezTo>
                <a:cubicBezTo>
                  <a:pt x="14100" y="5100"/>
                  <a:pt x="14100" y="5100"/>
                  <a:pt x="14100" y="5100"/>
                </a:cubicBezTo>
                <a:cubicBezTo>
                  <a:pt x="14400" y="4800"/>
                  <a:pt x="15000" y="4800"/>
                  <a:pt x="15600" y="4800"/>
                </a:cubicBezTo>
                <a:cubicBezTo>
                  <a:pt x="20700" y="4800"/>
                  <a:pt x="20700" y="4800"/>
                  <a:pt x="20700" y="4800"/>
                </a:cubicBezTo>
                <a:cubicBezTo>
                  <a:pt x="21300" y="4800"/>
                  <a:pt x="21600" y="5100"/>
                  <a:pt x="21600" y="6000"/>
                </a:cubicBezTo>
                <a:close/>
                <a:moveTo>
                  <a:pt x="12600" y="6600"/>
                </a:moveTo>
                <a:cubicBezTo>
                  <a:pt x="12600" y="1500"/>
                  <a:pt x="12600" y="1500"/>
                  <a:pt x="12600" y="1500"/>
                </a:cubicBezTo>
                <a:cubicBezTo>
                  <a:pt x="7800" y="1500"/>
                  <a:pt x="7800" y="1500"/>
                  <a:pt x="7800" y="1500"/>
                </a:cubicBezTo>
                <a:cubicBezTo>
                  <a:pt x="7800" y="6600"/>
                  <a:pt x="7800" y="6600"/>
                  <a:pt x="7800" y="6600"/>
                </a:cubicBezTo>
                <a:cubicBezTo>
                  <a:pt x="7800" y="7200"/>
                  <a:pt x="7200" y="7800"/>
                  <a:pt x="6600" y="7800"/>
                </a:cubicBezTo>
                <a:cubicBezTo>
                  <a:pt x="1800" y="7800"/>
                  <a:pt x="1800" y="7800"/>
                  <a:pt x="1800" y="7800"/>
                </a:cubicBezTo>
                <a:cubicBezTo>
                  <a:pt x="1800" y="15600"/>
                  <a:pt x="1800" y="15600"/>
                  <a:pt x="1800" y="15600"/>
                </a:cubicBezTo>
                <a:cubicBezTo>
                  <a:pt x="7800" y="15600"/>
                  <a:pt x="7800" y="15600"/>
                  <a:pt x="7800" y="15600"/>
                </a:cubicBezTo>
                <a:cubicBezTo>
                  <a:pt x="7800" y="12300"/>
                  <a:pt x="7800" y="12300"/>
                  <a:pt x="7800" y="12300"/>
                </a:cubicBezTo>
                <a:cubicBezTo>
                  <a:pt x="7800" y="11700"/>
                  <a:pt x="8100" y="10800"/>
                  <a:pt x="8700" y="10500"/>
                </a:cubicBezTo>
                <a:lnTo>
                  <a:pt x="12600" y="6600"/>
                </a:lnTo>
                <a:close/>
                <a:moveTo>
                  <a:pt x="2700" y="6300"/>
                </a:moveTo>
                <a:cubicBezTo>
                  <a:pt x="6300" y="6300"/>
                  <a:pt x="6300" y="6300"/>
                  <a:pt x="6300" y="6300"/>
                </a:cubicBezTo>
                <a:cubicBezTo>
                  <a:pt x="6300" y="2700"/>
                  <a:pt x="6300" y="2700"/>
                  <a:pt x="6300" y="2700"/>
                </a:cubicBezTo>
                <a:lnTo>
                  <a:pt x="2700" y="6300"/>
                </a:lnTo>
                <a:close/>
                <a:moveTo>
                  <a:pt x="20100" y="6300"/>
                </a:moveTo>
                <a:cubicBezTo>
                  <a:pt x="15600" y="6300"/>
                  <a:pt x="15600" y="6300"/>
                  <a:pt x="15600" y="6300"/>
                </a:cubicBezTo>
                <a:cubicBezTo>
                  <a:pt x="15600" y="11400"/>
                  <a:pt x="15600" y="11400"/>
                  <a:pt x="15600" y="11400"/>
                </a:cubicBezTo>
                <a:cubicBezTo>
                  <a:pt x="15600" y="12000"/>
                  <a:pt x="15000" y="12300"/>
                  <a:pt x="14400" y="12300"/>
                </a:cubicBezTo>
                <a:cubicBezTo>
                  <a:pt x="9300" y="12300"/>
                  <a:pt x="9300" y="12300"/>
                  <a:pt x="9300" y="12300"/>
                </a:cubicBezTo>
                <a:cubicBezTo>
                  <a:pt x="9300" y="20100"/>
                  <a:pt x="9300" y="20100"/>
                  <a:pt x="9300" y="20100"/>
                </a:cubicBezTo>
                <a:cubicBezTo>
                  <a:pt x="20100" y="20100"/>
                  <a:pt x="20100" y="20100"/>
                  <a:pt x="20100" y="20100"/>
                </a:cubicBezTo>
                <a:lnTo>
                  <a:pt x="20100" y="6300"/>
                </a:lnTo>
                <a:close/>
                <a:moveTo>
                  <a:pt x="10500" y="10800"/>
                </a:moveTo>
                <a:cubicBezTo>
                  <a:pt x="14100" y="10800"/>
                  <a:pt x="14100" y="10800"/>
                  <a:pt x="14100" y="10800"/>
                </a:cubicBezTo>
                <a:cubicBezTo>
                  <a:pt x="14100" y="7200"/>
                  <a:pt x="14100" y="7200"/>
                  <a:pt x="14100" y="7200"/>
                </a:cubicBezTo>
                <a:lnTo>
                  <a:pt x="10500" y="108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3" name="Shape 5697"/>
          <p:cNvSpPr/>
          <p:nvPr/>
        </p:nvSpPr>
        <p:spPr>
          <a:xfrm>
            <a:off x="5799343" y="2487826"/>
            <a:ext cx="376617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845"/>
                </a:moveTo>
                <a:cubicBezTo>
                  <a:pt x="21600" y="12194"/>
                  <a:pt x="21252" y="12542"/>
                  <a:pt x="20903" y="12542"/>
                </a:cubicBezTo>
                <a:cubicBezTo>
                  <a:pt x="18813" y="12542"/>
                  <a:pt x="18813" y="12542"/>
                  <a:pt x="18813" y="12542"/>
                </a:cubicBezTo>
                <a:cubicBezTo>
                  <a:pt x="18116" y="15677"/>
                  <a:pt x="15677" y="18116"/>
                  <a:pt x="12542" y="18813"/>
                </a:cubicBezTo>
                <a:cubicBezTo>
                  <a:pt x="12542" y="20903"/>
                  <a:pt x="12542" y="20903"/>
                  <a:pt x="12542" y="20903"/>
                </a:cubicBezTo>
                <a:cubicBezTo>
                  <a:pt x="12542" y="21252"/>
                  <a:pt x="12194" y="21600"/>
                  <a:pt x="11845" y="21600"/>
                </a:cubicBezTo>
                <a:cubicBezTo>
                  <a:pt x="10103" y="21600"/>
                  <a:pt x="10103" y="21600"/>
                  <a:pt x="10103" y="21600"/>
                </a:cubicBezTo>
                <a:cubicBezTo>
                  <a:pt x="9406" y="21600"/>
                  <a:pt x="9058" y="21252"/>
                  <a:pt x="9058" y="20903"/>
                </a:cubicBezTo>
                <a:cubicBezTo>
                  <a:pt x="9058" y="18813"/>
                  <a:pt x="9058" y="18813"/>
                  <a:pt x="9058" y="18813"/>
                </a:cubicBezTo>
                <a:cubicBezTo>
                  <a:pt x="6271" y="18116"/>
                  <a:pt x="3832" y="15677"/>
                  <a:pt x="3135" y="12542"/>
                </a:cubicBezTo>
                <a:cubicBezTo>
                  <a:pt x="1045" y="12542"/>
                  <a:pt x="1045" y="12542"/>
                  <a:pt x="1045" y="12542"/>
                </a:cubicBezTo>
                <a:cubicBezTo>
                  <a:pt x="697" y="12542"/>
                  <a:pt x="0" y="12194"/>
                  <a:pt x="0" y="11845"/>
                </a:cubicBezTo>
                <a:cubicBezTo>
                  <a:pt x="0" y="10103"/>
                  <a:pt x="0" y="10103"/>
                  <a:pt x="0" y="10103"/>
                </a:cubicBezTo>
                <a:cubicBezTo>
                  <a:pt x="0" y="9406"/>
                  <a:pt x="697" y="9058"/>
                  <a:pt x="1045" y="9058"/>
                </a:cubicBezTo>
                <a:cubicBezTo>
                  <a:pt x="3135" y="9058"/>
                  <a:pt x="3135" y="9058"/>
                  <a:pt x="3135" y="9058"/>
                </a:cubicBezTo>
                <a:cubicBezTo>
                  <a:pt x="3832" y="6271"/>
                  <a:pt x="6271" y="3832"/>
                  <a:pt x="9058" y="3135"/>
                </a:cubicBezTo>
                <a:cubicBezTo>
                  <a:pt x="9058" y="1045"/>
                  <a:pt x="9058" y="1045"/>
                  <a:pt x="9058" y="1045"/>
                </a:cubicBezTo>
                <a:cubicBezTo>
                  <a:pt x="9058" y="697"/>
                  <a:pt x="9406" y="0"/>
                  <a:pt x="10103" y="0"/>
                </a:cubicBezTo>
                <a:cubicBezTo>
                  <a:pt x="11845" y="0"/>
                  <a:pt x="11845" y="0"/>
                  <a:pt x="11845" y="0"/>
                </a:cubicBezTo>
                <a:cubicBezTo>
                  <a:pt x="12194" y="0"/>
                  <a:pt x="12542" y="697"/>
                  <a:pt x="12542" y="1045"/>
                </a:cubicBezTo>
                <a:cubicBezTo>
                  <a:pt x="12542" y="3135"/>
                  <a:pt x="12542" y="3135"/>
                  <a:pt x="12542" y="3135"/>
                </a:cubicBezTo>
                <a:cubicBezTo>
                  <a:pt x="15677" y="3832"/>
                  <a:pt x="18116" y="6271"/>
                  <a:pt x="18813" y="9058"/>
                </a:cubicBezTo>
                <a:cubicBezTo>
                  <a:pt x="20903" y="9058"/>
                  <a:pt x="20903" y="9058"/>
                  <a:pt x="20903" y="9058"/>
                </a:cubicBezTo>
                <a:cubicBezTo>
                  <a:pt x="21252" y="9058"/>
                  <a:pt x="21600" y="9406"/>
                  <a:pt x="21600" y="10103"/>
                </a:cubicBezTo>
                <a:lnTo>
                  <a:pt x="21600" y="11845"/>
                </a:lnTo>
                <a:close/>
                <a:moveTo>
                  <a:pt x="15329" y="12542"/>
                </a:moveTo>
                <a:cubicBezTo>
                  <a:pt x="14981" y="12542"/>
                  <a:pt x="14632" y="12194"/>
                  <a:pt x="14632" y="11845"/>
                </a:cubicBezTo>
                <a:cubicBezTo>
                  <a:pt x="14632" y="10103"/>
                  <a:pt x="14632" y="10103"/>
                  <a:pt x="14632" y="10103"/>
                </a:cubicBezTo>
                <a:cubicBezTo>
                  <a:pt x="14632" y="9406"/>
                  <a:pt x="14981" y="9058"/>
                  <a:pt x="15329" y="9058"/>
                </a:cubicBezTo>
                <a:cubicBezTo>
                  <a:pt x="17071" y="9058"/>
                  <a:pt x="17071" y="9058"/>
                  <a:pt x="17071" y="9058"/>
                </a:cubicBezTo>
                <a:cubicBezTo>
                  <a:pt x="16374" y="6968"/>
                  <a:pt x="14632" y="5574"/>
                  <a:pt x="12542" y="4877"/>
                </a:cubicBezTo>
                <a:cubicBezTo>
                  <a:pt x="12542" y="6271"/>
                  <a:pt x="12542" y="6271"/>
                  <a:pt x="12542" y="6271"/>
                </a:cubicBezTo>
                <a:cubicBezTo>
                  <a:pt x="12542" y="6968"/>
                  <a:pt x="12194" y="7316"/>
                  <a:pt x="11845" y="7316"/>
                </a:cubicBezTo>
                <a:cubicBezTo>
                  <a:pt x="10103" y="7316"/>
                  <a:pt x="10103" y="7316"/>
                  <a:pt x="10103" y="7316"/>
                </a:cubicBezTo>
                <a:cubicBezTo>
                  <a:pt x="9406" y="7316"/>
                  <a:pt x="9058" y="6968"/>
                  <a:pt x="9058" y="6271"/>
                </a:cubicBezTo>
                <a:cubicBezTo>
                  <a:pt x="9058" y="4877"/>
                  <a:pt x="9058" y="4877"/>
                  <a:pt x="9058" y="4877"/>
                </a:cubicBezTo>
                <a:cubicBezTo>
                  <a:pt x="6968" y="5574"/>
                  <a:pt x="5574" y="6968"/>
                  <a:pt x="4877" y="9058"/>
                </a:cubicBezTo>
                <a:cubicBezTo>
                  <a:pt x="6271" y="9058"/>
                  <a:pt x="6271" y="9058"/>
                  <a:pt x="6271" y="9058"/>
                </a:cubicBezTo>
                <a:cubicBezTo>
                  <a:pt x="6968" y="9058"/>
                  <a:pt x="7316" y="9406"/>
                  <a:pt x="7316" y="10103"/>
                </a:cubicBezTo>
                <a:cubicBezTo>
                  <a:pt x="7316" y="11845"/>
                  <a:pt x="7316" y="11845"/>
                  <a:pt x="7316" y="11845"/>
                </a:cubicBezTo>
                <a:cubicBezTo>
                  <a:pt x="7316" y="12194"/>
                  <a:pt x="6968" y="12542"/>
                  <a:pt x="6271" y="12542"/>
                </a:cubicBezTo>
                <a:cubicBezTo>
                  <a:pt x="4877" y="12542"/>
                  <a:pt x="4877" y="12542"/>
                  <a:pt x="4877" y="12542"/>
                </a:cubicBezTo>
                <a:cubicBezTo>
                  <a:pt x="5574" y="14632"/>
                  <a:pt x="6968" y="16374"/>
                  <a:pt x="9058" y="17071"/>
                </a:cubicBezTo>
                <a:cubicBezTo>
                  <a:pt x="9058" y="15329"/>
                  <a:pt x="9058" y="15329"/>
                  <a:pt x="9058" y="15329"/>
                </a:cubicBezTo>
                <a:cubicBezTo>
                  <a:pt x="9058" y="14981"/>
                  <a:pt x="9406" y="14632"/>
                  <a:pt x="10103" y="14632"/>
                </a:cubicBezTo>
                <a:cubicBezTo>
                  <a:pt x="11845" y="14632"/>
                  <a:pt x="11845" y="14632"/>
                  <a:pt x="11845" y="14632"/>
                </a:cubicBezTo>
                <a:cubicBezTo>
                  <a:pt x="12194" y="14632"/>
                  <a:pt x="12542" y="14981"/>
                  <a:pt x="12542" y="15329"/>
                </a:cubicBezTo>
                <a:cubicBezTo>
                  <a:pt x="12542" y="17071"/>
                  <a:pt x="12542" y="17071"/>
                  <a:pt x="12542" y="17071"/>
                </a:cubicBezTo>
                <a:cubicBezTo>
                  <a:pt x="14632" y="16374"/>
                  <a:pt x="16374" y="14632"/>
                  <a:pt x="17071" y="12542"/>
                </a:cubicBezTo>
                <a:lnTo>
                  <a:pt x="15329" y="1254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4" name="Shape 5698"/>
          <p:cNvSpPr/>
          <p:nvPr/>
        </p:nvSpPr>
        <p:spPr>
          <a:xfrm>
            <a:off x="6680044" y="2524366"/>
            <a:ext cx="436705" cy="3400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42" h="21600" extrusionOk="0">
                <a:moveTo>
                  <a:pt x="20823" y="16971"/>
                </a:moveTo>
                <a:cubicBezTo>
                  <a:pt x="21119" y="16971"/>
                  <a:pt x="21415" y="17357"/>
                  <a:pt x="21119" y="17743"/>
                </a:cubicBezTo>
                <a:cubicBezTo>
                  <a:pt x="21119" y="18129"/>
                  <a:pt x="21119" y="18514"/>
                  <a:pt x="20823" y="18514"/>
                </a:cubicBezTo>
                <a:cubicBezTo>
                  <a:pt x="19344" y="19671"/>
                  <a:pt x="19344" y="19671"/>
                  <a:pt x="19344" y="19671"/>
                </a:cubicBezTo>
                <a:cubicBezTo>
                  <a:pt x="19344" y="19671"/>
                  <a:pt x="19048" y="19671"/>
                  <a:pt x="19048" y="19671"/>
                </a:cubicBezTo>
                <a:cubicBezTo>
                  <a:pt x="18752" y="19671"/>
                  <a:pt x="18752" y="19671"/>
                  <a:pt x="18456" y="19671"/>
                </a:cubicBezTo>
                <a:cubicBezTo>
                  <a:pt x="10467" y="13500"/>
                  <a:pt x="10467" y="13500"/>
                  <a:pt x="10467" y="13500"/>
                </a:cubicBezTo>
                <a:cubicBezTo>
                  <a:pt x="8988" y="14657"/>
                  <a:pt x="8988" y="14657"/>
                  <a:pt x="8988" y="14657"/>
                </a:cubicBezTo>
                <a:cubicBezTo>
                  <a:pt x="8988" y="14657"/>
                  <a:pt x="8988" y="14657"/>
                  <a:pt x="8988" y="14657"/>
                </a:cubicBezTo>
                <a:cubicBezTo>
                  <a:pt x="8988" y="15043"/>
                  <a:pt x="8988" y="15814"/>
                  <a:pt x="8988" y="16200"/>
                </a:cubicBezTo>
                <a:cubicBezTo>
                  <a:pt x="8988" y="17743"/>
                  <a:pt x="8100" y="19286"/>
                  <a:pt x="6916" y="20443"/>
                </a:cubicBezTo>
                <a:cubicBezTo>
                  <a:pt x="5733" y="21214"/>
                  <a:pt x="4549" y="21600"/>
                  <a:pt x="3662" y="21600"/>
                </a:cubicBezTo>
                <a:cubicBezTo>
                  <a:pt x="2478" y="21600"/>
                  <a:pt x="1590" y="21214"/>
                  <a:pt x="999" y="20443"/>
                </a:cubicBezTo>
                <a:cubicBezTo>
                  <a:pt x="111" y="19671"/>
                  <a:pt x="-185" y="18514"/>
                  <a:pt x="111" y="17357"/>
                </a:cubicBezTo>
                <a:cubicBezTo>
                  <a:pt x="111" y="15814"/>
                  <a:pt x="999" y="14271"/>
                  <a:pt x="2182" y="13114"/>
                </a:cubicBezTo>
                <a:cubicBezTo>
                  <a:pt x="3070" y="12343"/>
                  <a:pt x="4253" y="11571"/>
                  <a:pt x="5437" y="11571"/>
                </a:cubicBezTo>
                <a:cubicBezTo>
                  <a:pt x="6029" y="11571"/>
                  <a:pt x="6620" y="11957"/>
                  <a:pt x="7212" y="12343"/>
                </a:cubicBezTo>
                <a:cubicBezTo>
                  <a:pt x="7212" y="11957"/>
                  <a:pt x="7508" y="11957"/>
                  <a:pt x="7508" y="11957"/>
                </a:cubicBezTo>
                <a:cubicBezTo>
                  <a:pt x="8988" y="10800"/>
                  <a:pt x="8988" y="10800"/>
                  <a:pt x="8988" y="10800"/>
                </a:cubicBezTo>
                <a:cubicBezTo>
                  <a:pt x="7508" y="9643"/>
                  <a:pt x="7508" y="9643"/>
                  <a:pt x="7508" y="9643"/>
                </a:cubicBezTo>
                <a:cubicBezTo>
                  <a:pt x="7508" y="9643"/>
                  <a:pt x="7212" y="9257"/>
                  <a:pt x="7212" y="9257"/>
                </a:cubicBezTo>
                <a:cubicBezTo>
                  <a:pt x="6620" y="9643"/>
                  <a:pt x="6029" y="9643"/>
                  <a:pt x="5437" y="9643"/>
                </a:cubicBezTo>
                <a:cubicBezTo>
                  <a:pt x="4253" y="9643"/>
                  <a:pt x="3070" y="9257"/>
                  <a:pt x="2182" y="8486"/>
                </a:cubicBezTo>
                <a:cubicBezTo>
                  <a:pt x="999" y="7329"/>
                  <a:pt x="111" y="5786"/>
                  <a:pt x="111" y="4243"/>
                </a:cubicBezTo>
                <a:cubicBezTo>
                  <a:pt x="-185" y="3086"/>
                  <a:pt x="111" y="1929"/>
                  <a:pt x="999" y="1157"/>
                </a:cubicBezTo>
                <a:cubicBezTo>
                  <a:pt x="1590" y="386"/>
                  <a:pt x="2478" y="0"/>
                  <a:pt x="3662" y="0"/>
                </a:cubicBezTo>
                <a:cubicBezTo>
                  <a:pt x="4549" y="0"/>
                  <a:pt x="5733" y="386"/>
                  <a:pt x="6916" y="1157"/>
                </a:cubicBezTo>
                <a:cubicBezTo>
                  <a:pt x="8100" y="2314"/>
                  <a:pt x="8988" y="3857"/>
                  <a:pt x="8988" y="5400"/>
                </a:cubicBezTo>
                <a:cubicBezTo>
                  <a:pt x="8988" y="5786"/>
                  <a:pt x="8988" y="6557"/>
                  <a:pt x="8988" y="6943"/>
                </a:cubicBezTo>
                <a:cubicBezTo>
                  <a:pt x="8988" y="6943"/>
                  <a:pt x="8988" y="6943"/>
                  <a:pt x="8988" y="6943"/>
                </a:cubicBezTo>
                <a:cubicBezTo>
                  <a:pt x="10467" y="8100"/>
                  <a:pt x="10467" y="8100"/>
                  <a:pt x="10467" y="8100"/>
                </a:cubicBezTo>
                <a:cubicBezTo>
                  <a:pt x="18456" y="1929"/>
                  <a:pt x="18456" y="1929"/>
                  <a:pt x="18456" y="1929"/>
                </a:cubicBezTo>
                <a:cubicBezTo>
                  <a:pt x="18752" y="1929"/>
                  <a:pt x="18752" y="1929"/>
                  <a:pt x="19048" y="1929"/>
                </a:cubicBezTo>
                <a:cubicBezTo>
                  <a:pt x="19048" y="1929"/>
                  <a:pt x="19344" y="1929"/>
                  <a:pt x="19344" y="1929"/>
                </a:cubicBezTo>
                <a:cubicBezTo>
                  <a:pt x="20823" y="3086"/>
                  <a:pt x="20823" y="3086"/>
                  <a:pt x="20823" y="3086"/>
                </a:cubicBezTo>
                <a:cubicBezTo>
                  <a:pt x="21119" y="3086"/>
                  <a:pt x="21119" y="3471"/>
                  <a:pt x="21119" y="3857"/>
                </a:cubicBezTo>
                <a:cubicBezTo>
                  <a:pt x="21415" y="3857"/>
                  <a:pt x="21119" y="4243"/>
                  <a:pt x="20823" y="4629"/>
                </a:cubicBezTo>
                <a:cubicBezTo>
                  <a:pt x="14905" y="10800"/>
                  <a:pt x="14905" y="10800"/>
                  <a:pt x="14905" y="10800"/>
                </a:cubicBezTo>
                <a:lnTo>
                  <a:pt x="20823" y="16971"/>
                </a:lnTo>
                <a:close/>
                <a:moveTo>
                  <a:pt x="6916" y="14657"/>
                </a:moveTo>
                <a:cubicBezTo>
                  <a:pt x="6620" y="14271"/>
                  <a:pt x="6029" y="14271"/>
                  <a:pt x="5437" y="14271"/>
                </a:cubicBezTo>
                <a:cubicBezTo>
                  <a:pt x="4845" y="14271"/>
                  <a:pt x="3957" y="14657"/>
                  <a:pt x="3070" y="15043"/>
                </a:cubicBezTo>
                <a:cubicBezTo>
                  <a:pt x="1886" y="16200"/>
                  <a:pt x="1590" y="17743"/>
                  <a:pt x="2182" y="18514"/>
                </a:cubicBezTo>
                <a:cubicBezTo>
                  <a:pt x="2478" y="18900"/>
                  <a:pt x="3070" y="19286"/>
                  <a:pt x="3662" y="19286"/>
                </a:cubicBezTo>
                <a:cubicBezTo>
                  <a:pt x="4253" y="19286"/>
                  <a:pt x="5141" y="18900"/>
                  <a:pt x="5733" y="18129"/>
                </a:cubicBezTo>
                <a:cubicBezTo>
                  <a:pt x="7212" y="17357"/>
                  <a:pt x="7508" y="15814"/>
                  <a:pt x="6916" y="14657"/>
                </a:cubicBezTo>
                <a:close/>
                <a:moveTo>
                  <a:pt x="5733" y="3086"/>
                </a:moveTo>
                <a:cubicBezTo>
                  <a:pt x="5141" y="2700"/>
                  <a:pt x="4253" y="2314"/>
                  <a:pt x="3662" y="2314"/>
                </a:cubicBezTo>
                <a:cubicBezTo>
                  <a:pt x="3070" y="2314"/>
                  <a:pt x="2478" y="2700"/>
                  <a:pt x="2182" y="2700"/>
                </a:cubicBezTo>
                <a:cubicBezTo>
                  <a:pt x="1590" y="3857"/>
                  <a:pt x="1886" y="5400"/>
                  <a:pt x="3070" y="6557"/>
                </a:cubicBezTo>
                <a:cubicBezTo>
                  <a:pt x="3957" y="6943"/>
                  <a:pt x="4845" y="7329"/>
                  <a:pt x="5437" y="7329"/>
                </a:cubicBezTo>
                <a:cubicBezTo>
                  <a:pt x="6029" y="7329"/>
                  <a:pt x="6620" y="6943"/>
                  <a:pt x="6916" y="6557"/>
                </a:cubicBezTo>
                <a:cubicBezTo>
                  <a:pt x="7508" y="5786"/>
                  <a:pt x="7212" y="4243"/>
                  <a:pt x="5733" y="3086"/>
                </a:cubicBezTo>
                <a:close/>
                <a:moveTo>
                  <a:pt x="11651" y="12729"/>
                </a:moveTo>
                <a:cubicBezTo>
                  <a:pt x="20527" y="3857"/>
                  <a:pt x="20527" y="3857"/>
                  <a:pt x="20527" y="3857"/>
                </a:cubicBezTo>
                <a:cubicBezTo>
                  <a:pt x="19048" y="2700"/>
                  <a:pt x="19048" y="2700"/>
                  <a:pt x="19048" y="2700"/>
                </a:cubicBezTo>
                <a:cubicBezTo>
                  <a:pt x="9875" y="9643"/>
                  <a:pt x="9875" y="9643"/>
                  <a:pt x="9875" y="9643"/>
                </a:cubicBezTo>
                <a:cubicBezTo>
                  <a:pt x="9875" y="11186"/>
                  <a:pt x="9875" y="11186"/>
                  <a:pt x="9875" y="11186"/>
                </a:cubicBezTo>
                <a:cubicBezTo>
                  <a:pt x="7804" y="12729"/>
                  <a:pt x="7804" y="12729"/>
                  <a:pt x="7804" y="12729"/>
                </a:cubicBezTo>
                <a:cubicBezTo>
                  <a:pt x="8100" y="12729"/>
                  <a:pt x="8100" y="12729"/>
                  <a:pt x="8100" y="12729"/>
                </a:cubicBezTo>
                <a:cubicBezTo>
                  <a:pt x="8100" y="12729"/>
                  <a:pt x="8100" y="12729"/>
                  <a:pt x="8100" y="13114"/>
                </a:cubicBezTo>
                <a:cubicBezTo>
                  <a:pt x="8100" y="13114"/>
                  <a:pt x="8396" y="13114"/>
                  <a:pt x="8396" y="13500"/>
                </a:cubicBezTo>
                <a:cubicBezTo>
                  <a:pt x="8692" y="13886"/>
                  <a:pt x="8692" y="13886"/>
                  <a:pt x="8692" y="13886"/>
                </a:cubicBezTo>
                <a:cubicBezTo>
                  <a:pt x="10467" y="12343"/>
                  <a:pt x="10467" y="12343"/>
                  <a:pt x="10467" y="12343"/>
                </a:cubicBezTo>
                <a:lnTo>
                  <a:pt x="11651" y="12729"/>
                </a:lnTo>
                <a:close/>
                <a:moveTo>
                  <a:pt x="8988" y="9643"/>
                </a:moveTo>
                <a:cubicBezTo>
                  <a:pt x="8988" y="9643"/>
                  <a:pt x="8988" y="9643"/>
                  <a:pt x="8988" y="9643"/>
                </a:cubicBezTo>
                <a:cubicBezTo>
                  <a:pt x="8988" y="9257"/>
                  <a:pt x="9283" y="8871"/>
                  <a:pt x="9579" y="8486"/>
                </a:cubicBezTo>
                <a:cubicBezTo>
                  <a:pt x="9579" y="8486"/>
                  <a:pt x="9579" y="8486"/>
                  <a:pt x="9579" y="8486"/>
                </a:cubicBezTo>
                <a:cubicBezTo>
                  <a:pt x="8692" y="7714"/>
                  <a:pt x="8692" y="7714"/>
                  <a:pt x="8692" y="7714"/>
                </a:cubicBezTo>
                <a:cubicBezTo>
                  <a:pt x="8396" y="8100"/>
                  <a:pt x="8396" y="8100"/>
                  <a:pt x="8396" y="8100"/>
                </a:cubicBezTo>
                <a:cubicBezTo>
                  <a:pt x="8396" y="8486"/>
                  <a:pt x="8100" y="8486"/>
                  <a:pt x="8100" y="8486"/>
                </a:cubicBezTo>
                <a:cubicBezTo>
                  <a:pt x="8100" y="8486"/>
                  <a:pt x="8100" y="8486"/>
                  <a:pt x="8100" y="8486"/>
                </a:cubicBezTo>
                <a:cubicBezTo>
                  <a:pt x="7804" y="8871"/>
                  <a:pt x="7804" y="8871"/>
                  <a:pt x="7804" y="8871"/>
                </a:cubicBezTo>
                <a:lnTo>
                  <a:pt x="8988" y="9643"/>
                </a:lnTo>
                <a:close/>
                <a:moveTo>
                  <a:pt x="12242" y="10800"/>
                </a:moveTo>
                <a:cubicBezTo>
                  <a:pt x="12242" y="11186"/>
                  <a:pt x="11651" y="11571"/>
                  <a:pt x="11355" y="11571"/>
                </a:cubicBezTo>
                <a:cubicBezTo>
                  <a:pt x="11059" y="11571"/>
                  <a:pt x="10467" y="11186"/>
                  <a:pt x="10467" y="10800"/>
                </a:cubicBezTo>
                <a:cubicBezTo>
                  <a:pt x="10467" y="10029"/>
                  <a:pt x="11059" y="9643"/>
                  <a:pt x="11355" y="9643"/>
                </a:cubicBezTo>
                <a:cubicBezTo>
                  <a:pt x="11651" y="9643"/>
                  <a:pt x="12242" y="10029"/>
                  <a:pt x="12242" y="10800"/>
                </a:cubicBezTo>
                <a:close/>
                <a:moveTo>
                  <a:pt x="20527" y="17743"/>
                </a:moveTo>
                <a:cubicBezTo>
                  <a:pt x="14314" y="11186"/>
                  <a:pt x="14314" y="11186"/>
                  <a:pt x="14314" y="11186"/>
                </a:cubicBezTo>
                <a:cubicBezTo>
                  <a:pt x="12242" y="13500"/>
                  <a:pt x="12242" y="13500"/>
                  <a:pt x="12242" y="13500"/>
                </a:cubicBezTo>
                <a:cubicBezTo>
                  <a:pt x="12242" y="13500"/>
                  <a:pt x="12242" y="13500"/>
                  <a:pt x="11947" y="13500"/>
                </a:cubicBezTo>
                <a:cubicBezTo>
                  <a:pt x="19048" y="18514"/>
                  <a:pt x="19048" y="18514"/>
                  <a:pt x="19048" y="18514"/>
                </a:cubicBezTo>
                <a:lnTo>
                  <a:pt x="20527" y="1774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5" name="Shape 5699"/>
          <p:cNvSpPr/>
          <p:nvPr/>
        </p:nvSpPr>
        <p:spPr>
          <a:xfrm>
            <a:off x="7553137" y="2487826"/>
            <a:ext cx="435639" cy="3457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411"/>
                </a:moveTo>
                <a:cubicBezTo>
                  <a:pt x="21600" y="3789"/>
                  <a:pt x="21600" y="4168"/>
                  <a:pt x="21300" y="4168"/>
                </a:cubicBezTo>
                <a:cubicBezTo>
                  <a:pt x="600" y="4168"/>
                  <a:pt x="600" y="4168"/>
                  <a:pt x="600" y="4168"/>
                </a:cubicBezTo>
                <a:cubicBezTo>
                  <a:pt x="300" y="4168"/>
                  <a:pt x="0" y="3789"/>
                  <a:pt x="0" y="3411"/>
                </a:cubicBezTo>
                <a:cubicBezTo>
                  <a:pt x="0" y="758"/>
                  <a:pt x="0" y="758"/>
                  <a:pt x="0" y="758"/>
                </a:cubicBezTo>
                <a:cubicBezTo>
                  <a:pt x="0" y="379"/>
                  <a:pt x="300" y="0"/>
                  <a:pt x="600" y="0"/>
                </a:cubicBezTo>
                <a:cubicBezTo>
                  <a:pt x="21300" y="0"/>
                  <a:pt x="21300" y="0"/>
                  <a:pt x="21300" y="0"/>
                </a:cubicBezTo>
                <a:cubicBezTo>
                  <a:pt x="21600" y="0"/>
                  <a:pt x="21600" y="379"/>
                  <a:pt x="21600" y="758"/>
                </a:cubicBezTo>
                <a:lnTo>
                  <a:pt x="21600" y="3411"/>
                </a:lnTo>
                <a:close/>
                <a:moveTo>
                  <a:pt x="21600" y="21221"/>
                </a:moveTo>
                <a:cubicBezTo>
                  <a:pt x="21600" y="21221"/>
                  <a:pt x="21600" y="21600"/>
                  <a:pt x="21300" y="21600"/>
                </a:cubicBezTo>
                <a:cubicBezTo>
                  <a:pt x="600" y="21600"/>
                  <a:pt x="600" y="21600"/>
                  <a:pt x="600" y="21600"/>
                </a:cubicBezTo>
                <a:cubicBezTo>
                  <a:pt x="300" y="21600"/>
                  <a:pt x="0" y="21221"/>
                  <a:pt x="0" y="21221"/>
                </a:cubicBezTo>
                <a:cubicBezTo>
                  <a:pt x="0" y="18189"/>
                  <a:pt x="0" y="18189"/>
                  <a:pt x="0" y="18189"/>
                </a:cubicBezTo>
                <a:cubicBezTo>
                  <a:pt x="0" y="17811"/>
                  <a:pt x="300" y="17811"/>
                  <a:pt x="600" y="17811"/>
                </a:cubicBezTo>
                <a:cubicBezTo>
                  <a:pt x="21300" y="17811"/>
                  <a:pt x="21300" y="17811"/>
                  <a:pt x="21300" y="17811"/>
                </a:cubicBezTo>
                <a:cubicBezTo>
                  <a:pt x="21600" y="17811"/>
                  <a:pt x="21600" y="17811"/>
                  <a:pt x="21600" y="18189"/>
                </a:cubicBezTo>
                <a:lnTo>
                  <a:pt x="21600" y="21221"/>
                </a:lnTo>
                <a:close/>
                <a:moveTo>
                  <a:pt x="4800" y="15158"/>
                </a:moveTo>
                <a:cubicBezTo>
                  <a:pt x="4800" y="15537"/>
                  <a:pt x="4500" y="15916"/>
                  <a:pt x="4500" y="15916"/>
                </a:cubicBezTo>
                <a:cubicBezTo>
                  <a:pt x="4200" y="15916"/>
                  <a:pt x="4200" y="15537"/>
                  <a:pt x="4200" y="15537"/>
                </a:cubicBezTo>
                <a:cubicBezTo>
                  <a:pt x="600" y="11368"/>
                  <a:pt x="600" y="11368"/>
                  <a:pt x="600" y="11368"/>
                </a:cubicBezTo>
                <a:cubicBezTo>
                  <a:pt x="600" y="10989"/>
                  <a:pt x="600" y="10989"/>
                  <a:pt x="600" y="10989"/>
                </a:cubicBezTo>
                <a:cubicBezTo>
                  <a:pt x="600" y="10611"/>
                  <a:pt x="600" y="10611"/>
                  <a:pt x="600" y="10611"/>
                </a:cubicBezTo>
                <a:cubicBezTo>
                  <a:pt x="4200" y="6063"/>
                  <a:pt x="4200" y="6063"/>
                  <a:pt x="4200" y="6063"/>
                </a:cubicBezTo>
                <a:cubicBezTo>
                  <a:pt x="4200" y="6063"/>
                  <a:pt x="4200" y="6063"/>
                  <a:pt x="4500" y="6063"/>
                </a:cubicBezTo>
                <a:cubicBezTo>
                  <a:pt x="4500" y="6063"/>
                  <a:pt x="4800" y="6063"/>
                  <a:pt x="4800" y="6442"/>
                </a:cubicBezTo>
                <a:lnTo>
                  <a:pt x="4800" y="15158"/>
                </a:lnTo>
                <a:close/>
                <a:moveTo>
                  <a:pt x="21600" y="9474"/>
                </a:moveTo>
                <a:cubicBezTo>
                  <a:pt x="21600" y="9853"/>
                  <a:pt x="21600" y="9853"/>
                  <a:pt x="21300" y="9853"/>
                </a:cubicBezTo>
                <a:cubicBezTo>
                  <a:pt x="8100" y="9853"/>
                  <a:pt x="8100" y="9853"/>
                  <a:pt x="8100" y="9853"/>
                </a:cubicBezTo>
                <a:cubicBezTo>
                  <a:pt x="8100" y="9853"/>
                  <a:pt x="7800" y="9853"/>
                  <a:pt x="7800" y="9474"/>
                </a:cubicBezTo>
                <a:cubicBezTo>
                  <a:pt x="7800" y="6442"/>
                  <a:pt x="7800" y="6442"/>
                  <a:pt x="7800" y="6442"/>
                </a:cubicBezTo>
                <a:cubicBezTo>
                  <a:pt x="7800" y="6063"/>
                  <a:pt x="8100" y="6063"/>
                  <a:pt x="8100" y="6063"/>
                </a:cubicBezTo>
                <a:cubicBezTo>
                  <a:pt x="21300" y="6063"/>
                  <a:pt x="21300" y="6063"/>
                  <a:pt x="21300" y="6063"/>
                </a:cubicBezTo>
                <a:cubicBezTo>
                  <a:pt x="21600" y="6063"/>
                  <a:pt x="21600" y="6063"/>
                  <a:pt x="21600" y="6442"/>
                </a:cubicBezTo>
                <a:lnTo>
                  <a:pt x="21600" y="9474"/>
                </a:lnTo>
                <a:close/>
                <a:moveTo>
                  <a:pt x="21600" y="15158"/>
                </a:moveTo>
                <a:cubicBezTo>
                  <a:pt x="21600" y="15537"/>
                  <a:pt x="21600" y="15916"/>
                  <a:pt x="21300" y="15916"/>
                </a:cubicBezTo>
                <a:cubicBezTo>
                  <a:pt x="8100" y="15916"/>
                  <a:pt x="8100" y="15916"/>
                  <a:pt x="8100" y="15916"/>
                </a:cubicBezTo>
                <a:cubicBezTo>
                  <a:pt x="8100" y="15916"/>
                  <a:pt x="7800" y="15537"/>
                  <a:pt x="7800" y="15158"/>
                </a:cubicBezTo>
                <a:cubicBezTo>
                  <a:pt x="7800" y="12505"/>
                  <a:pt x="7800" y="12505"/>
                  <a:pt x="7800" y="12505"/>
                </a:cubicBezTo>
                <a:cubicBezTo>
                  <a:pt x="7800" y="12126"/>
                  <a:pt x="8100" y="11747"/>
                  <a:pt x="8100" y="11747"/>
                </a:cubicBezTo>
                <a:cubicBezTo>
                  <a:pt x="21300" y="11747"/>
                  <a:pt x="21300" y="11747"/>
                  <a:pt x="21300" y="11747"/>
                </a:cubicBezTo>
                <a:cubicBezTo>
                  <a:pt x="21600" y="11747"/>
                  <a:pt x="21600" y="12126"/>
                  <a:pt x="21600" y="12505"/>
                </a:cubicBezTo>
                <a:lnTo>
                  <a:pt x="21600" y="1515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6" name="Shape 5700"/>
          <p:cNvSpPr/>
          <p:nvPr/>
        </p:nvSpPr>
        <p:spPr>
          <a:xfrm>
            <a:off x="8427225" y="2529986"/>
            <a:ext cx="500282" cy="2979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82" y="0"/>
                </a:moveTo>
                <a:lnTo>
                  <a:pt x="5582" y="17321"/>
                </a:lnTo>
                <a:lnTo>
                  <a:pt x="0" y="17321"/>
                </a:lnTo>
                <a:lnTo>
                  <a:pt x="0" y="4891"/>
                </a:lnTo>
                <a:lnTo>
                  <a:pt x="3398" y="4891"/>
                </a:lnTo>
                <a:lnTo>
                  <a:pt x="3398" y="0"/>
                </a:lnTo>
                <a:lnTo>
                  <a:pt x="5582" y="0"/>
                </a:lnTo>
                <a:close/>
                <a:moveTo>
                  <a:pt x="3398" y="7947"/>
                </a:moveTo>
                <a:lnTo>
                  <a:pt x="2184" y="7947"/>
                </a:lnTo>
                <a:lnTo>
                  <a:pt x="2184" y="14672"/>
                </a:lnTo>
                <a:lnTo>
                  <a:pt x="3398" y="14672"/>
                </a:lnTo>
                <a:lnTo>
                  <a:pt x="3398" y="7947"/>
                </a:lnTo>
                <a:close/>
                <a:moveTo>
                  <a:pt x="6310" y="3464"/>
                </a:moveTo>
                <a:lnTo>
                  <a:pt x="8737" y="3464"/>
                </a:lnTo>
                <a:lnTo>
                  <a:pt x="8737" y="0"/>
                </a:lnTo>
                <a:lnTo>
                  <a:pt x="6310" y="0"/>
                </a:lnTo>
                <a:lnTo>
                  <a:pt x="6310" y="3464"/>
                </a:lnTo>
                <a:close/>
                <a:moveTo>
                  <a:pt x="6310" y="17321"/>
                </a:moveTo>
                <a:lnTo>
                  <a:pt x="8737" y="17321"/>
                </a:lnTo>
                <a:lnTo>
                  <a:pt x="8737" y="4891"/>
                </a:lnTo>
                <a:lnTo>
                  <a:pt x="6310" y="4891"/>
                </a:lnTo>
                <a:lnTo>
                  <a:pt x="6310" y="17321"/>
                </a:lnTo>
                <a:close/>
                <a:moveTo>
                  <a:pt x="15047" y="4891"/>
                </a:moveTo>
                <a:lnTo>
                  <a:pt x="15047" y="21600"/>
                </a:lnTo>
                <a:lnTo>
                  <a:pt x="9465" y="21600"/>
                </a:lnTo>
                <a:lnTo>
                  <a:pt x="9465" y="18543"/>
                </a:lnTo>
                <a:lnTo>
                  <a:pt x="12863" y="18543"/>
                </a:lnTo>
                <a:lnTo>
                  <a:pt x="12863" y="17321"/>
                </a:lnTo>
                <a:lnTo>
                  <a:pt x="9465" y="17321"/>
                </a:lnTo>
                <a:lnTo>
                  <a:pt x="9465" y="4891"/>
                </a:lnTo>
                <a:lnTo>
                  <a:pt x="15047" y="4891"/>
                </a:lnTo>
                <a:close/>
                <a:moveTo>
                  <a:pt x="12863" y="7947"/>
                </a:moveTo>
                <a:lnTo>
                  <a:pt x="11649" y="7947"/>
                </a:lnTo>
                <a:lnTo>
                  <a:pt x="11649" y="14672"/>
                </a:lnTo>
                <a:lnTo>
                  <a:pt x="12863" y="14672"/>
                </a:lnTo>
                <a:lnTo>
                  <a:pt x="12863" y="7947"/>
                </a:lnTo>
                <a:close/>
                <a:moveTo>
                  <a:pt x="21600" y="4891"/>
                </a:moveTo>
                <a:lnTo>
                  <a:pt x="21600" y="21600"/>
                </a:lnTo>
                <a:lnTo>
                  <a:pt x="16018" y="21600"/>
                </a:lnTo>
                <a:lnTo>
                  <a:pt x="16018" y="18543"/>
                </a:lnTo>
                <a:lnTo>
                  <a:pt x="19537" y="18543"/>
                </a:lnTo>
                <a:lnTo>
                  <a:pt x="19537" y="17321"/>
                </a:lnTo>
                <a:lnTo>
                  <a:pt x="16018" y="17321"/>
                </a:lnTo>
                <a:lnTo>
                  <a:pt x="16018" y="4891"/>
                </a:lnTo>
                <a:lnTo>
                  <a:pt x="21600" y="4891"/>
                </a:lnTo>
                <a:close/>
                <a:moveTo>
                  <a:pt x="19537" y="7947"/>
                </a:moveTo>
                <a:lnTo>
                  <a:pt x="18202" y="7947"/>
                </a:lnTo>
                <a:lnTo>
                  <a:pt x="18202" y="14672"/>
                </a:lnTo>
                <a:lnTo>
                  <a:pt x="19537" y="14672"/>
                </a:lnTo>
                <a:lnTo>
                  <a:pt x="19537" y="794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7" name="Shape 5701"/>
          <p:cNvSpPr/>
          <p:nvPr/>
        </p:nvSpPr>
        <p:spPr>
          <a:xfrm>
            <a:off x="9304123" y="2487826"/>
            <a:ext cx="370995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77" y="21600"/>
                </a:moveTo>
                <a:cubicBezTo>
                  <a:pt x="4957" y="21600"/>
                  <a:pt x="0" y="16723"/>
                  <a:pt x="0" y="10800"/>
                </a:cubicBezTo>
                <a:cubicBezTo>
                  <a:pt x="0" y="4877"/>
                  <a:pt x="4957" y="0"/>
                  <a:pt x="10977" y="0"/>
                </a:cubicBezTo>
                <a:cubicBezTo>
                  <a:pt x="16997" y="0"/>
                  <a:pt x="21600" y="4877"/>
                  <a:pt x="21600" y="10800"/>
                </a:cubicBezTo>
                <a:cubicBezTo>
                  <a:pt x="21600" y="16723"/>
                  <a:pt x="16997" y="21600"/>
                  <a:pt x="10977" y="21600"/>
                </a:cubicBezTo>
                <a:close/>
                <a:moveTo>
                  <a:pt x="10977" y="9406"/>
                </a:moveTo>
                <a:cubicBezTo>
                  <a:pt x="6374" y="10800"/>
                  <a:pt x="1770" y="10452"/>
                  <a:pt x="1416" y="10452"/>
                </a:cubicBezTo>
                <a:cubicBezTo>
                  <a:pt x="1416" y="10800"/>
                  <a:pt x="1416" y="10800"/>
                  <a:pt x="1416" y="10800"/>
                </a:cubicBezTo>
                <a:cubicBezTo>
                  <a:pt x="1416" y="13239"/>
                  <a:pt x="2479" y="15329"/>
                  <a:pt x="3895" y="17071"/>
                </a:cubicBezTo>
                <a:cubicBezTo>
                  <a:pt x="6374" y="12542"/>
                  <a:pt x="11331" y="10800"/>
                  <a:pt x="11331" y="10800"/>
                </a:cubicBezTo>
                <a:cubicBezTo>
                  <a:pt x="11685" y="10800"/>
                  <a:pt x="11685" y="10800"/>
                  <a:pt x="11685" y="10800"/>
                </a:cubicBezTo>
                <a:cubicBezTo>
                  <a:pt x="11685" y="10452"/>
                  <a:pt x="11331" y="9755"/>
                  <a:pt x="10977" y="9406"/>
                </a:cubicBezTo>
                <a:close/>
                <a:moveTo>
                  <a:pt x="6728" y="2439"/>
                </a:moveTo>
                <a:cubicBezTo>
                  <a:pt x="4249" y="3832"/>
                  <a:pt x="2479" y="6271"/>
                  <a:pt x="1770" y="9058"/>
                </a:cubicBezTo>
                <a:cubicBezTo>
                  <a:pt x="2125" y="9058"/>
                  <a:pt x="6020" y="9058"/>
                  <a:pt x="10269" y="8013"/>
                </a:cubicBezTo>
                <a:cubicBezTo>
                  <a:pt x="8852" y="5226"/>
                  <a:pt x="7082" y="2787"/>
                  <a:pt x="6728" y="2439"/>
                </a:cubicBezTo>
                <a:close/>
                <a:moveTo>
                  <a:pt x="12393" y="12542"/>
                </a:moveTo>
                <a:cubicBezTo>
                  <a:pt x="12393" y="12542"/>
                  <a:pt x="12393" y="12542"/>
                  <a:pt x="12393" y="12542"/>
                </a:cubicBezTo>
                <a:cubicBezTo>
                  <a:pt x="12393" y="12542"/>
                  <a:pt x="6728" y="14284"/>
                  <a:pt x="4957" y="18116"/>
                </a:cubicBezTo>
                <a:cubicBezTo>
                  <a:pt x="4957" y="18116"/>
                  <a:pt x="4957" y="18116"/>
                  <a:pt x="4957" y="18116"/>
                </a:cubicBezTo>
                <a:cubicBezTo>
                  <a:pt x="6374" y="19161"/>
                  <a:pt x="8498" y="20206"/>
                  <a:pt x="10977" y="20206"/>
                </a:cubicBezTo>
                <a:cubicBezTo>
                  <a:pt x="12039" y="20206"/>
                  <a:pt x="13456" y="19858"/>
                  <a:pt x="14518" y="19510"/>
                </a:cubicBezTo>
                <a:cubicBezTo>
                  <a:pt x="14164" y="18465"/>
                  <a:pt x="13810" y="15677"/>
                  <a:pt x="12393" y="12542"/>
                </a:cubicBezTo>
                <a:close/>
                <a:moveTo>
                  <a:pt x="8498" y="2090"/>
                </a:moveTo>
                <a:cubicBezTo>
                  <a:pt x="8498" y="2090"/>
                  <a:pt x="8498" y="2090"/>
                  <a:pt x="8498" y="2090"/>
                </a:cubicBezTo>
                <a:cubicBezTo>
                  <a:pt x="8498" y="2090"/>
                  <a:pt x="8498" y="2090"/>
                  <a:pt x="8498" y="2090"/>
                </a:cubicBezTo>
                <a:close/>
                <a:moveTo>
                  <a:pt x="10977" y="1742"/>
                </a:moveTo>
                <a:cubicBezTo>
                  <a:pt x="9915" y="1742"/>
                  <a:pt x="9207" y="1742"/>
                  <a:pt x="8498" y="2090"/>
                </a:cubicBezTo>
                <a:cubicBezTo>
                  <a:pt x="8852" y="2090"/>
                  <a:pt x="10623" y="4529"/>
                  <a:pt x="12039" y="7316"/>
                </a:cubicBezTo>
                <a:cubicBezTo>
                  <a:pt x="15580" y="5923"/>
                  <a:pt x="16997" y="4181"/>
                  <a:pt x="16997" y="4181"/>
                </a:cubicBezTo>
                <a:cubicBezTo>
                  <a:pt x="15226" y="2439"/>
                  <a:pt x="13102" y="1742"/>
                  <a:pt x="10977" y="1742"/>
                </a:cubicBezTo>
                <a:close/>
                <a:moveTo>
                  <a:pt x="18059" y="5226"/>
                </a:moveTo>
                <a:cubicBezTo>
                  <a:pt x="18059" y="5226"/>
                  <a:pt x="16643" y="7316"/>
                  <a:pt x="12748" y="8710"/>
                </a:cubicBezTo>
                <a:cubicBezTo>
                  <a:pt x="13102" y="9058"/>
                  <a:pt x="13102" y="9755"/>
                  <a:pt x="13456" y="10103"/>
                </a:cubicBezTo>
                <a:cubicBezTo>
                  <a:pt x="13456" y="10103"/>
                  <a:pt x="13456" y="10452"/>
                  <a:pt x="13810" y="10452"/>
                </a:cubicBezTo>
                <a:cubicBezTo>
                  <a:pt x="16997" y="10103"/>
                  <a:pt x="20184" y="10800"/>
                  <a:pt x="20184" y="10800"/>
                </a:cubicBezTo>
                <a:cubicBezTo>
                  <a:pt x="20184" y="8710"/>
                  <a:pt x="19475" y="6619"/>
                  <a:pt x="18059" y="5226"/>
                </a:cubicBezTo>
                <a:close/>
                <a:moveTo>
                  <a:pt x="14164" y="11845"/>
                </a:moveTo>
                <a:cubicBezTo>
                  <a:pt x="15580" y="15329"/>
                  <a:pt x="15934" y="18116"/>
                  <a:pt x="15934" y="18465"/>
                </a:cubicBezTo>
                <a:cubicBezTo>
                  <a:pt x="18059" y="17071"/>
                  <a:pt x="19475" y="14981"/>
                  <a:pt x="20184" y="12194"/>
                </a:cubicBezTo>
                <a:cubicBezTo>
                  <a:pt x="19830" y="12194"/>
                  <a:pt x="17351" y="11497"/>
                  <a:pt x="14164" y="1184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8" name="Shape 5702"/>
          <p:cNvSpPr/>
          <p:nvPr/>
        </p:nvSpPr>
        <p:spPr>
          <a:xfrm>
            <a:off x="10183102" y="2520257"/>
            <a:ext cx="376602" cy="3132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82" h="21496" extrusionOk="0">
                <a:moveTo>
                  <a:pt x="10168" y="311"/>
                </a:moveTo>
                <a:cubicBezTo>
                  <a:pt x="10511" y="-104"/>
                  <a:pt x="10853" y="-104"/>
                  <a:pt x="11196" y="311"/>
                </a:cubicBezTo>
                <a:cubicBezTo>
                  <a:pt x="21139" y="12358"/>
                  <a:pt x="21139" y="12358"/>
                  <a:pt x="21139" y="12358"/>
                </a:cubicBezTo>
                <a:cubicBezTo>
                  <a:pt x="21482" y="12773"/>
                  <a:pt x="21139" y="12773"/>
                  <a:pt x="20796" y="12773"/>
                </a:cubicBezTo>
                <a:cubicBezTo>
                  <a:pt x="568" y="12773"/>
                  <a:pt x="568" y="12773"/>
                  <a:pt x="568" y="12773"/>
                </a:cubicBezTo>
                <a:cubicBezTo>
                  <a:pt x="-118" y="12773"/>
                  <a:pt x="-118" y="12773"/>
                  <a:pt x="225" y="12358"/>
                </a:cubicBezTo>
                <a:lnTo>
                  <a:pt x="10168" y="311"/>
                </a:lnTo>
                <a:close/>
                <a:moveTo>
                  <a:pt x="911" y="21496"/>
                </a:moveTo>
                <a:cubicBezTo>
                  <a:pt x="568" y="21496"/>
                  <a:pt x="225" y="21081"/>
                  <a:pt x="225" y="20250"/>
                </a:cubicBezTo>
                <a:cubicBezTo>
                  <a:pt x="225" y="16096"/>
                  <a:pt x="225" y="16096"/>
                  <a:pt x="225" y="16096"/>
                </a:cubicBezTo>
                <a:cubicBezTo>
                  <a:pt x="225" y="15681"/>
                  <a:pt x="568" y="15265"/>
                  <a:pt x="911" y="15265"/>
                </a:cubicBezTo>
                <a:cubicBezTo>
                  <a:pt x="20453" y="15265"/>
                  <a:pt x="20453" y="15265"/>
                  <a:pt x="20453" y="15265"/>
                </a:cubicBezTo>
                <a:cubicBezTo>
                  <a:pt x="20796" y="15265"/>
                  <a:pt x="21139" y="15681"/>
                  <a:pt x="21139" y="16096"/>
                </a:cubicBezTo>
                <a:cubicBezTo>
                  <a:pt x="21139" y="20250"/>
                  <a:pt x="21139" y="20250"/>
                  <a:pt x="21139" y="20250"/>
                </a:cubicBezTo>
                <a:cubicBezTo>
                  <a:pt x="21139" y="21081"/>
                  <a:pt x="20796" y="21496"/>
                  <a:pt x="20453" y="21496"/>
                </a:cubicBezTo>
                <a:lnTo>
                  <a:pt x="911" y="2149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9" name="Shape 5703"/>
          <p:cNvSpPr/>
          <p:nvPr/>
        </p:nvSpPr>
        <p:spPr>
          <a:xfrm>
            <a:off x="11055105" y="2524366"/>
            <a:ext cx="438451" cy="3400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00" y="6557"/>
                </a:moveTo>
                <a:cubicBezTo>
                  <a:pt x="17700" y="8100"/>
                  <a:pt x="15900" y="10029"/>
                  <a:pt x="14100" y="11571"/>
                </a:cubicBezTo>
                <a:cubicBezTo>
                  <a:pt x="13200" y="12343"/>
                  <a:pt x="12000" y="13886"/>
                  <a:pt x="11100" y="13886"/>
                </a:cubicBezTo>
                <a:cubicBezTo>
                  <a:pt x="10800" y="13886"/>
                  <a:pt x="10800" y="13886"/>
                  <a:pt x="10800" y="13886"/>
                </a:cubicBezTo>
                <a:cubicBezTo>
                  <a:pt x="10800" y="13886"/>
                  <a:pt x="10800" y="13886"/>
                  <a:pt x="10800" y="13886"/>
                </a:cubicBezTo>
                <a:cubicBezTo>
                  <a:pt x="9900" y="13886"/>
                  <a:pt x="8700" y="12343"/>
                  <a:pt x="7800" y="11571"/>
                </a:cubicBezTo>
                <a:cubicBezTo>
                  <a:pt x="6000" y="10029"/>
                  <a:pt x="4200" y="8100"/>
                  <a:pt x="2100" y="6557"/>
                </a:cubicBezTo>
                <a:cubicBezTo>
                  <a:pt x="1500" y="5786"/>
                  <a:pt x="0" y="4243"/>
                  <a:pt x="0" y="2700"/>
                </a:cubicBezTo>
                <a:cubicBezTo>
                  <a:pt x="0" y="1157"/>
                  <a:pt x="900" y="0"/>
                  <a:pt x="2100" y="0"/>
                </a:cubicBezTo>
                <a:cubicBezTo>
                  <a:pt x="19800" y="0"/>
                  <a:pt x="19800" y="0"/>
                  <a:pt x="19800" y="0"/>
                </a:cubicBezTo>
                <a:cubicBezTo>
                  <a:pt x="21000" y="0"/>
                  <a:pt x="21600" y="771"/>
                  <a:pt x="21600" y="2314"/>
                </a:cubicBezTo>
                <a:cubicBezTo>
                  <a:pt x="21600" y="4243"/>
                  <a:pt x="20700" y="5786"/>
                  <a:pt x="19800" y="6557"/>
                </a:cubicBezTo>
                <a:close/>
                <a:moveTo>
                  <a:pt x="21600" y="19286"/>
                </a:moveTo>
                <a:cubicBezTo>
                  <a:pt x="21600" y="20443"/>
                  <a:pt x="21000" y="21600"/>
                  <a:pt x="19800" y="21600"/>
                </a:cubicBezTo>
                <a:cubicBezTo>
                  <a:pt x="2100" y="21600"/>
                  <a:pt x="2100" y="21600"/>
                  <a:pt x="2100" y="21600"/>
                </a:cubicBezTo>
                <a:cubicBezTo>
                  <a:pt x="900" y="21600"/>
                  <a:pt x="0" y="20443"/>
                  <a:pt x="0" y="19286"/>
                </a:cubicBezTo>
                <a:cubicBezTo>
                  <a:pt x="0" y="6943"/>
                  <a:pt x="0" y="6943"/>
                  <a:pt x="0" y="6943"/>
                </a:cubicBezTo>
                <a:cubicBezTo>
                  <a:pt x="600" y="7329"/>
                  <a:pt x="900" y="7714"/>
                  <a:pt x="1500" y="8100"/>
                </a:cubicBezTo>
                <a:cubicBezTo>
                  <a:pt x="3300" y="10029"/>
                  <a:pt x="5400" y="11571"/>
                  <a:pt x="7200" y="13500"/>
                </a:cubicBezTo>
                <a:cubicBezTo>
                  <a:pt x="8400" y="14657"/>
                  <a:pt x="9600" y="15814"/>
                  <a:pt x="10800" y="15814"/>
                </a:cubicBezTo>
                <a:cubicBezTo>
                  <a:pt x="10800" y="15814"/>
                  <a:pt x="10800" y="15814"/>
                  <a:pt x="10800" y="15814"/>
                </a:cubicBezTo>
                <a:cubicBezTo>
                  <a:pt x="11100" y="15814"/>
                  <a:pt x="11100" y="15814"/>
                  <a:pt x="11100" y="15814"/>
                </a:cubicBezTo>
                <a:cubicBezTo>
                  <a:pt x="12300" y="15814"/>
                  <a:pt x="13500" y="14657"/>
                  <a:pt x="14400" y="13500"/>
                </a:cubicBezTo>
                <a:cubicBezTo>
                  <a:pt x="16500" y="11571"/>
                  <a:pt x="18600" y="10029"/>
                  <a:pt x="20400" y="8100"/>
                </a:cubicBezTo>
                <a:cubicBezTo>
                  <a:pt x="21000" y="7714"/>
                  <a:pt x="21300" y="7329"/>
                  <a:pt x="21600" y="6943"/>
                </a:cubicBezTo>
                <a:lnTo>
                  <a:pt x="21600" y="1928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96" name="Shape 5710"/>
          <p:cNvSpPr/>
          <p:nvPr/>
        </p:nvSpPr>
        <p:spPr>
          <a:xfrm>
            <a:off x="658813" y="3139877"/>
            <a:ext cx="370995" cy="438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600"/>
                </a:moveTo>
                <a:cubicBezTo>
                  <a:pt x="21600" y="20400"/>
                  <a:pt x="21600" y="20400"/>
                  <a:pt x="21600" y="20400"/>
                </a:cubicBezTo>
                <a:cubicBezTo>
                  <a:pt x="21600" y="21300"/>
                  <a:pt x="21246" y="21600"/>
                  <a:pt x="20538" y="21600"/>
                </a:cubicBezTo>
                <a:cubicBezTo>
                  <a:pt x="1416" y="21600"/>
                  <a:pt x="1416" y="21600"/>
                  <a:pt x="1416" y="21600"/>
                </a:cubicBezTo>
                <a:cubicBezTo>
                  <a:pt x="354" y="21600"/>
                  <a:pt x="0" y="21300"/>
                  <a:pt x="0" y="20400"/>
                </a:cubicBezTo>
                <a:cubicBezTo>
                  <a:pt x="0" y="1200"/>
                  <a:pt x="0" y="1200"/>
                  <a:pt x="0" y="1200"/>
                </a:cubicBezTo>
                <a:cubicBezTo>
                  <a:pt x="0" y="600"/>
                  <a:pt x="354" y="0"/>
                  <a:pt x="1416" y="0"/>
                </a:cubicBezTo>
                <a:cubicBezTo>
                  <a:pt x="14164" y="0"/>
                  <a:pt x="14164" y="0"/>
                  <a:pt x="14164" y="0"/>
                </a:cubicBezTo>
                <a:cubicBezTo>
                  <a:pt x="14872" y="0"/>
                  <a:pt x="15934" y="600"/>
                  <a:pt x="16289" y="900"/>
                </a:cubicBezTo>
                <a:cubicBezTo>
                  <a:pt x="20892" y="4800"/>
                  <a:pt x="20892" y="4800"/>
                  <a:pt x="20892" y="4800"/>
                </a:cubicBezTo>
                <a:cubicBezTo>
                  <a:pt x="21246" y="5100"/>
                  <a:pt x="21600" y="6000"/>
                  <a:pt x="21600" y="6600"/>
                </a:cubicBezTo>
                <a:close/>
                <a:moveTo>
                  <a:pt x="19830" y="7800"/>
                </a:moveTo>
                <a:cubicBezTo>
                  <a:pt x="14164" y="7800"/>
                  <a:pt x="14164" y="7800"/>
                  <a:pt x="14164" y="7800"/>
                </a:cubicBezTo>
                <a:cubicBezTo>
                  <a:pt x="13102" y="7800"/>
                  <a:pt x="12748" y="7200"/>
                  <a:pt x="12748" y="6600"/>
                </a:cubicBezTo>
                <a:cubicBezTo>
                  <a:pt x="12748" y="1500"/>
                  <a:pt x="12748" y="1500"/>
                  <a:pt x="12748" y="1500"/>
                </a:cubicBezTo>
                <a:cubicBezTo>
                  <a:pt x="1770" y="1500"/>
                  <a:pt x="1770" y="1500"/>
                  <a:pt x="1770" y="1500"/>
                </a:cubicBezTo>
                <a:cubicBezTo>
                  <a:pt x="1770" y="20100"/>
                  <a:pt x="1770" y="20100"/>
                  <a:pt x="1770" y="20100"/>
                </a:cubicBezTo>
                <a:cubicBezTo>
                  <a:pt x="19830" y="20100"/>
                  <a:pt x="19830" y="20100"/>
                  <a:pt x="19830" y="20100"/>
                </a:cubicBezTo>
                <a:lnTo>
                  <a:pt x="19830" y="7800"/>
                </a:lnTo>
                <a:close/>
                <a:moveTo>
                  <a:pt x="3541" y="10200"/>
                </a:moveTo>
                <a:cubicBezTo>
                  <a:pt x="3541" y="8700"/>
                  <a:pt x="4603" y="7800"/>
                  <a:pt x="6374" y="7800"/>
                </a:cubicBezTo>
                <a:cubicBezTo>
                  <a:pt x="7790" y="7800"/>
                  <a:pt x="8852" y="8700"/>
                  <a:pt x="8852" y="10200"/>
                </a:cubicBezTo>
                <a:cubicBezTo>
                  <a:pt x="8852" y="11400"/>
                  <a:pt x="7790" y="12300"/>
                  <a:pt x="6374" y="12300"/>
                </a:cubicBezTo>
                <a:cubicBezTo>
                  <a:pt x="4603" y="12300"/>
                  <a:pt x="3541" y="11400"/>
                  <a:pt x="3541" y="10200"/>
                </a:cubicBezTo>
                <a:close/>
                <a:moveTo>
                  <a:pt x="18059" y="18600"/>
                </a:moveTo>
                <a:cubicBezTo>
                  <a:pt x="3541" y="18600"/>
                  <a:pt x="3541" y="18600"/>
                  <a:pt x="3541" y="18600"/>
                </a:cubicBezTo>
                <a:cubicBezTo>
                  <a:pt x="3541" y="16200"/>
                  <a:pt x="3541" y="16200"/>
                  <a:pt x="3541" y="16200"/>
                </a:cubicBezTo>
                <a:cubicBezTo>
                  <a:pt x="6374" y="14100"/>
                  <a:pt x="6374" y="14100"/>
                  <a:pt x="6374" y="14100"/>
                </a:cubicBezTo>
                <a:cubicBezTo>
                  <a:pt x="8144" y="15600"/>
                  <a:pt x="8144" y="15600"/>
                  <a:pt x="8144" y="15600"/>
                </a:cubicBezTo>
                <a:cubicBezTo>
                  <a:pt x="13456" y="10800"/>
                  <a:pt x="13456" y="10800"/>
                  <a:pt x="13456" y="10800"/>
                </a:cubicBezTo>
                <a:cubicBezTo>
                  <a:pt x="18059" y="14700"/>
                  <a:pt x="18059" y="14700"/>
                  <a:pt x="18059" y="14700"/>
                </a:cubicBezTo>
                <a:lnTo>
                  <a:pt x="18059" y="18600"/>
                </a:lnTo>
                <a:close/>
                <a:moveTo>
                  <a:pt x="14518" y="6300"/>
                </a:moveTo>
                <a:cubicBezTo>
                  <a:pt x="19830" y="6300"/>
                  <a:pt x="19830" y="6300"/>
                  <a:pt x="19830" y="6300"/>
                </a:cubicBezTo>
                <a:cubicBezTo>
                  <a:pt x="19830" y="6000"/>
                  <a:pt x="19475" y="6000"/>
                  <a:pt x="19475" y="5700"/>
                </a:cubicBezTo>
                <a:cubicBezTo>
                  <a:pt x="15226" y="2100"/>
                  <a:pt x="15226" y="2100"/>
                  <a:pt x="15226" y="2100"/>
                </a:cubicBezTo>
                <a:cubicBezTo>
                  <a:pt x="14872" y="1800"/>
                  <a:pt x="14872" y="1800"/>
                  <a:pt x="14518" y="1800"/>
                </a:cubicBezTo>
                <a:lnTo>
                  <a:pt x="14518" y="63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97" name="Shape 5711"/>
          <p:cNvSpPr/>
          <p:nvPr/>
        </p:nvSpPr>
        <p:spPr>
          <a:xfrm>
            <a:off x="1420479" y="3139877"/>
            <a:ext cx="370995" cy="438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800"/>
                </a:moveTo>
                <a:cubicBezTo>
                  <a:pt x="21600" y="20400"/>
                  <a:pt x="21600" y="20400"/>
                  <a:pt x="21600" y="20400"/>
                </a:cubicBezTo>
                <a:cubicBezTo>
                  <a:pt x="21600" y="21300"/>
                  <a:pt x="21246" y="21600"/>
                  <a:pt x="20538" y="21600"/>
                </a:cubicBezTo>
                <a:cubicBezTo>
                  <a:pt x="1416" y="21600"/>
                  <a:pt x="1416" y="21600"/>
                  <a:pt x="1416" y="21600"/>
                </a:cubicBezTo>
                <a:cubicBezTo>
                  <a:pt x="354" y="21600"/>
                  <a:pt x="0" y="21300"/>
                  <a:pt x="0" y="20400"/>
                </a:cubicBezTo>
                <a:cubicBezTo>
                  <a:pt x="0" y="1200"/>
                  <a:pt x="0" y="1200"/>
                  <a:pt x="0" y="1200"/>
                </a:cubicBezTo>
                <a:cubicBezTo>
                  <a:pt x="0" y="600"/>
                  <a:pt x="354" y="0"/>
                  <a:pt x="1416" y="0"/>
                </a:cubicBezTo>
                <a:cubicBezTo>
                  <a:pt x="12748" y="0"/>
                  <a:pt x="12748" y="0"/>
                  <a:pt x="12748" y="0"/>
                </a:cubicBezTo>
                <a:cubicBezTo>
                  <a:pt x="12748" y="6600"/>
                  <a:pt x="12748" y="6600"/>
                  <a:pt x="12748" y="6600"/>
                </a:cubicBezTo>
                <a:cubicBezTo>
                  <a:pt x="12748" y="7200"/>
                  <a:pt x="13102" y="7800"/>
                  <a:pt x="14164" y="7800"/>
                </a:cubicBezTo>
                <a:lnTo>
                  <a:pt x="21600" y="7800"/>
                </a:lnTo>
                <a:close/>
                <a:moveTo>
                  <a:pt x="16289" y="9600"/>
                </a:moveTo>
                <a:cubicBezTo>
                  <a:pt x="16289" y="9600"/>
                  <a:pt x="15934" y="9300"/>
                  <a:pt x="15934" y="9300"/>
                </a:cubicBezTo>
                <a:cubicBezTo>
                  <a:pt x="5666" y="9300"/>
                  <a:pt x="5666" y="9300"/>
                  <a:pt x="5666" y="9300"/>
                </a:cubicBezTo>
                <a:cubicBezTo>
                  <a:pt x="5666" y="9300"/>
                  <a:pt x="5311" y="9600"/>
                  <a:pt x="5311" y="9600"/>
                </a:cubicBezTo>
                <a:cubicBezTo>
                  <a:pt x="5311" y="10500"/>
                  <a:pt x="5311" y="10500"/>
                  <a:pt x="5311" y="10500"/>
                </a:cubicBezTo>
                <a:cubicBezTo>
                  <a:pt x="5311" y="10800"/>
                  <a:pt x="5666" y="10800"/>
                  <a:pt x="5666" y="10800"/>
                </a:cubicBezTo>
                <a:cubicBezTo>
                  <a:pt x="15934" y="10800"/>
                  <a:pt x="15934" y="10800"/>
                  <a:pt x="15934" y="10800"/>
                </a:cubicBezTo>
                <a:cubicBezTo>
                  <a:pt x="15934" y="10800"/>
                  <a:pt x="16289" y="10800"/>
                  <a:pt x="16289" y="10500"/>
                </a:cubicBezTo>
                <a:lnTo>
                  <a:pt x="16289" y="9600"/>
                </a:lnTo>
                <a:close/>
                <a:moveTo>
                  <a:pt x="16289" y="12900"/>
                </a:moveTo>
                <a:cubicBezTo>
                  <a:pt x="16289" y="12600"/>
                  <a:pt x="15934" y="12300"/>
                  <a:pt x="15934" y="12300"/>
                </a:cubicBezTo>
                <a:cubicBezTo>
                  <a:pt x="5666" y="12300"/>
                  <a:pt x="5666" y="12300"/>
                  <a:pt x="5666" y="12300"/>
                </a:cubicBezTo>
                <a:cubicBezTo>
                  <a:pt x="5666" y="12300"/>
                  <a:pt x="5311" y="12600"/>
                  <a:pt x="5311" y="12900"/>
                </a:cubicBezTo>
                <a:cubicBezTo>
                  <a:pt x="5311" y="13500"/>
                  <a:pt x="5311" y="13500"/>
                  <a:pt x="5311" y="13500"/>
                </a:cubicBezTo>
                <a:cubicBezTo>
                  <a:pt x="5311" y="13800"/>
                  <a:pt x="5666" y="14100"/>
                  <a:pt x="5666" y="14100"/>
                </a:cubicBezTo>
                <a:cubicBezTo>
                  <a:pt x="15934" y="14100"/>
                  <a:pt x="15934" y="14100"/>
                  <a:pt x="15934" y="14100"/>
                </a:cubicBezTo>
                <a:cubicBezTo>
                  <a:pt x="15934" y="14100"/>
                  <a:pt x="16289" y="13800"/>
                  <a:pt x="16289" y="13500"/>
                </a:cubicBezTo>
                <a:lnTo>
                  <a:pt x="16289" y="12900"/>
                </a:lnTo>
                <a:close/>
                <a:moveTo>
                  <a:pt x="16289" y="15900"/>
                </a:moveTo>
                <a:cubicBezTo>
                  <a:pt x="16289" y="15600"/>
                  <a:pt x="15934" y="15600"/>
                  <a:pt x="15934" y="15600"/>
                </a:cubicBezTo>
                <a:cubicBezTo>
                  <a:pt x="5666" y="15600"/>
                  <a:pt x="5666" y="15600"/>
                  <a:pt x="5666" y="15600"/>
                </a:cubicBezTo>
                <a:cubicBezTo>
                  <a:pt x="5666" y="15600"/>
                  <a:pt x="5311" y="15600"/>
                  <a:pt x="5311" y="15900"/>
                </a:cubicBezTo>
                <a:cubicBezTo>
                  <a:pt x="5311" y="16800"/>
                  <a:pt x="5311" y="16800"/>
                  <a:pt x="5311" y="16800"/>
                </a:cubicBezTo>
                <a:cubicBezTo>
                  <a:pt x="5311" y="16800"/>
                  <a:pt x="5666" y="17100"/>
                  <a:pt x="5666" y="17100"/>
                </a:cubicBezTo>
                <a:cubicBezTo>
                  <a:pt x="15934" y="17100"/>
                  <a:pt x="15934" y="17100"/>
                  <a:pt x="15934" y="17100"/>
                </a:cubicBezTo>
                <a:cubicBezTo>
                  <a:pt x="15934" y="17100"/>
                  <a:pt x="16289" y="16800"/>
                  <a:pt x="16289" y="16800"/>
                </a:cubicBezTo>
                <a:lnTo>
                  <a:pt x="16289" y="15900"/>
                </a:lnTo>
                <a:close/>
                <a:moveTo>
                  <a:pt x="21246" y="6300"/>
                </a:moveTo>
                <a:cubicBezTo>
                  <a:pt x="14518" y="6300"/>
                  <a:pt x="14518" y="6300"/>
                  <a:pt x="14518" y="6300"/>
                </a:cubicBezTo>
                <a:cubicBezTo>
                  <a:pt x="14518" y="600"/>
                  <a:pt x="14518" y="600"/>
                  <a:pt x="14518" y="600"/>
                </a:cubicBezTo>
                <a:cubicBezTo>
                  <a:pt x="14518" y="600"/>
                  <a:pt x="14872" y="900"/>
                  <a:pt x="14872" y="900"/>
                </a:cubicBezTo>
                <a:cubicBezTo>
                  <a:pt x="20892" y="5700"/>
                  <a:pt x="20892" y="5700"/>
                  <a:pt x="20892" y="5700"/>
                </a:cubicBezTo>
                <a:cubicBezTo>
                  <a:pt x="20892" y="6000"/>
                  <a:pt x="20892" y="6000"/>
                  <a:pt x="21246" y="63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98" name="Shape 5712"/>
          <p:cNvSpPr/>
          <p:nvPr/>
        </p:nvSpPr>
        <p:spPr>
          <a:xfrm>
            <a:off x="2294564" y="3139877"/>
            <a:ext cx="348511" cy="438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300"/>
                </a:moveTo>
                <a:cubicBezTo>
                  <a:pt x="21600" y="21600"/>
                  <a:pt x="21221" y="21600"/>
                  <a:pt x="21221" y="21600"/>
                </a:cubicBezTo>
                <a:cubicBezTo>
                  <a:pt x="758" y="21600"/>
                  <a:pt x="758" y="21600"/>
                  <a:pt x="758" y="21600"/>
                </a:cubicBezTo>
                <a:cubicBezTo>
                  <a:pt x="379" y="21600"/>
                  <a:pt x="0" y="21600"/>
                  <a:pt x="0" y="21300"/>
                </a:cubicBezTo>
                <a:cubicBezTo>
                  <a:pt x="0" y="20400"/>
                  <a:pt x="0" y="20400"/>
                  <a:pt x="0" y="20400"/>
                </a:cubicBezTo>
                <a:cubicBezTo>
                  <a:pt x="0" y="20400"/>
                  <a:pt x="379" y="20100"/>
                  <a:pt x="758" y="20100"/>
                </a:cubicBezTo>
                <a:cubicBezTo>
                  <a:pt x="21221" y="20100"/>
                  <a:pt x="21221" y="20100"/>
                  <a:pt x="21221" y="20100"/>
                </a:cubicBezTo>
                <a:cubicBezTo>
                  <a:pt x="21221" y="20100"/>
                  <a:pt x="21600" y="20400"/>
                  <a:pt x="21600" y="20400"/>
                </a:cubicBezTo>
                <a:lnTo>
                  <a:pt x="21600" y="21300"/>
                </a:lnTo>
                <a:close/>
                <a:moveTo>
                  <a:pt x="10989" y="15900"/>
                </a:moveTo>
                <a:cubicBezTo>
                  <a:pt x="10989" y="16800"/>
                  <a:pt x="11368" y="18000"/>
                  <a:pt x="11747" y="18600"/>
                </a:cubicBezTo>
                <a:cubicBezTo>
                  <a:pt x="11747" y="18600"/>
                  <a:pt x="11747" y="18600"/>
                  <a:pt x="11747" y="18600"/>
                </a:cubicBezTo>
                <a:cubicBezTo>
                  <a:pt x="11747" y="18600"/>
                  <a:pt x="11747" y="18600"/>
                  <a:pt x="11747" y="18600"/>
                </a:cubicBezTo>
                <a:cubicBezTo>
                  <a:pt x="7579" y="17100"/>
                  <a:pt x="4168" y="15000"/>
                  <a:pt x="4168" y="10800"/>
                </a:cubicBezTo>
                <a:cubicBezTo>
                  <a:pt x="4168" y="6300"/>
                  <a:pt x="10989" y="6000"/>
                  <a:pt x="10989" y="2700"/>
                </a:cubicBezTo>
                <a:cubicBezTo>
                  <a:pt x="10989" y="1800"/>
                  <a:pt x="10232" y="900"/>
                  <a:pt x="9853" y="0"/>
                </a:cubicBezTo>
                <a:cubicBezTo>
                  <a:pt x="9853" y="0"/>
                  <a:pt x="9853" y="0"/>
                  <a:pt x="9853" y="0"/>
                </a:cubicBezTo>
                <a:cubicBezTo>
                  <a:pt x="9853" y="0"/>
                  <a:pt x="9853" y="0"/>
                  <a:pt x="9853" y="0"/>
                </a:cubicBezTo>
                <a:cubicBezTo>
                  <a:pt x="14021" y="1500"/>
                  <a:pt x="17811" y="3600"/>
                  <a:pt x="17811" y="7800"/>
                </a:cubicBezTo>
                <a:cubicBezTo>
                  <a:pt x="17811" y="12300"/>
                  <a:pt x="10989" y="12900"/>
                  <a:pt x="10989" y="159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99" name="Shape 5713"/>
          <p:cNvSpPr/>
          <p:nvPr/>
        </p:nvSpPr>
        <p:spPr>
          <a:xfrm>
            <a:off x="3182703" y="3170795"/>
            <a:ext cx="427208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69" y="3484"/>
                </a:moveTo>
                <a:cubicBezTo>
                  <a:pt x="2469" y="21252"/>
                  <a:pt x="2469" y="21252"/>
                  <a:pt x="2469" y="21252"/>
                </a:cubicBezTo>
                <a:cubicBezTo>
                  <a:pt x="2469" y="21600"/>
                  <a:pt x="2160" y="21600"/>
                  <a:pt x="2160" y="21600"/>
                </a:cubicBezTo>
                <a:cubicBezTo>
                  <a:pt x="1234" y="21600"/>
                  <a:pt x="1234" y="21600"/>
                  <a:pt x="1234" y="21600"/>
                </a:cubicBezTo>
                <a:cubicBezTo>
                  <a:pt x="926" y="21600"/>
                  <a:pt x="926" y="21600"/>
                  <a:pt x="926" y="21252"/>
                </a:cubicBezTo>
                <a:cubicBezTo>
                  <a:pt x="926" y="3484"/>
                  <a:pt x="926" y="3484"/>
                  <a:pt x="926" y="3484"/>
                </a:cubicBezTo>
                <a:cubicBezTo>
                  <a:pt x="309" y="3135"/>
                  <a:pt x="0" y="2439"/>
                  <a:pt x="0" y="2090"/>
                </a:cubicBezTo>
                <a:cubicBezTo>
                  <a:pt x="0" y="1045"/>
                  <a:pt x="926" y="0"/>
                  <a:pt x="1543" y="0"/>
                </a:cubicBezTo>
                <a:cubicBezTo>
                  <a:pt x="2469" y="0"/>
                  <a:pt x="3394" y="1045"/>
                  <a:pt x="3394" y="2090"/>
                </a:cubicBezTo>
                <a:cubicBezTo>
                  <a:pt x="3394" y="2439"/>
                  <a:pt x="3086" y="3135"/>
                  <a:pt x="2469" y="3484"/>
                </a:cubicBezTo>
                <a:close/>
                <a:moveTo>
                  <a:pt x="21600" y="13587"/>
                </a:moveTo>
                <a:cubicBezTo>
                  <a:pt x="21600" y="13935"/>
                  <a:pt x="21291" y="14284"/>
                  <a:pt x="20983" y="14284"/>
                </a:cubicBezTo>
                <a:cubicBezTo>
                  <a:pt x="20983" y="14284"/>
                  <a:pt x="20983" y="14284"/>
                  <a:pt x="20983" y="14284"/>
                </a:cubicBezTo>
                <a:cubicBezTo>
                  <a:pt x="20057" y="14981"/>
                  <a:pt x="18206" y="16026"/>
                  <a:pt x="16354" y="16026"/>
                </a:cubicBezTo>
                <a:cubicBezTo>
                  <a:pt x="15429" y="16026"/>
                  <a:pt x="14811" y="16026"/>
                  <a:pt x="14194" y="15677"/>
                </a:cubicBezTo>
                <a:cubicBezTo>
                  <a:pt x="13886" y="15329"/>
                  <a:pt x="13886" y="15329"/>
                  <a:pt x="13886" y="15329"/>
                </a:cubicBezTo>
                <a:cubicBezTo>
                  <a:pt x="12651" y="14632"/>
                  <a:pt x="11726" y="13935"/>
                  <a:pt x="10183" y="13935"/>
                </a:cubicBezTo>
                <a:cubicBezTo>
                  <a:pt x="8331" y="13935"/>
                  <a:pt x="5863" y="15329"/>
                  <a:pt x="4629" y="16026"/>
                </a:cubicBezTo>
                <a:cubicBezTo>
                  <a:pt x="4320" y="16374"/>
                  <a:pt x="4320" y="16374"/>
                  <a:pt x="4011" y="16374"/>
                </a:cubicBezTo>
                <a:cubicBezTo>
                  <a:pt x="4011" y="16374"/>
                  <a:pt x="3703" y="16374"/>
                  <a:pt x="3703" y="16026"/>
                </a:cubicBezTo>
                <a:cubicBezTo>
                  <a:pt x="3394" y="16026"/>
                  <a:pt x="3394" y="15677"/>
                  <a:pt x="3394" y="15329"/>
                </a:cubicBezTo>
                <a:cubicBezTo>
                  <a:pt x="3394" y="4877"/>
                  <a:pt x="3394" y="4877"/>
                  <a:pt x="3394" y="4877"/>
                </a:cubicBezTo>
                <a:cubicBezTo>
                  <a:pt x="3394" y="4529"/>
                  <a:pt x="3394" y="4529"/>
                  <a:pt x="3703" y="4181"/>
                </a:cubicBezTo>
                <a:cubicBezTo>
                  <a:pt x="4320" y="3832"/>
                  <a:pt x="7406" y="2090"/>
                  <a:pt x="9874" y="2090"/>
                </a:cubicBezTo>
                <a:cubicBezTo>
                  <a:pt x="12034" y="2090"/>
                  <a:pt x="13577" y="2787"/>
                  <a:pt x="15120" y="3484"/>
                </a:cubicBezTo>
                <a:cubicBezTo>
                  <a:pt x="15429" y="3832"/>
                  <a:pt x="15737" y="3832"/>
                  <a:pt x="16046" y="3832"/>
                </a:cubicBezTo>
                <a:cubicBezTo>
                  <a:pt x="17589" y="3832"/>
                  <a:pt x="19131" y="2787"/>
                  <a:pt x="20057" y="2439"/>
                </a:cubicBezTo>
                <a:cubicBezTo>
                  <a:pt x="20057" y="2090"/>
                  <a:pt x="20366" y="2090"/>
                  <a:pt x="20366" y="2090"/>
                </a:cubicBezTo>
                <a:cubicBezTo>
                  <a:pt x="20674" y="1742"/>
                  <a:pt x="20983" y="2090"/>
                  <a:pt x="20983" y="2090"/>
                </a:cubicBezTo>
                <a:cubicBezTo>
                  <a:pt x="21291" y="2090"/>
                  <a:pt x="21600" y="2439"/>
                  <a:pt x="21600" y="2787"/>
                </a:cubicBezTo>
                <a:lnTo>
                  <a:pt x="21600" y="13587"/>
                </a:lnTo>
                <a:close/>
                <a:moveTo>
                  <a:pt x="20057" y="4529"/>
                </a:moveTo>
                <a:cubicBezTo>
                  <a:pt x="18823" y="4877"/>
                  <a:pt x="17589" y="5574"/>
                  <a:pt x="16046" y="5574"/>
                </a:cubicBezTo>
                <a:cubicBezTo>
                  <a:pt x="15429" y="5574"/>
                  <a:pt x="14811" y="5574"/>
                  <a:pt x="14194" y="5226"/>
                </a:cubicBezTo>
                <a:cubicBezTo>
                  <a:pt x="12960" y="4529"/>
                  <a:pt x="11726" y="3832"/>
                  <a:pt x="9874" y="3832"/>
                </a:cubicBezTo>
                <a:cubicBezTo>
                  <a:pt x="8331" y="3832"/>
                  <a:pt x="6171" y="4529"/>
                  <a:pt x="4937" y="5574"/>
                </a:cubicBezTo>
                <a:cubicBezTo>
                  <a:pt x="4937" y="13935"/>
                  <a:pt x="4937" y="13935"/>
                  <a:pt x="4937" y="13935"/>
                </a:cubicBezTo>
                <a:cubicBezTo>
                  <a:pt x="6480" y="12890"/>
                  <a:pt x="8640" y="12194"/>
                  <a:pt x="10183" y="12194"/>
                </a:cubicBezTo>
                <a:cubicBezTo>
                  <a:pt x="12034" y="12194"/>
                  <a:pt x="13269" y="12890"/>
                  <a:pt x="14811" y="13935"/>
                </a:cubicBezTo>
                <a:cubicBezTo>
                  <a:pt x="15120" y="13935"/>
                  <a:pt x="15120" y="13935"/>
                  <a:pt x="15120" y="13935"/>
                </a:cubicBezTo>
                <a:cubicBezTo>
                  <a:pt x="15429" y="14284"/>
                  <a:pt x="15737" y="14284"/>
                  <a:pt x="16354" y="14284"/>
                </a:cubicBezTo>
                <a:cubicBezTo>
                  <a:pt x="17589" y="14284"/>
                  <a:pt x="19131" y="13587"/>
                  <a:pt x="20057" y="12890"/>
                </a:cubicBezTo>
                <a:lnTo>
                  <a:pt x="20057" y="4529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0" name="Shape 5714"/>
          <p:cNvSpPr/>
          <p:nvPr/>
        </p:nvSpPr>
        <p:spPr>
          <a:xfrm>
            <a:off x="4048357" y="3170795"/>
            <a:ext cx="376617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206"/>
                </a:moveTo>
                <a:cubicBezTo>
                  <a:pt x="21600" y="20903"/>
                  <a:pt x="20903" y="21600"/>
                  <a:pt x="20206" y="21600"/>
                </a:cubicBezTo>
                <a:cubicBezTo>
                  <a:pt x="1394" y="21600"/>
                  <a:pt x="1394" y="21600"/>
                  <a:pt x="1394" y="21600"/>
                </a:cubicBezTo>
                <a:cubicBezTo>
                  <a:pt x="697" y="21600"/>
                  <a:pt x="0" y="20903"/>
                  <a:pt x="0" y="20206"/>
                </a:cubicBezTo>
                <a:cubicBezTo>
                  <a:pt x="0" y="1394"/>
                  <a:pt x="0" y="1394"/>
                  <a:pt x="0" y="1394"/>
                </a:cubicBezTo>
                <a:cubicBezTo>
                  <a:pt x="0" y="697"/>
                  <a:pt x="697" y="0"/>
                  <a:pt x="1394" y="0"/>
                </a:cubicBezTo>
                <a:cubicBezTo>
                  <a:pt x="14632" y="0"/>
                  <a:pt x="14632" y="0"/>
                  <a:pt x="14632" y="0"/>
                </a:cubicBezTo>
                <a:cubicBezTo>
                  <a:pt x="15329" y="0"/>
                  <a:pt x="16374" y="697"/>
                  <a:pt x="16723" y="1045"/>
                </a:cubicBezTo>
                <a:cubicBezTo>
                  <a:pt x="20555" y="4877"/>
                  <a:pt x="20555" y="4877"/>
                  <a:pt x="20555" y="4877"/>
                </a:cubicBezTo>
                <a:cubicBezTo>
                  <a:pt x="21252" y="5574"/>
                  <a:pt x="21600" y="6619"/>
                  <a:pt x="21600" y="7316"/>
                </a:cubicBezTo>
                <a:lnTo>
                  <a:pt x="21600" y="20206"/>
                </a:lnTo>
                <a:close/>
                <a:moveTo>
                  <a:pt x="19858" y="19858"/>
                </a:moveTo>
                <a:cubicBezTo>
                  <a:pt x="19858" y="7316"/>
                  <a:pt x="19858" y="7316"/>
                  <a:pt x="19858" y="7316"/>
                </a:cubicBezTo>
                <a:cubicBezTo>
                  <a:pt x="19858" y="6968"/>
                  <a:pt x="19510" y="6619"/>
                  <a:pt x="19510" y="6271"/>
                </a:cubicBezTo>
                <a:cubicBezTo>
                  <a:pt x="15677" y="2439"/>
                  <a:pt x="15677" y="2439"/>
                  <a:pt x="15677" y="2439"/>
                </a:cubicBezTo>
                <a:cubicBezTo>
                  <a:pt x="15329" y="2090"/>
                  <a:pt x="14632" y="2090"/>
                  <a:pt x="14632" y="2090"/>
                </a:cubicBezTo>
                <a:cubicBezTo>
                  <a:pt x="14632" y="7665"/>
                  <a:pt x="14632" y="7665"/>
                  <a:pt x="14632" y="7665"/>
                </a:cubicBezTo>
                <a:cubicBezTo>
                  <a:pt x="14632" y="8361"/>
                  <a:pt x="13935" y="9058"/>
                  <a:pt x="13239" y="9058"/>
                </a:cubicBezTo>
                <a:cubicBezTo>
                  <a:pt x="5226" y="9058"/>
                  <a:pt x="5226" y="9058"/>
                  <a:pt x="5226" y="9058"/>
                </a:cubicBezTo>
                <a:cubicBezTo>
                  <a:pt x="4181" y="9058"/>
                  <a:pt x="3832" y="8361"/>
                  <a:pt x="3832" y="7665"/>
                </a:cubicBezTo>
                <a:cubicBezTo>
                  <a:pt x="3832" y="2090"/>
                  <a:pt x="3832" y="2090"/>
                  <a:pt x="3832" y="2090"/>
                </a:cubicBezTo>
                <a:cubicBezTo>
                  <a:pt x="2090" y="2090"/>
                  <a:pt x="2090" y="2090"/>
                  <a:pt x="2090" y="2090"/>
                </a:cubicBezTo>
                <a:cubicBezTo>
                  <a:pt x="2090" y="19858"/>
                  <a:pt x="2090" y="19858"/>
                  <a:pt x="2090" y="19858"/>
                </a:cubicBezTo>
                <a:cubicBezTo>
                  <a:pt x="3832" y="19858"/>
                  <a:pt x="3832" y="19858"/>
                  <a:pt x="3832" y="19858"/>
                </a:cubicBezTo>
                <a:cubicBezTo>
                  <a:pt x="3832" y="13935"/>
                  <a:pt x="3832" y="13935"/>
                  <a:pt x="3832" y="13935"/>
                </a:cubicBezTo>
                <a:cubicBezTo>
                  <a:pt x="3832" y="13239"/>
                  <a:pt x="4181" y="12542"/>
                  <a:pt x="5226" y="12542"/>
                </a:cubicBezTo>
                <a:cubicBezTo>
                  <a:pt x="16723" y="12542"/>
                  <a:pt x="16723" y="12542"/>
                  <a:pt x="16723" y="12542"/>
                </a:cubicBezTo>
                <a:cubicBezTo>
                  <a:pt x="17419" y="12542"/>
                  <a:pt x="18116" y="13239"/>
                  <a:pt x="18116" y="13935"/>
                </a:cubicBezTo>
                <a:cubicBezTo>
                  <a:pt x="18116" y="19858"/>
                  <a:pt x="18116" y="19858"/>
                  <a:pt x="18116" y="19858"/>
                </a:cubicBezTo>
                <a:lnTo>
                  <a:pt x="19858" y="19858"/>
                </a:lnTo>
                <a:close/>
                <a:moveTo>
                  <a:pt x="16374" y="19858"/>
                </a:moveTo>
                <a:cubicBezTo>
                  <a:pt x="16374" y="14632"/>
                  <a:pt x="16374" y="14632"/>
                  <a:pt x="16374" y="14632"/>
                </a:cubicBezTo>
                <a:cubicBezTo>
                  <a:pt x="5574" y="14632"/>
                  <a:pt x="5574" y="14632"/>
                  <a:pt x="5574" y="14632"/>
                </a:cubicBezTo>
                <a:cubicBezTo>
                  <a:pt x="5574" y="19858"/>
                  <a:pt x="5574" y="19858"/>
                  <a:pt x="5574" y="19858"/>
                </a:cubicBezTo>
                <a:lnTo>
                  <a:pt x="16374" y="19858"/>
                </a:lnTo>
                <a:close/>
                <a:moveTo>
                  <a:pt x="12542" y="2439"/>
                </a:moveTo>
                <a:cubicBezTo>
                  <a:pt x="12542" y="2090"/>
                  <a:pt x="12542" y="2090"/>
                  <a:pt x="12194" y="2090"/>
                </a:cubicBezTo>
                <a:cubicBezTo>
                  <a:pt x="9406" y="2090"/>
                  <a:pt x="9406" y="2090"/>
                  <a:pt x="9406" y="2090"/>
                </a:cubicBezTo>
                <a:cubicBezTo>
                  <a:pt x="9406" y="2090"/>
                  <a:pt x="9058" y="2090"/>
                  <a:pt x="9058" y="2439"/>
                </a:cubicBezTo>
                <a:cubicBezTo>
                  <a:pt x="9058" y="6968"/>
                  <a:pt x="9058" y="6968"/>
                  <a:pt x="9058" y="6968"/>
                </a:cubicBezTo>
                <a:cubicBezTo>
                  <a:pt x="9058" y="6968"/>
                  <a:pt x="9406" y="7316"/>
                  <a:pt x="9406" y="7316"/>
                </a:cubicBezTo>
                <a:cubicBezTo>
                  <a:pt x="12194" y="7316"/>
                  <a:pt x="12194" y="7316"/>
                  <a:pt x="12194" y="7316"/>
                </a:cubicBezTo>
                <a:cubicBezTo>
                  <a:pt x="12542" y="7316"/>
                  <a:pt x="12542" y="6968"/>
                  <a:pt x="12542" y="6968"/>
                </a:cubicBezTo>
                <a:lnTo>
                  <a:pt x="12542" y="2439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1" name="Shape 5715"/>
          <p:cNvSpPr/>
          <p:nvPr/>
        </p:nvSpPr>
        <p:spPr>
          <a:xfrm>
            <a:off x="4925255" y="3170795"/>
            <a:ext cx="460935" cy="345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16" y="14400"/>
                </a:moveTo>
                <a:cubicBezTo>
                  <a:pt x="17905" y="19705"/>
                  <a:pt x="17905" y="19705"/>
                  <a:pt x="17905" y="19705"/>
                </a:cubicBezTo>
                <a:cubicBezTo>
                  <a:pt x="17053" y="20842"/>
                  <a:pt x="15916" y="21600"/>
                  <a:pt x="14779" y="21600"/>
                </a:cubicBezTo>
                <a:cubicBezTo>
                  <a:pt x="2558" y="21600"/>
                  <a:pt x="2558" y="21600"/>
                  <a:pt x="2558" y="21600"/>
                </a:cubicBezTo>
                <a:cubicBezTo>
                  <a:pt x="1137" y="21600"/>
                  <a:pt x="0" y="20084"/>
                  <a:pt x="0" y="18189"/>
                </a:cubicBezTo>
                <a:cubicBezTo>
                  <a:pt x="0" y="3411"/>
                  <a:pt x="0" y="3411"/>
                  <a:pt x="0" y="3411"/>
                </a:cubicBezTo>
                <a:cubicBezTo>
                  <a:pt x="0" y="1895"/>
                  <a:pt x="1137" y="0"/>
                  <a:pt x="2558" y="0"/>
                </a:cubicBezTo>
                <a:cubicBezTo>
                  <a:pt x="6253" y="0"/>
                  <a:pt x="6253" y="0"/>
                  <a:pt x="6253" y="0"/>
                </a:cubicBezTo>
                <a:cubicBezTo>
                  <a:pt x="7674" y="0"/>
                  <a:pt x="8811" y="1895"/>
                  <a:pt x="8811" y="3411"/>
                </a:cubicBezTo>
                <a:cubicBezTo>
                  <a:pt x="8811" y="4168"/>
                  <a:pt x="8811" y="4168"/>
                  <a:pt x="8811" y="4168"/>
                </a:cubicBezTo>
                <a:cubicBezTo>
                  <a:pt x="14779" y="4168"/>
                  <a:pt x="14779" y="4168"/>
                  <a:pt x="14779" y="4168"/>
                </a:cubicBezTo>
                <a:cubicBezTo>
                  <a:pt x="16200" y="4168"/>
                  <a:pt x="17337" y="5684"/>
                  <a:pt x="17337" y="7579"/>
                </a:cubicBezTo>
                <a:cubicBezTo>
                  <a:pt x="17337" y="9853"/>
                  <a:pt x="17337" y="9853"/>
                  <a:pt x="17337" y="9853"/>
                </a:cubicBezTo>
                <a:cubicBezTo>
                  <a:pt x="19611" y="9853"/>
                  <a:pt x="19611" y="9853"/>
                  <a:pt x="19611" y="9853"/>
                </a:cubicBezTo>
                <a:cubicBezTo>
                  <a:pt x="20463" y="9853"/>
                  <a:pt x="21316" y="10232"/>
                  <a:pt x="21600" y="11368"/>
                </a:cubicBezTo>
                <a:cubicBezTo>
                  <a:pt x="21600" y="11747"/>
                  <a:pt x="21600" y="12126"/>
                  <a:pt x="21600" y="12505"/>
                </a:cubicBezTo>
                <a:cubicBezTo>
                  <a:pt x="21600" y="12884"/>
                  <a:pt x="21600" y="13642"/>
                  <a:pt x="21316" y="14400"/>
                </a:cubicBezTo>
                <a:close/>
                <a:moveTo>
                  <a:pt x="15916" y="9853"/>
                </a:moveTo>
                <a:cubicBezTo>
                  <a:pt x="15916" y="7579"/>
                  <a:pt x="15916" y="7579"/>
                  <a:pt x="15916" y="7579"/>
                </a:cubicBezTo>
                <a:cubicBezTo>
                  <a:pt x="15916" y="6821"/>
                  <a:pt x="15632" y="6063"/>
                  <a:pt x="14779" y="6063"/>
                </a:cubicBezTo>
                <a:cubicBezTo>
                  <a:pt x="8242" y="6063"/>
                  <a:pt x="8242" y="6063"/>
                  <a:pt x="8242" y="6063"/>
                </a:cubicBezTo>
                <a:cubicBezTo>
                  <a:pt x="7674" y="6063"/>
                  <a:pt x="7105" y="5305"/>
                  <a:pt x="7105" y="4547"/>
                </a:cubicBezTo>
                <a:cubicBezTo>
                  <a:pt x="7105" y="3411"/>
                  <a:pt x="7105" y="3411"/>
                  <a:pt x="7105" y="3411"/>
                </a:cubicBezTo>
                <a:cubicBezTo>
                  <a:pt x="7105" y="2653"/>
                  <a:pt x="6821" y="2274"/>
                  <a:pt x="6253" y="2274"/>
                </a:cubicBezTo>
                <a:cubicBezTo>
                  <a:pt x="2558" y="2274"/>
                  <a:pt x="2558" y="2274"/>
                  <a:pt x="2558" y="2274"/>
                </a:cubicBezTo>
                <a:cubicBezTo>
                  <a:pt x="1989" y="2274"/>
                  <a:pt x="1421" y="2653"/>
                  <a:pt x="1421" y="3411"/>
                </a:cubicBezTo>
                <a:cubicBezTo>
                  <a:pt x="1421" y="16674"/>
                  <a:pt x="1421" y="16674"/>
                  <a:pt x="1421" y="16674"/>
                </a:cubicBezTo>
                <a:cubicBezTo>
                  <a:pt x="4263" y="11747"/>
                  <a:pt x="4263" y="11747"/>
                  <a:pt x="4263" y="11747"/>
                </a:cubicBezTo>
                <a:cubicBezTo>
                  <a:pt x="5116" y="10611"/>
                  <a:pt x="6253" y="9853"/>
                  <a:pt x="7105" y="9853"/>
                </a:cubicBezTo>
                <a:lnTo>
                  <a:pt x="15916" y="9853"/>
                </a:lnTo>
                <a:close/>
                <a:moveTo>
                  <a:pt x="19611" y="11747"/>
                </a:moveTo>
                <a:cubicBezTo>
                  <a:pt x="7105" y="11747"/>
                  <a:pt x="7105" y="11747"/>
                  <a:pt x="7105" y="11747"/>
                </a:cubicBezTo>
                <a:cubicBezTo>
                  <a:pt x="6537" y="11747"/>
                  <a:pt x="5968" y="12505"/>
                  <a:pt x="5400" y="12884"/>
                </a:cubicBezTo>
                <a:cubicBezTo>
                  <a:pt x="1989" y="18568"/>
                  <a:pt x="1989" y="18568"/>
                  <a:pt x="1989" y="18568"/>
                </a:cubicBezTo>
                <a:cubicBezTo>
                  <a:pt x="1989" y="18568"/>
                  <a:pt x="1989" y="18947"/>
                  <a:pt x="1989" y="18947"/>
                </a:cubicBezTo>
                <a:cubicBezTo>
                  <a:pt x="1989" y="19705"/>
                  <a:pt x="2274" y="19705"/>
                  <a:pt x="2558" y="19705"/>
                </a:cubicBezTo>
                <a:cubicBezTo>
                  <a:pt x="14779" y="19705"/>
                  <a:pt x="14779" y="19705"/>
                  <a:pt x="14779" y="19705"/>
                </a:cubicBezTo>
                <a:cubicBezTo>
                  <a:pt x="15632" y="19705"/>
                  <a:pt x="16200" y="19326"/>
                  <a:pt x="16768" y="18568"/>
                </a:cubicBezTo>
                <a:cubicBezTo>
                  <a:pt x="20179" y="12884"/>
                  <a:pt x="20179" y="12884"/>
                  <a:pt x="20179" y="12884"/>
                </a:cubicBezTo>
                <a:cubicBezTo>
                  <a:pt x="20179" y="12884"/>
                  <a:pt x="20179" y="12505"/>
                  <a:pt x="20179" y="12505"/>
                </a:cubicBezTo>
                <a:cubicBezTo>
                  <a:pt x="20179" y="12126"/>
                  <a:pt x="19895" y="11747"/>
                  <a:pt x="19611" y="1174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2" name="Shape 5716"/>
          <p:cNvSpPr/>
          <p:nvPr/>
        </p:nvSpPr>
        <p:spPr>
          <a:xfrm>
            <a:off x="5799343" y="3170795"/>
            <a:ext cx="370995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77" y="21600"/>
                </a:moveTo>
                <a:cubicBezTo>
                  <a:pt x="4957" y="21600"/>
                  <a:pt x="0" y="16723"/>
                  <a:pt x="0" y="10800"/>
                </a:cubicBezTo>
                <a:cubicBezTo>
                  <a:pt x="0" y="4877"/>
                  <a:pt x="4957" y="0"/>
                  <a:pt x="10977" y="0"/>
                </a:cubicBezTo>
                <a:cubicBezTo>
                  <a:pt x="16997" y="0"/>
                  <a:pt x="21600" y="4877"/>
                  <a:pt x="21600" y="10800"/>
                </a:cubicBezTo>
                <a:cubicBezTo>
                  <a:pt x="21600" y="16723"/>
                  <a:pt x="16997" y="21600"/>
                  <a:pt x="10977" y="21600"/>
                </a:cubicBezTo>
                <a:close/>
                <a:moveTo>
                  <a:pt x="10977" y="2090"/>
                </a:moveTo>
                <a:cubicBezTo>
                  <a:pt x="5666" y="2090"/>
                  <a:pt x="1770" y="5923"/>
                  <a:pt x="1770" y="10800"/>
                </a:cubicBezTo>
                <a:cubicBezTo>
                  <a:pt x="1770" y="15677"/>
                  <a:pt x="5666" y="19858"/>
                  <a:pt x="10977" y="19858"/>
                </a:cubicBezTo>
                <a:cubicBezTo>
                  <a:pt x="15934" y="19858"/>
                  <a:pt x="19830" y="15677"/>
                  <a:pt x="19830" y="10800"/>
                </a:cubicBezTo>
                <a:cubicBezTo>
                  <a:pt x="19830" y="5923"/>
                  <a:pt x="15934" y="2090"/>
                  <a:pt x="10977" y="2090"/>
                </a:cubicBezTo>
                <a:close/>
                <a:moveTo>
                  <a:pt x="7082" y="9058"/>
                </a:moveTo>
                <a:cubicBezTo>
                  <a:pt x="6020" y="9058"/>
                  <a:pt x="5311" y="8361"/>
                  <a:pt x="5311" y="7316"/>
                </a:cubicBezTo>
                <a:cubicBezTo>
                  <a:pt x="5311" y="6271"/>
                  <a:pt x="6020" y="5574"/>
                  <a:pt x="7082" y="5574"/>
                </a:cubicBezTo>
                <a:cubicBezTo>
                  <a:pt x="8144" y="5574"/>
                  <a:pt x="8852" y="6271"/>
                  <a:pt x="8852" y="7316"/>
                </a:cubicBezTo>
                <a:cubicBezTo>
                  <a:pt x="8852" y="8361"/>
                  <a:pt x="8144" y="9058"/>
                  <a:pt x="7082" y="9058"/>
                </a:cubicBezTo>
                <a:close/>
                <a:moveTo>
                  <a:pt x="15580" y="16723"/>
                </a:moveTo>
                <a:cubicBezTo>
                  <a:pt x="14872" y="16723"/>
                  <a:pt x="14518" y="16723"/>
                  <a:pt x="14164" y="16026"/>
                </a:cubicBezTo>
                <a:cubicBezTo>
                  <a:pt x="13810" y="14632"/>
                  <a:pt x="12393" y="13587"/>
                  <a:pt x="10977" y="13587"/>
                </a:cubicBezTo>
                <a:cubicBezTo>
                  <a:pt x="9207" y="13587"/>
                  <a:pt x="7790" y="14632"/>
                  <a:pt x="7436" y="16026"/>
                </a:cubicBezTo>
                <a:cubicBezTo>
                  <a:pt x="7082" y="16723"/>
                  <a:pt x="6728" y="16723"/>
                  <a:pt x="6374" y="16723"/>
                </a:cubicBezTo>
                <a:cubicBezTo>
                  <a:pt x="5666" y="16374"/>
                  <a:pt x="5311" y="16026"/>
                  <a:pt x="5666" y="15677"/>
                </a:cubicBezTo>
                <a:cubicBezTo>
                  <a:pt x="6374" y="13239"/>
                  <a:pt x="8498" y="11845"/>
                  <a:pt x="10977" y="11845"/>
                </a:cubicBezTo>
                <a:cubicBezTo>
                  <a:pt x="13102" y="11845"/>
                  <a:pt x="15226" y="13239"/>
                  <a:pt x="15934" y="15677"/>
                </a:cubicBezTo>
                <a:cubicBezTo>
                  <a:pt x="16289" y="16026"/>
                  <a:pt x="15934" y="16374"/>
                  <a:pt x="15580" y="16723"/>
                </a:cubicBezTo>
                <a:close/>
                <a:moveTo>
                  <a:pt x="14518" y="9058"/>
                </a:moveTo>
                <a:cubicBezTo>
                  <a:pt x="13456" y="9058"/>
                  <a:pt x="12748" y="8361"/>
                  <a:pt x="12748" y="7316"/>
                </a:cubicBezTo>
                <a:cubicBezTo>
                  <a:pt x="12748" y="6271"/>
                  <a:pt x="13456" y="5574"/>
                  <a:pt x="14518" y="5574"/>
                </a:cubicBezTo>
                <a:cubicBezTo>
                  <a:pt x="15580" y="5574"/>
                  <a:pt x="16289" y="6271"/>
                  <a:pt x="16289" y="7316"/>
                </a:cubicBezTo>
                <a:cubicBezTo>
                  <a:pt x="16289" y="8361"/>
                  <a:pt x="15580" y="9058"/>
                  <a:pt x="14518" y="905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3" name="Shape 5717"/>
          <p:cNvSpPr/>
          <p:nvPr/>
        </p:nvSpPr>
        <p:spPr>
          <a:xfrm>
            <a:off x="6676240" y="3170795"/>
            <a:ext cx="250142" cy="345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221"/>
                </a:moveTo>
                <a:cubicBezTo>
                  <a:pt x="21600" y="21221"/>
                  <a:pt x="21073" y="21600"/>
                  <a:pt x="20546" y="21600"/>
                </a:cubicBezTo>
                <a:cubicBezTo>
                  <a:pt x="527" y="21600"/>
                  <a:pt x="527" y="21600"/>
                  <a:pt x="527" y="21600"/>
                </a:cubicBezTo>
                <a:cubicBezTo>
                  <a:pt x="0" y="21600"/>
                  <a:pt x="0" y="21221"/>
                  <a:pt x="0" y="21221"/>
                </a:cubicBezTo>
                <a:cubicBezTo>
                  <a:pt x="0" y="18947"/>
                  <a:pt x="0" y="18947"/>
                  <a:pt x="0" y="18947"/>
                </a:cubicBezTo>
                <a:cubicBezTo>
                  <a:pt x="0" y="18568"/>
                  <a:pt x="0" y="18189"/>
                  <a:pt x="527" y="18189"/>
                </a:cubicBezTo>
                <a:cubicBezTo>
                  <a:pt x="2634" y="18189"/>
                  <a:pt x="2634" y="18189"/>
                  <a:pt x="2634" y="18189"/>
                </a:cubicBezTo>
                <a:cubicBezTo>
                  <a:pt x="2634" y="12505"/>
                  <a:pt x="2634" y="12505"/>
                  <a:pt x="2634" y="12505"/>
                </a:cubicBezTo>
                <a:cubicBezTo>
                  <a:pt x="527" y="12505"/>
                  <a:pt x="527" y="12505"/>
                  <a:pt x="527" y="12505"/>
                </a:cubicBezTo>
                <a:cubicBezTo>
                  <a:pt x="0" y="12505"/>
                  <a:pt x="0" y="12126"/>
                  <a:pt x="0" y="12126"/>
                </a:cubicBezTo>
                <a:cubicBezTo>
                  <a:pt x="0" y="9853"/>
                  <a:pt x="0" y="9853"/>
                  <a:pt x="0" y="9853"/>
                </a:cubicBezTo>
                <a:cubicBezTo>
                  <a:pt x="0" y="9853"/>
                  <a:pt x="0" y="9474"/>
                  <a:pt x="527" y="9474"/>
                </a:cubicBezTo>
                <a:cubicBezTo>
                  <a:pt x="2634" y="9474"/>
                  <a:pt x="2634" y="9474"/>
                  <a:pt x="2634" y="9474"/>
                </a:cubicBezTo>
                <a:cubicBezTo>
                  <a:pt x="2634" y="6063"/>
                  <a:pt x="2634" y="6063"/>
                  <a:pt x="2634" y="6063"/>
                </a:cubicBezTo>
                <a:cubicBezTo>
                  <a:pt x="2634" y="2653"/>
                  <a:pt x="6322" y="0"/>
                  <a:pt x="12117" y="0"/>
                </a:cubicBezTo>
                <a:cubicBezTo>
                  <a:pt x="16332" y="0"/>
                  <a:pt x="18966" y="1895"/>
                  <a:pt x="18966" y="1895"/>
                </a:cubicBezTo>
                <a:cubicBezTo>
                  <a:pt x="18966" y="2274"/>
                  <a:pt x="19493" y="2653"/>
                  <a:pt x="18966" y="2653"/>
                </a:cubicBezTo>
                <a:cubicBezTo>
                  <a:pt x="16859" y="4547"/>
                  <a:pt x="16859" y="4547"/>
                  <a:pt x="16859" y="4547"/>
                </a:cubicBezTo>
                <a:cubicBezTo>
                  <a:pt x="16859" y="4926"/>
                  <a:pt x="16332" y="4926"/>
                  <a:pt x="16332" y="4926"/>
                </a:cubicBezTo>
                <a:cubicBezTo>
                  <a:pt x="16332" y="4926"/>
                  <a:pt x="15805" y="4926"/>
                  <a:pt x="15805" y="4926"/>
                </a:cubicBezTo>
                <a:cubicBezTo>
                  <a:pt x="15805" y="4547"/>
                  <a:pt x="14224" y="3789"/>
                  <a:pt x="12117" y="3789"/>
                </a:cubicBezTo>
                <a:cubicBezTo>
                  <a:pt x="9483" y="3789"/>
                  <a:pt x="7902" y="4547"/>
                  <a:pt x="7902" y="6442"/>
                </a:cubicBezTo>
                <a:cubicBezTo>
                  <a:pt x="7902" y="9474"/>
                  <a:pt x="7902" y="9474"/>
                  <a:pt x="7902" y="9474"/>
                </a:cubicBezTo>
                <a:cubicBezTo>
                  <a:pt x="14224" y="9474"/>
                  <a:pt x="14224" y="9474"/>
                  <a:pt x="14224" y="9474"/>
                </a:cubicBezTo>
                <a:cubicBezTo>
                  <a:pt x="14751" y="9474"/>
                  <a:pt x="15278" y="9853"/>
                  <a:pt x="15278" y="9853"/>
                </a:cubicBezTo>
                <a:cubicBezTo>
                  <a:pt x="15278" y="12126"/>
                  <a:pt x="15278" y="12126"/>
                  <a:pt x="15278" y="12126"/>
                </a:cubicBezTo>
                <a:cubicBezTo>
                  <a:pt x="15278" y="12126"/>
                  <a:pt x="14751" y="12505"/>
                  <a:pt x="14224" y="12505"/>
                </a:cubicBezTo>
                <a:cubicBezTo>
                  <a:pt x="7902" y="12505"/>
                  <a:pt x="7902" y="12505"/>
                  <a:pt x="7902" y="12505"/>
                </a:cubicBezTo>
                <a:cubicBezTo>
                  <a:pt x="7902" y="18189"/>
                  <a:pt x="7902" y="18189"/>
                  <a:pt x="7902" y="18189"/>
                </a:cubicBezTo>
                <a:cubicBezTo>
                  <a:pt x="16859" y="18189"/>
                  <a:pt x="16859" y="18189"/>
                  <a:pt x="16859" y="18189"/>
                </a:cubicBezTo>
                <a:cubicBezTo>
                  <a:pt x="16859" y="15537"/>
                  <a:pt x="16859" y="15537"/>
                  <a:pt x="16859" y="15537"/>
                </a:cubicBezTo>
                <a:cubicBezTo>
                  <a:pt x="16859" y="15158"/>
                  <a:pt x="16859" y="15158"/>
                  <a:pt x="17385" y="15158"/>
                </a:cubicBezTo>
                <a:cubicBezTo>
                  <a:pt x="20546" y="15158"/>
                  <a:pt x="20546" y="15158"/>
                  <a:pt x="20546" y="15158"/>
                </a:cubicBezTo>
                <a:cubicBezTo>
                  <a:pt x="21073" y="15158"/>
                  <a:pt x="21600" y="15158"/>
                  <a:pt x="21600" y="15537"/>
                </a:cubicBezTo>
                <a:lnTo>
                  <a:pt x="21600" y="2122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4" name="Shape 5718"/>
          <p:cNvSpPr/>
          <p:nvPr/>
        </p:nvSpPr>
        <p:spPr>
          <a:xfrm>
            <a:off x="7553137" y="3187660"/>
            <a:ext cx="376617" cy="328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2800"/>
                </a:moveTo>
                <a:cubicBezTo>
                  <a:pt x="21600" y="13200"/>
                  <a:pt x="21600" y="13200"/>
                  <a:pt x="21252" y="13200"/>
                </a:cubicBezTo>
                <a:cubicBezTo>
                  <a:pt x="19858" y="13200"/>
                  <a:pt x="19858" y="13200"/>
                  <a:pt x="19858" y="13200"/>
                </a:cubicBezTo>
                <a:cubicBezTo>
                  <a:pt x="19858" y="20000"/>
                  <a:pt x="19858" y="20000"/>
                  <a:pt x="19858" y="20000"/>
                </a:cubicBezTo>
                <a:cubicBezTo>
                  <a:pt x="19858" y="20800"/>
                  <a:pt x="19161" y="21600"/>
                  <a:pt x="18465" y="21600"/>
                </a:cubicBezTo>
                <a:cubicBezTo>
                  <a:pt x="3135" y="21600"/>
                  <a:pt x="3135" y="21600"/>
                  <a:pt x="3135" y="21600"/>
                </a:cubicBezTo>
                <a:cubicBezTo>
                  <a:pt x="2439" y="21600"/>
                  <a:pt x="2090" y="20800"/>
                  <a:pt x="2090" y="20000"/>
                </a:cubicBezTo>
                <a:cubicBezTo>
                  <a:pt x="2090" y="13200"/>
                  <a:pt x="2090" y="13200"/>
                  <a:pt x="2090" y="13200"/>
                </a:cubicBezTo>
                <a:cubicBezTo>
                  <a:pt x="697" y="13200"/>
                  <a:pt x="697" y="13200"/>
                  <a:pt x="697" y="13200"/>
                </a:cubicBezTo>
                <a:cubicBezTo>
                  <a:pt x="348" y="13200"/>
                  <a:pt x="0" y="13200"/>
                  <a:pt x="0" y="12800"/>
                </a:cubicBezTo>
                <a:cubicBezTo>
                  <a:pt x="0" y="7600"/>
                  <a:pt x="0" y="7600"/>
                  <a:pt x="0" y="7600"/>
                </a:cubicBezTo>
                <a:cubicBezTo>
                  <a:pt x="0" y="7600"/>
                  <a:pt x="348" y="7200"/>
                  <a:pt x="697" y="7200"/>
                </a:cubicBezTo>
                <a:cubicBezTo>
                  <a:pt x="6619" y="7200"/>
                  <a:pt x="6619" y="7200"/>
                  <a:pt x="6619" y="7200"/>
                </a:cubicBezTo>
                <a:cubicBezTo>
                  <a:pt x="4877" y="7200"/>
                  <a:pt x="3484" y="5600"/>
                  <a:pt x="3484" y="3600"/>
                </a:cubicBezTo>
                <a:cubicBezTo>
                  <a:pt x="3484" y="1600"/>
                  <a:pt x="4877" y="0"/>
                  <a:pt x="6619" y="0"/>
                </a:cubicBezTo>
                <a:cubicBezTo>
                  <a:pt x="7665" y="0"/>
                  <a:pt x="8710" y="400"/>
                  <a:pt x="9058" y="1200"/>
                </a:cubicBezTo>
                <a:cubicBezTo>
                  <a:pt x="10800" y="4000"/>
                  <a:pt x="10800" y="4000"/>
                  <a:pt x="10800" y="4000"/>
                </a:cubicBezTo>
                <a:cubicBezTo>
                  <a:pt x="12542" y="1200"/>
                  <a:pt x="12542" y="1200"/>
                  <a:pt x="12542" y="1200"/>
                </a:cubicBezTo>
                <a:cubicBezTo>
                  <a:pt x="13239" y="400"/>
                  <a:pt x="14284" y="0"/>
                  <a:pt x="14981" y="0"/>
                </a:cubicBezTo>
                <a:cubicBezTo>
                  <a:pt x="16723" y="0"/>
                  <a:pt x="18116" y="1600"/>
                  <a:pt x="18116" y="3600"/>
                </a:cubicBezTo>
                <a:cubicBezTo>
                  <a:pt x="18116" y="5600"/>
                  <a:pt x="16723" y="7200"/>
                  <a:pt x="14981" y="7200"/>
                </a:cubicBezTo>
                <a:cubicBezTo>
                  <a:pt x="21252" y="7200"/>
                  <a:pt x="21252" y="7200"/>
                  <a:pt x="21252" y="7200"/>
                </a:cubicBezTo>
                <a:cubicBezTo>
                  <a:pt x="21600" y="7200"/>
                  <a:pt x="21600" y="7600"/>
                  <a:pt x="21600" y="7600"/>
                </a:cubicBezTo>
                <a:lnTo>
                  <a:pt x="21600" y="12800"/>
                </a:lnTo>
                <a:close/>
                <a:moveTo>
                  <a:pt x="9406" y="5200"/>
                </a:moveTo>
                <a:cubicBezTo>
                  <a:pt x="7665" y="2400"/>
                  <a:pt x="7665" y="2400"/>
                  <a:pt x="7665" y="2400"/>
                </a:cubicBezTo>
                <a:cubicBezTo>
                  <a:pt x="7665" y="2400"/>
                  <a:pt x="7316" y="2000"/>
                  <a:pt x="6619" y="2000"/>
                </a:cubicBezTo>
                <a:cubicBezTo>
                  <a:pt x="5923" y="2000"/>
                  <a:pt x="5574" y="2800"/>
                  <a:pt x="5574" y="3600"/>
                </a:cubicBezTo>
                <a:cubicBezTo>
                  <a:pt x="5574" y="4400"/>
                  <a:pt x="5923" y="5200"/>
                  <a:pt x="6619" y="5200"/>
                </a:cubicBezTo>
                <a:lnTo>
                  <a:pt x="9406" y="5200"/>
                </a:lnTo>
                <a:close/>
                <a:moveTo>
                  <a:pt x="13239" y="18000"/>
                </a:moveTo>
                <a:cubicBezTo>
                  <a:pt x="13239" y="10400"/>
                  <a:pt x="13239" y="10400"/>
                  <a:pt x="13239" y="10400"/>
                </a:cubicBezTo>
                <a:cubicBezTo>
                  <a:pt x="13239" y="7200"/>
                  <a:pt x="13239" y="7200"/>
                  <a:pt x="13239" y="7200"/>
                </a:cubicBezTo>
                <a:cubicBezTo>
                  <a:pt x="8710" y="7200"/>
                  <a:pt x="8710" y="7200"/>
                  <a:pt x="8710" y="7200"/>
                </a:cubicBezTo>
                <a:cubicBezTo>
                  <a:pt x="8710" y="10400"/>
                  <a:pt x="8710" y="10400"/>
                  <a:pt x="8710" y="10400"/>
                </a:cubicBezTo>
                <a:cubicBezTo>
                  <a:pt x="8710" y="18000"/>
                  <a:pt x="8710" y="18000"/>
                  <a:pt x="8710" y="18000"/>
                </a:cubicBezTo>
                <a:cubicBezTo>
                  <a:pt x="8710" y="18800"/>
                  <a:pt x="8710" y="18800"/>
                  <a:pt x="8710" y="18800"/>
                </a:cubicBezTo>
                <a:cubicBezTo>
                  <a:pt x="8710" y="19200"/>
                  <a:pt x="9058" y="19600"/>
                  <a:pt x="9406" y="19600"/>
                </a:cubicBezTo>
                <a:cubicBezTo>
                  <a:pt x="12194" y="19600"/>
                  <a:pt x="12194" y="19600"/>
                  <a:pt x="12194" y="19600"/>
                </a:cubicBezTo>
                <a:cubicBezTo>
                  <a:pt x="12890" y="19600"/>
                  <a:pt x="13239" y="19200"/>
                  <a:pt x="13239" y="18800"/>
                </a:cubicBezTo>
                <a:lnTo>
                  <a:pt x="13239" y="18000"/>
                </a:lnTo>
                <a:close/>
                <a:moveTo>
                  <a:pt x="14981" y="2000"/>
                </a:moveTo>
                <a:cubicBezTo>
                  <a:pt x="14632" y="2000"/>
                  <a:pt x="14284" y="2400"/>
                  <a:pt x="13935" y="2400"/>
                </a:cubicBezTo>
                <a:cubicBezTo>
                  <a:pt x="12194" y="5200"/>
                  <a:pt x="12194" y="5200"/>
                  <a:pt x="12194" y="5200"/>
                </a:cubicBezTo>
                <a:cubicBezTo>
                  <a:pt x="14981" y="5200"/>
                  <a:pt x="14981" y="5200"/>
                  <a:pt x="14981" y="5200"/>
                </a:cubicBezTo>
                <a:cubicBezTo>
                  <a:pt x="15677" y="5200"/>
                  <a:pt x="16374" y="4400"/>
                  <a:pt x="16374" y="3600"/>
                </a:cubicBezTo>
                <a:cubicBezTo>
                  <a:pt x="16374" y="2800"/>
                  <a:pt x="15677" y="2000"/>
                  <a:pt x="14981" y="20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5" name="Shape 5719"/>
          <p:cNvSpPr/>
          <p:nvPr/>
        </p:nvSpPr>
        <p:spPr>
          <a:xfrm>
            <a:off x="8427224" y="3207333"/>
            <a:ext cx="407533" cy="3400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33" y="16971"/>
                </a:moveTo>
                <a:cubicBezTo>
                  <a:pt x="19021" y="21214"/>
                  <a:pt x="14185" y="21600"/>
                  <a:pt x="10961" y="21600"/>
                </a:cubicBezTo>
                <a:cubicBezTo>
                  <a:pt x="7415" y="21600"/>
                  <a:pt x="2579" y="21214"/>
                  <a:pt x="645" y="16971"/>
                </a:cubicBezTo>
                <a:cubicBezTo>
                  <a:pt x="0" y="15429"/>
                  <a:pt x="0" y="13886"/>
                  <a:pt x="0" y="11957"/>
                </a:cubicBezTo>
                <a:cubicBezTo>
                  <a:pt x="0" y="9643"/>
                  <a:pt x="322" y="7714"/>
                  <a:pt x="1612" y="5786"/>
                </a:cubicBezTo>
                <a:cubicBezTo>
                  <a:pt x="1290" y="5014"/>
                  <a:pt x="1290" y="4243"/>
                  <a:pt x="1290" y="3086"/>
                </a:cubicBezTo>
                <a:cubicBezTo>
                  <a:pt x="1290" y="1929"/>
                  <a:pt x="1612" y="771"/>
                  <a:pt x="1934" y="0"/>
                </a:cubicBezTo>
                <a:cubicBezTo>
                  <a:pt x="4191" y="0"/>
                  <a:pt x="5481" y="771"/>
                  <a:pt x="6770" y="2314"/>
                </a:cubicBezTo>
                <a:cubicBezTo>
                  <a:pt x="8060" y="1929"/>
                  <a:pt x="9672" y="1929"/>
                  <a:pt x="10961" y="1929"/>
                </a:cubicBezTo>
                <a:cubicBezTo>
                  <a:pt x="12251" y="1929"/>
                  <a:pt x="13218" y="1929"/>
                  <a:pt x="14507" y="2314"/>
                </a:cubicBezTo>
                <a:cubicBezTo>
                  <a:pt x="16119" y="771"/>
                  <a:pt x="17409" y="0"/>
                  <a:pt x="19343" y="0"/>
                </a:cubicBezTo>
                <a:cubicBezTo>
                  <a:pt x="19988" y="771"/>
                  <a:pt x="19988" y="1929"/>
                  <a:pt x="19988" y="3086"/>
                </a:cubicBezTo>
                <a:cubicBezTo>
                  <a:pt x="19988" y="4243"/>
                  <a:pt x="19988" y="5014"/>
                  <a:pt x="19666" y="5786"/>
                </a:cubicBezTo>
                <a:cubicBezTo>
                  <a:pt x="20955" y="7714"/>
                  <a:pt x="21600" y="9643"/>
                  <a:pt x="21600" y="11957"/>
                </a:cubicBezTo>
                <a:cubicBezTo>
                  <a:pt x="21600" y="13886"/>
                  <a:pt x="21278" y="15429"/>
                  <a:pt x="20633" y="16971"/>
                </a:cubicBezTo>
                <a:close/>
                <a:moveTo>
                  <a:pt x="15152" y="10414"/>
                </a:moveTo>
                <a:cubicBezTo>
                  <a:pt x="14507" y="10414"/>
                  <a:pt x="13540" y="10414"/>
                  <a:pt x="12573" y="10414"/>
                </a:cubicBezTo>
                <a:cubicBezTo>
                  <a:pt x="11928" y="10800"/>
                  <a:pt x="11284" y="10800"/>
                  <a:pt x="10639" y="10800"/>
                </a:cubicBezTo>
                <a:cubicBezTo>
                  <a:pt x="9994" y="10800"/>
                  <a:pt x="9349" y="10800"/>
                  <a:pt x="8704" y="10414"/>
                </a:cubicBezTo>
                <a:cubicBezTo>
                  <a:pt x="7737" y="10414"/>
                  <a:pt x="7093" y="10414"/>
                  <a:pt x="6125" y="10414"/>
                </a:cubicBezTo>
                <a:cubicBezTo>
                  <a:pt x="3869" y="10414"/>
                  <a:pt x="2901" y="12343"/>
                  <a:pt x="2901" y="14657"/>
                </a:cubicBezTo>
                <a:cubicBezTo>
                  <a:pt x="2901" y="19286"/>
                  <a:pt x="6448" y="20057"/>
                  <a:pt x="9672" y="20057"/>
                </a:cubicBezTo>
                <a:cubicBezTo>
                  <a:pt x="11928" y="20057"/>
                  <a:pt x="11928" y="20057"/>
                  <a:pt x="11928" y="20057"/>
                </a:cubicBezTo>
                <a:cubicBezTo>
                  <a:pt x="14830" y="20057"/>
                  <a:pt x="18699" y="19286"/>
                  <a:pt x="18699" y="14657"/>
                </a:cubicBezTo>
                <a:cubicBezTo>
                  <a:pt x="18699" y="12343"/>
                  <a:pt x="17409" y="10414"/>
                  <a:pt x="15152" y="10414"/>
                </a:cubicBezTo>
                <a:close/>
                <a:moveTo>
                  <a:pt x="6448" y="17743"/>
                </a:moveTo>
                <a:cubicBezTo>
                  <a:pt x="5481" y="17743"/>
                  <a:pt x="4836" y="15814"/>
                  <a:pt x="4836" y="14657"/>
                </a:cubicBezTo>
                <a:cubicBezTo>
                  <a:pt x="4836" y="13500"/>
                  <a:pt x="5481" y="11571"/>
                  <a:pt x="6448" y="11571"/>
                </a:cubicBezTo>
                <a:cubicBezTo>
                  <a:pt x="7737" y="11571"/>
                  <a:pt x="8060" y="13500"/>
                  <a:pt x="8060" y="14657"/>
                </a:cubicBezTo>
                <a:cubicBezTo>
                  <a:pt x="8060" y="15814"/>
                  <a:pt x="7737" y="17743"/>
                  <a:pt x="6448" y="17743"/>
                </a:cubicBezTo>
                <a:close/>
                <a:moveTo>
                  <a:pt x="14830" y="17743"/>
                </a:moveTo>
                <a:cubicBezTo>
                  <a:pt x="13540" y="17743"/>
                  <a:pt x="13218" y="15814"/>
                  <a:pt x="13218" y="14657"/>
                </a:cubicBezTo>
                <a:cubicBezTo>
                  <a:pt x="13218" y="13500"/>
                  <a:pt x="13540" y="11571"/>
                  <a:pt x="14830" y="11571"/>
                </a:cubicBezTo>
                <a:cubicBezTo>
                  <a:pt x="16119" y="11571"/>
                  <a:pt x="16442" y="13500"/>
                  <a:pt x="16442" y="14657"/>
                </a:cubicBezTo>
                <a:cubicBezTo>
                  <a:pt x="16442" y="15814"/>
                  <a:pt x="16119" y="17743"/>
                  <a:pt x="14830" y="1774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6" name="Shape 5720"/>
          <p:cNvSpPr/>
          <p:nvPr/>
        </p:nvSpPr>
        <p:spPr>
          <a:xfrm>
            <a:off x="9304123" y="3170795"/>
            <a:ext cx="376617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23"/>
                  <a:pt x="16723" y="21600"/>
                  <a:pt x="10800" y="21600"/>
                </a:cubicBezTo>
                <a:cubicBezTo>
                  <a:pt x="4877" y="21600"/>
                  <a:pt x="0" y="16723"/>
                  <a:pt x="0" y="10800"/>
                </a:cubicBezTo>
                <a:cubicBezTo>
                  <a:pt x="0" y="4877"/>
                  <a:pt x="4877" y="0"/>
                  <a:pt x="10800" y="0"/>
                </a:cubicBezTo>
                <a:cubicBezTo>
                  <a:pt x="16723" y="0"/>
                  <a:pt x="21600" y="4877"/>
                  <a:pt x="21600" y="10800"/>
                </a:cubicBezTo>
                <a:close/>
                <a:moveTo>
                  <a:pt x="14284" y="7665"/>
                </a:moveTo>
                <a:cubicBezTo>
                  <a:pt x="14632" y="7665"/>
                  <a:pt x="14632" y="7316"/>
                  <a:pt x="14632" y="7316"/>
                </a:cubicBezTo>
                <a:cubicBezTo>
                  <a:pt x="14632" y="7316"/>
                  <a:pt x="14632" y="7316"/>
                  <a:pt x="14981" y="7316"/>
                </a:cubicBezTo>
                <a:cubicBezTo>
                  <a:pt x="14981" y="6968"/>
                  <a:pt x="15329" y="6968"/>
                  <a:pt x="15677" y="6968"/>
                </a:cubicBezTo>
                <a:cubicBezTo>
                  <a:pt x="16026" y="6968"/>
                  <a:pt x="16026" y="6968"/>
                  <a:pt x="16374" y="7316"/>
                </a:cubicBezTo>
                <a:cubicBezTo>
                  <a:pt x="16374" y="6968"/>
                  <a:pt x="16723" y="6968"/>
                  <a:pt x="16723" y="6968"/>
                </a:cubicBezTo>
                <a:cubicBezTo>
                  <a:pt x="16723" y="6619"/>
                  <a:pt x="17071" y="6619"/>
                  <a:pt x="17071" y="6619"/>
                </a:cubicBezTo>
                <a:cubicBezTo>
                  <a:pt x="17071" y="6619"/>
                  <a:pt x="17071" y="6271"/>
                  <a:pt x="17071" y="6271"/>
                </a:cubicBezTo>
                <a:cubicBezTo>
                  <a:pt x="17071" y="6271"/>
                  <a:pt x="16723" y="6271"/>
                  <a:pt x="16723" y="5923"/>
                </a:cubicBezTo>
                <a:cubicBezTo>
                  <a:pt x="16723" y="5923"/>
                  <a:pt x="16723" y="5923"/>
                  <a:pt x="16723" y="5923"/>
                </a:cubicBezTo>
                <a:cubicBezTo>
                  <a:pt x="16723" y="5923"/>
                  <a:pt x="16374" y="5923"/>
                  <a:pt x="16374" y="5923"/>
                </a:cubicBezTo>
                <a:cubicBezTo>
                  <a:pt x="16026" y="5923"/>
                  <a:pt x="16026" y="5574"/>
                  <a:pt x="16026" y="5574"/>
                </a:cubicBezTo>
                <a:cubicBezTo>
                  <a:pt x="16026" y="5226"/>
                  <a:pt x="15677" y="5226"/>
                  <a:pt x="15677" y="5226"/>
                </a:cubicBezTo>
                <a:cubicBezTo>
                  <a:pt x="15677" y="5226"/>
                  <a:pt x="15677" y="4877"/>
                  <a:pt x="15677" y="4877"/>
                </a:cubicBezTo>
                <a:cubicBezTo>
                  <a:pt x="15329" y="4877"/>
                  <a:pt x="15329" y="5226"/>
                  <a:pt x="15329" y="5226"/>
                </a:cubicBezTo>
                <a:cubicBezTo>
                  <a:pt x="14981" y="5226"/>
                  <a:pt x="14981" y="5226"/>
                  <a:pt x="14981" y="5226"/>
                </a:cubicBezTo>
                <a:cubicBezTo>
                  <a:pt x="14981" y="5226"/>
                  <a:pt x="14981" y="5226"/>
                  <a:pt x="14632" y="5226"/>
                </a:cubicBezTo>
                <a:cubicBezTo>
                  <a:pt x="14981" y="5226"/>
                  <a:pt x="14632" y="5226"/>
                  <a:pt x="14632" y="5226"/>
                </a:cubicBezTo>
                <a:cubicBezTo>
                  <a:pt x="14632" y="4877"/>
                  <a:pt x="14632" y="4877"/>
                  <a:pt x="14632" y="4877"/>
                </a:cubicBezTo>
                <a:cubicBezTo>
                  <a:pt x="14632" y="4877"/>
                  <a:pt x="14632" y="4877"/>
                  <a:pt x="14632" y="4877"/>
                </a:cubicBezTo>
                <a:cubicBezTo>
                  <a:pt x="14632" y="4529"/>
                  <a:pt x="14284" y="4529"/>
                  <a:pt x="13935" y="4529"/>
                </a:cubicBezTo>
                <a:cubicBezTo>
                  <a:pt x="13935" y="4181"/>
                  <a:pt x="13239" y="4181"/>
                  <a:pt x="13239" y="4181"/>
                </a:cubicBezTo>
                <a:cubicBezTo>
                  <a:pt x="12890" y="4529"/>
                  <a:pt x="13239" y="4529"/>
                  <a:pt x="13239" y="4877"/>
                </a:cubicBezTo>
                <a:cubicBezTo>
                  <a:pt x="13239" y="4877"/>
                  <a:pt x="12890" y="4877"/>
                  <a:pt x="12890" y="5226"/>
                </a:cubicBezTo>
                <a:cubicBezTo>
                  <a:pt x="12890" y="5226"/>
                  <a:pt x="13239" y="5226"/>
                  <a:pt x="13239" y="5574"/>
                </a:cubicBezTo>
                <a:cubicBezTo>
                  <a:pt x="13239" y="5923"/>
                  <a:pt x="12890" y="5923"/>
                  <a:pt x="12890" y="5923"/>
                </a:cubicBezTo>
                <a:cubicBezTo>
                  <a:pt x="12890" y="6271"/>
                  <a:pt x="12890" y="6271"/>
                  <a:pt x="12890" y="6619"/>
                </a:cubicBezTo>
                <a:cubicBezTo>
                  <a:pt x="13239" y="6619"/>
                  <a:pt x="12890" y="6619"/>
                  <a:pt x="12890" y="6619"/>
                </a:cubicBezTo>
                <a:cubicBezTo>
                  <a:pt x="12542" y="6968"/>
                  <a:pt x="12194" y="6619"/>
                  <a:pt x="12194" y="6271"/>
                </a:cubicBezTo>
                <a:cubicBezTo>
                  <a:pt x="12194" y="6271"/>
                  <a:pt x="12194" y="5923"/>
                  <a:pt x="11845" y="5923"/>
                </a:cubicBezTo>
                <a:cubicBezTo>
                  <a:pt x="11845" y="5923"/>
                  <a:pt x="11497" y="5923"/>
                  <a:pt x="11497" y="5923"/>
                </a:cubicBezTo>
                <a:cubicBezTo>
                  <a:pt x="11497" y="5574"/>
                  <a:pt x="11148" y="5574"/>
                  <a:pt x="11148" y="5574"/>
                </a:cubicBezTo>
                <a:cubicBezTo>
                  <a:pt x="10800" y="5574"/>
                  <a:pt x="10452" y="5574"/>
                  <a:pt x="10103" y="5574"/>
                </a:cubicBezTo>
                <a:cubicBezTo>
                  <a:pt x="10452" y="5574"/>
                  <a:pt x="10103" y="5226"/>
                  <a:pt x="10103" y="5226"/>
                </a:cubicBezTo>
                <a:cubicBezTo>
                  <a:pt x="10103" y="4877"/>
                  <a:pt x="10103" y="4877"/>
                  <a:pt x="10103" y="4877"/>
                </a:cubicBezTo>
                <a:cubicBezTo>
                  <a:pt x="10103" y="4529"/>
                  <a:pt x="10103" y="4529"/>
                  <a:pt x="10103" y="4529"/>
                </a:cubicBezTo>
                <a:cubicBezTo>
                  <a:pt x="10103" y="4181"/>
                  <a:pt x="10452" y="3832"/>
                  <a:pt x="10452" y="3832"/>
                </a:cubicBezTo>
                <a:cubicBezTo>
                  <a:pt x="10800" y="4181"/>
                  <a:pt x="10800" y="4181"/>
                  <a:pt x="11148" y="3832"/>
                </a:cubicBezTo>
                <a:cubicBezTo>
                  <a:pt x="11148" y="3832"/>
                  <a:pt x="11148" y="3484"/>
                  <a:pt x="11497" y="3484"/>
                </a:cubicBezTo>
                <a:cubicBezTo>
                  <a:pt x="11497" y="3135"/>
                  <a:pt x="11845" y="3484"/>
                  <a:pt x="12194" y="3484"/>
                </a:cubicBezTo>
                <a:cubicBezTo>
                  <a:pt x="12194" y="3484"/>
                  <a:pt x="12194" y="3135"/>
                  <a:pt x="12194" y="3135"/>
                </a:cubicBezTo>
                <a:cubicBezTo>
                  <a:pt x="12194" y="3135"/>
                  <a:pt x="12194" y="2787"/>
                  <a:pt x="12194" y="2787"/>
                </a:cubicBezTo>
                <a:cubicBezTo>
                  <a:pt x="11845" y="2439"/>
                  <a:pt x="11497" y="2787"/>
                  <a:pt x="11845" y="2787"/>
                </a:cubicBezTo>
                <a:cubicBezTo>
                  <a:pt x="11845" y="2787"/>
                  <a:pt x="11497" y="3484"/>
                  <a:pt x="11148" y="3135"/>
                </a:cubicBezTo>
                <a:cubicBezTo>
                  <a:pt x="11148" y="3135"/>
                  <a:pt x="11148" y="2787"/>
                  <a:pt x="10800" y="2787"/>
                </a:cubicBezTo>
                <a:cubicBezTo>
                  <a:pt x="10800" y="2787"/>
                  <a:pt x="10800" y="2787"/>
                  <a:pt x="10800" y="3135"/>
                </a:cubicBezTo>
                <a:cubicBezTo>
                  <a:pt x="10800" y="2787"/>
                  <a:pt x="10452" y="2787"/>
                  <a:pt x="10103" y="2787"/>
                </a:cubicBezTo>
                <a:cubicBezTo>
                  <a:pt x="10452" y="2439"/>
                  <a:pt x="10103" y="2439"/>
                  <a:pt x="10103" y="2439"/>
                </a:cubicBezTo>
                <a:cubicBezTo>
                  <a:pt x="10103" y="2090"/>
                  <a:pt x="9755" y="2090"/>
                  <a:pt x="9406" y="2090"/>
                </a:cubicBezTo>
                <a:cubicBezTo>
                  <a:pt x="9406" y="2439"/>
                  <a:pt x="9755" y="2787"/>
                  <a:pt x="10103" y="2787"/>
                </a:cubicBezTo>
                <a:cubicBezTo>
                  <a:pt x="10103" y="2787"/>
                  <a:pt x="10103" y="2787"/>
                  <a:pt x="10103" y="2787"/>
                </a:cubicBezTo>
                <a:cubicBezTo>
                  <a:pt x="10103" y="2787"/>
                  <a:pt x="9755" y="3135"/>
                  <a:pt x="9755" y="3135"/>
                </a:cubicBezTo>
                <a:cubicBezTo>
                  <a:pt x="9755" y="3135"/>
                  <a:pt x="9755" y="3484"/>
                  <a:pt x="9755" y="3484"/>
                </a:cubicBezTo>
                <a:cubicBezTo>
                  <a:pt x="9406" y="3484"/>
                  <a:pt x="9406" y="3135"/>
                  <a:pt x="9406" y="3135"/>
                </a:cubicBezTo>
                <a:cubicBezTo>
                  <a:pt x="9755" y="3135"/>
                  <a:pt x="9058" y="3135"/>
                  <a:pt x="9058" y="3135"/>
                </a:cubicBezTo>
                <a:cubicBezTo>
                  <a:pt x="8710" y="3135"/>
                  <a:pt x="8361" y="3135"/>
                  <a:pt x="8361" y="3135"/>
                </a:cubicBezTo>
                <a:cubicBezTo>
                  <a:pt x="8361" y="2787"/>
                  <a:pt x="8361" y="2439"/>
                  <a:pt x="8361" y="2787"/>
                </a:cubicBezTo>
                <a:cubicBezTo>
                  <a:pt x="8361" y="2439"/>
                  <a:pt x="8013" y="2439"/>
                  <a:pt x="8013" y="2439"/>
                </a:cubicBezTo>
                <a:cubicBezTo>
                  <a:pt x="7665" y="2439"/>
                  <a:pt x="7316" y="2787"/>
                  <a:pt x="6619" y="3135"/>
                </a:cubicBezTo>
                <a:cubicBezTo>
                  <a:pt x="6619" y="3135"/>
                  <a:pt x="6968" y="3135"/>
                  <a:pt x="6968" y="3135"/>
                </a:cubicBezTo>
                <a:cubicBezTo>
                  <a:pt x="6968" y="2787"/>
                  <a:pt x="6968" y="2787"/>
                  <a:pt x="7316" y="2787"/>
                </a:cubicBezTo>
                <a:cubicBezTo>
                  <a:pt x="7316" y="2787"/>
                  <a:pt x="7665" y="2439"/>
                  <a:pt x="7665" y="2787"/>
                </a:cubicBezTo>
                <a:cubicBezTo>
                  <a:pt x="7665" y="2787"/>
                  <a:pt x="8013" y="2787"/>
                  <a:pt x="8013" y="2787"/>
                </a:cubicBezTo>
                <a:cubicBezTo>
                  <a:pt x="8013" y="2787"/>
                  <a:pt x="8013" y="2787"/>
                  <a:pt x="8013" y="3135"/>
                </a:cubicBezTo>
                <a:cubicBezTo>
                  <a:pt x="8013" y="2787"/>
                  <a:pt x="8013" y="3135"/>
                  <a:pt x="7665" y="3135"/>
                </a:cubicBezTo>
                <a:cubicBezTo>
                  <a:pt x="7665" y="3135"/>
                  <a:pt x="7316" y="3135"/>
                  <a:pt x="7316" y="3135"/>
                </a:cubicBezTo>
                <a:cubicBezTo>
                  <a:pt x="7316" y="3135"/>
                  <a:pt x="7665" y="3484"/>
                  <a:pt x="7665" y="3484"/>
                </a:cubicBezTo>
                <a:cubicBezTo>
                  <a:pt x="7316" y="3135"/>
                  <a:pt x="7316" y="3135"/>
                  <a:pt x="6968" y="3135"/>
                </a:cubicBezTo>
                <a:cubicBezTo>
                  <a:pt x="6968" y="3135"/>
                  <a:pt x="6619" y="3135"/>
                  <a:pt x="6619" y="3135"/>
                </a:cubicBezTo>
                <a:cubicBezTo>
                  <a:pt x="5226" y="3832"/>
                  <a:pt x="4181" y="4877"/>
                  <a:pt x="3484" y="6271"/>
                </a:cubicBezTo>
                <a:cubicBezTo>
                  <a:pt x="3484" y="6271"/>
                  <a:pt x="3484" y="6271"/>
                  <a:pt x="3484" y="6271"/>
                </a:cubicBezTo>
                <a:cubicBezTo>
                  <a:pt x="3484" y="6271"/>
                  <a:pt x="3484" y="6619"/>
                  <a:pt x="3832" y="6619"/>
                </a:cubicBezTo>
                <a:cubicBezTo>
                  <a:pt x="3832" y="6619"/>
                  <a:pt x="3832" y="6619"/>
                  <a:pt x="3832" y="6619"/>
                </a:cubicBezTo>
                <a:cubicBezTo>
                  <a:pt x="3832" y="6619"/>
                  <a:pt x="4529" y="6968"/>
                  <a:pt x="4529" y="7316"/>
                </a:cubicBezTo>
                <a:cubicBezTo>
                  <a:pt x="4529" y="7316"/>
                  <a:pt x="4529" y="7316"/>
                  <a:pt x="4877" y="7316"/>
                </a:cubicBezTo>
                <a:cubicBezTo>
                  <a:pt x="4877" y="7665"/>
                  <a:pt x="4529" y="7665"/>
                  <a:pt x="4529" y="7665"/>
                </a:cubicBezTo>
                <a:cubicBezTo>
                  <a:pt x="4529" y="7665"/>
                  <a:pt x="4181" y="7316"/>
                  <a:pt x="4181" y="7665"/>
                </a:cubicBezTo>
                <a:cubicBezTo>
                  <a:pt x="4181" y="7665"/>
                  <a:pt x="4181" y="8013"/>
                  <a:pt x="4529" y="8013"/>
                </a:cubicBezTo>
                <a:cubicBezTo>
                  <a:pt x="4181" y="8013"/>
                  <a:pt x="4181" y="8710"/>
                  <a:pt x="4181" y="9058"/>
                </a:cubicBezTo>
                <a:cubicBezTo>
                  <a:pt x="4181" y="9058"/>
                  <a:pt x="4181" y="9058"/>
                  <a:pt x="4181" y="9058"/>
                </a:cubicBezTo>
                <a:cubicBezTo>
                  <a:pt x="4181" y="9058"/>
                  <a:pt x="4529" y="9755"/>
                  <a:pt x="4529" y="9755"/>
                </a:cubicBezTo>
                <a:cubicBezTo>
                  <a:pt x="4529" y="9755"/>
                  <a:pt x="4877" y="10452"/>
                  <a:pt x="5226" y="10452"/>
                </a:cubicBezTo>
                <a:cubicBezTo>
                  <a:pt x="5226" y="10452"/>
                  <a:pt x="5574" y="10800"/>
                  <a:pt x="5574" y="10800"/>
                </a:cubicBezTo>
                <a:cubicBezTo>
                  <a:pt x="5923" y="11148"/>
                  <a:pt x="5923" y="11497"/>
                  <a:pt x="5923" y="11497"/>
                </a:cubicBezTo>
                <a:cubicBezTo>
                  <a:pt x="5923" y="11845"/>
                  <a:pt x="6271" y="11845"/>
                  <a:pt x="6271" y="12194"/>
                </a:cubicBezTo>
                <a:cubicBezTo>
                  <a:pt x="6271" y="12194"/>
                  <a:pt x="6271" y="12194"/>
                  <a:pt x="6271" y="12194"/>
                </a:cubicBezTo>
                <a:cubicBezTo>
                  <a:pt x="6271" y="12194"/>
                  <a:pt x="6619" y="12194"/>
                  <a:pt x="6619" y="12542"/>
                </a:cubicBezTo>
                <a:cubicBezTo>
                  <a:pt x="6619" y="12542"/>
                  <a:pt x="6619" y="12890"/>
                  <a:pt x="6619" y="12890"/>
                </a:cubicBezTo>
                <a:cubicBezTo>
                  <a:pt x="6968" y="12542"/>
                  <a:pt x="6619" y="12194"/>
                  <a:pt x="6271" y="11845"/>
                </a:cubicBezTo>
                <a:cubicBezTo>
                  <a:pt x="6271" y="11845"/>
                  <a:pt x="6271" y="11845"/>
                  <a:pt x="6271" y="11497"/>
                </a:cubicBezTo>
                <a:cubicBezTo>
                  <a:pt x="6271" y="11497"/>
                  <a:pt x="6271" y="11148"/>
                  <a:pt x="5923" y="11148"/>
                </a:cubicBezTo>
                <a:cubicBezTo>
                  <a:pt x="6271" y="11148"/>
                  <a:pt x="6271" y="11148"/>
                  <a:pt x="6271" y="11497"/>
                </a:cubicBezTo>
                <a:cubicBezTo>
                  <a:pt x="6271" y="11497"/>
                  <a:pt x="6968" y="12194"/>
                  <a:pt x="6968" y="12194"/>
                </a:cubicBezTo>
                <a:cubicBezTo>
                  <a:pt x="6968" y="12194"/>
                  <a:pt x="7316" y="12890"/>
                  <a:pt x="7316" y="12890"/>
                </a:cubicBezTo>
                <a:cubicBezTo>
                  <a:pt x="7316" y="12890"/>
                  <a:pt x="7665" y="12890"/>
                  <a:pt x="7665" y="13239"/>
                </a:cubicBezTo>
                <a:cubicBezTo>
                  <a:pt x="7665" y="13239"/>
                  <a:pt x="7665" y="13587"/>
                  <a:pt x="8013" y="13935"/>
                </a:cubicBezTo>
                <a:cubicBezTo>
                  <a:pt x="8013" y="14284"/>
                  <a:pt x="8361" y="14284"/>
                  <a:pt x="8710" y="14284"/>
                </a:cubicBezTo>
                <a:cubicBezTo>
                  <a:pt x="8710" y="14632"/>
                  <a:pt x="9058" y="14632"/>
                  <a:pt x="9058" y="14632"/>
                </a:cubicBezTo>
                <a:cubicBezTo>
                  <a:pt x="9406" y="14981"/>
                  <a:pt x="9406" y="14632"/>
                  <a:pt x="9755" y="14632"/>
                </a:cubicBezTo>
                <a:cubicBezTo>
                  <a:pt x="10103" y="14632"/>
                  <a:pt x="10103" y="14981"/>
                  <a:pt x="10452" y="15329"/>
                </a:cubicBezTo>
                <a:cubicBezTo>
                  <a:pt x="10800" y="15329"/>
                  <a:pt x="11148" y="15329"/>
                  <a:pt x="11148" y="15329"/>
                </a:cubicBezTo>
                <a:cubicBezTo>
                  <a:pt x="11148" y="15329"/>
                  <a:pt x="11497" y="16026"/>
                  <a:pt x="11497" y="16026"/>
                </a:cubicBezTo>
                <a:cubicBezTo>
                  <a:pt x="11845" y="16026"/>
                  <a:pt x="11845" y="16374"/>
                  <a:pt x="12194" y="16374"/>
                </a:cubicBezTo>
                <a:cubicBezTo>
                  <a:pt x="12194" y="16374"/>
                  <a:pt x="12194" y="16374"/>
                  <a:pt x="12194" y="16374"/>
                </a:cubicBezTo>
                <a:cubicBezTo>
                  <a:pt x="12194" y="16374"/>
                  <a:pt x="12542" y="16723"/>
                  <a:pt x="12542" y="16723"/>
                </a:cubicBezTo>
                <a:cubicBezTo>
                  <a:pt x="12542" y="16723"/>
                  <a:pt x="12542" y="16374"/>
                  <a:pt x="12542" y="16374"/>
                </a:cubicBezTo>
                <a:cubicBezTo>
                  <a:pt x="12542" y="16374"/>
                  <a:pt x="12194" y="16374"/>
                  <a:pt x="11845" y="16026"/>
                </a:cubicBezTo>
                <a:cubicBezTo>
                  <a:pt x="11845" y="16026"/>
                  <a:pt x="11845" y="15677"/>
                  <a:pt x="11845" y="15677"/>
                </a:cubicBezTo>
                <a:cubicBezTo>
                  <a:pt x="12194" y="15677"/>
                  <a:pt x="12194" y="15329"/>
                  <a:pt x="11845" y="14981"/>
                </a:cubicBezTo>
                <a:cubicBezTo>
                  <a:pt x="11845" y="14981"/>
                  <a:pt x="11845" y="14981"/>
                  <a:pt x="11845" y="14632"/>
                </a:cubicBezTo>
                <a:cubicBezTo>
                  <a:pt x="11497" y="14981"/>
                  <a:pt x="11497" y="14632"/>
                  <a:pt x="11148" y="14632"/>
                </a:cubicBezTo>
                <a:cubicBezTo>
                  <a:pt x="11148" y="14632"/>
                  <a:pt x="11148" y="14632"/>
                  <a:pt x="11148" y="14632"/>
                </a:cubicBezTo>
                <a:cubicBezTo>
                  <a:pt x="11148" y="14632"/>
                  <a:pt x="11148" y="14981"/>
                  <a:pt x="11148" y="14632"/>
                </a:cubicBezTo>
                <a:cubicBezTo>
                  <a:pt x="11148" y="14632"/>
                  <a:pt x="11148" y="14284"/>
                  <a:pt x="11148" y="14284"/>
                </a:cubicBezTo>
                <a:cubicBezTo>
                  <a:pt x="11148" y="13935"/>
                  <a:pt x="11497" y="13587"/>
                  <a:pt x="11148" y="13587"/>
                </a:cubicBezTo>
                <a:cubicBezTo>
                  <a:pt x="10800" y="13587"/>
                  <a:pt x="10800" y="13587"/>
                  <a:pt x="10800" y="13935"/>
                </a:cubicBezTo>
                <a:cubicBezTo>
                  <a:pt x="10452" y="13935"/>
                  <a:pt x="10452" y="13935"/>
                  <a:pt x="10452" y="14284"/>
                </a:cubicBezTo>
                <a:cubicBezTo>
                  <a:pt x="10452" y="14284"/>
                  <a:pt x="9755" y="14284"/>
                  <a:pt x="9755" y="14284"/>
                </a:cubicBezTo>
                <a:cubicBezTo>
                  <a:pt x="9406" y="13935"/>
                  <a:pt x="9406" y="13587"/>
                  <a:pt x="9406" y="13239"/>
                </a:cubicBezTo>
                <a:cubicBezTo>
                  <a:pt x="9406" y="12890"/>
                  <a:pt x="9406" y="12542"/>
                  <a:pt x="9406" y="12194"/>
                </a:cubicBezTo>
                <a:cubicBezTo>
                  <a:pt x="9406" y="12194"/>
                  <a:pt x="9406" y="11845"/>
                  <a:pt x="9406" y="11845"/>
                </a:cubicBezTo>
                <a:cubicBezTo>
                  <a:pt x="9755" y="11845"/>
                  <a:pt x="9755" y="11845"/>
                  <a:pt x="9755" y="11845"/>
                </a:cubicBezTo>
                <a:cubicBezTo>
                  <a:pt x="9755" y="11845"/>
                  <a:pt x="9755" y="11845"/>
                  <a:pt x="9755" y="11845"/>
                </a:cubicBezTo>
                <a:cubicBezTo>
                  <a:pt x="9755" y="11845"/>
                  <a:pt x="10103" y="11497"/>
                  <a:pt x="10452" y="11845"/>
                </a:cubicBezTo>
                <a:cubicBezTo>
                  <a:pt x="10452" y="11845"/>
                  <a:pt x="10800" y="11845"/>
                  <a:pt x="10800" y="11497"/>
                </a:cubicBezTo>
                <a:cubicBezTo>
                  <a:pt x="10800" y="11497"/>
                  <a:pt x="10800" y="11497"/>
                  <a:pt x="10800" y="11497"/>
                </a:cubicBezTo>
                <a:cubicBezTo>
                  <a:pt x="10800" y="11497"/>
                  <a:pt x="10800" y="11497"/>
                  <a:pt x="11148" y="11497"/>
                </a:cubicBezTo>
                <a:cubicBezTo>
                  <a:pt x="11148" y="11497"/>
                  <a:pt x="11497" y="11497"/>
                  <a:pt x="11497" y="11497"/>
                </a:cubicBezTo>
                <a:cubicBezTo>
                  <a:pt x="11845" y="11845"/>
                  <a:pt x="11845" y="11845"/>
                  <a:pt x="11845" y="11497"/>
                </a:cubicBezTo>
                <a:cubicBezTo>
                  <a:pt x="12194" y="11845"/>
                  <a:pt x="12194" y="11845"/>
                  <a:pt x="12194" y="11845"/>
                </a:cubicBezTo>
                <a:cubicBezTo>
                  <a:pt x="12194" y="12194"/>
                  <a:pt x="12194" y="12542"/>
                  <a:pt x="12542" y="12542"/>
                </a:cubicBezTo>
                <a:cubicBezTo>
                  <a:pt x="12542" y="12890"/>
                  <a:pt x="12542" y="12194"/>
                  <a:pt x="12542" y="12194"/>
                </a:cubicBezTo>
                <a:cubicBezTo>
                  <a:pt x="12542" y="12194"/>
                  <a:pt x="12542" y="11497"/>
                  <a:pt x="12542" y="11497"/>
                </a:cubicBezTo>
                <a:cubicBezTo>
                  <a:pt x="12194" y="11497"/>
                  <a:pt x="12194" y="11148"/>
                  <a:pt x="12542" y="10800"/>
                </a:cubicBezTo>
                <a:cubicBezTo>
                  <a:pt x="12542" y="10800"/>
                  <a:pt x="12890" y="10800"/>
                  <a:pt x="12890" y="10800"/>
                </a:cubicBezTo>
                <a:cubicBezTo>
                  <a:pt x="13239" y="10452"/>
                  <a:pt x="13239" y="10452"/>
                  <a:pt x="13239" y="10103"/>
                </a:cubicBezTo>
                <a:cubicBezTo>
                  <a:pt x="13239" y="10103"/>
                  <a:pt x="13239" y="10103"/>
                  <a:pt x="13239" y="10103"/>
                </a:cubicBezTo>
                <a:cubicBezTo>
                  <a:pt x="13239" y="10103"/>
                  <a:pt x="13239" y="9755"/>
                  <a:pt x="13239" y="10103"/>
                </a:cubicBezTo>
                <a:cubicBezTo>
                  <a:pt x="13239" y="9755"/>
                  <a:pt x="13239" y="9755"/>
                  <a:pt x="13239" y="9755"/>
                </a:cubicBezTo>
                <a:cubicBezTo>
                  <a:pt x="13239" y="9755"/>
                  <a:pt x="13239" y="9406"/>
                  <a:pt x="13239" y="9406"/>
                </a:cubicBezTo>
                <a:cubicBezTo>
                  <a:pt x="13587" y="9755"/>
                  <a:pt x="13935" y="9406"/>
                  <a:pt x="13587" y="9058"/>
                </a:cubicBezTo>
                <a:cubicBezTo>
                  <a:pt x="13935" y="9058"/>
                  <a:pt x="14284" y="9058"/>
                  <a:pt x="14284" y="9058"/>
                </a:cubicBezTo>
                <a:cubicBezTo>
                  <a:pt x="14284" y="9058"/>
                  <a:pt x="14284" y="8710"/>
                  <a:pt x="14284" y="8710"/>
                </a:cubicBezTo>
                <a:cubicBezTo>
                  <a:pt x="14632" y="8361"/>
                  <a:pt x="14632" y="8361"/>
                  <a:pt x="14632" y="8361"/>
                </a:cubicBezTo>
                <a:cubicBezTo>
                  <a:pt x="14632" y="8361"/>
                  <a:pt x="14981" y="8361"/>
                  <a:pt x="14981" y="8013"/>
                </a:cubicBezTo>
                <a:cubicBezTo>
                  <a:pt x="15329" y="8361"/>
                  <a:pt x="15677" y="8013"/>
                  <a:pt x="15329" y="7665"/>
                </a:cubicBezTo>
                <a:cubicBezTo>
                  <a:pt x="15329" y="7665"/>
                  <a:pt x="15329" y="7665"/>
                  <a:pt x="14981" y="7665"/>
                </a:cubicBezTo>
                <a:cubicBezTo>
                  <a:pt x="15329" y="7665"/>
                  <a:pt x="15329" y="7665"/>
                  <a:pt x="15329" y="7665"/>
                </a:cubicBezTo>
                <a:cubicBezTo>
                  <a:pt x="15677" y="7316"/>
                  <a:pt x="15329" y="7316"/>
                  <a:pt x="15329" y="7316"/>
                </a:cubicBezTo>
                <a:cubicBezTo>
                  <a:pt x="14981" y="7316"/>
                  <a:pt x="14981" y="7316"/>
                  <a:pt x="14632" y="7316"/>
                </a:cubicBezTo>
                <a:cubicBezTo>
                  <a:pt x="14632" y="7665"/>
                  <a:pt x="14632" y="7665"/>
                  <a:pt x="14284" y="7665"/>
                </a:cubicBezTo>
                <a:close/>
                <a:moveTo>
                  <a:pt x="17419" y="17071"/>
                </a:moveTo>
                <a:cubicBezTo>
                  <a:pt x="17419" y="17071"/>
                  <a:pt x="17071" y="17071"/>
                  <a:pt x="17071" y="17071"/>
                </a:cubicBezTo>
                <a:cubicBezTo>
                  <a:pt x="17071" y="17071"/>
                  <a:pt x="16723" y="16723"/>
                  <a:pt x="16723" y="16723"/>
                </a:cubicBezTo>
                <a:cubicBezTo>
                  <a:pt x="16723" y="16723"/>
                  <a:pt x="16374" y="16374"/>
                  <a:pt x="16374" y="16374"/>
                </a:cubicBezTo>
                <a:cubicBezTo>
                  <a:pt x="16026" y="16026"/>
                  <a:pt x="16026" y="16026"/>
                  <a:pt x="15677" y="16026"/>
                </a:cubicBezTo>
                <a:cubicBezTo>
                  <a:pt x="15677" y="16026"/>
                  <a:pt x="15329" y="16374"/>
                  <a:pt x="15329" y="16374"/>
                </a:cubicBezTo>
                <a:cubicBezTo>
                  <a:pt x="15329" y="16026"/>
                  <a:pt x="14981" y="16026"/>
                  <a:pt x="14981" y="16026"/>
                </a:cubicBezTo>
                <a:cubicBezTo>
                  <a:pt x="14632" y="16026"/>
                  <a:pt x="14632" y="15677"/>
                  <a:pt x="14284" y="16026"/>
                </a:cubicBezTo>
                <a:cubicBezTo>
                  <a:pt x="14284" y="16026"/>
                  <a:pt x="14284" y="16026"/>
                  <a:pt x="14284" y="16374"/>
                </a:cubicBezTo>
                <a:cubicBezTo>
                  <a:pt x="13935" y="16026"/>
                  <a:pt x="14284" y="16026"/>
                  <a:pt x="14284" y="15677"/>
                </a:cubicBezTo>
                <a:cubicBezTo>
                  <a:pt x="13935" y="15677"/>
                  <a:pt x="13587" y="16026"/>
                  <a:pt x="13587" y="16026"/>
                </a:cubicBezTo>
                <a:cubicBezTo>
                  <a:pt x="13587" y="16026"/>
                  <a:pt x="13587" y="16026"/>
                  <a:pt x="13239" y="16026"/>
                </a:cubicBezTo>
                <a:cubicBezTo>
                  <a:pt x="13239" y="16374"/>
                  <a:pt x="13239" y="16374"/>
                  <a:pt x="13239" y="16374"/>
                </a:cubicBezTo>
                <a:cubicBezTo>
                  <a:pt x="13239" y="16374"/>
                  <a:pt x="12890" y="16374"/>
                  <a:pt x="12890" y="16374"/>
                </a:cubicBezTo>
                <a:cubicBezTo>
                  <a:pt x="12890" y="16723"/>
                  <a:pt x="12890" y="17071"/>
                  <a:pt x="12890" y="17419"/>
                </a:cubicBezTo>
                <a:cubicBezTo>
                  <a:pt x="13239" y="17419"/>
                  <a:pt x="12890" y="17768"/>
                  <a:pt x="12890" y="18116"/>
                </a:cubicBezTo>
                <a:cubicBezTo>
                  <a:pt x="12890" y="18116"/>
                  <a:pt x="12542" y="18465"/>
                  <a:pt x="12542" y="18465"/>
                </a:cubicBezTo>
                <a:cubicBezTo>
                  <a:pt x="12542" y="18813"/>
                  <a:pt x="12542" y="18813"/>
                  <a:pt x="12542" y="18813"/>
                </a:cubicBezTo>
                <a:cubicBezTo>
                  <a:pt x="12542" y="19161"/>
                  <a:pt x="12542" y="19161"/>
                  <a:pt x="12542" y="19510"/>
                </a:cubicBezTo>
                <a:cubicBezTo>
                  <a:pt x="12542" y="19510"/>
                  <a:pt x="12542" y="19510"/>
                  <a:pt x="12542" y="19858"/>
                </a:cubicBezTo>
                <a:cubicBezTo>
                  <a:pt x="14284" y="19510"/>
                  <a:pt x="16026" y="18465"/>
                  <a:pt x="17419" y="1707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7" name="Shape 5721"/>
          <p:cNvSpPr/>
          <p:nvPr/>
        </p:nvSpPr>
        <p:spPr>
          <a:xfrm>
            <a:off x="10205160" y="3139879"/>
            <a:ext cx="383810" cy="4075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908" h="21600" extrusionOk="0">
                <a:moveTo>
                  <a:pt x="5642" y="15152"/>
                </a:moveTo>
                <a:cubicBezTo>
                  <a:pt x="4742" y="11284"/>
                  <a:pt x="1142" y="9349"/>
                  <a:pt x="1142" y="9349"/>
                </a:cubicBezTo>
                <a:cubicBezTo>
                  <a:pt x="242" y="8704"/>
                  <a:pt x="-358" y="7415"/>
                  <a:pt x="242" y="6125"/>
                </a:cubicBezTo>
                <a:cubicBezTo>
                  <a:pt x="842" y="5158"/>
                  <a:pt x="2042" y="4836"/>
                  <a:pt x="2942" y="5481"/>
                </a:cubicBezTo>
                <a:cubicBezTo>
                  <a:pt x="3242" y="5481"/>
                  <a:pt x="4442" y="6125"/>
                  <a:pt x="5942" y="7737"/>
                </a:cubicBezTo>
                <a:cubicBezTo>
                  <a:pt x="6542" y="9349"/>
                  <a:pt x="7142" y="12573"/>
                  <a:pt x="5642" y="15152"/>
                </a:cubicBezTo>
                <a:close/>
                <a:moveTo>
                  <a:pt x="9542" y="18376"/>
                </a:moveTo>
                <a:cubicBezTo>
                  <a:pt x="9242" y="18699"/>
                  <a:pt x="8342" y="19021"/>
                  <a:pt x="7742" y="19021"/>
                </a:cubicBezTo>
                <a:cubicBezTo>
                  <a:pt x="7442" y="19021"/>
                  <a:pt x="7142" y="19021"/>
                  <a:pt x="6542" y="18699"/>
                </a:cubicBezTo>
                <a:cubicBezTo>
                  <a:pt x="5642" y="18054"/>
                  <a:pt x="5642" y="16764"/>
                  <a:pt x="6242" y="15797"/>
                </a:cubicBezTo>
                <a:cubicBezTo>
                  <a:pt x="8642" y="11928"/>
                  <a:pt x="6242" y="6125"/>
                  <a:pt x="6242" y="5803"/>
                </a:cubicBezTo>
                <a:cubicBezTo>
                  <a:pt x="5642" y="4836"/>
                  <a:pt x="5942" y="3546"/>
                  <a:pt x="7142" y="2901"/>
                </a:cubicBezTo>
                <a:cubicBezTo>
                  <a:pt x="7442" y="2901"/>
                  <a:pt x="7742" y="2901"/>
                  <a:pt x="8042" y="2901"/>
                </a:cubicBezTo>
                <a:cubicBezTo>
                  <a:pt x="8642" y="2901"/>
                  <a:pt x="9542" y="3224"/>
                  <a:pt x="9842" y="3869"/>
                </a:cubicBezTo>
                <a:cubicBezTo>
                  <a:pt x="9842" y="4191"/>
                  <a:pt x="13442" y="12251"/>
                  <a:pt x="9542" y="18376"/>
                </a:cubicBezTo>
                <a:close/>
                <a:moveTo>
                  <a:pt x="12842" y="16764"/>
                </a:moveTo>
                <a:cubicBezTo>
                  <a:pt x="12842" y="15475"/>
                  <a:pt x="12542" y="14507"/>
                  <a:pt x="11942" y="13540"/>
                </a:cubicBezTo>
                <a:cubicBezTo>
                  <a:pt x="12242" y="11928"/>
                  <a:pt x="12242" y="10316"/>
                  <a:pt x="11942" y="8704"/>
                </a:cubicBezTo>
                <a:cubicBezTo>
                  <a:pt x="11642" y="6770"/>
                  <a:pt x="11342" y="5158"/>
                  <a:pt x="10742" y="4513"/>
                </a:cubicBezTo>
                <a:cubicBezTo>
                  <a:pt x="11642" y="5158"/>
                  <a:pt x="12542" y="5803"/>
                  <a:pt x="13442" y="7093"/>
                </a:cubicBezTo>
                <a:cubicBezTo>
                  <a:pt x="13442" y="7415"/>
                  <a:pt x="13442" y="7737"/>
                  <a:pt x="13742" y="8060"/>
                </a:cubicBezTo>
                <a:cubicBezTo>
                  <a:pt x="13742" y="9672"/>
                  <a:pt x="13742" y="11284"/>
                  <a:pt x="13742" y="12573"/>
                </a:cubicBezTo>
                <a:cubicBezTo>
                  <a:pt x="13442" y="13863"/>
                  <a:pt x="13142" y="15475"/>
                  <a:pt x="12842" y="16764"/>
                </a:cubicBezTo>
                <a:close/>
                <a:moveTo>
                  <a:pt x="17042" y="20310"/>
                </a:moveTo>
                <a:cubicBezTo>
                  <a:pt x="16442" y="21278"/>
                  <a:pt x="15842" y="21600"/>
                  <a:pt x="14942" y="21600"/>
                </a:cubicBezTo>
                <a:cubicBezTo>
                  <a:pt x="14642" y="21600"/>
                  <a:pt x="14342" y="21600"/>
                  <a:pt x="14042" y="21278"/>
                </a:cubicBezTo>
                <a:cubicBezTo>
                  <a:pt x="13142" y="20955"/>
                  <a:pt x="12542" y="19666"/>
                  <a:pt x="13142" y="18376"/>
                </a:cubicBezTo>
                <a:cubicBezTo>
                  <a:pt x="16442" y="10316"/>
                  <a:pt x="13142" y="3546"/>
                  <a:pt x="13142" y="3546"/>
                </a:cubicBezTo>
                <a:cubicBezTo>
                  <a:pt x="12542" y="2257"/>
                  <a:pt x="13142" y="967"/>
                  <a:pt x="14042" y="322"/>
                </a:cubicBezTo>
                <a:cubicBezTo>
                  <a:pt x="14342" y="322"/>
                  <a:pt x="14642" y="0"/>
                  <a:pt x="14942" y="0"/>
                </a:cubicBezTo>
                <a:cubicBezTo>
                  <a:pt x="15842" y="0"/>
                  <a:pt x="16742" y="645"/>
                  <a:pt x="17042" y="1290"/>
                </a:cubicBezTo>
                <a:cubicBezTo>
                  <a:pt x="17042" y="1612"/>
                  <a:pt x="21242" y="10316"/>
                  <a:pt x="17042" y="2031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8" name="Shape 5722"/>
          <p:cNvSpPr/>
          <p:nvPr/>
        </p:nvSpPr>
        <p:spPr>
          <a:xfrm>
            <a:off x="11055107" y="3170795"/>
            <a:ext cx="370995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768"/>
                </a:moveTo>
                <a:cubicBezTo>
                  <a:pt x="21600" y="19858"/>
                  <a:pt x="19830" y="21600"/>
                  <a:pt x="17705" y="21600"/>
                </a:cubicBezTo>
                <a:cubicBezTo>
                  <a:pt x="3895" y="21600"/>
                  <a:pt x="3895" y="21600"/>
                  <a:pt x="3895" y="21600"/>
                </a:cubicBezTo>
                <a:cubicBezTo>
                  <a:pt x="1770" y="21600"/>
                  <a:pt x="0" y="19858"/>
                  <a:pt x="0" y="17768"/>
                </a:cubicBezTo>
                <a:cubicBezTo>
                  <a:pt x="0" y="4181"/>
                  <a:pt x="0" y="4181"/>
                  <a:pt x="0" y="4181"/>
                </a:cubicBezTo>
                <a:cubicBezTo>
                  <a:pt x="0" y="2090"/>
                  <a:pt x="1770" y="0"/>
                  <a:pt x="3895" y="0"/>
                </a:cubicBezTo>
                <a:cubicBezTo>
                  <a:pt x="17705" y="0"/>
                  <a:pt x="17705" y="0"/>
                  <a:pt x="17705" y="0"/>
                </a:cubicBezTo>
                <a:cubicBezTo>
                  <a:pt x="19830" y="0"/>
                  <a:pt x="21600" y="2090"/>
                  <a:pt x="21600" y="4181"/>
                </a:cubicBezTo>
                <a:lnTo>
                  <a:pt x="21600" y="17768"/>
                </a:lnTo>
                <a:close/>
                <a:moveTo>
                  <a:pt x="16643" y="3832"/>
                </a:moveTo>
                <a:cubicBezTo>
                  <a:pt x="14518" y="3832"/>
                  <a:pt x="14518" y="3832"/>
                  <a:pt x="14518" y="3832"/>
                </a:cubicBezTo>
                <a:cubicBezTo>
                  <a:pt x="13102" y="6271"/>
                  <a:pt x="11685" y="8361"/>
                  <a:pt x="10977" y="10800"/>
                </a:cubicBezTo>
                <a:cubicBezTo>
                  <a:pt x="10623" y="10800"/>
                  <a:pt x="10623" y="10800"/>
                  <a:pt x="10623" y="10800"/>
                </a:cubicBezTo>
                <a:cubicBezTo>
                  <a:pt x="9561" y="8710"/>
                  <a:pt x="8498" y="6271"/>
                  <a:pt x="7436" y="3832"/>
                </a:cubicBezTo>
                <a:cubicBezTo>
                  <a:pt x="5311" y="3832"/>
                  <a:pt x="5311" y="3832"/>
                  <a:pt x="5311" y="3832"/>
                </a:cubicBezTo>
                <a:cubicBezTo>
                  <a:pt x="9915" y="12194"/>
                  <a:pt x="9915" y="12194"/>
                  <a:pt x="9915" y="12194"/>
                </a:cubicBezTo>
                <a:cubicBezTo>
                  <a:pt x="9915" y="18465"/>
                  <a:pt x="9915" y="18465"/>
                  <a:pt x="9915" y="18465"/>
                </a:cubicBezTo>
                <a:cubicBezTo>
                  <a:pt x="11685" y="18465"/>
                  <a:pt x="11685" y="18465"/>
                  <a:pt x="11685" y="18465"/>
                </a:cubicBezTo>
                <a:cubicBezTo>
                  <a:pt x="11685" y="12194"/>
                  <a:pt x="11685" y="12194"/>
                  <a:pt x="11685" y="12194"/>
                </a:cubicBezTo>
                <a:lnTo>
                  <a:pt x="16643" y="383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5" name="Shape 5729"/>
          <p:cNvSpPr/>
          <p:nvPr/>
        </p:nvSpPr>
        <p:spPr>
          <a:xfrm>
            <a:off x="658813" y="3853764"/>
            <a:ext cx="407533" cy="3906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10" y="16537"/>
                </a:moveTo>
                <a:cubicBezTo>
                  <a:pt x="19988" y="16537"/>
                  <a:pt x="18699" y="15187"/>
                  <a:pt x="18699" y="14850"/>
                </a:cubicBezTo>
                <a:cubicBezTo>
                  <a:pt x="17409" y="16200"/>
                  <a:pt x="17409" y="16200"/>
                  <a:pt x="17409" y="16200"/>
                </a:cubicBezTo>
                <a:cubicBezTo>
                  <a:pt x="20310" y="19237"/>
                  <a:pt x="20310" y="19237"/>
                  <a:pt x="20310" y="19237"/>
                </a:cubicBezTo>
                <a:cubicBezTo>
                  <a:pt x="20310" y="19575"/>
                  <a:pt x="20633" y="19912"/>
                  <a:pt x="20633" y="20250"/>
                </a:cubicBezTo>
                <a:cubicBezTo>
                  <a:pt x="20633" y="20925"/>
                  <a:pt x="19666" y="21600"/>
                  <a:pt x="19021" y="21600"/>
                </a:cubicBezTo>
                <a:cubicBezTo>
                  <a:pt x="18699" y="21600"/>
                  <a:pt x="18376" y="21600"/>
                  <a:pt x="18054" y="21262"/>
                </a:cubicBezTo>
                <a:cubicBezTo>
                  <a:pt x="9349" y="12150"/>
                  <a:pt x="9349" y="12150"/>
                  <a:pt x="9349" y="12150"/>
                </a:cubicBezTo>
                <a:cubicBezTo>
                  <a:pt x="8060" y="13162"/>
                  <a:pt x="6448" y="14175"/>
                  <a:pt x="4836" y="14175"/>
                </a:cubicBezTo>
                <a:cubicBezTo>
                  <a:pt x="1934" y="14175"/>
                  <a:pt x="0" y="12150"/>
                  <a:pt x="0" y="9113"/>
                </a:cubicBezTo>
                <a:cubicBezTo>
                  <a:pt x="0" y="4725"/>
                  <a:pt x="4191" y="0"/>
                  <a:pt x="8382" y="0"/>
                </a:cubicBezTo>
                <a:cubicBezTo>
                  <a:pt x="11284" y="0"/>
                  <a:pt x="13218" y="2025"/>
                  <a:pt x="13218" y="5063"/>
                </a:cubicBezTo>
                <a:cubicBezTo>
                  <a:pt x="13218" y="7088"/>
                  <a:pt x="12573" y="8775"/>
                  <a:pt x="11606" y="10125"/>
                </a:cubicBezTo>
                <a:cubicBezTo>
                  <a:pt x="16119" y="14850"/>
                  <a:pt x="16119" y="14850"/>
                  <a:pt x="16119" y="14850"/>
                </a:cubicBezTo>
                <a:cubicBezTo>
                  <a:pt x="17409" y="13500"/>
                  <a:pt x="17409" y="13500"/>
                  <a:pt x="17409" y="13500"/>
                </a:cubicBezTo>
                <a:cubicBezTo>
                  <a:pt x="17087" y="13162"/>
                  <a:pt x="15797" y="12150"/>
                  <a:pt x="15797" y="11812"/>
                </a:cubicBezTo>
                <a:cubicBezTo>
                  <a:pt x="15797" y="11475"/>
                  <a:pt x="17087" y="10463"/>
                  <a:pt x="17409" y="10463"/>
                </a:cubicBezTo>
                <a:cubicBezTo>
                  <a:pt x="17409" y="10463"/>
                  <a:pt x="17409" y="10463"/>
                  <a:pt x="17731" y="10463"/>
                </a:cubicBezTo>
                <a:cubicBezTo>
                  <a:pt x="18054" y="10800"/>
                  <a:pt x="21600" y="14512"/>
                  <a:pt x="21600" y="14850"/>
                </a:cubicBezTo>
                <a:cubicBezTo>
                  <a:pt x="21600" y="15187"/>
                  <a:pt x="20633" y="16537"/>
                  <a:pt x="20310" y="16537"/>
                </a:cubicBezTo>
                <a:close/>
                <a:moveTo>
                  <a:pt x="8060" y="2700"/>
                </a:moveTo>
                <a:cubicBezTo>
                  <a:pt x="6770" y="2700"/>
                  <a:pt x="5803" y="4050"/>
                  <a:pt x="5803" y="5400"/>
                </a:cubicBezTo>
                <a:cubicBezTo>
                  <a:pt x="5803" y="5738"/>
                  <a:pt x="5803" y="6075"/>
                  <a:pt x="6125" y="6413"/>
                </a:cubicBezTo>
                <a:cubicBezTo>
                  <a:pt x="5481" y="6413"/>
                  <a:pt x="5158" y="6075"/>
                  <a:pt x="4836" y="6075"/>
                </a:cubicBezTo>
                <a:cubicBezTo>
                  <a:pt x="3546" y="6075"/>
                  <a:pt x="2257" y="7425"/>
                  <a:pt x="2257" y="8775"/>
                </a:cubicBezTo>
                <a:cubicBezTo>
                  <a:pt x="2257" y="10125"/>
                  <a:pt x="3546" y="11475"/>
                  <a:pt x="4836" y="11475"/>
                </a:cubicBezTo>
                <a:cubicBezTo>
                  <a:pt x="6125" y="11475"/>
                  <a:pt x="7415" y="10125"/>
                  <a:pt x="7415" y="8775"/>
                </a:cubicBezTo>
                <a:cubicBezTo>
                  <a:pt x="7415" y="8438"/>
                  <a:pt x="7415" y="8100"/>
                  <a:pt x="7093" y="7763"/>
                </a:cubicBezTo>
                <a:cubicBezTo>
                  <a:pt x="7415" y="7763"/>
                  <a:pt x="7737" y="8100"/>
                  <a:pt x="8060" y="8100"/>
                </a:cubicBezTo>
                <a:cubicBezTo>
                  <a:pt x="9672" y="8100"/>
                  <a:pt x="10639" y="6750"/>
                  <a:pt x="10639" y="5400"/>
                </a:cubicBezTo>
                <a:cubicBezTo>
                  <a:pt x="10639" y="4050"/>
                  <a:pt x="9672" y="2700"/>
                  <a:pt x="8060" y="27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6" name="Shape 5730"/>
          <p:cNvSpPr/>
          <p:nvPr/>
        </p:nvSpPr>
        <p:spPr>
          <a:xfrm>
            <a:off x="1420479" y="3890300"/>
            <a:ext cx="466554" cy="3091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212"/>
                </a:moveTo>
                <a:cubicBezTo>
                  <a:pt x="21600" y="19906"/>
                  <a:pt x="21600" y="19906"/>
                  <a:pt x="21600" y="19906"/>
                </a:cubicBezTo>
                <a:cubicBezTo>
                  <a:pt x="21600" y="20753"/>
                  <a:pt x="20758" y="21600"/>
                  <a:pt x="19636" y="21600"/>
                </a:cubicBezTo>
                <a:cubicBezTo>
                  <a:pt x="1683" y="21600"/>
                  <a:pt x="1683" y="21600"/>
                  <a:pt x="1683" y="21600"/>
                </a:cubicBezTo>
                <a:cubicBezTo>
                  <a:pt x="842" y="21600"/>
                  <a:pt x="0" y="20753"/>
                  <a:pt x="0" y="19906"/>
                </a:cubicBezTo>
                <a:cubicBezTo>
                  <a:pt x="0" y="18212"/>
                  <a:pt x="0" y="18212"/>
                  <a:pt x="0" y="18212"/>
                </a:cubicBezTo>
                <a:cubicBezTo>
                  <a:pt x="1683" y="18212"/>
                  <a:pt x="1683" y="18212"/>
                  <a:pt x="1683" y="18212"/>
                </a:cubicBezTo>
                <a:cubicBezTo>
                  <a:pt x="19636" y="18212"/>
                  <a:pt x="19636" y="18212"/>
                  <a:pt x="19636" y="18212"/>
                </a:cubicBezTo>
                <a:lnTo>
                  <a:pt x="21600" y="18212"/>
                </a:lnTo>
                <a:close/>
                <a:moveTo>
                  <a:pt x="2805" y="14400"/>
                </a:moveTo>
                <a:cubicBezTo>
                  <a:pt x="2805" y="2541"/>
                  <a:pt x="2805" y="2541"/>
                  <a:pt x="2805" y="2541"/>
                </a:cubicBezTo>
                <a:cubicBezTo>
                  <a:pt x="2805" y="847"/>
                  <a:pt x="3647" y="0"/>
                  <a:pt x="4488" y="0"/>
                </a:cubicBezTo>
                <a:cubicBezTo>
                  <a:pt x="16831" y="0"/>
                  <a:pt x="16831" y="0"/>
                  <a:pt x="16831" y="0"/>
                </a:cubicBezTo>
                <a:cubicBezTo>
                  <a:pt x="17953" y="0"/>
                  <a:pt x="18795" y="847"/>
                  <a:pt x="18795" y="2541"/>
                </a:cubicBezTo>
                <a:cubicBezTo>
                  <a:pt x="18795" y="14400"/>
                  <a:pt x="18795" y="14400"/>
                  <a:pt x="18795" y="14400"/>
                </a:cubicBezTo>
                <a:cubicBezTo>
                  <a:pt x="18795" y="16094"/>
                  <a:pt x="17953" y="17365"/>
                  <a:pt x="16831" y="17365"/>
                </a:cubicBezTo>
                <a:cubicBezTo>
                  <a:pt x="4488" y="17365"/>
                  <a:pt x="4488" y="17365"/>
                  <a:pt x="4488" y="17365"/>
                </a:cubicBezTo>
                <a:cubicBezTo>
                  <a:pt x="3647" y="17365"/>
                  <a:pt x="2805" y="16094"/>
                  <a:pt x="2805" y="14400"/>
                </a:cubicBezTo>
                <a:close/>
                <a:moveTo>
                  <a:pt x="4208" y="14400"/>
                </a:moveTo>
                <a:cubicBezTo>
                  <a:pt x="4208" y="14824"/>
                  <a:pt x="4488" y="15247"/>
                  <a:pt x="4488" y="15247"/>
                </a:cubicBezTo>
                <a:cubicBezTo>
                  <a:pt x="16831" y="15247"/>
                  <a:pt x="16831" y="15247"/>
                  <a:pt x="16831" y="15247"/>
                </a:cubicBezTo>
                <a:cubicBezTo>
                  <a:pt x="17112" y="15247"/>
                  <a:pt x="17112" y="14824"/>
                  <a:pt x="17112" y="14400"/>
                </a:cubicBezTo>
                <a:cubicBezTo>
                  <a:pt x="17112" y="2541"/>
                  <a:pt x="17112" y="2541"/>
                  <a:pt x="17112" y="2541"/>
                </a:cubicBezTo>
                <a:cubicBezTo>
                  <a:pt x="17112" y="2118"/>
                  <a:pt x="17112" y="2118"/>
                  <a:pt x="16831" y="2118"/>
                </a:cubicBezTo>
                <a:cubicBezTo>
                  <a:pt x="4488" y="2118"/>
                  <a:pt x="4488" y="2118"/>
                  <a:pt x="4488" y="2118"/>
                </a:cubicBezTo>
                <a:cubicBezTo>
                  <a:pt x="4488" y="2118"/>
                  <a:pt x="4208" y="2118"/>
                  <a:pt x="4208" y="2541"/>
                </a:cubicBezTo>
                <a:lnTo>
                  <a:pt x="4208" y="14400"/>
                </a:lnTo>
                <a:close/>
                <a:moveTo>
                  <a:pt x="11782" y="19906"/>
                </a:moveTo>
                <a:cubicBezTo>
                  <a:pt x="11782" y="19482"/>
                  <a:pt x="11782" y="19482"/>
                  <a:pt x="11782" y="19482"/>
                </a:cubicBezTo>
                <a:cubicBezTo>
                  <a:pt x="9818" y="19482"/>
                  <a:pt x="9818" y="19482"/>
                  <a:pt x="9818" y="19482"/>
                </a:cubicBezTo>
                <a:cubicBezTo>
                  <a:pt x="9818" y="19482"/>
                  <a:pt x="9538" y="19482"/>
                  <a:pt x="9538" y="19906"/>
                </a:cubicBezTo>
                <a:cubicBezTo>
                  <a:pt x="9538" y="19906"/>
                  <a:pt x="9818" y="19906"/>
                  <a:pt x="9818" y="19906"/>
                </a:cubicBezTo>
                <a:cubicBezTo>
                  <a:pt x="11782" y="19906"/>
                  <a:pt x="11782" y="19906"/>
                  <a:pt x="11782" y="19906"/>
                </a:cubicBezTo>
                <a:cubicBezTo>
                  <a:pt x="11782" y="19906"/>
                  <a:pt x="11782" y="19906"/>
                  <a:pt x="11782" y="1990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7" name="Shape 5731"/>
          <p:cNvSpPr/>
          <p:nvPr/>
        </p:nvSpPr>
        <p:spPr>
          <a:xfrm>
            <a:off x="2308616" y="3834091"/>
            <a:ext cx="424398" cy="421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83" y="20035"/>
                </a:moveTo>
                <a:cubicBezTo>
                  <a:pt x="19749" y="21287"/>
                  <a:pt x="19749" y="21287"/>
                  <a:pt x="19749" y="21287"/>
                </a:cubicBezTo>
                <a:cubicBezTo>
                  <a:pt x="19440" y="21600"/>
                  <a:pt x="19131" y="21600"/>
                  <a:pt x="18514" y="21600"/>
                </a:cubicBezTo>
                <a:cubicBezTo>
                  <a:pt x="18206" y="21600"/>
                  <a:pt x="17589" y="21600"/>
                  <a:pt x="17589" y="21287"/>
                </a:cubicBezTo>
                <a:cubicBezTo>
                  <a:pt x="12960" y="16591"/>
                  <a:pt x="12960" y="16591"/>
                  <a:pt x="12960" y="16591"/>
                </a:cubicBezTo>
                <a:cubicBezTo>
                  <a:pt x="12651" y="16278"/>
                  <a:pt x="12343" y="15965"/>
                  <a:pt x="12343" y="15652"/>
                </a:cubicBezTo>
                <a:cubicBezTo>
                  <a:pt x="12343" y="15026"/>
                  <a:pt x="12651" y="14713"/>
                  <a:pt x="12960" y="14400"/>
                </a:cubicBezTo>
                <a:cubicBezTo>
                  <a:pt x="9874" y="11270"/>
                  <a:pt x="9874" y="11270"/>
                  <a:pt x="9874" y="11270"/>
                </a:cubicBezTo>
                <a:cubicBezTo>
                  <a:pt x="8331" y="12835"/>
                  <a:pt x="8331" y="12835"/>
                  <a:pt x="8331" y="12835"/>
                </a:cubicBezTo>
                <a:cubicBezTo>
                  <a:pt x="8023" y="12835"/>
                  <a:pt x="8023" y="12835"/>
                  <a:pt x="7714" y="12835"/>
                </a:cubicBezTo>
                <a:cubicBezTo>
                  <a:pt x="7714" y="12835"/>
                  <a:pt x="7406" y="12835"/>
                  <a:pt x="7406" y="12835"/>
                </a:cubicBezTo>
                <a:cubicBezTo>
                  <a:pt x="7714" y="13148"/>
                  <a:pt x="8023" y="13461"/>
                  <a:pt x="8023" y="14087"/>
                </a:cubicBezTo>
                <a:cubicBezTo>
                  <a:pt x="8023" y="14400"/>
                  <a:pt x="8023" y="14713"/>
                  <a:pt x="7714" y="14713"/>
                </a:cubicBezTo>
                <a:cubicBezTo>
                  <a:pt x="7406" y="15339"/>
                  <a:pt x="6789" y="15965"/>
                  <a:pt x="6171" y="15965"/>
                </a:cubicBezTo>
                <a:cubicBezTo>
                  <a:pt x="5863" y="15965"/>
                  <a:pt x="5554" y="15652"/>
                  <a:pt x="5554" y="15652"/>
                </a:cubicBezTo>
                <a:cubicBezTo>
                  <a:pt x="309" y="10330"/>
                  <a:pt x="309" y="10330"/>
                  <a:pt x="309" y="10330"/>
                </a:cubicBezTo>
                <a:cubicBezTo>
                  <a:pt x="0" y="10017"/>
                  <a:pt x="0" y="9704"/>
                  <a:pt x="0" y="9391"/>
                </a:cubicBezTo>
                <a:cubicBezTo>
                  <a:pt x="0" y="8765"/>
                  <a:pt x="617" y="8452"/>
                  <a:pt x="926" y="7826"/>
                </a:cubicBezTo>
                <a:cubicBezTo>
                  <a:pt x="1234" y="7826"/>
                  <a:pt x="1543" y="7513"/>
                  <a:pt x="1851" y="7513"/>
                </a:cubicBezTo>
                <a:cubicBezTo>
                  <a:pt x="2469" y="7513"/>
                  <a:pt x="2777" y="7826"/>
                  <a:pt x="3086" y="8452"/>
                </a:cubicBezTo>
                <a:cubicBezTo>
                  <a:pt x="3086" y="8139"/>
                  <a:pt x="3086" y="8139"/>
                  <a:pt x="3086" y="7826"/>
                </a:cubicBezTo>
                <a:cubicBezTo>
                  <a:pt x="3086" y="7826"/>
                  <a:pt x="3086" y="7513"/>
                  <a:pt x="3086" y="7513"/>
                </a:cubicBezTo>
                <a:cubicBezTo>
                  <a:pt x="7406" y="3130"/>
                  <a:pt x="7406" y="3130"/>
                  <a:pt x="7406" y="3130"/>
                </a:cubicBezTo>
                <a:cubicBezTo>
                  <a:pt x="7406" y="3130"/>
                  <a:pt x="7714" y="2817"/>
                  <a:pt x="7714" y="2817"/>
                </a:cubicBezTo>
                <a:cubicBezTo>
                  <a:pt x="8023" y="2817"/>
                  <a:pt x="8023" y="3130"/>
                  <a:pt x="8331" y="3130"/>
                </a:cubicBezTo>
                <a:cubicBezTo>
                  <a:pt x="8023" y="2817"/>
                  <a:pt x="7714" y="2504"/>
                  <a:pt x="7714" y="1878"/>
                </a:cubicBezTo>
                <a:cubicBezTo>
                  <a:pt x="7714" y="1565"/>
                  <a:pt x="7714" y="1252"/>
                  <a:pt x="8023" y="939"/>
                </a:cubicBezTo>
                <a:cubicBezTo>
                  <a:pt x="8331" y="626"/>
                  <a:pt x="8640" y="0"/>
                  <a:pt x="9566" y="0"/>
                </a:cubicBezTo>
                <a:cubicBezTo>
                  <a:pt x="9874" y="0"/>
                  <a:pt x="10183" y="0"/>
                  <a:pt x="10183" y="313"/>
                </a:cubicBezTo>
                <a:cubicBezTo>
                  <a:pt x="15429" y="5322"/>
                  <a:pt x="15429" y="5322"/>
                  <a:pt x="15429" y="5322"/>
                </a:cubicBezTo>
                <a:cubicBezTo>
                  <a:pt x="15429" y="5635"/>
                  <a:pt x="15737" y="5948"/>
                  <a:pt x="15737" y="6261"/>
                </a:cubicBezTo>
                <a:cubicBezTo>
                  <a:pt x="15737" y="6887"/>
                  <a:pt x="15120" y="7513"/>
                  <a:pt x="14503" y="7826"/>
                </a:cubicBezTo>
                <a:cubicBezTo>
                  <a:pt x="14503" y="8139"/>
                  <a:pt x="14194" y="8139"/>
                  <a:pt x="13886" y="8139"/>
                </a:cubicBezTo>
                <a:cubicBezTo>
                  <a:pt x="13269" y="8139"/>
                  <a:pt x="12960" y="7826"/>
                  <a:pt x="12651" y="7513"/>
                </a:cubicBezTo>
                <a:cubicBezTo>
                  <a:pt x="12651" y="7513"/>
                  <a:pt x="12651" y="7826"/>
                  <a:pt x="12651" y="7826"/>
                </a:cubicBezTo>
                <a:cubicBezTo>
                  <a:pt x="12651" y="8139"/>
                  <a:pt x="12651" y="8139"/>
                  <a:pt x="12651" y="8452"/>
                </a:cubicBezTo>
                <a:cubicBezTo>
                  <a:pt x="11109" y="10017"/>
                  <a:pt x="11109" y="10017"/>
                  <a:pt x="11109" y="10017"/>
                </a:cubicBezTo>
                <a:cubicBezTo>
                  <a:pt x="14194" y="13148"/>
                  <a:pt x="14194" y="13148"/>
                  <a:pt x="14194" y="13148"/>
                </a:cubicBezTo>
                <a:cubicBezTo>
                  <a:pt x="14503" y="12835"/>
                  <a:pt x="14811" y="12522"/>
                  <a:pt x="15429" y="12522"/>
                </a:cubicBezTo>
                <a:cubicBezTo>
                  <a:pt x="15737" y="12522"/>
                  <a:pt x="16354" y="12835"/>
                  <a:pt x="16663" y="13148"/>
                </a:cubicBezTo>
                <a:cubicBezTo>
                  <a:pt x="20983" y="17530"/>
                  <a:pt x="20983" y="17530"/>
                  <a:pt x="20983" y="17530"/>
                </a:cubicBezTo>
                <a:cubicBezTo>
                  <a:pt x="21291" y="17843"/>
                  <a:pt x="21600" y="18470"/>
                  <a:pt x="21600" y="18783"/>
                </a:cubicBezTo>
                <a:cubicBezTo>
                  <a:pt x="21600" y="19096"/>
                  <a:pt x="21291" y="19722"/>
                  <a:pt x="20983" y="2003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8" name="Shape 5732"/>
          <p:cNvSpPr/>
          <p:nvPr/>
        </p:nvSpPr>
        <p:spPr>
          <a:xfrm>
            <a:off x="3171463" y="3853764"/>
            <a:ext cx="255762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29" y="10103"/>
                </a:moveTo>
                <a:cubicBezTo>
                  <a:pt x="18000" y="11148"/>
                  <a:pt x="15943" y="12890"/>
                  <a:pt x="15943" y="14284"/>
                </a:cubicBezTo>
                <a:cubicBezTo>
                  <a:pt x="16457" y="14632"/>
                  <a:pt x="16971" y="14981"/>
                  <a:pt x="16971" y="15329"/>
                </a:cubicBezTo>
                <a:cubicBezTo>
                  <a:pt x="16971" y="15677"/>
                  <a:pt x="16457" y="16026"/>
                  <a:pt x="16457" y="16374"/>
                </a:cubicBezTo>
                <a:cubicBezTo>
                  <a:pt x="16457" y="16374"/>
                  <a:pt x="16971" y="16723"/>
                  <a:pt x="16971" y="17071"/>
                </a:cubicBezTo>
                <a:cubicBezTo>
                  <a:pt x="16971" y="17768"/>
                  <a:pt x="16457" y="18116"/>
                  <a:pt x="15943" y="18465"/>
                </a:cubicBezTo>
                <a:cubicBezTo>
                  <a:pt x="15943" y="18465"/>
                  <a:pt x="15943" y="18813"/>
                  <a:pt x="15943" y="18813"/>
                </a:cubicBezTo>
                <a:cubicBezTo>
                  <a:pt x="15943" y="19858"/>
                  <a:pt x="14914" y="20206"/>
                  <a:pt x="13886" y="20206"/>
                </a:cubicBezTo>
                <a:cubicBezTo>
                  <a:pt x="13371" y="21252"/>
                  <a:pt x="12343" y="21600"/>
                  <a:pt x="10800" y="21600"/>
                </a:cubicBezTo>
                <a:cubicBezTo>
                  <a:pt x="9771" y="21600"/>
                  <a:pt x="8229" y="21252"/>
                  <a:pt x="7714" y="20206"/>
                </a:cubicBezTo>
                <a:cubicBezTo>
                  <a:pt x="6686" y="20206"/>
                  <a:pt x="5657" y="19858"/>
                  <a:pt x="5657" y="18813"/>
                </a:cubicBezTo>
                <a:cubicBezTo>
                  <a:pt x="5657" y="18813"/>
                  <a:pt x="5657" y="18465"/>
                  <a:pt x="5657" y="18465"/>
                </a:cubicBezTo>
                <a:cubicBezTo>
                  <a:pt x="5143" y="18116"/>
                  <a:pt x="4629" y="17768"/>
                  <a:pt x="4629" y="17071"/>
                </a:cubicBezTo>
                <a:cubicBezTo>
                  <a:pt x="4629" y="16723"/>
                  <a:pt x="5143" y="16374"/>
                  <a:pt x="5143" y="16374"/>
                </a:cubicBezTo>
                <a:cubicBezTo>
                  <a:pt x="5143" y="16026"/>
                  <a:pt x="4629" y="15677"/>
                  <a:pt x="4629" y="15329"/>
                </a:cubicBezTo>
                <a:cubicBezTo>
                  <a:pt x="4629" y="14981"/>
                  <a:pt x="5143" y="14632"/>
                  <a:pt x="5657" y="14284"/>
                </a:cubicBezTo>
                <a:cubicBezTo>
                  <a:pt x="5657" y="12890"/>
                  <a:pt x="3600" y="11148"/>
                  <a:pt x="2571" y="10103"/>
                </a:cubicBezTo>
                <a:cubicBezTo>
                  <a:pt x="1029" y="9058"/>
                  <a:pt x="0" y="8013"/>
                  <a:pt x="0" y="6271"/>
                </a:cubicBezTo>
                <a:cubicBezTo>
                  <a:pt x="0" y="2787"/>
                  <a:pt x="5657" y="0"/>
                  <a:pt x="10800" y="0"/>
                </a:cubicBezTo>
                <a:cubicBezTo>
                  <a:pt x="15943" y="0"/>
                  <a:pt x="21600" y="2787"/>
                  <a:pt x="21600" y="6271"/>
                </a:cubicBezTo>
                <a:cubicBezTo>
                  <a:pt x="21600" y="8013"/>
                  <a:pt x="20571" y="9058"/>
                  <a:pt x="19029" y="10103"/>
                </a:cubicBezTo>
                <a:close/>
                <a:moveTo>
                  <a:pt x="10800" y="2090"/>
                </a:moveTo>
                <a:cubicBezTo>
                  <a:pt x="7200" y="2090"/>
                  <a:pt x="3086" y="3484"/>
                  <a:pt x="3086" y="6271"/>
                </a:cubicBezTo>
                <a:cubicBezTo>
                  <a:pt x="3086" y="7316"/>
                  <a:pt x="3600" y="8361"/>
                  <a:pt x="4114" y="9058"/>
                </a:cubicBezTo>
                <a:cubicBezTo>
                  <a:pt x="4629" y="9406"/>
                  <a:pt x="5143" y="9406"/>
                  <a:pt x="5657" y="9755"/>
                </a:cubicBezTo>
                <a:cubicBezTo>
                  <a:pt x="7200" y="11148"/>
                  <a:pt x="8229" y="12542"/>
                  <a:pt x="8229" y="13935"/>
                </a:cubicBezTo>
                <a:cubicBezTo>
                  <a:pt x="13371" y="13935"/>
                  <a:pt x="13371" y="13935"/>
                  <a:pt x="13371" y="13935"/>
                </a:cubicBezTo>
                <a:cubicBezTo>
                  <a:pt x="13371" y="12542"/>
                  <a:pt x="14400" y="11148"/>
                  <a:pt x="15943" y="9755"/>
                </a:cubicBezTo>
                <a:cubicBezTo>
                  <a:pt x="16457" y="9406"/>
                  <a:pt x="16971" y="9406"/>
                  <a:pt x="17486" y="9058"/>
                </a:cubicBezTo>
                <a:cubicBezTo>
                  <a:pt x="18000" y="8361"/>
                  <a:pt x="18514" y="7316"/>
                  <a:pt x="18514" y="6271"/>
                </a:cubicBezTo>
                <a:cubicBezTo>
                  <a:pt x="18514" y="3484"/>
                  <a:pt x="14400" y="2090"/>
                  <a:pt x="10800" y="2090"/>
                </a:cubicBezTo>
                <a:close/>
                <a:moveTo>
                  <a:pt x="14914" y="6968"/>
                </a:moveTo>
                <a:cubicBezTo>
                  <a:pt x="14400" y="6968"/>
                  <a:pt x="13886" y="6619"/>
                  <a:pt x="13886" y="6271"/>
                </a:cubicBezTo>
                <a:cubicBezTo>
                  <a:pt x="13886" y="5574"/>
                  <a:pt x="11829" y="5226"/>
                  <a:pt x="10800" y="5226"/>
                </a:cubicBezTo>
                <a:cubicBezTo>
                  <a:pt x="10286" y="5226"/>
                  <a:pt x="10286" y="4877"/>
                  <a:pt x="10286" y="4529"/>
                </a:cubicBezTo>
                <a:cubicBezTo>
                  <a:pt x="10286" y="4529"/>
                  <a:pt x="10286" y="4181"/>
                  <a:pt x="10800" y="4181"/>
                </a:cubicBezTo>
                <a:cubicBezTo>
                  <a:pt x="12857" y="4181"/>
                  <a:pt x="15429" y="4877"/>
                  <a:pt x="15429" y="6271"/>
                </a:cubicBezTo>
                <a:cubicBezTo>
                  <a:pt x="15429" y="6619"/>
                  <a:pt x="14914" y="6968"/>
                  <a:pt x="14914" y="696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9" name="Shape 5733"/>
          <p:cNvSpPr/>
          <p:nvPr/>
        </p:nvSpPr>
        <p:spPr>
          <a:xfrm>
            <a:off x="4048357" y="3853764"/>
            <a:ext cx="376617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768"/>
                </a:moveTo>
                <a:cubicBezTo>
                  <a:pt x="21600" y="19858"/>
                  <a:pt x="19858" y="21600"/>
                  <a:pt x="17768" y="21600"/>
                </a:cubicBezTo>
                <a:cubicBezTo>
                  <a:pt x="4181" y="21600"/>
                  <a:pt x="4181" y="21600"/>
                  <a:pt x="4181" y="21600"/>
                </a:cubicBezTo>
                <a:cubicBezTo>
                  <a:pt x="2090" y="21600"/>
                  <a:pt x="0" y="19858"/>
                  <a:pt x="0" y="17768"/>
                </a:cubicBezTo>
                <a:cubicBezTo>
                  <a:pt x="0" y="4181"/>
                  <a:pt x="0" y="4181"/>
                  <a:pt x="0" y="4181"/>
                </a:cubicBezTo>
                <a:cubicBezTo>
                  <a:pt x="0" y="2090"/>
                  <a:pt x="2090" y="0"/>
                  <a:pt x="4181" y="0"/>
                </a:cubicBezTo>
                <a:cubicBezTo>
                  <a:pt x="17768" y="0"/>
                  <a:pt x="17768" y="0"/>
                  <a:pt x="17768" y="0"/>
                </a:cubicBezTo>
                <a:cubicBezTo>
                  <a:pt x="19858" y="0"/>
                  <a:pt x="21600" y="2090"/>
                  <a:pt x="21600" y="4181"/>
                </a:cubicBezTo>
                <a:lnTo>
                  <a:pt x="21600" y="17768"/>
                </a:lnTo>
                <a:close/>
                <a:moveTo>
                  <a:pt x="5226" y="3832"/>
                </a:moveTo>
                <a:cubicBezTo>
                  <a:pt x="4181" y="3832"/>
                  <a:pt x="3135" y="4529"/>
                  <a:pt x="3135" y="5574"/>
                </a:cubicBezTo>
                <a:cubicBezTo>
                  <a:pt x="3135" y="6271"/>
                  <a:pt x="3832" y="6968"/>
                  <a:pt x="5226" y="6968"/>
                </a:cubicBezTo>
                <a:cubicBezTo>
                  <a:pt x="5226" y="6968"/>
                  <a:pt x="5226" y="6968"/>
                  <a:pt x="5226" y="6968"/>
                </a:cubicBezTo>
                <a:cubicBezTo>
                  <a:pt x="6271" y="6968"/>
                  <a:pt x="6968" y="6271"/>
                  <a:pt x="6968" y="5574"/>
                </a:cubicBezTo>
                <a:cubicBezTo>
                  <a:pt x="6968" y="4529"/>
                  <a:pt x="6271" y="3832"/>
                  <a:pt x="5226" y="3832"/>
                </a:cubicBezTo>
                <a:close/>
                <a:moveTo>
                  <a:pt x="6619" y="18116"/>
                </a:moveTo>
                <a:cubicBezTo>
                  <a:pt x="6619" y="8361"/>
                  <a:pt x="6619" y="8361"/>
                  <a:pt x="6619" y="8361"/>
                </a:cubicBezTo>
                <a:cubicBezTo>
                  <a:pt x="3484" y="8361"/>
                  <a:pt x="3484" y="8361"/>
                  <a:pt x="3484" y="8361"/>
                </a:cubicBezTo>
                <a:cubicBezTo>
                  <a:pt x="3484" y="18116"/>
                  <a:pt x="3484" y="18116"/>
                  <a:pt x="3484" y="18116"/>
                </a:cubicBezTo>
                <a:lnTo>
                  <a:pt x="6619" y="18116"/>
                </a:lnTo>
                <a:close/>
                <a:moveTo>
                  <a:pt x="18465" y="18116"/>
                </a:moveTo>
                <a:cubicBezTo>
                  <a:pt x="18465" y="12542"/>
                  <a:pt x="18465" y="12542"/>
                  <a:pt x="18465" y="12542"/>
                </a:cubicBezTo>
                <a:cubicBezTo>
                  <a:pt x="18465" y="9755"/>
                  <a:pt x="16723" y="8361"/>
                  <a:pt x="14632" y="8361"/>
                </a:cubicBezTo>
                <a:cubicBezTo>
                  <a:pt x="12890" y="8361"/>
                  <a:pt x="12194" y="9058"/>
                  <a:pt x="11845" y="9755"/>
                </a:cubicBezTo>
                <a:cubicBezTo>
                  <a:pt x="11845" y="9755"/>
                  <a:pt x="11845" y="9755"/>
                  <a:pt x="11845" y="9755"/>
                </a:cubicBezTo>
                <a:cubicBezTo>
                  <a:pt x="11845" y="8361"/>
                  <a:pt x="11845" y="8361"/>
                  <a:pt x="11845" y="8361"/>
                </a:cubicBezTo>
                <a:cubicBezTo>
                  <a:pt x="8361" y="8361"/>
                  <a:pt x="8361" y="8361"/>
                  <a:pt x="8361" y="8361"/>
                </a:cubicBezTo>
                <a:cubicBezTo>
                  <a:pt x="8361" y="8361"/>
                  <a:pt x="8361" y="9406"/>
                  <a:pt x="8361" y="18116"/>
                </a:cubicBezTo>
                <a:cubicBezTo>
                  <a:pt x="11845" y="18116"/>
                  <a:pt x="11845" y="18116"/>
                  <a:pt x="11845" y="18116"/>
                </a:cubicBezTo>
                <a:cubicBezTo>
                  <a:pt x="11845" y="12890"/>
                  <a:pt x="11845" y="12890"/>
                  <a:pt x="11845" y="12890"/>
                </a:cubicBezTo>
                <a:cubicBezTo>
                  <a:pt x="11845" y="12542"/>
                  <a:pt x="11845" y="12194"/>
                  <a:pt x="11845" y="11845"/>
                </a:cubicBezTo>
                <a:cubicBezTo>
                  <a:pt x="12194" y="11497"/>
                  <a:pt x="12542" y="10800"/>
                  <a:pt x="13587" y="10800"/>
                </a:cubicBezTo>
                <a:cubicBezTo>
                  <a:pt x="14632" y="10800"/>
                  <a:pt x="14981" y="11497"/>
                  <a:pt x="14981" y="12890"/>
                </a:cubicBezTo>
                <a:cubicBezTo>
                  <a:pt x="14981" y="18116"/>
                  <a:pt x="14981" y="18116"/>
                  <a:pt x="14981" y="18116"/>
                </a:cubicBezTo>
                <a:lnTo>
                  <a:pt x="18465" y="1811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0" name="Shape 5734"/>
          <p:cNvSpPr/>
          <p:nvPr/>
        </p:nvSpPr>
        <p:spPr>
          <a:xfrm>
            <a:off x="4930877" y="3828469"/>
            <a:ext cx="430018" cy="4328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563" y="13994"/>
                </a:moveTo>
                <a:cubicBezTo>
                  <a:pt x="0" y="13994"/>
                  <a:pt x="0" y="13994"/>
                  <a:pt x="0" y="13994"/>
                </a:cubicBezTo>
                <a:cubicBezTo>
                  <a:pt x="0" y="13690"/>
                  <a:pt x="0" y="13386"/>
                  <a:pt x="0" y="13082"/>
                </a:cubicBezTo>
                <a:cubicBezTo>
                  <a:pt x="0" y="10952"/>
                  <a:pt x="2738" y="10648"/>
                  <a:pt x="2738" y="9431"/>
                </a:cubicBezTo>
                <a:cubicBezTo>
                  <a:pt x="2738" y="9127"/>
                  <a:pt x="2434" y="8823"/>
                  <a:pt x="2130" y="8823"/>
                </a:cubicBezTo>
                <a:cubicBezTo>
                  <a:pt x="1825" y="8823"/>
                  <a:pt x="1217" y="9431"/>
                  <a:pt x="1217" y="9735"/>
                </a:cubicBezTo>
                <a:cubicBezTo>
                  <a:pt x="0" y="8823"/>
                  <a:pt x="0" y="8823"/>
                  <a:pt x="0" y="8823"/>
                </a:cubicBezTo>
                <a:cubicBezTo>
                  <a:pt x="608" y="8214"/>
                  <a:pt x="1217" y="7606"/>
                  <a:pt x="2130" y="7606"/>
                </a:cubicBezTo>
                <a:cubicBezTo>
                  <a:pt x="3346" y="7606"/>
                  <a:pt x="4259" y="8214"/>
                  <a:pt x="4259" y="9431"/>
                </a:cubicBezTo>
                <a:cubicBezTo>
                  <a:pt x="4259" y="11256"/>
                  <a:pt x="1825" y="11561"/>
                  <a:pt x="1825" y="12777"/>
                </a:cubicBezTo>
                <a:cubicBezTo>
                  <a:pt x="3346" y="12777"/>
                  <a:pt x="3346" y="12777"/>
                  <a:pt x="3346" y="12777"/>
                </a:cubicBezTo>
                <a:cubicBezTo>
                  <a:pt x="3346" y="11865"/>
                  <a:pt x="3346" y="11865"/>
                  <a:pt x="3346" y="11865"/>
                </a:cubicBezTo>
                <a:cubicBezTo>
                  <a:pt x="4563" y="11865"/>
                  <a:pt x="4563" y="11865"/>
                  <a:pt x="4563" y="11865"/>
                </a:cubicBezTo>
                <a:lnTo>
                  <a:pt x="4563" y="13994"/>
                </a:lnTo>
                <a:close/>
                <a:moveTo>
                  <a:pt x="2130" y="21600"/>
                </a:moveTo>
                <a:cubicBezTo>
                  <a:pt x="1521" y="21600"/>
                  <a:pt x="608" y="21296"/>
                  <a:pt x="0" y="20992"/>
                </a:cubicBezTo>
                <a:cubicBezTo>
                  <a:pt x="913" y="19775"/>
                  <a:pt x="913" y="19775"/>
                  <a:pt x="913" y="19775"/>
                </a:cubicBezTo>
                <a:cubicBezTo>
                  <a:pt x="1217" y="20079"/>
                  <a:pt x="1521" y="20383"/>
                  <a:pt x="2130" y="20383"/>
                </a:cubicBezTo>
                <a:cubicBezTo>
                  <a:pt x="2434" y="20383"/>
                  <a:pt x="3042" y="20079"/>
                  <a:pt x="3042" y="19775"/>
                </a:cubicBezTo>
                <a:cubicBezTo>
                  <a:pt x="3042" y="18862"/>
                  <a:pt x="2130" y="18862"/>
                  <a:pt x="1521" y="18862"/>
                </a:cubicBezTo>
                <a:cubicBezTo>
                  <a:pt x="1217" y="18254"/>
                  <a:pt x="1217" y="18254"/>
                  <a:pt x="1217" y="18254"/>
                </a:cubicBezTo>
                <a:cubicBezTo>
                  <a:pt x="1825" y="17645"/>
                  <a:pt x="2130" y="17037"/>
                  <a:pt x="2738" y="16732"/>
                </a:cubicBezTo>
                <a:cubicBezTo>
                  <a:pt x="2738" y="16732"/>
                  <a:pt x="2738" y="16732"/>
                  <a:pt x="2738" y="16732"/>
                </a:cubicBezTo>
                <a:cubicBezTo>
                  <a:pt x="2434" y="16732"/>
                  <a:pt x="1825" y="16732"/>
                  <a:pt x="1521" y="16732"/>
                </a:cubicBezTo>
                <a:cubicBezTo>
                  <a:pt x="1521" y="17341"/>
                  <a:pt x="1521" y="17341"/>
                  <a:pt x="1521" y="17341"/>
                </a:cubicBezTo>
                <a:cubicBezTo>
                  <a:pt x="304" y="17341"/>
                  <a:pt x="304" y="17341"/>
                  <a:pt x="304" y="17341"/>
                </a:cubicBezTo>
                <a:cubicBezTo>
                  <a:pt x="304" y="15515"/>
                  <a:pt x="304" y="15515"/>
                  <a:pt x="304" y="15515"/>
                </a:cubicBezTo>
                <a:cubicBezTo>
                  <a:pt x="4259" y="15515"/>
                  <a:pt x="4259" y="15515"/>
                  <a:pt x="4259" y="15515"/>
                </a:cubicBezTo>
                <a:cubicBezTo>
                  <a:pt x="4259" y="16428"/>
                  <a:pt x="4259" y="16428"/>
                  <a:pt x="4259" y="16428"/>
                </a:cubicBezTo>
                <a:cubicBezTo>
                  <a:pt x="3042" y="17949"/>
                  <a:pt x="3042" y="17949"/>
                  <a:pt x="3042" y="17949"/>
                </a:cubicBezTo>
                <a:cubicBezTo>
                  <a:pt x="3955" y="18254"/>
                  <a:pt x="4563" y="18862"/>
                  <a:pt x="4563" y="19470"/>
                </a:cubicBezTo>
                <a:cubicBezTo>
                  <a:pt x="4563" y="20992"/>
                  <a:pt x="3346" y="21600"/>
                  <a:pt x="2130" y="21600"/>
                </a:cubicBezTo>
                <a:close/>
                <a:moveTo>
                  <a:pt x="4563" y="6085"/>
                </a:moveTo>
                <a:cubicBezTo>
                  <a:pt x="304" y="6085"/>
                  <a:pt x="304" y="6085"/>
                  <a:pt x="304" y="6085"/>
                </a:cubicBezTo>
                <a:cubicBezTo>
                  <a:pt x="304" y="4868"/>
                  <a:pt x="304" y="4868"/>
                  <a:pt x="304" y="4868"/>
                </a:cubicBezTo>
                <a:cubicBezTo>
                  <a:pt x="1825" y="4868"/>
                  <a:pt x="1825" y="4868"/>
                  <a:pt x="1825" y="4868"/>
                </a:cubicBezTo>
                <a:cubicBezTo>
                  <a:pt x="1825" y="3955"/>
                  <a:pt x="1825" y="2738"/>
                  <a:pt x="1825" y="1825"/>
                </a:cubicBezTo>
                <a:cubicBezTo>
                  <a:pt x="1825" y="1825"/>
                  <a:pt x="1825" y="1825"/>
                  <a:pt x="1825" y="1825"/>
                </a:cubicBezTo>
                <a:cubicBezTo>
                  <a:pt x="1825" y="1825"/>
                  <a:pt x="1825" y="1825"/>
                  <a:pt x="1825" y="1825"/>
                </a:cubicBezTo>
                <a:cubicBezTo>
                  <a:pt x="1521" y="2130"/>
                  <a:pt x="1217" y="2130"/>
                  <a:pt x="1217" y="2434"/>
                </a:cubicBezTo>
                <a:cubicBezTo>
                  <a:pt x="304" y="1521"/>
                  <a:pt x="304" y="1521"/>
                  <a:pt x="304" y="1521"/>
                </a:cubicBezTo>
                <a:cubicBezTo>
                  <a:pt x="1825" y="0"/>
                  <a:pt x="1825" y="0"/>
                  <a:pt x="1825" y="0"/>
                </a:cubicBezTo>
                <a:cubicBezTo>
                  <a:pt x="3346" y="0"/>
                  <a:pt x="3346" y="0"/>
                  <a:pt x="3346" y="0"/>
                </a:cubicBezTo>
                <a:cubicBezTo>
                  <a:pt x="3346" y="4868"/>
                  <a:pt x="3346" y="4868"/>
                  <a:pt x="3346" y="4868"/>
                </a:cubicBezTo>
                <a:cubicBezTo>
                  <a:pt x="4563" y="4868"/>
                  <a:pt x="4563" y="4868"/>
                  <a:pt x="4563" y="4868"/>
                </a:cubicBezTo>
                <a:lnTo>
                  <a:pt x="4563" y="6085"/>
                </a:lnTo>
                <a:close/>
                <a:moveTo>
                  <a:pt x="21600" y="5780"/>
                </a:moveTo>
                <a:cubicBezTo>
                  <a:pt x="21600" y="5780"/>
                  <a:pt x="21600" y="6085"/>
                  <a:pt x="21296" y="6085"/>
                </a:cubicBezTo>
                <a:cubicBezTo>
                  <a:pt x="6389" y="6085"/>
                  <a:pt x="6389" y="6085"/>
                  <a:pt x="6389" y="6085"/>
                </a:cubicBezTo>
                <a:cubicBezTo>
                  <a:pt x="6389" y="6085"/>
                  <a:pt x="6085" y="5780"/>
                  <a:pt x="6085" y="5780"/>
                </a:cubicBezTo>
                <a:cubicBezTo>
                  <a:pt x="6085" y="3346"/>
                  <a:pt x="6085" y="3346"/>
                  <a:pt x="6085" y="3346"/>
                </a:cubicBezTo>
                <a:cubicBezTo>
                  <a:pt x="6085" y="3042"/>
                  <a:pt x="6389" y="3042"/>
                  <a:pt x="6389" y="3042"/>
                </a:cubicBezTo>
                <a:cubicBezTo>
                  <a:pt x="21296" y="3042"/>
                  <a:pt x="21296" y="3042"/>
                  <a:pt x="21296" y="3042"/>
                </a:cubicBezTo>
                <a:cubicBezTo>
                  <a:pt x="21600" y="3042"/>
                  <a:pt x="21600" y="3042"/>
                  <a:pt x="21600" y="3346"/>
                </a:cubicBezTo>
                <a:lnTo>
                  <a:pt x="21600" y="5780"/>
                </a:lnTo>
                <a:close/>
                <a:moveTo>
                  <a:pt x="21600" y="11865"/>
                </a:moveTo>
                <a:cubicBezTo>
                  <a:pt x="21600" y="12169"/>
                  <a:pt x="21600" y="12169"/>
                  <a:pt x="21296" y="12169"/>
                </a:cubicBezTo>
                <a:cubicBezTo>
                  <a:pt x="6389" y="12169"/>
                  <a:pt x="6389" y="12169"/>
                  <a:pt x="6389" y="12169"/>
                </a:cubicBezTo>
                <a:cubicBezTo>
                  <a:pt x="6389" y="12169"/>
                  <a:pt x="6085" y="12169"/>
                  <a:pt x="6085" y="11865"/>
                </a:cubicBezTo>
                <a:cubicBezTo>
                  <a:pt x="6085" y="9431"/>
                  <a:pt x="6085" y="9431"/>
                  <a:pt x="6085" y="9431"/>
                </a:cubicBezTo>
                <a:cubicBezTo>
                  <a:pt x="6085" y="9431"/>
                  <a:pt x="6389" y="9127"/>
                  <a:pt x="6389" y="9127"/>
                </a:cubicBezTo>
                <a:cubicBezTo>
                  <a:pt x="21296" y="9127"/>
                  <a:pt x="21296" y="9127"/>
                  <a:pt x="21296" y="9127"/>
                </a:cubicBezTo>
                <a:cubicBezTo>
                  <a:pt x="21600" y="9127"/>
                  <a:pt x="21600" y="9431"/>
                  <a:pt x="21600" y="9431"/>
                </a:cubicBezTo>
                <a:lnTo>
                  <a:pt x="21600" y="11865"/>
                </a:lnTo>
                <a:close/>
                <a:moveTo>
                  <a:pt x="21600" y="18254"/>
                </a:moveTo>
                <a:cubicBezTo>
                  <a:pt x="21600" y="18254"/>
                  <a:pt x="21600" y="18558"/>
                  <a:pt x="21296" y="18558"/>
                </a:cubicBezTo>
                <a:cubicBezTo>
                  <a:pt x="6389" y="18558"/>
                  <a:pt x="6389" y="18558"/>
                  <a:pt x="6389" y="18558"/>
                </a:cubicBezTo>
                <a:cubicBezTo>
                  <a:pt x="6389" y="18558"/>
                  <a:pt x="6085" y="18254"/>
                  <a:pt x="6085" y="18254"/>
                </a:cubicBezTo>
                <a:cubicBezTo>
                  <a:pt x="6085" y="15820"/>
                  <a:pt x="6085" y="15820"/>
                  <a:pt x="6085" y="15820"/>
                </a:cubicBezTo>
                <a:cubicBezTo>
                  <a:pt x="6085" y="15515"/>
                  <a:pt x="6389" y="15515"/>
                  <a:pt x="6389" y="15515"/>
                </a:cubicBezTo>
                <a:cubicBezTo>
                  <a:pt x="21296" y="15515"/>
                  <a:pt x="21296" y="15515"/>
                  <a:pt x="21296" y="15515"/>
                </a:cubicBezTo>
                <a:cubicBezTo>
                  <a:pt x="21600" y="15515"/>
                  <a:pt x="21600" y="15515"/>
                  <a:pt x="21600" y="15820"/>
                </a:cubicBezTo>
                <a:lnTo>
                  <a:pt x="21600" y="1825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1" name="Shape 5735"/>
          <p:cNvSpPr/>
          <p:nvPr/>
        </p:nvSpPr>
        <p:spPr>
          <a:xfrm>
            <a:off x="5799343" y="3822848"/>
            <a:ext cx="186791" cy="4272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6" h="21600" extrusionOk="0">
                <a:moveTo>
                  <a:pt x="20903" y="16663"/>
                </a:moveTo>
                <a:cubicBezTo>
                  <a:pt x="11148" y="21291"/>
                  <a:pt x="11148" y="21291"/>
                  <a:pt x="11148" y="21291"/>
                </a:cubicBezTo>
                <a:cubicBezTo>
                  <a:pt x="11148" y="21600"/>
                  <a:pt x="11148" y="21600"/>
                  <a:pt x="10452" y="21600"/>
                </a:cubicBezTo>
                <a:cubicBezTo>
                  <a:pt x="10452" y="21600"/>
                  <a:pt x="10452" y="21600"/>
                  <a:pt x="9755" y="21291"/>
                </a:cubicBezTo>
                <a:cubicBezTo>
                  <a:pt x="0" y="16663"/>
                  <a:pt x="0" y="16663"/>
                  <a:pt x="0" y="16663"/>
                </a:cubicBezTo>
                <a:cubicBezTo>
                  <a:pt x="0" y="16354"/>
                  <a:pt x="0" y="16354"/>
                  <a:pt x="0" y="16046"/>
                </a:cubicBezTo>
                <a:cubicBezTo>
                  <a:pt x="0" y="16046"/>
                  <a:pt x="697" y="16046"/>
                  <a:pt x="697" y="16046"/>
                </a:cubicBezTo>
                <a:cubicBezTo>
                  <a:pt x="6968" y="16046"/>
                  <a:pt x="6968" y="16046"/>
                  <a:pt x="6968" y="16046"/>
                </a:cubicBezTo>
                <a:cubicBezTo>
                  <a:pt x="6968" y="617"/>
                  <a:pt x="6968" y="617"/>
                  <a:pt x="6968" y="617"/>
                </a:cubicBezTo>
                <a:cubicBezTo>
                  <a:pt x="6968" y="309"/>
                  <a:pt x="7665" y="0"/>
                  <a:pt x="7665" y="0"/>
                </a:cubicBezTo>
                <a:cubicBezTo>
                  <a:pt x="13239" y="0"/>
                  <a:pt x="13239" y="0"/>
                  <a:pt x="13239" y="0"/>
                </a:cubicBezTo>
                <a:cubicBezTo>
                  <a:pt x="13935" y="0"/>
                  <a:pt x="13935" y="309"/>
                  <a:pt x="13935" y="617"/>
                </a:cubicBezTo>
                <a:cubicBezTo>
                  <a:pt x="13935" y="16046"/>
                  <a:pt x="13935" y="16046"/>
                  <a:pt x="13935" y="16046"/>
                </a:cubicBezTo>
                <a:cubicBezTo>
                  <a:pt x="20206" y="16046"/>
                  <a:pt x="20206" y="16046"/>
                  <a:pt x="20206" y="16046"/>
                </a:cubicBezTo>
                <a:cubicBezTo>
                  <a:pt x="20903" y="16046"/>
                  <a:pt x="20903" y="16046"/>
                  <a:pt x="20903" y="16046"/>
                </a:cubicBezTo>
                <a:cubicBezTo>
                  <a:pt x="21600" y="16354"/>
                  <a:pt x="21600" y="16354"/>
                  <a:pt x="20903" y="1666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2" name="Shape 5736"/>
          <p:cNvSpPr/>
          <p:nvPr/>
        </p:nvSpPr>
        <p:spPr>
          <a:xfrm>
            <a:off x="6687484" y="3822846"/>
            <a:ext cx="396290" cy="4019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68" y="4582"/>
                </a:moveTo>
                <a:cubicBezTo>
                  <a:pt x="3988" y="21273"/>
                  <a:pt x="3988" y="21273"/>
                  <a:pt x="3988" y="21273"/>
                </a:cubicBezTo>
                <a:cubicBezTo>
                  <a:pt x="3655" y="21600"/>
                  <a:pt x="3655" y="21600"/>
                  <a:pt x="3323" y="21600"/>
                </a:cubicBezTo>
                <a:cubicBezTo>
                  <a:pt x="2991" y="21600"/>
                  <a:pt x="2991" y="21600"/>
                  <a:pt x="2658" y="21273"/>
                </a:cubicBezTo>
                <a:cubicBezTo>
                  <a:pt x="0" y="18655"/>
                  <a:pt x="0" y="18655"/>
                  <a:pt x="0" y="18655"/>
                </a:cubicBezTo>
                <a:cubicBezTo>
                  <a:pt x="0" y="18655"/>
                  <a:pt x="0" y="18327"/>
                  <a:pt x="0" y="18327"/>
                </a:cubicBezTo>
                <a:cubicBezTo>
                  <a:pt x="0" y="18000"/>
                  <a:pt x="0" y="17673"/>
                  <a:pt x="0" y="17673"/>
                </a:cubicBezTo>
                <a:cubicBezTo>
                  <a:pt x="17280" y="655"/>
                  <a:pt x="17280" y="655"/>
                  <a:pt x="17280" y="655"/>
                </a:cubicBezTo>
                <a:cubicBezTo>
                  <a:pt x="17280" y="655"/>
                  <a:pt x="17612" y="327"/>
                  <a:pt x="17945" y="327"/>
                </a:cubicBezTo>
                <a:cubicBezTo>
                  <a:pt x="17945" y="327"/>
                  <a:pt x="18277" y="655"/>
                  <a:pt x="18609" y="655"/>
                </a:cubicBezTo>
                <a:cubicBezTo>
                  <a:pt x="21268" y="3273"/>
                  <a:pt x="21268" y="3273"/>
                  <a:pt x="21268" y="3273"/>
                </a:cubicBezTo>
                <a:cubicBezTo>
                  <a:pt x="21268" y="3600"/>
                  <a:pt x="21268" y="3600"/>
                  <a:pt x="21268" y="3927"/>
                </a:cubicBezTo>
                <a:cubicBezTo>
                  <a:pt x="21268" y="4255"/>
                  <a:pt x="21268" y="4255"/>
                  <a:pt x="21268" y="4582"/>
                </a:cubicBezTo>
                <a:close/>
                <a:moveTo>
                  <a:pt x="4652" y="1636"/>
                </a:moveTo>
                <a:cubicBezTo>
                  <a:pt x="3323" y="2291"/>
                  <a:pt x="3323" y="2291"/>
                  <a:pt x="3323" y="2291"/>
                </a:cubicBezTo>
                <a:cubicBezTo>
                  <a:pt x="2991" y="3600"/>
                  <a:pt x="2991" y="3600"/>
                  <a:pt x="2991" y="3600"/>
                </a:cubicBezTo>
                <a:cubicBezTo>
                  <a:pt x="2658" y="2291"/>
                  <a:pt x="2658" y="2291"/>
                  <a:pt x="2658" y="2291"/>
                </a:cubicBezTo>
                <a:cubicBezTo>
                  <a:pt x="1329" y="1636"/>
                  <a:pt x="1329" y="1636"/>
                  <a:pt x="1329" y="1636"/>
                </a:cubicBezTo>
                <a:cubicBezTo>
                  <a:pt x="2658" y="1309"/>
                  <a:pt x="2658" y="1309"/>
                  <a:pt x="2658" y="1309"/>
                </a:cubicBezTo>
                <a:cubicBezTo>
                  <a:pt x="2991" y="0"/>
                  <a:pt x="2991" y="0"/>
                  <a:pt x="2991" y="0"/>
                </a:cubicBezTo>
                <a:cubicBezTo>
                  <a:pt x="3323" y="1309"/>
                  <a:pt x="3323" y="1309"/>
                  <a:pt x="3323" y="1309"/>
                </a:cubicBezTo>
                <a:lnTo>
                  <a:pt x="4652" y="1636"/>
                </a:lnTo>
                <a:close/>
                <a:moveTo>
                  <a:pt x="10634" y="4255"/>
                </a:moveTo>
                <a:cubicBezTo>
                  <a:pt x="7975" y="5236"/>
                  <a:pt x="7975" y="5236"/>
                  <a:pt x="7975" y="5236"/>
                </a:cubicBezTo>
                <a:cubicBezTo>
                  <a:pt x="7311" y="7527"/>
                  <a:pt x="7311" y="7527"/>
                  <a:pt x="7311" y="7527"/>
                </a:cubicBezTo>
                <a:cubicBezTo>
                  <a:pt x="6314" y="5236"/>
                  <a:pt x="6314" y="5236"/>
                  <a:pt x="6314" y="5236"/>
                </a:cubicBezTo>
                <a:cubicBezTo>
                  <a:pt x="3655" y="4255"/>
                  <a:pt x="3655" y="4255"/>
                  <a:pt x="3655" y="4255"/>
                </a:cubicBezTo>
                <a:cubicBezTo>
                  <a:pt x="6314" y="3600"/>
                  <a:pt x="6314" y="3600"/>
                  <a:pt x="6314" y="3600"/>
                </a:cubicBezTo>
                <a:cubicBezTo>
                  <a:pt x="7311" y="982"/>
                  <a:pt x="7311" y="982"/>
                  <a:pt x="7311" y="982"/>
                </a:cubicBezTo>
                <a:cubicBezTo>
                  <a:pt x="7975" y="3600"/>
                  <a:pt x="7975" y="3600"/>
                  <a:pt x="7975" y="3600"/>
                </a:cubicBezTo>
                <a:lnTo>
                  <a:pt x="10634" y="4255"/>
                </a:lnTo>
                <a:close/>
                <a:moveTo>
                  <a:pt x="13292" y="1636"/>
                </a:moveTo>
                <a:cubicBezTo>
                  <a:pt x="11963" y="2291"/>
                  <a:pt x="11963" y="2291"/>
                  <a:pt x="11963" y="2291"/>
                </a:cubicBezTo>
                <a:cubicBezTo>
                  <a:pt x="11298" y="3600"/>
                  <a:pt x="11298" y="3600"/>
                  <a:pt x="11298" y="3600"/>
                </a:cubicBezTo>
                <a:cubicBezTo>
                  <a:pt x="10966" y="2291"/>
                  <a:pt x="10966" y="2291"/>
                  <a:pt x="10966" y="2291"/>
                </a:cubicBezTo>
                <a:cubicBezTo>
                  <a:pt x="9637" y="1636"/>
                  <a:pt x="9637" y="1636"/>
                  <a:pt x="9637" y="1636"/>
                </a:cubicBezTo>
                <a:cubicBezTo>
                  <a:pt x="10966" y="1309"/>
                  <a:pt x="10966" y="1309"/>
                  <a:pt x="10966" y="1309"/>
                </a:cubicBezTo>
                <a:cubicBezTo>
                  <a:pt x="11298" y="0"/>
                  <a:pt x="11298" y="0"/>
                  <a:pt x="11298" y="0"/>
                </a:cubicBezTo>
                <a:cubicBezTo>
                  <a:pt x="11963" y="1309"/>
                  <a:pt x="11963" y="1309"/>
                  <a:pt x="11963" y="1309"/>
                </a:cubicBezTo>
                <a:lnTo>
                  <a:pt x="13292" y="1636"/>
                </a:lnTo>
                <a:close/>
                <a:moveTo>
                  <a:pt x="19274" y="3927"/>
                </a:moveTo>
                <a:cubicBezTo>
                  <a:pt x="17945" y="2618"/>
                  <a:pt x="17945" y="2618"/>
                  <a:pt x="17945" y="2618"/>
                </a:cubicBezTo>
                <a:cubicBezTo>
                  <a:pt x="13957" y="6218"/>
                  <a:pt x="13957" y="6218"/>
                  <a:pt x="13957" y="6218"/>
                </a:cubicBezTo>
                <a:cubicBezTo>
                  <a:pt x="15286" y="7855"/>
                  <a:pt x="15286" y="7855"/>
                  <a:pt x="15286" y="7855"/>
                </a:cubicBezTo>
                <a:lnTo>
                  <a:pt x="19274" y="3927"/>
                </a:lnTo>
                <a:close/>
                <a:moveTo>
                  <a:pt x="21600" y="10145"/>
                </a:moveTo>
                <a:cubicBezTo>
                  <a:pt x="20271" y="10473"/>
                  <a:pt x="20271" y="10473"/>
                  <a:pt x="20271" y="10473"/>
                </a:cubicBezTo>
                <a:cubicBezTo>
                  <a:pt x="19938" y="11782"/>
                  <a:pt x="19938" y="11782"/>
                  <a:pt x="19938" y="11782"/>
                </a:cubicBezTo>
                <a:cubicBezTo>
                  <a:pt x="19606" y="10473"/>
                  <a:pt x="19606" y="10473"/>
                  <a:pt x="19606" y="10473"/>
                </a:cubicBezTo>
                <a:cubicBezTo>
                  <a:pt x="18277" y="10145"/>
                  <a:pt x="18277" y="10145"/>
                  <a:pt x="18277" y="10145"/>
                </a:cubicBezTo>
                <a:cubicBezTo>
                  <a:pt x="19606" y="9818"/>
                  <a:pt x="19606" y="9818"/>
                  <a:pt x="19606" y="9818"/>
                </a:cubicBezTo>
                <a:cubicBezTo>
                  <a:pt x="19938" y="8509"/>
                  <a:pt x="19938" y="8509"/>
                  <a:pt x="19938" y="8509"/>
                </a:cubicBezTo>
                <a:cubicBezTo>
                  <a:pt x="20271" y="9818"/>
                  <a:pt x="20271" y="9818"/>
                  <a:pt x="20271" y="9818"/>
                </a:cubicBezTo>
                <a:lnTo>
                  <a:pt x="21600" y="1014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3" name="Shape 5737"/>
          <p:cNvSpPr/>
          <p:nvPr/>
        </p:nvSpPr>
        <p:spPr>
          <a:xfrm>
            <a:off x="7554648" y="3839711"/>
            <a:ext cx="434126" cy="3906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5" h="21600" extrusionOk="0">
                <a:moveTo>
                  <a:pt x="7425" y="14850"/>
                </a:moveTo>
                <a:cubicBezTo>
                  <a:pt x="7425" y="15187"/>
                  <a:pt x="7425" y="15525"/>
                  <a:pt x="7125" y="15525"/>
                </a:cubicBezTo>
                <a:cubicBezTo>
                  <a:pt x="7125" y="15525"/>
                  <a:pt x="6825" y="15525"/>
                  <a:pt x="6825" y="15525"/>
                </a:cubicBezTo>
                <a:cubicBezTo>
                  <a:pt x="6525" y="15525"/>
                  <a:pt x="6525" y="15525"/>
                  <a:pt x="6225" y="15187"/>
                </a:cubicBezTo>
                <a:cubicBezTo>
                  <a:pt x="225" y="8438"/>
                  <a:pt x="225" y="8438"/>
                  <a:pt x="225" y="8438"/>
                </a:cubicBezTo>
                <a:cubicBezTo>
                  <a:pt x="-75" y="8100"/>
                  <a:pt x="-75" y="7425"/>
                  <a:pt x="225" y="7088"/>
                </a:cubicBezTo>
                <a:cubicBezTo>
                  <a:pt x="6225" y="338"/>
                  <a:pt x="6225" y="338"/>
                  <a:pt x="6225" y="338"/>
                </a:cubicBezTo>
                <a:cubicBezTo>
                  <a:pt x="6525" y="0"/>
                  <a:pt x="6825" y="0"/>
                  <a:pt x="7125" y="0"/>
                </a:cubicBezTo>
                <a:cubicBezTo>
                  <a:pt x="7425" y="0"/>
                  <a:pt x="7425" y="338"/>
                  <a:pt x="7425" y="675"/>
                </a:cubicBezTo>
                <a:cubicBezTo>
                  <a:pt x="7425" y="1688"/>
                  <a:pt x="7425" y="1688"/>
                  <a:pt x="7425" y="1688"/>
                </a:cubicBezTo>
                <a:cubicBezTo>
                  <a:pt x="2925" y="7088"/>
                  <a:pt x="2925" y="7088"/>
                  <a:pt x="2925" y="7088"/>
                </a:cubicBezTo>
                <a:cubicBezTo>
                  <a:pt x="2625" y="7425"/>
                  <a:pt x="2625" y="8100"/>
                  <a:pt x="2925" y="8438"/>
                </a:cubicBezTo>
                <a:cubicBezTo>
                  <a:pt x="7425" y="13837"/>
                  <a:pt x="7425" y="13837"/>
                  <a:pt x="7425" y="13837"/>
                </a:cubicBezTo>
                <a:lnTo>
                  <a:pt x="7425" y="14850"/>
                </a:lnTo>
                <a:close/>
                <a:moveTo>
                  <a:pt x="19425" y="21262"/>
                </a:moveTo>
                <a:cubicBezTo>
                  <a:pt x="19425" y="21600"/>
                  <a:pt x="19125" y="21600"/>
                  <a:pt x="19125" y="21600"/>
                </a:cubicBezTo>
                <a:cubicBezTo>
                  <a:pt x="19125" y="21600"/>
                  <a:pt x="19125" y="21600"/>
                  <a:pt x="19125" y="21600"/>
                </a:cubicBezTo>
                <a:cubicBezTo>
                  <a:pt x="18825" y="21600"/>
                  <a:pt x="18825" y="21262"/>
                  <a:pt x="18825" y="21262"/>
                </a:cubicBezTo>
                <a:cubicBezTo>
                  <a:pt x="19125" y="17550"/>
                  <a:pt x="18825" y="15187"/>
                  <a:pt x="17325" y="13500"/>
                </a:cubicBezTo>
                <a:cubicBezTo>
                  <a:pt x="16425" y="12150"/>
                  <a:pt x="14925" y="11475"/>
                  <a:pt x="12225" y="11137"/>
                </a:cubicBezTo>
                <a:cubicBezTo>
                  <a:pt x="12225" y="14850"/>
                  <a:pt x="12225" y="14850"/>
                  <a:pt x="12225" y="14850"/>
                </a:cubicBezTo>
                <a:cubicBezTo>
                  <a:pt x="12225" y="15187"/>
                  <a:pt x="11925" y="15525"/>
                  <a:pt x="11625" y="15525"/>
                </a:cubicBezTo>
                <a:cubicBezTo>
                  <a:pt x="11625" y="15525"/>
                  <a:pt x="11625" y="15525"/>
                  <a:pt x="11325" y="15525"/>
                </a:cubicBezTo>
                <a:cubicBezTo>
                  <a:pt x="11325" y="15525"/>
                  <a:pt x="11025" y="15525"/>
                  <a:pt x="11025" y="15187"/>
                </a:cubicBezTo>
                <a:cubicBezTo>
                  <a:pt x="4725" y="8438"/>
                  <a:pt x="4725" y="8438"/>
                  <a:pt x="4725" y="8438"/>
                </a:cubicBezTo>
                <a:cubicBezTo>
                  <a:pt x="4425" y="8100"/>
                  <a:pt x="4425" y="7425"/>
                  <a:pt x="4725" y="7088"/>
                </a:cubicBezTo>
                <a:cubicBezTo>
                  <a:pt x="11025" y="338"/>
                  <a:pt x="11025" y="338"/>
                  <a:pt x="11025" y="338"/>
                </a:cubicBezTo>
                <a:cubicBezTo>
                  <a:pt x="11025" y="0"/>
                  <a:pt x="11325" y="0"/>
                  <a:pt x="11625" y="0"/>
                </a:cubicBezTo>
                <a:cubicBezTo>
                  <a:pt x="11925" y="0"/>
                  <a:pt x="12225" y="338"/>
                  <a:pt x="12225" y="675"/>
                </a:cubicBezTo>
                <a:cubicBezTo>
                  <a:pt x="12225" y="4388"/>
                  <a:pt x="12225" y="4388"/>
                  <a:pt x="12225" y="4388"/>
                </a:cubicBezTo>
                <a:cubicBezTo>
                  <a:pt x="15525" y="4725"/>
                  <a:pt x="17925" y="5738"/>
                  <a:pt x="19425" y="7425"/>
                </a:cubicBezTo>
                <a:cubicBezTo>
                  <a:pt x="21225" y="9450"/>
                  <a:pt x="21525" y="12487"/>
                  <a:pt x="21525" y="14175"/>
                </a:cubicBezTo>
                <a:cubicBezTo>
                  <a:pt x="21525" y="17212"/>
                  <a:pt x="19425" y="21262"/>
                  <a:pt x="19425" y="2126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76" name="Shape 5738">
            <a:extLst>
              <a:ext uri="{FF2B5EF4-FFF2-40B4-BE49-F238E27FC236}">
                <a16:creationId xmlns:a16="http://schemas.microsoft.com/office/drawing/2014/main" id="{EA043429-C726-4058-A90B-509247520740}"/>
              </a:ext>
            </a:extLst>
          </p:cNvPr>
          <p:cNvSpPr/>
          <p:nvPr/>
        </p:nvSpPr>
        <p:spPr>
          <a:xfrm>
            <a:off x="8424414" y="3910579"/>
            <a:ext cx="376617" cy="262988"/>
          </a:xfrm>
          <a:custGeom>
            <a:avLst/>
            <a:gdLst>
              <a:gd name="connsiteX0" fmla="*/ 471165 w 607639"/>
              <a:gd name="connsiteY0" fmla="*/ 232443 h 424310"/>
              <a:gd name="connsiteX1" fmla="*/ 554492 w 607639"/>
              <a:gd name="connsiteY1" fmla="*/ 232443 h 424310"/>
              <a:gd name="connsiteX2" fmla="*/ 607639 w 607639"/>
              <a:gd name="connsiteY2" fmla="*/ 285482 h 424310"/>
              <a:gd name="connsiteX3" fmla="*/ 607639 w 607639"/>
              <a:gd name="connsiteY3" fmla="*/ 367572 h 424310"/>
              <a:gd name="connsiteX4" fmla="*/ 587342 w 607639"/>
              <a:gd name="connsiteY4" fmla="*/ 387828 h 424310"/>
              <a:gd name="connsiteX5" fmla="*/ 484430 w 607639"/>
              <a:gd name="connsiteY5" fmla="*/ 387828 h 424310"/>
              <a:gd name="connsiteX6" fmla="*/ 484430 w 607639"/>
              <a:gd name="connsiteY6" fmla="*/ 284327 h 424310"/>
              <a:gd name="connsiteX7" fmla="*/ 471165 w 607639"/>
              <a:gd name="connsiteY7" fmla="*/ 232443 h 424310"/>
              <a:gd name="connsiteX8" fmla="*/ 53127 w 607639"/>
              <a:gd name="connsiteY8" fmla="*/ 232443 h 424310"/>
              <a:gd name="connsiteX9" fmla="*/ 136332 w 607639"/>
              <a:gd name="connsiteY9" fmla="*/ 232443 h 424310"/>
              <a:gd name="connsiteX10" fmla="*/ 123162 w 607639"/>
              <a:gd name="connsiteY10" fmla="*/ 284327 h 424310"/>
              <a:gd name="connsiteX11" fmla="*/ 123162 w 607639"/>
              <a:gd name="connsiteY11" fmla="*/ 387828 h 424310"/>
              <a:gd name="connsiteX12" fmla="*/ 20290 w 607639"/>
              <a:gd name="connsiteY12" fmla="*/ 387828 h 424310"/>
              <a:gd name="connsiteX13" fmla="*/ 0 w 607639"/>
              <a:gd name="connsiteY13" fmla="*/ 367572 h 424310"/>
              <a:gd name="connsiteX14" fmla="*/ 0 w 607639"/>
              <a:gd name="connsiteY14" fmla="*/ 285482 h 424310"/>
              <a:gd name="connsiteX15" fmla="*/ 53127 w 607639"/>
              <a:gd name="connsiteY15" fmla="*/ 232443 h 424310"/>
              <a:gd name="connsiteX16" fmla="*/ 199559 w 607639"/>
              <a:gd name="connsiteY16" fmla="*/ 224446 h 424310"/>
              <a:gd name="connsiteX17" fmla="*/ 208281 w 607639"/>
              <a:gd name="connsiteY17" fmla="*/ 226312 h 424310"/>
              <a:gd name="connsiteX18" fmla="*/ 287577 w 607639"/>
              <a:gd name="connsiteY18" fmla="*/ 332065 h 424310"/>
              <a:gd name="connsiteX19" fmla="*/ 320061 w 607639"/>
              <a:gd name="connsiteY19" fmla="*/ 332065 h 424310"/>
              <a:gd name="connsiteX20" fmla="*/ 399357 w 607639"/>
              <a:gd name="connsiteY20" fmla="*/ 226312 h 424310"/>
              <a:gd name="connsiteX21" fmla="*/ 407990 w 607639"/>
              <a:gd name="connsiteY21" fmla="*/ 224446 h 424310"/>
              <a:gd name="connsiteX22" fmla="*/ 443856 w 607639"/>
              <a:gd name="connsiteY22" fmla="*/ 284343 h 424310"/>
              <a:gd name="connsiteX23" fmla="*/ 443856 w 607639"/>
              <a:gd name="connsiteY23" fmla="*/ 404048 h 424310"/>
              <a:gd name="connsiteX24" fmla="*/ 423565 w 607639"/>
              <a:gd name="connsiteY24" fmla="*/ 424310 h 424310"/>
              <a:gd name="connsiteX25" fmla="*/ 184073 w 607639"/>
              <a:gd name="connsiteY25" fmla="*/ 424310 h 424310"/>
              <a:gd name="connsiteX26" fmla="*/ 163782 w 607639"/>
              <a:gd name="connsiteY26" fmla="*/ 404048 h 424310"/>
              <a:gd name="connsiteX27" fmla="*/ 163782 w 607639"/>
              <a:gd name="connsiteY27" fmla="*/ 284343 h 424310"/>
              <a:gd name="connsiteX28" fmla="*/ 199559 w 607639"/>
              <a:gd name="connsiteY28" fmla="*/ 224446 h 424310"/>
              <a:gd name="connsiteX29" fmla="*/ 264876 w 607639"/>
              <a:gd name="connsiteY29" fmla="*/ 216213 h 424310"/>
              <a:gd name="connsiteX30" fmla="*/ 342675 w 607639"/>
              <a:gd name="connsiteY30" fmla="*/ 216213 h 424310"/>
              <a:gd name="connsiteX31" fmla="*/ 348104 w 607639"/>
              <a:gd name="connsiteY31" fmla="*/ 227064 h 424310"/>
              <a:gd name="connsiteX32" fmla="*/ 309205 w 607639"/>
              <a:gd name="connsiteY32" fmla="*/ 278917 h 424310"/>
              <a:gd name="connsiteX33" fmla="*/ 298346 w 607639"/>
              <a:gd name="connsiteY33" fmla="*/ 278917 h 424310"/>
              <a:gd name="connsiteX34" fmla="*/ 259536 w 607639"/>
              <a:gd name="connsiteY34" fmla="*/ 227064 h 424310"/>
              <a:gd name="connsiteX35" fmla="*/ 264876 w 607639"/>
              <a:gd name="connsiteY35" fmla="*/ 216213 h 424310"/>
              <a:gd name="connsiteX36" fmla="*/ 505460 w 607639"/>
              <a:gd name="connsiteY36" fmla="*/ 83832 h 424310"/>
              <a:gd name="connsiteX37" fmla="*/ 575179 w 607639"/>
              <a:gd name="connsiteY37" fmla="*/ 153409 h 424310"/>
              <a:gd name="connsiteX38" fmla="*/ 505460 w 607639"/>
              <a:gd name="connsiteY38" fmla="*/ 222987 h 424310"/>
              <a:gd name="connsiteX39" fmla="*/ 435742 w 607639"/>
              <a:gd name="connsiteY39" fmla="*/ 153409 h 424310"/>
              <a:gd name="connsiteX40" fmla="*/ 505460 w 607639"/>
              <a:gd name="connsiteY40" fmla="*/ 83832 h 424310"/>
              <a:gd name="connsiteX41" fmla="*/ 102179 w 607639"/>
              <a:gd name="connsiteY41" fmla="*/ 83832 h 424310"/>
              <a:gd name="connsiteX42" fmla="*/ 171898 w 607639"/>
              <a:gd name="connsiteY42" fmla="*/ 153410 h 424310"/>
              <a:gd name="connsiteX43" fmla="*/ 102179 w 607639"/>
              <a:gd name="connsiteY43" fmla="*/ 222988 h 424310"/>
              <a:gd name="connsiteX44" fmla="*/ 32460 w 607639"/>
              <a:gd name="connsiteY44" fmla="*/ 153410 h 424310"/>
              <a:gd name="connsiteX45" fmla="*/ 102179 w 607639"/>
              <a:gd name="connsiteY45" fmla="*/ 83832 h 424310"/>
              <a:gd name="connsiteX46" fmla="*/ 304491 w 607639"/>
              <a:gd name="connsiteY46" fmla="*/ 0 h 424310"/>
              <a:gd name="connsiteX47" fmla="*/ 396509 w 607639"/>
              <a:gd name="connsiteY47" fmla="*/ 91912 h 424310"/>
              <a:gd name="connsiteX48" fmla="*/ 304491 w 607639"/>
              <a:gd name="connsiteY48" fmla="*/ 183824 h 424310"/>
              <a:gd name="connsiteX49" fmla="*/ 212473 w 607639"/>
              <a:gd name="connsiteY49" fmla="*/ 91912 h 424310"/>
              <a:gd name="connsiteX50" fmla="*/ 304491 w 607639"/>
              <a:gd name="connsiteY50" fmla="*/ 0 h 424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607639" h="424310">
                <a:moveTo>
                  <a:pt x="471165" y="232443"/>
                </a:moveTo>
                <a:lnTo>
                  <a:pt x="554492" y="232443"/>
                </a:lnTo>
                <a:cubicBezTo>
                  <a:pt x="583781" y="232443"/>
                  <a:pt x="607639" y="256253"/>
                  <a:pt x="607639" y="285482"/>
                </a:cubicBezTo>
                <a:lnTo>
                  <a:pt x="607639" y="367572"/>
                </a:lnTo>
                <a:cubicBezTo>
                  <a:pt x="607639" y="378766"/>
                  <a:pt x="598559" y="387828"/>
                  <a:pt x="587342" y="387828"/>
                </a:cubicBezTo>
                <a:lnTo>
                  <a:pt x="484430" y="387828"/>
                </a:lnTo>
                <a:lnTo>
                  <a:pt x="484430" y="284327"/>
                </a:lnTo>
                <a:cubicBezTo>
                  <a:pt x="484430" y="265937"/>
                  <a:pt x="479711" y="248168"/>
                  <a:pt x="471165" y="232443"/>
                </a:cubicBezTo>
                <a:close/>
                <a:moveTo>
                  <a:pt x="53127" y="232443"/>
                </a:moveTo>
                <a:lnTo>
                  <a:pt x="136332" y="232443"/>
                </a:lnTo>
                <a:cubicBezTo>
                  <a:pt x="127789" y="248168"/>
                  <a:pt x="123162" y="265937"/>
                  <a:pt x="123162" y="284327"/>
                </a:cubicBezTo>
                <a:lnTo>
                  <a:pt x="123162" y="387828"/>
                </a:lnTo>
                <a:lnTo>
                  <a:pt x="20290" y="387828"/>
                </a:lnTo>
                <a:cubicBezTo>
                  <a:pt x="9077" y="387828"/>
                  <a:pt x="0" y="378766"/>
                  <a:pt x="0" y="367572"/>
                </a:cubicBezTo>
                <a:lnTo>
                  <a:pt x="0" y="285482"/>
                </a:lnTo>
                <a:cubicBezTo>
                  <a:pt x="0" y="256253"/>
                  <a:pt x="23849" y="232443"/>
                  <a:pt x="53127" y="232443"/>
                </a:cubicBezTo>
                <a:close/>
                <a:moveTo>
                  <a:pt x="199559" y="224446"/>
                </a:moveTo>
                <a:cubicBezTo>
                  <a:pt x="202496" y="222846"/>
                  <a:pt x="206234" y="223646"/>
                  <a:pt x="208281" y="226312"/>
                </a:cubicBezTo>
                <a:lnTo>
                  <a:pt x="287577" y="332065"/>
                </a:lnTo>
                <a:cubicBezTo>
                  <a:pt x="295676" y="342818"/>
                  <a:pt x="311962" y="342907"/>
                  <a:pt x="320061" y="332065"/>
                </a:cubicBezTo>
                <a:lnTo>
                  <a:pt x="399357" y="226312"/>
                </a:lnTo>
                <a:cubicBezTo>
                  <a:pt x="401404" y="223646"/>
                  <a:pt x="405053" y="222846"/>
                  <a:pt x="407990" y="224446"/>
                </a:cubicBezTo>
                <a:cubicBezTo>
                  <a:pt x="429349" y="235999"/>
                  <a:pt x="443856" y="258482"/>
                  <a:pt x="443856" y="284343"/>
                </a:cubicBezTo>
                <a:lnTo>
                  <a:pt x="443856" y="404048"/>
                </a:lnTo>
                <a:cubicBezTo>
                  <a:pt x="443856" y="415246"/>
                  <a:pt x="434778" y="424310"/>
                  <a:pt x="423565" y="424310"/>
                </a:cubicBezTo>
                <a:lnTo>
                  <a:pt x="184073" y="424310"/>
                </a:lnTo>
                <a:cubicBezTo>
                  <a:pt x="172860" y="424310"/>
                  <a:pt x="163782" y="415246"/>
                  <a:pt x="163782" y="404048"/>
                </a:cubicBezTo>
                <a:lnTo>
                  <a:pt x="163782" y="284343"/>
                </a:lnTo>
                <a:cubicBezTo>
                  <a:pt x="163782" y="258482"/>
                  <a:pt x="178289" y="235999"/>
                  <a:pt x="199559" y="224446"/>
                </a:cubicBezTo>
                <a:close/>
                <a:moveTo>
                  <a:pt x="264876" y="216213"/>
                </a:moveTo>
                <a:lnTo>
                  <a:pt x="342675" y="216213"/>
                </a:lnTo>
                <a:cubicBezTo>
                  <a:pt x="348282" y="216213"/>
                  <a:pt x="351487" y="222528"/>
                  <a:pt x="348104" y="227064"/>
                </a:cubicBezTo>
                <a:lnTo>
                  <a:pt x="309205" y="278917"/>
                </a:lnTo>
                <a:cubicBezTo>
                  <a:pt x="306535" y="282474"/>
                  <a:pt x="301105" y="282474"/>
                  <a:pt x="298346" y="278917"/>
                </a:cubicBezTo>
                <a:lnTo>
                  <a:pt x="259536" y="227064"/>
                </a:lnTo>
                <a:cubicBezTo>
                  <a:pt x="256153" y="222528"/>
                  <a:pt x="259358" y="216213"/>
                  <a:pt x="264876" y="216213"/>
                </a:cubicBezTo>
                <a:close/>
                <a:moveTo>
                  <a:pt x="505460" y="83832"/>
                </a:moveTo>
                <a:cubicBezTo>
                  <a:pt x="543926" y="83832"/>
                  <a:pt x="575179" y="115022"/>
                  <a:pt x="575179" y="153409"/>
                </a:cubicBezTo>
                <a:cubicBezTo>
                  <a:pt x="575179" y="191797"/>
                  <a:pt x="543837" y="222987"/>
                  <a:pt x="505460" y="222987"/>
                </a:cubicBezTo>
                <a:cubicBezTo>
                  <a:pt x="466995" y="222987"/>
                  <a:pt x="435742" y="191797"/>
                  <a:pt x="435742" y="153409"/>
                </a:cubicBezTo>
                <a:cubicBezTo>
                  <a:pt x="435742" y="115022"/>
                  <a:pt x="466995" y="83832"/>
                  <a:pt x="505460" y="83832"/>
                </a:cubicBezTo>
                <a:close/>
                <a:moveTo>
                  <a:pt x="102179" y="83832"/>
                </a:moveTo>
                <a:cubicBezTo>
                  <a:pt x="140684" y="83832"/>
                  <a:pt x="171898" y="114983"/>
                  <a:pt x="171898" y="153410"/>
                </a:cubicBezTo>
                <a:cubicBezTo>
                  <a:pt x="171898" y="191837"/>
                  <a:pt x="140684" y="222988"/>
                  <a:pt x="102179" y="222988"/>
                </a:cubicBezTo>
                <a:cubicBezTo>
                  <a:pt x="63674" y="222988"/>
                  <a:pt x="32460" y="191837"/>
                  <a:pt x="32460" y="153410"/>
                </a:cubicBezTo>
                <a:cubicBezTo>
                  <a:pt x="32460" y="114983"/>
                  <a:pt x="63674" y="83832"/>
                  <a:pt x="102179" y="83832"/>
                </a:cubicBezTo>
                <a:close/>
                <a:moveTo>
                  <a:pt x="304491" y="0"/>
                </a:moveTo>
                <a:cubicBezTo>
                  <a:pt x="355311" y="0"/>
                  <a:pt x="396509" y="41150"/>
                  <a:pt x="396509" y="91912"/>
                </a:cubicBezTo>
                <a:cubicBezTo>
                  <a:pt x="396509" y="142674"/>
                  <a:pt x="355311" y="183824"/>
                  <a:pt x="304491" y="183824"/>
                </a:cubicBezTo>
                <a:cubicBezTo>
                  <a:pt x="253671" y="183824"/>
                  <a:pt x="212473" y="142674"/>
                  <a:pt x="212473" y="91912"/>
                </a:cubicBezTo>
                <a:cubicBezTo>
                  <a:pt x="212473" y="41150"/>
                  <a:pt x="253671" y="0"/>
                  <a:pt x="304491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5" name="Shape 5739"/>
          <p:cNvSpPr/>
          <p:nvPr/>
        </p:nvSpPr>
        <p:spPr>
          <a:xfrm>
            <a:off x="9305642" y="3822848"/>
            <a:ext cx="337043" cy="4075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7" h="21600" extrusionOk="0">
                <a:moveTo>
                  <a:pt x="15718" y="9349"/>
                </a:moveTo>
                <a:cubicBezTo>
                  <a:pt x="15718" y="10961"/>
                  <a:pt x="15718" y="10961"/>
                  <a:pt x="15718" y="10961"/>
                </a:cubicBezTo>
                <a:cubicBezTo>
                  <a:pt x="15718" y="13218"/>
                  <a:pt x="13404" y="15152"/>
                  <a:pt x="10704" y="15152"/>
                </a:cubicBezTo>
                <a:cubicBezTo>
                  <a:pt x="10318" y="15152"/>
                  <a:pt x="9547" y="14830"/>
                  <a:pt x="9161" y="14830"/>
                </a:cubicBezTo>
                <a:cubicBezTo>
                  <a:pt x="7618" y="16119"/>
                  <a:pt x="7618" y="16119"/>
                  <a:pt x="7618" y="16119"/>
                </a:cubicBezTo>
                <a:cubicBezTo>
                  <a:pt x="8390" y="16442"/>
                  <a:pt x="9547" y="16764"/>
                  <a:pt x="10704" y="16764"/>
                </a:cubicBezTo>
                <a:cubicBezTo>
                  <a:pt x="14561" y="16764"/>
                  <a:pt x="17647" y="14185"/>
                  <a:pt x="17647" y="10961"/>
                </a:cubicBezTo>
                <a:cubicBezTo>
                  <a:pt x="17647" y="9349"/>
                  <a:pt x="17647" y="9349"/>
                  <a:pt x="17647" y="9349"/>
                </a:cubicBezTo>
                <a:cubicBezTo>
                  <a:pt x="17647" y="8704"/>
                  <a:pt x="18033" y="8382"/>
                  <a:pt x="18804" y="8382"/>
                </a:cubicBezTo>
                <a:cubicBezTo>
                  <a:pt x="19190" y="8382"/>
                  <a:pt x="19575" y="8704"/>
                  <a:pt x="19575" y="9349"/>
                </a:cubicBezTo>
                <a:cubicBezTo>
                  <a:pt x="19575" y="10961"/>
                  <a:pt x="19575" y="10961"/>
                  <a:pt x="19575" y="10961"/>
                </a:cubicBezTo>
                <a:cubicBezTo>
                  <a:pt x="19575" y="14830"/>
                  <a:pt x="16104" y="17731"/>
                  <a:pt x="11861" y="18376"/>
                </a:cubicBezTo>
                <a:cubicBezTo>
                  <a:pt x="11861" y="19988"/>
                  <a:pt x="11861" y="19988"/>
                  <a:pt x="11861" y="19988"/>
                </a:cubicBezTo>
                <a:cubicBezTo>
                  <a:pt x="15718" y="19988"/>
                  <a:pt x="15718" y="19988"/>
                  <a:pt x="15718" y="19988"/>
                </a:cubicBezTo>
                <a:cubicBezTo>
                  <a:pt x="16104" y="19988"/>
                  <a:pt x="16490" y="20310"/>
                  <a:pt x="16490" y="20955"/>
                </a:cubicBezTo>
                <a:cubicBezTo>
                  <a:pt x="16490" y="21278"/>
                  <a:pt x="16104" y="21600"/>
                  <a:pt x="15718" y="21600"/>
                </a:cubicBezTo>
                <a:cubicBezTo>
                  <a:pt x="5690" y="21600"/>
                  <a:pt x="5690" y="21600"/>
                  <a:pt x="5690" y="21600"/>
                </a:cubicBezTo>
                <a:cubicBezTo>
                  <a:pt x="5304" y="21600"/>
                  <a:pt x="4918" y="21278"/>
                  <a:pt x="4918" y="20955"/>
                </a:cubicBezTo>
                <a:cubicBezTo>
                  <a:pt x="4918" y="20310"/>
                  <a:pt x="5304" y="19988"/>
                  <a:pt x="5690" y="19988"/>
                </a:cubicBezTo>
                <a:cubicBezTo>
                  <a:pt x="9547" y="19988"/>
                  <a:pt x="9547" y="19988"/>
                  <a:pt x="9547" y="19988"/>
                </a:cubicBezTo>
                <a:cubicBezTo>
                  <a:pt x="9547" y="18376"/>
                  <a:pt x="9547" y="18376"/>
                  <a:pt x="9547" y="18376"/>
                </a:cubicBezTo>
                <a:cubicBezTo>
                  <a:pt x="8390" y="18054"/>
                  <a:pt x="7233" y="17731"/>
                  <a:pt x="6075" y="17087"/>
                </a:cubicBezTo>
                <a:cubicBezTo>
                  <a:pt x="2218" y="20633"/>
                  <a:pt x="2218" y="20633"/>
                  <a:pt x="2218" y="20633"/>
                </a:cubicBezTo>
                <a:cubicBezTo>
                  <a:pt x="1833" y="20633"/>
                  <a:pt x="1447" y="20633"/>
                  <a:pt x="1447" y="20633"/>
                </a:cubicBezTo>
                <a:cubicBezTo>
                  <a:pt x="290" y="19343"/>
                  <a:pt x="290" y="19343"/>
                  <a:pt x="290" y="19343"/>
                </a:cubicBezTo>
                <a:cubicBezTo>
                  <a:pt x="-96" y="19343"/>
                  <a:pt x="-96" y="19021"/>
                  <a:pt x="290" y="19021"/>
                </a:cubicBezTo>
                <a:cubicBezTo>
                  <a:pt x="19190" y="2901"/>
                  <a:pt x="19190" y="2901"/>
                  <a:pt x="19190" y="2901"/>
                </a:cubicBezTo>
                <a:cubicBezTo>
                  <a:pt x="19575" y="2579"/>
                  <a:pt x="19961" y="2579"/>
                  <a:pt x="19961" y="2901"/>
                </a:cubicBezTo>
                <a:cubicBezTo>
                  <a:pt x="21118" y="3869"/>
                  <a:pt x="21118" y="3869"/>
                  <a:pt x="21118" y="3869"/>
                </a:cubicBezTo>
                <a:cubicBezTo>
                  <a:pt x="21504" y="4191"/>
                  <a:pt x="21504" y="4513"/>
                  <a:pt x="21118" y="4513"/>
                </a:cubicBezTo>
                <a:lnTo>
                  <a:pt x="15718" y="9349"/>
                </a:lnTo>
                <a:close/>
                <a:moveTo>
                  <a:pt x="2604" y="13540"/>
                </a:moveTo>
                <a:cubicBezTo>
                  <a:pt x="2218" y="12896"/>
                  <a:pt x="1833" y="11928"/>
                  <a:pt x="1833" y="10961"/>
                </a:cubicBezTo>
                <a:cubicBezTo>
                  <a:pt x="1833" y="9349"/>
                  <a:pt x="1833" y="9349"/>
                  <a:pt x="1833" y="9349"/>
                </a:cubicBezTo>
                <a:cubicBezTo>
                  <a:pt x="1833" y="8704"/>
                  <a:pt x="2218" y="8382"/>
                  <a:pt x="2604" y="8382"/>
                </a:cubicBezTo>
                <a:cubicBezTo>
                  <a:pt x="3375" y="8382"/>
                  <a:pt x="3761" y="8704"/>
                  <a:pt x="3761" y="9349"/>
                </a:cubicBezTo>
                <a:cubicBezTo>
                  <a:pt x="3761" y="10961"/>
                  <a:pt x="3761" y="10961"/>
                  <a:pt x="3761" y="10961"/>
                </a:cubicBezTo>
                <a:cubicBezTo>
                  <a:pt x="3761" y="11284"/>
                  <a:pt x="3761" y="11928"/>
                  <a:pt x="4147" y="12251"/>
                </a:cubicBezTo>
                <a:lnTo>
                  <a:pt x="2604" y="13540"/>
                </a:lnTo>
                <a:close/>
                <a:moveTo>
                  <a:pt x="5690" y="10961"/>
                </a:moveTo>
                <a:cubicBezTo>
                  <a:pt x="5690" y="4191"/>
                  <a:pt x="5690" y="4191"/>
                  <a:pt x="5690" y="4191"/>
                </a:cubicBezTo>
                <a:cubicBezTo>
                  <a:pt x="5690" y="1934"/>
                  <a:pt x="8004" y="0"/>
                  <a:pt x="10704" y="0"/>
                </a:cubicBezTo>
                <a:cubicBezTo>
                  <a:pt x="13018" y="0"/>
                  <a:pt x="14561" y="1290"/>
                  <a:pt x="15333" y="2901"/>
                </a:cubicBezTo>
                <a:lnTo>
                  <a:pt x="5690" y="1096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6" name="Shape 5740"/>
          <p:cNvSpPr/>
          <p:nvPr/>
        </p:nvSpPr>
        <p:spPr>
          <a:xfrm>
            <a:off x="10181020" y="3853764"/>
            <a:ext cx="340079" cy="3457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053"/>
                </a:moveTo>
                <a:cubicBezTo>
                  <a:pt x="21600" y="19705"/>
                  <a:pt x="19671" y="21600"/>
                  <a:pt x="17357" y="21600"/>
                </a:cubicBezTo>
                <a:cubicBezTo>
                  <a:pt x="4243" y="21600"/>
                  <a:pt x="4243" y="21600"/>
                  <a:pt x="4243" y="21600"/>
                </a:cubicBezTo>
                <a:cubicBezTo>
                  <a:pt x="1929" y="21600"/>
                  <a:pt x="0" y="19705"/>
                  <a:pt x="0" y="17053"/>
                </a:cubicBezTo>
                <a:cubicBezTo>
                  <a:pt x="0" y="4547"/>
                  <a:pt x="0" y="4547"/>
                  <a:pt x="0" y="4547"/>
                </a:cubicBezTo>
                <a:cubicBezTo>
                  <a:pt x="0" y="2274"/>
                  <a:pt x="1929" y="0"/>
                  <a:pt x="4243" y="0"/>
                </a:cubicBezTo>
                <a:cubicBezTo>
                  <a:pt x="17357" y="0"/>
                  <a:pt x="17357" y="0"/>
                  <a:pt x="17357" y="0"/>
                </a:cubicBezTo>
                <a:cubicBezTo>
                  <a:pt x="19671" y="0"/>
                  <a:pt x="21600" y="2274"/>
                  <a:pt x="21600" y="4547"/>
                </a:cubicBezTo>
                <a:lnTo>
                  <a:pt x="21600" y="17053"/>
                </a:lnTo>
                <a:close/>
                <a:moveTo>
                  <a:pt x="19671" y="4547"/>
                </a:moveTo>
                <a:cubicBezTo>
                  <a:pt x="19671" y="3032"/>
                  <a:pt x="18514" y="2274"/>
                  <a:pt x="17357" y="2274"/>
                </a:cubicBezTo>
                <a:cubicBezTo>
                  <a:pt x="4243" y="2274"/>
                  <a:pt x="4243" y="2274"/>
                  <a:pt x="4243" y="2274"/>
                </a:cubicBezTo>
                <a:cubicBezTo>
                  <a:pt x="3086" y="2274"/>
                  <a:pt x="1929" y="3032"/>
                  <a:pt x="1929" y="4547"/>
                </a:cubicBezTo>
                <a:cubicBezTo>
                  <a:pt x="1929" y="17053"/>
                  <a:pt x="1929" y="17053"/>
                  <a:pt x="1929" y="17053"/>
                </a:cubicBezTo>
                <a:cubicBezTo>
                  <a:pt x="1929" y="18568"/>
                  <a:pt x="3086" y="19705"/>
                  <a:pt x="4243" y="19705"/>
                </a:cubicBezTo>
                <a:cubicBezTo>
                  <a:pt x="17357" y="19705"/>
                  <a:pt x="17357" y="19705"/>
                  <a:pt x="17357" y="19705"/>
                </a:cubicBezTo>
                <a:cubicBezTo>
                  <a:pt x="18514" y="19705"/>
                  <a:pt x="19671" y="18568"/>
                  <a:pt x="19671" y="17053"/>
                </a:cubicBezTo>
                <a:lnTo>
                  <a:pt x="19671" y="4547"/>
                </a:lnTo>
                <a:close/>
                <a:moveTo>
                  <a:pt x="17743" y="11368"/>
                </a:moveTo>
                <a:cubicBezTo>
                  <a:pt x="17743" y="11747"/>
                  <a:pt x="17357" y="11747"/>
                  <a:pt x="17357" y="11747"/>
                </a:cubicBezTo>
                <a:cubicBezTo>
                  <a:pt x="4243" y="11747"/>
                  <a:pt x="4243" y="11747"/>
                  <a:pt x="4243" y="11747"/>
                </a:cubicBezTo>
                <a:cubicBezTo>
                  <a:pt x="4243" y="11747"/>
                  <a:pt x="3857" y="11747"/>
                  <a:pt x="3857" y="11368"/>
                </a:cubicBezTo>
                <a:cubicBezTo>
                  <a:pt x="3857" y="10232"/>
                  <a:pt x="3857" y="10232"/>
                  <a:pt x="3857" y="10232"/>
                </a:cubicBezTo>
                <a:cubicBezTo>
                  <a:pt x="3857" y="10232"/>
                  <a:pt x="4243" y="9853"/>
                  <a:pt x="4243" y="9853"/>
                </a:cubicBezTo>
                <a:cubicBezTo>
                  <a:pt x="17357" y="9853"/>
                  <a:pt x="17357" y="9853"/>
                  <a:pt x="17357" y="9853"/>
                </a:cubicBezTo>
                <a:cubicBezTo>
                  <a:pt x="17357" y="9853"/>
                  <a:pt x="17743" y="10232"/>
                  <a:pt x="17743" y="10232"/>
                </a:cubicBezTo>
                <a:lnTo>
                  <a:pt x="17743" y="1136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7" name="Shape 5741"/>
          <p:cNvSpPr/>
          <p:nvPr/>
        </p:nvSpPr>
        <p:spPr>
          <a:xfrm>
            <a:off x="11055107" y="3853764"/>
            <a:ext cx="359754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349" y="21600"/>
                </a:moveTo>
                <a:cubicBezTo>
                  <a:pt x="5125" y="21600"/>
                  <a:pt x="0" y="16723"/>
                  <a:pt x="0" y="10800"/>
                </a:cubicBezTo>
                <a:cubicBezTo>
                  <a:pt x="0" y="5226"/>
                  <a:pt x="4759" y="348"/>
                  <a:pt x="10617" y="0"/>
                </a:cubicBezTo>
                <a:cubicBezTo>
                  <a:pt x="11349" y="0"/>
                  <a:pt x="11349" y="348"/>
                  <a:pt x="11715" y="697"/>
                </a:cubicBezTo>
                <a:cubicBezTo>
                  <a:pt x="11715" y="1045"/>
                  <a:pt x="11715" y="1394"/>
                  <a:pt x="11349" y="1742"/>
                </a:cubicBezTo>
                <a:cubicBezTo>
                  <a:pt x="9885" y="3135"/>
                  <a:pt x="8786" y="5226"/>
                  <a:pt x="8786" y="7316"/>
                </a:cubicBezTo>
                <a:cubicBezTo>
                  <a:pt x="8786" y="11497"/>
                  <a:pt x="12447" y="14981"/>
                  <a:pt x="16841" y="14981"/>
                </a:cubicBezTo>
                <a:cubicBezTo>
                  <a:pt x="17939" y="14981"/>
                  <a:pt x="19037" y="14632"/>
                  <a:pt x="20136" y="14284"/>
                </a:cubicBezTo>
                <a:cubicBezTo>
                  <a:pt x="20502" y="13935"/>
                  <a:pt x="20868" y="14284"/>
                  <a:pt x="21234" y="14284"/>
                </a:cubicBezTo>
                <a:cubicBezTo>
                  <a:pt x="21600" y="14632"/>
                  <a:pt x="21600" y="14981"/>
                  <a:pt x="21600" y="15329"/>
                </a:cubicBezTo>
                <a:cubicBezTo>
                  <a:pt x="19769" y="19161"/>
                  <a:pt x="15742" y="21600"/>
                  <a:pt x="11349" y="21600"/>
                </a:cubicBezTo>
                <a:close/>
                <a:moveTo>
                  <a:pt x="16841" y="16723"/>
                </a:moveTo>
                <a:cubicBezTo>
                  <a:pt x="11349" y="16723"/>
                  <a:pt x="6956" y="12542"/>
                  <a:pt x="6956" y="7316"/>
                </a:cubicBezTo>
                <a:cubicBezTo>
                  <a:pt x="6956" y="5574"/>
                  <a:pt x="7688" y="3832"/>
                  <a:pt x="8420" y="2439"/>
                </a:cubicBezTo>
                <a:cubicBezTo>
                  <a:pt x="4759" y="3484"/>
                  <a:pt x="1831" y="6968"/>
                  <a:pt x="1831" y="10800"/>
                </a:cubicBezTo>
                <a:cubicBezTo>
                  <a:pt x="1831" y="15677"/>
                  <a:pt x="5858" y="19858"/>
                  <a:pt x="11349" y="19858"/>
                </a:cubicBezTo>
                <a:cubicBezTo>
                  <a:pt x="13912" y="19858"/>
                  <a:pt x="16841" y="18465"/>
                  <a:pt x="18305" y="16723"/>
                </a:cubicBezTo>
                <a:cubicBezTo>
                  <a:pt x="17939" y="16723"/>
                  <a:pt x="17573" y="16723"/>
                  <a:pt x="16841" y="1672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34" name="Shape 5748"/>
          <p:cNvSpPr/>
          <p:nvPr/>
        </p:nvSpPr>
        <p:spPr>
          <a:xfrm>
            <a:off x="658813" y="4536732"/>
            <a:ext cx="370995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181"/>
                </a:moveTo>
                <a:cubicBezTo>
                  <a:pt x="21600" y="17768"/>
                  <a:pt x="21600" y="17768"/>
                  <a:pt x="21600" y="17768"/>
                </a:cubicBezTo>
                <a:cubicBezTo>
                  <a:pt x="21600" y="19858"/>
                  <a:pt x="19830" y="21600"/>
                  <a:pt x="17705" y="21600"/>
                </a:cubicBezTo>
                <a:cubicBezTo>
                  <a:pt x="7436" y="21600"/>
                  <a:pt x="7436" y="21600"/>
                  <a:pt x="7436" y="21600"/>
                </a:cubicBezTo>
                <a:cubicBezTo>
                  <a:pt x="7790" y="20903"/>
                  <a:pt x="8498" y="19858"/>
                  <a:pt x="8852" y="18813"/>
                </a:cubicBezTo>
                <a:cubicBezTo>
                  <a:pt x="8852" y="18813"/>
                  <a:pt x="8852" y="18116"/>
                  <a:pt x="9561" y="15677"/>
                </a:cubicBezTo>
                <a:cubicBezTo>
                  <a:pt x="9915" y="16374"/>
                  <a:pt x="10977" y="17071"/>
                  <a:pt x="12393" y="17071"/>
                </a:cubicBezTo>
                <a:cubicBezTo>
                  <a:pt x="15580" y="17071"/>
                  <a:pt x="18059" y="13935"/>
                  <a:pt x="18059" y="9755"/>
                </a:cubicBezTo>
                <a:cubicBezTo>
                  <a:pt x="18059" y="6619"/>
                  <a:pt x="15226" y="3832"/>
                  <a:pt x="11331" y="3832"/>
                </a:cubicBezTo>
                <a:cubicBezTo>
                  <a:pt x="6020" y="3832"/>
                  <a:pt x="3541" y="7316"/>
                  <a:pt x="3541" y="10452"/>
                </a:cubicBezTo>
                <a:cubicBezTo>
                  <a:pt x="3541" y="12194"/>
                  <a:pt x="4249" y="13935"/>
                  <a:pt x="5666" y="14284"/>
                </a:cubicBezTo>
                <a:cubicBezTo>
                  <a:pt x="6020" y="14632"/>
                  <a:pt x="6374" y="14284"/>
                  <a:pt x="6374" y="14284"/>
                </a:cubicBezTo>
                <a:cubicBezTo>
                  <a:pt x="6374" y="13935"/>
                  <a:pt x="6374" y="13587"/>
                  <a:pt x="6374" y="13239"/>
                </a:cubicBezTo>
                <a:cubicBezTo>
                  <a:pt x="6728" y="12890"/>
                  <a:pt x="6728" y="12890"/>
                  <a:pt x="6374" y="12890"/>
                </a:cubicBezTo>
                <a:cubicBezTo>
                  <a:pt x="6020" y="12194"/>
                  <a:pt x="5666" y="11497"/>
                  <a:pt x="5666" y="10800"/>
                </a:cubicBezTo>
                <a:cubicBezTo>
                  <a:pt x="5666" y="8013"/>
                  <a:pt x="7790" y="5574"/>
                  <a:pt x="10977" y="5574"/>
                </a:cubicBezTo>
                <a:cubicBezTo>
                  <a:pt x="13810" y="5574"/>
                  <a:pt x="15580" y="7316"/>
                  <a:pt x="15580" y="9755"/>
                </a:cubicBezTo>
                <a:cubicBezTo>
                  <a:pt x="15580" y="12542"/>
                  <a:pt x="14164" y="15329"/>
                  <a:pt x="12039" y="15329"/>
                </a:cubicBezTo>
                <a:cubicBezTo>
                  <a:pt x="10977" y="15329"/>
                  <a:pt x="9915" y="14284"/>
                  <a:pt x="10269" y="13239"/>
                </a:cubicBezTo>
                <a:cubicBezTo>
                  <a:pt x="10623" y="11845"/>
                  <a:pt x="11331" y="10452"/>
                  <a:pt x="11331" y="9406"/>
                </a:cubicBezTo>
                <a:cubicBezTo>
                  <a:pt x="11331" y="8710"/>
                  <a:pt x="10977" y="8013"/>
                  <a:pt x="9915" y="8013"/>
                </a:cubicBezTo>
                <a:cubicBezTo>
                  <a:pt x="8852" y="8013"/>
                  <a:pt x="7790" y="9058"/>
                  <a:pt x="7790" y="10452"/>
                </a:cubicBezTo>
                <a:cubicBezTo>
                  <a:pt x="7790" y="10452"/>
                  <a:pt x="7790" y="11497"/>
                  <a:pt x="8144" y="12194"/>
                </a:cubicBezTo>
                <a:cubicBezTo>
                  <a:pt x="7082" y="17071"/>
                  <a:pt x="6728" y="18116"/>
                  <a:pt x="6728" y="18116"/>
                </a:cubicBezTo>
                <a:cubicBezTo>
                  <a:pt x="6374" y="19510"/>
                  <a:pt x="6374" y="20903"/>
                  <a:pt x="6728" y="21600"/>
                </a:cubicBezTo>
                <a:cubicBezTo>
                  <a:pt x="3895" y="21600"/>
                  <a:pt x="3895" y="21600"/>
                  <a:pt x="3895" y="21600"/>
                </a:cubicBezTo>
                <a:cubicBezTo>
                  <a:pt x="1770" y="21600"/>
                  <a:pt x="0" y="19858"/>
                  <a:pt x="0" y="17768"/>
                </a:cubicBezTo>
                <a:cubicBezTo>
                  <a:pt x="0" y="4181"/>
                  <a:pt x="0" y="4181"/>
                  <a:pt x="0" y="4181"/>
                </a:cubicBezTo>
                <a:cubicBezTo>
                  <a:pt x="0" y="2090"/>
                  <a:pt x="1770" y="0"/>
                  <a:pt x="3895" y="0"/>
                </a:cubicBezTo>
                <a:cubicBezTo>
                  <a:pt x="17705" y="0"/>
                  <a:pt x="17705" y="0"/>
                  <a:pt x="17705" y="0"/>
                </a:cubicBezTo>
                <a:cubicBezTo>
                  <a:pt x="19830" y="0"/>
                  <a:pt x="21600" y="2090"/>
                  <a:pt x="21600" y="418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35" name="Shape 5749"/>
          <p:cNvSpPr/>
          <p:nvPr/>
        </p:nvSpPr>
        <p:spPr>
          <a:xfrm>
            <a:off x="1482309" y="4536732"/>
            <a:ext cx="376617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77" y="21600"/>
                  <a:pt x="0" y="16723"/>
                  <a:pt x="0" y="10800"/>
                </a:cubicBezTo>
                <a:cubicBezTo>
                  <a:pt x="0" y="4877"/>
                  <a:pt x="4877" y="0"/>
                  <a:pt x="10800" y="0"/>
                </a:cubicBezTo>
                <a:cubicBezTo>
                  <a:pt x="16723" y="0"/>
                  <a:pt x="21600" y="4877"/>
                  <a:pt x="21600" y="10800"/>
                </a:cubicBezTo>
                <a:cubicBezTo>
                  <a:pt x="21600" y="16723"/>
                  <a:pt x="16723" y="21600"/>
                  <a:pt x="10800" y="21600"/>
                </a:cubicBezTo>
                <a:close/>
                <a:moveTo>
                  <a:pt x="10800" y="3135"/>
                </a:moveTo>
                <a:cubicBezTo>
                  <a:pt x="6619" y="3135"/>
                  <a:pt x="3135" y="6619"/>
                  <a:pt x="3135" y="10800"/>
                </a:cubicBezTo>
                <a:cubicBezTo>
                  <a:pt x="3135" y="14981"/>
                  <a:pt x="6619" y="18465"/>
                  <a:pt x="10800" y="18465"/>
                </a:cubicBezTo>
                <a:cubicBezTo>
                  <a:pt x="14981" y="18465"/>
                  <a:pt x="18465" y="14981"/>
                  <a:pt x="18465" y="10800"/>
                </a:cubicBezTo>
                <a:cubicBezTo>
                  <a:pt x="18465" y="6619"/>
                  <a:pt x="14981" y="3135"/>
                  <a:pt x="10800" y="3135"/>
                </a:cubicBezTo>
                <a:close/>
                <a:moveTo>
                  <a:pt x="16374" y="11845"/>
                </a:moveTo>
                <a:cubicBezTo>
                  <a:pt x="8710" y="16026"/>
                  <a:pt x="8710" y="16026"/>
                  <a:pt x="8710" y="16026"/>
                </a:cubicBezTo>
                <a:cubicBezTo>
                  <a:pt x="8361" y="16374"/>
                  <a:pt x="8361" y="16374"/>
                  <a:pt x="8361" y="16374"/>
                </a:cubicBezTo>
                <a:cubicBezTo>
                  <a:pt x="8013" y="16374"/>
                  <a:pt x="8013" y="16374"/>
                  <a:pt x="7665" y="16026"/>
                </a:cubicBezTo>
                <a:cubicBezTo>
                  <a:pt x="7665" y="16026"/>
                  <a:pt x="7316" y="15677"/>
                  <a:pt x="7316" y="15329"/>
                </a:cubicBezTo>
                <a:cubicBezTo>
                  <a:pt x="7316" y="6271"/>
                  <a:pt x="7316" y="6271"/>
                  <a:pt x="7316" y="6271"/>
                </a:cubicBezTo>
                <a:cubicBezTo>
                  <a:pt x="7316" y="6271"/>
                  <a:pt x="7665" y="5923"/>
                  <a:pt x="7665" y="5574"/>
                </a:cubicBezTo>
                <a:cubicBezTo>
                  <a:pt x="8013" y="5574"/>
                  <a:pt x="8361" y="5574"/>
                  <a:pt x="8710" y="5574"/>
                </a:cubicBezTo>
                <a:cubicBezTo>
                  <a:pt x="16374" y="10103"/>
                  <a:pt x="16374" y="10103"/>
                  <a:pt x="16374" y="10103"/>
                </a:cubicBezTo>
                <a:cubicBezTo>
                  <a:pt x="16723" y="10452"/>
                  <a:pt x="16723" y="10452"/>
                  <a:pt x="16723" y="10800"/>
                </a:cubicBezTo>
                <a:cubicBezTo>
                  <a:pt x="16723" y="11148"/>
                  <a:pt x="16723" y="11497"/>
                  <a:pt x="16374" y="1184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36" name="Shape 5750"/>
          <p:cNvSpPr/>
          <p:nvPr/>
        </p:nvSpPr>
        <p:spPr>
          <a:xfrm>
            <a:off x="2294563" y="4536732"/>
            <a:ext cx="379429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768"/>
                </a:moveTo>
                <a:cubicBezTo>
                  <a:pt x="21600" y="19858"/>
                  <a:pt x="19858" y="21600"/>
                  <a:pt x="17768" y="21600"/>
                </a:cubicBezTo>
                <a:cubicBezTo>
                  <a:pt x="4181" y="21600"/>
                  <a:pt x="4181" y="21600"/>
                  <a:pt x="4181" y="21600"/>
                </a:cubicBezTo>
                <a:cubicBezTo>
                  <a:pt x="2090" y="21600"/>
                  <a:pt x="0" y="19858"/>
                  <a:pt x="0" y="17768"/>
                </a:cubicBezTo>
                <a:cubicBezTo>
                  <a:pt x="0" y="4181"/>
                  <a:pt x="0" y="4181"/>
                  <a:pt x="0" y="4181"/>
                </a:cubicBezTo>
                <a:cubicBezTo>
                  <a:pt x="0" y="2090"/>
                  <a:pt x="2090" y="0"/>
                  <a:pt x="4181" y="0"/>
                </a:cubicBezTo>
                <a:cubicBezTo>
                  <a:pt x="17768" y="0"/>
                  <a:pt x="17768" y="0"/>
                  <a:pt x="17768" y="0"/>
                </a:cubicBezTo>
                <a:cubicBezTo>
                  <a:pt x="19858" y="0"/>
                  <a:pt x="21600" y="2090"/>
                  <a:pt x="21600" y="4181"/>
                </a:cubicBezTo>
                <a:lnTo>
                  <a:pt x="21600" y="17768"/>
                </a:lnTo>
                <a:close/>
                <a:moveTo>
                  <a:pt x="18116" y="10103"/>
                </a:moveTo>
                <a:cubicBezTo>
                  <a:pt x="18116" y="9406"/>
                  <a:pt x="17768" y="9058"/>
                  <a:pt x="17071" y="9058"/>
                </a:cubicBezTo>
                <a:cubicBezTo>
                  <a:pt x="12542" y="9058"/>
                  <a:pt x="12542" y="9058"/>
                  <a:pt x="12542" y="9058"/>
                </a:cubicBezTo>
                <a:cubicBezTo>
                  <a:pt x="12542" y="4529"/>
                  <a:pt x="12542" y="4529"/>
                  <a:pt x="12542" y="4529"/>
                </a:cubicBezTo>
                <a:cubicBezTo>
                  <a:pt x="12542" y="4181"/>
                  <a:pt x="12194" y="3832"/>
                  <a:pt x="11845" y="3832"/>
                </a:cubicBezTo>
                <a:cubicBezTo>
                  <a:pt x="10103" y="3832"/>
                  <a:pt x="10103" y="3832"/>
                  <a:pt x="10103" y="3832"/>
                </a:cubicBezTo>
                <a:cubicBezTo>
                  <a:pt x="9406" y="3832"/>
                  <a:pt x="9058" y="4181"/>
                  <a:pt x="9058" y="4529"/>
                </a:cubicBezTo>
                <a:cubicBezTo>
                  <a:pt x="9058" y="9058"/>
                  <a:pt x="9058" y="9058"/>
                  <a:pt x="9058" y="9058"/>
                </a:cubicBezTo>
                <a:cubicBezTo>
                  <a:pt x="4529" y="9058"/>
                  <a:pt x="4529" y="9058"/>
                  <a:pt x="4529" y="9058"/>
                </a:cubicBezTo>
                <a:cubicBezTo>
                  <a:pt x="4181" y="9058"/>
                  <a:pt x="3832" y="9406"/>
                  <a:pt x="3832" y="10103"/>
                </a:cubicBezTo>
                <a:cubicBezTo>
                  <a:pt x="3832" y="11845"/>
                  <a:pt x="3832" y="11845"/>
                  <a:pt x="3832" y="11845"/>
                </a:cubicBezTo>
                <a:cubicBezTo>
                  <a:pt x="3832" y="12194"/>
                  <a:pt x="4181" y="12542"/>
                  <a:pt x="4529" y="12542"/>
                </a:cubicBezTo>
                <a:cubicBezTo>
                  <a:pt x="9058" y="12542"/>
                  <a:pt x="9058" y="12542"/>
                  <a:pt x="9058" y="12542"/>
                </a:cubicBezTo>
                <a:cubicBezTo>
                  <a:pt x="9058" y="17071"/>
                  <a:pt x="9058" y="17071"/>
                  <a:pt x="9058" y="17071"/>
                </a:cubicBezTo>
                <a:cubicBezTo>
                  <a:pt x="9058" y="17768"/>
                  <a:pt x="9406" y="18116"/>
                  <a:pt x="10103" y="18116"/>
                </a:cubicBezTo>
                <a:cubicBezTo>
                  <a:pt x="11845" y="18116"/>
                  <a:pt x="11845" y="18116"/>
                  <a:pt x="11845" y="18116"/>
                </a:cubicBezTo>
                <a:cubicBezTo>
                  <a:pt x="12194" y="18116"/>
                  <a:pt x="12542" y="17768"/>
                  <a:pt x="12542" y="17071"/>
                </a:cubicBezTo>
                <a:cubicBezTo>
                  <a:pt x="12542" y="12542"/>
                  <a:pt x="12542" y="12542"/>
                  <a:pt x="12542" y="12542"/>
                </a:cubicBezTo>
                <a:cubicBezTo>
                  <a:pt x="17071" y="12542"/>
                  <a:pt x="17071" y="12542"/>
                  <a:pt x="17071" y="12542"/>
                </a:cubicBezTo>
                <a:cubicBezTo>
                  <a:pt x="17768" y="12542"/>
                  <a:pt x="18116" y="12194"/>
                  <a:pt x="18116" y="11845"/>
                </a:cubicBezTo>
                <a:lnTo>
                  <a:pt x="18116" y="1010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37" name="Shape 5751"/>
          <p:cNvSpPr/>
          <p:nvPr/>
        </p:nvSpPr>
        <p:spPr>
          <a:xfrm>
            <a:off x="3171461" y="4505816"/>
            <a:ext cx="407533" cy="3850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343" y="17829"/>
                </a:moveTo>
                <a:cubicBezTo>
                  <a:pt x="17731" y="17829"/>
                  <a:pt x="17409" y="16457"/>
                  <a:pt x="15797" y="16457"/>
                </a:cubicBezTo>
                <a:cubicBezTo>
                  <a:pt x="14830" y="16457"/>
                  <a:pt x="14507" y="17143"/>
                  <a:pt x="14507" y="18171"/>
                </a:cubicBezTo>
                <a:cubicBezTo>
                  <a:pt x="14507" y="19200"/>
                  <a:pt x="14830" y="20229"/>
                  <a:pt x="14830" y="21257"/>
                </a:cubicBezTo>
                <a:cubicBezTo>
                  <a:pt x="14830" y="21257"/>
                  <a:pt x="14830" y="21257"/>
                  <a:pt x="14830" y="21257"/>
                </a:cubicBezTo>
                <a:cubicBezTo>
                  <a:pt x="14830" y="21257"/>
                  <a:pt x="14507" y="21257"/>
                  <a:pt x="14507" y="21257"/>
                </a:cubicBezTo>
                <a:cubicBezTo>
                  <a:pt x="13218" y="21257"/>
                  <a:pt x="11606" y="21600"/>
                  <a:pt x="10316" y="21600"/>
                </a:cubicBezTo>
                <a:cubicBezTo>
                  <a:pt x="9349" y="21600"/>
                  <a:pt x="8382" y="21257"/>
                  <a:pt x="8382" y="20229"/>
                </a:cubicBezTo>
                <a:cubicBezTo>
                  <a:pt x="8382" y="18514"/>
                  <a:pt x="9994" y="18171"/>
                  <a:pt x="9994" y="16457"/>
                </a:cubicBezTo>
                <a:cubicBezTo>
                  <a:pt x="9994" y="15086"/>
                  <a:pt x="8704" y="14057"/>
                  <a:pt x="7415" y="14057"/>
                </a:cubicBezTo>
                <a:cubicBezTo>
                  <a:pt x="6125" y="14057"/>
                  <a:pt x="4836" y="15086"/>
                  <a:pt x="4836" y="16457"/>
                </a:cubicBezTo>
                <a:cubicBezTo>
                  <a:pt x="4836" y="18171"/>
                  <a:pt x="6125" y="19200"/>
                  <a:pt x="6125" y="19886"/>
                </a:cubicBezTo>
                <a:cubicBezTo>
                  <a:pt x="6125" y="20571"/>
                  <a:pt x="5803" y="20914"/>
                  <a:pt x="5481" y="21257"/>
                </a:cubicBezTo>
                <a:cubicBezTo>
                  <a:pt x="5158" y="21600"/>
                  <a:pt x="4513" y="21600"/>
                  <a:pt x="4191" y="21600"/>
                </a:cubicBezTo>
                <a:cubicBezTo>
                  <a:pt x="2901" y="21600"/>
                  <a:pt x="1934" y="21600"/>
                  <a:pt x="967" y="21257"/>
                </a:cubicBezTo>
                <a:cubicBezTo>
                  <a:pt x="645" y="21257"/>
                  <a:pt x="322" y="21257"/>
                  <a:pt x="0" y="21257"/>
                </a:cubicBezTo>
                <a:cubicBezTo>
                  <a:pt x="0" y="21257"/>
                  <a:pt x="0" y="21257"/>
                  <a:pt x="0" y="21257"/>
                </a:cubicBezTo>
                <a:cubicBezTo>
                  <a:pt x="0" y="21257"/>
                  <a:pt x="0" y="21257"/>
                  <a:pt x="0" y="21257"/>
                </a:cubicBezTo>
                <a:cubicBezTo>
                  <a:pt x="0" y="7200"/>
                  <a:pt x="0" y="7200"/>
                  <a:pt x="0" y="7200"/>
                </a:cubicBezTo>
                <a:cubicBezTo>
                  <a:pt x="0" y="7200"/>
                  <a:pt x="645" y="7200"/>
                  <a:pt x="967" y="7200"/>
                </a:cubicBezTo>
                <a:cubicBezTo>
                  <a:pt x="1934" y="7543"/>
                  <a:pt x="2901" y="7543"/>
                  <a:pt x="4191" y="7543"/>
                </a:cubicBezTo>
                <a:cubicBezTo>
                  <a:pt x="4513" y="7543"/>
                  <a:pt x="5158" y="7543"/>
                  <a:pt x="5481" y="7200"/>
                </a:cubicBezTo>
                <a:cubicBezTo>
                  <a:pt x="5803" y="6857"/>
                  <a:pt x="6125" y="6514"/>
                  <a:pt x="6125" y="5829"/>
                </a:cubicBezTo>
                <a:cubicBezTo>
                  <a:pt x="6125" y="5143"/>
                  <a:pt x="4836" y="4114"/>
                  <a:pt x="4836" y="2400"/>
                </a:cubicBezTo>
                <a:cubicBezTo>
                  <a:pt x="4836" y="1029"/>
                  <a:pt x="6125" y="0"/>
                  <a:pt x="7415" y="0"/>
                </a:cubicBezTo>
                <a:cubicBezTo>
                  <a:pt x="8704" y="0"/>
                  <a:pt x="9994" y="1029"/>
                  <a:pt x="9994" y="2400"/>
                </a:cubicBezTo>
                <a:cubicBezTo>
                  <a:pt x="9994" y="4114"/>
                  <a:pt x="8382" y="4457"/>
                  <a:pt x="8382" y="6171"/>
                </a:cubicBezTo>
                <a:cubicBezTo>
                  <a:pt x="8382" y="7200"/>
                  <a:pt x="9349" y="7543"/>
                  <a:pt x="10316" y="7543"/>
                </a:cubicBezTo>
                <a:cubicBezTo>
                  <a:pt x="11928" y="7543"/>
                  <a:pt x="13218" y="7200"/>
                  <a:pt x="14830" y="7200"/>
                </a:cubicBezTo>
                <a:cubicBezTo>
                  <a:pt x="14830" y="7200"/>
                  <a:pt x="14830" y="7200"/>
                  <a:pt x="14830" y="7200"/>
                </a:cubicBezTo>
                <a:cubicBezTo>
                  <a:pt x="14830" y="7200"/>
                  <a:pt x="14830" y="7886"/>
                  <a:pt x="14830" y="8229"/>
                </a:cubicBezTo>
                <a:cubicBezTo>
                  <a:pt x="14507" y="9257"/>
                  <a:pt x="14507" y="10286"/>
                  <a:pt x="14507" y="11657"/>
                </a:cubicBezTo>
                <a:cubicBezTo>
                  <a:pt x="14507" y="12000"/>
                  <a:pt x="14507" y="12686"/>
                  <a:pt x="14830" y="13029"/>
                </a:cubicBezTo>
                <a:cubicBezTo>
                  <a:pt x="15152" y="13371"/>
                  <a:pt x="15475" y="13714"/>
                  <a:pt x="16119" y="13714"/>
                </a:cubicBezTo>
                <a:cubicBezTo>
                  <a:pt x="16764" y="13714"/>
                  <a:pt x="17731" y="12343"/>
                  <a:pt x="19343" y="12343"/>
                </a:cubicBezTo>
                <a:cubicBezTo>
                  <a:pt x="20633" y="12343"/>
                  <a:pt x="21600" y="13714"/>
                  <a:pt x="21600" y="15086"/>
                </a:cubicBezTo>
                <a:cubicBezTo>
                  <a:pt x="21600" y="16800"/>
                  <a:pt x="20633" y="17829"/>
                  <a:pt x="19343" y="1782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38" name="Shape 5752"/>
          <p:cNvSpPr/>
          <p:nvPr/>
        </p:nvSpPr>
        <p:spPr>
          <a:xfrm>
            <a:off x="4048357" y="4536732"/>
            <a:ext cx="376617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77" y="21600"/>
                  <a:pt x="0" y="16723"/>
                  <a:pt x="0" y="10800"/>
                </a:cubicBezTo>
                <a:cubicBezTo>
                  <a:pt x="0" y="4877"/>
                  <a:pt x="4877" y="0"/>
                  <a:pt x="10800" y="0"/>
                </a:cubicBezTo>
                <a:cubicBezTo>
                  <a:pt x="16723" y="0"/>
                  <a:pt x="21600" y="4877"/>
                  <a:pt x="21600" y="10800"/>
                </a:cubicBezTo>
                <a:cubicBezTo>
                  <a:pt x="21600" y="16723"/>
                  <a:pt x="16723" y="21600"/>
                  <a:pt x="10800" y="21600"/>
                </a:cubicBezTo>
                <a:close/>
                <a:moveTo>
                  <a:pt x="11148" y="3832"/>
                </a:moveTo>
                <a:cubicBezTo>
                  <a:pt x="9058" y="3832"/>
                  <a:pt x="7316" y="4877"/>
                  <a:pt x="5923" y="6619"/>
                </a:cubicBezTo>
                <a:cubicBezTo>
                  <a:pt x="5923" y="6968"/>
                  <a:pt x="5923" y="7316"/>
                  <a:pt x="6271" y="7316"/>
                </a:cubicBezTo>
                <a:cubicBezTo>
                  <a:pt x="8013" y="8710"/>
                  <a:pt x="8013" y="8710"/>
                  <a:pt x="8013" y="8710"/>
                </a:cubicBezTo>
                <a:cubicBezTo>
                  <a:pt x="8013" y="8710"/>
                  <a:pt x="8013" y="8710"/>
                  <a:pt x="8361" y="8710"/>
                </a:cubicBezTo>
                <a:cubicBezTo>
                  <a:pt x="8361" y="8710"/>
                  <a:pt x="8361" y="8710"/>
                  <a:pt x="8710" y="8710"/>
                </a:cubicBezTo>
                <a:cubicBezTo>
                  <a:pt x="9406" y="7665"/>
                  <a:pt x="9406" y="7665"/>
                  <a:pt x="9755" y="7316"/>
                </a:cubicBezTo>
                <a:cubicBezTo>
                  <a:pt x="10103" y="7316"/>
                  <a:pt x="10452" y="6968"/>
                  <a:pt x="11148" y="6968"/>
                </a:cubicBezTo>
                <a:cubicBezTo>
                  <a:pt x="11845" y="6968"/>
                  <a:pt x="12542" y="7665"/>
                  <a:pt x="12542" y="8361"/>
                </a:cubicBezTo>
                <a:cubicBezTo>
                  <a:pt x="12542" y="9058"/>
                  <a:pt x="12194" y="9406"/>
                  <a:pt x="11497" y="9755"/>
                </a:cubicBezTo>
                <a:cubicBezTo>
                  <a:pt x="10452" y="10103"/>
                  <a:pt x="9058" y="11148"/>
                  <a:pt x="9058" y="12542"/>
                </a:cubicBezTo>
                <a:cubicBezTo>
                  <a:pt x="9058" y="13239"/>
                  <a:pt x="9058" y="13239"/>
                  <a:pt x="9058" y="13239"/>
                </a:cubicBezTo>
                <a:cubicBezTo>
                  <a:pt x="9058" y="13239"/>
                  <a:pt x="9406" y="13587"/>
                  <a:pt x="9406" y="13587"/>
                </a:cubicBezTo>
                <a:cubicBezTo>
                  <a:pt x="12194" y="13587"/>
                  <a:pt x="12194" y="13587"/>
                  <a:pt x="12194" y="13587"/>
                </a:cubicBezTo>
                <a:cubicBezTo>
                  <a:pt x="12542" y="13587"/>
                  <a:pt x="12542" y="13239"/>
                  <a:pt x="12542" y="13239"/>
                </a:cubicBezTo>
                <a:cubicBezTo>
                  <a:pt x="12542" y="12890"/>
                  <a:pt x="13239" y="12194"/>
                  <a:pt x="13935" y="11845"/>
                </a:cubicBezTo>
                <a:cubicBezTo>
                  <a:pt x="14981" y="11148"/>
                  <a:pt x="16374" y="10452"/>
                  <a:pt x="16374" y="8361"/>
                </a:cubicBezTo>
                <a:cubicBezTo>
                  <a:pt x="16374" y="5574"/>
                  <a:pt x="13587" y="3832"/>
                  <a:pt x="11148" y="3832"/>
                </a:cubicBezTo>
                <a:close/>
                <a:moveTo>
                  <a:pt x="12542" y="14981"/>
                </a:moveTo>
                <a:cubicBezTo>
                  <a:pt x="12542" y="14632"/>
                  <a:pt x="12542" y="14632"/>
                  <a:pt x="12194" y="14632"/>
                </a:cubicBezTo>
                <a:cubicBezTo>
                  <a:pt x="9406" y="14632"/>
                  <a:pt x="9406" y="14632"/>
                  <a:pt x="9406" y="14632"/>
                </a:cubicBezTo>
                <a:cubicBezTo>
                  <a:pt x="9406" y="14632"/>
                  <a:pt x="9058" y="14632"/>
                  <a:pt x="9058" y="14981"/>
                </a:cubicBezTo>
                <a:cubicBezTo>
                  <a:pt x="9058" y="17768"/>
                  <a:pt x="9058" y="17768"/>
                  <a:pt x="9058" y="17768"/>
                </a:cubicBezTo>
                <a:cubicBezTo>
                  <a:pt x="9058" y="17768"/>
                  <a:pt x="9406" y="18116"/>
                  <a:pt x="9406" y="18116"/>
                </a:cubicBezTo>
                <a:cubicBezTo>
                  <a:pt x="12194" y="18116"/>
                  <a:pt x="12194" y="18116"/>
                  <a:pt x="12194" y="18116"/>
                </a:cubicBezTo>
                <a:cubicBezTo>
                  <a:pt x="12542" y="18116"/>
                  <a:pt x="12542" y="17768"/>
                  <a:pt x="12542" y="17768"/>
                </a:cubicBezTo>
                <a:lnTo>
                  <a:pt x="12542" y="1498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39" name="Shape 5753"/>
          <p:cNvSpPr/>
          <p:nvPr/>
        </p:nvSpPr>
        <p:spPr>
          <a:xfrm>
            <a:off x="4925255" y="4517056"/>
            <a:ext cx="435639" cy="3906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063"/>
                </a:moveTo>
                <a:cubicBezTo>
                  <a:pt x="17700" y="9450"/>
                  <a:pt x="17700" y="9450"/>
                  <a:pt x="17700" y="9450"/>
                </a:cubicBezTo>
                <a:cubicBezTo>
                  <a:pt x="17700" y="9450"/>
                  <a:pt x="17700" y="9450"/>
                  <a:pt x="17400" y="9450"/>
                </a:cubicBezTo>
                <a:cubicBezTo>
                  <a:pt x="17400" y="9450"/>
                  <a:pt x="17100" y="9113"/>
                  <a:pt x="17100" y="9113"/>
                </a:cubicBezTo>
                <a:cubicBezTo>
                  <a:pt x="17100" y="6413"/>
                  <a:pt x="17100" y="6413"/>
                  <a:pt x="17100" y="6413"/>
                </a:cubicBezTo>
                <a:cubicBezTo>
                  <a:pt x="14100" y="6413"/>
                  <a:pt x="14100" y="6413"/>
                  <a:pt x="14100" y="6413"/>
                </a:cubicBezTo>
                <a:cubicBezTo>
                  <a:pt x="12300" y="6413"/>
                  <a:pt x="11700" y="7763"/>
                  <a:pt x="11100" y="9113"/>
                </a:cubicBezTo>
                <a:cubicBezTo>
                  <a:pt x="10500" y="9788"/>
                  <a:pt x="10200" y="10463"/>
                  <a:pt x="9900" y="11475"/>
                </a:cubicBezTo>
                <a:cubicBezTo>
                  <a:pt x="8700" y="14850"/>
                  <a:pt x="7200" y="18562"/>
                  <a:pt x="3300" y="18562"/>
                </a:cubicBezTo>
                <a:cubicBezTo>
                  <a:pt x="600" y="18562"/>
                  <a:pt x="600" y="18562"/>
                  <a:pt x="600" y="18562"/>
                </a:cubicBezTo>
                <a:cubicBezTo>
                  <a:pt x="300" y="18562"/>
                  <a:pt x="0" y="18225"/>
                  <a:pt x="0" y="18225"/>
                </a:cubicBezTo>
                <a:cubicBezTo>
                  <a:pt x="0" y="15525"/>
                  <a:pt x="0" y="15525"/>
                  <a:pt x="0" y="15525"/>
                </a:cubicBezTo>
                <a:cubicBezTo>
                  <a:pt x="0" y="15187"/>
                  <a:pt x="300" y="15187"/>
                  <a:pt x="600" y="15187"/>
                </a:cubicBezTo>
                <a:cubicBezTo>
                  <a:pt x="3300" y="15187"/>
                  <a:pt x="3300" y="15187"/>
                  <a:pt x="3300" y="15187"/>
                </a:cubicBezTo>
                <a:cubicBezTo>
                  <a:pt x="4800" y="15187"/>
                  <a:pt x="5700" y="13837"/>
                  <a:pt x="6300" y="12487"/>
                </a:cubicBezTo>
                <a:cubicBezTo>
                  <a:pt x="6600" y="11475"/>
                  <a:pt x="6900" y="10800"/>
                  <a:pt x="7200" y="10125"/>
                </a:cubicBezTo>
                <a:cubicBezTo>
                  <a:pt x="8400" y="6413"/>
                  <a:pt x="10200" y="3038"/>
                  <a:pt x="14100" y="3038"/>
                </a:cubicBezTo>
                <a:cubicBezTo>
                  <a:pt x="17100" y="3038"/>
                  <a:pt x="17100" y="3038"/>
                  <a:pt x="17100" y="3038"/>
                </a:cubicBezTo>
                <a:cubicBezTo>
                  <a:pt x="17100" y="338"/>
                  <a:pt x="17100" y="338"/>
                  <a:pt x="17100" y="338"/>
                </a:cubicBezTo>
                <a:cubicBezTo>
                  <a:pt x="17100" y="0"/>
                  <a:pt x="17400" y="0"/>
                  <a:pt x="17400" y="0"/>
                </a:cubicBezTo>
                <a:cubicBezTo>
                  <a:pt x="17700" y="0"/>
                  <a:pt x="17700" y="0"/>
                  <a:pt x="17700" y="0"/>
                </a:cubicBezTo>
                <a:cubicBezTo>
                  <a:pt x="21600" y="4388"/>
                  <a:pt x="21600" y="4388"/>
                  <a:pt x="21600" y="4388"/>
                </a:cubicBezTo>
                <a:cubicBezTo>
                  <a:pt x="21600" y="4388"/>
                  <a:pt x="21600" y="4388"/>
                  <a:pt x="21600" y="4725"/>
                </a:cubicBezTo>
                <a:cubicBezTo>
                  <a:pt x="21600" y="4725"/>
                  <a:pt x="21600" y="4725"/>
                  <a:pt x="21600" y="5063"/>
                </a:cubicBezTo>
                <a:close/>
                <a:moveTo>
                  <a:pt x="6600" y="9788"/>
                </a:moveTo>
                <a:cubicBezTo>
                  <a:pt x="5700" y="8100"/>
                  <a:pt x="5100" y="6413"/>
                  <a:pt x="3300" y="6413"/>
                </a:cubicBezTo>
                <a:cubicBezTo>
                  <a:pt x="600" y="6413"/>
                  <a:pt x="600" y="6413"/>
                  <a:pt x="600" y="6413"/>
                </a:cubicBezTo>
                <a:cubicBezTo>
                  <a:pt x="300" y="6413"/>
                  <a:pt x="0" y="6075"/>
                  <a:pt x="0" y="6075"/>
                </a:cubicBezTo>
                <a:cubicBezTo>
                  <a:pt x="0" y="3375"/>
                  <a:pt x="0" y="3375"/>
                  <a:pt x="0" y="3375"/>
                </a:cubicBezTo>
                <a:cubicBezTo>
                  <a:pt x="0" y="3038"/>
                  <a:pt x="300" y="3038"/>
                  <a:pt x="600" y="3038"/>
                </a:cubicBezTo>
                <a:cubicBezTo>
                  <a:pt x="3300" y="3038"/>
                  <a:pt x="3300" y="3038"/>
                  <a:pt x="3300" y="3038"/>
                </a:cubicBezTo>
                <a:cubicBezTo>
                  <a:pt x="5400" y="3038"/>
                  <a:pt x="6900" y="4050"/>
                  <a:pt x="8100" y="6075"/>
                </a:cubicBezTo>
                <a:cubicBezTo>
                  <a:pt x="7500" y="7088"/>
                  <a:pt x="6900" y="8438"/>
                  <a:pt x="6600" y="9788"/>
                </a:cubicBezTo>
                <a:close/>
                <a:moveTo>
                  <a:pt x="21600" y="17212"/>
                </a:moveTo>
                <a:cubicBezTo>
                  <a:pt x="17700" y="21262"/>
                  <a:pt x="17700" y="21262"/>
                  <a:pt x="17700" y="21262"/>
                </a:cubicBezTo>
                <a:cubicBezTo>
                  <a:pt x="17700" y="21600"/>
                  <a:pt x="17700" y="21600"/>
                  <a:pt x="17400" y="21600"/>
                </a:cubicBezTo>
                <a:cubicBezTo>
                  <a:pt x="17400" y="21600"/>
                  <a:pt x="17100" y="21262"/>
                  <a:pt x="17100" y="21262"/>
                </a:cubicBezTo>
                <a:cubicBezTo>
                  <a:pt x="17100" y="18562"/>
                  <a:pt x="17100" y="18562"/>
                  <a:pt x="17100" y="18562"/>
                </a:cubicBezTo>
                <a:cubicBezTo>
                  <a:pt x="13500" y="18562"/>
                  <a:pt x="11400" y="18900"/>
                  <a:pt x="9000" y="15525"/>
                </a:cubicBezTo>
                <a:cubicBezTo>
                  <a:pt x="9900" y="14175"/>
                  <a:pt x="10200" y="13162"/>
                  <a:pt x="10800" y="11812"/>
                </a:cubicBezTo>
                <a:cubicBezTo>
                  <a:pt x="11400" y="13500"/>
                  <a:pt x="12300" y="15187"/>
                  <a:pt x="14100" y="15187"/>
                </a:cubicBezTo>
                <a:cubicBezTo>
                  <a:pt x="17100" y="15187"/>
                  <a:pt x="17100" y="15187"/>
                  <a:pt x="17100" y="15187"/>
                </a:cubicBezTo>
                <a:cubicBezTo>
                  <a:pt x="17100" y="12487"/>
                  <a:pt x="17100" y="12487"/>
                  <a:pt x="17100" y="12487"/>
                </a:cubicBezTo>
                <a:cubicBezTo>
                  <a:pt x="17100" y="12150"/>
                  <a:pt x="17400" y="12150"/>
                  <a:pt x="17400" y="12150"/>
                </a:cubicBezTo>
                <a:cubicBezTo>
                  <a:pt x="17700" y="12150"/>
                  <a:pt x="17700" y="12150"/>
                  <a:pt x="17700" y="12150"/>
                </a:cubicBezTo>
                <a:cubicBezTo>
                  <a:pt x="21600" y="16537"/>
                  <a:pt x="21600" y="16537"/>
                  <a:pt x="21600" y="16537"/>
                </a:cubicBezTo>
                <a:cubicBezTo>
                  <a:pt x="21600" y="16537"/>
                  <a:pt x="21600" y="16537"/>
                  <a:pt x="21600" y="16875"/>
                </a:cubicBezTo>
                <a:cubicBezTo>
                  <a:pt x="21600" y="16875"/>
                  <a:pt x="21600" y="16875"/>
                  <a:pt x="21600" y="1721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0" name="Shape 5754"/>
          <p:cNvSpPr/>
          <p:nvPr/>
        </p:nvSpPr>
        <p:spPr>
          <a:xfrm>
            <a:off x="5799343" y="4536732"/>
            <a:ext cx="370995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529"/>
                </a:moveTo>
                <a:cubicBezTo>
                  <a:pt x="21600" y="17071"/>
                  <a:pt x="21600" y="17071"/>
                  <a:pt x="21600" y="17071"/>
                </a:cubicBezTo>
                <a:cubicBezTo>
                  <a:pt x="21600" y="19510"/>
                  <a:pt x="19830" y="21600"/>
                  <a:pt x="17351" y="21600"/>
                </a:cubicBezTo>
                <a:cubicBezTo>
                  <a:pt x="4603" y="21600"/>
                  <a:pt x="4603" y="21600"/>
                  <a:pt x="4603" y="21600"/>
                </a:cubicBezTo>
                <a:cubicBezTo>
                  <a:pt x="2125" y="21600"/>
                  <a:pt x="0" y="19510"/>
                  <a:pt x="0" y="17071"/>
                </a:cubicBezTo>
                <a:cubicBezTo>
                  <a:pt x="0" y="4529"/>
                  <a:pt x="0" y="4529"/>
                  <a:pt x="0" y="4529"/>
                </a:cubicBezTo>
                <a:cubicBezTo>
                  <a:pt x="0" y="2090"/>
                  <a:pt x="2125" y="0"/>
                  <a:pt x="4603" y="0"/>
                </a:cubicBezTo>
                <a:cubicBezTo>
                  <a:pt x="17351" y="0"/>
                  <a:pt x="17351" y="0"/>
                  <a:pt x="17351" y="0"/>
                </a:cubicBezTo>
                <a:cubicBezTo>
                  <a:pt x="19830" y="0"/>
                  <a:pt x="21600" y="2090"/>
                  <a:pt x="21600" y="4529"/>
                </a:cubicBezTo>
                <a:close/>
                <a:moveTo>
                  <a:pt x="19830" y="9755"/>
                </a:moveTo>
                <a:cubicBezTo>
                  <a:pt x="19830" y="9058"/>
                  <a:pt x="19121" y="8013"/>
                  <a:pt x="18059" y="8013"/>
                </a:cubicBezTo>
                <a:cubicBezTo>
                  <a:pt x="17351" y="8013"/>
                  <a:pt x="16997" y="8361"/>
                  <a:pt x="16643" y="8710"/>
                </a:cubicBezTo>
                <a:cubicBezTo>
                  <a:pt x="15226" y="8013"/>
                  <a:pt x="13456" y="7316"/>
                  <a:pt x="11331" y="7316"/>
                </a:cubicBezTo>
                <a:cubicBezTo>
                  <a:pt x="12393" y="3484"/>
                  <a:pt x="12393" y="3484"/>
                  <a:pt x="12393" y="3484"/>
                </a:cubicBezTo>
                <a:cubicBezTo>
                  <a:pt x="15580" y="4181"/>
                  <a:pt x="15580" y="4181"/>
                  <a:pt x="15580" y="4181"/>
                </a:cubicBezTo>
                <a:cubicBezTo>
                  <a:pt x="15580" y="5226"/>
                  <a:pt x="16289" y="5923"/>
                  <a:pt x="17351" y="5923"/>
                </a:cubicBezTo>
                <a:cubicBezTo>
                  <a:pt x="18059" y="5923"/>
                  <a:pt x="18767" y="5226"/>
                  <a:pt x="18767" y="4181"/>
                </a:cubicBezTo>
                <a:cubicBezTo>
                  <a:pt x="18767" y="3135"/>
                  <a:pt x="18059" y="2439"/>
                  <a:pt x="17351" y="2439"/>
                </a:cubicBezTo>
                <a:cubicBezTo>
                  <a:pt x="16643" y="2439"/>
                  <a:pt x="15934" y="2787"/>
                  <a:pt x="15580" y="3484"/>
                </a:cubicBezTo>
                <a:cubicBezTo>
                  <a:pt x="12393" y="2787"/>
                  <a:pt x="12393" y="2787"/>
                  <a:pt x="12393" y="2787"/>
                </a:cubicBezTo>
                <a:cubicBezTo>
                  <a:pt x="12039" y="2787"/>
                  <a:pt x="12039" y="2787"/>
                  <a:pt x="12039" y="3135"/>
                </a:cubicBezTo>
                <a:cubicBezTo>
                  <a:pt x="10623" y="7316"/>
                  <a:pt x="10623" y="7316"/>
                  <a:pt x="10623" y="7316"/>
                </a:cubicBezTo>
                <a:cubicBezTo>
                  <a:pt x="8498" y="7316"/>
                  <a:pt x="6728" y="8013"/>
                  <a:pt x="5311" y="8710"/>
                </a:cubicBezTo>
                <a:cubicBezTo>
                  <a:pt x="4957" y="8361"/>
                  <a:pt x="4249" y="8361"/>
                  <a:pt x="3895" y="8361"/>
                </a:cubicBezTo>
                <a:cubicBezTo>
                  <a:pt x="2833" y="8361"/>
                  <a:pt x="2125" y="9058"/>
                  <a:pt x="2125" y="10103"/>
                </a:cubicBezTo>
                <a:cubicBezTo>
                  <a:pt x="2125" y="10800"/>
                  <a:pt x="2479" y="11148"/>
                  <a:pt x="3187" y="11497"/>
                </a:cubicBezTo>
                <a:cubicBezTo>
                  <a:pt x="3187" y="11845"/>
                  <a:pt x="3187" y="12194"/>
                  <a:pt x="3187" y="12194"/>
                </a:cubicBezTo>
                <a:cubicBezTo>
                  <a:pt x="3187" y="14981"/>
                  <a:pt x="6728" y="17419"/>
                  <a:pt x="10977" y="17419"/>
                </a:cubicBezTo>
                <a:cubicBezTo>
                  <a:pt x="15226" y="17419"/>
                  <a:pt x="18767" y="14981"/>
                  <a:pt x="18767" y="12194"/>
                </a:cubicBezTo>
                <a:cubicBezTo>
                  <a:pt x="18767" y="12194"/>
                  <a:pt x="18767" y="11845"/>
                  <a:pt x="18767" y="11497"/>
                </a:cubicBezTo>
                <a:cubicBezTo>
                  <a:pt x="19475" y="11148"/>
                  <a:pt x="19830" y="10800"/>
                  <a:pt x="19830" y="9755"/>
                </a:cubicBezTo>
                <a:close/>
                <a:moveTo>
                  <a:pt x="8144" y="12542"/>
                </a:moveTo>
                <a:cubicBezTo>
                  <a:pt x="7436" y="12542"/>
                  <a:pt x="7082" y="11845"/>
                  <a:pt x="7082" y="11148"/>
                </a:cubicBezTo>
                <a:cubicBezTo>
                  <a:pt x="7082" y="10452"/>
                  <a:pt x="7436" y="10103"/>
                  <a:pt x="8144" y="10103"/>
                </a:cubicBezTo>
                <a:cubicBezTo>
                  <a:pt x="8852" y="10103"/>
                  <a:pt x="9561" y="10452"/>
                  <a:pt x="9561" y="11148"/>
                </a:cubicBezTo>
                <a:cubicBezTo>
                  <a:pt x="9561" y="11845"/>
                  <a:pt x="8852" y="12542"/>
                  <a:pt x="8144" y="12542"/>
                </a:cubicBezTo>
                <a:close/>
                <a:moveTo>
                  <a:pt x="13810" y="14284"/>
                </a:moveTo>
                <a:cubicBezTo>
                  <a:pt x="14164" y="14632"/>
                  <a:pt x="14164" y="14632"/>
                  <a:pt x="13810" y="14981"/>
                </a:cubicBezTo>
                <a:cubicBezTo>
                  <a:pt x="13456" y="15329"/>
                  <a:pt x="12393" y="15677"/>
                  <a:pt x="10977" y="15677"/>
                </a:cubicBezTo>
                <a:cubicBezTo>
                  <a:pt x="10977" y="15677"/>
                  <a:pt x="10977" y="15677"/>
                  <a:pt x="10977" y="15677"/>
                </a:cubicBezTo>
                <a:cubicBezTo>
                  <a:pt x="10977" y="15677"/>
                  <a:pt x="10977" y="15677"/>
                  <a:pt x="10977" y="15677"/>
                </a:cubicBezTo>
                <a:cubicBezTo>
                  <a:pt x="9561" y="15677"/>
                  <a:pt x="8498" y="15329"/>
                  <a:pt x="8144" y="14981"/>
                </a:cubicBezTo>
                <a:cubicBezTo>
                  <a:pt x="7790" y="14632"/>
                  <a:pt x="7790" y="14632"/>
                  <a:pt x="8144" y="14284"/>
                </a:cubicBezTo>
                <a:cubicBezTo>
                  <a:pt x="8144" y="14284"/>
                  <a:pt x="8498" y="14284"/>
                  <a:pt x="8498" y="14284"/>
                </a:cubicBezTo>
                <a:cubicBezTo>
                  <a:pt x="8852" y="14981"/>
                  <a:pt x="9915" y="14981"/>
                  <a:pt x="10977" y="14981"/>
                </a:cubicBezTo>
                <a:cubicBezTo>
                  <a:pt x="10977" y="14981"/>
                  <a:pt x="10977" y="14981"/>
                  <a:pt x="10977" y="14981"/>
                </a:cubicBezTo>
                <a:cubicBezTo>
                  <a:pt x="10977" y="14981"/>
                  <a:pt x="10977" y="14981"/>
                  <a:pt x="10977" y="14981"/>
                </a:cubicBezTo>
                <a:cubicBezTo>
                  <a:pt x="12039" y="14981"/>
                  <a:pt x="13102" y="14981"/>
                  <a:pt x="13456" y="14284"/>
                </a:cubicBezTo>
                <a:cubicBezTo>
                  <a:pt x="13456" y="14284"/>
                  <a:pt x="13810" y="14284"/>
                  <a:pt x="13810" y="14284"/>
                </a:cubicBezTo>
                <a:close/>
                <a:moveTo>
                  <a:pt x="14872" y="11148"/>
                </a:moveTo>
                <a:cubicBezTo>
                  <a:pt x="14872" y="11845"/>
                  <a:pt x="14518" y="12542"/>
                  <a:pt x="13810" y="12542"/>
                </a:cubicBezTo>
                <a:cubicBezTo>
                  <a:pt x="13102" y="12542"/>
                  <a:pt x="12393" y="11845"/>
                  <a:pt x="12393" y="11148"/>
                </a:cubicBezTo>
                <a:cubicBezTo>
                  <a:pt x="12393" y="10452"/>
                  <a:pt x="13102" y="10103"/>
                  <a:pt x="13810" y="10103"/>
                </a:cubicBezTo>
                <a:cubicBezTo>
                  <a:pt x="14518" y="10103"/>
                  <a:pt x="14872" y="10452"/>
                  <a:pt x="14872" y="11148"/>
                </a:cubicBezTo>
                <a:close/>
                <a:moveTo>
                  <a:pt x="16289" y="4181"/>
                </a:moveTo>
                <a:cubicBezTo>
                  <a:pt x="16289" y="3484"/>
                  <a:pt x="16643" y="3135"/>
                  <a:pt x="17351" y="3135"/>
                </a:cubicBezTo>
                <a:cubicBezTo>
                  <a:pt x="17705" y="3135"/>
                  <a:pt x="18059" y="3484"/>
                  <a:pt x="18059" y="4181"/>
                </a:cubicBezTo>
                <a:cubicBezTo>
                  <a:pt x="18059" y="4877"/>
                  <a:pt x="17705" y="5226"/>
                  <a:pt x="17351" y="5226"/>
                </a:cubicBezTo>
                <a:cubicBezTo>
                  <a:pt x="16643" y="5226"/>
                  <a:pt x="16289" y="4877"/>
                  <a:pt x="16289" y="418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1" name="Shape 5755"/>
          <p:cNvSpPr/>
          <p:nvPr/>
        </p:nvSpPr>
        <p:spPr>
          <a:xfrm>
            <a:off x="6676240" y="4573270"/>
            <a:ext cx="376617" cy="309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965"/>
                </a:moveTo>
                <a:cubicBezTo>
                  <a:pt x="21600" y="3812"/>
                  <a:pt x="21252" y="4235"/>
                  <a:pt x="20903" y="4235"/>
                </a:cubicBezTo>
                <a:cubicBezTo>
                  <a:pt x="1045" y="4235"/>
                  <a:pt x="1045" y="4235"/>
                  <a:pt x="1045" y="4235"/>
                </a:cubicBezTo>
                <a:cubicBezTo>
                  <a:pt x="697" y="4235"/>
                  <a:pt x="0" y="3812"/>
                  <a:pt x="0" y="2965"/>
                </a:cubicBezTo>
                <a:cubicBezTo>
                  <a:pt x="0" y="847"/>
                  <a:pt x="0" y="847"/>
                  <a:pt x="0" y="847"/>
                </a:cubicBezTo>
                <a:cubicBezTo>
                  <a:pt x="0" y="424"/>
                  <a:pt x="697" y="0"/>
                  <a:pt x="1045" y="0"/>
                </a:cubicBezTo>
                <a:cubicBezTo>
                  <a:pt x="20903" y="0"/>
                  <a:pt x="20903" y="0"/>
                  <a:pt x="20903" y="0"/>
                </a:cubicBezTo>
                <a:cubicBezTo>
                  <a:pt x="21252" y="0"/>
                  <a:pt x="21600" y="424"/>
                  <a:pt x="21600" y="847"/>
                </a:cubicBezTo>
                <a:lnTo>
                  <a:pt x="21600" y="2965"/>
                </a:lnTo>
                <a:close/>
                <a:moveTo>
                  <a:pt x="21600" y="11859"/>
                </a:moveTo>
                <a:cubicBezTo>
                  <a:pt x="21600" y="12282"/>
                  <a:pt x="21252" y="12706"/>
                  <a:pt x="20903" y="12706"/>
                </a:cubicBezTo>
                <a:cubicBezTo>
                  <a:pt x="1045" y="12706"/>
                  <a:pt x="1045" y="12706"/>
                  <a:pt x="1045" y="12706"/>
                </a:cubicBezTo>
                <a:cubicBezTo>
                  <a:pt x="697" y="12706"/>
                  <a:pt x="0" y="12282"/>
                  <a:pt x="0" y="11859"/>
                </a:cubicBezTo>
                <a:cubicBezTo>
                  <a:pt x="0" y="9741"/>
                  <a:pt x="0" y="9741"/>
                  <a:pt x="0" y="9741"/>
                </a:cubicBezTo>
                <a:cubicBezTo>
                  <a:pt x="0" y="8894"/>
                  <a:pt x="697" y="8471"/>
                  <a:pt x="1045" y="8471"/>
                </a:cubicBezTo>
                <a:cubicBezTo>
                  <a:pt x="20903" y="8471"/>
                  <a:pt x="20903" y="8471"/>
                  <a:pt x="20903" y="8471"/>
                </a:cubicBezTo>
                <a:cubicBezTo>
                  <a:pt x="21252" y="8471"/>
                  <a:pt x="21600" y="8894"/>
                  <a:pt x="21600" y="9741"/>
                </a:cubicBezTo>
                <a:lnTo>
                  <a:pt x="21600" y="11859"/>
                </a:lnTo>
                <a:close/>
                <a:moveTo>
                  <a:pt x="21600" y="20329"/>
                </a:moveTo>
                <a:cubicBezTo>
                  <a:pt x="21600" y="21176"/>
                  <a:pt x="21252" y="21600"/>
                  <a:pt x="20903" y="21600"/>
                </a:cubicBezTo>
                <a:cubicBezTo>
                  <a:pt x="1045" y="21600"/>
                  <a:pt x="1045" y="21600"/>
                  <a:pt x="1045" y="21600"/>
                </a:cubicBezTo>
                <a:cubicBezTo>
                  <a:pt x="697" y="21600"/>
                  <a:pt x="0" y="21176"/>
                  <a:pt x="0" y="20329"/>
                </a:cubicBezTo>
                <a:cubicBezTo>
                  <a:pt x="0" y="18212"/>
                  <a:pt x="0" y="18212"/>
                  <a:pt x="0" y="18212"/>
                </a:cubicBezTo>
                <a:cubicBezTo>
                  <a:pt x="0" y="17788"/>
                  <a:pt x="697" y="17365"/>
                  <a:pt x="1045" y="17365"/>
                </a:cubicBezTo>
                <a:cubicBezTo>
                  <a:pt x="20903" y="17365"/>
                  <a:pt x="20903" y="17365"/>
                  <a:pt x="20903" y="17365"/>
                </a:cubicBezTo>
                <a:cubicBezTo>
                  <a:pt x="21252" y="17365"/>
                  <a:pt x="21600" y="17788"/>
                  <a:pt x="21600" y="18212"/>
                </a:cubicBezTo>
                <a:lnTo>
                  <a:pt x="21600" y="20329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2" name="Shape 5756"/>
          <p:cNvSpPr/>
          <p:nvPr/>
        </p:nvSpPr>
        <p:spPr>
          <a:xfrm>
            <a:off x="7553138" y="4604185"/>
            <a:ext cx="472177" cy="2782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123" y="21600"/>
                </a:moveTo>
                <a:cubicBezTo>
                  <a:pt x="3323" y="21600"/>
                  <a:pt x="3323" y="21600"/>
                  <a:pt x="3323" y="21600"/>
                </a:cubicBezTo>
                <a:cubicBezTo>
                  <a:pt x="3046" y="21600"/>
                  <a:pt x="3046" y="20661"/>
                  <a:pt x="3046" y="20191"/>
                </a:cubicBezTo>
                <a:cubicBezTo>
                  <a:pt x="3046" y="17374"/>
                  <a:pt x="3046" y="17374"/>
                  <a:pt x="3046" y="17374"/>
                </a:cubicBezTo>
                <a:cubicBezTo>
                  <a:pt x="3046" y="9391"/>
                  <a:pt x="3046" y="9391"/>
                  <a:pt x="3046" y="9391"/>
                </a:cubicBezTo>
                <a:cubicBezTo>
                  <a:pt x="831" y="9391"/>
                  <a:pt x="831" y="9391"/>
                  <a:pt x="831" y="9391"/>
                </a:cubicBezTo>
                <a:cubicBezTo>
                  <a:pt x="554" y="9391"/>
                  <a:pt x="0" y="8922"/>
                  <a:pt x="0" y="8452"/>
                </a:cubicBezTo>
                <a:cubicBezTo>
                  <a:pt x="0" y="7983"/>
                  <a:pt x="277" y="7983"/>
                  <a:pt x="277" y="7513"/>
                </a:cubicBezTo>
                <a:cubicBezTo>
                  <a:pt x="3877" y="470"/>
                  <a:pt x="3877" y="470"/>
                  <a:pt x="3877" y="470"/>
                </a:cubicBezTo>
                <a:cubicBezTo>
                  <a:pt x="3877" y="0"/>
                  <a:pt x="4154" y="0"/>
                  <a:pt x="4431" y="0"/>
                </a:cubicBezTo>
                <a:cubicBezTo>
                  <a:pt x="4708" y="0"/>
                  <a:pt x="4708" y="0"/>
                  <a:pt x="4985" y="470"/>
                </a:cubicBezTo>
                <a:cubicBezTo>
                  <a:pt x="8585" y="7513"/>
                  <a:pt x="8585" y="7513"/>
                  <a:pt x="8585" y="7513"/>
                </a:cubicBezTo>
                <a:cubicBezTo>
                  <a:pt x="8585" y="7983"/>
                  <a:pt x="8585" y="7983"/>
                  <a:pt x="8585" y="8452"/>
                </a:cubicBezTo>
                <a:cubicBezTo>
                  <a:pt x="8585" y="8922"/>
                  <a:pt x="8308" y="9391"/>
                  <a:pt x="8031" y="9391"/>
                </a:cubicBezTo>
                <a:cubicBezTo>
                  <a:pt x="5815" y="9391"/>
                  <a:pt x="5815" y="9391"/>
                  <a:pt x="5815" y="9391"/>
                </a:cubicBezTo>
                <a:cubicBezTo>
                  <a:pt x="5815" y="16904"/>
                  <a:pt x="5815" y="16904"/>
                  <a:pt x="5815" y="16904"/>
                </a:cubicBezTo>
                <a:cubicBezTo>
                  <a:pt x="12185" y="16904"/>
                  <a:pt x="12185" y="16904"/>
                  <a:pt x="12185" y="16904"/>
                </a:cubicBezTo>
                <a:cubicBezTo>
                  <a:pt x="12462" y="16904"/>
                  <a:pt x="12462" y="16904"/>
                  <a:pt x="12462" y="16904"/>
                </a:cubicBezTo>
                <a:cubicBezTo>
                  <a:pt x="14400" y="20661"/>
                  <a:pt x="14400" y="20661"/>
                  <a:pt x="14400" y="20661"/>
                </a:cubicBezTo>
                <a:cubicBezTo>
                  <a:pt x="14400" y="20661"/>
                  <a:pt x="14400" y="20661"/>
                  <a:pt x="14400" y="21130"/>
                </a:cubicBezTo>
                <a:cubicBezTo>
                  <a:pt x="14400" y="21130"/>
                  <a:pt x="14123" y="21600"/>
                  <a:pt x="14123" y="21600"/>
                </a:cubicBezTo>
                <a:close/>
                <a:moveTo>
                  <a:pt x="21323" y="14087"/>
                </a:moveTo>
                <a:cubicBezTo>
                  <a:pt x="17723" y="21130"/>
                  <a:pt x="17723" y="21130"/>
                  <a:pt x="17723" y="21130"/>
                </a:cubicBezTo>
                <a:cubicBezTo>
                  <a:pt x="17723" y="21600"/>
                  <a:pt x="17446" y="21600"/>
                  <a:pt x="17169" y="21600"/>
                </a:cubicBezTo>
                <a:cubicBezTo>
                  <a:pt x="16892" y="21600"/>
                  <a:pt x="16892" y="21600"/>
                  <a:pt x="16615" y="21130"/>
                </a:cubicBezTo>
                <a:cubicBezTo>
                  <a:pt x="13015" y="14087"/>
                  <a:pt x="13015" y="14087"/>
                  <a:pt x="13015" y="14087"/>
                </a:cubicBezTo>
                <a:cubicBezTo>
                  <a:pt x="13015" y="13617"/>
                  <a:pt x="13015" y="13617"/>
                  <a:pt x="13015" y="13148"/>
                </a:cubicBezTo>
                <a:cubicBezTo>
                  <a:pt x="13015" y="12678"/>
                  <a:pt x="13292" y="11739"/>
                  <a:pt x="13569" y="11739"/>
                </a:cubicBezTo>
                <a:cubicBezTo>
                  <a:pt x="15785" y="11739"/>
                  <a:pt x="15785" y="11739"/>
                  <a:pt x="15785" y="11739"/>
                </a:cubicBezTo>
                <a:cubicBezTo>
                  <a:pt x="15785" y="4696"/>
                  <a:pt x="15785" y="4696"/>
                  <a:pt x="15785" y="4696"/>
                </a:cubicBezTo>
                <a:cubicBezTo>
                  <a:pt x="9415" y="4696"/>
                  <a:pt x="9415" y="4696"/>
                  <a:pt x="9415" y="4696"/>
                </a:cubicBezTo>
                <a:cubicBezTo>
                  <a:pt x="9415" y="4696"/>
                  <a:pt x="9138" y="4696"/>
                  <a:pt x="9138" y="4696"/>
                </a:cubicBezTo>
                <a:cubicBezTo>
                  <a:pt x="7200" y="939"/>
                  <a:pt x="7200" y="939"/>
                  <a:pt x="7200" y="939"/>
                </a:cubicBezTo>
                <a:cubicBezTo>
                  <a:pt x="7200" y="939"/>
                  <a:pt x="7200" y="470"/>
                  <a:pt x="7200" y="470"/>
                </a:cubicBezTo>
                <a:cubicBezTo>
                  <a:pt x="7200" y="0"/>
                  <a:pt x="7477" y="0"/>
                  <a:pt x="7477" y="0"/>
                </a:cubicBezTo>
                <a:cubicBezTo>
                  <a:pt x="18277" y="0"/>
                  <a:pt x="18277" y="0"/>
                  <a:pt x="18277" y="0"/>
                </a:cubicBezTo>
                <a:cubicBezTo>
                  <a:pt x="18831" y="0"/>
                  <a:pt x="18554" y="470"/>
                  <a:pt x="18554" y="939"/>
                </a:cubicBezTo>
                <a:cubicBezTo>
                  <a:pt x="18554" y="4226"/>
                  <a:pt x="18554" y="4226"/>
                  <a:pt x="18554" y="4226"/>
                </a:cubicBezTo>
                <a:cubicBezTo>
                  <a:pt x="18554" y="11739"/>
                  <a:pt x="18554" y="11739"/>
                  <a:pt x="18554" y="11739"/>
                </a:cubicBezTo>
                <a:cubicBezTo>
                  <a:pt x="20769" y="11739"/>
                  <a:pt x="20769" y="11739"/>
                  <a:pt x="20769" y="11739"/>
                </a:cubicBezTo>
                <a:cubicBezTo>
                  <a:pt x="21046" y="11739"/>
                  <a:pt x="21600" y="12678"/>
                  <a:pt x="21600" y="13148"/>
                </a:cubicBezTo>
                <a:cubicBezTo>
                  <a:pt x="21600" y="13617"/>
                  <a:pt x="21323" y="13617"/>
                  <a:pt x="21323" y="1408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3" name="Shape 5757"/>
          <p:cNvSpPr/>
          <p:nvPr/>
        </p:nvSpPr>
        <p:spPr>
          <a:xfrm>
            <a:off x="8427224" y="4536732"/>
            <a:ext cx="379429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7665" y="21600"/>
                  <a:pt x="4529" y="20206"/>
                  <a:pt x="2787" y="17768"/>
                </a:cubicBezTo>
                <a:cubicBezTo>
                  <a:pt x="2439" y="17419"/>
                  <a:pt x="2439" y="17419"/>
                  <a:pt x="2787" y="17071"/>
                </a:cubicBezTo>
                <a:cubicBezTo>
                  <a:pt x="4529" y="15329"/>
                  <a:pt x="4529" y="15329"/>
                  <a:pt x="4529" y="15329"/>
                </a:cubicBezTo>
                <a:cubicBezTo>
                  <a:pt x="4529" y="15329"/>
                  <a:pt x="4877" y="14981"/>
                  <a:pt x="4877" y="14981"/>
                </a:cubicBezTo>
                <a:cubicBezTo>
                  <a:pt x="5226" y="14981"/>
                  <a:pt x="5226" y="15329"/>
                  <a:pt x="5226" y="15329"/>
                </a:cubicBezTo>
                <a:cubicBezTo>
                  <a:pt x="6619" y="17071"/>
                  <a:pt x="8710" y="18116"/>
                  <a:pt x="10800" y="18116"/>
                </a:cubicBezTo>
                <a:cubicBezTo>
                  <a:pt x="14981" y="18116"/>
                  <a:pt x="18116" y="14981"/>
                  <a:pt x="18116" y="10800"/>
                </a:cubicBezTo>
                <a:cubicBezTo>
                  <a:pt x="18116" y="6968"/>
                  <a:pt x="14981" y="3832"/>
                  <a:pt x="10800" y="3832"/>
                </a:cubicBezTo>
                <a:cubicBezTo>
                  <a:pt x="9058" y="3832"/>
                  <a:pt x="7316" y="4529"/>
                  <a:pt x="5923" y="5574"/>
                </a:cubicBezTo>
                <a:cubicBezTo>
                  <a:pt x="8013" y="7665"/>
                  <a:pt x="8013" y="7665"/>
                  <a:pt x="8013" y="7665"/>
                </a:cubicBezTo>
                <a:cubicBezTo>
                  <a:pt x="8361" y="8013"/>
                  <a:pt x="8361" y="8361"/>
                  <a:pt x="8013" y="8710"/>
                </a:cubicBezTo>
                <a:cubicBezTo>
                  <a:pt x="8013" y="9058"/>
                  <a:pt x="7665" y="9058"/>
                  <a:pt x="7316" y="9058"/>
                </a:cubicBezTo>
                <a:cubicBezTo>
                  <a:pt x="1045" y="9058"/>
                  <a:pt x="1045" y="9058"/>
                  <a:pt x="1045" y="9058"/>
                </a:cubicBezTo>
                <a:cubicBezTo>
                  <a:pt x="697" y="9058"/>
                  <a:pt x="0" y="8710"/>
                  <a:pt x="0" y="8361"/>
                </a:cubicBezTo>
                <a:cubicBezTo>
                  <a:pt x="0" y="2090"/>
                  <a:pt x="0" y="2090"/>
                  <a:pt x="0" y="2090"/>
                </a:cubicBezTo>
                <a:cubicBezTo>
                  <a:pt x="0" y="1742"/>
                  <a:pt x="348" y="1394"/>
                  <a:pt x="697" y="1045"/>
                </a:cubicBezTo>
                <a:cubicBezTo>
                  <a:pt x="1045" y="1045"/>
                  <a:pt x="1394" y="1045"/>
                  <a:pt x="1742" y="1394"/>
                </a:cubicBezTo>
                <a:cubicBezTo>
                  <a:pt x="3484" y="3135"/>
                  <a:pt x="3484" y="3135"/>
                  <a:pt x="3484" y="3135"/>
                </a:cubicBezTo>
                <a:cubicBezTo>
                  <a:pt x="5574" y="1394"/>
                  <a:pt x="8013" y="0"/>
                  <a:pt x="10800" y="0"/>
                </a:cubicBezTo>
                <a:cubicBezTo>
                  <a:pt x="16723" y="0"/>
                  <a:pt x="21600" y="4877"/>
                  <a:pt x="21600" y="10800"/>
                </a:cubicBezTo>
                <a:cubicBezTo>
                  <a:pt x="21600" y="16723"/>
                  <a:pt x="16723" y="21600"/>
                  <a:pt x="10800" y="216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4" name="Shape 5758"/>
          <p:cNvSpPr/>
          <p:nvPr/>
        </p:nvSpPr>
        <p:spPr>
          <a:xfrm>
            <a:off x="9304123" y="4536732"/>
            <a:ext cx="370995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768"/>
                </a:moveTo>
                <a:cubicBezTo>
                  <a:pt x="21600" y="19858"/>
                  <a:pt x="19830" y="21600"/>
                  <a:pt x="17705" y="21600"/>
                </a:cubicBezTo>
                <a:cubicBezTo>
                  <a:pt x="3895" y="21600"/>
                  <a:pt x="3895" y="21600"/>
                  <a:pt x="3895" y="21600"/>
                </a:cubicBezTo>
                <a:cubicBezTo>
                  <a:pt x="1770" y="21600"/>
                  <a:pt x="0" y="19858"/>
                  <a:pt x="0" y="17768"/>
                </a:cubicBezTo>
                <a:cubicBezTo>
                  <a:pt x="0" y="4181"/>
                  <a:pt x="0" y="4181"/>
                  <a:pt x="0" y="4181"/>
                </a:cubicBezTo>
                <a:cubicBezTo>
                  <a:pt x="0" y="2090"/>
                  <a:pt x="1770" y="0"/>
                  <a:pt x="3895" y="0"/>
                </a:cubicBezTo>
                <a:cubicBezTo>
                  <a:pt x="17705" y="0"/>
                  <a:pt x="17705" y="0"/>
                  <a:pt x="17705" y="0"/>
                </a:cubicBezTo>
                <a:cubicBezTo>
                  <a:pt x="19830" y="0"/>
                  <a:pt x="21600" y="2090"/>
                  <a:pt x="21600" y="4181"/>
                </a:cubicBezTo>
                <a:lnTo>
                  <a:pt x="21600" y="17768"/>
                </a:lnTo>
                <a:close/>
                <a:moveTo>
                  <a:pt x="3895" y="4181"/>
                </a:moveTo>
                <a:cubicBezTo>
                  <a:pt x="3895" y="4181"/>
                  <a:pt x="3895" y="4181"/>
                  <a:pt x="3541" y="4181"/>
                </a:cubicBezTo>
                <a:cubicBezTo>
                  <a:pt x="3541" y="4529"/>
                  <a:pt x="3541" y="4529"/>
                  <a:pt x="3541" y="4529"/>
                </a:cubicBezTo>
                <a:cubicBezTo>
                  <a:pt x="3541" y="6271"/>
                  <a:pt x="3541" y="6271"/>
                  <a:pt x="3541" y="6271"/>
                </a:cubicBezTo>
                <a:cubicBezTo>
                  <a:pt x="3541" y="6619"/>
                  <a:pt x="3895" y="6968"/>
                  <a:pt x="3895" y="6968"/>
                </a:cubicBezTo>
                <a:cubicBezTo>
                  <a:pt x="9915" y="6968"/>
                  <a:pt x="14872" y="11845"/>
                  <a:pt x="14872" y="17768"/>
                </a:cubicBezTo>
                <a:cubicBezTo>
                  <a:pt x="14872" y="17768"/>
                  <a:pt x="15226" y="18116"/>
                  <a:pt x="15226" y="18116"/>
                </a:cubicBezTo>
                <a:cubicBezTo>
                  <a:pt x="17351" y="18116"/>
                  <a:pt x="17351" y="18116"/>
                  <a:pt x="17351" y="18116"/>
                </a:cubicBezTo>
                <a:cubicBezTo>
                  <a:pt x="17351" y="18116"/>
                  <a:pt x="17351" y="18116"/>
                  <a:pt x="17351" y="17768"/>
                </a:cubicBezTo>
                <a:cubicBezTo>
                  <a:pt x="17705" y="17768"/>
                  <a:pt x="17705" y="17768"/>
                  <a:pt x="17705" y="17768"/>
                </a:cubicBezTo>
                <a:cubicBezTo>
                  <a:pt x="17351" y="10452"/>
                  <a:pt x="11331" y="4529"/>
                  <a:pt x="3895" y="4181"/>
                </a:cubicBezTo>
                <a:close/>
                <a:moveTo>
                  <a:pt x="3895" y="9406"/>
                </a:moveTo>
                <a:cubicBezTo>
                  <a:pt x="3895" y="9406"/>
                  <a:pt x="3895" y="9755"/>
                  <a:pt x="3541" y="9755"/>
                </a:cubicBezTo>
                <a:cubicBezTo>
                  <a:pt x="3541" y="9755"/>
                  <a:pt x="3541" y="9755"/>
                  <a:pt x="3541" y="10103"/>
                </a:cubicBezTo>
                <a:cubicBezTo>
                  <a:pt x="3541" y="11845"/>
                  <a:pt x="3541" y="11845"/>
                  <a:pt x="3541" y="11845"/>
                </a:cubicBezTo>
                <a:cubicBezTo>
                  <a:pt x="3541" y="12194"/>
                  <a:pt x="3895" y="12194"/>
                  <a:pt x="3895" y="12194"/>
                </a:cubicBezTo>
                <a:cubicBezTo>
                  <a:pt x="6728" y="12542"/>
                  <a:pt x="9207" y="14632"/>
                  <a:pt x="9561" y="17768"/>
                </a:cubicBezTo>
                <a:cubicBezTo>
                  <a:pt x="9561" y="17768"/>
                  <a:pt x="9561" y="18116"/>
                  <a:pt x="9915" y="18116"/>
                </a:cubicBezTo>
                <a:cubicBezTo>
                  <a:pt x="11685" y="18116"/>
                  <a:pt x="11685" y="18116"/>
                  <a:pt x="11685" y="18116"/>
                </a:cubicBezTo>
                <a:cubicBezTo>
                  <a:pt x="11685" y="18116"/>
                  <a:pt x="12039" y="18116"/>
                  <a:pt x="12039" y="17768"/>
                </a:cubicBezTo>
                <a:cubicBezTo>
                  <a:pt x="12039" y="17768"/>
                  <a:pt x="12039" y="17768"/>
                  <a:pt x="12039" y="17419"/>
                </a:cubicBezTo>
                <a:cubicBezTo>
                  <a:pt x="12039" y="13239"/>
                  <a:pt x="8498" y="9755"/>
                  <a:pt x="3895" y="9406"/>
                </a:cubicBezTo>
                <a:close/>
                <a:moveTo>
                  <a:pt x="5311" y="14632"/>
                </a:moveTo>
                <a:cubicBezTo>
                  <a:pt x="4249" y="14632"/>
                  <a:pt x="3541" y="15329"/>
                  <a:pt x="3541" y="16374"/>
                </a:cubicBezTo>
                <a:cubicBezTo>
                  <a:pt x="3541" y="17419"/>
                  <a:pt x="4249" y="18116"/>
                  <a:pt x="5311" y="18116"/>
                </a:cubicBezTo>
                <a:cubicBezTo>
                  <a:pt x="6374" y="18116"/>
                  <a:pt x="7082" y="17419"/>
                  <a:pt x="7082" y="16374"/>
                </a:cubicBezTo>
                <a:cubicBezTo>
                  <a:pt x="7082" y="15329"/>
                  <a:pt x="6374" y="14632"/>
                  <a:pt x="5311" y="1463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5" name="Shape 5759"/>
          <p:cNvSpPr/>
          <p:nvPr/>
        </p:nvSpPr>
        <p:spPr>
          <a:xfrm>
            <a:off x="10181020" y="4536732"/>
            <a:ext cx="407533" cy="4075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88" y="21600"/>
                </a:moveTo>
                <a:cubicBezTo>
                  <a:pt x="19666" y="21600"/>
                  <a:pt x="19021" y="21600"/>
                  <a:pt x="19021" y="21278"/>
                </a:cubicBezTo>
                <a:cubicBezTo>
                  <a:pt x="14507" y="16764"/>
                  <a:pt x="14507" y="16764"/>
                  <a:pt x="14507" y="16764"/>
                </a:cubicBezTo>
                <a:cubicBezTo>
                  <a:pt x="12896" y="17731"/>
                  <a:pt x="10961" y="18376"/>
                  <a:pt x="9349" y="18376"/>
                </a:cubicBezTo>
                <a:cubicBezTo>
                  <a:pt x="4191" y="18376"/>
                  <a:pt x="0" y="14185"/>
                  <a:pt x="0" y="9349"/>
                </a:cubicBezTo>
                <a:cubicBezTo>
                  <a:pt x="0" y="4191"/>
                  <a:pt x="4191" y="0"/>
                  <a:pt x="9349" y="0"/>
                </a:cubicBezTo>
                <a:cubicBezTo>
                  <a:pt x="14185" y="0"/>
                  <a:pt x="18376" y="4191"/>
                  <a:pt x="18376" y="9349"/>
                </a:cubicBezTo>
                <a:cubicBezTo>
                  <a:pt x="18376" y="10961"/>
                  <a:pt x="17731" y="12896"/>
                  <a:pt x="16764" y="14507"/>
                </a:cubicBezTo>
                <a:cubicBezTo>
                  <a:pt x="21278" y="19021"/>
                  <a:pt x="21278" y="19021"/>
                  <a:pt x="21278" y="19021"/>
                </a:cubicBezTo>
                <a:cubicBezTo>
                  <a:pt x="21600" y="19021"/>
                  <a:pt x="21600" y="19666"/>
                  <a:pt x="21600" y="19988"/>
                </a:cubicBezTo>
                <a:cubicBezTo>
                  <a:pt x="21600" y="20955"/>
                  <a:pt x="20955" y="21600"/>
                  <a:pt x="19988" y="21600"/>
                </a:cubicBezTo>
                <a:close/>
                <a:moveTo>
                  <a:pt x="9349" y="3546"/>
                </a:moveTo>
                <a:cubicBezTo>
                  <a:pt x="6125" y="3546"/>
                  <a:pt x="3546" y="6125"/>
                  <a:pt x="3546" y="9349"/>
                </a:cubicBezTo>
                <a:cubicBezTo>
                  <a:pt x="3546" y="12573"/>
                  <a:pt x="6125" y="15152"/>
                  <a:pt x="9349" y="15152"/>
                </a:cubicBezTo>
                <a:cubicBezTo>
                  <a:pt x="12573" y="15152"/>
                  <a:pt x="15152" y="12573"/>
                  <a:pt x="15152" y="9349"/>
                </a:cubicBezTo>
                <a:cubicBezTo>
                  <a:pt x="15152" y="6125"/>
                  <a:pt x="12573" y="3546"/>
                  <a:pt x="9349" y="3546"/>
                </a:cubicBezTo>
                <a:close/>
                <a:moveTo>
                  <a:pt x="13540" y="9672"/>
                </a:moveTo>
                <a:cubicBezTo>
                  <a:pt x="13540" y="9994"/>
                  <a:pt x="13218" y="9994"/>
                  <a:pt x="12896" y="9994"/>
                </a:cubicBezTo>
                <a:cubicBezTo>
                  <a:pt x="9994" y="9994"/>
                  <a:pt x="9994" y="9994"/>
                  <a:pt x="9994" y="9994"/>
                </a:cubicBezTo>
                <a:cubicBezTo>
                  <a:pt x="9994" y="12896"/>
                  <a:pt x="9994" y="12896"/>
                  <a:pt x="9994" y="12896"/>
                </a:cubicBezTo>
                <a:cubicBezTo>
                  <a:pt x="9994" y="13218"/>
                  <a:pt x="9994" y="13540"/>
                  <a:pt x="9672" y="13540"/>
                </a:cubicBezTo>
                <a:cubicBezTo>
                  <a:pt x="8704" y="13540"/>
                  <a:pt x="8704" y="13540"/>
                  <a:pt x="8704" y="13540"/>
                </a:cubicBezTo>
                <a:cubicBezTo>
                  <a:pt x="8704" y="13540"/>
                  <a:pt x="8382" y="13218"/>
                  <a:pt x="8382" y="12896"/>
                </a:cubicBezTo>
                <a:cubicBezTo>
                  <a:pt x="8382" y="9994"/>
                  <a:pt x="8382" y="9994"/>
                  <a:pt x="8382" y="9994"/>
                </a:cubicBezTo>
                <a:cubicBezTo>
                  <a:pt x="5481" y="9994"/>
                  <a:pt x="5481" y="9994"/>
                  <a:pt x="5481" y="9994"/>
                </a:cubicBezTo>
                <a:cubicBezTo>
                  <a:pt x="5481" y="9994"/>
                  <a:pt x="5158" y="9994"/>
                  <a:pt x="5158" y="9672"/>
                </a:cubicBezTo>
                <a:cubicBezTo>
                  <a:pt x="5158" y="8704"/>
                  <a:pt x="5158" y="8704"/>
                  <a:pt x="5158" y="8704"/>
                </a:cubicBezTo>
                <a:cubicBezTo>
                  <a:pt x="5158" y="8704"/>
                  <a:pt x="5481" y="8382"/>
                  <a:pt x="5481" y="8382"/>
                </a:cubicBezTo>
                <a:cubicBezTo>
                  <a:pt x="8382" y="8382"/>
                  <a:pt x="8382" y="8382"/>
                  <a:pt x="8382" y="8382"/>
                </a:cubicBezTo>
                <a:cubicBezTo>
                  <a:pt x="8382" y="5481"/>
                  <a:pt x="8382" y="5481"/>
                  <a:pt x="8382" y="5481"/>
                </a:cubicBezTo>
                <a:cubicBezTo>
                  <a:pt x="8382" y="5158"/>
                  <a:pt x="8704" y="5158"/>
                  <a:pt x="8704" y="5158"/>
                </a:cubicBezTo>
                <a:cubicBezTo>
                  <a:pt x="9672" y="5158"/>
                  <a:pt x="9672" y="5158"/>
                  <a:pt x="9672" y="5158"/>
                </a:cubicBezTo>
                <a:cubicBezTo>
                  <a:pt x="9994" y="5158"/>
                  <a:pt x="9994" y="5158"/>
                  <a:pt x="9994" y="5481"/>
                </a:cubicBezTo>
                <a:cubicBezTo>
                  <a:pt x="9994" y="8382"/>
                  <a:pt x="9994" y="8382"/>
                  <a:pt x="9994" y="8382"/>
                </a:cubicBezTo>
                <a:cubicBezTo>
                  <a:pt x="12896" y="8382"/>
                  <a:pt x="12896" y="8382"/>
                  <a:pt x="12896" y="8382"/>
                </a:cubicBezTo>
                <a:cubicBezTo>
                  <a:pt x="13218" y="8382"/>
                  <a:pt x="13540" y="8704"/>
                  <a:pt x="13540" y="8704"/>
                </a:cubicBezTo>
                <a:lnTo>
                  <a:pt x="13540" y="967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6" name="Shape 5760"/>
          <p:cNvSpPr/>
          <p:nvPr/>
        </p:nvSpPr>
        <p:spPr>
          <a:xfrm>
            <a:off x="11055107" y="4536732"/>
            <a:ext cx="370995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071"/>
                </a:moveTo>
                <a:cubicBezTo>
                  <a:pt x="21600" y="19510"/>
                  <a:pt x="19830" y="21600"/>
                  <a:pt x="17351" y="21600"/>
                </a:cubicBezTo>
                <a:cubicBezTo>
                  <a:pt x="14518" y="21600"/>
                  <a:pt x="12748" y="19510"/>
                  <a:pt x="12748" y="17071"/>
                </a:cubicBezTo>
                <a:cubicBezTo>
                  <a:pt x="12748" y="17071"/>
                  <a:pt x="12748" y="16723"/>
                  <a:pt x="12748" y="16723"/>
                </a:cubicBezTo>
                <a:cubicBezTo>
                  <a:pt x="7436" y="14284"/>
                  <a:pt x="7436" y="14284"/>
                  <a:pt x="7436" y="14284"/>
                </a:cubicBezTo>
                <a:cubicBezTo>
                  <a:pt x="6728" y="14981"/>
                  <a:pt x="5666" y="15329"/>
                  <a:pt x="4603" y="15329"/>
                </a:cubicBezTo>
                <a:cubicBezTo>
                  <a:pt x="2125" y="15329"/>
                  <a:pt x="0" y="13239"/>
                  <a:pt x="0" y="10800"/>
                </a:cubicBezTo>
                <a:cubicBezTo>
                  <a:pt x="0" y="8361"/>
                  <a:pt x="2125" y="6271"/>
                  <a:pt x="4603" y="6271"/>
                </a:cubicBezTo>
                <a:cubicBezTo>
                  <a:pt x="5666" y="6271"/>
                  <a:pt x="6728" y="6968"/>
                  <a:pt x="7436" y="7665"/>
                </a:cubicBezTo>
                <a:cubicBezTo>
                  <a:pt x="12748" y="5226"/>
                  <a:pt x="12748" y="5226"/>
                  <a:pt x="12748" y="5226"/>
                </a:cubicBezTo>
                <a:cubicBezTo>
                  <a:pt x="12748" y="4877"/>
                  <a:pt x="12748" y="4877"/>
                  <a:pt x="12748" y="4529"/>
                </a:cubicBezTo>
                <a:cubicBezTo>
                  <a:pt x="12748" y="2090"/>
                  <a:pt x="14518" y="0"/>
                  <a:pt x="17351" y="0"/>
                </a:cubicBezTo>
                <a:cubicBezTo>
                  <a:pt x="19830" y="0"/>
                  <a:pt x="21600" y="2090"/>
                  <a:pt x="21600" y="4529"/>
                </a:cubicBezTo>
                <a:cubicBezTo>
                  <a:pt x="21600" y="6968"/>
                  <a:pt x="19830" y="9058"/>
                  <a:pt x="17351" y="9058"/>
                </a:cubicBezTo>
                <a:cubicBezTo>
                  <a:pt x="15934" y="9058"/>
                  <a:pt x="14872" y="8710"/>
                  <a:pt x="14164" y="8013"/>
                </a:cubicBezTo>
                <a:cubicBezTo>
                  <a:pt x="8852" y="10452"/>
                  <a:pt x="8852" y="10452"/>
                  <a:pt x="8852" y="10452"/>
                </a:cubicBezTo>
                <a:cubicBezTo>
                  <a:pt x="8852" y="10452"/>
                  <a:pt x="8852" y="10800"/>
                  <a:pt x="8852" y="10800"/>
                </a:cubicBezTo>
                <a:cubicBezTo>
                  <a:pt x="8852" y="11148"/>
                  <a:pt x="8852" y="11148"/>
                  <a:pt x="8852" y="11497"/>
                </a:cubicBezTo>
                <a:cubicBezTo>
                  <a:pt x="14164" y="13935"/>
                  <a:pt x="14164" y="13935"/>
                  <a:pt x="14164" y="13935"/>
                </a:cubicBezTo>
                <a:cubicBezTo>
                  <a:pt x="14872" y="13239"/>
                  <a:pt x="15934" y="12542"/>
                  <a:pt x="17351" y="12542"/>
                </a:cubicBezTo>
                <a:cubicBezTo>
                  <a:pt x="19830" y="12542"/>
                  <a:pt x="21600" y="14632"/>
                  <a:pt x="21600" y="1707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52" name="Shape 5766"/>
          <p:cNvSpPr/>
          <p:nvPr/>
        </p:nvSpPr>
        <p:spPr>
          <a:xfrm>
            <a:off x="658813" y="5236564"/>
            <a:ext cx="250141" cy="1405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20" y="21600"/>
                </a:moveTo>
                <a:cubicBezTo>
                  <a:pt x="1054" y="21600"/>
                  <a:pt x="1054" y="21600"/>
                  <a:pt x="1054" y="21600"/>
                </a:cubicBezTo>
                <a:cubicBezTo>
                  <a:pt x="527" y="21600"/>
                  <a:pt x="0" y="20661"/>
                  <a:pt x="0" y="19722"/>
                </a:cubicBezTo>
                <a:cubicBezTo>
                  <a:pt x="0" y="18783"/>
                  <a:pt x="0" y="17843"/>
                  <a:pt x="527" y="17843"/>
                </a:cubicBezTo>
                <a:cubicBezTo>
                  <a:pt x="10010" y="939"/>
                  <a:pt x="10010" y="939"/>
                  <a:pt x="10010" y="939"/>
                </a:cubicBezTo>
                <a:cubicBezTo>
                  <a:pt x="10010" y="0"/>
                  <a:pt x="10537" y="0"/>
                  <a:pt x="10537" y="0"/>
                </a:cubicBezTo>
                <a:cubicBezTo>
                  <a:pt x="11063" y="0"/>
                  <a:pt x="11590" y="0"/>
                  <a:pt x="11590" y="939"/>
                </a:cubicBezTo>
                <a:cubicBezTo>
                  <a:pt x="21073" y="17843"/>
                  <a:pt x="21073" y="17843"/>
                  <a:pt x="21073" y="17843"/>
                </a:cubicBezTo>
                <a:cubicBezTo>
                  <a:pt x="21600" y="17843"/>
                  <a:pt x="21600" y="18783"/>
                  <a:pt x="21600" y="19722"/>
                </a:cubicBezTo>
                <a:cubicBezTo>
                  <a:pt x="21600" y="20661"/>
                  <a:pt x="21073" y="21600"/>
                  <a:pt x="20020" y="216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53" name="Shape 5767"/>
          <p:cNvSpPr/>
          <p:nvPr/>
        </p:nvSpPr>
        <p:spPr>
          <a:xfrm>
            <a:off x="1426099" y="5256237"/>
            <a:ext cx="297922" cy="370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541"/>
                </a:moveTo>
                <a:cubicBezTo>
                  <a:pt x="0" y="3541"/>
                  <a:pt x="0" y="3541"/>
                  <a:pt x="0" y="3541"/>
                </a:cubicBezTo>
                <a:cubicBezTo>
                  <a:pt x="0" y="2833"/>
                  <a:pt x="0" y="2833"/>
                  <a:pt x="0" y="2833"/>
                </a:cubicBezTo>
                <a:cubicBezTo>
                  <a:pt x="0" y="1062"/>
                  <a:pt x="1322" y="0"/>
                  <a:pt x="3086" y="0"/>
                </a:cubicBezTo>
                <a:cubicBezTo>
                  <a:pt x="18073" y="0"/>
                  <a:pt x="18073" y="0"/>
                  <a:pt x="18073" y="0"/>
                </a:cubicBezTo>
                <a:cubicBezTo>
                  <a:pt x="20278" y="0"/>
                  <a:pt x="21600" y="1062"/>
                  <a:pt x="21600" y="2833"/>
                </a:cubicBezTo>
                <a:lnTo>
                  <a:pt x="21600" y="3541"/>
                </a:lnTo>
                <a:close/>
                <a:moveTo>
                  <a:pt x="21600" y="8498"/>
                </a:moveTo>
                <a:cubicBezTo>
                  <a:pt x="0" y="8498"/>
                  <a:pt x="0" y="8498"/>
                  <a:pt x="0" y="8498"/>
                </a:cubicBezTo>
                <a:cubicBezTo>
                  <a:pt x="0" y="4603"/>
                  <a:pt x="0" y="4603"/>
                  <a:pt x="0" y="4603"/>
                </a:cubicBezTo>
                <a:cubicBezTo>
                  <a:pt x="21600" y="4603"/>
                  <a:pt x="21600" y="4603"/>
                  <a:pt x="21600" y="4603"/>
                </a:cubicBezTo>
                <a:lnTo>
                  <a:pt x="21600" y="8498"/>
                </a:lnTo>
                <a:close/>
                <a:moveTo>
                  <a:pt x="21600" y="13102"/>
                </a:moveTo>
                <a:cubicBezTo>
                  <a:pt x="0" y="13102"/>
                  <a:pt x="0" y="13102"/>
                  <a:pt x="0" y="13102"/>
                </a:cubicBezTo>
                <a:cubicBezTo>
                  <a:pt x="0" y="9561"/>
                  <a:pt x="0" y="9561"/>
                  <a:pt x="0" y="9561"/>
                </a:cubicBezTo>
                <a:cubicBezTo>
                  <a:pt x="21600" y="9561"/>
                  <a:pt x="21600" y="9561"/>
                  <a:pt x="21600" y="9561"/>
                </a:cubicBezTo>
                <a:lnTo>
                  <a:pt x="21600" y="13102"/>
                </a:lnTo>
                <a:close/>
                <a:moveTo>
                  <a:pt x="21600" y="14872"/>
                </a:moveTo>
                <a:cubicBezTo>
                  <a:pt x="21600" y="16643"/>
                  <a:pt x="20278" y="17705"/>
                  <a:pt x="18073" y="17705"/>
                </a:cubicBezTo>
                <a:cubicBezTo>
                  <a:pt x="17192" y="17705"/>
                  <a:pt x="17192" y="17705"/>
                  <a:pt x="17192" y="17705"/>
                </a:cubicBezTo>
                <a:cubicBezTo>
                  <a:pt x="12784" y="21600"/>
                  <a:pt x="12784" y="21600"/>
                  <a:pt x="12784" y="21600"/>
                </a:cubicBezTo>
                <a:cubicBezTo>
                  <a:pt x="12784" y="17705"/>
                  <a:pt x="12784" y="17705"/>
                  <a:pt x="12784" y="17705"/>
                </a:cubicBezTo>
                <a:cubicBezTo>
                  <a:pt x="3086" y="17705"/>
                  <a:pt x="3086" y="17705"/>
                  <a:pt x="3086" y="17705"/>
                </a:cubicBezTo>
                <a:cubicBezTo>
                  <a:pt x="1322" y="17705"/>
                  <a:pt x="0" y="16643"/>
                  <a:pt x="0" y="14872"/>
                </a:cubicBezTo>
                <a:cubicBezTo>
                  <a:pt x="0" y="14164"/>
                  <a:pt x="0" y="14164"/>
                  <a:pt x="0" y="14164"/>
                </a:cubicBezTo>
                <a:cubicBezTo>
                  <a:pt x="21600" y="14164"/>
                  <a:pt x="21600" y="14164"/>
                  <a:pt x="21600" y="14164"/>
                </a:cubicBezTo>
                <a:lnTo>
                  <a:pt x="21600" y="1487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54" name="Shape 5768"/>
          <p:cNvSpPr/>
          <p:nvPr/>
        </p:nvSpPr>
        <p:spPr>
          <a:xfrm>
            <a:off x="2294563" y="5219701"/>
            <a:ext cx="438451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900" y="12890"/>
                </a:moveTo>
                <a:cubicBezTo>
                  <a:pt x="10800" y="17419"/>
                  <a:pt x="10800" y="17419"/>
                  <a:pt x="10800" y="17419"/>
                </a:cubicBezTo>
                <a:cubicBezTo>
                  <a:pt x="10500" y="19858"/>
                  <a:pt x="8700" y="21600"/>
                  <a:pt x="6600" y="21600"/>
                </a:cubicBezTo>
                <a:cubicBezTo>
                  <a:pt x="4800" y="21600"/>
                  <a:pt x="3000" y="20206"/>
                  <a:pt x="2700" y="17768"/>
                </a:cubicBezTo>
                <a:cubicBezTo>
                  <a:pt x="0" y="16723"/>
                  <a:pt x="0" y="16723"/>
                  <a:pt x="0" y="16723"/>
                </a:cubicBezTo>
                <a:cubicBezTo>
                  <a:pt x="0" y="10452"/>
                  <a:pt x="0" y="10452"/>
                  <a:pt x="0" y="10452"/>
                </a:cubicBezTo>
                <a:cubicBezTo>
                  <a:pt x="4500" y="12890"/>
                  <a:pt x="4500" y="12890"/>
                  <a:pt x="4500" y="12890"/>
                </a:cubicBezTo>
                <a:cubicBezTo>
                  <a:pt x="5100" y="12542"/>
                  <a:pt x="6000" y="12194"/>
                  <a:pt x="6600" y="12194"/>
                </a:cubicBezTo>
                <a:cubicBezTo>
                  <a:pt x="6900" y="12194"/>
                  <a:pt x="6900" y="12194"/>
                  <a:pt x="7200" y="12194"/>
                </a:cubicBezTo>
                <a:cubicBezTo>
                  <a:pt x="10500" y="6619"/>
                  <a:pt x="10500" y="6619"/>
                  <a:pt x="10500" y="6619"/>
                </a:cubicBezTo>
                <a:cubicBezTo>
                  <a:pt x="10500" y="3135"/>
                  <a:pt x="12900" y="0"/>
                  <a:pt x="15900" y="0"/>
                </a:cubicBezTo>
                <a:cubicBezTo>
                  <a:pt x="19200" y="0"/>
                  <a:pt x="21600" y="3135"/>
                  <a:pt x="21600" y="6619"/>
                </a:cubicBezTo>
                <a:cubicBezTo>
                  <a:pt x="21600" y="10103"/>
                  <a:pt x="19200" y="12890"/>
                  <a:pt x="15900" y="12890"/>
                </a:cubicBezTo>
                <a:close/>
                <a:moveTo>
                  <a:pt x="6600" y="13239"/>
                </a:moveTo>
                <a:cubicBezTo>
                  <a:pt x="6600" y="13239"/>
                  <a:pt x="6300" y="13587"/>
                  <a:pt x="6000" y="13587"/>
                </a:cubicBezTo>
                <a:cubicBezTo>
                  <a:pt x="7200" y="13935"/>
                  <a:pt x="7200" y="13935"/>
                  <a:pt x="7200" y="13935"/>
                </a:cubicBezTo>
                <a:cubicBezTo>
                  <a:pt x="8400" y="14632"/>
                  <a:pt x="9000" y="16374"/>
                  <a:pt x="8700" y="17768"/>
                </a:cubicBezTo>
                <a:cubicBezTo>
                  <a:pt x="8100" y="19161"/>
                  <a:pt x="6600" y="19858"/>
                  <a:pt x="5400" y="19161"/>
                </a:cubicBezTo>
                <a:cubicBezTo>
                  <a:pt x="5100" y="19161"/>
                  <a:pt x="4500" y="18813"/>
                  <a:pt x="3900" y="18465"/>
                </a:cubicBezTo>
                <a:cubicBezTo>
                  <a:pt x="4500" y="19510"/>
                  <a:pt x="5400" y="20555"/>
                  <a:pt x="6600" y="20555"/>
                </a:cubicBezTo>
                <a:cubicBezTo>
                  <a:pt x="8400" y="20555"/>
                  <a:pt x="9600" y="18813"/>
                  <a:pt x="9600" y="16723"/>
                </a:cubicBezTo>
                <a:cubicBezTo>
                  <a:pt x="9600" y="14981"/>
                  <a:pt x="8400" y="13239"/>
                  <a:pt x="6600" y="13239"/>
                </a:cubicBezTo>
                <a:close/>
                <a:moveTo>
                  <a:pt x="15900" y="2090"/>
                </a:moveTo>
                <a:cubicBezTo>
                  <a:pt x="14100" y="2090"/>
                  <a:pt x="12300" y="4181"/>
                  <a:pt x="12300" y="6619"/>
                </a:cubicBezTo>
                <a:cubicBezTo>
                  <a:pt x="12300" y="9058"/>
                  <a:pt x="14100" y="10800"/>
                  <a:pt x="15900" y="10800"/>
                </a:cubicBezTo>
                <a:cubicBezTo>
                  <a:pt x="18000" y="10800"/>
                  <a:pt x="19800" y="9058"/>
                  <a:pt x="19800" y="6619"/>
                </a:cubicBezTo>
                <a:cubicBezTo>
                  <a:pt x="19800" y="4181"/>
                  <a:pt x="18000" y="2090"/>
                  <a:pt x="15900" y="2090"/>
                </a:cubicBezTo>
                <a:close/>
                <a:moveTo>
                  <a:pt x="15900" y="9755"/>
                </a:moveTo>
                <a:cubicBezTo>
                  <a:pt x="14400" y="9755"/>
                  <a:pt x="13200" y="8361"/>
                  <a:pt x="13200" y="6619"/>
                </a:cubicBezTo>
                <a:cubicBezTo>
                  <a:pt x="13200" y="4529"/>
                  <a:pt x="14400" y="3135"/>
                  <a:pt x="15900" y="3135"/>
                </a:cubicBezTo>
                <a:cubicBezTo>
                  <a:pt x="17700" y="3135"/>
                  <a:pt x="18900" y="4529"/>
                  <a:pt x="18900" y="6619"/>
                </a:cubicBezTo>
                <a:cubicBezTo>
                  <a:pt x="18900" y="8361"/>
                  <a:pt x="17700" y="9755"/>
                  <a:pt x="15900" y="975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55" name="Shape 5769"/>
          <p:cNvSpPr/>
          <p:nvPr/>
        </p:nvSpPr>
        <p:spPr>
          <a:xfrm>
            <a:off x="3171461" y="5219701"/>
            <a:ext cx="348511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05" y="10800"/>
                </a:moveTo>
                <a:cubicBezTo>
                  <a:pt x="19705" y="16374"/>
                  <a:pt x="19705" y="16374"/>
                  <a:pt x="19705" y="16374"/>
                </a:cubicBezTo>
                <a:cubicBezTo>
                  <a:pt x="19705" y="19161"/>
                  <a:pt x="16674" y="21600"/>
                  <a:pt x="12884" y="21600"/>
                </a:cubicBezTo>
                <a:cubicBezTo>
                  <a:pt x="9095" y="21600"/>
                  <a:pt x="6063" y="19161"/>
                  <a:pt x="6063" y="16374"/>
                </a:cubicBezTo>
                <a:cubicBezTo>
                  <a:pt x="6063" y="14284"/>
                  <a:pt x="6063" y="14284"/>
                  <a:pt x="6063" y="14284"/>
                </a:cubicBezTo>
                <a:cubicBezTo>
                  <a:pt x="2653" y="13935"/>
                  <a:pt x="0" y="11845"/>
                  <a:pt x="0" y="9058"/>
                </a:cubicBezTo>
                <a:cubicBezTo>
                  <a:pt x="0" y="2090"/>
                  <a:pt x="0" y="2090"/>
                  <a:pt x="0" y="2090"/>
                </a:cubicBezTo>
                <a:cubicBezTo>
                  <a:pt x="0" y="1394"/>
                  <a:pt x="758" y="1045"/>
                  <a:pt x="1137" y="1045"/>
                </a:cubicBezTo>
                <a:cubicBezTo>
                  <a:pt x="1137" y="1045"/>
                  <a:pt x="1137" y="1045"/>
                  <a:pt x="1516" y="1045"/>
                </a:cubicBezTo>
                <a:cubicBezTo>
                  <a:pt x="1895" y="697"/>
                  <a:pt x="2274" y="0"/>
                  <a:pt x="3032" y="0"/>
                </a:cubicBezTo>
                <a:cubicBezTo>
                  <a:pt x="4168" y="0"/>
                  <a:pt x="4926" y="1045"/>
                  <a:pt x="4926" y="2090"/>
                </a:cubicBezTo>
                <a:cubicBezTo>
                  <a:pt x="4926" y="2787"/>
                  <a:pt x="4168" y="3832"/>
                  <a:pt x="3032" y="3832"/>
                </a:cubicBezTo>
                <a:cubicBezTo>
                  <a:pt x="2653" y="3832"/>
                  <a:pt x="2274" y="3484"/>
                  <a:pt x="2274" y="3484"/>
                </a:cubicBezTo>
                <a:cubicBezTo>
                  <a:pt x="2274" y="9058"/>
                  <a:pt x="2274" y="9058"/>
                  <a:pt x="2274" y="9058"/>
                </a:cubicBezTo>
                <a:cubicBezTo>
                  <a:pt x="2274" y="11148"/>
                  <a:pt x="4168" y="12542"/>
                  <a:pt x="6821" y="12542"/>
                </a:cubicBezTo>
                <a:cubicBezTo>
                  <a:pt x="9853" y="12542"/>
                  <a:pt x="11747" y="11148"/>
                  <a:pt x="11747" y="9058"/>
                </a:cubicBezTo>
                <a:cubicBezTo>
                  <a:pt x="11747" y="3484"/>
                  <a:pt x="11747" y="3484"/>
                  <a:pt x="11747" y="3484"/>
                </a:cubicBezTo>
                <a:cubicBezTo>
                  <a:pt x="11747" y="3484"/>
                  <a:pt x="11368" y="3832"/>
                  <a:pt x="10989" y="3832"/>
                </a:cubicBezTo>
                <a:cubicBezTo>
                  <a:pt x="9853" y="3832"/>
                  <a:pt x="9095" y="2787"/>
                  <a:pt x="9095" y="2090"/>
                </a:cubicBezTo>
                <a:cubicBezTo>
                  <a:pt x="9095" y="1045"/>
                  <a:pt x="9853" y="0"/>
                  <a:pt x="10989" y="0"/>
                </a:cubicBezTo>
                <a:cubicBezTo>
                  <a:pt x="11747" y="0"/>
                  <a:pt x="12126" y="697"/>
                  <a:pt x="12505" y="1045"/>
                </a:cubicBezTo>
                <a:cubicBezTo>
                  <a:pt x="12505" y="1045"/>
                  <a:pt x="12884" y="1045"/>
                  <a:pt x="12884" y="1045"/>
                </a:cubicBezTo>
                <a:cubicBezTo>
                  <a:pt x="13263" y="1045"/>
                  <a:pt x="13642" y="1394"/>
                  <a:pt x="13642" y="2090"/>
                </a:cubicBezTo>
                <a:cubicBezTo>
                  <a:pt x="13642" y="9058"/>
                  <a:pt x="13642" y="9058"/>
                  <a:pt x="13642" y="9058"/>
                </a:cubicBezTo>
                <a:cubicBezTo>
                  <a:pt x="13642" y="11845"/>
                  <a:pt x="11368" y="13935"/>
                  <a:pt x="7958" y="14284"/>
                </a:cubicBezTo>
                <a:cubicBezTo>
                  <a:pt x="7958" y="16374"/>
                  <a:pt x="7958" y="16374"/>
                  <a:pt x="7958" y="16374"/>
                </a:cubicBezTo>
                <a:cubicBezTo>
                  <a:pt x="7958" y="18116"/>
                  <a:pt x="10232" y="19858"/>
                  <a:pt x="12884" y="19858"/>
                </a:cubicBezTo>
                <a:cubicBezTo>
                  <a:pt x="15537" y="19858"/>
                  <a:pt x="17811" y="18116"/>
                  <a:pt x="17811" y="16374"/>
                </a:cubicBezTo>
                <a:cubicBezTo>
                  <a:pt x="17811" y="10800"/>
                  <a:pt x="17811" y="10800"/>
                  <a:pt x="17811" y="10800"/>
                </a:cubicBezTo>
                <a:cubicBezTo>
                  <a:pt x="16674" y="10452"/>
                  <a:pt x="15916" y="9406"/>
                  <a:pt x="15916" y="8361"/>
                </a:cubicBezTo>
                <a:cubicBezTo>
                  <a:pt x="15916" y="6619"/>
                  <a:pt x="17053" y="5574"/>
                  <a:pt x="18568" y="5574"/>
                </a:cubicBezTo>
                <a:cubicBezTo>
                  <a:pt x="20463" y="5574"/>
                  <a:pt x="21600" y="6619"/>
                  <a:pt x="21600" y="8361"/>
                </a:cubicBezTo>
                <a:cubicBezTo>
                  <a:pt x="21600" y="9406"/>
                  <a:pt x="20842" y="10452"/>
                  <a:pt x="19705" y="10800"/>
                </a:cubicBezTo>
                <a:close/>
                <a:moveTo>
                  <a:pt x="18568" y="7316"/>
                </a:moveTo>
                <a:cubicBezTo>
                  <a:pt x="18189" y="7316"/>
                  <a:pt x="17811" y="7665"/>
                  <a:pt x="17811" y="8361"/>
                </a:cubicBezTo>
                <a:cubicBezTo>
                  <a:pt x="17811" y="8710"/>
                  <a:pt x="18189" y="9058"/>
                  <a:pt x="18568" y="9058"/>
                </a:cubicBezTo>
                <a:cubicBezTo>
                  <a:pt x="19326" y="9058"/>
                  <a:pt x="19705" y="8710"/>
                  <a:pt x="19705" y="8361"/>
                </a:cubicBezTo>
                <a:cubicBezTo>
                  <a:pt x="19705" y="7665"/>
                  <a:pt x="19326" y="7316"/>
                  <a:pt x="18568" y="731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56" name="Shape 5770"/>
          <p:cNvSpPr/>
          <p:nvPr/>
        </p:nvSpPr>
        <p:spPr>
          <a:xfrm>
            <a:off x="4048358" y="5219701"/>
            <a:ext cx="370995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77" y="21600"/>
                </a:moveTo>
                <a:cubicBezTo>
                  <a:pt x="4957" y="21600"/>
                  <a:pt x="0" y="16723"/>
                  <a:pt x="0" y="10800"/>
                </a:cubicBezTo>
                <a:cubicBezTo>
                  <a:pt x="0" y="4877"/>
                  <a:pt x="4957" y="0"/>
                  <a:pt x="10977" y="0"/>
                </a:cubicBezTo>
                <a:cubicBezTo>
                  <a:pt x="16997" y="0"/>
                  <a:pt x="21600" y="4877"/>
                  <a:pt x="21600" y="10800"/>
                </a:cubicBezTo>
                <a:cubicBezTo>
                  <a:pt x="21600" y="16723"/>
                  <a:pt x="16997" y="21600"/>
                  <a:pt x="10977" y="21600"/>
                </a:cubicBezTo>
                <a:close/>
                <a:moveTo>
                  <a:pt x="13456" y="9755"/>
                </a:moveTo>
                <a:cubicBezTo>
                  <a:pt x="13456" y="8710"/>
                  <a:pt x="13456" y="8710"/>
                  <a:pt x="13456" y="8710"/>
                </a:cubicBezTo>
                <a:cubicBezTo>
                  <a:pt x="13456" y="7316"/>
                  <a:pt x="12393" y="6271"/>
                  <a:pt x="10623" y="6271"/>
                </a:cubicBezTo>
                <a:cubicBezTo>
                  <a:pt x="9207" y="6271"/>
                  <a:pt x="7790" y="7316"/>
                  <a:pt x="7790" y="8710"/>
                </a:cubicBezTo>
                <a:cubicBezTo>
                  <a:pt x="7790" y="12890"/>
                  <a:pt x="7790" y="12890"/>
                  <a:pt x="7790" y="12890"/>
                </a:cubicBezTo>
                <a:cubicBezTo>
                  <a:pt x="7790" y="13239"/>
                  <a:pt x="7790" y="13587"/>
                  <a:pt x="7436" y="13587"/>
                </a:cubicBezTo>
                <a:cubicBezTo>
                  <a:pt x="6728" y="13587"/>
                  <a:pt x="6728" y="13239"/>
                  <a:pt x="6728" y="12890"/>
                </a:cubicBezTo>
                <a:cubicBezTo>
                  <a:pt x="6728" y="11148"/>
                  <a:pt x="6728" y="11148"/>
                  <a:pt x="6728" y="11148"/>
                </a:cubicBezTo>
                <a:cubicBezTo>
                  <a:pt x="4603" y="11148"/>
                  <a:pt x="4603" y="11148"/>
                  <a:pt x="4603" y="11148"/>
                </a:cubicBezTo>
                <a:cubicBezTo>
                  <a:pt x="4603" y="12890"/>
                  <a:pt x="4603" y="12890"/>
                  <a:pt x="4603" y="12890"/>
                </a:cubicBezTo>
                <a:cubicBezTo>
                  <a:pt x="4603" y="14284"/>
                  <a:pt x="5666" y="15677"/>
                  <a:pt x="7436" y="15677"/>
                </a:cubicBezTo>
                <a:cubicBezTo>
                  <a:pt x="8852" y="15677"/>
                  <a:pt x="9915" y="14284"/>
                  <a:pt x="9915" y="12890"/>
                </a:cubicBezTo>
                <a:cubicBezTo>
                  <a:pt x="9915" y="9058"/>
                  <a:pt x="9915" y="9058"/>
                  <a:pt x="9915" y="9058"/>
                </a:cubicBezTo>
                <a:cubicBezTo>
                  <a:pt x="9915" y="8710"/>
                  <a:pt x="10269" y="8361"/>
                  <a:pt x="10623" y="8361"/>
                </a:cubicBezTo>
                <a:cubicBezTo>
                  <a:pt x="10977" y="8361"/>
                  <a:pt x="11331" y="8710"/>
                  <a:pt x="11331" y="9058"/>
                </a:cubicBezTo>
                <a:cubicBezTo>
                  <a:pt x="11331" y="9755"/>
                  <a:pt x="11331" y="9755"/>
                  <a:pt x="11331" y="9755"/>
                </a:cubicBezTo>
                <a:cubicBezTo>
                  <a:pt x="12393" y="10103"/>
                  <a:pt x="12393" y="10103"/>
                  <a:pt x="12393" y="10103"/>
                </a:cubicBezTo>
                <a:lnTo>
                  <a:pt x="13456" y="9755"/>
                </a:lnTo>
                <a:close/>
                <a:moveTo>
                  <a:pt x="16997" y="11148"/>
                </a:moveTo>
                <a:cubicBezTo>
                  <a:pt x="14872" y="11148"/>
                  <a:pt x="14872" y="11148"/>
                  <a:pt x="14872" y="11148"/>
                </a:cubicBezTo>
                <a:cubicBezTo>
                  <a:pt x="14872" y="12890"/>
                  <a:pt x="14872" y="12890"/>
                  <a:pt x="14872" y="12890"/>
                </a:cubicBezTo>
                <a:cubicBezTo>
                  <a:pt x="14872" y="13239"/>
                  <a:pt x="14518" y="13587"/>
                  <a:pt x="14164" y="13587"/>
                </a:cubicBezTo>
                <a:cubicBezTo>
                  <a:pt x="13810" y="13587"/>
                  <a:pt x="13456" y="13239"/>
                  <a:pt x="13456" y="12890"/>
                </a:cubicBezTo>
                <a:cubicBezTo>
                  <a:pt x="13456" y="11148"/>
                  <a:pt x="13456" y="11148"/>
                  <a:pt x="13456" y="11148"/>
                </a:cubicBezTo>
                <a:cubicBezTo>
                  <a:pt x="12393" y="11497"/>
                  <a:pt x="12393" y="11497"/>
                  <a:pt x="12393" y="11497"/>
                </a:cubicBezTo>
                <a:cubicBezTo>
                  <a:pt x="11331" y="11148"/>
                  <a:pt x="11331" y="11148"/>
                  <a:pt x="11331" y="11148"/>
                </a:cubicBezTo>
                <a:cubicBezTo>
                  <a:pt x="11331" y="12890"/>
                  <a:pt x="11331" y="12890"/>
                  <a:pt x="11331" y="12890"/>
                </a:cubicBezTo>
                <a:cubicBezTo>
                  <a:pt x="11331" y="14284"/>
                  <a:pt x="12748" y="15677"/>
                  <a:pt x="14164" y="15677"/>
                </a:cubicBezTo>
                <a:cubicBezTo>
                  <a:pt x="15580" y="15677"/>
                  <a:pt x="16997" y="14284"/>
                  <a:pt x="16997" y="12890"/>
                </a:cubicBezTo>
                <a:cubicBezTo>
                  <a:pt x="16997" y="12890"/>
                  <a:pt x="16997" y="12890"/>
                  <a:pt x="16997" y="1114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57" name="Shape 5771"/>
          <p:cNvSpPr/>
          <p:nvPr/>
        </p:nvSpPr>
        <p:spPr>
          <a:xfrm>
            <a:off x="4925257" y="5225321"/>
            <a:ext cx="370995" cy="3400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48" y="21600"/>
                </a:moveTo>
                <a:cubicBezTo>
                  <a:pt x="9207" y="21600"/>
                  <a:pt x="9207" y="21600"/>
                  <a:pt x="9207" y="21600"/>
                </a:cubicBezTo>
                <a:cubicBezTo>
                  <a:pt x="6728" y="17743"/>
                  <a:pt x="6728" y="17743"/>
                  <a:pt x="6728" y="17743"/>
                </a:cubicBezTo>
                <a:cubicBezTo>
                  <a:pt x="6374" y="16971"/>
                  <a:pt x="6374" y="16971"/>
                  <a:pt x="6374" y="16971"/>
                </a:cubicBezTo>
                <a:cubicBezTo>
                  <a:pt x="6374" y="16971"/>
                  <a:pt x="6374" y="16971"/>
                  <a:pt x="6374" y="16586"/>
                </a:cubicBezTo>
                <a:cubicBezTo>
                  <a:pt x="6374" y="16586"/>
                  <a:pt x="6374" y="16586"/>
                  <a:pt x="6374" y="16586"/>
                </a:cubicBezTo>
                <a:cubicBezTo>
                  <a:pt x="6374" y="16971"/>
                  <a:pt x="6374" y="16971"/>
                  <a:pt x="6374" y="16971"/>
                </a:cubicBezTo>
                <a:cubicBezTo>
                  <a:pt x="6020" y="17357"/>
                  <a:pt x="6020" y="17357"/>
                  <a:pt x="6020" y="17743"/>
                </a:cubicBezTo>
                <a:cubicBezTo>
                  <a:pt x="3541" y="21600"/>
                  <a:pt x="3541" y="21600"/>
                  <a:pt x="3541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18900"/>
                  <a:pt x="0" y="18900"/>
                  <a:pt x="0" y="18900"/>
                </a:cubicBezTo>
                <a:cubicBezTo>
                  <a:pt x="1770" y="18900"/>
                  <a:pt x="1770" y="18900"/>
                  <a:pt x="1770" y="18900"/>
                </a:cubicBezTo>
                <a:cubicBezTo>
                  <a:pt x="4603" y="14657"/>
                  <a:pt x="4603" y="14657"/>
                  <a:pt x="4603" y="14657"/>
                </a:cubicBezTo>
                <a:cubicBezTo>
                  <a:pt x="2125" y="10414"/>
                  <a:pt x="2125" y="10414"/>
                  <a:pt x="2125" y="10414"/>
                </a:cubicBezTo>
                <a:cubicBezTo>
                  <a:pt x="0" y="10414"/>
                  <a:pt x="0" y="10414"/>
                  <a:pt x="0" y="10414"/>
                </a:cubicBezTo>
                <a:cubicBezTo>
                  <a:pt x="0" y="7714"/>
                  <a:pt x="0" y="7714"/>
                  <a:pt x="0" y="7714"/>
                </a:cubicBezTo>
                <a:cubicBezTo>
                  <a:pt x="3895" y="7714"/>
                  <a:pt x="3895" y="7714"/>
                  <a:pt x="3895" y="7714"/>
                </a:cubicBezTo>
                <a:cubicBezTo>
                  <a:pt x="6020" y="11186"/>
                  <a:pt x="6020" y="11186"/>
                  <a:pt x="6020" y="11186"/>
                </a:cubicBezTo>
                <a:cubicBezTo>
                  <a:pt x="6020" y="11571"/>
                  <a:pt x="6020" y="11571"/>
                  <a:pt x="6374" y="11957"/>
                </a:cubicBezTo>
                <a:cubicBezTo>
                  <a:pt x="6374" y="11957"/>
                  <a:pt x="6374" y="11957"/>
                  <a:pt x="6374" y="12343"/>
                </a:cubicBezTo>
                <a:cubicBezTo>
                  <a:pt x="6374" y="12343"/>
                  <a:pt x="6374" y="12343"/>
                  <a:pt x="6374" y="12343"/>
                </a:cubicBezTo>
                <a:cubicBezTo>
                  <a:pt x="6374" y="11957"/>
                  <a:pt x="6374" y="11957"/>
                  <a:pt x="6728" y="11957"/>
                </a:cubicBezTo>
                <a:cubicBezTo>
                  <a:pt x="7082" y="11186"/>
                  <a:pt x="7082" y="11186"/>
                  <a:pt x="7082" y="11186"/>
                </a:cubicBezTo>
                <a:cubicBezTo>
                  <a:pt x="8852" y="7714"/>
                  <a:pt x="8852" y="7714"/>
                  <a:pt x="8852" y="7714"/>
                </a:cubicBezTo>
                <a:cubicBezTo>
                  <a:pt x="12748" y="7714"/>
                  <a:pt x="12748" y="7714"/>
                  <a:pt x="12748" y="7714"/>
                </a:cubicBezTo>
                <a:cubicBezTo>
                  <a:pt x="12748" y="10414"/>
                  <a:pt x="12748" y="10414"/>
                  <a:pt x="12748" y="10414"/>
                </a:cubicBezTo>
                <a:cubicBezTo>
                  <a:pt x="10977" y="10414"/>
                  <a:pt x="10977" y="10414"/>
                  <a:pt x="10977" y="10414"/>
                </a:cubicBezTo>
                <a:cubicBezTo>
                  <a:pt x="8144" y="14271"/>
                  <a:pt x="8144" y="14271"/>
                  <a:pt x="8144" y="14271"/>
                </a:cubicBezTo>
                <a:cubicBezTo>
                  <a:pt x="10977" y="18900"/>
                  <a:pt x="10977" y="18900"/>
                  <a:pt x="10977" y="18900"/>
                </a:cubicBezTo>
                <a:cubicBezTo>
                  <a:pt x="12748" y="18900"/>
                  <a:pt x="12748" y="18900"/>
                  <a:pt x="12748" y="18900"/>
                </a:cubicBezTo>
                <a:lnTo>
                  <a:pt x="12748" y="21600"/>
                </a:lnTo>
                <a:close/>
                <a:moveTo>
                  <a:pt x="21600" y="11571"/>
                </a:moveTo>
                <a:cubicBezTo>
                  <a:pt x="14518" y="11571"/>
                  <a:pt x="14518" y="11571"/>
                  <a:pt x="14518" y="11571"/>
                </a:cubicBezTo>
                <a:cubicBezTo>
                  <a:pt x="14518" y="11186"/>
                  <a:pt x="14518" y="11186"/>
                  <a:pt x="14518" y="11186"/>
                </a:cubicBezTo>
                <a:cubicBezTo>
                  <a:pt x="14518" y="11186"/>
                  <a:pt x="14164" y="10800"/>
                  <a:pt x="14164" y="10414"/>
                </a:cubicBezTo>
                <a:cubicBezTo>
                  <a:pt x="14164" y="6171"/>
                  <a:pt x="19121" y="5786"/>
                  <a:pt x="19121" y="3857"/>
                </a:cubicBezTo>
                <a:cubicBezTo>
                  <a:pt x="19121" y="3086"/>
                  <a:pt x="18767" y="2314"/>
                  <a:pt x="17705" y="2314"/>
                </a:cubicBezTo>
                <a:cubicBezTo>
                  <a:pt x="17351" y="2314"/>
                  <a:pt x="16997" y="2700"/>
                  <a:pt x="16643" y="3086"/>
                </a:cubicBezTo>
                <a:cubicBezTo>
                  <a:pt x="16289" y="3086"/>
                  <a:pt x="16289" y="3471"/>
                  <a:pt x="15934" y="3471"/>
                </a:cubicBezTo>
                <a:cubicBezTo>
                  <a:pt x="14518" y="2314"/>
                  <a:pt x="14518" y="2314"/>
                  <a:pt x="14518" y="2314"/>
                </a:cubicBezTo>
                <a:cubicBezTo>
                  <a:pt x="14872" y="1929"/>
                  <a:pt x="14872" y="1543"/>
                  <a:pt x="15226" y="1157"/>
                </a:cubicBezTo>
                <a:cubicBezTo>
                  <a:pt x="15934" y="771"/>
                  <a:pt x="16997" y="0"/>
                  <a:pt x="18059" y="0"/>
                </a:cubicBezTo>
                <a:cubicBezTo>
                  <a:pt x="20184" y="0"/>
                  <a:pt x="21600" y="1543"/>
                  <a:pt x="21600" y="3471"/>
                </a:cubicBezTo>
                <a:cubicBezTo>
                  <a:pt x="21600" y="7329"/>
                  <a:pt x="16997" y="7329"/>
                  <a:pt x="16643" y="9643"/>
                </a:cubicBezTo>
                <a:cubicBezTo>
                  <a:pt x="19830" y="9643"/>
                  <a:pt x="19830" y="9643"/>
                  <a:pt x="19830" y="9643"/>
                </a:cubicBezTo>
                <a:cubicBezTo>
                  <a:pt x="19830" y="8486"/>
                  <a:pt x="19830" y="8486"/>
                  <a:pt x="19830" y="8486"/>
                </a:cubicBezTo>
                <a:cubicBezTo>
                  <a:pt x="21600" y="8486"/>
                  <a:pt x="21600" y="8486"/>
                  <a:pt x="21600" y="8486"/>
                </a:cubicBezTo>
                <a:lnTo>
                  <a:pt x="21600" y="1157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58" name="Shape 5772"/>
          <p:cNvSpPr/>
          <p:nvPr/>
        </p:nvSpPr>
        <p:spPr>
          <a:xfrm>
            <a:off x="5799343" y="5256237"/>
            <a:ext cx="438449" cy="3400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00" y="21214"/>
                </a:moveTo>
                <a:cubicBezTo>
                  <a:pt x="19800" y="21600"/>
                  <a:pt x="19800" y="21600"/>
                  <a:pt x="19500" y="21600"/>
                </a:cubicBezTo>
                <a:cubicBezTo>
                  <a:pt x="2400" y="21600"/>
                  <a:pt x="2400" y="21600"/>
                  <a:pt x="2400" y="21600"/>
                </a:cubicBezTo>
                <a:cubicBezTo>
                  <a:pt x="2100" y="21600"/>
                  <a:pt x="2100" y="21600"/>
                  <a:pt x="1800" y="21214"/>
                </a:cubicBezTo>
                <a:cubicBezTo>
                  <a:pt x="600" y="18900"/>
                  <a:pt x="0" y="16200"/>
                  <a:pt x="0" y="13886"/>
                </a:cubicBezTo>
                <a:cubicBezTo>
                  <a:pt x="0" y="6171"/>
                  <a:pt x="5100" y="0"/>
                  <a:pt x="10800" y="0"/>
                </a:cubicBezTo>
                <a:cubicBezTo>
                  <a:pt x="16800" y="0"/>
                  <a:pt x="21600" y="6171"/>
                  <a:pt x="21600" y="13886"/>
                </a:cubicBezTo>
                <a:cubicBezTo>
                  <a:pt x="21600" y="16200"/>
                  <a:pt x="21000" y="18900"/>
                  <a:pt x="20100" y="21214"/>
                </a:cubicBezTo>
                <a:close/>
                <a:moveTo>
                  <a:pt x="3300" y="11571"/>
                </a:moveTo>
                <a:cubicBezTo>
                  <a:pt x="2400" y="11571"/>
                  <a:pt x="1800" y="12729"/>
                  <a:pt x="1800" y="13886"/>
                </a:cubicBezTo>
                <a:cubicBezTo>
                  <a:pt x="1800" y="14657"/>
                  <a:pt x="2400" y="15814"/>
                  <a:pt x="3300" y="15814"/>
                </a:cubicBezTo>
                <a:cubicBezTo>
                  <a:pt x="4200" y="15814"/>
                  <a:pt x="4800" y="14657"/>
                  <a:pt x="4800" y="13886"/>
                </a:cubicBezTo>
                <a:cubicBezTo>
                  <a:pt x="4800" y="12729"/>
                  <a:pt x="4200" y="11571"/>
                  <a:pt x="3300" y="11571"/>
                </a:cubicBezTo>
                <a:close/>
                <a:moveTo>
                  <a:pt x="5400" y="4629"/>
                </a:moveTo>
                <a:cubicBezTo>
                  <a:pt x="4800" y="4629"/>
                  <a:pt x="3900" y="5786"/>
                  <a:pt x="3900" y="6943"/>
                </a:cubicBezTo>
                <a:cubicBezTo>
                  <a:pt x="3900" y="7714"/>
                  <a:pt x="4800" y="8871"/>
                  <a:pt x="5400" y="8871"/>
                </a:cubicBezTo>
                <a:cubicBezTo>
                  <a:pt x="6300" y="8871"/>
                  <a:pt x="7200" y="7714"/>
                  <a:pt x="7200" y="6943"/>
                </a:cubicBezTo>
                <a:cubicBezTo>
                  <a:pt x="7200" y="5786"/>
                  <a:pt x="6300" y="4629"/>
                  <a:pt x="5400" y="4629"/>
                </a:cubicBezTo>
                <a:close/>
                <a:moveTo>
                  <a:pt x="13500" y="8486"/>
                </a:moveTo>
                <a:cubicBezTo>
                  <a:pt x="13500" y="7714"/>
                  <a:pt x="13200" y="7329"/>
                  <a:pt x="12900" y="6943"/>
                </a:cubicBezTo>
                <a:cubicBezTo>
                  <a:pt x="12600" y="6943"/>
                  <a:pt x="12000" y="7329"/>
                  <a:pt x="12000" y="7714"/>
                </a:cubicBezTo>
                <a:cubicBezTo>
                  <a:pt x="10800" y="13886"/>
                  <a:pt x="10800" y="13886"/>
                  <a:pt x="10800" y="13886"/>
                </a:cubicBezTo>
                <a:cubicBezTo>
                  <a:pt x="9900" y="13886"/>
                  <a:pt x="9000" y="14657"/>
                  <a:pt x="8700" y="15814"/>
                </a:cubicBezTo>
                <a:cubicBezTo>
                  <a:pt x="8400" y="17357"/>
                  <a:pt x="9000" y="19286"/>
                  <a:pt x="10200" y="19671"/>
                </a:cubicBezTo>
                <a:cubicBezTo>
                  <a:pt x="11700" y="20057"/>
                  <a:pt x="12900" y="18900"/>
                  <a:pt x="13200" y="17357"/>
                </a:cubicBezTo>
                <a:cubicBezTo>
                  <a:pt x="13500" y="16200"/>
                  <a:pt x="12900" y="15043"/>
                  <a:pt x="12300" y="14271"/>
                </a:cubicBezTo>
                <a:lnTo>
                  <a:pt x="13500" y="8486"/>
                </a:lnTo>
                <a:close/>
                <a:moveTo>
                  <a:pt x="10800" y="1929"/>
                </a:moveTo>
                <a:cubicBezTo>
                  <a:pt x="10200" y="1929"/>
                  <a:pt x="9300" y="2700"/>
                  <a:pt x="9300" y="3857"/>
                </a:cubicBezTo>
                <a:cubicBezTo>
                  <a:pt x="9300" y="5014"/>
                  <a:pt x="10200" y="5786"/>
                  <a:pt x="10800" y="5786"/>
                </a:cubicBezTo>
                <a:cubicBezTo>
                  <a:pt x="11700" y="5786"/>
                  <a:pt x="12600" y="5014"/>
                  <a:pt x="12600" y="3857"/>
                </a:cubicBezTo>
                <a:cubicBezTo>
                  <a:pt x="12600" y="2700"/>
                  <a:pt x="11700" y="1929"/>
                  <a:pt x="10800" y="1929"/>
                </a:cubicBezTo>
                <a:close/>
                <a:moveTo>
                  <a:pt x="16200" y="4629"/>
                </a:moveTo>
                <a:cubicBezTo>
                  <a:pt x="15600" y="4629"/>
                  <a:pt x="14700" y="5786"/>
                  <a:pt x="14700" y="6943"/>
                </a:cubicBezTo>
                <a:cubicBezTo>
                  <a:pt x="14700" y="7714"/>
                  <a:pt x="15600" y="8871"/>
                  <a:pt x="16200" y="8871"/>
                </a:cubicBezTo>
                <a:cubicBezTo>
                  <a:pt x="17100" y="8871"/>
                  <a:pt x="18000" y="7714"/>
                  <a:pt x="18000" y="6943"/>
                </a:cubicBezTo>
                <a:cubicBezTo>
                  <a:pt x="18000" y="5786"/>
                  <a:pt x="17100" y="4629"/>
                  <a:pt x="16200" y="4629"/>
                </a:cubicBezTo>
                <a:close/>
                <a:moveTo>
                  <a:pt x="18600" y="11571"/>
                </a:moveTo>
                <a:cubicBezTo>
                  <a:pt x="17700" y="11571"/>
                  <a:pt x="17100" y="12729"/>
                  <a:pt x="17100" y="13886"/>
                </a:cubicBezTo>
                <a:cubicBezTo>
                  <a:pt x="17100" y="14657"/>
                  <a:pt x="17700" y="15814"/>
                  <a:pt x="18600" y="15814"/>
                </a:cubicBezTo>
                <a:cubicBezTo>
                  <a:pt x="19500" y="15814"/>
                  <a:pt x="20100" y="14657"/>
                  <a:pt x="20100" y="13886"/>
                </a:cubicBezTo>
                <a:cubicBezTo>
                  <a:pt x="20100" y="12729"/>
                  <a:pt x="19500" y="11571"/>
                  <a:pt x="18600" y="1157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59" name="Shape 5773"/>
          <p:cNvSpPr/>
          <p:nvPr/>
        </p:nvSpPr>
        <p:spPr>
          <a:xfrm>
            <a:off x="6676240" y="5188785"/>
            <a:ext cx="497472" cy="438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3500"/>
                </a:moveTo>
                <a:cubicBezTo>
                  <a:pt x="21600" y="18300"/>
                  <a:pt x="21600" y="18300"/>
                  <a:pt x="21600" y="18300"/>
                </a:cubicBezTo>
                <a:cubicBezTo>
                  <a:pt x="21600" y="18300"/>
                  <a:pt x="21337" y="18600"/>
                  <a:pt x="21337" y="18600"/>
                </a:cubicBezTo>
                <a:cubicBezTo>
                  <a:pt x="20283" y="18600"/>
                  <a:pt x="20283" y="18600"/>
                  <a:pt x="20283" y="18600"/>
                </a:cubicBezTo>
                <a:cubicBezTo>
                  <a:pt x="20283" y="19500"/>
                  <a:pt x="20283" y="19500"/>
                  <a:pt x="20283" y="19500"/>
                </a:cubicBezTo>
                <a:cubicBezTo>
                  <a:pt x="20283" y="20700"/>
                  <a:pt x="19229" y="21600"/>
                  <a:pt x="18176" y="21600"/>
                </a:cubicBezTo>
                <a:cubicBezTo>
                  <a:pt x="17122" y="21600"/>
                  <a:pt x="16068" y="20700"/>
                  <a:pt x="16068" y="19500"/>
                </a:cubicBezTo>
                <a:cubicBezTo>
                  <a:pt x="16068" y="18600"/>
                  <a:pt x="16068" y="18600"/>
                  <a:pt x="16068" y="18600"/>
                </a:cubicBezTo>
                <a:cubicBezTo>
                  <a:pt x="5268" y="18600"/>
                  <a:pt x="5268" y="18600"/>
                  <a:pt x="5268" y="18600"/>
                </a:cubicBezTo>
                <a:cubicBezTo>
                  <a:pt x="5268" y="19500"/>
                  <a:pt x="5268" y="19500"/>
                  <a:pt x="5268" y="19500"/>
                </a:cubicBezTo>
                <a:cubicBezTo>
                  <a:pt x="5268" y="20700"/>
                  <a:pt x="4478" y="21600"/>
                  <a:pt x="3424" y="21600"/>
                </a:cubicBezTo>
                <a:cubicBezTo>
                  <a:pt x="2107" y="21600"/>
                  <a:pt x="1317" y="20700"/>
                  <a:pt x="1317" y="19500"/>
                </a:cubicBezTo>
                <a:cubicBezTo>
                  <a:pt x="1317" y="18600"/>
                  <a:pt x="1317" y="18600"/>
                  <a:pt x="1317" y="18600"/>
                </a:cubicBezTo>
                <a:cubicBezTo>
                  <a:pt x="263" y="18600"/>
                  <a:pt x="263" y="18600"/>
                  <a:pt x="263" y="18600"/>
                </a:cubicBezTo>
                <a:cubicBezTo>
                  <a:pt x="0" y="18600"/>
                  <a:pt x="0" y="18300"/>
                  <a:pt x="0" y="18300"/>
                </a:cubicBezTo>
                <a:cubicBezTo>
                  <a:pt x="0" y="13500"/>
                  <a:pt x="0" y="13500"/>
                  <a:pt x="0" y="13500"/>
                </a:cubicBezTo>
                <a:cubicBezTo>
                  <a:pt x="0" y="12000"/>
                  <a:pt x="1054" y="10800"/>
                  <a:pt x="2371" y="10800"/>
                </a:cubicBezTo>
                <a:cubicBezTo>
                  <a:pt x="2634" y="10800"/>
                  <a:pt x="2634" y="10800"/>
                  <a:pt x="2634" y="10800"/>
                </a:cubicBezTo>
                <a:cubicBezTo>
                  <a:pt x="3688" y="5700"/>
                  <a:pt x="3688" y="5700"/>
                  <a:pt x="3688" y="5700"/>
                </a:cubicBezTo>
                <a:cubicBezTo>
                  <a:pt x="3951" y="4200"/>
                  <a:pt x="5268" y="3300"/>
                  <a:pt x="6585" y="3300"/>
                </a:cubicBezTo>
                <a:cubicBezTo>
                  <a:pt x="8166" y="3300"/>
                  <a:pt x="8166" y="3300"/>
                  <a:pt x="8166" y="3300"/>
                </a:cubicBezTo>
                <a:cubicBezTo>
                  <a:pt x="8166" y="600"/>
                  <a:pt x="8166" y="600"/>
                  <a:pt x="8166" y="600"/>
                </a:cubicBezTo>
                <a:cubicBezTo>
                  <a:pt x="8166" y="300"/>
                  <a:pt x="8166" y="0"/>
                  <a:pt x="8429" y="0"/>
                </a:cubicBezTo>
                <a:cubicBezTo>
                  <a:pt x="13171" y="0"/>
                  <a:pt x="13171" y="0"/>
                  <a:pt x="13171" y="0"/>
                </a:cubicBezTo>
                <a:cubicBezTo>
                  <a:pt x="13434" y="0"/>
                  <a:pt x="13434" y="300"/>
                  <a:pt x="13434" y="600"/>
                </a:cubicBezTo>
                <a:cubicBezTo>
                  <a:pt x="13434" y="3300"/>
                  <a:pt x="13434" y="3300"/>
                  <a:pt x="13434" y="3300"/>
                </a:cubicBezTo>
                <a:cubicBezTo>
                  <a:pt x="14751" y="3300"/>
                  <a:pt x="14751" y="3300"/>
                  <a:pt x="14751" y="3300"/>
                </a:cubicBezTo>
                <a:cubicBezTo>
                  <a:pt x="16332" y="3300"/>
                  <a:pt x="17385" y="4200"/>
                  <a:pt x="17912" y="5700"/>
                </a:cubicBezTo>
                <a:cubicBezTo>
                  <a:pt x="18966" y="10800"/>
                  <a:pt x="18966" y="10800"/>
                  <a:pt x="18966" y="10800"/>
                </a:cubicBezTo>
                <a:cubicBezTo>
                  <a:pt x="19229" y="10800"/>
                  <a:pt x="19229" y="10800"/>
                  <a:pt x="19229" y="10800"/>
                </a:cubicBezTo>
                <a:cubicBezTo>
                  <a:pt x="20546" y="10800"/>
                  <a:pt x="21600" y="12000"/>
                  <a:pt x="21600" y="13500"/>
                </a:cubicBezTo>
                <a:close/>
                <a:moveTo>
                  <a:pt x="5005" y="14700"/>
                </a:moveTo>
                <a:cubicBezTo>
                  <a:pt x="5005" y="13800"/>
                  <a:pt x="4215" y="12900"/>
                  <a:pt x="3424" y="12900"/>
                </a:cubicBezTo>
                <a:cubicBezTo>
                  <a:pt x="2371" y="12900"/>
                  <a:pt x="1580" y="13800"/>
                  <a:pt x="1580" y="14700"/>
                </a:cubicBezTo>
                <a:cubicBezTo>
                  <a:pt x="1580" y="15900"/>
                  <a:pt x="2371" y="16800"/>
                  <a:pt x="3424" y="16800"/>
                </a:cubicBezTo>
                <a:cubicBezTo>
                  <a:pt x="4215" y="16800"/>
                  <a:pt x="5005" y="15900"/>
                  <a:pt x="5005" y="14700"/>
                </a:cubicBezTo>
                <a:close/>
                <a:moveTo>
                  <a:pt x="16068" y="10800"/>
                </a:moveTo>
                <a:cubicBezTo>
                  <a:pt x="15278" y="6600"/>
                  <a:pt x="15278" y="6600"/>
                  <a:pt x="15278" y="6600"/>
                </a:cubicBezTo>
                <a:cubicBezTo>
                  <a:pt x="15278" y="6600"/>
                  <a:pt x="15015" y="6300"/>
                  <a:pt x="14751" y="6300"/>
                </a:cubicBezTo>
                <a:cubicBezTo>
                  <a:pt x="6585" y="6300"/>
                  <a:pt x="6585" y="6300"/>
                  <a:pt x="6585" y="6300"/>
                </a:cubicBezTo>
                <a:cubicBezTo>
                  <a:pt x="6585" y="6300"/>
                  <a:pt x="6322" y="6600"/>
                  <a:pt x="6322" y="6600"/>
                </a:cubicBezTo>
                <a:cubicBezTo>
                  <a:pt x="5268" y="10800"/>
                  <a:pt x="5268" y="10800"/>
                  <a:pt x="5268" y="10800"/>
                </a:cubicBezTo>
                <a:lnTo>
                  <a:pt x="16068" y="10800"/>
                </a:lnTo>
                <a:close/>
                <a:moveTo>
                  <a:pt x="20020" y="14700"/>
                </a:moveTo>
                <a:cubicBezTo>
                  <a:pt x="20020" y="13800"/>
                  <a:pt x="19229" y="12900"/>
                  <a:pt x="18176" y="12900"/>
                </a:cubicBezTo>
                <a:cubicBezTo>
                  <a:pt x="17385" y="12900"/>
                  <a:pt x="16595" y="13800"/>
                  <a:pt x="16595" y="14700"/>
                </a:cubicBezTo>
                <a:cubicBezTo>
                  <a:pt x="16595" y="15900"/>
                  <a:pt x="17385" y="16800"/>
                  <a:pt x="18176" y="16800"/>
                </a:cubicBezTo>
                <a:cubicBezTo>
                  <a:pt x="19229" y="16800"/>
                  <a:pt x="20020" y="15900"/>
                  <a:pt x="20020" y="147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60" name="Shape 5774"/>
          <p:cNvSpPr/>
          <p:nvPr/>
        </p:nvSpPr>
        <p:spPr>
          <a:xfrm>
            <a:off x="7553137" y="5219701"/>
            <a:ext cx="376617" cy="4075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0" y="645"/>
                </a:moveTo>
                <a:cubicBezTo>
                  <a:pt x="2090" y="645"/>
                  <a:pt x="4877" y="645"/>
                  <a:pt x="4877" y="645"/>
                </a:cubicBezTo>
                <a:cubicBezTo>
                  <a:pt x="6271" y="645"/>
                  <a:pt x="7316" y="645"/>
                  <a:pt x="8710" y="645"/>
                </a:cubicBezTo>
                <a:cubicBezTo>
                  <a:pt x="12542" y="645"/>
                  <a:pt x="16026" y="322"/>
                  <a:pt x="19858" y="645"/>
                </a:cubicBezTo>
                <a:cubicBezTo>
                  <a:pt x="20206" y="645"/>
                  <a:pt x="20555" y="322"/>
                  <a:pt x="20555" y="0"/>
                </a:cubicBezTo>
                <a:cubicBezTo>
                  <a:pt x="21252" y="0"/>
                  <a:pt x="21252" y="0"/>
                  <a:pt x="21252" y="0"/>
                </a:cubicBezTo>
                <a:cubicBezTo>
                  <a:pt x="21252" y="0"/>
                  <a:pt x="21600" y="0"/>
                  <a:pt x="21600" y="0"/>
                </a:cubicBezTo>
                <a:cubicBezTo>
                  <a:pt x="21600" y="1612"/>
                  <a:pt x="21600" y="2901"/>
                  <a:pt x="21600" y="4513"/>
                </a:cubicBezTo>
                <a:cubicBezTo>
                  <a:pt x="21600" y="4836"/>
                  <a:pt x="21600" y="5481"/>
                  <a:pt x="21600" y="5803"/>
                </a:cubicBezTo>
                <a:cubicBezTo>
                  <a:pt x="21252" y="6125"/>
                  <a:pt x="20903" y="6125"/>
                  <a:pt x="20555" y="6125"/>
                </a:cubicBezTo>
                <a:cubicBezTo>
                  <a:pt x="20206" y="5481"/>
                  <a:pt x="20206" y="5158"/>
                  <a:pt x="19858" y="4513"/>
                </a:cubicBezTo>
                <a:cubicBezTo>
                  <a:pt x="19858" y="4191"/>
                  <a:pt x="19510" y="2579"/>
                  <a:pt x="19510" y="2579"/>
                </a:cubicBezTo>
                <a:cubicBezTo>
                  <a:pt x="19161" y="2257"/>
                  <a:pt x="19161" y="2257"/>
                  <a:pt x="19161" y="2257"/>
                </a:cubicBezTo>
                <a:cubicBezTo>
                  <a:pt x="18813" y="2257"/>
                  <a:pt x="18116" y="2257"/>
                  <a:pt x="18116" y="2257"/>
                </a:cubicBezTo>
                <a:cubicBezTo>
                  <a:pt x="16374" y="2257"/>
                  <a:pt x="14284" y="2257"/>
                  <a:pt x="12890" y="2257"/>
                </a:cubicBezTo>
                <a:cubicBezTo>
                  <a:pt x="12542" y="2901"/>
                  <a:pt x="12542" y="3546"/>
                  <a:pt x="12542" y="4191"/>
                </a:cubicBezTo>
                <a:cubicBezTo>
                  <a:pt x="12542" y="6125"/>
                  <a:pt x="12542" y="6125"/>
                  <a:pt x="12542" y="6125"/>
                </a:cubicBezTo>
                <a:cubicBezTo>
                  <a:pt x="12542" y="5481"/>
                  <a:pt x="12542" y="5481"/>
                  <a:pt x="12542" y="5481"/>
                </a:cubicBezTo>
                <a:cubicBezTo>
                  <a:pt x="12542" y="7415"/>
                  <a:pt x="12542" y="9672"/>
                  <a:pt x="12542" y="11606"/>
                </a:cubicBezTo>
                <a:cubicBezTo>
                  <a:pt x="12542" y="12573"/>
                  <a:pt x="12542" y="13540"/>
                  <a:pt x="12890" y="14507"/>
                </a:cubicBezTo>
                <a:cubicBezTo>
                  <a:pt x="13935" y="15152"/>
                  <a:pt x="14981" y="15152"/>
                  <a:pt x="16374" y="15797"/>
                </a:cubicBezTo>
                <a:cubicBezTo>
                  <a:pt x="16374" y="15797"/>
                  <a:pt x="16374" y="16119"/>
                  <a:pt x="16374" y="16442"/>
                </a:cubicBezTo>
                <a:cubicBezTo>
                  <a:pt x="16374" y="16442"/>
                  <a:pt x="16374" y="16442"/>
                  <a:pt x="16374" y="16764"/>
                </a:cubicBezTo>
                <a:cubicBezTo>
                  <a:pt x="15677" y="16764"/>
                  <a:pt x="15677" y="16764"/>
                  <a:pt x="15677" y="16764"/>
                </a:cubicBezTo>
                <a:cubicBezTo>
                  <a:pt x="13935" y="16764"/>
                  <a:pt x="11845" y="16442"/>
                  <a:pt x="9755" y="16442"/>
                </a:cubicBezTo>
                <a:cubicBezTo>
                  <a:pt x="8361" y="16442"/>
                  <a:pt x="6968" y="16764"/>
                  <a:pt x="5574" y="16764"/>
                </a:cubicBezTo>
                <a:cubicBezTo>
                  <a:pt x="5574" y="16442"/>
                  <a:pt x="5574" y="16119"/>
                  <a:pt x="5574" y="16119"/>
                </a:cubicBezTo>
                <a:cubicBezTo>
                  <a:pt x="5574" y="15797"/>
                  <a:pt x="5574" y="15797"/>
                  <a:pt x="5574" y="15797"/>
                </a:cubicBezTo>
                <a:cubicBezTo>
                  <a:pt x="5923" y="15152"/>
                  <a:pt x="8013" y="15152"/>
                  <a:pt x="8710" y="14507"/>
                </a:cubicBezTo>
                <a:cubicBezTo>
                  <a:pt x="9058" y="13863"/>
                  <a:pt x="9058" y="7737"/>
                  <a:pt x="9058" y="6770"/>
                </a:cubicBezTo>
                <a:cubicBezTo>
                  <a:pt x="9058" y="6448"/>
                  <a:pt x="9058" y="6125"/>
                  <a:pt x="9058" y="6125"/>
                </a:cubicBezTo>
                <a:cubicBezTo>
                  <a:pt x="9058" y="5481"/>
                  <a:pt x="9058" y="2579"/>
                  <a:pt x="9058" y="2257"/>
                </a:cubicBezTo>
                <a:cubicBezTo>
                  <a:pt x="8710" y="2257"/>
                  <a:pt x="6968" y="2257"/>
                  <a:pt x="6619" y="2257"/>
                </a:cubicBezTo>
                <a:cubicBezTo>
                  <a:pt x="5923" y="2257"/>
                  <a:pt x="2787" y="2579"/>
                  <a:pt x="2439" y="2579"/>
                </a:cubicBezTo>
                <a:cubicBezTo>
                  <a:pt x="1742" y="2901"/>
                  <a:pt x="1742" y="5481"/>
                  <a:pt x="1045" y="5803"/>
                </a:cubicBezTo>
                <a:cubicBezTo>
                  <a:pt x="697" y="5481"/>
                  <a:pt x="348" y="5481"/>
                  <a:pt x="0" y="5158"/>
                </a:cubicBezTo>
                <a:cubicBezTo>
                  <a:pt x="0" y="322"/>
                  <a:pt x="0" y="322"/>
                  <a:pt x="0" y="322"/>
                </a:cubicBezTo>
                <a:cubicBezTo>
                  <a:pt x="1394" y="0"/>
                  <a:pt x="1394" y="0"/>
                  <a:pt x="1394" y="0"/>
                </a:cubicBezTo>
                <a:lnTo>
                  <a:pt x="2090" y="645"/>
                </a:lnTo>
                <a:close/>
                <a:moveTo>
                  <a:pt x="21252" y="18699"/>
                </a:moveTo>
                <a:cubicBezTo>
                  <a:pt x="21600" y="18699"/>
                  <a:pt x="21600" y="19021"/>
                  <a:pt x="21600" y="19343"/>
                </a:cubicBezTo>
                <a:cubicBezTo>
                  <a:pt x="21600" y="19343"/>
                  <a:pt x="21600" y="19666"/>
                  <a:pt x="21252" y="19988"/>
                </a:cubicBezTo>
                <a:cubicBezTo>
                  <a:pt x="20903" y="19988"/>
                  <a:pt x="18813" y="21600"/>
                  <a:pt x="18465" y="21600"/>
                </a:cubicBezTo>
                <a:cubicBezTo>
                  <a:pt x="17768" y="21600"/>
                  <a:pt x="18116" y="20310"/>
                  <a:pt x="18116" y="19988"/>
                </a:cubicBezTo>
                <a:cubicBezTo>
                  <a:pt x="3832" y="19988"/>
                  <a:pt x="3832" y="19988"/>
                  <a:pt x="3832" y="19988"/>
                </a:cubicBezTo>
                <a:cubicBezTo>
                  <a:pt x="3832" y="20310"/>
                  <a:pt x="3832" y="21600"/>
                  <a:pt x="3484" y="21600"/>
                </a:cubicBezTo>
                <a:cubicBezTo>
                  <a:pt x="2787" y="21600"/>
                  <a:pt x="1045" y="19988"/>
                  <a:pt x="697" y="19988"/>
                </a:cubicBezTo>
                <a:cubicBezTo>
                  <a:pt x="348" y="19666"/>
                  <a:pt x="348" y="19343"/>
                  <a:pt x="348" y="19343"/>
                </a:cubicBezTo>
                <a:cubicBezTo>
                  <a:pt x="348" y="19021"/>
                  <a:pt x="348" y="18699"/>
                  <a:pt x="697" y="18699"/>
                </a:cubicBezTo>
                <a:cubicBezTo>
                  <a:pt x="1045" y="18376"/>
                  <a:pt x="2787" y="16764"/>
                  <a:pt x="3484" y="16764"/>
                </a:cubicBezTo>
                <a:cubicBezTo>
                  <a:pt x="3832" y="16764"/>
                  <a:pt x="3832" y="18054"/>
                  <a:pt x="3832" y="18376"/>
                </a:cubicBezTo>
                <a:cubicBezTo>
                  <a:pt x="18116" y="18376"/>
                  <a:pt x="18116" y="18376"/>
                  <a:pt x="18116" y="18376"/>
                </a:cubicBezTo>
                <a:cubicBezTo>
                  <a:pt x="18116" y="18054"/>
                  <a:pt x="17768" y="16764"/>
                  <a:pt x="18465" y="16764"/>
                </a:cubicBezTo>
                <a:cubicBezTo>
                  <a:pt x="18813" y="16764"/>
                  <a:pt x="20903" y="18376"/>
                  <a:pt x="21252" y="1869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61" name="Shape 5775"/>
          <p:cNvSpPr/>
          <p:nvPr/>
        </p:nvSpPr>
        <p:spPr>
          <a:xfrm>
            <a:off x="8427224" y="5219701"/>
            <a:ext cx="286679" cy="4075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21" y="15152"/>
                </a:moveTo>
                <a:cubicBezTo>
                  <a:pt x="12409" y="15152"/>
                  <a:pt x="12409" y="15152"/>
                  <a:pt x="12409" y="15152"/>
                </a:cubicBezTo>
                <a:cubicBezTo>
                  <a:pt x="11489" y="21278"/>
                  <a:pt x="11489" y="21278"/>
                  <a:pt x="11489" y="21278"/>
                </a:cubicBezTo>
                <a:cubicBezTo>
                  <a:pt x="11489" y="21600"/>
                  <a:pt x="11030" y="21600"/>
                  <a:pt x="11030" y="21600"/>
                </a:cubicBezTo>
                <a:cubicBezTo>
                  <a:pt x="11030" y="21600"/>
                  <a:pt x="11030" y="21600"/>
                  <a:pt x="11030" y="21600"/>
                </a:cubicBezTo>
                <a:cubicBezTo>
                  <a:pt x="10570" y="21600"/>
                  <a:pt x="10111" y="21600"/>
                  <a:pt x="10111" y="21278"/>
                </a:cubicBezTo>
                <a:cubicBezTo>
                  <a:pt x="8732" y="15152"/>
                  <a:pt x="8732" y="15152"/>
                  <a:pt x="8732" y="15152"/>
                </a:cubicBezTo>
                <a:cubicBezTo>
                  <a:pt x="1379" y="15152"/>
                  <a:pt x="1379" y="15152"/>
                  <a:pt x="1379" y="15152"/>
                </a:cubicBezTo>
                <a:cubicBezTo>
                  <a:pt x="919" y="15152"/>
                  <a:pt x="0" y="14830"/>
                  <a:pt x="0" y="14185"/>
                </a:cubicBezTo>
                <a:cubicBezTo>
                  <a:pt x="0" y="12251"/>
                  <a:pt x="2298" y="9994"/>
                  <a:pt x="5055" y="9994"/>
                </a:cubicBezTo>
                <a:cubicBezTo>
                  <a:pt x="5055" y="3546"/>
                  <a:pt x="5055" y="3546"/>
                  <a:pt x="5055" y="3546"/>
                </a:cubicBezTo>
                <a:cubicBezTo>
                  <a:pt x="3677" y="3546"/>
                  <a:pt x="2757" y="2579"/>
                  <a:pt x="2757" y="1934"/>
                </a:cubicBezTo>
                <a:cubicBezTo>
                  <a:pt x="2757" y="967"/>
                  <a:pt x="3677" y="0"/>
                  <a:pt x="5055" y="0"/>
                </a:cubicBezTo>
                <a:cubicBezTo>
                  <a:pt x="16545" y="0"/>
                  <a:pt x="16545" y="0"/>
                  <a:pt x="16545" y="0"/>
                </a:cubicBezTo>
                <a:cubicBezTo>
                  <a:pt x="17923" y="0"/>
                  <a:pt x="19302" y="967"/>
                  <a:pt x="19302" y="1934"/>
                </a:cubicBezTo>
                <a:cubicBezTo>
                  <a:pt x="19302" y="2579"/>
                  <a:pt x="17923" y="3546"/>
                  <a:pt x="16545" y="3546"/>
                </a:cubicBezTo>
                <a:cubicBezTo>
                  <a:pt x="16545" y="9994"/>
                  <a:pt x="16545" y="9994"/>
                  <a:pt x="16545" y="9994"/>
                </a:cubicBezTo>
                <a:cubicBezTo>
                  <a:pt x="19302" y="9994"/>
                  <a:pt x="21600" y="12251"/>
                  <a:pt x="21600" y="14185"/>
                </a:cubicBezTo>
                <a:cubicBezTo>
                  <a:pt x="21600" y="14830"/>
                  <a:pt x="21140" y="15152"/>
                  <a:pt x="20221" y="15152"/>
                </a:cubicBezTo>
                <a:close/>
                <a:moveTo>
                  <a:pt x="9191" y="3869"/>
                </a:moveTo>
                <a:cubicBezTo>
                  <a:pt x="9191" y="3546"/>
                  <a:pt x="8732" y="3546"/>
                  <a:pt x="8272" y="3546"/>
                </a:cubicBezTo>
                <a:cubicBezTo>
                  <a:pt x="8272" y="3546"/>
                  <a:pt x="7813" y="3546"/>
                  <a:pt x="7813" y="3869"/>
                </a:cubicBezTo>
                <a:cubicBezTo>
                  <a:pt x="7813" y="9672"/>
                  <a:pt x="7813" y="9672"/>
                  <a:pt x="7813" y="9672"/>
                </a:cubicBezTo>
                <a:cubicBezTo>
                  <a:pt x="7813" y="9994"/>
                  <a:pt x="8272" y="9994"/>
                  <a:pt x="8272" y="9994"/>
                </a:cubicBezTo>
                <a:cubicBezTo>
                  <a:pt x="8732" y="9994"/>
                  <a:pt x="9191" y="9994"/>
                  <a:pt x="9191" y="9672"/>
                </a:cubicBezTo>
                <a:lnTo>
                  <a:pt x="9191" y="3869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62" name="Shape 5776"/>
          <p:cNvSpPr/>
          <p:nvPr/>
        </p:nvSpPr>
        <p:spPr>
          <a:xfrm>
            <a:off x="9304121" y="5219701"/>
            <a:ext cx="390670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18813"/>
                </a:moveTo>
                <a:cubicBezTo>
                  <a:pt x="5400" y="19510"/>
                  <a:pt x="5063" y="19858"/>
                  <a:pt x="4725" y="19858"/>
                </a:cubicBezTo>
                <a:cubicBezTo>
                  <a:pt x="675" y="19858"/>
                  <a:pt x="675" y="19858"/>
                  <a:pt x="675" y="19858"/>
                </a:cubicBezTo>
                <a:cubicBezTo>
                  <a:pt x="338" y="19858"/>
                  <a:pt x="0" y="19510"/>
                  <a:pt x="0" y="18813"/>
                </a:cubicBezTo>
                <a:cubicBezTo>
                  <a:pt x="0" y="10103"/>
                  <a:pt x="0" y="10103"/>
                  <a:pt x="0" y="10103"/>
                </a:cubicBezTo>
                <a:cubicBezTo>
                  <a:pt x="0" y="9406"/>
                  <a:pt x="338" y="9058"/>
                  <a:pt x="675" y="9058"/>
                </a:cubicBezTo>
                <a:cubicBezTo>
                  <a:pt x="4725" y="9058"/>
                  <a:pt x="4725" y="9058"/>
                  <a:pt x="4725" y="9058"/>
                </a:cubicBezTo>
                <a:cubicBezTo>
                  <a:pt x="5063" y="9058"/>
                  <a:pt x="5400" y="9406"/>
                  <a:pt x="5400" y="10103"/>
                </a:cubicBezTo>
                <a:lnTo>
                  <a:pt x="5400" y="18813"/>
                </a:lnTo>
                <a:close/>
                <a:moveTo>
                  <a:pt x="2363" y="16374"/>
                </a:moveTo>
                <a:cubicBezTo>
                  <a:pt x="2025" y="16374"/>
                  <a:pt x="1688" y="16723"/>
                  <a:pt x="1688" y="17071"/>
                </a:cubicBezTo>
                <a:cubicBezTo>
                  <a:pt x="1688" y="17768"/>
                  <a:pt x="2025" y="18116"/>
                  <a:pt x="2363" y="18116"/>
                </a:cubicBezTo>
                <a:cubicBezTo>
                  <a:pt x="3038" y="18116"/>
                  <a:pt x="3375" y="17768"/>
                  <a:pt x="3375" y="17071"/>
                </a:cubicBezTo>
                <a:cubicBezTo>
                  <a:pt x="3375" y="16723"/>
                  <a:pt x="3038" y="16374"/>
                  <a:pt x="2363" y="16374"/>
                </a:cubicBezTo>
                <a:close/>
                <a:moveTo>
                  <a:pt x="20925" y="12194"/>
                </a:moveTo>
                <a:cubicBezTo>
                  <a:pt x="20925" y="12542"/>
                  <a:pt x="20925" y="12890"/>
                  <a:pt x="20925" y="13239"/>
                </a:cubicBezTo>
                <a:cubicBezTo>
                  <a:pt x="20925" y="13935"/>
                  <a:pt x="20925" y="14632"/>
                  <a:pt x="20587" y="14981"/>
                </a:cubicBezTo>
                <a:cubicBezTo>
                  <a:pt x="20587" y="15677"/>
                  <a:pt x="20587" y="16026"/>
                  <a:pt x="20587" y="16723"/>
                </a:cubicBezTo>
                <a:cubicBezTo>
                  <a:pt x="20250" y="17071"/>
                  <a:pt x="20250" y="17768"/>
                  <a:pt x="19912" y="18116"/>
                </a:cubicBezTo>
                <a:cubicBezTo>
                  <a:pt x="19912" y="19161"/>
                  <a:pt x="19575" y="19858"/>
                  <a:pt x="19237" y="20555"/>
                </a:cubicBezTo>
                <a:cubicBezTo>
                  <a:pt x="18562" y="21252"/>
                  <a:pt x="17550" y="21600"/>
                  <a:pt x="16537" y="21600"/>
                </a:cubicBezTo>
                <a:cubicBezTo>
                  <a:pt x="16200" y="21600"/>
                  <a:pt x="16200" y="21600"/>
                  <a:pt x="15862" y="21600"/>
                </a:cubicBezTo>
                <a:cubicBezTo>
                  <a:pt x="14850" y="21600"/>
                  <a:pt x="14850" y="21600"/>
                  <a:pt x="14850" y="21600"/>
                </a:cubicBezTo>
                <a:cubicBezTo>
                  <a:pt x="14512" y="21600"/>
                  <a:pt x="14512" y="21600"/>
                  <a:pt x="14512" y="21600"/>
                </a:cubicBezTo>
                <a:cubicBezTo>
                  <a:pt x="12825" y="21600"/>
                  <a:pt x="10800" y="20903"/>
                  <a:pt x="9450" y="20555"/>
                </a:cubicBezTo>
                <a:cubicBezTo>
                  <a:pt x="8438" y="20206"/>
                  <a:pt x="7763" y="19858"/>
                  <a:pt x="7425" y="19858"/>
                </a:cubicBezTo>
                <a:cubicBezTo>
                  <a:pt x="6750" y="19858"/>
                  <a:pt x="6413" y="19510"/>
                  <a:pt x="6413" y="18813"/>
                </a:cubicBezTo>
                <a:cubicBezTo>
                  <a:pt x="6413" y="10103"/>
                  <a:pt x="6413" y="10103"/>
                  <a:pt x="6413" y="10103"/>
                </a:cubicBezTo>
                <a:cubicBezTo>
                  <a:pt x="6413" y="9406"/>
                  <a:pt x="6750" y="9058"/>
                  <a:pt x="7088" y="9058"/>
                </a:cubicBezTo>
                <a:cubicBezTo>
                  <a:pt x="7763" y="9058"/>
                  <a:pt x="9113" y="7316"/>
                  <a:pt x="9788" y="6619"/>
                </a:cubicBezTo>
                <a:cubicBezTo>
                  <a:pt x="10125" y="5923"/>
                  <a:pt x="10463" y="5226"/>
                  <a:pt x="11137" y="4877"/>
                </a:cubicBezTo>
                <a:cubicBezTo>
                  <a:pt x="11475" y="4529"/>
                  <a:pt x="11812" y="3484"/>
                  <a:pt x="11812" y="2787"/>
                </a:cubicBezTo>
                <a:cubicBezTo>
                  <a:pt x="12150" y="1742"/>
                  <a:pt x="12150" y="1045"/>
                  <a:pt x="12825" y="348"/>
                </a:cubicBezTo>
                <a:cubicBezTo>
                  <a:pt x="12825" y="348"/>
                  <a:pt x="13162" y="0"/>
                  <a:pt x="13500" y="0"/>
                </a:cubicBezTo>
                <a:cubicBezTo>
                  <a:pt x="16537" y="0"/>
                  <a:pt x="16537" y="2787"/>
                  <a:pt x="16537" y="3832"/>
                </a:cubicBezTo>
                <a:cubicBezTo>
                  <a:pt x="16537" y="4877"/>
                  <a:pt x="15862" y="5574"/>
                  <a:pt x="15525" y="6271"/>
                </a:cubicBezTo>
                <a:cubicBezTo>
                  <a:pt x="15525" y="6619"/>
                  <a:pt x="15525" y="6968"/>
                  <a:pt x="15187" y="7316"/>
                </a:cubicBezTo>
                <a:cubicBezTo>
                  <a:pt x="18900" y="7316"/>
                  <a:pt x="18900" y="7316"/>
                  <a:pt x="18900" y="7316"/>
                </a:cubicBezTo>
                <a:cubicBezTo>
                  <a:pt x="20250" y="7316"/>
                  <a:pt x="21600" y="8710"/>
                  <a:pt x="21600" y="10103"/>
                </a:cubicBezTo>
                <a:cubicBezTo>
                  <a:pt x="21600" y="10800"/>
                  <a:pt x="21262" y="11497"/>
                  <a:pt x="20925" y="1219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63" name="Shape 5777"/>
          <p:cNvSpPr/>
          <p:nvPr/>
        </p:nvSpPr>
        <p:spPr>
          <a:xfrm>
            <a:off x="10181020" y="5219701"/>
            <a:ext cx="376617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77" y="21600"/>
                  <a:pt x="0" y="16723"/>
                  <a:pt x="0" y="10800"/>
                </a:cubicBezTo>
                <a:cubicBezTo>
                  <a:pt x="0" y="4877"/>
                  <a:pt x="4877" y="0"/>
                  <a:pt x="10800" y="0"/>
                </a:cubicBezTo>
                <a:cubicBezTo>
                  <a:pt x="16723" y="0"/>
                  <a:pt x="21600" y="4877"/>
                  <a:pt x="21600" y="10800"/>
                </a:cubicBezTo>
                <a:cubicBezTo>
                  <a:pt x="21600" y="16723"/>
                  <a:pt x="16723" y="21600"/>
                  <a:pt x="10800" y="21600"/>
                </a:cubicBezTo>
                <a:close/>
                <a:moveTo>
                  <a:pt x="10800" y="3135"/>
                </a:moveTo>
                <a:cubicBezTo>
                  <a:pt x="6619" y="3135"/>
                  <a:pt x="3135" y="6619"/>
                  <a:pt x="3135" y="10800"/>
                </a:cubicBezTo>
                <a:cubicBezTo>
                  <a:pt x="3135" y="14981"/>
                  <a:pt x="6619" y="18465"/>
                  <a:pt x="10800" y="18465"/>
                </a:cubicBezTo>
                <a:cubicBezTo>
                  <a:pt x="14981" y="18465"/>
                  <a:pt x="18465" y="14981"/>
                  <a:pt x="18465" y="10800"/>
                </a:cubicBezTo>
                <a:cubicBezTo>
                  <a:pt x="18465" y="6619"/>
                  <a:pt x="14981" y="3135"/>
                  <a:pt x="10800" y="3135"/>
                </a:cubicBezTo>
                <a:close/>
                <a:moveTo>
                  <a:pt x="13587" y="15677"/>
                </a:moveTo>
                <a:cubicBezTo>
                  <a:pt x="13239" y="15677"/>
                  <a:pt x="12890" y="15677"/>
                  <a:pt x="12890" y="15677"/>
                </a:cubicBezTo>
                <a:cubicBezTo>
                  <a:pt x="10800" y="13587"/>
                  <a:pt x="10800" y="13587"/>
                  <a:pt x="10800" y="13587"/>
                </a:cubicBezTo>
                <a:cubicBezTo>
                  <a:pt x="9058" y="15677"/>
                  <a:pt x="9058" y="15677"/>
                  <a:pt x="9058" y="15677"/>
                </a:cubicBezTo>
                <a:cubicBezTo>
                  <a:pt x="8710" y="15677"/>
                  <a:pt x="8361" y="15677"/>
                  <a:pt x="8361" y="15677"/>
                </a:cubicBezTo>
                <a:cubicBezTo>
                  <a:pt x="6271" y="13587"/>
                  <a:pt x="6271" y="13587"/>
                  <a:pt x="6271" y="13587"/>
                </a:cubicBezTo>
                <a:cubicBezTo>
                  <a:pt x="6271" y="13239"/>
                  <a:pt x="6271" y="12890"/>
                  <a:pt x="6271" y="12890"/>
                </a:cubicBezTo>
                <a:cubicBezTo>
                  <a:pt x="8361" y="10800"/>
                  <a:pt x="8361" y="10800"/>
                  <a:pt x="8361" y="10800"/>
                </a:cubicBezTo>
                <a:cubicBezTo>
                  <a:pt x="6271" y="9058"/>
                  <a:pt x="6271" y="9058"/>
                  <a:pt x="6271" y="9058"/>
                </a:cubicBezTo>
                <a:cubicBezTo>
                  <a:pt x="6271" y="8710"/>
                  <a:pt x="6271" y="8361"/>
                  <a:pt x="6271" y="8361"/>
                </a:cubicBezTo>
                <a:cubicBezTo>
                  <a:pt x="8361" y="6271"/>
                  <a:pt x="8361" y="6271"/>
                  <a:pt x="8361" y="6271"/>
                </a:cubicBezTo>
                <a:cubicBezTo>
                  <a:pt x="8361" y="6271"/>
                  <a:pt x="8710" y="6271"/>
                  <a:pt x="9058" y="6271"/>
                </a:cubicBezTo>
                <a:cubicBezTo>
                  <a:pt x="10800" y="8361"/>
                  <a:pt x="10800" y="8361"/>
                  <a:pt x="10800" y="8361"/>
                </a:cubicBezTo>
                <a:cubicBezTo>
                  <a:pt x="12890" y="6271"/>
                  <a:pt x="12890" y="6271"/>
                  <a:pt x="12890" y="6271"/>
                </a:cubicBezTo>
                <a:cubicBezTo>
                  <a:pt x="12890" y="6271"/>
                  <a:pt x="13239" y="6271"/>
                  <a:pt x="13587" y="6271"/>
                </a:cubicBezTo>
                <a:cubicBezTo>
                  <a:pt x="15677" y="8361"/>
                  <a:pt x="15677" y="8361"/>
                  <a:pt x="15677" y="8361"/>
                </a:cubicBezTo>
                <a:cubicBezTo>
                  <a:pt x="15677" y="8361"/>
                  <a:pt x="15677" y="8710"/>
                  <a:pt x="15677" y="9058"/>
                </a:cubicBezTo>
                <a:cubicBezTo>
                  <a:pt x="13587" y="10800"/>
                  <a:pt x="13587" y="10800"/>
                  <a:pt x="13587" y="10800"/>
                </a:cubicBezTo>
                <a:cubicBezTo>
                  <a:pt x="15677" y="12890"/>
                  <a:pt x="15677" y="12890"/>
                  <a:pt x="15677" y="12890"/>
                </a:cubicBezTo>
                <a:cubicBezTo>
                  <a:pt x="15677" y="12890"/>
                  <a:pt x="15677" y="13239"/>
                  <a:pt x="15677" y="13587"/>
                </a:cubicBezTo>
                <a:lnTo>
                  <a:pt x="13587" y="1567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64" name="Shape 5778"/>
          <p:cNvSpPr/>
          <p:nvPr/>
        </p:nvSpPr>
        <p:spPr>
          <a:xfrm>
            <a:off x="11055107" y="5256237"/>
            <a:ext cx="500282" cy="3091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51" y="21600"/>
                </a:moveTo>
                <a:cubicBezTo>
                  <a:pt x="6585" y="21600"/>
                  <a:pt x="6585" y="21600"/>
                  <a:pt x="6585" y="21600"/>
                </a:cubicBezTo>
                <a:cubicBezTo>
                  <a:pt x="2898" y="21600"/>
                  <a:pt x="0" y="16518"/>
                  <a:pt x="0" y="10588"/>
                </a:cubicBezTo>
                <a:cubicBezTo>
                  <a:pt x="0" y="4659"/>
                  <a:pt x="2898" y="0"/>
                  <a:pt x="6585" y="0"/>
                </a:cubicBezTo>
                <a:cubicBezTo>
                  <a:pt x="14751" y="0"/>
                  <a:pt x="14751" y="0"/>
                  <a:pt x="14751" y="0"/>
                </a:cubicBezTo>
                <a:cubicBezTo>
                  <a:pt x="18439" y="0"/>
                  <a:pt x="21600" y="4659"/>
                  <a:pt x="21600" y="10588"/>
                </a:cubicBezTo>
                <a:cubicBezTo>
                  <a:pt x="21600" y="16518"/>
                  <a:pt x="18439" y="21600"/>
                  <a:pt x="14751" y="21600"/>
                </a:cubicBezTo>
                <a:close/>
                <a:moveTo>
                  <a:pt x="6585" y="2118"/>
                </a:moveTo>
                <a:cubicBezTo>
                  <a:pt x="3688" y="2118"/>
                  <a:pt x="1317" y="5929"/>
                  <a:pt x="1317" y="10588"/>
                </a:cubicBezTo>
                <a:cubicBezTo>
                  <a:pt x="1317" y="15671"/>
                  <a:pt x="3688" y="19482"/>
                  <a:pt x="6585" y="19482"/>
                </a:cubicBezTo>
                <a:cubicBezTo>
                  <a:pt x="9746" y="19482"/>
                  <a:pt x="12117" y="15671"/>
                  <a:pt x="12117" y="10588"/>
                </a:cubicBezTo>
                <a:cubicBezTo>
                  <a:pt x="12117" y="5929"/>
                  <a:pt x="9746" y="2118"/>
                  <a:pt x="6585" y="2118"/>
                </a:cubicBezTo>
                <a:close/>
                <a:moveTo>
                  <a:pt x="14751" y="2118"/>
                </a:moveTo>
                <a:cubicBezTo>
                  <a:pt x="10800" y="2118"/>
                  <a:pt x="10800" y="2118"/>
                  <a:pt x="10800" y="2118"/>
                </a:cubicBezTo>
                <a:cubicBezTo>
                  <a:pt x="12380" y="3812"/>
                  <a:pt x="13434" y="7200"/>
                  <a:pt x="13434" y="10588"/>
                </a:cubicBezTo>
                <a:cubicBezTo>
                  <a:pt x="13434" y="14400"/>
                  <a:pt x="12380" y="17365"/>
                  <a:pt x="10800" y="19482"/>
                </a:cubicBezTo>
                <a:cubicBezTo>
                  <a:pt x="14751" y="19482"/>
                  <a:pt x="14751" y="19482"/>
                  <a:pt x="14751" y="19482"/>
                </a:cubicBezTo>
                <a:cubicBezTo>
                  <a:pt x="17912" y="19482"/>
                  <a:pt x="20283" y="15671"/>
                  <a:pt x="20283" y="10588"/>
                </a:cubicBezTo>
                <a:cubicBezTo>
                  <a:pt x="20283" y="5929"/>
                  <a:pt x="17912" y="2118"/>
                  <a:pt x="14751" y="211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71" name="Shape 5785"/>
          <p:cNvSpPr/>
          <p:nvPr/>
        </p:nvSpPr>
        <p:spPr>
          <a:xfrm>
            <a:off x="743130" y="408006"/>
            <a:ext cx="340079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743" y="21600"/>
                </a:moveTo>
                <a:cubicBezTo>
                  <a:pt x="3857" y="21600"/>
                  <a:pt x="3857" y="21600"/>
                  <a:pt x="3857" y="21600"/>
                </a:cubicBezTo>
                <a:cubicBezTo>
                  <a:pt x="1543" y="21600"/>
                  <a:pt x="0" y="20206"/>
                  <a:pt x="0" y="18116"/>
                </a:cubicBezTo>
                <a:cubicBezTo>
                  <a:pt x="0" y="14981"/>
                  <a:pt x="771" y="10103"/>
                  <a:pt x="5400" y="10103"/>
                </a:cubicBezTo>
                <a:cubicBezTo>
                  <a:pt x="5786" y="10103"/>
                  <a:pt x="7714" y="11845"/>
                  <a:pt x="10800" y="11845"/>
                </a:cubicBezTo>
                <a:cubicBezTo>
                  <a:pt x="13886" y="11845"/>
                  <a:pt x="15814" y="10103"/>
                  <a:pt x="16200" y="10103"/>
                </a:cubicBezTo>
                <a:cubicBezTo>
                  <a:pt x="20829" y="10103"/>
                  <a:pt x="21600" y="14981"/>
                  <a:pt x="21600" y="18116"/>
                </a:cubicBezTo>
                <a:cubicBezTo>
                  <a:pt x="21600" y="20206"/>
                  <a:pt x="20057" y="21600"/>
                  <a:pt x="17743" y="21600"/>
                </a:cubicBezTo>
                <a:close/>
                <a:moveTo>
                  <a:pt x="10800" y="10800"/>
                </a:moveTo>
                <a:cubicBezTo>
                  <a:pt x="7714" y="10800"/>
                  <a:pt x="5014" y="8361"/>
                  <a:pt x="5014" y="5574"/>
                </a:cubicBezTo>
                <a:cubicBezTo>
                  <a:pt x="5014" y="2439"/>
                  <a:pt x="7714" y="0"/>
                  <a:pt x="10800" y="0"/>
                </a:cubicBezTo>
                <a:cubicBezTo>
                  <a:pt x="14271" y="0"/>
                  <a:pt x="16586" y="2439"/>
                  <a:pt x="16586" y="5574"/>
                </a:cubicBezTo>
                <a:cubicBezTo>
                  <a:pt x="16586" y="8361"/>
                  <a:pt x="14271" y="10800"/>
                  <a:pt x="10800" y="108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72" name="Shape 5786"/>
          <p:cNvSpPr/>
          <p:nvPr/>
        </p:nvSpPr>
        <p:spPr>
          <a:xfrm>
            <a:off x="1487931" y="408006"/>
            <a:ext cx="370995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768"/>
                </a:moveTo>
                <a:cubicBezTo>
                  <a:pt x="21600" y="19858"/>
                  <a:pt x="19830" y="21600"/>
                  <a:pt x="17705" y="21600"/>
                </a:cubicBezTo>
                <a:cubicBezTo>
                  <a:pt x="3895" y="21600"/>
                  <a:pt x="3895" y="21600"/>
                  <a:pt x="3895" y="21600"/>
                </a:cubicBezTo>
                <a:cubicBezTo>
                  <a:pt x="1770" y="21600"/>
                  <a:pt x="0" y="19858"/>
                  <a:pt x="0" y="17768"/>
                </a:cubicBezTo>
                <a:cubicBezTo>
                  <a:pt x="0" y="4181"/>
                  <a:pt x="0" y="4181"/>
                  <a:pt x="0" y="4181"/>
                </a:cubicBezTo>
                <a:cubicBezTo>
                  <a:pt x="0" y="2090"/>
                  <a:pt x="1770" y="0"/>
                  <a:pt x="3895" y="0"/>
                </a:cubicBezTo>
                <a:cubicBezTo>
                  <a:pt x="17705" y="0"/>
                  <a:pt x="17705" y="0"/>
                  <a:pt x="17705" y="0"/>
                </a:cubicBezTo>
                <a:cubicBezTo>
                  <a:pt x="19830" y="0"/>
                  <a:pt x="21600" y="2090"/>
                  <a:pt x="21600" y="4181"/>
                </a:cubicBezTo>
                <a:lnTo>
                  <a:pt x="21600" y="17768"/>
                </a:lnTo>
                <a:close/>
                <a:moveTo>
                  <a:pt x="17351" y="5574"/>
                </a:moveTo>
                <a:cubicBezTo>
                  <a:pt x="16997" y="4877"/>
                  <a:pt x="15580" y="4529"/>
                  <a:pt x="14872" y="4877"/>
                </a:cubicBezTo>
                <a:cubicBezTo>
                  <a:pt x="14164" y="4877"/>
                  <a:pt x="11685" y="5923"/>
                  <a:pt x="10977" y="8361"/>
                </a:cubicBezTo>
                <a:cubicBezTo>
                  <a:pt x="12393" y="8361"/>
                  <a:pt x="13102" y="8361"/>
                  <a:pt x="13102" y="10103"/>
                </a:cubicBezTo>
                <a:cubicBezTo>
                  <a:pt x="13102" y="10452"/>
                  <a:pt x="12748" y="11148"/>
                  <a:pt x="12393" y="11845"/>
                </a:cubicBezTo>
                <a:cubicBezTo>
                  <a:pt x="11685" y="12890"/>
                  <a:pt x="10977" y="14284"/>
                  <a:pt x="9915" y="13239"/>
                </a:cubicBezTo>
                <a:cubicBezTo>
                  <a:pt x="9207" y="12194"/>
                  <a:pt x="9207" y="10452"/>
                  <a:pt x="8852" y="9058"/>
                </a:cubicBezTo>
                <a:cubicBezTo>
                  <a:pt x="8852" y="8361"/>
                  <a:pt x="8498" y="7316"/>
                  <a:pt x="8498" y="6619"/>
                </a:cubicBezTo>
                <a:cubicBezTo>
                  <a:pt x="8144" y="6271"/>
                  <a:pt x="7790" y="5226"/>
                  <a:pt x="7082" y="5226"/>
                </a:cubicBezTo>
                <a:cubicBezTo>
                  <a:pt x="6728" y="5226"/>
                  <a:pt x="6020" y="5226"/>
                  <a:pt x="5311" y="5574"/>
                </a:cubicBezTo>
                <a:cubicBezTo>
                  <a:pt x="3895" y="6271"/>
                  <a:pt x="3187" y="7665"/>
                  <a:pt x="1770" y="8361"/>
                </a:cubicBezTo>
                <a:cubicBezTo>
                  <a:pt x="1770" y="8710"/>
                  <a:pt x="1770" y="8710"/>
                  <a:pt x="1770" y="8710"/>
                </a:cubicBezTo>
                <a:cubicBezTo>
                  <a:pt x="2125" y="8710"/>
                  <a:pt x="2125" y="9058"/>
                  <a:pt x="2479" y="9058"/>
                </a:cubicBezTo>
                <a:cubicBezTo>
                  <a:pt x="3187" y="9406"/>
                  <a:pt x="3895" y="8361"/>
                  <a:pt x="4603" y="9406"/>
                </a:cubicBezTo>
                <a:cubicBezTo>
                  <a:pt x="4957" y="10103"/>
                  <a:pt x="4957" y="10452"/>
                  <a:pt x="5311" y="11148"/>
                </a:cubicBezTo>
                <a:cubicBezTo>
                  <a:pt x="5666" y="11845"/>
                  <a:pt x="5666" y="12890"/>
                  <a:pt x="6020" y="13935"/>
                </a:cubicBezTo>
                <a:cubicBezTo>
                  <a:pt x="6374" y="15329"/>
                  <a:pt x="6728" y="17768"/>
                  <a:pt x="8144" y="18116"/>
                </a:cubicBezTo>
                <a:cubicBezTo>
                  <a:pt x="8852" y="18465"/>
                  <a:pt x="9915" y="18116"/>
                  <a:pt x="10623" y="17768"/>
                </a:cubicBezTo>
                <a:cubicBezTo>
                  <a:pt x="12039" y="17071"/>
                  <a:pt x="13102" y="15677"/>
                  <a:pt x="14164" y="14632"/>
                </a:cubicBezTo>
                <a:cubicBezTo>
                  <a:pt x="16289" y="11497"/>
                  <a:pt x="17705" y="8361"/>
                  <a:pt x="17705" y="7316"/>
                </a:cubicBezTo>
                <a:cubicBezTo>
                  <a:pt x="17705" y="6619"/>
                  <a:pt x="17705" y="5923"/>
                  <a:pt x="17351" y="557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4" name="Shape 5361"/>
          <p:cNvSpPr/>
          <p:nvPr/>
        </p:nvSpPr>
        <p:spPr>
          <a:xfrm>
            <a:off x="688650" y="5976302"/>
            <a:ext cx="249790" cy="3059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008"/>
                </a:moveTo>
                <a:cubicBezTo>
                  <a:pt x="21600" y="20304"/>
                  <a:pt x="20020" y="21600"/>
                  <a:pt x="18439" y="21600"/>
                </a:cubicBezTo>
                <a:cubicBezTo>
                  <a:pt x="2634" y="21600"/>
                  <a:pt x="2634" y="21600"/>
                  <a:pt x="2634" y="21600"/>
                </a:cubicBezTo>
                <a:cubicBezTo>
                  <a:pt x="1054" y="21600"/>
                  <a:pt x="0" y="20304"/>
                  <a:pt x="0" y="19008"/>
                </a:cubicBezTo>
                <a:cubicBezTo>
                  <a:pt x="0" y="2160"/>
                  <a:pt x="0" y="2160"/>
                  <a:pt x="0" y="2160"/>
                </a:cubicBezTo>
                <a:cubicBezTo>
                  <a:pt x="0" y="864"/>
                  <a:pt x="1054" y="0"/>
                  <a:pt x="2634" y="0"/>
                </a:cubicBezTo>
                <a:cubicBezTo>
                  <a:pt x="18439" y="0"/>
                  <a:pt x="18439" y="0"/>
                  <a:pt x="18439" y="0"/>
                </a:cubicBezTo>
                <a:cubicBezTo>
                  <a:pt x="20020" y="0"/>
                  <a:pt x="21600" y="864"/>
                  <a:pt x="21600" y="2160"/>
                </a:cubicBezTo>
                <a:lnTo>
                  <a:pt x="21600" y="19008"/>
                </a:lnTo>
                <a:close/>
                <a:moveTo>
                  <a:pt x="18966" y="2160"/>
                </a:moveTo>
                <a:cubicBezTo>
                  <a:pt x="18966" y="2160"/>
                  <a:pt x="18966" y="1728"/>
                  <a:pt x="18439" y="1728"/>
                </a:cubicBezTo>
                <a:cubicBezTo>
                  <a:pt x="2634" y="1728"/>
                  <a:pt x="2634" y="1728"/>
                  <a:pt x="2634" y="1728"/>
                </a:cubicBezTo>
                <a:cubicBezTo>
                  <a:pt x="2634" y="1728"/>
                  <a:pt x="2107" y="2160"/>
                  <a:pt x="2107" y="2160"/>
                </a:cubicBezTo>
                <a:cubicBezTo>
                  <a:pt x="2107" y="17280"/>
                  <a:pt x="2107" y="17280"/>
                  <a:pt x="2107" y="17280"/>
                </a:cubicBezTo>
                <a:cubicBezTo>
                  <a:pt x="2107" y="17280"/>
                  <a:pt x="2634" y="17712"/>
                  <a:pt x="2634" y="17712"/>
                </a:cubicBezTo>
                <a:cubicBezTo>
                  <a:pt x="18439" y="17712"/>
                  <a:pt x="18439" y="17712"/>
                  <a:pt x="18439" y="17712"/>
                </a:cubicBezTo>
                <a:cubicBezTo>
                  <a:pt x="18966" y="17712"/>
                  <a:pt x="18966" y="17280"/>
                  <a:pt x="18966" y="17280"/>
                </a:cubicBezTo>
                <a:lnTo>
                  <a:pt x="18966" y="2160"/>
                </a:lnTo>
                <a:close/>
                <a:moveTo>
                  <a:pt x="10537" y="18576"/>
                </a:moveTo>
                <a:cubicBezTo>
                  <a:pt x="10010" y="18576"/>
                  <a:pt x="9483" y="19008"/>
                  <a:pt x="9483" y="19440"/>
                </a:cubicBezTo>
                <a:cubicBezTo>
                  <a:pt x="9483" y="19872"/>
                  <a:pt x="10010" y="20736"/>
                  <a:pt x="10537" y="20736"/>
                </a:cubicBezTo>
                <a:cubicBezTo>
                  <a:pt x="11590" y="20736"/>
                  <a:pt x="12117" y="19872"/>
                  <a:pt x="12117" y="19440"/>
                </a:cubicBezTo>
                <a:cubicBezTo>
                  <a:pt x="12117" y="19008"/>
                  <a:pt x="11590" y="18576"/>
                  <a:pt x="10537" y="1857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5" name="Shape 5362"/>
          <p:cNvSpPr/>
          <p:nvPr/>
        </p:nvSpPr>
        <p:spPr>
          <a:xfrm>
            <a:off x="1429595" y="5976302"/>
            <a:ext cx="387313" cy="3059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752"/>
                </a:moveTo>
                <a:cubicBezTo>
                  <a:pt x="21600" y="5184"/>
                  <a:pt x="21262" y="5616"/>
                  <a:pt x="20587" y="5616"/>
                </a:cubicBezTo>
                <a:cubicBezTo>
                  <a:pt x="675" y="5616"/>
                  <a:pt x="675" y="5616"/>
                  <a:pt x="675" y="5616"/>
                </a:cubicBezTo>
                <a:cubicBezTo>
                  <a:pt x="338" y="5616"/>
                  <a:pt x="0" y="5184"/>
                  <a:pt x="0" y="4752"/>
                </a:cubicBezTo>
                <a:cubicBezTo>
                  <a:pt x="0" y="864"/>
                  <a:pt x="0" y="864"/>
                  <a:pt x="0" y="864"/>
                </a:cubicBezTo>
                <a:cubicBezTo>
                  <a:pt x="0" y="432"/>
                  <a:pt x="338" y="0"/>
                  <a:pt x="675" y="0"/>
                </a:cubicBezTo>
                <a:cubicBezTo>
                  <a:pt x="20587" y="0"/>
                  <a:pt x="20587" y="0"/>
                  <a:pt x="20587" y="0"/>
                </a:cubicBezTo>
                <a:cubicBezTo>
                  <a:pt x="21262" y="0"/>
                  <a:pt x="21600" y="432"/>
                  <a:pt x="21600" y="864"/>
                </a:cubicBezTo>
                <a:lnTo>
                  <a:pt x="21600" y="4752"/>
                </a:lnTo>
                <a:close/>
                <a:moveTo>
                  <a:pt x="21600" y="12528"/>
                </a:moveTo>
                <a:cubicBezTo>
                  <a:pt x="21600" y="12960"/>
                  <a:pt x="21262" y="13824"/>
                  <a:pt x="20587" y="13824"/>
                </a:cubicBezTo>
                <a:cubicBezTo>
                  <a:pt x="675" y="13824"/>
                  <a:pt x="675" y="13824"/>
                  <a:pt x="675" y="13824"/>
                </a:cubicBezTo>
                <a:cubicBezTo>
                  <a:pt x="338" y="13824"/>
                  <a:pt x="0" y="12960"/>
                  <a:pt x="0" y="12528"/>
                </a:cubicBezTo>
                <a:cubicBezTo>
                  <a:pt x="0" y="8640"/>
                  <a:pt x="0" y="8640"/>
                  <a:pt x="0" y="8640"/>
                </a:cubicBezTo>
                <a:cubicBezTo>
                  <a:pt x="0" y="8208"/>
                  <a:pt x="338" y="7776"/>
                  <a:pt x="675" y="7776"/>
                </a:cubicBezTo>
                <a:cubicBezTo>
                  <a:pt x="20587" y="7776"/>
                  <a:pt x="20587" y="7776"/>
                  <a:pt x="20587" y="7776"/>
                </a:cubicBezTo>
                <a:cubicBezTo>
                  <a:pt x="21262" y="7776"/>
                  <a:pt x="21600" y="8208"/>
                  <a:pt x="21600" y="8640"/>
                </a:cubicBezTo>
                <a:lnTo>
                  <a:pt x="21600" y="12528"/>
                </a:lnTo>
                <a:close/>
                <a:moveTo>
                  <a:pt x="21600" y="20736"/>
                </a:moveTo>
                <a:cubicBezTo>
                  <a:pt x="21600" y="21168"/>
                  <a:pt x="21262" y="21600"/>
                  <a:pt x="20587" y="21600"/>
                </a:cubicBezTo>
                <a:cubicBezTo>
                  <a:pt x="675" y="21600"/>
                  <a:pt x="675" y="21600"/>
                  <a:pt x="675" y="21600"/>
                </a:cubicBezTo>
                <a:cubicBezTo>
                  <a:pt x="338" y="21600"/>
                  <a:pt x="0" y="21168"/>
                  <a:pt x="0" y="20736"/>
                </a:cubicBezTo>
                <a:cubicBezTo>
                  <a:pt x="0" y="16416"/>
                  <a:pt x="0" y="16416"/>
                  <a:pt x="0" y="16416"/>
                </a:cubicBezTo>
                <a:cubicBezTo>
                  <a:pt x="0" y="15984"/>
                  <a:pt x="338" y="15552"/>
                  <a:pt x="675" y="15552"/>
                </a:cubicBezTo>
                <a:cubicBezTo>
                  <a:pt x="20587" y="15552"/>
                  <a:pt x="20587" y="15552"/>
                  <a:pt x="20587" y="15552"/>
                </a:cubicBezTo>
                <a:cubicBezTo>
                  <a:pt x="21262" y="15552"/>
                  <a:pt x="21600" y="15984"/>
                  <a:pt x="21600" y="16416"/>
                </a:cubicBezTo>
                <a:lnTo>
                  <a:pt x="21600" y="20736"/>
                </a:lnTo>
                <a:close/>
                <a:moveTo>
                  <a:pt x="19912" y="11664"/>
                </a:moveTo>
                <a:cubicBezTo>
                  <a:pt x="19912" y="9504"/>
                  <a:pt x="19912" y="9504"/>
                  <a:pt x="19912" y="9504"/>
                </a:cubicBezTo>
                <a:cubicBezTo>
                  <a:pt x="7763" y="9504"/>
                  <a:pt x="7763" y="9504"/>
                  <a:pt x="7763" y="9504"/>
                </a:cubicBezTo>
                <a:cubicBezTo>
                  <a:pt x="7763" y="11664"/>
                  <a:pt x="7763" y="11664"/>
                  <a:pt x="7763" y="11664"/>
                </a:cubicBezTo>
                <a:lnTo>
                  <a:pt x="19912" y="11664"/>
                </a:lnTo>
                <a:close/>
                <a:moveTo>
                  <a:pt x="19912" y="19440"/>
                </a:moveTo>
                <a:cubicBezTo>
                  <a:pt x="19912" y="17712"/>
                  <a:pt x="19912" y="17712"/>
                  <a:pt x="19912" y="17712"/>
                </a:cubicBezTo>
                <a:cubicBezTo>
                  <a:pt x="12150" y="17712"/>
                  <a:pt x="12150" y="17712"/>
                  <a:pt x="12150" y="17712"/>
                </a:cubicBezTo>
                <a:cubicBezTo>
                  <a:pt x="12150" y="19440"/>
                  <a:pt x="12150" y="19440"/>
                  <a:pt x="12150" y="19440"/>
                </a:cubicBezTo>
                <a:lnTo>
                  <a:pt x="19912" y="19440"/>
                </a:lnTo>
                <a:close/>
                <a:moveTo>
                  <a:pt x="19912" y="3888"/>
                </a:moveTo>
                <a:cubicBezTo>
                  <a:pt x="19912" y="1728"/>
                  <a:pt x="19912" y="1728"/>
                  <a:pt x="19912" y="1728"/>
                </a:cubicBezTo>
                <a:cubicBezTo>
                  <a:pt x="15187" y="1728"/>
                  <a:pt x="15187" y="1728"/>
                  <a:pt x="15187" y="1728"/>
                </a:cubicBezTo>
                <a:cubicBezTo>
                  <a:pt x="15187" y="3888"/>
                  <a:pt x="15187" y="3888"/>
                  <a:pt x="15187" y="3888"/>
                </a:cubicBezTo>
                <a:lnTo>
                  <a:pt x="19912" y="388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6" name="Shape 5363"/>
          <p:cNvSpPr/>
          <p:nvPr/>
        </p:nvSpPr>
        <p:spPr>
          <a:xfrm>
            <a:off x="2302452" y="5973721"/>
            <a:ext cx="388029" cy="3335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4" h="21214" extrusionOk="0">
                <a:moveTo>
                  <a:pt x="1688" y="578"/>
                </a:moveTo>
                <a:cubicBezTo>
                  <a:pt x="1688" y="578"/>
                  <a:pt x="3713" y="578"/>
                  <a:pt x="4050" y="578"/>
                </a:cubicBezTo>
                <a:cubicBezTo>
                  <a:pt x="5063" y="578"/>
                  <a:pt x="6075" y="578"/>
                  <a:pt x="7425" y="578"/>
                </a:cubicBezTo>
                <a:cubicBezTo>
                  <a:pt x="8100" y="578"/>
                  <a:pt x="9113" y="578"/>
                  <a:pt x="9788" y="578"/>
                </a:cubicBezTo>
                <a:cubicBezTo>
                  <a:pt x="13500" y="578"/>
                  <a:pt x="13500" y="578"/>
                  <a:pt x="13500" y="578"/>
                </a:cubicBezTo>
                <a:cubicBezTo>
                  <a:pt x="13837" y="578"/>
                  <a:pt x="14175" y="578"/>
                  <a:pt x="14512" y="193"/>
                </a:cubicBezTo>
                <a:cubicBezTo>
                  <a:pt x="14850" y="193"/>
                  <a:pt x="14850" y="193"/>
                  <a:pt x="14850" y="193"/>
                </a:cubicBezTo>
                <a:cubicBezTo>
                  <a:pt x="15187" y="193"/>
                  <a:pt x="15187" y="193"/>
                  <a:pt x="15187" y="193"/>
                </a:cubicBezTo>
                <a:cubicBezTo>
                  <a:pt x="15187" y="1736"/>
                  <a:pt x="15187" y="3278"/>
                  <a:pt x="15187" y="4821"/>
                </a:cubicBezTo>
                <a:cubicBezTo>
                  <a:pt x="15187" y="5207"/>
                  <a:pt x="15187" y="5593"/>
                  <a:pt x="15187" y="5978"/>
                </a:cubicBezTo>
                <a:cubicBezTo>
                  <a:pt x="14850" y="6364"/>
                  <a:pt x="14850" y="6364"/>
                  <a:pt x="14512" y="6364"/>
                </a:cubicBezTo>
                <a:cubicBezTo>
                  <a:pt x="14175" y="5978"/>
                  <a:pt x="13837" y="5207"/>
                  <a:pt x="13837" y="4821"/>
                </a:cubicBezTo>
                <a:cubicBezTo>
                  <a:pt x="13837" y="4436"/>
                  <a:pt x="13500" y="2507"/>
                  <a:pt x="13500" y="2507"/>
                </a:cubicBezTo>
                <a:cubicBezTo>
                  <a:pt x="13162" y="2121"/>
                  <a:pt x="12825" y="2121"/>
                  <a:pt x="12487" y="2121"/>
                </a:cubicBezTo>
                <a:cubicBezTo>
                  <a:pt x="11475" y="2121"/>
                  <a:pt x="10125" y="2121"/>
                  <a:pt x="9113" y="2121"/>
                </a:cubicBezTo>
                <a:cubicBezTo>
                  <a:pt x="9113" y="2893"/>
                  <a:pt x="9113" y="3664"/>
                  <a:pt x="9113" y="4050"/>
                </a:cubicBezTo>
                <a:cubicBezTo>
                  <a:pt x="9113" y="7907"/>
                  <a:pt x="9113" y="11764"/>
                  <a:pt x="9113" y="15621"/>
                </a:cubicBezTo>
                <a:cubicBezTo>
                  <a:pt x="9113" y="16778"/>
                  <a:pt x="9113" y="17936"/>
                  <a:pt x="9113" y="19093"/>
                </a:cubicBezTo>
                <a:cubicBezTo>
                  <a:pt x="10125" y="19478"/>
                  <a:pt x="11137" y="19478"/>
                  <a:pt x="12150" y="20250"/>
                </a:cubicBezTo>
                <a:cubicBezTo>
                  <a:pt x="12150" y="20250"/>
                  <a:pt x="12150" y="20636"/>
                  <a:pt x="12150" y="20636"/>
                </a:cubicBezTo>
                <a:cubicBezTo>
                  <a:pt x="12150" y="21021"/>
                  <a:pt x="12150" y="21021"/>
                  <a:pt x="12150" y="21021"/>
                </a:cubicBezTo>
                <a:cubicBezTo>
                  <a:pt x="11812" y="21021"/>
                  <a:pt x="11812" y="21021"/>
                  <a:pt x="11812" y="21021"/>
                </a:cubicBezTo>
                <a:cubicBezTo>
                  <a:pt x="10125" y="21407"/>
                  <a:pt x="8438" y="21021"/>
                  <a:pt x="6750" y="21021"/>
                </a:cubicBezTo>
                <a:cubicBezTo>
                  <a:pt x="5400" y="21021"/>
                  <a:pt x="4388" y="21021"/>
                  <a:pt x="3038" y="21021"/>
                </a:cubicBezTo>
                <a:cubicBezTo>
                  <a:pt x="3038" y="21021"/>
                  <a:pt x="3038" y="20636"/>
                  <a:pt x="3038" y="20636"/>
                </a:cubicBezTo>
                <a:cubicBezTo>
                  <a:pt x="3038" y="20250"/>
                  <a:pt x="3038" y="20250"/>
                  <a:pt x="3038" y="20250"/>
                </a:cubicBezTo>
                <a:cubicBezTo>
                  <a:pt x="3375" y="19478"/>
                  <a:pt x="5063" y="19478"/>
                  <a:pt x="5738" y="19093"/>
                </a:cubicBezTo>
                <a:cubicBezTo>
                  <a:pt x="6075" y="18321"/>
                  <a:pt x="6075" y="14464"/>
                  <a:pt x="6075" y="13693"/>
                </a:cubicBezTo>
                <a:cubicBezTo>
                  <a:pt x="6075" y="10993"/>
                  <a:pt x="6075" y="8293"/>
                  <a:pt x="6075" y="5207"/>
                </a:cubicBezTo>
                <a:cubicBezTo>
                  <a:pt x="6075" y="3664"/>
                  <a:pt x="6075" y="3664"/>
                  <a:pt x="6075" y="3664"/>
                </a:cubicBezTo>
                <a:cubicBezTo>
                  <a:pt x="6075" y="3664"/>
                  <a:pt x="6075" y="2507"/>
                  <a:pt x="6075" y="2121"/>
                </a:cubicBezTo>
                <a:cubicBezTo>
                  <a:pt x="5738" y="2121"/>
                  <a:pt x="4050" y="2121"/>
                  <a:pt x="4050" y="2121"/>
                </a:cubicBezTo>
                <a:cubicBezTo>
                  <a:pt x="3375" y="2121"/>
                  <a:pt x="2363" y="2507"/>
                  <a:pt x="2025" y="2507"/>
                </a:cubicBezTo>
                <a:cubicBezTo>
                  <a:pt x="1350" y="3278"/>
                  <a:pt x="1350" y="5978"/>
                  <a:pt x="675" y="5978"/>
                </a:cubicBezTo>
                <a:cubicBezTo>
                  <a:pt x="338" y="5593"/>
                  <a:pt x="0" y="5593"/>
                  <a:pt x="0" y="5207"/>
                </a:cubicBezTo>
                <a:cubicBezTo>
                  <a:pt x="0" y="193"/>
                  <a:pt x="0" y="193"/>
                  <a:pt x="0" y="193"/>
                </a:cubicBezTo>
                <a:cubicBezTo>
                  <a:pt x="1013" y="193"/>
                  <a:pt x="1013" y="193"/>
                  <a:pt x="1013" y="193"/>
                </a:cubicBezTo>
                <a:lnTo>
                  <a:pt x="1688" y="578"/>
                </a:lnTo>
                <a:close/>
                <a:moveTo>
                  <a:pt x="21262" y="18321"/>
                </a:moveTo>
                <a:cubicBezTo>
                  <a:pt x="19912" y="20636"/>
                  <a:pt x="19912" y="20636"/>
                  <a:pt x="19912" y="20636"/>
                </a:cubicBezTo>
                <a:cubicBezTo>
                  <a:pt x="19575" y="21407"/>
                  <a:pt x="18900" y="21407"/>
                  <a:pt x="18562" y="20636"/>
                </a:cubicBezTo>
                <a:cubicBezTo>
                  <a:pt x="17212" y="18321"/>
                  <a:pt x="17212" y="18321"/>
                  <a:pt x="17212" y="18321"/>
                </a:cubicBezTo>
                <a:cubicBezTo>
                  <a:pt x="16875" y="17936"/>
                  <a:pt x="16875" y="17550"/>
                  <a:pt x="17550" y="17550"/>
                </a:cubicBezTo>
                <a:cubicBezTo>
                  <a:pt x="18562" y="17550"/>
                  <a:pt x="18562" y="17550"/>
                  <a:pt x="18562" y="17550"/>
                </a:cubicBezTo>
                <a:cubicBezTo>
                  <a:pt x="18562" y="3664"/>
                  <a:pt x="18562" y="3664"/>
                  <a:pt x="18562" y="3664"/>
                </a:cubicBezTo>
                <a:cubicBezTo>
                  <a:pt x="17550" y="3664"/>
                  <a:pt x="17550" y="3664"/>
                  <a:pt x="17550" y="3664"/>
                </a:cubicBezTo>
                <a:cubicBezTo>
                  <a:pt x="16875" y="3664"/>
                  <a:pt x="16875" y="3278"/>
                  <a:pt x="17212" y="2507"/>
                </a:cubicBezTo>
                <a:cubicBezTo>
                  <a:pt x="18562" y="578"/>
                  <a:pt x="18562" y="578"/>
                  <a:pt x="18562" y="578"/>
                </a:cubicBezTo>
                <a:cubicBezTo>
                  <a:pt x="18900" y="-193"/>
                  <a:pt x="19575" y="-193"/>
                  <a:pt x="19912" y="578"/>
                </a:cubicBezTo>
                <a:cubicBezTo>
                  <a:pt x="21262" y="2507"/>
                  <a:pt x="21262" y="2507"/>
                  <a:pt x="21262" y="2507"/>
                </a:cubicBezTo>
                <a:cubicBezTo>
                  <a:pt x="21600" y="3278"/>
                  <a:pt x="21600" y="3664"/>
                  <a:pt x="20925" y="3664"/>
                </a:cubicBezTo>
                <a:cubicBezTo>
                  <a:pt x="19912" y="3664"/>
                  <a:pt x="19912" y="3664"/>
                  <a:pt x="19912" y="3664"/>
                </a:cubicBezTo>
                <a:cubicBezTo>
                  <a:pt x="19912" y="17550"/>
                  <a:pt x="19912" y="17550"/>
                  <a:pt x="19912" y="17550"/>
                </a:cubicBezTo>
                <a:cubicBezTo>
                  <a:pt x="20925" y="17550"/>
                  <a:pt x="20925" y="17550"/>
                  <a:pt x="20925" y="17550"/>
                </a:cubicBezTo>
                <a:cubicBezTo>
                  <a:pt x="21600" y="17550"/>
                  <a:pt x="21600" y="17936"/>
                  <a:pt x="21262" y="1832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7" name="Shape 5364"/>
          <p:cNvSpPr/>
          <p:nvPr/>
        </p:nvSpPr>
        <p:spPr>
          <a:xfrm>
            <a:off x="3178115" y="5976302"/>
            <a:ext cx="390120" cy="3059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75" y="4320"/>
                </a:moveTo>
                <a:cubicBezTo>
                  <a:pt x="6075" y="5184"/>
                  <a:pt x="5738" y="5616"/>
                  <a:pt x="5063" y="5616"/>
                </a:cubicBezTo>
                <a:cubicBezTo>
                  <a:pt x="1013" y="5616"/>
                  <a:pt x="1013" y="5616"/>
                  <a:pt x="1013" y="5616"/>
                </a:cubicBezTo>
                <a:cubicBezTo>
                  <a:pt x="338" y="5616"/>
                  <a:pt x="0" y="5184"/>
                  <a:pt x="0" y="4320"/>
                </a:cubicBezTo>
                <a:cubicBezTo>
                  <a:pt x="0" y="1296"/>
                  <a:pt x="0" y="1296"/>
                  <a:pt x="0" y="1296"/>
                </a:cubicBezTo>
                <a:cubicBezTo>
                  <a:pt x="0" y="432"/>
                  <a:pt x="338" y="0"/>
                  <a:pt x="1013" y="0"/>
                </a:cubicBezTo>
                <a:cubicBezTo>
                  <a:pt x="5063" y="0"/>
                  <a:pt x="5063" y="0"/>
                  <a:pt x="5063" y="0"/>
                </a:cubicBezTo>
                <a:cubicBezTo>
                  <a:pt x="5738" y="0"/>
                  <a:pt x="6075" y="432"/>
                  <a:pt x="6075" y="1296"/>
                </a:cubicBezTo>
                <a:lnTo>
                  <a:pt x="6075" y="4320"/>
                </a:lnTo>
                <a:close/>
                <a:moveTo>
                  <a:pt x="6075" y="12096"/>
                </a:moveTo>
                <a:cubicBezTo>
                  <a:pt x="6075" y="12960"/>
                  <a:pt x="5738" y="13824"/>
                  <a:pt x="5063" y="13824"/>
                </a:cubicBezTo>
                <a:cubicBezTo>
                  <a:pt x="1013" y="13824"/>
                  <a:pt x="1013" y="13824"/>
                  <a:pt x="1013" y="13824"/>
                </a:cubicBezTo>
                <a:cubicBezTo>
                  <a:pt x="338" y="13824"/>
                  <a:pt x="0" y="12960"/>
                  <a:pt x="0" y="12096"/>
                </a:cubicBezTo>
                <a:cubicBezTo>
                  <a:pt x="0" y="9072"/>
                  <a:pt x="0" y="9072"/>
                  <a:pt x="0" y="9072"/>
                </a:cubicBezTo>
                <a:cubicBezTo>
                  <a:pt x="0" y="8208"/>
                  <a:pt x="338" y="7776"/>
                  <a:pt x="1013" y="7776"/>
                </a:cubicBezTo>
                <a:cubicBezTo>
                  <a:pt x="5063" y="7776"/>
                  <a:pt x="5063" y="7776"/>
                  <a:pt x="5063" y="7776"/>
                </a:cubicBezTo>
                <a:cubicBezTo>
                  <a:pt x="5738" y="7776"/>
                  <a:pt x="6075" y="8208"/>
                  <a:pt x="6075" y="9072"/>
                </a:cubicBezTo>
                <a:lnTo>
                  <a:pt x="6075" y="12096"/>
                </a:lnTo>
                <a:close/>
                <a:moveTo>
                  <a:pt x="6075" y="19872"/>
                </a:moveTo>
                <a:cubicBezTo>
                  <a:pt x="6075" y="20736"/>
                  <a:pt x="5738" y="21600"/>
                  <a:pt x="5063" y="21600"/>
                </a:cubicBezTo>
                <a:cubicBezTo>
                  <a:pt x="1013" y="21600"/>
                  <a:pt x="1013" y="21600"/>
                  <a:pt x="1013" y="21600"/>
                </a:cubicBezTo>
                <a:cubicBezTo>
                  <a:pt x="338" y="21600"/>
                  <a:pt x="0" y="20736"/>
                  <a:pt x="0" y="19872"/>
                </a:cubicBezTo>
                <a:cubicBezTo>
                  <a:pt x="0" y="17280"/>
                  <a:pt x="0" y="17280"/>
                  <a:pt x="0" y="17280"/>
                </a:cubicBezTo>
                <a:cubicBezTo>
                  <a:pt x="0" y="16416"/>
                  <a:pt x="338" y="15552"/>
                  <a:pt x="1013" y="15552"/>
                </a:cubicBezTo>
                <a:cubicBezTo>
                  <a:pt x="5063" y="15552"/>
                  <a:pt x="5063" y="15552"/>
                  <a:pt x="5063" y="15552"/>
                </a:cubicBezTo>
                <a:cubicBezTo>
                  <a:pt x="5738" y="15552"/>
                  <a:pt x="6075" y="16416"/>
                  <a:pt x="6075" y="17280"/>
                </a:cubicBezTo>
                <a:lnTo>
                  <a:pt x="6075" y="19872"/>
                </a:lnTo>
                <a:close/>
                <a:moveTo>
                  <a:pt x="21600" y="4320"/>
                </a:moveTo>
                <a:cubicBezTo>
                  <a:pt x="21600" y="5184"/>
                  <a:pt x="20925" y="5616"/>
                  <a:pt x="20250" y="5616"/>
                </a:cubicBezTo>
                <a:cubicBezTo>
                  <a:pt x="8775" y="5616"/>
                  <a:pt x="8775" y="5616"/>
                  <a:pt x="8775" y="5616"/>
                </a:cubicBezTo>
                <a:cubicBezTo>
                  <a:pt x="8100" y="5616"/>
                  <a:pt x="7763" y="5184"/>
                  <a:pt x="7763" y="4320"/>
                </a:cubicBezTo>
                <a:cubicBezTo>
                  <a:pt x="7763" y="1296"/>
                  <a:pt x="7763" y="1296"/>
                  <a:pt x="7763" y="1296"/>
                </a:cubicBezTo>
                <a:cubicBezTo>
                  <a:pt x="7763" y="432"/>
                  <a:pt x="8100" y="0"/>
                  <a:pt x="8775" y="0"/>
                </a:cubicBezTo>
                <a:cubicBezTo>
                  <a:pt x="20250" y="0"/>
                  <a:pt x="20250" y="0"/>
                  <a:pt x="20250" y="0"/>
                </a:cubicBezTo>
                <a:cubicBezTo>
                  <a:pt x="20925" y="0"/>
                  <a:pt x="21600" y="432"/>
                  <a:pt x="21600" y="1296"/>
                </a:cubicBezTo>
                <a:lnTo>
                  <a:pt x="21600" y="4320"/>
                </a:lnTo>
                <a:close/>
                <a:moveTo>
                  <a:pt x="21600" y="12096"/>
                </a:moveTo>
                <a:cubicBezTo>
                  <a:pt x="21600" y="12960"/>
                  <a:pt x="20925" y="13824"/>
                  <a:pt x="20250" y="13824"/>
                </a:cubicBezTo>
                <a:cubicBezTo>
                  <a:pt x="8775" y="13824"/>
                  <a:pt x="8775" y="13824"/>
                  <a:pt x="8775" y="13824"/>
                </a:cubicBezTo>
                <a:cubicBezTo>
                  <a:pt x="8100" y="13824"/>
                  <a:pt x="7763" y="12960"/>
                  <a:pt x="7763" y="12096"/>
                </a:cubicBezTo>
                <a:cubicBezTo>
                  <a:pt x="7763" y="9072"/>
                  <a:pt x="7763" y="9072"/>
                  <a:pt x="7763" y="9072"/>
                </a:cubicBezTo>
                <a:cubicBezTo>
                  <a:pt x="7763" y="8208"/>
                  <a:pt x="8100" y="7776"/>
                  <a:pt x="8775" y="7776"/>
                </a:cubicBezTo>
                <a:cubicBezTo>
                  <a:pt x="20250" y="7776"/>
                  <a:pt x="20250" y="7776"/>
                  <a:pt x="20250" y="7776"/>
                </a:cubicBezTo>
                <a:cubicBezTo>
                  <a:pt x="20925" y="7776"/>
                  <a:pt x="21600" y="8208"/>
                  <a:pt x="21600" y="9072"/>
                </a:cubicBezTo>
                <a:lnTo>
                  <a:pt x="21600" y="12096"/>
                </a:lnTo>
                <a:close/>
                <a:moveTo>
                  <a:pt x="21600" y="19872"/>
                </a:moveTo>
                <a:cubicBezTo>
                  <a:pt x="21600" y="20736"/>
                  <a:pt x="20925" y="21600"/>
                  <a:pt x="20250" y="21600"/>
                </a:cubicBezTo>
                <a:cubicBezTo>
                  <a:pt x="8775" y="21600"/>
                  <a:pt x="8775" y="21600"/>
                  <a:pt x="8775" y="21600"/>
                </a:cubicBezTo>
                <a:cubicBezTo>
                  <a:pt x="8100" y="21600"/>
                  <a:pt x="7763" y="20736"/>
                  <a:pt x="7763" y="19872"/>
                </a:cubicBezTo>
                <a:cubicBezTo>
                  <a:pt x="7763" y="17280"/>
                  <a:pt x="7763" y="17280"/>
                  <a:pt x="7763" y="17280"/>
                </a:cubicBezTo>
                <a:cubicBezTo>
                  <a:pt x="7763" y="16416"/>
                  <a:pt x="8100" y="15552"/>
                  <a:pt x="8775" y="15552"/>
                </a:cubicBezTo>
                <a:cubicBezTo>
                  <a:pt x="20250" y="15552"/>
                  <a:pt x="20250" y="15552"/>
                  <a:pt x="20250" y="15552"/>
                </a:cubicBezTo>
                <a:cubicBezTo>
                  <a:pt x="20925" y="15552"/>
                  <a:pt x="21600" y="16416"/>
                  <a:pt x="21600" y="17280"/>
                </a:cubicBezTo>
                <a:lnTo>
                  <a:pt x="21600" y="1987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8" name="Shape 5365"/>
          <p:cNvSpPr/>
          <p:nvPr/>
        </p:nvSpPr>
        <p:spPr>
          <a:xfrm>
            <a:off x="4053778" y="5945431"/>
            <a:ext cx="333989" cy="3592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815" y="12081"/>
                </a:moveTo>
                <a:cubicBezTo>
                  <a:pt x="20815" y="12447"/>
                  <a:pt x="20815" y="12814"/>
                  <a:pt x="20815" y="13180"/>
                </a:cubicBezTo>
                <a:cubicBezTo>
                  <a:pt x="20815" y="13546"/>
                  <a:pt x="20815" y="14278"/>
                  <a:pt x="20422" y="15010"/>
                </a:cubicBezTo>
                <a:cubicBezTo>
                  <a:pt x="20422" y="15010"/>
                  <a:pt x="20422" y="15376"/>
                  <a:pt x="20422" y="15376"/>
                </a:cubicBezTo>
                <a:cubicBezTo>
                  <a:pt x="20422" y="16475"/>
                  <a:pt x="20029" y="17207"/>
                  <a:pt x="19636" y="17939"/>
                </a:cubicBezTo>
                <a:cubicBezTo>
                  <a:pt x="19636" y="20136"/>
                  <a:pt x="17673" y="21600"/>
                  <a:pt x="15316" y="21600"/>
                </a:cubicBezTo>
                <a:cubicBezTo>
                  <a:pt x="14531" y="21600"/>
                  <a:pt x="14531" y="21600"/>
                  <a:pt x="14531" y="21600"/>
                </a:cubicBezTo>
                <a:cubicBezTo>
                  <a:pt x="13353" y="21600"/>
                  <a:pt x="13353" y="21600"/>
                  <a:pt x="13353" y="21600"/>
                </a:cubicBezTo>
                <a:cubicBezTo>
                  <a:pt x="11389" y="21600"/>
                  <a:pt x="9425" y="21234"/>
                  <a:pt x="7855" y="20502"/>
                </a:cubicBezTo>
                <a:cubicBezTo>
                  <a:pt x="7462" y="20502"/>
                  <a:pt x="6284" y="20136"/>
                  <a:pt x="5891" y="20136"/>
                </a:cubicBezTo>
                <a:cubicBezTo>
                  <a:pt x="1571" y="20136"/>
                  <a:pt x="1571" y="20136"/>
                  <a:pt x="1571" y="20136"/>
                </a:cubicBezTo>
                <a:cubicBezTo>
                  <a:pt x="785" y="20136"/>
                  <a:pt x="0" y="19403"/>
                  <a:pt x="0" y="18305"/>
                </a:cubicBezTo>
                <a:cubicBezTo>
                  <a:pt x="0" y="9885"/>
                  <a:pt x="0" y="9885"/>
                  <a:pt x="0" y="9885"/>
                </a:cubicBezTo>
                <a:cubicBezTo>
                  <a:pt x="0" y="9153"/>
                  <a:pt x="785" y="8420"/>
                  <a:pt x="1571" y="8420"/>
                </a:cubicBezTo>
                <a:cubicBezTo>
                  <a:pt x="5498" y="8420"/>
                  <a:pt x="5498" y="8420"/>
                  <a:pt x="5498" y="8420"/>
                </a:cubicBezTo>
                <a:cubicBezTo>
                  <a:pt x="6284" y="8054"/>
                  <a:pt x="7069" y="6956"/>
                  <a:pt x="7462" y="6224"/>
                </a:cubicBezTo>
                <a:cubicBezTo>
                  <a:pt x="7855" y="5858"/>
                  <a:pt x="8247" y="5125"/>
                  <a:pt x="9033" y="4759"/>
                </a:cubicBezTo>
                <a:cubicBezTo>
                  <a:pt x="9818" y="3661"/>
                  <a:pt x="9425" y="1831"/>
                  <a:pt x="10604" y="366"/>
                </a:cubicBezTo>
                <a:cubicBezTo>
                  <a:pt x="10996" y="0"/>
                  <a:pt x="11389" y="0"/>
                  <a:pt x="12175" y="0"/>
                </a:cubicBezTo>
                <a:cubicBezTo>
                  <a:pt x="13353" y="0"/>
                  <a:pt x="14924" y="366"/>
                  <a:pt x="15709" y="1831"/>
                </a:cubicBezTo>
                <a:cubicBezTo>
                  <a:pt x="16102" y="2563"/>
                  <a:pt x="16102" y="3295"/>
                  <a:pt x="16102" y="4027"/>
                </a:cubicBezTo>
                <a:cubicBezTo>
                  <a:pt x="16102" y="5125"/>
                  <a:pt x="15709" y="5858"/>
                  <a:pt x="15316" y="6590"/>
                </a:cubicBezTo>
                <a:cubicBezTo>
                  <a:pt x="17673" y="6590"/>
                  <a:pt x="17673" y="6590"/>
                  <a:pt x="17673" y="6590"/>
                </a:cubicBezTo>
                <a:cubicBezTo>
                  <a:pt x="19636" y="6590"/>
                  <a:pt x="21600" y="8054"/>
                  <a:pt x="21600" y="9885"/>
                </a:cubicBezTo>
                <a:cubicBezTo>
                  <a:pt x="21600" y="10617"/>
                  <a:pt x="21207" y="11349"/>
                  <a:pt x="20815" y="12081"/>
                </a:cubicBezTo>
                <a:close/>
                <a:moveTo>
                  <a:pt x="2749" y="16841"/>
                </a:moveTo>
                <a:cubicBezTo>
                  <a:pt x="1964" y="16841"/>
                  <a:pt x="1571" y="17207"/>
                  <a:pt x="1571" y="17573"/>
                </a:cubicBezTo>
                <a:cubicBezTo>
                  <a:pt x="1571" y="17939"/>
                  <a:pt x="1964" y="18305"/>
                  <a:pt x="2749" y="18305"/>
                </a:cubicBezTo>
                <a:cubicBezTo>
                  <a:pt x="3142" y="18305"/>
                  <a:pt x="3535" y="17939"/>
                  <a:pt x="3535" y="17573"/>
                </a:cubicBezTo>
                <a:cubicBezTo>
                  <a:pt x="3535" y="17207"/>
                  <a:pt x="3142" y="16841"/>
                  <a:pt x="2749" y="16841"/>
                </a:cubicBezTo>
                <a:close/>
                <a:moveTo>
                  <a:pt x="17673" y="8420"/>
                </a:moveTo>
                <a:cubicBezTo>
                  <a:pt x="12960" y="8420"/>
                  <a:pt x="12960" y="8420"/>
                  <a:pt x="12960" y="8420"/>
                </a:cubicBezTo>
                <a:cubicBezTo>
                  <a:pt x="12960" y="6956"/>
                  <a:pt x="14138" y="5858"/>
                  <a:pt x="14138" y="4027"/>
                </a:cubicBezTo>
                <a:cubicBezTo>
                  <a:pt x="14138" y="2563"/>
                  <a:pt x="14138" y="1831"/>
                  <a:pt x="12175" y="1831"/>
                </a:cubicBezTo>
                <a:cubicBezTo>
                  <a:pt x="10996" y="2563"/>
                  <a:pt x="11782" y="4393"/>
                  <a:pt x="10211" y="5858"/>
                </a:cubicBezTo>
                <a:cubicBezTo>
                  <a:pt x="9818" y="6224"/>
                  <a:pt x="9425" y="6590"/>
                  <a:pt x="9033" y="6956"/>
                </a:cubicBezTo>
                <a:cubicBezTo>
                  <a:pt x="8640" y="7688"/>
                  <a:pt x="6676" y="9885"/>
                  <a:pt x="5891" y="9885"/>
                </a:cubicBezTo>
                <a:cubicBezTo>
                  <a:pt x="5105" y="9885"/>
                  <a:pt x="5105" y="9885"/>
                  <a:pt x="5105" y="9885"/>
                </a:cubicBezTo>
                <a:cubicBezTo>
                  <a:pt x="5105" y="18305"/>
                  <a:pt x="5105" y="18305"/>
                  <a:pt x="5105" y="18305"/>
                </a:cubicBezTo>
                <a:cubicBezTo>
                  <a:pt x="5891" y="18305"/>
                  <a:pt x="5891" y="18305"/>
                  <a:pt x="5891" y="18305"/>
                </a:cubicBezTo>
                <a:cubicBezTo>
                  <a:pt x="6676" y="18305"/>
                  <a:pt x="7855" y="19037"/>
                  <a:pt x="8640" y="19037"/>
                </a:cubicBezTo>
                <a:cubicBezTo>
                  <a:pt x="10211" y="19769"/>
                  <a:pt x="11782" y="20136"/>
                  <a:pt x="13353" y="20136"/>
                </a:cubicBezTo>
                <a:cubicBezTo>
                  <a:pt x="14924" y="20136"/>
                  <a:pt x="14924" y="20136"/>
                  <a:pt x="14924" y="20136"/>
                </a:cubicBezTo>
                <a:cubicBezTo>
                  <a:pt x="16495" y="20136"/>
                  <a:pt x="17673" y="19403"/>
                  <a:pt x="17673" y="17939"/>
                </a:cubicBezTo>
                <a:cubicBezTo>
                  <a:pt x="17673" y="17573"/>
                  <a:pt x="17673" y="17207"/>
                  <a:pt x="17673" y="17207"/>
                </a:cubicBezTo>
                <a:cubicBezTo>
                  <a:pt x="18458" y="16841"/>
                  <a:pt x="18458" y="16108"/>
                  <a:pt x="18458" y="15376"/>
                </a:cubicBezTo>
                <a:cubicBezTo>
                  <a:pt x="18458" y="15010"/>
                  <a:pt x="18458" y="15010"/>
                  <a:pt x="18458" y="14644"/>
                </a:cubicBezTo>
                <a:cubicBezTo>
                  <a:pt x="18851" y="14278"/>
                  <a:pt x="19244" y="13546"/>
                  <a:pt x="19244" y="13180"/>
                </a:cubicBezTo>
                <a:cubicBezTo>
                  <a:pt x="19244" y="12447"/>
                  <a:pt x="18851" y="12081"/>
                  <a:pt x="18458" y="11715"/>
                </a:cubicBezTo>
                <a:cubicBezTo>
                  <a:pt x="19244" y="11715"/>
                  <a:pt x="19636" y="10617"/>
                  <a:pt x="19636" y="9885"/>
                </a:cubicBezTo>
                <a:cubicBezTo>
                  <a:pt x="19636" y="9153"/>
                  <a:pt x="18851" y="8420"/>
                  <a:pt x="17673" y="842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9" name="Shape 5366"/>
          <p:cNvSpPr/>
          <p:nvPr/>
        </p:nvSpPr>
        <p:spPr>
          <a:xfrm>
            <a:off x="4929441" y="5976302"/>
            <a:ext cx="333988" cy="3283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00"/>
                  <a:pt x="0" y="10800"/>
                </a:cubicBezTo>
                <a:cubicBezTo>
                  <a:pt x="0" y="4800"/>
                  <a:pt x="4713" y="0"/>
                  <a:pt x="10604" y="0"/>
                </a:cubicBezTo>
                <a:cubicBezTo>
                  <a:pt x="16495" y="0"/>
                  <a:pt x="21600" y="4800"/>
                  <a:pt x="21600" y="10800"/>
                </a:cubicBezTo>
                <a:cubicBezTo>
                  <a:pt x="21600" y="16800"/>
                  <a:pt x="16495" y="21600"/>
                  <a:pt x="10604" y="21600"/>
                </a:cubicBezTo>
                <a:close/>
                <a:moveTo>
                  <a:pt x="15709" y="13200"/>
                </a:moveTo>
                <a:cubicBezTo>
                  <a:pt x="13353" y="10800"/>
                  <a:pt x="13353" y="10800"/>
                  <a:pt x="13353" y="10800"/>
                </a:cubicBezTo>
                <a:cubicBezTo>
                  <a:pt x="15709" y="8000"/>
                  <a:pt x="15709" y="8000"/>
                  <a:pt x="15709" y="8000"/>
                </a:cubicBezTo>
                <a:cubicBezTo>
                  <a:pt x="16102" y="8000"/>
                  <a:pt x="16102" y="7600"/>
                  <a:pt x="16102" y="7600"/>
                </a:cubicBezTo>
                <a:cubicBezTo>
                  <a:pt x="16102" y="7200"/>
                  <a:pt x="16102" y="7200"/>
                  <a:pt x="15709" y="6800"/>
                </a:cubicBezTo>
                <a:cubicBezTo>
                  <a:pt x="14531" y="5600"/>
                  <a:pt x="14531" y="5600"/>
                  <a:pt x="14531" y="5600"/>
                </a:cubicBezTo>
                <a:cubicBezTo>
                  <a:pt x="14138" y="5600"/>
                  <a:pt x="14138" y="5200"/>
                  <a:pt x="13745" y="5200"/>
                </a:cubicBezTo>
                <a:cubicBezTo>
                  <a:pt x="13745" y="5200"/>
                  <a:pt x="13353" y="5600"/>
                  <a:pt x="13353" y="5600"/>
                </a:cubicBezTo>
                <a:cubicBezTo>
                  <a:pt x="10604" y="8000"/>
                  <a:pt x="10604" y="8000"/>
                  <a:pt x="10604" y="8000"/>
                </a:cubicBezTo>
                <a:cubicBezTo>
                  <a:pt x="8247" y="5600"/>
                  <a:pt x="8247" y="5600"/>
                  <a:pt x="8247" y="5600"/>
                </a:cubicBezTo>
                <a:cubicBezTo>
                  <a:pt x="7855" y="5600"/>
                  <a:pt x="7855" y="5200"/>
                  <a:pt x="7462" y="5200"/>
                </a:cubicBezTo>
                <a:cubicBezTo>
                  <a:pt x="7462" y="5200"/>
                  <a:pt x="7069" y="5600"/>
                  <a:pt x="6676" y="5600"/>
                </a:cubicBezTo>
                <a:cubicBezTo>
                  <a:pt x="5498" y="6800"/>
                  <a:pt x="5498" y="6800"/>
                  <a:pt x="5498" y="6800"/>
                </a:cubicBezTo>
                <a:cubicBezTo>
                  <a:pt x="5498" y="7200"/>
                  <a:pt x="5498" y="7200"/>
                  <a:pt x="5498" y="7600"/>
                </a:cubicBezTo>
                <a:cubicBezTo>
                  <a:pt x="5498" y="7600"/>
                  <a:pt x="5498" y="8000"/>
                  <a:pt x="5498" y="8000"/>
                </a:cubicBezTo>
                <a:cubicBezTo>
                  <a:pt x="8247" y="10800"/>
                  <a:pt x="8247" y="10800"/>
                  <a:pt x="8247" y="10800"/>
                </a:cubicBezTo>
                <a:cubicBezTo>
                  <a:pt x="5498" y="13200"/>
                  <a:pt x="5498" y="13200"/>
                  <a:pt x="5498" y="13200"/>
                </a:cubicBezTo>
                <a:cubicBezTo>
                  <a:pt x="5498" y="13600"/>
                  <a:pt x="5498" y="13600"/>
                  <a:pt x="5498" y="14000"/>
                </a:cubicBezTo>
                <a:cubicBezTo>
                  <a:pt x="5498" y="14400"/>
                  <a:pt x="5498" y="14400"/>
                  <a:pt x="5498" y="14800"/>
                </a:cubicBezTo>
                <a:cubicBezTo>
                  <a:pt x="6676" y="16000"/>
                  <a:pt x="6676" y="16000"/>
                  <a:pt x="6676" y="16000"/>
                </a:cubicBezTo>
                <a:cubicBezTo>
                  <a:pt x="7069" y="16000"/>
                  <a:pt x="7462" y="16400"/>
                  <a:pt x="7462" y="16400"/>
                </a:cubicBezTo>
                <a:cubicBezTo>
                  <a:pt x="7855" y="16400"/>
                  <a:pt x="7855" y="16000"/>
                  <a:pt x="8247" y="16000"/>
                </a:cubicBezTo>
                <a:cubicBezTo>
                  <a:pt x="10604" y="13200"/>
                  <a:pt x="10604" y="13200"/>
                  <a:pt x="10604" y="13200"/>
                </a:cubicBezTo>
                <a:cubicBezTo>
                  <a:pt x="13353" y="16000"/>
                  <a:pt x="13353" y="16000"/>
                  <a:pt x="13353" y="16000"/>
                </a:cubicBezTo>
                <a:cubicBezTo>
                  <a:pt x="13353" y="16000"/>
                  <a:pt x="13745" y="16400"/>
                  <a:pt x="13745" y="16400"/>
                </a:cubicBezTo>
                <a:cubicBezTo>
                  <a:pt x="14138" y="16400"/>
                  <a:pt x="14138" y="16000"/>
                  <a:pt x="14531" y="16000"/>
                </a:cubicBezTo>
                <a:cubicBezTo>
                  <a:pt x="15709" y="14800"/>
                  <a:pt x="15709" y="14800"/>
                  <a:pt x="15709" y="14800"/>
                </a:cubicBezTo>
                <a:cubicBezTo>
                  <a:pt x="16102" y="14400"/>
                  <a:pt x="16102" y="14400"/>
                  <a:pt x="16102" y="14000"/>
                </a:cubicBezTo>
                <a:cubicBezTo>
                  <a:pt x="16102" y="13600"/>
                  <a:pt x="16102" y="13600"/>
                  <a:pt x="15709" y="132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" name="Shape 5367"/>
          <p:cNvSpPr/>
          <p:nvPr/>
        </p:nvSpPr>
        <p:spPr>
          <a:xfrm>
            <a:off x="5802300" y="5976302"/>
            <a:ext cx="333989" cy="3283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600"/>
                </a:moveTo>
                <a:cubicBezTo>
                  <a:pt x="21600" y="20000"/>
                  <a:pt x="19636" y="21600"/>
                  <a:pt x="17280" y="21600"/>
                </a:cubicBezTo>
                <a:cubicBezTo>
                  <a:pt x="3927" y="21600"/>
                  <a:pt x="3927" y="21600"/>
                  <a:pt x="3927" y="21600"/>
                </a:cubicBezTo>
                <a:cubicBezTo>
                  <a:pt x="1571" y="21600"/>
                  <a:pt x="0" y="20000"/>
                  <a:pt x="0" y="17600"/>
                </a:cubicBezTo>
                <a:cubicBezTo>
                  <a:pt x="0" y="4000"/>
                  <a:pt x="0" y="4000"/>
                  <a:pt x="0" y="4000"/>
                </a:cubicBezTo>
                <a:cubicBezTo>
                  <a:pt x="0" y="1600"/>
                  <a:pt x="1571" y="0"/>
                  <a:pt x="3927" y="0"/>
                </a:cubicBezTo>
                <a:cubicBezTo>
                  <a:pt x="17280" y="0"/>
                  <a:pt x="17280" y="0"/>
                  <a:pt x="17280" y="0"/>
                </a:cubicBezTo>
                <a:cubicBezTo>
                  <a:pt x="19636" y="0"/>
                  <a:pt x="21600" y="1600"/>
                  <a:pt x="21600" y="4000"/>
                </a:cubicBezTo>
                <a:lnTo>
                  <a:pt x="21600" y="17600"/>
                </a:lnTo>
                <a:close/>
                <a:moveTo>
                  <a:pt x="17673" y="4000"/>
                </a:moveTo>
                <a:cubicBezTo>
                  <a:pt x="17673" y="3600"/>
                  <a:pt x="17673" y="3600"/>
                  <a:pt x="17280" y="3600"/>
                </a:cubicBezTo>
                <a:cubicBezTo>
                  <a:pt x="3927" y="3600"/>
                  <a:pt x="3927" y="3600"/>
                  <a:pt x="3927" y="3600"/>
                </a:cubicBezTo>
                <a:cubicBezTo>
                  <a:pt x="3535" y="3600"/>
                  <a:pt x="3535" y="3600"/>
                  <a:pt x="3535" y="4000"/>
                </a:cubicBezTo>
                <a:cubicBezTo>
                  <a:pt x="3535" y="17600"/>
                  <a:pt x="3535" y="17600"/>
                  <a:pt x="3535" y="17600"/>
                </a:cubicBezTo>
                <a:cubicBezTo>
                  <a:pt x="3535" y="18000"/>
                  <a:pt x="3535" y="18000"/>
                  <a:pt x="3927" y="18000"/>
                </a:cubicBezTo>
                <a:cubicBezTo>
                  <a:pt x="17280" y="18000"/>
                  <a:pt x="17280" y="18000"/>
                  <a:pt x="17280" y="18000"/>
                </a:cubicBezTo>
                <a:cubicBezTo>
                  <a:pt x="17673" y="18000"/>
                  <a:pt x="17673" y="18000"/>
                  <a:pt x="17673" y="17600"/>
                </a:cubicBezTo>
                <a:lnTo>
                  <a:pt x="17673" y="4000"/>
                </a:lnTo>
                <a:close/>
                <a:moveTo>
                  <a:pt x="14138" y="15200"/>
                </a:moveTo>
                <a:cubicBezTo>
                  <a:pt x="14138" y="16000"/>
                  <a:pt x="13745" y="16400"/>
                  <a:pt x="13353" y="16400"/>
                </a:cubicBezTo>
                <a:cubicBezTo>
                  <a:pt x="13353" y="16400"/>
                  <a:pt x="12960" y="16400"/>
                  <a:pt x="12960" y="16000"/>
                </a:cubicBezTo>
                <a:cubicBezTo>
                  <a:pt x="6676" y="11600"/>
                  <a:pt x="6676" y="11600"/>
                  <a:pt x="6676" y="11600"/>
                </a:cubicBezTo>
                <a:cubicBezTo>
                  <a:pt x="6284" y="11200"/>
                  <a:pt x="6284" y="11200"/>
                  <a:pt x="6284" y="10800"/>
                </a:cubicBezTo>
                <a:cubicBezTo>
                  <a:pt x="6284" y="10400"/>
                  <a:pt x="6284" y="10400"/>
                  <a:pt x="6676" y="10000"/>
                </a:cubicBezTo>
                <a:cubicBezTo>
                  <a:pt x="12960" y="5600"/>
                  <a:pt x="12960" y="5600"/>
                  <a:pt x="12960" y="5600"/>
                </a:cubicBezTo>
                <a:cubicBezTo>
                  <a:pt x="12960" y="5200"/>
                  <a:pt x="13353" y="5200"/>
                  <a:pt x="13353" y="5200"/>
                </a:cubicBezTo>
                <a:cubicBezTo>
                  <a:pt x="13745" y="5200"/>
                  <a:pt x="14138" y="5600"/>
                  <a:pt x="14138" y="6400"/>
                </a:cubicBezTo>
                <a:lnTo>
                  <a:pt x="14138" y="152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1" name="Shape 5368"/>
          <p:cNvSpPr/>
          <p:nvPr/>
        </p:nvSpPr>
        <p:spPr>
          <a:xfrm>
            <a:off x="6677961" y="5976302"/>
            <a:ext cx="333989" cy="3283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600"/>
                </a:moveTo>
                <a:cubicBezTo>
                  <a:pt x="21600" y="20000"/>
                  <a:pt x="19636" y="21600"/>
                  <a:pt x="17280" y="21600"/>
                </a:cubicBezTo>
                <a:cubicBezTo>
                  <a:pt x="3927" y="21600"/>
                  <a:pt x="3927" y="21600"/>
                  <a:pt x="3927" y="21600"/>
                </a:cubicBezTo>
                <a:cubicBezTo>
                  <a:pt x="1571" y="21600"/>
                  <a:pt x="0" y="20000"/>
                  <a:pt x="0" y="17600"/>
                </a:cubicBezTo>
                <a:cubicBezTo>
                  <a:pt x="0" y="4000"/>
                  <a:pt x="0" y="4000"/>
                  <a:pt x="0" y="4000"/>
                </a:cubicBezTo>
                <a:cubicBezTo>
                  <a:pt x="0" y="1600"/>
                  <a:pt x="1571" y="0"/>
                  <a:pt x="3927" y="0"/>
                </a:cubicBezTo>
                <a:cubicBezTo>
                  <a:pt x="17280" y="0"/>
                  <a:pt x="17280" y="0"/>
                  <a:pt x="17280" y="0"/>
                </a:cubicBezTo>
                <a:cubicBezTo>
                  <a:pt x="19636" y="0"/>
                  <a:pt x="21600" y="1600"/>
                  <a:pt x="21600" y="4000"/>
                </a:cubicBezTo>
                <a:lnTo>
                  <a:pt x="21600" y="17600"/>
                </a:lnTo>
                <a:close/>
                <a:moveTo>
                  <a:pt x="17673" y="4000"/>
                </a:moveTo>
                <a:cubicBezTo>
                  <a:pt x="17673" y="3600"/>
                  <a:pt x="17673" y="3600"/>
                  <a:pt x="17280" y="3600"/>
                </a:cubicBezTo>
                <a:cubicBezTo>
                  <a:pt x="3927" y="3600"/>
                  <a:pt x="3927" y="3600"/>
                  <a:pt x="3927" y="3600"/>
                </a:cubicBezTo>
                <a:cubicBezTo>
                  <a:pt x="3535" y="3600"/>
                  <a:pt x="3535" y="3600"/>
                  <a:pt x="3535" y="4000"/>
                </a:cubicBezTo>
                <a:cubicBezTo>
                  <a:pt x="3535" y="17600"/>
                  <a:pt x="3535" y="17600"/>
                  <a:pt x="3535" y="17600"/>
                </a:cubicBezTo>
                <a:cubicBezTo>
                  <a:pt x="3535" y="18000"/>
                  <a:pt x="3535" y="18000"/>
                  <a:pt x="3927" y="18000"/>
                </a:cubicBezTo>
                <a:cubicBezTo>
                  <a:pt x="17280" y="18000"/>
                  <a:pt x="17280" y="18000"/>
                  <a:pt x="17280" y="18000"/>
                </a:cubicBezTo>
                <a:cubicBezTo>
                  <a:pt x="17673" y="18000"/>
                  <a:pt x="17673" y="18000"/>
                  <a:pt x="17673" y="17600"/>
                </a:cubicBezTo>
                <a:lnTo>
                  <a:pt x="17673" y="4000"/>
                </a:lnTo>
                <a:close/>
                <a:moveTo>
                  <a:pt x="15316" y="14400"/>
                </a:moveTo>
                <a:cubicBezTo>
                  <a:pt x="6284" y="14400"/>
                  <a:pt x="6284" y="14400"/>
                  <a:pt x="6284" y="14400"/>
                </a:cubicBezTo>
                <a:cubicBezTo>
                  <a:pt x="5891" y="14400"/>
                  <a:pt x="5498" y="14400"/>
                  <a:pt x="5498" y="14000"/>
                </a:cubicBezTo>
                <a:cubicBezTo>
                  <a:pt x="5105" y="13600"/>
                  <a:pt x="5105" y="13200"/>
                  <a:pt x="5498" y="12800"/>
                </a:cubicBezTo>
                <a:cubicBezTo>
                  <a:pt x="9818" y="6400"/>
                  <a:pt x="9818" y="6400"/>
                  <a:pt x="9818" y="6400"/>
                </a:cubicBezTo>
                <a:cubicBezTo>
                  <a:pt x="10211" y="6400"/>
                  <a:pt x="10211" y="6400"/>
                  <a:pt x="10604" y="6400"/>
                </a:cubicBezTo>
                <a:cubicBezTo>
                  <a:pt x="10996" y="6400"/>
                  <a:pt x="11389" y="6400"/>
                  <a:pt x="11389" y="6400"/>
                </a:cubicBezTo>
                <a:cubicBezTo>
                  <a:pt x="15709" y="12800"/>
                  <a:pt x="15709" y="12800"/>
                  <a:pt x="15709" y="12800"/>
                </a:cubicBezTo>
                <a:cubicBezTo>
                  <a:pt x="16102" y="13200"/>
                  <a:pt x="16102" y="13600"/>
                  <a:pt x="16102" y="14000"/>
                </a:cubicBezTo>
                <a:cubicBezTo>
                  <a:pt x="15709" y="14400"/>
                  <a:pt x="15316" y="14400"/>
                  <a:pt x="15316" y="144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2" name="Shape 5369"/>
          <p:cNvSpPr/>
          <p:nvPr/>
        </p:nvSpPr>
        <p:spPr>
          <a:xfrm>
            <a:off x="7553625" y="5976302"/>
            <a:ext cx="333989" cy="3283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800"/>
                </a:moveTo>
                <a:cubicBezTo>
                  <a:pt x="21600" y="21200"/>
                  <a:pt x="21207" y="21600"/>
                  <a:pt x="20422" y="21600"/>
                </a:cubicBezTo>
                <a:cubicBezTo>
                  <a:pt x="785" y="21600"/>
                  <a:pt x="785" y="21600"/>
                  <a:pt x="785" y="21600"/>
                </a:cubicBezTo>
                <a:cubicBezTo>
                  <a:pt x="393" y="21600"/>
                  <a:pt x="0" y="21200"/>
                  <a:pt x="0" y="20800"/>
                </a:cubicBezTo>
                <a:cubicBezTo>
                  <a:pt x="0" y="800"/>
                  <a:pt x="0" y="800"/>
                  <a:pt x="0" y="800"/>
                </a:cubicBezTo>
                <a:cubicBezTo>
                  <a:pt x="0" y="400"/>
                  <a:pt x="393" y="0"/>
                  <a:pt x="785" y="0"/>
                </a:cubicBezTo>
                <a:cubicBezTo>
                  <a:pt x="20422" y="0"/>
                  <a:pt x="20422" y="0"/>
                  <a:pt x="20422" y="0"/>
                </a:cubicBezTo>
                <a:cubicBezTo>
                  <a:pt x="21207" y="0"/>
                  <a:pt x="21600" y="400"/>
                  <a:pt x="21600" y="800"/>
                </a:cubicBezTo>
                <a:lnTo>
                  <a:pt x="21600" y="20800"/>
                </a:lnTo>
                <a:close/>
                <a:moveTo>
                  <a:pt x="9818" y="2400"/>
                </a:moveTo>
                <a:cubicBezTo>
                  <a:pt x="9818" y="2400"/>
                  <a:pt x="9425" y="2000"/>
                  <a:pt x="9425" y="2000"/>
                </a:cubicBezTo>
                <a:cubicBezTo>
                  <a:pt x="2749" y="2000"/>
                  <a:pt x="2749" y="2000"/>
                  <a:pt x="2749" y="2000"/>
                </a:cubicBezTo>
                <a:cubicBezTo>
                  <a:pt x="2356" y="2000"/>
                  <a:pt x="1964" y="2400"/>
                  <a:pt x="1964" y="2400"/>
                </a:cubicBezTo>
                <a:cubicBezTo>
                  <a:pt x="1964" y="17200"/>
                  <a:pt x="1964" y="17200"/>
                  <a:pt x="1964" y="17200"/>
                </a:cubicBezTo>
                <a:cubicBezTo>
                  <a:pt x="1964" y="17600"/>
                  <a:pt x="2356" y="17600"/>
                  <a:pt x="2749" y="17600"/>
                </a:cubicBezTo>
                <a:cubicBezTo>
                  <a:pt x="9425" y="17600"/>
                  <a:pt x="9425" y="17600"/>
                  <a:pt x="9425" y="17600"/>
                </a:cubicBezTo>
                <a:cubicBezTo>
                  <a:pt x="9425" y="17600"/>
                  <a:pt x="9818" y="17600"/>
                  <a:pt x="9818" y="17200"/>
                </a:cubicBezTo>
                <a:lnTo>
                  <a:pt x="9818" y="2400"/>
                </a:lnTo>
                <a:close/>
                <a:moveTo>
                  <a:pt x="19244" y="2400"/>
                </a:moveTo>
                <a:cubicBezTo>
                  <a:pt x="19244" y="2400"/>
                  <a:pt x="18851" y="2000"/>
                  <a:pt x="18851" y="2000"/>
                </a:cubicBezTo>
                <a:cubicBezTo>
                  <a:pt x="12175" y="2000"/>
                  <a:pt x="12175" y="2000"/>
                  <a:pt x="12175" y="2000"/>
                </a:cubicBezTo>
                <a:cubicBezTo>
                  <a:pt x="11782" y="2000"/>
                  <a:pt x="11389" y="2400"/>
                  <a:pt x="11389" y="2400"/>
                </a:cubicBezTo>
                <a:cubicBezTo>
                  <a:pt x="11389" y="11600"/>
                  <a:pt x="11389" y="11600"/>
                  <a:pt x="11389" y="11600"/>
                </a:cubicBezTo>
                <a:cubicBezTo>
                  <a:pt x="11389" y="12000"/>
                  <a:pt x="11782" y="12000"/>
                  <a:pt x="12175" y="12000"/>
                </a:cubicBezTo>
                <a:cubicBezTo>
                  <a:pt x="18851" y="12000"/>
                  <a:pt x="18851" y="12000"/>
                  <a:pt x="18851" y="12000"/>
                </a:cubicBezTo>
                <a:cubicBezTo>
                  <a:pt x="18851" y="12000"/>
                  <a:pt x="19244" y="12000"/>
                  <a:pt x="19244" y="11600"/>
                </a:cubicBezTo>
                <a:lnTo>
                  <a:pt x="19244" y="24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3" name="Shape 5370"/>
          <p:cNvSpPr/>
          <p:nvPr/>
        </p:nvSpPr>
        <p:spPr>
          <a:xfrm>
            <a:off x="8426481" y="5976302"/>
            <a:ext cx="390120" cy="3059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048"/>
                </a:moveTo>
                <a:cubicBezTo>
                  <a:pt x="15187" y="6048"/>
                  <a:pt x="15187" y="6048"/>
                  <a:pt x="15187" y="6048"/>
                </a:cubicBezTo>
                <a:cubicBezTo>
                  <a:pt x="15187" y="6048"/>
                  <a:pt x="15187" y="6048"/>
                  <a:pt x="15187" y="6048"/>
                </a:cubicBezTo>
                <a:cubicBezTo>
                  <a:pt x="15187" y="5184"/>
                  <a:pt x="14850" y="4320"/>
                  <a:pt x="10800" y="4320"/>
                </a:cubicBezTo>
                <a:cubicBezTo>
                  <a:pt x="6413" y="4320"/>
                  <a:pt x="6075" y="5184"/>
                  <a:pt x="6075" y="6048"/>
                </a:cubicBezTo>
                <a:cubicBezTo>
                  <a:pt x="6075" y="6048"/>
                  <a:pt x="6075" y="6048"/>
                  <a:pt x="6075" y="6048"/>
                </a:cubicBezTo>
                <a:cubicBezTo>
                  <a:pt x="0" y="6048"/>
                  <a:pt x="0" y="6048"/>
                  <a:pt x="0" y="6048"/>
                </a:cubicBezTo>
                <a:cubicBezTo>
                  <a:pt x="0" y="6048"/>
                  <a:pt x="0" y="6048"/>
                  <a:pt x="0" y="6048"/>
                </a:cubicBezTo>
                <a:cubicBezTo>
                  <a:pt x="0" y="4752"/>
                  <a:pt x="1350" y="0"/>
                  <a:pt x="10800" y="0"/>
                </a:cubicBezTo>
                <a:cubicBezTo>
                  <a:pt x="19912" y="0"/>
                  <a:pt x="21600" y="4752"/>
                  <a:pt x="21600" y="6048"/>
                </a:cubicBezTo>
                <a:close/>
                <a:moveTo>
                  <a:pt x="0" y="8640"/>
                </a:moveTo>
                <a:cubicBezTo>
                  <a:pt x="0" y="6480"/>
                  <a:pt x="0" y="6480"/>
                  <a:pt x="0" y="6480"/>
                </a:cubicBezTo>
                <a:cubicBezTo>
                  <a:pt x="6075" y="6480"/>
                  <a:pt x="6075" y="6480"/>
                  <a:pt x="6075" y="6480"/>
                </a:cubicBezTo>
                <a:cubicBezTo>
                  <a:pt x="6075" y="8640"/>
                  <a:pt x="6075" y="8640"/>
                  <a:pt x="6075" y="8640"/>
                </a:cubicBezTo>
                <a:cubicBezTo>
                  <a:pt x="6075" y="9072"/>
                  <a:pt x="5738" y="9504"/>
                  <a:pt x="5400" y="9504"/>
                </a:cubicBezTo>
                <a:cubicBezTo>
                  <a:pt x="675" y="9504"/>
                  <a:pt x="675" y="9504"/>
                  <a:pt x="675" y="9504"/>
                </a:cubicBezTo>
                <a:cubicBezTo>
                  <a:pt x="338" y="9504"/>
                  <a:pt x="0" y="9072"/>
                  <a:pt x="0" y="8640"/>
                </a:cubicBezTo>
                <a:close/>
                <a:moveTo>
                  <a:pt x="3038" y="15120"/>
                </a:moveTo>
                <a:cubicBezTo>
                  <a:pt x="3038" y="15552"/>
                  <a:pt x="2700" y="15552"/>
                  <a:pt x="2700" y="15552"/>
                </a:cubicBezTo>
                <a:cubicBezTo>
                  <a:pt x="338" y="15552"/>
                  <a:pt x="338" y="15552"/>
                  <a:pt x="338" y="15552"/>
                </a:cubicBezTo>
                <a:cubicBezTo>
                  <a:pt x="0" y="15552"/>
                  <a:pt x="0" y="15552"/>
                  <a:pt x="0" y="15120"/>
                </a:cubicBezTo>
                <a:cubicBezTo>
                  <a:pt x="0" y="12096"/>
                  <a:pt x="0" y="12096"/>
                  <a:pt x="0" y="12096"/>
                </a:cubicBezTo>
                <a:cubicBezTo>
                  <a:pt x="0" y="11664"/>
                  <a:pt x="0" y="11664"/>
                  <a:pt x="338" y="11664"/>
                </a:cubicBezTo>
                <a:cubicBezTo>
                  <a:pt x="2700" y="11664"/>
                  <a:pt x="2700" y="11664"/>
                  <a:pt x="2700" y="11664"/>
                </a:cubicBezTo>
                <a:cubicBezTo>
                  <a:pt x="2700" y="11664"/>
                  <a:pt x="3038" y="11664"/>
                  <a:pt x="3038" y="12096"/>
                </a:cubicBezTo>
                <a:lnTo>
                  <a:pt x="3038" y="15120"/>
                </a:lnTo>
                <a:close/>
                <a:moveTo>
                  <a:pt x="5400" y="21168"/>
                </a:moveTo>
                <a:cubicBezTo>
                  <a:pt x="5400" y="21168"/>
                  <a:pt x="5063" y="21600"/>
                  <a:pt x="5063" y="21600"/>
                </a:cubicBezTo>
                <a:cubicBezTo>
                  <a:pt x="2700" y="21600"/>
                  <a:pt x="2700" y="21600"/>
                  <a:pt x="2700" y="21600"/>
                </a:cubicBezTo>
                <a:cubicBezTo>
                  <a:pt x="2363" y="21600"/>
                  <a:pt x="2363" y="21168"/>
                  <a:pt x="2363" y="21168"/>
                </a:cubicBezTo>
                <a:cubicBezTo>
                  <a:pt x="2363" y="18144"/>
                  <a:pt x="2363" y="18144"/>
                  <a:pt x="2363" y="18144"/>
                </a:cubicBezTo>
                <a:cubicBezTo>
                  <a:pt x="2363" y="17712"/>
                  <a:pt x="2363" y="17712"/>
                  <a:pt x="2700" y="17712"/>
                </a:cubicBezTo>
                <a:cubicBezTo>
                  <a:pt x="5063" y="17712"/>
                  <a:pt x="5063" y="17712"/>
                  <a:pt x="5063" y="17712"/>
                </a:cubicBezTo>
                <a:cubicBezTo>
                  <a:pt x="5063" y="17712"/>
                  <a:pt x="5400" y="17712"/>
                  <a:pt x="5400" y="18144"/>
                </a:cubicBezTo>
                <a:lnTo>
                  <a:pt x="5400" y="21168"/>
                </a:lnTo>
                <a:close/>
                <a:moveTo>
                  <a:pt x="7763" y="15120"/>
                </a:moveTo>
                <a:cubicBezTo>
                  <a:pt x="7763" y="15552"/>
                  <a:pt x="7425" y="15552"/>
                  <a:pt x="7088" y="15552"/>
                </a:cubicBezTo>
                <a:cubicBezTo>
                  <a:pt x="5063" y="15552"/>
                  <a:pt x="5063" y="15552"/>
                  <a:pt x="5063" y="15552"/>
                </a:cubicBezTo>
                <a:cubicBezTo>
                  <a:pt x="4725" y="15552"/>
                  <a:pt x="4388" y="15552"/>
                  <a:pt x="4388" y="15120"/>
                </a:cubicBezTo>
                <a:cubicBezTo>
                  <a:pt x="4388" y="12096"/>
                  <a:pt x="4388" y="12096"/>
                  <a:pt x="4388" y="12096"/>
                </a:cubicBezTo>
                <a:cubicBezTo>
                  <a:pt x="4388" y="11664"/>
                  <a:pt x="4725" y="11664"/>
                  <a:pt x="5063" y="11664"/>
                </a:cubicBezTo>
                <a:cubicBezTo>
                  <a:pt x="7088" y="11664"/>
                  <a:pt x="7088" y="11664"/>
                  <a:pt x="7088" y="11664"/>
                </a:cubicBezTo>
                <a:cubicBezTo>
                  <a:pt x="7425" y="11664"/>
                  <a:pt x="7763" y="11664"/>
                  <a:pt x="7763" y="12096"/>
                </a:cubicBezTo>
                <a:lnTo>
                  <a:pt x="7763" y="15120"/>
                </a:lnTo>
                <a:close/>
                <a:moveTo>
                  <a:pt x="9788" y="21168"/>
                </a:moveTo>
                <a:cubicBezTo>
                  <a:pt x="9788" y="21168"/>
                  <a:pt x="9788" y="21600"/>
                  <a:pt x="9450" y="21600"/>
                </a:cubicBezTo>
                <a:cubicBezTo>
                  <a:pt x="7088" y="21600"/>
                  <a:pt x="7088" y="21600"/>
                  <a:pt x="7088" y="21600"/>
                </a:cubicBezTo>
                <a:cubicBezTo>
                  <a:pt x="7088" y="21600"/>
                  <a:pt x="6750" y="21168"/>
                  <a:pt x="6750" y="21168"/>
                </a:cubicBezTo>
                <a:cubicBezTo>
                  <a:pt x="6750" y="18144"/>
                  <a:pt x="6750" y="18144"/>
                  <a:pt x="6750" y="18144"/>
                </a:cubicBezTo>
                <a:cubicBezTo>
                  <a:pt x="6750" y="17712"/>
                  <a:pt x="7088" y="17712"/>
                  <a:pt x="7088" y="17712"/>
                </a:cubicBezTo>
                <a:cubicBezTo>
                  <a:pt x="9450" y="17712"/>
                  <a:pt x="9450" y="17712"/>
                  <a:pt x="9450" y="17712"/>
                </a:cubicBezTo>
                <a:cubicBezTo>
                  <a:pt x="9788" y="17712"/>
                  <a:pt x="9788" y="17712"/>
                  <a:pt x="9788" y="18144"/>
                </a:cubicBezTo>
                <a:lnTo>
                  <a:pt x="9788" y="21168"/>
                </a:lnTo>
                <a:close/>
                <a:moveTo>
                  <a:pt x="12150" y="15120"/>
                </a:moveTo>
                <a:cubicBezTo>
                  <a:pt x="12150" y="15552"/>
                  <a:pt x="12150" y="15552"/>
                  <a:pt x="11812" y="15552"/>
                </a:cubicBezTo>
                <a:cubicBezTo>
                  <a:pt x="9450" y="15552"/>
                  <a:pt x="9450" y="15552"/>
                  <a:pt x="9450" y="15552"/>
                </a:cubicBezTo>
                <a:cubicBezTo>
                  <a:pt x="9450" y="15552"/>
                  <a:pt x="9113" y="15552"/>
                  <a:pt x="9113" y="15120"/>
                </a:cubicBezTo>
                <a:cubicBezTo>
                  <a:pt x="9113" y="12096"/>
                  <a:pt x="9113" y="12096"/>
                  <a:pt x="9113" y="12096"/>
                </a:cubicBezTo>
                <a:cubicBezTo>
                  <a:pt x="9113" y="11664"/>
                  <a:pt x="9450" y="11664"/>
                  <a:pt x="9450" y="11664"/>
                </a:cubicBezTo>
                <a:cubicBezTo>
                  <a:pt x="11812" y="11664"/>
                  <a:pt x="11812" y="11664"/>
                  <a:pt x="11812" y="11664"/>
                </a:cubicBezTo>
                <a:cubicBezTo>
                  <a:pt x="12150" y="11664"/>
                  <a:pt x="12150" y="11664"/>
                  <a:pt x="12150" y="12096"/>
                </a:cubicBezTo>
                <a:lnTo>
                  <a:pt x="12150" y="15120"/>
                </a:lnTo>
                <a:close/>
                <a:moveTo>
                  <a:pt x="14512" y="21168"/>
                </a:moveTo>
                <a:cubicBezTo>
                  <a:pt x="14512" y="21168"/>
                  <a:pt x="14512" y="21600"/>
                  <a:pt x="14175" y="21600"/>
                </a:cubicBezTo>
                <a:cubicBezTo>
                  <a:pt x="11812" y="21600"/>
                  <a:pt x="11812" y="21600"/>
                  <a:pt x="11812" y="21600"/>
                </a:cubicBezTo>
                <a:cubicBezTo>
                  <a:pt x="11812" y="21600"/>
                  <a:pt x="11475" y="21168"/>
                  <a:pt x="11475" y="21168"/>
                </a:cubicBezTo>
                <a:cubicBezTo>
                  <a:pt x="11475" y="18144"/>
                  <a:pt x="11475" y="18144"/>
                  <a:pt x="11475" y="18144"/>
                </a:cubicBezTo>
                <a:cubicBezTo>
                  <a:pt x="11475" y="17712"/>
                  <a:pt x="11812" y="17712"/>
                  <a:pt x="11812" y="17712"/>
                </a:cubicBezTo>
                <a:cubicBezTo>
                  <a:pt x="14175" y="17712"/>
                  <a:pt x="14175" y="17712"/>
                  <a:pt x="14175" y="17712"/>
                </a:cubicBezTo>
                <a:cubicBezTo>
                  <a:pt x="14512" y="17712"/>
                  <a:pt x="14512" y="17712"/>
                  <a:pt x="14512" y="18144"/>
                </a:cubicBezTo>
                <a:lnTo>
                  <a:pt x="14512" y="21168"/>
                </a:lnTo>
                <a:close/>
                <a:moveTo>
                  <a:pt x="16875" y="15120"/>
                </a:moveTo>
                <a:cubicBezTo>
                  <a:pt x="16875" y="15552"/>
                  <a:pt x="16875" y="15552"/>
                  <a:pt x="16537" y="15552"/>
                </a:cubicBezTo>
                <a:cubicBezTo>
                  <a:pt x="14175" y="15552"/>
                  <a:pt x="14175" y="15552"/>
                  <a:pt x="14175" y="15552"/>
                </a:cubicBezTo>
                <a:cubicBezTo>
                  <a:pt x="13837" y="15552"/>
                  <a:pt x="13837" y="15552"/>
                  <a:pt x="13837" y="15120"/>
                </a:cubicBezTo>
                <a:cubicBezTo>
                  <a:pt x="13837" y="12096"/>
                  <a:pt x="13837" y="12096"/>
                  <a:pt x="13837" y="12096"/>
                </a:cubicBezTo>
                <a:cubicBezTo>
                  <a:pt x="13837" y="11664"/>
                  <a:pt x="13837" y="11664"/>
                  <a:pt x="14175" y="11664"/>
                </a:cubicBezTo>
                <a:cubicBezTo>
                  <a:pt x="16537" y="11664"/>
                  <a:pt x="16537" y="11664"/>
                  <a:pt x="16537" y="11664"/>
                </a:cubicBezTo>
                <a:cubicBezTo>
                  <a:pt x="16875" y="11664"/>
                  <a:pt x="16875" y="11664"/>
                  <a:pt x="16875" y="12096"/>
                </a:cubicBezTo>
                <a:lnTo>
                  <a:pt x="16875" y="15120"/>
                </a:lnTo>
                <a:close/>
                <a:moveTo>
                  <a:pt x="21600" y="8640"/>
                </a:moveTo>
                <a:cubicBezTo>
                  <a:pt x="21600" y="9072"/>
                  <a:pt x="21262" y="9504"/>
                  <a:pt x="20587" y="9504"/>
                </a:cubicBezTo>
                <a:cubicBezTo>
                  <a:pt x="16200" y="9504"/>
                  <a:pt x="16200" y="9504"/>
                  <a:pt x="16200" y="9504"/>
                </a:cubicBezTo>
                <a:cubicBezTo>
                  <a:pt x="15525" y="9504"/>
                  <a:pt x="15187" y="9072"/>
                  <a:pt x="15187" y="8640"/>
                </a:cubicBezTo>
                <a:cubicBezTo>
                  <a:pt x="15187" y="6480"/>
                  <a:pt x="15187" y="6480"/>
                  <a:pt x="15187" y="6480"/>
                </a:cubicBezTo>
                <a:cubicBezTo>
                  <a:pt x="21600" y="6480"/>
                  <a:pt x="21600" y="6480"/>
                  <a:pt x="21600" y="6480"/>
                </a:cubicBezTo>
                <a:lnTo>
                  <a:pt x="21600" y="8640"/>
                </a:lnTo>
                <a:close/>
                <a:moveTo>
                  <a:pt x="19237" y="21168"/>
                </a:moveTo>
                <a:cubicBezTo>
                  <a:pt x="19237" y="21168"/>
                  <a:pt x="18900" y="21600"/>
                  <a:pt x="18900" y="21600"/>
                </a:cubicBezTo>
                <a:cubicBezTo>
                  <a:pt x="16537" y="21600"/>
                  <a:pt x="16537" y="21600"/>
                  <a:pt x="16537" y="21600"/>
                </a:cubicBezTo>
                <a:cubicBezTo>
                  <a:pt x="16200" y="21600"/>
                  <a:pt x="16200" y="21168"/>
                  <a:pt x="16200" y="21168"/>
                </a:cubicBezTo>
                <a:cubicBezTo>
                  <a:pt x="16200" y="18144"/>
                  <a:pt x="16200" y="18144"/>
                  <a:pt x="16200" y="18144"/>
                </a:cubicBezTo>
                <a:cubicBezTo>
                  <a:pt x="16200" y="17712"/>
                  <a:pt x="16200" y="17712"/>
                  <a:pt x="16537" y="17712"/>
                </a:cubicBezTo>
                <a:cubicBezTo>
                  <a:pt x="18900" y="17712"/>
                  <a:pt x="18900" y="17712"/>
                  <a:pt x="18900" y="17712"/>
                </a:cubicBezTo>
                <a:cubicBezTo>
                  <a:pt x="18900" y="17712"/>
                  <a:pt x="19237" y="17712"/>
                  <a:pt x="19237" y="18144"/>
                </a:cubicBezTo>
                <a:lnTo>
                  <a:pt x="19237" y="21168"/>
                </a:lnTo>
                <a:close/>
                <a:moveTo>
                  <a:pt x="21600" y="15120"/>
                </a:moveTo>
                <a:cubicBezTo>
                  <a:pt x="21600" y="15552"/>
                  <a:pt x="21262" y="15552"/>
                  <a:pt x="21262" y="15552"/>
                </a:cubicBezTo>
                <a:cubicBezTo>
                  <a:pt x="18900" y="15552"/>
                  <a:pt x="18900" y="15552"/>
                  <a:pt x="18900" y="15552"/>
                </a:cubicBezTo>
                <a:cubicBezTo>
                  <a:pt x="18562" y="15552"/>
                  <a:pt x="18562" y="15552"/>
                  <a:pt x="18562" y="15120"/>
                </a:cubicBezTo>
                <a:cubicBezTo>
                  <a:pt x="18562" y="12096"/>
                  <a:pt x="18562" y="12096"/>
                  <a:pt x="18562" y="12096"/>
                </a:cubicBezTo>
                <a:cubicBezTo>
                  <a:pt x="18562" y="11664"/>
                  <a:pt x="18562" y="11664"/>
                  <a:pt x="18900" y="11664"/>
                </a:cubicBezTo>
                <a:cubicBezTo>
                  <a:pt x="21262" y="11664"/>
                  <a:pt x="21262" y="11664"/>
                  <a:pt x="21262" y="11664"/>
                </a:cubicBezTo>
                <a:cubicBezTo>
                  <a:pt x="21262" y="11664"/>
                  <a:pt x="21600" y="11664"/>
                  <a:pt x="21600" y="12096"/>
                </a:cubicBezTo>
                <a:lnTo>
                  <a:pt x="21600" y="1512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4" name="Shape 5371"/>
          <p:cNvSpPr/>
          <p:nvPr/>
        </p:nvSpPr>
        <p:spPr>
          <a:xfrm>
            <a:off x="9321791" y="5945431"/>
            <a:ext cx="345214" cy="3592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3162"/>
                </a:moveTo>
                <a:lnTo>
                  <a:pt x="15805" y="19069"/>
                </a:lnTo>
                <a:lnTo>
                  <a:pt x="11239" y="19069"/>
                </a:lnTo>
                <a:lnTo>
                  <a:pt x="8254" y="21600"/>
                </a:lnTo>
                <a:lnTo>
                  <a:pt x="5620" y="21600"/>
                </a:lnTo>
                <a:lnTo>
                  <a:pt x="5620" y="19069"/>
                </a:lnTo>
                <a:lnTo>
                  <a:pt x="0" y="19069"/>
                </a:lnTo>
                <a:lnTo>
                  <a:pt x="0" y="3713"/>
                </a:lnTo>
                <a:lnTo>
                  <a:pt x="1405" y="0"/>
                </a:lnTo>
                <a:lnTo>
                  <a:pt x="21600" y="0"/>
                </a:lnTo>
                <a:lnTo>
                  <a:pt x="21600" y="13162"/>
                </a:lnTo>
                <a:close/>
                <a:moveTo>
                  <a:pt x="19668" y="12487"/>
                </a:moveTo>
                <a:lnTo>
                  <a:pt x="19668" y="1856"/>
                </a:lnTo>
                <a:lnTo>
                  <a:pt x="3337" y="1856"/>
                </a:lnTo>
                <a:lnTo>
                  <a:pt x="3337" y="15862"/>
                </a:lnTo>
                <a:lnTo>
                  <a:pt x="7902" y="15862"/>
                </a:lnTo>
                <a:lnTo>
                  <a:pt x="7902" y="18394"/>
                </a:lnTo>
                <a:lnTo>
                  <a:pt x="10888" y="15862"/>
                </a:lnTo>
                <a:lnTo>
                  <a:pt x="16332" y="15862"/>
                </a:lnTo>
                <a:lnTo>
                  <a:pt x="19668" y="12487"/>
                </a:lnTo>
                <a:close/>
                <a:moveTo>
                  <a:pt x="10888" y="11475"/>
                </a:moveTo>
                <a:lnTo>
                  <a:pt x="8956" y="11475"/>
                </a:lnTo>
                <a:lnTo>
                  <a:pt x="8956" y="5569"/>
                </a:lnTo>
                <a:lnTo>
                  <a:pt x="10888" y="5569"/>
                </a:lnTo>
                <a:lnTo>
                  <a:pt x="10888" y="11475"/>
                </a:lnTo>
                <a:close/>
                <a:moveTo>
                  <a:pt x="16332" y="11475"/>
                </a:moveTo>
                <a:lnTo>
                  <a:pt x="14400" y="11475"/>
                </a:lnTo>
                <a:lnTo>
                  <a:pt x="14400" y="5569"/>
                </a:lnTo>
                <a:lnTo>
                  <a:pt x="16332" y="5569"/>
                </a:lnTo>
                <a:lnTo>
                  <a:pt x="16332" y="1147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5" name="Shape 5372"/>
          <p:cNvSpPr/>
          <p:nvPr/>
        </p:nvSpPr>
        <p:spPr>
          <a:xfrm>
            <a:off x="10177808" y="5976302"/>
            <a:ext cx="356442" cy="3059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1232"/>
                  <a:pt x="21234" y="11664"/>
                  <a:pt x="20868" y="11664"/>
                </a:cubicBezTo>
                <a:cubicBezTo>
                  <a:pt x="20136" y="11664"/>
                  <a:pt x="20136" y="11664"/>
                  <a:pt x="20136" y="11664"/>
                </a:cubicBezTo>
                <a:cubicBezTo>
                  <a:pt x="19403" y="11664"/>
                  <a:pt x="19037" y="11232"/>
                  <a:pt x="19037" y="10800"/>
                </a:cubicBezTo>
                <a:cubicBezTo>
                  <a:pt x="19037" y="6912"/>
                  <a:pt x="19037" y="6912"/>
                  <a:pt x="19037" y="6912"/>
                </a:cubicBezTo>
                <a:cubicBezTo>
                  <a:pt x="19037" y="4320"/>
                  <a:pt x="17573" y="2592"/>
                  <a:pt x="15742" y="2592"/>
                </a:cubicBezTo>
                <a:cubicBezTo>
                  <a:pt x="13912" y="2592"/>
                  <a:pt x="12447" y="4320"/>
                  <a:pt x="12447" y="6912"/>
                </a:cubicBezTo>
                <a:cubicBezTo>
                  <a:pt x="12447" y="9504"/>
                  <a:pt x="12447" y="9504"/>
                  <a:pt x="12447" y="9504"/>
                </a:cubicBezTo>
                <a:cubicBezTo>
                  <a:pt x="13546" y="9504"/>
                  <a:pt x="13546" y="9504"/>
                  <a:pt x="13546" y="9504"/>
                </a:cubicBezTo>
                <a:cubicBezTo>
                  <a:pt x="14278" y="9504"/>
                  <a:pt x="15010" y="10368"/>
                  <a:pt x="15010" y="11232"/>
                </a:cubicBezTo>
                <a:cubicBezTo>
                  <a:pt x="15010" y="19872"/>
                  <a:pt x="15010" y="19872"/>
                  <a:pt x="15010" y="19872"/>
                </a:cubicBezTo>
                <a:cubicBezTo>
                  <a:pt x="15010" y="20736"/>
                  <a:pt x="14278" y="21600"/>
                  <a:pt x="13546" y="21600"/>
                </a:cubicBezTo>
                <a:cubicBezTo>
                  <a:pt x="1098" y="21600"/>
                  <a:pt x="1098" y="21600"/>
                  <a:pt x="1098" y="21600"/>
                </a:cubicBezTo>
                <a:cubicBezTo>
                  <a:pt x="366" y="21600"/>
                  <a:pt x="0" y="20736"/>
                  <a:pt x="0" y="19872"/>
                </a:cubicBezTo>
                <a:cubicBezTo>
                  <a:pt x="0" y="11232"/>
                  <a:pt x="0" y="11232"/>
                  <a:pt x="0" y="11232"/>
                </a:cubicBezTo>
                <a:cubicBezTo>
                  <a:pt x="0" y="10368"/>
                  <a:pt x="366" y="9504"/>
                  <a:pt x="1098" y="9504"/>
                </a:cubicBezTo>
                <a:cubicBezTo>
                  <a:pt x="9885" y="9504"/>
                  <a:pt x="9885" y="9504"/>
                  <a:pt x="9885" y="9504"/>
                </a:cubicBezTo>
                <a:cubicBezTo>
                  <a:pt x="9885" y="6912"/>
                  <a:pt x="9885" y="6912"/>
                  <a:pt x="9885" y="6912"/>
                </a:cubicBezTo>
                <a:cubicBezTo>
                  <a:pt x="9885" y="3024"/>
                  <a:pt x="12447" y="0"/>
                  <a:pt x="15742" y="0"/>
                </a:cubicBezTo>
                <a:cubicBezTo>
                  <a:pt x="19037" y="0"/>
                  <a:pt x="21600" y="3024"/>
                  <a:pt x="21600" y="6912"/>
                </a:cubicBezTo>
                <a:lnTo>
                  <a:pt x="21600" y="108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6" name="Shape 5373"/>
          <p:cNvSpPr/>
          <p:nvPr/>
        </p:nvSpPr>
        <p:spPr>
          <a:xfrm>
            <a:off x="11060590" y="5945431"/>
            <a:ext cx="203378" cy="3901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1" h="21600" extrusionOk="0">
                <a:moveTo>
                  <a:pt x="13182" y="19237"/>
                </a:moveTo>
                <a:cubicBezTo>
                  <a:pt x="13182" y="21262"/>
                  <a:pt x="13182" y="21262"/>
                  <a:pt x="13182" y="21262"/>
                </a:cubicBezTo>
                <a:cubicBezTo>
                  <a:pt x="13182" y="21262"/>
                  <a:pt x="12547" y="21600"/>
                  <a:pt x="12547" y="21600"/>
                </a:cubicBezTo>
                <a:cubicBezTo>
                  <a:pt x="9370" y="21600"/>
                  <a:pt x="9370" y="21600"/>
                  <a:pt x="9370" y="21600"/>
                </a:cubicBezTo>
                <a:cubicBezTo>
                  <a:pt x="8735" y="21600"/>
                  <a:pt x="8735" y="21262"/>
                  <a:pt x="8735" y="21262"/>
                </a:cubicBezTo>
                <a:cubicBezTo>
                  <a:pt x="8735" y="19237"/>
                  <a:pt x="8735" y="19237"/>
                  <a:pt x="8735" y="19237"/>
                </a:cubicBezTo>
                <a:cubicBezTo>
                  <a:pt x="3017" y="18562"/>
                  <a:pt x="476" y="16875"/>
                  <a:pt x="476" y="16875"/>
                </a:cubicBezTo>
                <a:cubicBezTo>
                  <a:pt x="-159" y="16875"/>
                  <a:pt x="-159" y="16537"/>
                  <a:pt x="476" y="16537"/>
                </a:cubicBezTo>
                <a:cubicBezTo>
                  <a:pt x="2382" y="14850"/>
                  <a:pt x="2382" y="14850"/>
                  <a:pt x="2382" y="14850"/>
                </a:cubicBezTo>
                <a:cubicBezTo>
                  <a:pt x="2382" y="14850"/>
                  <a:pt x="3017" y="14512"/>
                  <a:pt x="3017" y="14512"/>
                </a:cubicBezTo>
                <a:cubicBezTo>
                  <a:pt x="3017" y="14512"/>
                  <a:pt x="3653" y="14850"/>
                  <a:pt x="3653" y="14850"/>
                </a:cubicBezTo>
                <a:cubicBezTo>
                  <a:pt x="3653" y="14850"/>
                  <a:pt x="6829" y="16537"/>
                  <a:pt x="10641" y="16537"/>
                </a:cubicBezTo>
                <a:cubicBezTo>
                  <a:pt x="13182" y="16537"/>
                  <a:pt x="15723" y="15862"/>
                  <a:pt x="15723" y="14512"/>
                </a:cubicBezTo>
                <a:cubicBezTo>
                  <a:pt x="15723" y="13162"/>
                  <a:pt x="12547" y="12825"/>
                  <a:pt x="10006" y="12150"/>
                </a:cubicBezTo>
                <a:cubicBezTo>
                  <a:pt x="5559" y="11137"/>
                  <a:pt x="476" y="10125"/>
                  <a:pt x="476" y="7088"/>
                </a:cubicBezTo>
                <a:cubicBezTo>
                  <a:pt x="476" y="4725"/>
                  <a:pt x="3653" y="3038"/>
                  <a:pt x="8735" y="2700"/>
                </a:cubicBezTo>
                <a:cubicBezTo>
                  <a:pt x="8735" y="338"/>
                  <a:pt x="8735" y="338"/>
                  <a:pt x="8735" y="338"/>
                </a:cubicBezTo>
                <a:cubicBezTo>
                  <a:pt x="8735" y="0"/>
                  <a:pt x="8735" y="0"/>
                  <a:pt x="9370" y="0"/>
                </a:cubicBezTo>
                <a:cubicBezTo>
                  <a:pt x="12547" y="0"/>
                  <a:pt x="12547" y="0"/>
                  <a:pt x="12547" y="0"/>
                </a:cubicBezTo>
                <a:cubicBezTo>
                  <a:pt x="12547" y="0"/>
                  <a:pt x="13182" y="0"/>
                  <a:pt x="13182" y="338"/>
                </a:cubicBezTo>
                <a:cubicBezTo>
                  <a:pt x="13182" y="2363"/>
                  <a:pt x="13182" y="2363"/>
                  <a:pt x="13182" y="2363"/>
                </a:cubicBezTo>
                <a:cubicBezTo>
                  <a:pt x="17629" y="2700"/>
                  <a:pt x="20170" y="4050"/>
                  <a:pt x="20170" y="4050"/>
                </a:cubicBezTo>
                <a:cubicBezTo>
                  <a:pt x="20806" y="4388"/>
                  <a:pt x="20806" y="4388"/>
                  <a:pt x="20170" y="4725"/>
                </a:cubicBezTo>
                <a:cubicBezTo>
                  <a:pt x="18265" y="6413"/>
                  <a:pt x="18265" y="6413"/>
                  <a:pt x="18265" y="6413"/>
                </a:cubicBezTo>
                <a:cubicBezTo>
                  <a:pt x="18265" y="6413"/>
                  <a:pt x="18265" y="6413"/>
                  <a:pt x="18265" y="6413"/>
                </a:cubicBezTo>
                <a:cubicBezTo>
                  <a:pt x="17629" y="6413"/>
                  <a:pt x="17629" y="6413"/>
                  <a:pt x="17629" y="6413"/>
                </a:cubicBezTo>
                <a:cubicBezTo>
                  <a:pt x="17629" y="6413"/>
                  <a:pt x="14453" y="5063"/>
                  <a:pt x="11276" y="5063"/>
                </a:cubicBezTo>
                <a:cubicBezTo>
                  <a:pt x="8100" y="5063"/>
                  <a:pt x="6194" y="6075"/>
                  <a:pt x="6194" y="7088"/>
                </a:cubicBezTo>
                <a:cubicBezTo>
                  <a:pt x="6194" y="8438"/>
                  <a:pt x="9370" y="8775"/>
                  <a:pt x="12547" y="9450"/>
                </a:cubicBezTo>
                <a:cubicBezTo>
                  <a:pt x="16359" y="10463"/>
                  <a:pt x="21441" y="11475"/>
                  <a:pt x="21441" y="14175"/>
                </a:cubicBezTo>
                <a:cubicBezTo>
                  <a:pt x="21441" y="16875"/>
                  <a:pt x="17629" y="18562"/>
                  <a:pt x="13182" y="1923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5998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>
            <a:extLst>
              <a:ext uri="{FF2B5EF4-FFF2-40B4-BE49-F238E27FC236}">
                <a16:creationId xmlns:a16="http://schemas.microsoft.com/office/drawing/2014/main" id="{9F08202A-68E8-40C0-990D-BF649DBBC94A}"/>
              </a:ext>
            </a:extLst>
          </p:cNvPr>
          <p:cNvSpPr/>
          <p:nvPr/>
        </p:nvSpPr>
        <p:spPr bwMode="auto">
          <a:xfrm>
            <a:off x="680509" y="629989"/>
            <a:ext cx="365204" cy="379666"/>
          </a:xfrm>
          <a:custGeom>
            <a:avLst/>
            <a:gdLst>
              <a:gd name="T0" fmla="*/ 152 w 152"/>
              <a:gd name="T1" fmla="*/ 6 h 158"/>
              <a:gd name="T2" fmla="*/ 148 w 152"/>
              <a:gd name="T3" fmla="*/ 13 h 158"/>
              <a:gd name="T4" fmla="*/ 88 w 152"/>
              <a:gd name="T5" fmla="*/ 73 h 158"/>
              <a:gd name="T6" fmla="*/ 88 w 152"/>
              <a:gd name="T7" fmla="*/ 146 h 158"/>
              <a:gd name="T8" fmla="*/ 118 w 152"/>
              <a:gd name="T9" fmla="*/ 146 h 158"/>
              <a:gd name="T10" fmla="*/ 122 w 152"/>
              <a:gd name="T11" fmla="*/ 147 h 158"/>
              <a:gd name="T12" fmla="*/ 124 w 152"/>
              <a:gd name="T13" fmla="*/ 152 h 158"/>
              <a:gd name="T14" fmla="*/ 122 w 152"/>
              <a:gd name="T15" fmla="*/ 156 h 158"/>
              <a:gd name="T16" fmla="*/ 118 w 152"/>
              <a:gd name="T17" fmla="*/ 158 h 158"/>
              <a:gd name="T18" fmla="*/ 33 w 152"/>
              <a:gd name="T19" fmla="*/ 158 h 158"/>
              <a:gd name="T20" fmla="*/ 29 w 152"/>
              <a:gd name="T21" fmla="*/ 156 h 158"/>
              <a:gd name="T22" fmla="*/ 27 w 152"/>
              <a:gd name="T23" fmla="*/ 152 h 158"/>
              <a:gd name="T24" fmla="*/ 29 w 152"/>
              <a:gd name="T25" fmla="*/ 147 h 158"/>
              <a:gd name="T26" fmla="*/ 33 w 152"/>
              <a:gd name="T27" fmla="*/ 146 h 158"/>
              <a:gd name="T28" fmla="*/ 64 w 152"/>
              <a:gd name="T29" fmla="*/ 146 h 158"/>
              <a:gd name="T30" fmla="*/ 64 w 152"/>
              <a:gd name="T31" fmla="*/ 73 h 158"/>
              <a:gd name="T32" fmla="*/ 4 w 152"/>
              <a:gd name="T33" fmla="*/ 13 h 158"/>
              <a:gd name="T34" fmla="*/ 0 w 152"/>
              <a:gd name="T35" fmla="*/ 6 h 158"/>
              <a:gd name="T36" fmla="*/ 1 w 152"/>
              <a:gd name="T37" fmla="*/ 2 h 158"/>
              <a:gd name="T38" fmla="*/ 5 w 152"/>
              <a:gd name="T39" fmla="*/ 1 h 158"/>
              <a:gd name="T40" fmla="*/ 9 w 152"/>
              <a:gd name="T41" fmla="*/ 0 h 158"/>
              <a:gd name="T42" fmla="*/ 142 w 152"/>
              <a:gd name="T43" fmla="*/ 0 h 158"/>
              <a:gd name="T44" fmla="*/ 146 w 152"/>
              <a:gd name="T45" fmla="*/ 1 h 158"/>
              <a:gd name="T46" fmla="*/ 150 w 152"/>
              <a:gd name="T47" fmla="*/ 2 h 158"/>
              <a:gd name="T48" fmla="*/ 152 w 152"/>
              <a:gd name="T49" fmla="*/ 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2" h="158">
                <a:moveTo>
                  <a:pt x="152" y="6"/>
                </a:moveTo>
                <a:cubicBezTo>
                  <a:pt x="152" y="8"/>
                  <a:pt x="150" y="11"/>
                  <a:pt x="148" y="13"/>
                </a:cubicBezTo>
                <a:cubicBezTo>
                  <a:pt x="88" y="73"/>
                  <a:pt x="88" y="73"/>
                  <a:pt x="88" y="73"/>
                </a:cubicBezTo>
                <a:cubicBezTo>
                  <a:pt x="88" y="146"/>
                  <a:pt x="88" y="146"/>
                  <a:pt x="88" y="146"/>
                </a:cubicBezTo>
                <a:cubicBezTo>
                  <a:pt x="118" y="146"/>
                  <a:pt x="118" y="146"/>
                  <a:pt x="118" y="146"/>
                </a:cubicBezTo>
                <a:cubicBezTo>
                  <a:pt x="120" y="146"/>
                  <a:pt x="121" y="146"/>
                  <a:pt x="122" y="147"/>
                </a:cubicBezTo>
                <a:cubicBezTo>
                  <a:pt x="123" y="149"/>
                  <a:pt x="124" y="150"/>
                  <a:pt x="124" y="152"/>
                </a:cubicBezTo>
                <a:cubicBezTo>
                  <a:pt x="124" y="153"/>
                  <a:pt x="123" y="155"/>
                  <a:pt x="122" y="156"/>
                </a:cubicBezTo>
                <a:cubicBezTo>
                  <a:pt x="121" y="157"/>
                  <a:pt x="120" y="158"/>
                  <a:pt x="118" y="158"/>
                </a:cubicBezTo>
                <a:cubicBezTo>
                  <a:pt x="33" y="158"/>
                  <a:pt x="33" y="158"/>
                  <a:pt x="33" y="158"/>
                </a:cubicBezTo>
                <a:cubicBezTo>
                  <a:pt x="32" y="158"/>
                  <a:pt x="30" y="157"/>
                  <a:pt x="29" y="156"/>
                </a:cubicBezTo>
                <a:cubicBezTo>
                  <a:pt x="28" y="155"/>
                  <a:pt x="27" y="153"/>
                  <a:pt x="27" y="152"/>
                </a:cubicBezTo>
                <a:cubicBezTo>
                  <a:pt x="27" y="150"/>
                  <a:pt x="28" y="149"/>
                  <a:pt x="29" y="147"/>
                </a:cubicBezTo>
                <a:cubicBezTo>
                  <a:pt x="30" y="146"/>
                  <a:pt x="32" y="146"/>
                  <a:pt x="33" y="146"/>
                </a:cubicBezTo>
                <a:cubicBezTo>
                  <a:pt x="64" y="146"/>
                  <a:pt x="64" y="146"/>
                  <a:pt x="64" y="146"/>
                </a:cubicBezTo>
                <a:cubicBezTo>
                  <a:pt x="64" y="73"/>
                  <a:pt x="64" y="73"/>
                  <a:pt x="64" y="73"/>
                </a:cubicBezTo>
                <a:cubicBezTo>
                  <a:pt x="4" y="13"/>
                  <a:pt x="4" y="13"/>
                  <a:pt x="4" y="13"/>
                </a:cubicBezTo>
                <a:cubicBezTo>
                  <a:pt x="1" y="11"/>
                  <a:pt x="0" y="8"/>
                  <a:pt x="0" y="6"/>
                </a:cubicBezTo>
                <a:cubicBezTo>
                  <a:pt x="0" y="4"/>
                  <a:pt x="0" y="3"/>
                  <a:pt x="1" y="2"/>
                </a:cubicBezTo>
                <a:cubicBezTo>
                  <a:pt x="3" y="2"/>
                  <a:pt x="4" y="1"/>
                  <a:pt x="5" y="1"/>
                </a:cubicBezTo>
                <a:cubicBezTo>
                  <a:pt x="6" y="0"/>
                  <a:pt x="8" y="0"/>
                  <a:pt x="9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4" y="0"/>
                  <a:pt x="145" y="0"/>
                  <a:pt x="146" y="1"/>
                </a:cubicBezTo>
                <a:cubicBezTo>
                  <a:pt x="148" y="1"/>
                  <a:pt x="149" y="2"/>
                  <a:pt x="150" y="2"/>
                </a:cubicBezTo>
                <a:cubicBezTo>
                  <a:pt x="151" y="3"/>
                  <a:pt x="152" y="4"/>
                  <a:pt x="152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83AC668F-0F4B-4D93-A472-FD53F75C3FD9}"/>
              </a:ext>
            </a:extLst>
          </p:cNvPr>
          <p:cNvSpPr/>
          <p:nvPr/>
        </p:nvSpPr>
        <p:spPr bwMode="auto">
          <a:xfrm>
            <a:off x="1172267" y="629989"/>
            <a:ext cx="347122" cy="379666"/>
          </a:xfrm>
          <a:custGeom>
            <a:avLst/>
            <a:gdLst>
              <a:gd name="T0" fmla="*/ 145 w 145"/>
              <a:gd name="T1" fmla="*/ 9 h 158"/>
              <a:gd name="T2" fmla="*/ 145 w 145"/>
              <a:gd name="T3" fmla="*/ 115 h 158"/>
              <a:gd name="T4" fmla="*/ 142 w 145"/>
              <a:gd name="T5" fmla="*/ 124 h 158"/>
              <a:gd name="T6" fmla="*/ 134 w 145"/>
              <a:gd name="T7" fmla="*/ 129 h 158"/>
              <a:gd name="T8" fmla="*/ 124 w 145"/>
              <a:gd name="T9" fmla="*/ 132 h 158"/>
              <a:gd name="T10" fmla="*/ 115 w 145"/>
              <a:gd name="T11" fmla="*/ 133 h 158"/>
              <a:gd name="T12" fmla="*/ 106 w 145"/>
              <a:gd name="T13" fmla="*/ 132 h 158"/>
              <a:gd name="T14" fmla="*/ 96 w 145"/>
              <a:gd name="T15" fmla="*/ 129 h 158"/>
              <a:gd name="T16" fmla="*/ 88 w 145"/>
              <a:gd name="T17" fmla="*/ 124 h 158"/>
              <a:gd name="T18" fmla="*/ 85 w 145"/>
              <a:gd name="T19" fmla="*/ 115 h 158"/>
              <a:gd name="T20" fmla="*/ 88 w 145"/>
              <a:gd name="T21" fmla="*/ 107 h 158"/>
              <a:gd name="T22" fmla="*/ 96 w 145"/>
              <a:gd name="T23" fmla="*/ 101 h 158"/>
              <a:gd name="T24" fmla="*/ 106 w 145"/>
              <a:gd name="T25" fmla="*/ 98 h 158"/>
              <a:gd name="T26" fmla="*/ 115 w 145"/>
              <a:gd name="T27" fmla="*/ 97 h 158"/>
              <a:gd name="T28" fmla="*/ 133 w 145"/>
              <a:gd name="T29" fmla="*/ 101 h 158"/>
              <a:gd name="T30" fmla="*/ 133 w 145"/>
              <a:gd name="T31" fmla="*/ 50 h 158"/>
              <a:gd name="T32" fmla="*/ 61 w 145"/>
              <a:gd name="T33" fmla="*/ 72 h 158"/>
              <a:gd name="T34" fmla="*/ 61 w 145"/>
              <a:gd name="T35" fmla="*/ 140 h 158"/>
              <a:gd name="T36" fmla="*/ 57 w 145"/>
              <a:gd name="T37" fmla="*/ 148 h 158"/>
              <a:gd name="T38" fmla="*/ 49 w 145"/>
              <a:gd name="T39" fmla="*/ 154 h 158"/>
              <a:gd name="T40" fmla="*/ 39 w 145"/>
              <a:gd name="T41" fmla="*/ 157 h 158"/>
              <a:gd name="T42" fmla="*/ 30 w 145"/>
              <a:gd name="T43" fmla="*/ 158 h 158"/>
              <a:gd name="T44" fmla="*/ 21 w 145"/>
              <a:gd name="T45" fmla="*/ 157 h 158"/>
              <a:gd name="T46" fmla="*/ 11 w 145"/>
              <a:gd name="T47" fmla="*/ 154 h 158"/>
              <a:gd name="T48" fmla="*/ 3 w 145"/>
              <a:gd name="T49" fmla="*/ 148 h 158"/>
              <a:gd name="T50" fmla="*/ 0 w 145"/>
              <a:gd name="T51" fmla="*/ 140 h 158"/>
              <a:gd name="T52" fmla="*/ 3 w 145"/>
              <a:gd name="T53" fmla="*/ 131 h 158"/>
              <a:gd name="T54" fmla="*/ 11 w 145"/>
              <a:gd name="T55" fmla="*/ 125 h 158"/>
              <a:gd name="T56" fmla="*/ 21 w 145"/>
              <a:gd name="T57" fmla="*/ 122 h 158"/>
              <a:gd name="T58" fmla="*/ 30 w 145"/>
              <a:gd name="T59" fmla="*/ 121 h 158"/>
              <a:gd name="T60" fmla="*/ 48 w 145"/>
              <a:gd name="T61" fmla="*/ 125 h 158"/>
              <a:gd name="T62" fmla="*/ 48 w 145"/>
              <a:gd name="T63" fmla="*/ 34 h 158"/>
              <a:gd name="T64" fmla="*/ 50 w 145"/>
              <a:gd name="T65" fmla="*/ 28 h 158"/>
              <a:gd name="T66" fmla="*/ 55 w 145"/>
              <a:gd name="T67" fmla="*/ 25 h 158"/>
              <a:gd name="T68" fmla="*/ 134 w 145"/>
              <a:gd name="T69" fmla="*/ 1 h 158"/>
              <a:gd name="T70" fmla="*/ 136 w 145"/>
              <a:gd name="T71" fmla="*/ 0 h 158"/>
              <a:gd name="T72" fmla="*/ 143 w 145"/>
              <a:gd name="T73" fmla="*/ 3 h 158"/>
              <a:gd name="T74" fmla="*/ 145 w 145"/>
              <a:gd name="T75" fmla="*/ 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5" h="158">
                <a:moveTo>
                  <a:pt x="145" y="9"/>
                </a:moveTo>
                <a:cubicBezTo>
                  <a:pt x="145" y="115"/>
                  <a:pt x="145" y="115"/>
                  <a:pt x="145" y="115"/>
                </a:cubicBezTo>
                <a:cubicBezTo>
                  <a:pt x="145" y="118"/>
                  <a:pt x="144" y="121"/>
                  <a:pt x="142" y="124"/>
                </a:cubicBezTo>
                <a:cubicBezTo>
                  <a:pt x="140" y="126"/>
                  <a:pt x="137" y="128"/>
                  <a:pt x="134" y="129"/>
                </a:cubicBezTo>
                <a:cubicBezTo>
                  <a:pt x="131" y="131"/>
                  <a:pt x="127" y="132"/>
                  <a:pt x="124" y="132"/>
                </a:cubicBezTo>
                <a:cubicBezTo>
                  <a:pt x="121" y="133"/>
                  <a:pt x="118" y="133"/>
                  <a:pt x="115" y="133"/>
                </a:cubicBezTo>
                <a:cubicBezTo>
                  <a:pt x="112" y="133"/>
                  <a:pt x="109" y="133"/>
                  <a:pt x="106" y="132"/>
                </a:cubicBezTo>
                <a:cubicBezTo>
                  <a:pt x="103" y="132"/>
                  <a:pt x="99" y="131"/>
                  <a:pt x="96" y="129"/>
                </a:cubicBezTo>
                <a:cubicBezTo>
                  <a:pt x="93" y="128"/>
                  <a:pt x="90" y="126"/>
                  <a:pt x="88" y="124"/>
                </a:cubicBezTo>
                <a:cubicBezTo>
                  <a:pt x="86" y="121"/>
                  <a:pt x="85" y="118"/>
                  <a:pt x="85" y="115"/>
                </a:cubicBezTo>
                <a:cubicBezTo>
                  <a:pt x="85" y="112"/>
                  <a:pt x="86" y="109"/>
                  <a:pt x="88" y="107"/>
                </a:cubicBezTo>
                <a:cubicBezTo>
                  <a:pt x="90" y="104"/>
                  <a:pt x="93" y="103"/>
                  <a:pt x="96" y="101"/>
                </a:cubicBezTo>
                <a:cubicBezTo>
                  <a:pt x="99" y="100"/>
                  <a:pt x="103" y="99"/>
                  <a:pt x="106" y="98"/>
                </a:cubicBezTo>
                <a:cubicBezTo>
                  <a:pt x="109" y="97"/>
                  <a:pt x="112" y="97"/>
                  <a:pt x="115" y="97"/>
                </a:cubicBezTo>
                <a:cubicBezTo>
                  <a:pt x="122" y="97"/>
                  <a:pt x="128" y="98"/>
                  <a:pt x="133" y="101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61" y="72"/>
                  <a:pt x="61" y="72"/>
                  <a:pt x="61" y="72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61" y="143"/>
                  <a:pt x="59" y="145"/>
                  <a:pt x="57" y="148"/>
                </a:cubicBezTo>
                <a:cubicBezTo>
                  <a:pt x="55" y="150"/>
                  <a:pt x="52" y="152"/>
                  <a:pt x="49" y="154"/>
                </a:cubicBezTo>
                <a:cubicBezTo>
                  <a:pt x="46" y="155"/>
                  <a:pt x="43" y="156"/>
                  <a:pt x="39" y="157"/>
                </a:cubicBezTo>
                <a:cubicBezTo>
                  <a:pt x="36" y="157"/>
                  <a:pt x="33" y="158"/>
                  <a:pt x="30" y="158"/>
                </a:cubicBezTo>
                <a:cubicBezTo>
                  <a:pt x="27" y="158"/>
                  <a:pt x="24" y="157"/>
                  <a:pt x="21" y="157"/>
                </a:cubicBezTo>
                <a:cubicBezTo>
                  <a:pt x="18" y="156"/>
                  <a:pt x="15" y="155"/>
                  <a:pt x="11" y="154"/>
                </a:cubicBezTo>
                <a:cubicBezTo>
                  <a:pt x="8" y="152"/>
                  <a:pt x="5" y="150"/>
                  <a:pt x="3" y="148"/>
                </a:cubicBezTo>
                <a:cubicBezTo>
                  <a:pt x="1" y="145"/>
                  <a:pt x="0" y="143"/>
                  <a:pt x="0" y="140"/>
                </a:cubicBezTo>
                <a:cubicBezTo>
                  <a:pt x="0" y="136"/>
                  <a:pt x="1" y="134"/>
                  <a:pt x="3" y="131"/>
                </a:cubicBezTo>
                <a:cubicBezTo>
                  <a:pt x="5" y="129"/>
                  <a:pt x="8" y="127"/>
                  <a:pt x="11" y="125"/>
                </a:cubicBezTo>
                <a:cubicBezTo>
                  <a:pt x="15" y="124"/>
                  <a:pt x="18" y="123"/>
                  <a:pt x="21" y="122"/>
                </a:cubicBezTo>
                <a:cubicBezTo>
                  <a:pt x="24" y="122"/>
                  <a:pt x="27" y="121"/>
                  <a:pt x="30" y="121"/>
                </a:cubicBezTo>
                <a:cubicBezTo>
                  <a:pt x="37" y="121"/>
                  <a:pt x="43" y="123"/>
                  <a:pt x="48" y="125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2"/>
                  <a:pt x="49" y="30"/>
                  <a:pt x="50" y="28"/>
                </a:cubicBezTo>
                <a:cubicBezTo>
                  <a:pt x="51" y="27"/>
                  <a:pt x="53" y="26"/>
                  <a:pt x="55" y="25"/>
                </a:cubicBezTo>
                <a:cubicBezTo>
                  <a:pt x="134" y="1"/>
                  <a:pt x="134" y="1"/>
                  <a:pt x="134" y="1"/>
                </a:cubicBezTo>
                <a:cubicBezTo>
                  <a:pt x="134" y="0"/>
                  <a:pt x="135" y="0"/>
                  <a:pt x="136" y="0"/>
                </a:cubicBezTo>
                <a:cubicBezTo>
                  <a:pt x="139" y="0"/>
                  <a:pt x="141" y="1"/>
                  <a:pt x="143" y="3"/>
                </a:cubicBezTo>
                <a:cubicBezTo>
                  <a:pt x="144" y="5"/>
                  <a:pt x="145" y="7"/>
                  <a:pt x="145" y="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D00B8CCD-CCB8-4509-BEDF-7F31503BE409}"/>
              </a:ext>
            </a:extLst>
          </p:cNvPr>
          <p:cNvSpPr>
            <a:spLocks noEditPoints="1"/>
          </p:cNvSpPr>
          <p:nvPr/>
        </p:nvSpPr>
        <p:spPr bwMode="auto">
          <a:xfrm>
            <a:off x="1627867" y="629989"/>
            <a:ext cx="376051" cy="379666"/>
          </a:xfrm>
          <a:custGeom>
            <a:avLst/>
            <a:gdLst>
              <a:gd name="T0" fmla="*/ 157 w 157"/>
              <a:gd name="T1" fmla="*/ 146 h 158"/>
              <a:gd name="T2" fmla="*/ 154 w 157"/>
              <a:gd name="T3" fmla="*/ 154 h 158"/>
              <a:gd name="T4" fmla="*/ 145 w 157"/>
              <a:gd name="T5" fmla="*/ 158 h 158"/>
              <a:gd name="T6" fmla="*/ 137 w 157"/>
              <a:gd name="T7" fmla="*/ 154 h 158"/>
              <a:gd name="T8" fmla="*/ 104 w 157"/>
              <a:gd name="T9" fmla="*/ 122 h 158"/>
              <a:gd name="T10" fmla="*/ 66 w 157"/>
              <a:gd name="T11" fmla="*/ 133 h 158"/>
              <a:gd name="T12" fmla="*/ 41 w 157"/>
              <a:gd name="T13" fmla="*/ 128 h 158"/>
              <a:gd name="T14" fmla="*/ 19 w 157"/>
              <a:gd name="T15" fmla="*/ 114 h 158"/>
              <a:gd name="T16" fmla="*/ 5 w 157"/>
              <a:gd name="T17" fmla="*/ 93 h 158"/>
              <a:gd name="T18" fmla="*/ 0 w 157"/>
              <a:gd name="T19" fmla="*/ 67 h 158"/>
              <a:gd name="T20" fmla="*/ 5 w 157"/>
              <a:gd name="T21" fmla="*/ 41 h 158"/>
              <a:gd name="T22" fmla="*/ 19 w 157"/>
              <a:gd name="T23" fmla="*/ 20 h 158"/>
              <a:gd name="T24" fmla="*/ 41 w 157"/>
              <a:gd name="T25" fmla="*/ 6 h 158"/>
              <a:gd name="T26" fmla="*/ 66 w 157"/>
              <a:gd name="T27" fmla="*/ 0 h 158"/>
              <a:gd name="T28" fmla="*/ 92 w 157"/>
              <a:gd name="T29" fmla="*/ 6 h 158"/>
              <a:gd name="T30" fmla="*/ 114 w 157"/>
              <a:gd name="T31" fmla="*/ 20 h 158"/>
              <a:gd name="T32" fmla="*/ 128 w 157"/>
              <a:gd name="T33" fmla="*/ 41 h 158"/>
              <a:gd name="T34" fmla="*/ 133 w 157"/>
              <a:gd name="T35" fmla="*/ 67 h 158"/>
              <a:gd name="T36" fmla="*/ 121 w 157"/>
              <a:gd name="T37" fmla="*/ 105 h 158"/>
              <a:gd name="T38" fmla="*/ 154 w 157"/>
              <a:gd name="T39" fmla="*/ 137 h 158"/>
              <a:gd name="T40" fmla="*/ 157 w 157"/>
              <a:gd name="T41" fmla="*/ 146 h 158"/>
              <a:gd name="T42" fmla="*/ 96 w 157"/>
              <a:gd name="T43" fmla="*/ 97 h 158"/>
              <a:gd name="T44" fmla="*/ 109 w 157"/>
              <a:gd name="T45" fmla="*/ 67 h 158"/>
              <a:gd name="T46" fmla="*/ 96 w 157"/>
              <a:gd name="T47" fmla="*/ 37 h 158"/>
              <a:gd name="T48" fmla="*/ 66 w 157"/>
              <a:gd name="T49" fmla="*/ 25 h 158"/>
              <a:gd name="T50" fmla="*/ 37 w 157"/>
              <a:gd name="T51" fmla="*/ 37 h 158"/>
              <a:gd name="T52" fmla="*/ 24 w 157"/>
              <a:gd name="T53" fmla="*/ 67 h 158"/>
              <a:gd name="T54" fmla="*/ 37 w 157"/>
              <a:gd name="T55" fmla="*/ 97 h 158"/>
              <a:gd name="T56" fmla="*/ 66 w 157"/>
              <a:gd name="T57" fmla="*/ 109 h 158"/>
              <a:gd name="T58" fmla="*/ 96 w 157"/>
              <a:gd name="T59" fmla="*/ 9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7" h="158">
                <a:moveTo>
                  <a:pt x="157" y="146"/>
                </a:moveTo>
                <a:cubicBezTo>
                  <a:pt x="157" y="149"/>
                  <a:pt x="156" y="152"/>
                  <a:pt x="154" y="154"/>
                </a:cubicBezTo>
                <a:cubicBezTo>
                  <a:pt x="151" y="156"/>
                  <a:pt x="148" y="158"/>
                  <a:pt x="145" y="158"/>
                </a:cubicBezTo>
                <a:cubicBezTo>
                  <a:pt x="142" y="158"/>
                  <a:pt x="139" y="156"/>
                  <a:pt x="137" y="154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93" y="130"/>
                  <a:pt x="80" y="133"/>
                  <a:pt x="66" y="133"/>
                </a:cubicBezTo>
                <a:cubicBezTo>
                  <a:pt x="57" y="133"/>
                  <a:pt x="49" y="132"/>
                  <a:pt x="41" y="128"/>
                </a:cubicBezTo>
                <a:cubicBezTo>
                  <a:pt x="32" y="125"/>
                  <a:pt x="25" y="120"/>
                  <a:pt x="19" y="114"/>
                </a:cubicBezTo>
                <a:cubicBezTo>
                  <a:pt x="13" y="108"/>
                  <a:pt x="9" y="101"/>
                  <a:pt x="5" y="93"/>
                </a:cubicBezTo>
                <a:cubicBezTo>
                  <a:pt x="2" y="85"/>
                  <a:pt x="0" y="76"/>
                  <a:pt x="0" y="67"/>
                </a:cubicBezTo>
                <a:cubicBezTo>
                  <a:pt x="0" y="58"/>
                  <a:pt x="2" y="49"/>
                  <a:pt x="5" y="41"/>
                </a:cubicBezTo>
                <a:cubicBezTo>
                  <a:pt x="9" y="33"/>
                  <a:pt x="13" y="26"/>
                  <a:pt x="19" y="20"/>
                </a:cubicBezTo>
                <a:cubicBezTo>
                  <a:pt x="25" y="14"/>
                  <a:pt x="32" y="9"/>
                  <a:pt x="41" y="6"/>
                </a:cubicBezTo>
                <a:cubicBezTo>
                  <a:pt x="49" y="2"/>
                  <a:pt x="57" y="0"/>
                  <a:pt x="66" y="0"/>
                </a:cubicBezTo>
                <a:cubicBezTo>
                  <a:pt x="75" y="0"/>
                  <a:pt x="84" y="2"/>
                  <a:pt x="92" y="6"/>
                </a:cubicBezTo>
                <a:cubicBezTo>
                  <a:pt x="101" y="9"/>
                  <a:pt x="108" y="14"/>
                  <a:pt x="114" y="20"/>
                </a:cubicBezTo>
                <a:cubicBezTo>
                  <a:pt x="120" y="26"/>
                  <a:pt x="124" y="33"/>
                  <a:pt x="128" y="41"/>
                </a:cubicBezTo>
                <a:cubicBezTo>
                  <a:pt x="131" y="49"/>
                  <a:pt x="133" y="58"/>
                  <a:pt x="133" y="67"/>
                </a:cubicBezTo>
                <a:cubicBezTo>
                  <a:pt x="133" y="81"/>
                  <a:pt x="129" y="93"/>
                  <a:pt x="121" y="105"/>
                </a:cubicBezTo>
                <a:cubicBezTo>
                  <a:pt x="154" y="137"/>
                  <a:pt x="154" y="137"/>
                  <a:pt x="154" y="137"/>
                </a:cubicBezTo>
                <a:cubicBezTo>
                  <a:pt x="156" y="139"/>
                  <a:pt x="157" y="142"/>
                  <a:pt x="157" y="146"/>
                </a:cubicBezTo>
                <a:close/>
                <a:moveTo>
                  <a:pt x="96" y="97"/>
                </a:moveTo>
                <a:cubicBezTo>
                  <a:pt x="105" y="89"/>
                  <a:pt x="109" y="79"/>
                  <a:pt x="109" y="67"/>
                </a:cubicBezTo>
                <a:cubicBezTo>
                  <a:pt x="109" y="55"/>
                  <a:pt x="105" y="45"/>
                  <a:pt x="96" y="37"/>
                </a:cubicBezTo>
                <a:cubicBezTo>
                  <a:pt x="88" y="29"/>
                  <a:pt x="78" y="25"/>
                  <a:pt x="66" y="25"/>
                </a:cubicBezTo>
                <a:cubicBezTo>
                  <a:pt x="55" y="25"/>
                  <a:pt x="45" y="29"/>
                  <a:pt x="37" y="37"/>
                </a:cubicBezTo>
                <a:cubicBezTo>
                  <a:pt x="28" y="45"/>
                  <a:pt x="24" y="55"/>
                  <a:pt x="24" y="67"/>
                </a:cubicBezTo>
                <a:cubicBezTo>
                  <a:pt x="24" y="79"/>
                  <a:pt x="28" y="89"/>
                  <a:pt x="37" y="97"/>
                </a:cubicBezTo>
                <a:cubicBezTo>
                  <a:pt x="45" y="105"/>
                  <a:pt x="55" y="109"/>
                  <a:pt x="66" y="109"/>
                </a:cubicBezTo>
                <a:cubicBezTo>
                  <a:pt x="78" y="109"/>
                  <a:pt x="88" y="105"/>
                  <a:pt x="96" y="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D605FBF7-D96F-402B-8E2C-2A120CBE190C}"/>
              </a:ext>
            </a:extLst>
          </p:cNvPr>
          <p:cNvSpPr>
            <a:spLocks noEditPoints="1"/>
          </p:cNvSpPr>
          <p:nvPr/>
        </p:nvSpPr>
        <p:spPr bwMode="auto">
          <a:xfrm>
            <a:off x="2112391" y="658916"/>
            <a:ext cx="404977" cy="321811"/>
          </a:xfrm>
          <a:custGeom>
            <a:avLst/>
            <a:gdLst>
              <a:gd name="T0" fmla="*/ 169 w 169"/>
              <a:gd name="T1" fmla="*/ 16 h 134"/>
              <a:gd name="T2" fmla="*/ 169 w 169"/>
              <a:gd name="T3" fmla="*/ 118 h 134"/>
              <a:gd name="T4" fmla="*/ 165 w 169"/>
              <a:gd name="T5" fmla="*/ 129 h 134"/>
              <a:gd name="T6" fmla="*/ 154 w 169"/>
              <a:gd name="T7" fmla="*/ 134 h 134"/>
              <a:gd name="T8" fmla="*/ 15 w 169"/>
              <a:gd name="T9" fmla="*/ 134 h 134"/>
              <a:gd name="T10" fmla="*/ 4 w 169"/>
              <a:gd name="T11" fmla="*/ 129 h 134"/>
              <a:gd name="T12" fmla="*/ 0 w 169"/>
              <a:gd name="T13" fmla="*/ 118 h 134"/>
              <a:gd name="T14" fmla="*/ 0 w 169"/>
              <a:gd name="T15" fmla="*/ 16 h 134"/>
              <a:gd name="T16" fmla="*/ 4 w 169"/>
              <a:gd name="T17" fmla="*/ 5 h 134"/>
              <a:gd name="T18" fmla="*/ 15 w 169"/>
              <a:gd name="T19" fmla="*/ 0 h 134"/>
              <a:gd name="T20" fmla="*/ 154 w 169"/>
              <a:gd name="T21" fmla="*/ 0 h 134"/>
              <a:gd name="T22" fmla="*/ 165 w 169"/>
              <a:gd name="T23" fmla="*/ 5 h 134"/>
              <a:gd name="T24" fmla="*/ 169 w 169"/>
              <a:gd name="T25" fmla="*/ 16 h 134"/>
              <a:gd name="T26" fmla="*/ 157 w 169"/>
              <a:gd name="T27" fmla="*/ 19 h 134"/>
              <a:gd name="T28" fmla="*/ 157 w 169"/>
              <a:gd name="T29" fmla="*/ 18 h 134"/>
              <a:gd name="T30" fmla="*/ 157 w 169"/>
              <a:gd name="T31" fmla="*/ 17 h 134"/>
              <a:gd name="T32" fmla="*/ 157 w 169"/>
              <a:gd name="T33" fmla="*/ 16 h 134"/>
              <a:gd name="T34" fmla="*/ 157 w 169"/>
              <a:gd name="T35" fmla="*/ 14 h 134"/>
              <a:gd name="T36" fmla="*/ 156 w 169"/>
              <a:gd name="T37" fmla="*/ 14 h 134"/>
              <a:gd name="T38" fmla="*/ 155 w 169"/>
              <a:gd name="T39" fmla="*/ 13 h 134"/>
              <a:gd name="T40" fmla="*/ 154 w 169"/>
              <a:gd name="T41" fmla="*/ 13 h 134"/>
              <a:gd name="T42" fmla="*/ 15 w 169"/>
              <a:gd name="T43" fmla="*/ 13 h 134"/>
              <a:gd name="T44" fmla="*/ 13 w 169"/>
              <a:gd name="T45" fmla="*/ 13 h 134"/>
              <a:gd name="T46" fmla="*/ 12 w 169"/>
              <a:gd name="T47" fmla="*/ 16 h 134"/>
              <a:gd name="T48" fmla="*/ 26 w 169"/>
              <a:gd name="T49" fmla="*/ 42 h 134"/>
              <a:gd name="T50" fmla="*/ 64 w 169"/>
              <a:gd name="T51" fmla="*/ 72 h 134"/>
              <a:gd name="T52" fmla="*/ 67 w 169"/>
              <a:gd name="T53" fmla="*/ 75 h 134"/>
              <a:gd name="T54" fmla="*/ 71 w 169"/>
              <a:gd name="T55" fmla="*/ 79 h 134"/>
              <a:gd name="T56" fmla="*/ 76 w 169"/>
              <a:gd name="T57" fmla="*/ 82 h 134"/>
              <a:gd name="T58" fmla="*/ 80 w 169"/>
              <a:gd name="T59" fmla="*/ 84 h 134"/>
              <a:gd name="T60" fmla="*/ 84 w 169"/>
              <a:gd name="T61" fmla="*/ 85 h 134"/>
              <a:gd name="T62" fmla="*/ 85 w 169"/>
              <a:gd name="T63" fmla="*/ 85 h 134"/>
              <a:gd name="T64" fmla="*/ 85 w 169"/>
              <a:gd name="T65" fmla="*/ 85 h 134"/>
              <a:gd name="T66" fmla="*/ 89 w 169"/>
              <a:gd name="T67" fmla="*/ 84 h 134"/>
              <a:gd name="T68" fmla="*/ 93 w 169"/>
              <a:gd name="T69" fmla="*/ 82 h 134"/>
              <a:gd name="T70" fmla="*/ 98 w 169"/>
              <a:gd name="T71" fmla="*/ 79 h 134"/>
              <a:gd name="T72" fmla="*/ 102 w 169"/>
              <a:gd name="T73" fmla="*/ 75 h 134"/>
              <a:gd name="T74" fmla="*/ 105 w 169"/>
              <a:gd name="T75" fmla="*/ 72 h 134"/>
              <a:gd name="T76" fmla="*/ 143 w 169"/>
              <a:gd name="T77" fmla="*/ 42 h 134"/>
              <a:gd name="T78" fmla="*/ 153 w 169"/>
              <a:gd name="T79" fmla="*/ 32 h 134"/>
              <a:gd name="T80" fmla="*/ 157 w 169"/>
              <a:gd name="T81" fmla="*/ 19 h 134"/>
              <a:gd name="T82" fmla="*/ 157 w 169"/>
              <a:gd name="T83" fmla="*/ 118 h 134"/>
              <a:gd name="T84" fmla="*/ 157 w 169"/>
              <a:gd name="T85" fmla="*/ 46 h 134"/>
              <a:gd name="T86" fmla="*/ 151 w 169"/>
              <a:gd name="T87" fmla="*/ 52 h 134"/>
              <a:gd name="T88" fmla="*/ 110 w 169"/>
              <a:gd name="T89" fmla="*/ 84 h 134"/>
              <a:gd name="T90" fmla="*/ 103 w 169"/>
              <a:gd name="T91" fmla="*/ 90 h 134"/>
              <a:gd name="T92" fmla="*/ 94 w 169"/>
              <a:gd name="T93" fmla="*/ 95 h 134"/>
              <a:gd name="T94" fmla="*/ 85 w 169"/>
              <a:gd name="T95" fmla="*/ 97 h 134"/>
              <a:gd name="T96" fmla="*/ 85 w 169"/>
              <a:gd name="T97" fmla="*/ 97 h 134"/>
              <a:gd name="T98" fmla="*/ 84 w 169"/>
              <a:gd name="T99" fmla="*/ 97 h 134"/>
              <a:gd name="T100" fmla="*/ 75 w 169"/>
              <a:gd name="T101" fmla="*/ 95 h 134"/>
              <a:gd name="T102" fmla="*/ 67 w 169"/>
              <a:gd name="T103" fmla="*/ 90 h 134"/>
              <a:gd name="T104" fmla="*/ 59 w 169"/>
              <a:gd name="T105" fmla="*/ 84 h 134"/>
              <a:gd name="T106" fmla="*/ 18 w 169"/>
              <a:gd name="T107" fmla="*/ 52 h 134"/>
              <a:gd name="T108" fmla="*/ 12 w 169"/>
              <a:gd name="T109" fmla="*/ 46 h 134"/>
              <a:gd name="T110" fmla="*/ 12 w 169"/>
              <a:gd name="T111" fmla="*/ 118 h 134"/>
              <a:gd name="T112" fmla="*/ 13 w 169"/>
              <a:gd name="T113" fmla="*/ 121 h 134"/>
              <a:gd name="T114" fmla="*/ 15 w 169"/>
              <a:gd name="T115" fmla="*/ 121 h 134"/>
              <a:gd name="T116" fmla="*/ 154 w 169"/>
              <a:gd name="T117" fmla="*/ 121 h 134"/>
              <a:gd name="T118" fmla="*/ 156 w 169"/>
              <a:gd name="T119" fmla="*/ 121 h 134"/>
              <a:gd name="T120" fmla="*/ 157 w 169"/>
              <a:gd name="T121" fmla="*/ 11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9" h="134">
                <a:moveTo>
                  <a:pt x="169" y="16"/>
                </a:moveTo>
                <a:cubicBezTo>
                  <a:pt x="169" y="118"/>
                  <a:pt x="169" y="118"/>
                  <a:pt x="169" y="118"/>
                </a:cubicBezTo>
                <a:cubicBezTo>
                  <a:pt x="169" y="123"/>
                  <a:pt x="168" y="126"/>
                  <a:pt x="165" y="129"/>
                </a:cubicBezTo>
                <a:cubicBezTo>
                  <a:pt x="162" y="132"/>
                  <a:pt x="158" y="134"/>
                  <a:pt x="154" y="134"/>
                </a:cubicBezTo>
                <a:cubicBezTo>
                  <a:pt x="15" y="134"/>
                  <a:pt x="15" y="134"/>
                  <a:pt x="15" y="134"/>
                </a:cubicBezTo>
                <a:cubicBezTo>
                  <a:pt x="11" y="134"/>
                  <a:pt x="7" y="132"/>
                  <a:pt x="4" y="129"/>
                </a:cubicBezTo>
                <a:cubicBezTo>
                  <a:pt x="1" y="126"/>
                  <a:pt x="0" y="123"/>
                  <a:pt x="0" y="118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1"/>
                  <a:pt x="1" y="8"/>
                  <a:pt x="4" y="5"/>
                </a:cubicBezTo>
                <a:cubicBezTo>
                  <a:pt x="7" y="2"/>
                  <a:pt x="11" y="0"/>
                  <a:pt x="15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8" y="0"/>
                  <a:pt x="162" y="2"/>
                  <a:pt x="165" y="5"/>
                </a:cubicBezTo>
                <a:cubicBezTo>
                  <a:pt x="168" y="8"/>
                  <a:pt x="169" y="11"/>
                  <a:pt x="169" y="16"/>
                </a:cubicBezTo>
                <a:close/>
                <a:moveTo>
                  <a:pt x="157" y="19"/>
                </a:moveTo>
                <a:cubicBezTo>
                  <a:pt x="157" y="19"/>
                  <a:pt x="157" y="19"/>
                  <a:pt x="157" y="18"/>
                </a:cubicBezTo>
                <a:cubicBezTo>
                  <a:pt x="157" y="17"/>
                  <a:pt x="157" y="17"/>
                  <a:pt x="157" y="17"/>
                </a:cubicBezTo>
                <a:cubicBezTo>
                  <a:pt x="157" y="16"/>
                  <a:pt x="157" y="16"/>
                  <a:pt x="157" y="16"/>
                </a:cubicBezTo>
                <a:cubicBezTo>
                  <a:pt x="157" y="15"/>
                  <a:pt x="157" y="15"/>
                  <a:pt x="157" y="14"/>
                </a:cubicBezTo>
                <a:cubicBezTo>
                  <a:pt x="157" y="14"/>
                  <a:pt x="156" y="14"/>
                  <a:pt x="156" y="14"/>
                </a:cubicBezTo>
                <a:cubicBezTo>
                  <a:pt x="156" y="13"/>
                  <a:pt x="156" y="13"/>
                  <a:pt x="155" y="13"/>
                </a:cubicBezTo>
                <a:cubicBezTo>
                  <a:pt x="155" y="13"/>
                  <a:pt x="155" y="13"/>
                  <a:pt x="154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4" y="13"/>
                  <a:pt x="13" y="13"/>
                  <a:pt x="13" y="13"/>
                </a:cubicBezTo>
                <a:cubicBezTo>
                  <a:pt x="12" y="14"/>
                  <a:pt x="12" y="15"/>
                  <a:pt x="12" y="16"/>
                </a:cubicBezTo>
                <a:cubicBezTo>
                  <a:pt x="12" y="26"/>
                  <a:pt x="17" y="35"/>
                  <a:pt x="26" y="42"/>
                </a:cubicBezTo>
                <a:cubicBezTo>
                  <a:pt x="38" y="52"/>
                  <a:pt x="51" y="62"/>
                  <a:pt x="64" y="72"/>
                </a:cubicBezTo>
                <a:cubicBezTo>
                  <a:pt x="64" y="73"/>
                  <a:pt x="65" y="74"/>
                  <a:pt x="67" y="75"/>
                </a:cubicBezTo>
                <a:cubicBezTo>
                  <a:pt x="69" y="77"/>
                  <a:pt x="70" y="78"/>
                  <a:pt x="71" y="79"/>
                </a:cubicBezTo>
                <a:cubicBezTo>
                  <a:pt x="72" y="80"/>
                  <a:pt x="74" y="81"/>
                  <a:pt x="76" y="82"/>
                </a:cubicBezTo>
                <a:cubicBezTo>
                  <a:pt x="77" y="83"/>
                  <a:pt x="79" y="84"/>
                  <a:pt x="80" y="84"/>
                </a:cubicBezTo>
                <a:cubicBezTo>
                  <a:pt x="82" y="85"/>
                  <a:pt x="83" y="85"/>
                  <a:pt x="84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6" y="85"/>
                  <a:pt x="87" y="85"/>
                  <a:pt x="89" y="84"/>
                </a:cubicBezTo>
                <a:cubicBezTo>
                  <a:pt x="90" y="84"/>
                  <a:pt x="92" y="83"/>
                  <a:pt x="93" y="82"/>
                </a:cubicBezTo>
                <a:cubicBezTo>
                  <a:pt x="95" y="81"/>
                  <a:pt x="97" y="80"/>
                  <a:pt x="98" y="79"/>
                </a:cubicBezTo>
                <a:cubicBezTo>
                  <a:pt x="99" y="78"/>
                  <a:pt x="100" y="77"/>
                  <a:pt x="102" y="75"/>
                </a:cubicBezTo>
                <a:cubicBezTo>
                  <a:pt x="104" y="74"/>
                  <a:pt x="105" y="73"/>
                  <a:pt x="105" y="72"/>
                </a:cubicBezTo>
                <a:cubicBezTo>
                  <a:pt x="118" y="62"/>
                  <a:pt x="131" y="52"/>
                  <a:pt x="143" y="42"/>
                </a:cubicBezTo>
                <a:cubicBezTo>
                  <a:pt x="147" y="40"/>
                  <a:pt x="150" y="36"/>
                  <a:pt x="153" y="32"/>
                </a:cubicBezTo>
                <a:cubicBezTo>
                  <a:pt x="156" y="27"/>
                  <a:pt x="157" y="23"/>
                  <a:pt x="157" y="19"/>
                </a:cubicBezTo>
                <a:close/>
                <a:moveTo>
                  <a:pt x="157" y="118"/>
                </a:moveTo>
                <a:cubicBezTo>
                  <a:pt x="157" y="46"/>
                  <a:pt x="157" y="46"/>
                  <a:pt x="157" y="46"/>
                </a:cubicBezTo>
                <a:cubicBezTo>
                  <a:pt x="155" y="48"/>
                  <a:pt x="153" y="50"/>
                  <a:pt x="151" y="52"/>
                </a:cubicBezTo>
                <a:cubicBezTo>
                  <a:pt x="134" y="65"/>
                  <a:pt x="120" y="76"/>
                  <a:pt x="110" y="84"/>
                </a:cubicBezTo>
                <a:cubicBezTo>
                  <a:pt x="107" y="87"/>
                  <a:pt x="105" y="89"/>
                  <a:pt x="103" y="90"/>
                </a:cubicBezTo>
                <a:cubicBezTo>
                  <a:pt x="100" y="92"/>
                  <a:pt x="98" y="93"/>
                  <a:pt x="94" y="95"/>
                </a:cubicBezTo>
                <a:cubicBezTo>
                  <a:pt x="91" y="97"/>
                  <a:pt x="88" y="97"/>
                  <a:pt x="85" y="97"/>
                </a:cubicBezTo>
                <a:cubicBezTo>
                  <a:pt x="85" y="97"/>
                  <a:pt x="85" y="97"/>
                  <a:pt x="85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1" y="97"/>
                  <a:pt x="78" y="97"/>
                  <a:pt x="75" y="95"/>
                </a:cubicBezTo>
                <a:cubicBezTo>
                  <a:pt x="71" y="93"/>
                  <a:pt x="69" y="92"/>
                  <a:pt x="67" y="90"/>
                </a:cubicBezTo>
                <a:cubicBezTo>
                  <a:pt x="65" y="89"/>
                  <a:pt x="62" y="87"/>
                  <a:pt x="59" y="84"/>
                </a:cubicBezTo>
                <a:cubicBezTo>
                  <a:pt x="49" y="76"/>
                  <a:pt x="35" y="65"/>
                  <a:pt x="18" y="52"/>
                </a:cubicBezTo>
                <a:cubicBezTo>
                  <a:pt x="16" y="50"/>
                  <a:pt x="14" y="48"/>
                  <a:pt x="12" y="46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12" y="119"/>
                  <a:pt x="12" y="120"/>
                  <a:pt x="13" y="121"/>
                </a:cubicBezTo>
                <a:cubicBezTo>
                  <a:pt x="13" y="121"/>
                  <a:pt x="14" y="121"/>
                  <a:pt x="15" y="121"/>
                </a:cubicBezTo>
                <a:cubicBezTo>
                  <a:pt x="154" y="121"/>
                  <a:pt x="154" y="121"/>
                  <a:pt x="154" y="121"/>
                </a:cubicBezTo>
                <a:cubicBezTo>
                  <a:pt x="155" y="121"/>
                  <a:pt x="156" y="121"/>
                  <a:pt x="156" y="121"/>
                </a:cubicBezTo>
                <a:cubicBezTo>
                  <a:pt x="157" y="120"/>
                  <a:pt x="157" y="119"/>
                  <a:pt x="157" y="11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EA87EA7C-C03A-43F6-8AD3-9EB3F9049D87}"/>
              </a:ext>
            </a:extLst>
          </p:cNvPr>
          <p:cNvSpPr/>
          <p:nvPr/>
        </p:nvSpPr>
        <p:spPr bwMode="auto">
          <a:xfrm>
            <a:off x="2625847" y="629989"/>
            <a:ext cx="404977" cy="350740"/>
          </a:xfrm>
          <a:custGeom>
            <a:avLst/>
            <a:gdLst>
              <a:gd name="T0" fmla="*/ 85 w 169"/>
              <a:gd name="T1" fmla="*/ 146 h 146"/>
              <a:gd name="T2" fmla="*/ 80 w 169"/>
              <a:gd name="T3" fmla="*/ 144 h 146"/>
              <a:gd name="T4" fmla="*/ 21 w 169"/>
              <a:gd name="T5" fmla="*/ 87 h 146"/>
              <a:gd name="T6" fmla="*/ 19 w 169"/>
              <a:gd name="T7" fmla="*/ 85 h 146"/>
              <a:gd name="T8" fmla="*/ 14 w 169"/>
              <a:gd name="T9" fmla="*/ 78 h 146"/>
              <a:gd name="T10" fmla="*/ 7 w 169"/>
              <a:gd name="T11" fmla="*/ 69 h 146"/>
              <a:gd name="T12" fmla="*/ 2 w 169"/>
              <a:gd name="T13" fmla="*/ 58 h 146"/>
              <a:gd name="T14" fmla="*/ 0 w 169"/>
              <a:gd name="T15" fmla="*/ 45 h 146"/>
              <a:gd name="T16" fmla="*/ 12 w 169"/>
              <a:gd name="T17" fmla="*/ 12 h 146"/>
              <a:gd name="T18" fmla="*/ 45 w 169"/>
              <a:gd name="T19" fmla="*/ 0 h 146"/>
              <a:gd name="T20" fmla="*/ 57 w 169"/>
              <a:gd name="T21" fmla="*/ 2 h 146"/>
              <a:gd name="T22" fmla="*/ 68 w 169"/>
              <a:gd name="T23" fmla="*/ 8 h 146"/>
              <a:gd name="T24" fmla="*/ 77 w 169"/>
              <a:gd name="T25" fmla="*/ 14 h 146"/>
              <a:gd name="T26" fmla="*/ 85 w 169"/>
              <a:gd name="T27" fmla="*/ 21 h 146"/>
              <a:gd name="T28" fmla="*/ 92 w 169"/>
              <a:gd name="T29" fmla="*/ 14 h 146"/>
              <a:gd name="T30" fmla="*/ 101 w 169"/>
              <a:gd name="T31" fmla="*/ 8 h 146"/>
              <a:gd name="T32" fmla="*/ 112 w 169"/>
              <a:gd name="T33" fmla="*/ 2 h 146"/>
              <a:gd name="T34" fmla="*/ 124 w 169"/>
              <a:gd name="T35" fmla="*/ 0 h 146"/>
              <a:gd name="T36" fmla="*/ 157 w 169"/>
              <a:gd name="T37" fmla="*/ 12 h 146"/>
              <a:gd name="T38" fmla="*/ 169 w 169"/>
              <a:gd name="T39" fmla="*/ 45 h 146"/>
              <a:gd name="T40" fmla="*/ 148 w 169"/>
              <a:gd name="T41" fmla="*/ 87 h 146"/>
              <a:gd name="T42" fmla="*/ 89 w 169"/>
              <a:gd name="T43" fmla="*/ 144 h 146"/>
              <a:gd name="T44" fmla="*/ 85 w 169"/>
              <a:gd name="T45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9" h="146">
                <a:moveTo>
                  <a:pt x="85" y="146"/>
                </a:moveTo>
                <a:cubicBezTo>
                  <a:pt x="83" y="146"/>
                  <a:pt x="82" y="145"/>
                  <a:pt x="80" y="144"/>
                </a:cubicBezTo>
                <a:cubicBezTo>
                  <a:pt x="21" y="87"/>
                  <a:pt x="21" y="87"/>
                  <a:pt x="21" y="87"/>
                </a:cubicBezTo>
                <a:cubicBezTo>
                  <a:pt x="21" y="86"/>
                  <a:pt x="20" y="86"/>
                  <a:pt x="19" y="85"/>
                </a:cubicBezTo>
                <a:cubicBezTo>
                  <a:pt x="18" y="83"/>
                  <a:pt x="16" y="81"/>
                  <a:pt x="14" y="78"/>
                </a:cubicBezTo>
                <a:cubicBezTo>
                  <a:pt x="11" y="75"/>
                  <a:pt x="9" y="72"/>
                  <a:pt x="7" y="69"/>
                </a:cubicBezTo>
                <a:cubicBezTo>
                  <a:pt x="5" y="66"/>
                  <a:pt x="4" y="62"/>
                  <a:pt x="2" y="58"/>
                </a:cubicBezTo>
                <a:cubicBezTo>
                  <a:pt x="1" y="53"/>
                  <a:pt x="0" y="49"/>
                  <a:pt x="0" y="45"/>
                </a:cubicBezTo>
                <a:cubicBezTo>
                  <a:pt x="0" y="31"/>
                  <a:pt x="4" y="20"/>
                  <a:pt x="12" y="12"/>
                </a:cubicBezTo>
                <a:cubicBezTo>
                  <a:pt x="20" y="4"/>
                  <a:pt x="31" y="0"/>
                  <a:pt x="45" y="0"/>
                </a:cubicBezTo>
                <a:cubicBezTo>
                  <a:pt x="49" y="0"/>
                  <a:pt x="53" y="1"/>
                  <a:pt x="57" y="2"/>
                </a:cubicBezTo>
                <a:cubicBezTo>
                  <a:pt x="61" y="4"/>
                  <a:pt x="65" y="6"/>
                  <a:pt x="68" y="8"/>
                </a:cubicBezTo>
                <a:cubicBezTo>
                  <a:pt x="72" y="10"/>
                  <a:pt x="75" y="12"/>
                  <a:pt x="77" y="14"/>
                </a:cubicBezTo>
                <a:cubicBezTo>
                  <a:pt x="80" y="16"/>
                  <a:pt x="82" y="19"/>
                  <a:pt x="85" y="21"/>
                </a:cubicBezTo>
                <a:cubicBezTo>
                  <a:pt x="87" y="19"/>
                  <a:pt x="89" y="16"/>
                  <a:pt x="92" y="14"/>
                </a:cubicBezTo>
                <a:cubicBezTo>
                  <a:pt x="94" y="12"/>
                  <a:pt x="97" y="10"/>
                  <a:pt x="101" y="8"/>
                </a:cubicBezTo>
                <a:cubicBezTo>
                  <a:pt x="104" y="6"/>
                  <a:pt x="108" y="4"/>
                  <a:pt x="112" y="2"/>
                </a:cubicBezTo>
                <a:cubicBezTo>
                  <a:pt x="116" y="1"/>
                  <a:pt x="120" y="0"/>
                  <a:pt x="124" y="0"/>
                </a:cubicBezTo>
                <a:cubicBezTo>
                  <a:pt x="138" y="0"/>
                  <a:pt x="149" y="4"/>
                  <a:pt x="157" y="12"/>
                </a:cubicBezTo>
                <a:cubicBezTo>
                  <a:pt x="165" y="20"/>
                  <a:pt x="169" y="31"/>
                  <a:pt x="169" y="45"/>
                </a:cubicBezTo>
                <a:cubicBezTo>
                  <a:pt x="169" y="59"/>
                  <a:pt x="162" y="73"/>
                  <a:pt x="148" y="87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8" y="145"/>
                  <a:pt x="86" y="146"/>
                  <a:pt x="85" y="1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id="{051A15AF-D4AD-4637-B46B-10BCB85CBA88}"/>
              </a:ext>
            </a:extLst>
          </p:cNvPr>
          <p:cNvSpPr/>
          <p:nvPr/>
        </p:nvSpPr>
        <p:spPr bwMode="auto">
          <a:xfrm>
            <a:off x="3139300" y="608296"/>
            <a:ext cx="376051" cy="361587"/>
          </a:xfrm>
          <a:custGeom>
            <a:avLst/>
            <a:gdLst>
              <a:gd name="T0" fmla="*/ 157 w 157"/>
              <a:gd name="T1" fmla="*/ 58 h 150"/>
              <a:gd name="T2" fmla="*/ 155 w 157"/>
              <a:gd name="T3" fmla="*/ 63 h 150"/>
              <a:gd name="T4" fmla="*/ 120 w 157"/>
              <a:gd name="T5" fmla="*/ 96 h 150"/>
              <a:gd name="T6" fmla="*/ 129 w 157"/>
              <a:gd name="T7" fmla="*/ 144 h 150"/>
              <a:gd name="T8" fmla="*/ 129 w 157"/>
              <a:gd name="T9" fmla="*/ 146 h 150"/>
              <a:gd name="T10" fmla="*/ 128 w 157"/>
              <a:gd name="T11" fmla="*/ 149 h 150"/>
              <a:gd name="T12" fmla="*/ 125 w 157"/>
              <a:gd name="T13" fmla="*/ 150 h 150"/>
              <a:gd name="T14" fmla="*/ 121 w 157"/>
              <a:gd name="T15" fmla="*/ 149 h 150"/>
              <a:gd name="T16" fmla="*/ 79 w 157"/>
              <a:gd name="T17" fmla="*/ 127 h 150"/>
              <a:gd name="T18" fmla="*/ 36 w 157"/>
              <a:gd name="T19" fmla="*/ 149 h 150"/>
              <a:gd name="T20" fmla="*/ 32 w 157"/>
              <a:gd name="T21" fmla="*/ 150 h 150"/>
              <a:gd name="T22" fmla="*/ 29 w 157"/>
              <a:gd name="T23" fmla="*/ 149 h 150"/>
              <a:gd name="T24" fmla="*/ 28 w 157"/>
              <a:gd name="T25" fmla="*/ 146 h 150"/>
              <a:gd name="T26" fmla="*/ 29 w 157"/>
              <a:gd name="T27" fmla="*/ 144 h 150"/>
              <a:gd name="T28" fmla="*/ 37 w 157"/>
              <a:gd name="T29" fmla="*/ 96 h 150"/>
              <a:gd name="T30" fmla="*/ 2 w 157"/>
              <a:gd name="T31" fmla="*/ 63 h 150"/>
              <a:gd name="T32" fmla="*/ 0 w 157"/>
              <a:gd name="T33" fmla="*/ 58 h 150"/>
              <a:gd name="T34" fmla="*/ 5 w 157"/>
              <a:gd name="T35" fmla="*/ 54 h 150"/>
              <a:gd name="T36" fmla="*/ 53 w 157"/>
              <a:gd name="T37" fmla="*/ 47 h 150"/>
              <a:gd name="T38" fmla="*/ 74 w 157"/>
              <a:gd name="T39" fmla="*/ 4 h 150"/>
              <a:gd name="T40" fmla="*/ 79 w 157"/>
              <a:gd name="T41" fmla="*/ 0 h 150"/>
              <a:gd name="T42" fmla="*/ 83 w 157"/>
              <a:gd name="T43" fmla="*/ 4 h 150"/>
              <a:gd name="T44" fmla="*/ 105 w 157"/>
              <a:gd name="T45" fmla="*/ 47 h 150"/>
              <a:gd name="T46" fmla="*/ 152 w 157"/>
              <a:gd name="T47" fmla="*/ 54 h 150"/>
              <a:gd name="T48" fmla="*/ 157 w 157"/>
              <a:gd name="T49" fmla="*/ 5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7" h="150">
                <a:moveTo>
                  <a:pt x="157" y="58"/>
                </a:moveTo>
                <a:cubicBezTo>
                  <a:pt x="157" y="60"/>
                  <a:pt x="156" y="61"/>
                  <a:pt x="155" y="63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29" y="144"/>
                  <a:pt x="129" y="145"/>
                  <a:pt x="129" y="146"/>
                </a:cubicBezTo>
                <a:cubicBezTo>
                  <a:pt x="129" y="147"/>
                  <a:pt x="128" y="148"/>
                  <a:pt x="128" y="149"/>
                </a:cubicBezTo>
                <a:cubicBezTo>
                  <a:pt x="127" y="150"/>
                  <a:pt x="126" y="150"/>
                  <a:pt x="125" y="150"/>
                </a:cubicBezTo>
                <a:cubicBezTo>
                  <a:pt x="124" y="150"/>
                  <a:pt x="122" y="150"/>
                  <a:pt x="121" y="149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36" y="149"/>
                  <a:pt x="36" y="149"/>
                  <a:pt x="36" y="149"/>
                </a:cubicBezTo>
                <a:cubicBezTo>
                  <a:pt x="35" y="150"/>
                  <a:pt x="34" y="150"/>
                  <a:pt x="32" y="150"/>
                </a:cubicBezTo>
                <a:cubicBezTo>
                  <a:pt x="31" y="150"/>
                  <a:pt x="30" y="150"/>
                  <a:pt x="29" y="149"/>
                </a:cubicBezTo>
                <a:cubicBezTo>
                  <a:pt x="29" y="148"/>
                  <a:pt x="28" y="147"/>
                  <a:pt x="28" y="146"/>
                </a:cubicBezTo>
                <a:cubicBezTo>
                  <a:pt x="28" y="145"/>
                  <a:pt x="28" y="145"/>
                  <a:pt x="29" y="144"/>
                </a:cubicBezTo>
                <a:cubicBezTo>
                  <a:pt x="37" y="96"/>
                  <a:pt x="37" y="96"/>
                  <a:pt x="37" y="96"/>
                </a:cubicBezTo>
                <a:cubicBezTo>
                  <a:pt x="2" y="63"/>
                  <a:pt x="2" y="63"/>
                  <a:pt x="2" y="63"/>
                </a:cubicBezTo>
                <a:cubicBezTo>
                  <a:pt x="1" y="61"/>
                  <a:pt x="0" y="60"/>
                  <a:pt x="0" y="58"/>
                </a:cubicBezTo>
                <a:cubicBezTo>
                  <a:pt x="0" y="56"/>
                  <a:pt x="2" y="55"/>
                  <a:pt x="5" y="54"/>
                </a:cubicBezTo>
                <a:cubicBezTo>
                  <a:pt x="53" y="47"/>
                  <a:pt x="53" y="47"/>
                  <a:pt x="53" y="47"/>
                </a:cubicBezTo>
                <a:cubicBezTo>
                  <a:pt x="74" y="4"/>
                  <a:pt x="74" y="4"/>
                  <a:pt x="74" y="4"/>
                </a:cubicBezTo>
                <a:cubicBezTo>
                  <a:pt x="75" y="2"/>
                  <a:pt x="77" y="0"/>
                  <a:pt x="79" y="0"/>
                </a:cubicBezTo>
                <a:cubicBezTo>
                  <a:pt x="81" y="0"/>
                  <a:pt x="82" y="2"/>
                  <a:pt x="83" y="4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152" y="54"/>
                  <a:pt x="152" y="54"/>
                  <a:pt x="152" y="54"/>
                </a:cubicBezTo>
                <a:cubicBezTo>
                  <a:pt x="156" y="55"/>
                  <a:pt x="157" y="56"/>
                  <a:pt x="157" y="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311B6EA4-7C4F-4BAC-987B-8FE3BF073496}"/>
              </a:ext>
            </a:extLst>
          </p:cNvPr>
          <p:cNvSpPr>
            <a:spLocks noEditPoints="1"/>
          </p:cNvSpPr>
          <p:nvPr/>
        </p:nvSpPr>
        <p:spPr bwMode="auto">
          <a:xfrm>
            <a:off x="3623825" y="608296"/>
            <a:ext cx="376051" cy="361587"/>
          </a:xfrm>
          <a:custGeom>
            <a:avLst/>
            <a:gdLst>
              <a:gd name="T0" fmla="*/ 157 w 157"/>
              <a:gd name="T1" fmla="*/ 58 h 150"/>
              <a:gd name="T2" fmla="*/ 155 w 157"/>
              <a:gd name="T3" fmla="*/ 63 h 150"/>
              <a:gd name="T4" fmla="*/ 120 w 157"/>
              <a:gd name="T5" fmla="*/ 96 h 150"/>
              <a:gd name="T6" fmla="*/ 129 w 157"/>
              <a:gd name="T7" fmla="*/ 144 h 150"/>
              <a:gd name="T8" fmla="*/ 129 w 157"/>
              <a:gd name="T9" fmla="*/ 146 h 150"/>
              <a:gd name="T10" fmla="*/ 125 w 157"/>
              <a:gd name="T11" fmla="*/ 150 h 150"/>
              <a:gd name="T12" fmla="*/ 121 w 157"/>
              <a:gd name="T13" fmla="*/ 149 h 150"/>
              <a:gd name="T14" fmla="*/ 79 w 157"/>
              <a:gd name="T15" fmla="*/ 127 h 150"/>
              <a:gd name="T16" fmla="*/ 36 w 157"/>
              <a:gd name="T17" fmla="*/ 149 h 150"/>
              <a:gd name="T18" fmla="*/ 32 w 157"/>
              <a:gd name="T19" fmla="*/ 150 h 150"/>
              <a:gd name="T20" fmla="*/ 29 w 157"/>
              <a:gd name="T21" fmla="*/ 149 h 150"/>
              <a:gd name="T22" fmla="*/ 28 w 157"/>
              <a:gd name="T23" fmla="*/ 146 h 150"/>
              <a:gd name="T24" fmla="*/ 29 w 157"/>
              <a:gd name="T25" fmla="*/ 144 h 150"/>
              <a:gd name="T26" fmla="*/ 37 w 157"/>
              <a:gd name="T27" fmla="*/ 96 h 150"/>
              <a:gd name="T28" fmla="*/ 2 w 157"/>
              <a:gd name="T29" fmla="*/ 63 h 150"/>
              <a:gd name="T30" fmla="*/ 0 w 157"/>
              <a:gd name="T31" fmla="*/ 58 h 150"/>
              <a:gd name="T32" fmla="*/ 5 w 157"/>
              <a:gd name="T33" fmla="*/ 54 h 150"/>
              <a:gd name="T34" fmla="*/ 53 w 157"/>
              <a:gd name="T35" fmla="*/ 47 h 150"/>
              <a:gd name="T36" fmla="*/ 74 w 157"/>
              <a:gd name="T37" fmla="*/ 4 h 150"/>
              <a:gd name="T38" fmla="*/ 79 w 157"/>
              <a:gd name="T39" fmla="*/ 0 h 150"/>
              <a:gd name="T40" fmla="*/ 83 w 157"/>
              <a:gd name="T41" fmla="*/ 4 h 150"/>
              <a:gd name="T42" fmla="*/ 104 w 157"/>
              <a:gd name="T43" fmla="*/ 47 h 150"/>
              <a:gd name="T44" fmla="*/ 152 w 157"/>
              <a:gd name="T45" fmla="*/ 54 h 150"/>
              <a:gd name="T46" fmla="*/ 157 w 157"/>
              <a:gd name="T47" fmla="*/ 58 h 150"/>
              <a:gd name="T48" fmla="*/ 107 w 157"/>
              <a:gd name="T49" fmla="*/ 92 h 150"/>
              <a:gd name="T50" fmla="*/ 136 w 157"/>
              <a:gd name="T51" fmla="*/ 64 h 150"/>
              <a:gd name="T52" fmla="*/ 96 w 157"/>
              <a:gd name="T53" fmla="*/ 58 h 150"/>
              <a:gd name="T54" fmla="*/ 79 w 157"/>
              <a:gd name="T55" fmla="*/ 22 h 150"/>
              <a:gd name="T56" fmla="*/ 61 w 157"/>
              <a:gd name="T57" fmla="*/ 58 h 150"/>
              <a:gd name="T58" fmla="*/ 21 w 157"/>
              <a:gd name="T59" fmla="*/ 64 h 150"/>
              <a:gd name="T60" fmla="*/ 50 w 157"/>
              <a:gd name="T61" fmla="*/ 92 h 150"/>
              <a:gd name="T62" fmla="*/ 43 w 157"/>
              <a:gd name="T63" fmla="*/ 132 h 150"/>
              <a:gd name="T64" fmla="*/ 79 w 157"/>
              <a:gd name="T65" fmla="*/ 113 h 150"/>
              <a:gd name="T66" fmla="*/ 114 w 157"/>
              <a:gd name="T67" fmla="*/ 132 h 150"/>
              <a:gd name="T68" fmla="*/ 107 w 157"/>
              <a:gd name="T69" fmla="*/ 9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7" h="150">
                <a:moveTo>
                  <a:pt x="157" y="58"/>
                </a:moveTo>
                <a:cubicBezTo>
                  <a:pt x="157" y="60"/>
                  <a:pt x="156" y="61"/>
                  <a:pt x="155" y="63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29" y="144"/>
                  <a:pt x="129" y="145"/>
                  <a:pt x="129" y="146"/>
                </a:cubicBezTo>
                <a:cubicBezTo>
                  <a:pt x="129" y="149"/>
                  <a:pt x="127" y="150"/>
                  <a:pt x="125" y="150"/>
                </a:cubicBezTo>
                <a:cubicBezTo>
                  <a:pt x="124" y="150"/>
                  <a:pt x="122" y="150"/>
                  <a:pt x="121" y="149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36" y="149"/>
                  <a:pt x="36" y="149"/>
                  <a:pt x="36" y="149"/>
                </a:cubicBezTo>
                <a:cubicBezTo>
                  <a:pt x="35" y="150"/>
                  <a:pt x="33" y="150"/>
                  <a:pt x="32" y="150"/>
                </a:cubicBezTo>
                <a:cubicBezTo>
                  <a:pt x="31" y="150"/>
                  <a:pt x="30" y="150"/>
                  <a:pt x="29" y="149"/>
                </a:cubicBezTo>
                <a:cubicBezTo>
                  <a:pt x="29" y="148"/>
                  <a:pt x="28" y="147"/>
                  <a:pt x="28" y="146"/>
                </a:cubicBezTo>
                <a:cubicBezTo>
                  <a:pt x="28" y="145"/>
                  <a:pt x="28" y="145"/>
                  <a:pt x="29" y="144"/>
                </a:cubicBezTo>
                <a:cubicBezTo>
                  <a:pt x="37" y="96"/>
                  <a:pt x="37" y="96"/>
                  <a:pt x="37" y="96"/>
                </a:cubicBezTo>
                <a:cubicBezTo>
                  <a:pt x="2" y="63"/>
                  <a:pt x="2" y="63"/>
                  <a:pt x="2" y="63"/>
                </a:cubicBezTo>
                <a:cubicBezTo>
                  <a:pt x="1" y="61"/>
                  <a:pt x="0" y="60"/>
                  <a:pt x="0" y="58"/>
                </a:cubicBezTo>
                <a:cubicBezTo>
                  <a:pt x="0" y="56"/>
                  <a:pt x="2" y="55"/>
                  <a:pt x="5" y="54"/>
                </a:cubicBezTo>
                <a:cubicBezTo>
                  <a:pt x="53" y="47"/>
                  <a:pt x="53" y="47"/>
                  <a:pt x="53" y="47"/>
                </a:cubicBezTo>
                <a:cubicBezTo>
                  <a:pt x="74" y="4"/>
                  <a:pt x="74" y="4"/>
                  <a:pt x="74" y="4"/>
                </a:cubicBezTo>
                <a:cubicBezTo>
                  <a:pt x="75" y="2"/>
                  <a:pt x="77" y="0"/>
                  <a:pt x="79" y="0"/>
                </a:cubicBezTo>
                <a:cubicBezTo>
                  <a:pt x="80" y="0"/>
                  <a:pt x="82" y="2"/>
                  <a:pt x="83" y="4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52" y="54"/>
                  <a:pt x="152" y="54"/>
                  <a:pt x="152" y="54"/>
                </a:cubicBezTo>
                <a:cubicBezTo>
                  <a:pt x="155" y="55"/>
                  <a:pt x="157" y="56"/>
                  <a:pt x="157" y="58"/>
                </a:cubicBezTo>
                <a:close/>
                <a:moveTo>
                  <a:pt x="107" y="92"/>
                </a:moveTo>
                <a:cubicBezTo>
                  <a:pt x="136" y="64"/>
                  <a:pt x="136" y="64"/>
                  <a:pt x="136" y="64"/>
                </a:cubicBezTo>
                <a:cubicBezTo>
                  <a:pt x="96" y="58"/>
                  <a:pt x="96" y="58"/>
                  <a:pt x="96" y="58"/>
                </a:cubicBezTo>
                <a:cubicBezTo>
                  <a:pt x="79" y="22"/>
                  <a:pt x="79" y="22"/>
                  <a:pt x="79" y="22"/>
                </a:cubicBezTo>
                <a:cubicBezTo>
                  <a:pt x="61" y="58"/>
                  <a:pt x="61" y="58"/>
                  <a:pt x="61" y="58"/>
                </a:cubicBezTo>
                <a:cubicBezTo>
                  <a:pt x="21" y="64"/>
                  <a:pt x="21" y="64"/>
                  <a:pt x="21" y="64"/>
                </a:cubicBezTo>
                <a:cubicBezTo>
                  <a:pt x="50" y="92"/>
                  <a:pt x="50" y="92"/>
                  <a:pt x="50" y="92"/>
                </a:cubicBezTo>
                <a:cubicBezTo>
                  <a:pt x="43" y="132"/>
                  <a:pt x="43" y="132"/>
                  <a:pt x="43" y="132"/>
                </a:cubicBezTo>
                <a:cubicBezTo>
                  <a:pt x="79" y="113"/>
                  <a:pt x="79" y="113"/>
                  <a:pt x="79" y="113"/>
                </a:cubicBezTo>
                <a:cubicBezTo>
                  <a:pt x="114" y="132"/>
                  <a:pt x="114" y="132"/>
                  <a:pt x="114" y="132"/>
                </a:cubicBezTo>
                <a:lnTo>
                  <a:pt x="107" y="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5DFFCA6A-F337-412F-BC13-2ADDD6A6A5BC}"/>
              </a:ext>
            </a:extLst>
          </p:cNvPr>
          <p:cNvSpPr>
            <a:spLocks noEditPoints="1"/>
          </p:cNvSpPr>
          <p:nvPr/>
        </p:nvSpPr>
        <p:spPr bwMode="auto">
          <a:xfrm>
            <a:off x="4108353" y="629989"/>
            <a:ext cx="318198" cy="350740"/>
          </a:xfrm>
          <a:custGeom>
            <a:avLst/>
            <a:gdLst>
              <a:gd name="T0" fmla="*/ 133 w 133"/>
              <a:gd name="T1" fmla="*/ 121 h 146"/>
              <a:gd name="T2" fmla="*/ 126 w 133"/>
              <a:gd name="T3" fmla="*/ 139 h 146"/>
              <a:gd name="T4" fmla="*/ 108 w 133"/>
              <a:gd name="T5" fmla="*/ 146 h 146"/>
              <a:gd name="T6" fmla="*/ 25 w 133"/>
              <a:gd name="T7" fmla="*/ 146 h 146"/>
              <a:gd name="T8" fmla="*/ 7 w 133"/>
              <a:gd name="T9" fmla="*/ 139 h 146"/>
              <a:gd name="T10" fmla="*/ 0 w 133"/>
              <a:gd name="T11" fmla="*/ 121 h 146"/>
              <a:gd name="T12" fmla="*/ 0 w 133"/>
              <a:gd name="T13" fmla="*/ 111 h 146"/>
              <a:gd name="T14" fmla="*/ 2 w 133"/>
              <a:gd name="T15" fmla="*/ 101 h 146"/>
              <a:gd name="T16" fmla="*/ 4 w 133"/>
              <a:gd name="T17" fmla="*/ 91 h 146"/>
              <a:gd name="T18" fmla="*/ 8 w 133"/>
              <a:gd name="T19" fmla="*/ 82 h 146"/>
              <a:gd name="T20" fmla="*/ 14 w 133"/>
              <a:gd name="T21" fmla="*/ 74 h 146"/>
              <a:gd name="T22" fmla="*/ 22 w 133"/>
              <a:gd name="T23" fmla="*/ 69 h 146"/>
              <a:gd name="T24" fmla="*/ 33 w 133"/>
              <a:gd name="T25" fmla="*/ 67 h 146"/>
              <a:gd name="T26" fmla="*/ 37 w 133"/>
              <a:gd name="T27" fmla="*/ 69 h 146"/>
              <a:gd name="T28" fmla="*/ 44 w 133"/>
              <a:gd name="T29" fmla="*/ 73 h 146"/>
              <a:gd name="T30" fmla="*/ 54 w 133"/>
              <a:gd name="T31" fmla="*/ 78 h 146"/>
              <a:gd name="T32" fmla="*/ 66 w 133"/>
              <a:gd name="T33" fmla="*/ 80 h 146"/>
              <a:gd name="T34" fmla="*/ 79 w 133"/>
              <a:gd name="T35" fmla="*/ 78 h 146"/>
              <a:gd name="T36" fmla="*/ 89 w 133"/>
              <a:gd name="T37" fmla="*/ 73 h 146"/>
              <a:gd name="T38" fmla="*/ 96 w 133"/>
              <a:gd name="T39" fmla="*/ 69 h 146"/>
              <a:gd name="T40" fmla="*/ 100 w 133"/>
              <a:gd name="T41" fmla="*/ 67 h 146"/>
              <a:gd name="T42" fmla="*/ 111 w 133"/>
              <a:gd name="T43" fmla="*/ 69 h 146"/>
              <a:gd name="T44" fmla="*/ 119 w 133"/>
              <a:gd name="T45" fmla="*/ 74 h 146"/>
              <a:gd name="T46" fmla="*/ 125 w 133"/>
              <a:gd name="T47" fmla="*/ 82 h 146"/>
              <a:gd name="T48" fmla="*/ 129 w 133"/>
              <a:gd name="T49" fmla="*/ 91 h 146"/>
              <a:gd name="T50" fmla="*/ 131 w 133"/>
              <a:gd name="T51" fmla="*/ 101 h 146"/>
              <a:gd name="T52" fmla="*/ 133 w 133"/>
              <a:gd name="T53" fmla="*/ 111 h 146"/>
              <a:gd name="T54" fmla="*/ 133 w 133"/>
              <a:gd name="T55" fmla="*/ 121 h 146"/>
              <a:gd name="T56" fmla="*/ 92 w 133"/>
              <a:gd name="T57" fmla="*/ 11 h 146"/>
              <a:gd name="T58" fmla="*/ 103 w 133"/>
              <a:gd name="T59" fmla="*/ 37 h 146"/>
              <a:gd name="T60" fmla="*/ 92 w 133"/>
              <a:gd name="T61" fmla="*/ 62 h 146"/>
              <a:gd name="T62" fmla="*/ 66 w 133"/>
              <a:gd name="T63" fmla="*/ 73 h 146"/>
              <a:gd name="T64" fmla="*/ 41 w 133"/>
              <a:gd name="T65" fmla="*/ 62 h 146"/>
              <a:gd name="T66" fmla="*/ 30 w 133"/>
              <a:gd name="T67" fmla="*/ 37 h 146"/>
              <a:gd name="T68" fmla="*/ 41 w 133"/>
              <a:gd name="T69" fmla="*/ 11 h 146"/>
              <a:gd name="T70" fmla="*/ 66 w 133"/>
              <a:gd name="T71" fmla="*/ 0 h 146"/>
              <a:gd name="T72" fmla="*/ 92 w 133"/>
              <a:gd name="T73" fmla="*/ 1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3" h="146">
                <a:moveTo>
                  <a:pt x="133" y="121"/>
                </a:moveTo>
                <a:cubicBezTo>
                  <a:pt x="133" y="129"/>
                  <a:pt x="131" y="135"/>
                  <a:pt x="126" y="139"/>
                </a:cubicBezTo>
                <a:cubicBezTo>
                  <a:pt x="121" y="143"/>
                  <a:pt x="115" y="146"/>
                  <a:pt x="108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17" y="146"/>
                  <a:pt x="11" y="143"/>
                  <a:pt x="7" y="139"/>
                </a:cubicBezTo>
                <a:cubicBezTo>
                  <a:pt x="2" y="135"/>
                  <a:pt x="0" y="129"/>
                  <a:pt x="0" y="121"/>
                </a:cubicBezTo>
                <a:cubicBezTo>
                  <a:pt x="0" y="118"/>
                  <a:pt x="0" y="114"/>
                  <a:pt x="0" y="111"/>
                </a:cubicBezTo>
                <a:cubicBezTo>
                  <a:pt x="0" y="108"/>
                  <a:pt x="1" y="105"/>
                  <a:pt x="2" y="101"/>
                </a:cubicBezTo>
                <a:cubicBezTo>
                  <a:pt x="2" y="97"/>
                  <a:pt x="3" y="94"/>
                  <a:pt x="4" y="91"/>
                </a:cubicBezTo>
                <a:cubicBezTo>
                  <a:pt x="5" y="88"/>
                  <a:pt x="6" y="85"/>
                  <a:pt x="8" y="82"/>
                </a:cubicBezTo>
                <a:cubicBezTo>
                  <a:pt x="10" y="79"/>
                  <a:pt x="12" y="76"/>
                  <a:pt x="14" y="74"/>
                </a:cubicBezTo>
                <a:cubicBezTo>
                  <a:pt x="16" y="72"/>
                  <a:pt x="19" y="70"/>
                  <a:pt x="22" y="69"/>
                </a:cubicBezTo>
                <a:cubicBezTo>
                  <a:pt x="25" y="68"/>
                  <a:pt x="29" y="67"/>
                  <a:pt x="33" y="67"/>
                </a:cubicBezTo>
                <a:cubicBezTo>
                  <a:pt x="33" y="67"/>
                  <a:pt x="34" y="68"/>
                  <a:pt x="37" y="69"/>
                </a:cubicBezTo>
                <a:cubicBezTo>
                  <a:pt x="39" y="70"/>
                  <a:pt x="41" y="72"/>
                  <a:pt x="44" y="73"/>
                </a:cubicBezTo>
                <a:cubicBezTo>
                  <a:pt x="46" y="75"/>
                  <a:pt x="50" y="77"/>
                  <a:pt x="54" y="78"/>
                </a:cubicBezTo>
                <a:cubicBezTo>
                  <a:pt x="58" y="79"/>
                  <a:pt x="62" y="80"/>
                  <a:pt x="66" y="80"/>
                </a:cubicBezTo>
                <a:cubicBezTo>
                  <a:pt x="71" y="80"/>
                  <a:pt x="75" y="79"/>
                  <a:pt x="79" y="78"/>
                </a:cubicBezTo>
                <a:cubicBezTo>
                  <a:pt x="83" y="77"/>
                  <a:pt x="87" y="75"/>
                  <a:pt x="89" y="73"/>
                </a:cubicBezTo>
                <a:cubicBezTo>
                  <a:pt x="92" y="72"/>
                  <a:pt x="94" y="70"/>
                  <a:pt x="96" y="69"/>
                </a:cubicBezTo>
                <a:cubicBezTo>
                  <a:pt x="98" y="68"/>
                  <a:pt x="100" y="67"/>
                  <a:pt x="100" y="67"/>
                </a:cubicBezTo>
                <a:cubicBezTo>
                  <a:pt x="104" y="67"/>
                  <a:pt x="108" y="68"/>
                  <a:pt x="111" y="69"/>
                </a:cubicBezTo>
                <a:cubicBezTo>
                  <a:pt x="114" y="70"/>
                  <a:pt x="117" y="72"/>
                  <a:pt x="119" y="74"/>
                </a:cubicBezTo>
                <a:cubicBezTo>
                  <a:pt x="121" y="76"/>
                  <a:pt x="123" y="79"/>
                  <a:pt x="125" y="82"/>
                </a:cubicBezTo>
                <a:cubicBezTo>
                  <a:pt x="126" y="85"/>
                  <a:pt x="128" y="88"/>
                  <a:pt x="129" y="91"/>
                </a:cubicBezTo>
                <a:cubicBezTo>
                  <a:pt x="130" y="94"/>
                  <a:pt x="131" y="97"/>
                  <a:pt x="131" y="101"/>
                </a:cubicBezTo>
                <a:cubicBezTo>
                  <a:pt x="132" y="105"/>
                  <a:pt x="132" y="108"/>
                  <a:pt x="133" y="111"/>
                </a:cubicBezTo>
                <a:cubicBezTo>
                  <a:pt x="133" y="114"/>
                  <a:pt x="133" y="118"/>
                  <a:pt x="133" y="121"/>
                </a:cubicBezTo>
                <a:close/>
                <a:moveTo>
                  <a:pt x="92" y="11"/>
                </a:moveTo>
                <a:cubicBezTo>
                  <a:pt x="99" y="18"/>
                  <a:pt x="103" y="27"/>
                  <a:pt x="103" y="37"/>
                </a:cubicBezTo>
                <a:cubicBezTo>
                  <a:pt x="103" y="47"/>
                  <a:pt x="99" y="55"/>
                  <a:pt x="92" y="62"/>
                </a:cubicBezTo>
                <a:cubicBezTo>
                  <a:pt x="85" y="69"/>
                  <a:pt x="76" y="73"/>
                  <a:pt x="66" y="73"/>
                </a:cubicBezTo>
                <a:cubicBezTo>
                  <a:pt x="56" y="73"/>
                  <a:pt x="48" y="69"/>
                  <a:pt x="41" y="62"/>
                </a:cubicBezTo>
                <a:cubicBezTo>
                  <a:pt x="34" y="55"/>
                  <a:pt x="30" y="47"/>
                  <a:pt x="30" y="37"/>
                </a:cubicBezTo>
                <a:cubicBezTo>
                  <a:pt x="30" y="27"/>
                  <a:pt x="34" y="18"/>
                  <a:pt x="41" y="11"/>
                </a:cubicBezTo>
                <a:cubicBezTo>
                  <a:pt x="48" y="4"/>
                  <a:pt x="56" y="0"/>
                  <a:pt x="66" y="0"/>
                </a:cubicBezTo>
                <a:cubicBezTo>
                  <a:pt x="76" y="0"/>
                  <a:pt x="85" y="4"/>
                  <a:pt x="92" y="1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1" name="Freeform 13">
            <a:extLst>
              <a:ext uri="{FF2B5EF4-FFF2-40B4-BE49-F238E27FC236}">
                <a16:creationId xmlns:a16="http://schemas.microsoft.com/office/drawing/2014/main" id="{572A50DA-0B7C-4A9B-8FE8-8475F7CE110D}"/>
              </a:ext>
            </a:extLst>
          </p:cNvPr>
          <p:cNvSpPr>
            <a:spLocks noEditPoints="1"/>
          </p:cNvSpPr>
          <p:nvPr/>
        </p:nvSpPr>
        <p:spPr bwMode="auto">
          <a:xfrm>
            <a:off x="4535025" y="629989"/>
            <a:ext cx="433905" cy="379666"/>
          </a:xfrm>
          <a:custGeom>
            <a:avLst/>
            <a:gdLst>
              <a:gd name="T0" fmla="*/ 177 w 181"/>
              <a:gd name="T1" fmla="*/ 153 h 158"/>
              <a:gd name="T2" fmla="*/ 4 w 181"/>
              <a:gd name="T3" fmla="*/ 153 h 158"/>
              <a:gd name="T4" fmla="*/ 4 w 181"/>
              <a:gd name="T5" fmla="*/ 5 h 158"/>
              <a:gd name="T6" fmla="*/ 177 w 181"/>
              <a:gd name="T7" fmla="*/ 5 h 158"/>
              <a:gd name="T8" fmla="*/ 36 w 181"/>
              <a:gd name="T9" fmla="*/ 19 h 158"/>
              <a:gd name="T10" fmla="*/ 18 w 181"/>
              <a:gd name="T11" fmla="*/ 12 h 158"/>
              <a:gd name="T12" fmla="*/ 12 w 181"/>
              <a:gd name="T13" fmla="*/ 31 h 158"/>
              <a:gd name="T14" fmla="*/ 30 w 181"/>
              <a:gd name="T15" fmla="*/ 37 h 158"/>
              <a:gd name="T16" fmla="*/ 36 w 181"/>
              <a:gd name="T17" fmla="*/ 67 h 158"/>
              <a:gd name="T18" fmla="*/ 30 w 181"/>
              <a:gd name="T19" fmla="*/ 49 h 158"/>
              <a:gd name="T20" fmla="*/ 12 w 181"/>
              <a:gd name="T21" fmla="*/ 55 h 158"/>
              <a:gd name="T22" fmla="*/ 18 w 181"/>
              <a:gd name="T23" fmla="*/ 73 h 158"/>
              <a:gd name="T24" fmla="*/ 36 w 181"/>
              <a:gd name="T25" fmla="*/ 67 h 158"/>
              <a:gd name="T26" fmla="*/ 34 w 181"/>
              <a:gd name="T27" fmla="*/ 87 h 158"/>
              <a:gd name="T28" fmla="*/ 14 w 181"/>
              <a:gd name="T29" fmla="*/ 87 h 158"/>
              <a:gd name="T30" fmla="*/ 14 w 181"/>
              <a:gd name="T31" fmla="*/ 107 h 158"/>
              <a:gd name="T32" fmla="*/ 34 w 181"/>
              <a:gd name="T33" fmla="*/ 107 h 158"/>
              <a:gd name="T34" fmla="*/ 36 w 181"/>
              <a:gd name="T35" fmla="*/ 127 h 158"/>
              <a:gd name="T36" fmla="*/ 18 w 181"/>
              <a:gd name="T37" fmla="*/ 121 h 158"/>
              <a:gd name="T38" fmla="*/ 12 w 181"/>
              <a:gd name="T39" fmla="*/ 140 h 158"/>
              <a:gd name="T40" fmla="*/ 30 w 181"/>
              <a:gd name="T41" fmla="*/ 146 h 158"/>
              <a:gd name="T42" fmla="*/ 133 w 181"/>
              <a:gd name="T43" fmla="*/ 67 h 158"/>
              <a:gd name="T44" fmla="*/ 127 w 181"/>
              <a:gd name="T45" fmla="*/ 12 h 158"/>
              <a:gd name="T46" fmla="*/ 48 w 181"/>
              <a:gd name="T47" fmla="*/ 19 h 158"/>
              <a:gd name="T48" fmla="*/ 54 w 181"/>
              <a:gd name="T49" fmla="*/ 73 h 158"/>
              <a:gd name="T50" fmla="*/ 133 w 181"/>
              <a:gd name="T51" fmla="*/ 67 h 158"/>
              <a:gd name="T52" fmla="*/ 131 w 181"/>
              <a:gd name="T53" fmla="*/ 87 h 158"/>
              <a:gd name="T54" fmla="*/ 50 w 181"/>
              <a:gd name="T55" fmla="*/ 87 h 158"/>
              <a:gd name="T56" fmla="*/ 50 w 181"/>
              <a:gd name="T57" fmla="*/ 144 h 158"/>
              <a:gd name="T58" fmla="*/ 131 w 181"/>
              <a:gd name="T59" fmla="*/ 144 h 158"/>
              <a:gd name="T60" fmla="*/ 169 w 181"/>
              <a:gd name="T61" fmla="*/ 19 h 158"/>
              <a:gd name="T62" fmla="*/ 151 w 181"/>
              <a:gd name="T63" fmla="*/ 12 h 158"/>
              <a:gd name="T64" fmla="*/ 145 w 181"/>
              <a:gd name="T65" fmla="*/ 31 h 158"/>
              <a:gd name="T66" fmla="*/ 163 w 181"/>
              <a:gd name="T67" fmla="*/ 37 h 158"/>
              <a:gd name="T68" fmla="*/ 169 w 181"/>
              <a:gd name="T69" fmla="*/ 67 h 158"/>
              <a:gd name="T70" fmla="*/ 163 w 181"/>
              <a:gd name="T71" fmla="*/ 49 h 158"/>
              <a:gd name="T72" fmla="*/ 145 w 181"/>
              <a:gd name="T73" fmla="*/ 55 h 158"/>
              <a:gd name="T74" fmla="*/ 151 w 181"/>
              <a:gd name="T75" fmla="*/ 73 h 158"/>
              <a:gd name="T76" fmla="*/ 169 w 181"/>
              <a:gd name="T77" fmla="*/ 67 h 158"/>
              <a:gd name="T78" fmla="*/ 167 w 181"/>
              <a:gd name="T79" fmla="*/ 87 h 158"/>
              <a:gd name="T80" fmla="*/ 147 w 181"/>
              <a:gd name="T81" fmla="*/ 87 h 158"/>
              <a:gd name="T82" fmla="*/ 147 w 181"/>
              <a:gd name="T83" fmla="*/ 107 h 158"/>
              <a:gd name="T84" fmla="*/ 167 w 181"/>
              <a:gd name="T85" fmla="*/ 107 h 158"/>
              <a:gd name="T86" fmla="*/ 169 w 181"/>
              <a:gd name="T87" fmla="*/ 127 h 158"/>
              <a:gd name="T88" fmla="*/ 151 w 181"/>
              <a:gd name="T89" fmla="*/ 121 h 158"/>
              <a:gd name="T90" fmla="*/ 145 w 181"/>
              <a:gd name="T91" fmla="*/ 140 h 158"/>
              <a:gd name="T92" fmla="*/ 163 w 181"/>
              <a:gd name="T93" fmla="*/ 14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1" h="158">
                <a:moveTo>
                  <a:pt x="181" y="15"/>
                </a:moveTo>
                <a:cubicBezTo>
                  <a:pt x="181" y="143"/>
                  <a:pt x="181" y="143"/>
                  <a:pt x="181" y="143"/>
                </a:cubicBezTo>
                <a:cubicBezTo>
                  <a:pt x="181" y="147"/>
                  <a:pt x="180" y="150"/>
                  <a:pt x="177" y="153"/>
                </a:cubicBezTo>
                <a:cubicBezTo>
                  <a:pt x="174" y="156"/>
                  <a:pt x="170" y="158"/>
                  <a:pt x="166" y="158"/>
                </a:cubicBezTo>
                <a:cubicBezTo>
                  <a:pt x="15" y="158"/>
                  <a:pt x="15" y="158"/>
                  <a:pt x="15" y="158"/>
                </a:cubicBezTo>
                <a:cubicBezTo>
                  <a:pt x="11" y="158"/>
                  <a:pt x="7" y="156"/>
                  <a:pt x="4" y="153"/>
                </a:cubicBezTo>
                <a:cubicBezTo>
                  <a:pt x="1" y="150"/>
                  <a:pt x="0" y="147"/>
                  <a:pt x="0" y="143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1" y="8"/>
                  <a:pt x="4" y="5"/>
                </a:cubicBezTo>
                <a:cubicBezTo>
                  <a:pt x="7" y="2"/>
                  <a:pt x="11" y="0"/>
                  <a:pt x="15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70" y="0"/>
                  <a:pt x="174" y="2"/>
                  <a:pt x="177" y="5"/>
                </a:cubicBezTo>
                <a:cubicBezTo>
                  <a:pt x="180" y="8"/>
                  <a:pt x="181" y="11"/>
                  <a:pt x="181" y="15"/>
                </a:cubicBezTo>
                <a:close/>
                <a:moveTo>
                  <a:pt x="36" y="31"/>
                </a:moveTo>
                <a:cubicBezTo>
                  <a:pt x="36" y="19"/>
                  <a:pt x="36" y="19"/>
                  <a:pt x="36" y="19"/>
                </a:cubicBezTo>
                <a:cubicBezTo>
                  <a:pt x="36" y="17"/>
                  <a:pt x="35" y="15"/>
                  <a:pt x="34" y="14"/>
                </a:cubicBezTo>
                <a:cubicBezTo>
                  <a:pt x="33" y="13"/>
                  <a:pt x="32" y="12"/>
                  <a:pt x="30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6" y="12"/>
                  <a:pt x="15" y="13"/>
                  <a:pt x="14" y="14"/>
                </a:cubicBezTo>
                <a:cubicBezTo>
                  <a:pt x="12" y="15"/>
                  <a:pt x="12" y="17"/>
                  <a:pt x="12" y="19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2"/>
                  <a:pt x="12" y="34"/>
                  <a:pt x="14" y="35"/>
                </a:cubicBezTo>
                <a:cubicBezTo>
                  <a:pt x="15" y="36"/>
                  <a:pt x="16" y="37"/>
                  <a:pt x="18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2" y="37"/>
                  <a:pt x="33" y="36"/>
                  <a:pt x="34" y="35"/>
                </a:cubicBezTo>
                <a:cubicBezTo>
                  <a:pt x="35" y="34"/>
                  <a:pt x="36" y="32"/>
                  <a:pt x="36" y="31"/>
                </a:cubicBezTo>
                <a:close/>
                <a:moveTo>
                  <a:pt x="36" y="67"/>
                </a:moveTo>
                <a:cubicBezTo>
                  <a:pt x="36" y="55"/>
                  <a:pt x="36" y="55"/>
                  <a:pt x="36" y="55"/>
                </a:cubicBezTo>
                <a:cubicBezTo>
                  <a:pt x="36" y="53"/>
                  <a:pt x="35" y="52"/>
                  <a:pt x="34" y="51"/>
                </a:cubicBezTo>
                <a:cubicBezTo>
                  <a:pt x="33" y="49"/>
                  <a:pt x="32" y="49"/>
                  <a:pt x="30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6" y="49"/>
                  <a:pt x="15" y="49"/>
                  <a:pt x="14" y="51"/>
                </a:cubicBezTo>
                <a:cubicBezTo>
                  <a:pt x="12" y="52"/>
                  <a:pt x="12" y="53"/>
                  <a:pt x="12" y="55"/>
                </a:cubicBezTo>
                <a:cubicBezTo>
                  <a:pt x="12" y="67"/>
                  <a:pt x="12" y="67"/>
                  <a:pt x="12" y="67"/>
                </a:cubicBezTo>
                <a:cubicBezTo>
                  <a:pt x="12" y="69"/>
                  <a:pt x="12" y="70"/>
                  <a:pt x="14" y="71"/>
                </a:cubicBezTo>
                <a:cubicBezTo>
                  <a:pt x="15" y="72"/>
                  <a:pt x="16" y="73"/>
                  <a:pt x="18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32" y="73"/>
                  <a:pt x="33" y="72"/>
                  <a:pt x="34" y="71"/>
                </a:cubicBezTo>
                <a:cubicBezTo>
                  <a:pt x="35" y="70"/>
                  <a:pt x="36" y="69"/>
                  <a:pt x="36" y="67"/>
                </a:cubicBezTo>
                <a:close/>
                <a:moveTo>
                  <a:pt x="36" y="103"/>
                </a:moveTo>
                <a:cubicBezTo>
                  <a:pt x="36" y="91"/>
                  <a:pt x="36" y="91"/>
                  <a:pt x="36" y="91"/>
                </a:cubicBezTo>
                <a:cubicBezTo>
                  <a:pt x="36" y="89"/>
                  <a:pt x="35" y="88"/>
                  <a:pt x="34" y="87"/>
                </a:cubicBezTo>
                <a:cubicBezTo>
                  <a:pt x="33" y="86"/>
                  <a:pt x="32" y="85"/>
                  <a:pt x="30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16" y="85"/>
                  <a:pt x="15" y="86"/>
                  <a:pt x="14" y="87"/>
                </a:cubicBezTo>
                <a:cubicBezTo>
                  <a:pt x="12" y="88"/>
                  <a:pt x="12" y="89"/>
                  <a:pt x="12" y="91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05"/>
                  <a:pt x="12" y="106"/>
                  <a:pt x="14" y="107"/>
                </a:cubicBezTo>
                <a:cubicBezTo>
                  <a:pt x="15" y="109"/>
                  <a:pt x="16" y="109"/>
                  <a:pt x="18" y="109"/>
                </a:cubicBezTo>
                <a:cubicBezTo>
                  <a:pt x="30" y="109"/>
                  <a:pt x="30" y="109"/>
                  <a:pt x="30" y="109"/>
                </a:cubicBezTo>
                <a:cubicBezTo>
                  <a:pt x="32" y="109"/>
                  <a:pt x="33" y="109"/>
                  <a:pt x="34" y="107"/>
                </a:cubicBezTo>
                <a:cubicBezTo>
                  <a:pt x="35" y="106"/>
                  <a:pt x="36" y="105"/>
                  <a:pt x="36" y="103"/>
                </a:cubicBezTo>
                <a:close/>
                <a:moveTo>
                  <a:pt x="36" y="140"/>
                </a:moveTo>
                <a:cubicBezTo>
                  <a:pt x="36" y="127"/>
                  <a:pt x="36" y="127"/>
                  <a:pt x="36" y="127"/>
                </a:cubicBezTo>
                <a:cubicBezTo>
                  <a:pt x="36" y="126"/>
                  <a:pt x="35" y="124"/>
                  <a:pt x="34" y="123"/>
                </a:cubicBezTo>
                <a:cubicBezTo>
                  <a:pt x="33" y="122"/>
                  <a:pt x="32" y="121"/>
                  <a:pt x="30" y="121"/>
                </a:cubicBezTo>
                <a:cubicBezTo>
                  <a:pt x="18" y="121"/>
                  <a:pt x="18" y="121"/>
                  <a:pt x="18" y="121"/>
                </a:cubicBezTo>
                <a:cubicBezTo>
                  <a:pt x="16" y="121"/>
                  <a:pt x="15" y="122"/>
                  <a:pt x="14" y="123"/>
                </a:cubicBezTo>
                <a:cubicBezTo>
                  <a:pt x="12" y="124"/>
                  <a:pt x="12" y="126"/>
                  <a:pt x="12" y="127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12" y="141"/>
                  <a:pt x="12" y="143"/>
                  <a:pt x="14" y="144"/>
                </a:cubicBezTo>
                <a:cubicBezTo>
                  <a:pt x="15" y="145"/>
                  <a:pt x="16" y="146"/>
                  <a:pt x="18" y="146"/>
                </a:cubicBezTo>
                <a:cubicBezTo>
                  <a:pt x="30" y="146"/>
                  <a:pt x="30" y="146"/>
                  <a:pt x="30" y="146"/>
                </a:cubicBezTo>
                <a:cubicBezTo>
                  <a:pt x="32" y="146"/>
                  <a:pt x="33" y="145"/>
                  <a:pt x="34" y="144"/>
                </a:cubicBezTo>
                <a:cubicBezTo>
                  <a:pt x="35" y="143"/>
                  <a:pt x="36" y="141"/>
                  <a:pt x="36" y="140"/>
                </a:cubicBezTo>
                <a:close/>
                <a:moveTo>
                  <a:pt x="133" y="67"/>
                </a:moveTo>
                <a:cubicBezTo>
                  <a:pt x="133" y="19"/>
                  <a:pt x="133" y="19"/>
                  <a:pt x="133" y="19"/>
                </a:cubicBezTo>
                <a:cubicBezTo>
                  <a:pt x="133" y="17"/>
                  <a:pt x="132" y="15"/>
                  <a:pt x="131" y="14"/>
                </a:cubicBezTo>
                <a:cubicBezTo>
                  <a:pt x="130" y="13"/>
                  <a:pt x="128" y="12"/>
                  <a:pt x="127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2" y="12"/>
                  <a:pt x="51" y="13"/>
                  <a:pt x="50" y="14"/>
                </a:cubicBezTo>
                <a:cubicBezTo>
                  <a:pt x="49" y="15"/>
                  <a:pt x="48" y="17"/>
                  <a:pt x="48" y="19"/>
                </a:cubicBezTo>
                <a:cubicBezTo>
                  <a:pt x="48" y="67"/>
                  <a:pt x="48" y="67"/>
                  <a:pt x="48" y="67"/>
                </a:cubicBezTo>
                <a:cubicBezTo>
                  <a:pt x="48" y="69"/>
                  <a:pt x="49" y="70"/>
                  <a:pt x="50" y="71"/>
                </a:cubicBezTo>
                <a:cubicBezTo>
                  <a:pt x="51" y="72"/>
                  <a:pt x="52" y="73"/>
                  <a:pt x="54" y="73"/>
                </a:cubicBezTo>
                <a:cubicBezTo>
                  <a:pt x="127" y="73"/>
                  <a:pt x="127" y="73"/>
                  <a:pt x="127" y="73"/>
                </a:cubicBezTo>
                <a:cubicBezTo>
                  <a:pt x="128" y="73"/>
                  <a:pt x="130" y="72"/>
                  <a:pt x="131" y="71"/>
                </a:cubicBezTo>
                <a:cubicBezTo>
                  <a:pt x="132" y="70"/>
                  <a:pt x="133" y="69"/>
                  <a:pt x="133" y="67"/>
                </a:cubicBezTo>
                <a:close/>
                <a:moveTo>
                  <a:pt x="133" y="140"/>
                </a:moveTo>
                <a:cubicBezTo>
                  <a:pt x="133" y="91"/>
                  <a:pt x="133" y="91"/>
                  <a:pt x="133" y="91"/>
                </a:cubicBezTo>
                <a:cubicBezTo>
                  <a:pt x="133" y="89"/>
                  <a:pt x="132" y="88"/>
                  <a:pt x="131" y="87"/>
                </a:cubicBezTo>
                <a:cubicBezTo>
                  <a:pt x="130" y="86"/>
                  <a:pt x="128" y="85"/>
                  <a:pt x="127" y="85"/>
                </a:cubicBezTo>
                <a:cubicBezTo>
                  <a:pt x="54" y="85"/>
                  <a:pt x="54" y="85"/>
                  <a:pt x="54" y="85"/>
                </a:cubicBezTo>
                <a:cubicBezTo>
                  <a:pt x="52" y="85"/>
                  <a:pt x="51" y="86"/>
                  <a:pt x="50" y="87"/>
                </a:cubicBezTo>
                <a:cubicBezTo>
                  <a:pt x="49" y="88"/>
                  <a:pt x="48" y="89"/>
                  <a:pt x="48" y="91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48" y="141"/>
                  <a:pt x="49" y="143"/>
                  <a:pt x="50" y="144"/>
                </a:cubicBezTo>
                <a:cubicBezTo>
                  <a:pt x="51" y="145"/>
                  <a:pt x="52" y="146"/>
                  <a:pt x="54" y="146"/>
                </a:cubicBezTo>
                <a:cubicBezTo>
                  <a:pt x="127" y="146"/>
                  <a:pt x="127" y="146"/>
                  <a:pt x="127" y="146"/>
                </a:cubicBezTo>
                <a:cubicBezTo>
                  <a:pt x="128" y="146"/>
                  <a:pt x="130" y="145"/>
                  <a:pt x="131" y="144"/>
                </a:cubicBezTo>
                <a:cubicBezTo>
                  <a:pt x="132" y="143"/>
                  <a:pt x="133" y="141"/>
                  <a:pt x="133" y="140"/>
                </a:cubicBezTo>
                <a:close/>
                <a:moveTo>
                  <a:pt x="169" y="31"/>
                </a:moveTo>
                <a:cubicBezTo>
                  <a:pt x="169" y="19"/>
                  <a:pt x="169" y="19"/>
                  <a:pt x="169" y="19"/>
                </a:cubicBezTo>
                <a:cubicBezTo>
                  <a:pt x="169" y="17"/>
                  <a:pt x="168" y="15"/>
                  <a:pt x="167" y="14"/>
                </a:cubicBezTo>
                <a:cubicBezTo>
                  <a:pt x="166" y="13"/>
                  <a:pt x="165" y="12"/>
                  <a:pt x="163" y="12"/>
                </a:cubicBezTo>
                <a:cubicBezTo>
                  <a:pt x="151" y="12"/>
                  <a:pt x="151" y="12"/>
                  <a:pt x="151" y="12"/>
                </a:cubicBezTo>
                <a:cubicBezTo>
                  <a:pt x="149" y="12"/>
                  <a:pt x="148" y="13"/>
                  <a:pt x="147" y="14"/>
                </a:cubicBezTo>
                <a:cubicBezTo>
                  <a:pt x="145" y="15"/>
                  <a:pt x="145" y="17"/>
                  <a:pt x="145" y="19"/>
                </a:cubicBezTo>
                <a:cubicBezTo>
                  <a:pt x="145" y="31"/>
                  <a:pt x="145" y="31"/>
                  <a:pt x="145" y="31"/>
                </a:cubicBezTo>
                <a:cubicBezTo>
                  <a:pt x="145" y="32"/>
                  <a:pt x="145" y="34"/>
                  <a:pt x="147" y="35"/>
                </a:cubicBezTo>
                <a:cubicBezTo>
                  <a:pt x="148" y="36"/>
                  <a:pt x="149" y="37"/>
                  <a:pt x="151" y="37"/>
                </a:cubicBezTo>
                <a:cubicBezTo>
                  <a:pt x="163" y="37"/>
                  <a:pt x="163" y="37"/>
                  <a:pt x="163" y="37"/>
                </a:cubicBezTo>
                <a:cubicBezTo>
                  <a:pt x="165" y="37"/>
                  <a:pt x="166" y="36"/>
                  <a:pt x="167" y="35"/>
                </a:cubicBezTo>
                <a:cubicBezTo>
                  <a:pt x="168" y="34"/>
                  <a:pt x="169" y="32"/>
                  <a:pt x="169" y="31"/>
                </a:cubicBezTo>
                <a:close/>
                <a:moveTo>
                  <a:pt x="169" y="67"/>
                </a:moveTo>
                <a:cubicBezTo>
                  <a:pt x="169" y="55"/>
                  <a:pt x="169" y="55"/>
                  <a:pt x="169" y="55"/>
                </a:cubicBezTo>
                <a:cubicBezTo>
                  <a:pt x="169" y="53"/>
                  <a:pt x="168" y="52"/>
                  <a:pt x="167" y="51"/>
                </a:cubicBezTo>
                <a:cubicBezTo>
                  <a:pt x="166" y="49"/>
                  <a:pt x="165" y="49"/>
                  <a:pt x="163" y="49"/>
                </a:cubicBezTo>
                <a:cubicBezTo>
                  <a:pt x="151" y="49"/>
                  <a:pt x="151" y="49"/>
                  <a:pt x="151" y="49"/>
                </a:cubicBezTo>
                <a:cubicBezTo>
                  <a:pt x="149" y="49"/>
                  <a:pt x="148" y="49"/>
                  <a:pt x="147" y="51"/>
                </a:cubicBezTo>
                <a:cubicBezTo>
                  <a:pt x="145" y="52"/>
                  <a:pt x="145" y="53"/>
                  <a:pt x="145" y="55"/>
                </a:cubicBezTo>
                <a:cubicBezTo>
                  <a:pt x="145" y="67"/>
                  <a:pt x="145" y="67"/>
                  <a:pt x="145" y="67"/>
                </a:cubicBezTo>
                <a:cubicBezTo>
                  <a:pt x="145" y="69"/>
                  <a:pt x="145" y="70"/>
                  <a:pt x="147" y="71"/>
                </a:cubicBezTo>
                <a:cubicBezTo>
                  <a:pt x="148" y="72"/>
                  <a:pt x="149" y="73"/>
                  <a:pt x="151" y="73"/>
                </a:cubicBezTo>
                <a:cubicBezTo>
                  <a:pt x="163" y="73"/>
                  <a:pt x="163" y="73"/>
                  <a:pt x="163" y="73"/>
                </a:cubicBezTo>
                <a:cubicBezTo>
                  <a:pt x="165" y="73"/>
                  <a:pt x="166" y="72"/>
                  <a:pt x="167" y="71"/>
                </a:cubicBezTo>
                <a:cubicBezTo>
                  <a:pt x="168" y="70"/>
                  <a:pt x="169" y="69"/>
                  <a:pt x="169" y="67"/>
                </a:cubicBezTo>
                <a:close/>
                <a:moveTo>
                  <a:pt x="169" y="103"/>
                </a:moveTo>
                <a:cubicBezTo>
                  <a:pt x="169" y="91"/>
                  <a:pt x="169" y="91"/>
                  <a:pt x="169" y="91"/>
                </a:cubicBezTo>
                <a:cubicBezTo>
                  <a:pt x="169" y="89"/>
                  <a:pt x="168" y="88"/>
                  <a:pt x="167" y="87"/>
                </a:cubicBezTo>
                <a:cubicBezTo>
                  <a:pt x="166" y="86"/>
                  <a:pt x="165" y="85"/>
                  <a:pt x="163" y="85"/>
                </a:cubicBezTo>
                <a:cubicBezTo>
                  <a:pt x="151" y="85"/>
                  <a:pt x="151" y="85"/>
                  <a:pt x="151" y="85"/>
                </a:cubicBezTo>
                <a:cubicBezTo>
                  <a:pt x="149" y="85"/>
                  <a:pt x="148" y="86"/>
                  <a:pt x="147" y="87"/>
                </a:cubicBezTo>
                <a:cubicBezTo>
                  <a:pt x="145" y="88"/>
                  <a:pt x="145" y="89"/>
                  <a:pt x="145" y="91"/>
                </a:cubicBezTo>
                <a:cubicBezTo>
                  <a:pt x="145" y="103"/>
                  <a:pt x="145" y="103"/>
                  <a:pt x="145" y="103"/>
                </a:cubicBezTo>
                <a:cubicBezTo>
                  <a:pt x="145" y="105"/>
                  <a:pt x="145" y="106"/>
                  <a:pt x="147" y="107"/>
                </a:cubicBezTo>
                <a:cubicBezTo>
                  <a:pt x="148" y="109"/>
                  <a:pt x="149" y="109"/>
                  <a:pt x="151" y="109"/>
                </a:cubicBezTo>
                <a:cubicBezTo>
                  <a:pt x="163" y="109"/>
                  <a:pt x="163" y="109"/>
                  <a:pt x="163" y="109"/>
                </a:cubicBezTo>
                <a:cubicBezTo>
                  <a:pt x="165" y="109"/>
                  <a:pt x="166" y="109"/>
                  <a:pt x="167" y="107"/>
                </a:cubicBezTo>
                <a:cubicBezTo>
                  <a:pt x="168" y="106"/>
                  <a:pt x="169" y="105"/>
                  <a:pt x="169" y="103"/>
                </a:cubicBezTo>
                <a:close/>
                <a:moveTo>
                  <a:pt x="169" y="140"/>
                </a:moveTo>
                <a:cubicBezTo>
                  <a:pt x="169" y="127"/>
                  <a:pt x="169" y="127"/>
                  <a:pt x="169" y="127"/>
                </a:cubicBezTo>
                <a:cubicBezTo>
                  <a:pt x="169" y="126"/>
                  <a:pt x="168" y="124"/>
                  <a:pt x="167" y="123"/>
                </a:cubicBezTo>
                <a:cubicBezTo>
                  <a:pt x="166" y="122"/>
                  <a:pt x="165" y="121"/>
                  <a:pt x="163" y="121"/>
                </a:cubicBezTo>
                <a:cubicBezTo>
                  <a:pt x="151" y="121"/>
                  <a:pt x="151" y="121"/>
                  <a:pt x="151" y="121"/>
                </a:cubicBezTo>
                <a:cubicBezTo>
                  <a:pt x="149" y="121"/>
                  <a:pt x="148" y="122"/>
                  <a:pt x="147" y="123"/>
                </a:cubicBezTo>
                <a:cubicBezTo>
                  <a:pt x="145" y="124"/>
                  <a:pt x="145" y="126"/>
                  <a:pt x="145" y="127"/>
                </a:cubicBezTo>
                <a:cubicBezTo>
                  <a:pt x="145" y="140"/>
                  <a:pt x="145" y="140"/>
                  <a:pt x="145" y="140"/>
                </a:cubicBezTo>
                <a:cubicBezTo>
                  <a:pt x="145" y="141"/>
                  <a:pt x="145" y="143"/>
                  <a:pt x="147" y="144"/>
                </a:cubicBezTo>
                <a:cubicBezTo>
                  <a:pt x="148" y="145"/>
                  <a:pt x="149" y="146"/>
                  <a:pt x="151" y="146"/>
                </a:cubicBezTo>
                <a:cubicBezTo>
                  <a:pt x="163" y="146"/>
                  <a:pt x="163" y="146"/>
                  <a:pt x="163" y="146"/>
                </a:cubicBezTo>
                <a:cubicBezTo>
                  <a:pt x="165" y="146"/>
                  <a:pt x="166" y="145"/>
                  <a:pt x="167" y="144"/>
                </a:cubicBezTo>
                <a:cubicBezTo>
                  <a:pt x="168" y="143"/>
                  <a:pt x="169" y="141"/>
                  <a:pt x="169" y="1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2" name="Freeform 14">
            <a:extLst>
              <a:ext uri="{FF2B5EF4-FFF2-40B4-BE49-F238E27FC236}">
                <a16:creationId xmlns:a16="http://schemas.microsoft.com/office/drawing/2014/main" id="{AAE90818-F0F6-4969-8345-1C0840956990}"/>
              </a:ext>
            </a:extLst>
          </p:cNvPr>
          <p:cNvSpPr>
            <a:spLocks noEditPoints="1"/>
          </p:cNvSpPr>
          <p:nvPr/>
        </p:nvSpPr>
        <p:spPr bwMode="auto">
          <a:xfrm>
            <a:off x="5077407" y="629989"/>
            <a:ext cx="376051" cy="321811"/>
          </a:xfrm>
          <a:custGeom>
            <a:avLst/>
            <a:gdLst>
              <a:gd name="T0" fmla="*/ 72 w 157"/>
              <a:gd name="T1" fmla="*/ 12 h 133"/>
              <a:gd name="T2" fmla="*/ 72 w 157"/>
              <a:gd name="T3" fmla="*/ 49 h 133"/>
              <a:gd name="T4" fmla="*/ 69 w 157"/>
              <a:gd name="T5" fmla="*/ 57 h 133"/>
              <a:gd name="T6" fmla="*/ 60 w 157"/>
              <a:gd name="T7" fmla="*/ 61 h 133"/>
              <a:gd name="T8" fmla="*/ 12 w 157"/>
              <a:gd name="T9" fmla="*/ 61 h 133"/>
              <a:gd name="T10" fmla="*/ 3 w 157"/>
              <a:gd name="T11" fmla="*/ 57 h 133"/>
              <a:gd name="T12" fmla="*/ 0 w 157"/>
              <a:gd name="T13" fmla="*/ 49 h 133"/>
              <a:gd name="T14" fmla="*/ 0 w 157"/>
              <a:gd name="T15" fmla="*/ 12 h 133"/>
              <a:gd name="T16" fmla="*/ 3 w 157"/>
              <a:gd name="T17" fmla="*/ 4 h 133"/>
              <a:gd name="T18" fmla="*/ 12 w 157"/>
              <a:gd name="T19" fmla="*/ 0 h 133"/>
              <a:gd name="T20" fmla="*/ 60 w 157"/>
              <a:gd name="T21" fmla="*/ 0 h 133"/>
              <a:gd name="T22" fmla="*/ 69 w 157"/>
              <a:gd name="T23" fmla="*/ 4 h 133"/>
              <a:gd name="T24" fmla="*/ 72 w 157"/>
              <a:gd name="T25" fmla="*/ 12 h 133"/>
              <a:gd name="T26" fmla="*/ 72 w 157"/>
              <a:gd name="T27" fmla="*/ 85 h 133"/>
              <a:gd name="T28" fmla="*/ 72 w 157"/>
              <a:gd name="T29" fmla="*/ 121 h 133"/>
              <a:gd name="T30" fmla="*/ 69 w 157"/>
              <a:gd name="T31" fmla="*/ 130 h 133"/>
              <a:gd name="T32" fmla="*/ 60 w 157"/>
              <a:gd name="T33" fmla="*/ 133 h 133"/>
              <a:gd name="T34" fmla="*/ 12 w 157"/>
              <a:gd name="T35" fmla="*/ 133 h 133"/>
              <a:gd name="T36" fmla="*/ 3 w 157"/>
              <a:gd name="T37" fmla="*/ 130 h 133"/>
              <a:gd name="T38" fmla="*/ 0 w 157"/>
              <a:gd name="T39" fmla="*/ 121 h 133"/>
              <a:gd name="T40" fmla="*/ 0 w 157"/>
              <a:gd name="T41" fmla="*/ 85 h 133"/>
              <a:gd name="T42" fmla="*/ 3 w 157"/>
              <a:gd name="T43" fmla="*/ 77 h 133"/>
              <a:gd name="T44" fmla="*/ 12 w 157"/>
              <a:gd name="T45" fmla="*/ 73 h 133"/>
              <a:gd name="T46" fmla="*/ 60 w 157"/>
              <a:gd name="T47" fmla="*/ 73 h 133"/>
              <a:gd name="T48" fmla="*/ 69 w 157"/>
              <a:gd name="T49" fmla="*/ 77 h 133"/>
              <a:gd name="T50" fmla="*/ 72 w 157"/>
              <a:gd name="T51" fmla="*/ 85 h 133"/>
              <a:gd name="T52" fmla="*/ 157 w 157"/>
              <a:gd name="T53" fmla="*/ 12 h 133"/>
              <a:gd name="T54" fmla="*/ 157 w 157"/>
              <a:gd name="T55" fmla="*/ 49 h 133"/>
              <a:gd name="T56" fmla="*/ 154 w 157"/>
              <a:gd name="T57" fmla="*/ 57 h 133"/>
              <a:gd name="T58" fmla="*/ 145 w 157"/>
              <a:gd name="T59" fmla="*/ 61 h 133"/>
              <a:gd name="T60" fmla="*/ 97 w 157"/>
              <a:gd name="T61" fmla="*/ 61 h 133"/>
              <a:gd name="T62" fmla="*/ 88 w 157"/>
              <a:gd name="T63" fmla="*/ 57 h 133"/>
              <a:gd name="T64" fmla="*/ 85 w 157"/>
              <a:gd name="T65" fmla="*/ 49 h 133"/>
              <a:gd name="T66" fmla="*/ 85 w 157"/>
              <a:gd name="T67" fmla="*/ 12 h 133"/>
              <a:gd name="T68" fmla="*/ 88 w 157"/>
              <a:gd name="T69" fmla="*/ 4 h 133"/>
              <a:gd name="T70" fmla="*/ 97 w 157"/>
              <a:gd name="T71" fmla="*/ 0 h 133"/>
              <a:gd name="T72" fmla="*/ 145 w 157"/>
              <a:gd name="T73" fmla="*/ 0 h 133"/>
              <a:gd name="T74" fmla="*/ 154 w 157"/>
              <a:gd name="T75" fmla="*/ 4 h 133"/>
              <a:gd name="T76" fmla="*/ 157 w 157"/>
              <a:gd name="T77" fmla="*/ 12 h 133"/>
              <a:gd name="T78" fmla="*/ 157 w 157"/>
              <a:gd name="T79" fmla="*/ 85 h 133"/>
              <a:gd name="T80" fmla="*/ 157 w 157"/>
              <a:gd name="T81" fmla="*/ 121 h 133"/>
              <a:gd name="T82" fmla="*/ 154 w 157"/>
              <a:gd name="T83" fmla="*/ 130 h 133"/>
              <a:gd name="T84" fmla="*/ 145 w 157"/>
              <a:gd name="T85" fmla="*/ 133 h 133"/>
              <a:gd name="T86" fmla="*/ 97 w 157"/>
              <a:gd name="T87" fmla="*/ 133 h 133"/>
              <a:gd name="T88" fmla="*/ 88 w 157"/>
              <a:gd name="T89" fmla="*/ 130 h 133"/>
              <a:gd name="T90" fmla="*/ 85 w 157"/>
              <a:gd name="T91" fmla="*/ 121 h 133"/>
              <a:gd name="T92" fmla="*/ 85 w 157"/>
              <a:gd name="T93" fmla="*/ 85 h 133"/>
              <a:gd name="T94" fmla="*/ 88 w 157"/>
              <a:gd name="T95" fmla="*/ 77 h 133"/>
              <a:gd name="T96" fmla="*/ 97 w 157"/>
              <a:gd name="T97" fmla="*/ 73 h 133"/>
              <a:gd name="T98" fmla="*/ 145 w 157"/>
              <a:gd name="T99" fmla="*/ 73 h 133"/>
              <a:gd name="T100" fmla="*/ 154 w 157"/>
              <a:gd name="T101" fmla="*/ 77 h 133"/>
              <a:gd name="T102" fmla="*/ 157 w 157"/>
              <a:gd name="T103" fmla="*/ 8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7" h="133">
                <a:moveTo>
                  <a:pt x="72" y="12"/>
                </a:moveTo>
                <a:cubicBezTo>
                  <a:pt x="72" y="49"/>
                  <a:pt x="72" y="49"/>
                  <a:pt x="72" y="49"/>
                </a:cubicBezTo>
                <a:cubicBezTo>
                  <a:pt x="72" y="52"/>
                  <a:pt x="71" y="55"/>
                  <a:pt x="69" y="57"/>
                </a:cubicBezTo>
                <a:cubicBezTo>
                  <a:pt x="66" y="60"/>
                  <a:pt x="64" y="61"/>
                  <a:pt x="60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9" y="61"/>
                  <a:pt x="6" y="60"/>
                  <a:pt x="3" y="57"/>
                </a:cubicBezTo>
                <a:cubicBezTo>
                  <a:pt x="1" y="55"/>
                  <a:pt x="0" y="52"/>
                  <a:pt x="0" y="49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3" y="4"/>
                </a:cubicBezTo>
                <a:cubicBezTo>
                  <a:pt x="6" y="2"/>
                  <a:pt x="9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2"/>
                  <a:pt x="69" y="4"/>
                </a:cubicBezTo>
                <a:cubicBezTo>
                  <a:pt x="71" y="6"/>
                  <a:pt x="72" y="9"/>
                  <a:pt x="72" y="12"/>
                </a:cubicBezTo>
                <a:close/>
                <a:moveTo>
                  <a:pt x="72" y="85"/>
                </a:moveTo>
                <a:cubicBezTo>
                  <a:pt x="72" y="121"/>
                  <a:pt x="72" y="121"/>
                  <a:pt x="72" y="121"/>
                </a:cubicBezTo>
                <a:cubicBezTo>
                  <a:pt x="72" y="125"/>
                  <a:pt x="71" y="127"/>
                  <a:pt x="69" y="130"/>
                </a:cubicBezTo>
                <a:cubicBezTo>
                  <a:pt x="66" y="132"/>
                  <a:pt x="64" y="133"/>
                  <a:pt x="60" y="133"/>
                </a:cubicBezTo>
                <a:cubicBezTo>
                  <a:pt x="12" y="133"/>
                  <a:pt x="12" y="133"/>
                  <a:pt x="12" y="133"/>
                </a:cubicBezTo>
                <a:cubicBezTo>
                  <a:pt x="9" y="133"/>
                  <a:pt x="6" y="132"/>
                  <a:pt x="3" y="130"/>
                </a:cubicBezTo>
                <a:cubicBezTo>
                  <a:pt x="1" y="127"/>
                  <a:pt x="0" y="125"/>
                  <a:pt x="0" y="121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2"/>
                  <a:pt x="1" y="79"/>
                  <a:pt x="3" y="77"/>
                </a:cubicBezTo>
                <a:cubicBezTo>
                  <a:pt x="6" y="74"/>
                  <a:pt x="9" y="73"/>
                  <a:pt x="12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4" y="73"/>
                  <a:pt x="66" y="74"/>
                  <a:pt x="69" y="77"/>
                </a:cubicBezTo>
                <a:cubicBezTo>
                  <a:pt x="71" y="79"/>
                  <a:pt x="72" y="82"/>
                  <a:pt x="72" y="85"/>
                </a:cubicBezTo>
                <a:close/>
                <a:moveTo>
                  <a:pt x="157" y="12"/>
                </a:moveTo>
                <a:cubicBezTo>
                  <a:pt x="157" y="49"/>
                  <a:pt x="157" y="49"/>
                  <a:pt x="157" y="49"/>
                </a:cubicBezTo>
                <a:cubicBezTo>
                  <a:pt x="157" y="52"/>
                  <a:pt x="156" y="55"/>
                  <a:pt x="154" y="57"/>
                </a:cubicBezTo>
                <a:cubicBezTo>
                  <a:pt x="151" y="60"/>
                  <a:pt x="148" y="61"/>
                  <a:pt x="145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3" y="61"/>
                  <a:pt x="90" y="60"/>
                  <a:pt x="88" y="57"/>
                </a:cubicBezTo>
                <a:cubicBezTo>
                  <a:pt x="86" y="55"/>
                  <a:pt x="85" y="52"/>
                  <a:pt x="85" y="49"/>
                </a:cubicBezTo>
                <a:cubicBezTo>
                  <a:pt x="85" y="12"/>
                  <a:pt x="85" y="12"/>
                  <a:pt x="85" y="12"/>
                </a:cubicBezTo>
                <a:cubicBezTo>
                  <a:pt x="85" y="9"/>
                  <a:pt x="86" y="6"/>
                  <a:pt x="88" y="4"/>
                </a:cubicBezTo>
                <a:cubicBezTo>
                  <a:pt x="90" y="2"/>
                  <a:pt x="93" y="0"/>
                  <a:pt x="97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8" y="0"/>
                  <a:pt x="151" y="2"/>
                  <a:pt x="154" y="4"/>
                </a:cubicBezTo>
                <a:cubicBezTo>
                  <a:pt x="156" y="6"/>
                  <a:pt x="157" y="9"/>
                  <a:pt x="157" y="12"/>
                </a:cubicBezTo>
                <a:close/>
                <a:moveTo>
                  <a:pt x="157" y="85"/>
                </a:moveTo>
                <a:cubicBezTo>
                  <a:pt x="157" y="121"/>
                  <a:pt x="157" y="121"/>
                  <a:pt x="157" y="121"/>
                </a:cubicBezTo>
                <a:cubicBezTo>
                  <a:pt x="157" y="125"/>
                  <a:pt x="156" y="127"/>
                  <a:pt x="154" y="130"/>
                </a:cubicBezTo>
                <a:cubicBezTo>
                  <a:pt x="151" y="132"/>
                  <a:pt x="148" y="133"/>
                  <a:pt x="145" y="133"/>
                </a:cubicBezTo>
                <a:cubicBezTo>
                  <a:pt x="97" y="133"/>
                  <a:pt x="97" y="133"/>
                  <a:pt x="97" y="133"/>
                </a:cubicBezTo>
                <a:cubicBezTo>
                  <a:pt x="93" y="133"/>
                  <a:pt x="90" y="132"/>
                  <a:pt x="88" y="130"/>
                </a:cubicBezTo>
                <a:cubicBezTo>
                  <a:pt x="86" y="127"/>
                  <a:pt x="85" y="125"/>
                  <a:pt x="85" y="121"/>
                </a:cubicBezTo>
                <a:cubicBezTo>
                  <a:pt x="85" y="85"/>
                  <a:pt x="85" y="85"/>
                  <a:pt x="85" y="85"/>
                </a:cubicBezTo>
                <a:cubicBezTo>
                  <a:pt x="85" y="82"/>
                  <a:pt x="86" y="79"/>
                  <a:pt x="88" y="77"/>
                </a:cubicBezTo>
                <a:cubicBezTo>
                  <a:pt x="90" y="74"/>
                  <a:pt x="93" y="73"/>
                  <a:pt x="97" y="73"/>
                </a:cubicBezTo>
                <a:cubicBezTo>
                  <a:pt x="145" y="73"/>
                  <a:pt x="145" y="73"/>
                  <a:pt x="145" y="73"/>
                </a:cubicBezTo>
                <a:cubicBezTo>
                  <a:pt x="148" y="73"/>
                  <a:pt x="151" y="74"/>
                  <a:pt x="154" y="77"/>
                </a:cubicBezTo>
                <a:cubicBezTo>
                  <a:pt x="156" y="79"/>
                  <a:pt x="157" y="82"/>
                  <a:pt x="157" y="8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3" name="Freeform 15">
            <a:extLst>
              <a:ext uri="{FF2B5EF4-FFF2-40B4-BE49-F238E27FC236}">
                <a16:creationId xmlns:a16="http://schemas.microsoft.com/office/drawing/2014/main" id="{238973F0-DFB3-4317-9F2C-D859F842A4B1}"/>
              </a:ext>
            </a:extLst>
          </p:cNvPr>
          <p:cNvSpPr>
            <a:spLocks noEditPoints="1"/>
          </p:cNvSpPr>
          <p:nvPr/>
        </p:nvSpPr>
        <p:spPr bwMode="auto">
          <a:xfrm>
            <a:off x="5561931" y="629989"/>
            <a:ext cx="404977" cy="321811"/>
          </a:xfrm>
          <a:custGeom>
            <a:avLst/>
            <a:gdLst>
              <a:gd name="T0" fmla="*/ 48 w 169"/>
              <a:gd name="T1" fmla="*/ 28 h 133"/>
              <a:gd name="T2" fmla="*/ 39 w 169"/>
              <a:gd name="T3" fmla="*/ 37 h 133"/>
              <a:gd name="T4" fmla="*/ 2 w 169"/>
              <a:gd name="T5" fmla="*/ 34 h 133"/>
              <a:gd name="T6" fmla="*/ 0 w 169"/>
              <a:gd name="T7" fmla="*/ 9 h 133"/>
              <a:gd name="T8" fmla="*/ 9 w 169"/>
              <a:gd name="T9" fmla="*/ 0 h 133"/>
              <a:gd name="T10" fmla="*/ 46 w 169"/>
              <a:gd name="T11" fmla="*/ 3 h 133"/>
              <a:gd name="T12" fmla="*/ 48 w 169"/>
              <a:gd name="T13" fmla="*/ 58 h 133"/>
              <a:gd name="T14" fmla="*/ 46 w 169"/>
              <a:gd name="T15" fmla="*/ 82 h 133"/>
              <a:gd name="T16" fmla="*/ 9 w 169"/>
              <a:gd name="T17" fmla="*/ 85 h 133"/>
              <a:gd name="T18" fmla="*/ 0 w 169"/>
              <a:gd name="T19" fmla="*/ 76 h 133"/>
              <a:gd name="T20" fmla="*/ 2 w 169"/>
              <a:gd name="T21" fmla="*/ 51 h 133"/>
              <a:gd name="T22" fmla="*/ 39 w 169"/>
              <a:gd name="T23" fmla="*/ 49 h 133"/>
              <a:gd name="T24" fmla="*/ 48 w 169"/>
              <a:gd name="T25" fmla="*/ 58 h 133"/>
              <a:gd name="T26" fmla="*/ 48 w 169"/>
              <a:gd name="T27" fmla="*/ 124 h 133"/>
              <a:gd name="T28" fmla="*/ 39 w 169"/>
              <a:gd name="T29" fmla="*/ 133 h 133"/>
              <a:gd name="T30" fmla="*/ 2 w 169"/>
              <a:gd name="T31" fmla="*/ 131 h 133"/>
              <a:gd name="T32" fmla="*/ 0 w 169"/>
              <a:gd name="T33" fmla="*/ 106 h 133"/>
              <a:gd name="T34" fmla="*/ 9 w 169"/>
              <a:gd name="T35" fmla="*/ 97 h 133"/>
              <a:gd name="T36" fmla="*/ 46 w 169"/>
              <a:gd name="T37" fmla="*/ 100 h 133"/>
              <a:gd name="T38" fmla="*/ 109 w 169"/>
              <a:gd name="T39" fmla="*/ 9 h 133"/>
              <a:gd name="T40" fmla="*/ 106 w 169"/>
              <a:gd name="T41" fmla="*/ 34 h 133"/>
              <a:gd name="T42" fmla="*/ 69 w 169"/>
              <a:gd name="T43" fmla="*/ 37 h 133"/>
              <a:gd name="T44" fmla="*/ 60 w 169"/>
              <a:gd name="T45" fmla="*/ 28 h 133"/>
              <a:gd name="T46" fmla="*/ 63 w 169"/>
              <a:gd name="T47" fmla="*/ 3 h 133"/>
              <a:gd name="T48" fmla="*/ 100 w 169"/>
              <a:gd name="T49" fmla="*/ 0 h 133"/>
              <a:gd name="T50" fmla="*/ 109 w 169"/>
              <a:gd name="T51" fmla="*/ 9 h 133"/>
              <a:gd name="T52" fmla="*/ 109 w 169"/>
              <a:gd name="T53" fmla="*/ 76 h 133"/>
              <a:gd name="T54" fmla="*/ 100 w 169"/>
              <a:gd name="T55" fmla="*/ 85 h 133"/>
              <a:gd name="T56" fmla="*/ 63 w 169"/>
              <a:gd name="T57" fmla="*/ 82 h 133"/>
              <a:gd name="T58" fmla="*/ 60 w 169"/>
              <a:gd name="T59" fmla="*/ 58 h 133"/>
              <a:gd name="T60" fmla="*/ 69 w 169"/>
              <a:gd name="T61" fmla="*/ 49 h 133"/>
              <a:gd name="T62" fmla="*/ 106 w 169"/>
              <a:gd name="T63" fmla="*/ 51 h 133"/>
              <a:gd name="T64" fmla="*/ 109 w 169"/>
              <a:gd name="T65" fmla="*/ 106 h 133"/>
              <a:gd name="T66" fmla="*/ 106 w 169"/>
              <a:gd name="T67" fmla="*/ 131 h 133"/>
              <a:gd name="T68" fmla="*/ 69 w 169"/>
              <a:gd name="T69" fmla="*/ 133 h 133"/>
              <a:gd name="T70" fmla="*/ 60 w 169"/>
              <a:gd name="T71" fmla="*/ 124 h 133"/>
              <a:gd name="T72" fmla="*/ 63 w 169"/>
              <a:gd name="T73" fmla="*/ 100 h 133"/>
              <a:gd name="T74" fmla="*/ 100 w 169"/>
              <a:gd name="T75" fmla="*/ 97 h 133"/>
              <a:gd name="T76" fmla="*/ 109 w 169"/>
              <a:gd name="T77" fmla="*/ 106 h 133"/>
              <a:gd name="T78" fmla="*/ 169 w 169"/>
              <a:gd name="T79" fmla="*/ 28 h 133"/>
              <a:gd name="T80" fmla="*/ 160 w 169"/>
              <a:gd name="T81" fmla="*/ 37 h 133"/>
              <a:gd name="T82" fmla="*/ 123 w 169"/>
              <a:gd name="T83" fmla="*/ 34 h 133"/>
              <a:gd name="T84" fmla="*/ 121 w 169"/>
              <a:gd name="T85" fmla="*/ 9 h 133"/>
              <a:gd name="T86" fmla="*/ 130 w 169"/>
              <a:gd name="T87" fmla="*/ 0 h 133"/>
              <a:gd name="T88" fmla="*/ 167 w 169"/>
              <a:gd name="T89" fmla="*/ 3 h 133"/>
              <a:gd name="T90" fmla="*/ 169 w 169"/>
              <a:gd name="T91" fmla="*/ 58 h 133"/>
              <a:gd name="T92" fmla="*/ 167 w 169"/>
              <a:gd name="T93" fmla="*/ 82 h 133"/>
              <a:gd name="T94" fmla="*/ 130 w 169"/>
              <a:gd name="T95" fmla="*/ 85 h 133"/>
              <a:gd name="T96" fmla="*/ 121 w 169"/>
              <a:gd name="T97" fmla="*/ 76 h 133"/>
              <a:gd name="T98" fmla="*/ 123 w 169"/>
              <a:gd name="T99" fmla="*/ 51 h 133"/>
              <a:gd name="T100" fmla="*/ 160 w 169"/>
              <a:gd name="T101" fmla="*/ 49 h 133"/>
              <a:gd name="T102" fmla="*/ 169 w 169"/>
              <a:gd name="T103" fmla="*/ 58 h 133"/>
              <a:gd name="T104" fmla="*/ 169 w 169"/>
              <a:gd name="T105" fmla="*/ 124 h 133"/>
              <a:gd name="T106" fmla="*/ 160 w 169"/>
              <a:gd name="T107" fmla="*/ 133 h 133"/>
              <a:gd name="T108" fmla="*/ 123 w 169"/>
              <a:gd name="T109" fmla="*/ 131 h 133"/>
              <a:gd name="T110" fmla="*/ 121 w 169"/>
              <a:gd name="T111" fmla="*/ 106 h 133"/>
              <a:gd name="T112" fmla="*/ 130 w 169"/>
              <a:gd name="T113" fmla="*/ 97 h 133"/>
              <a:gd name="T114" fmla="*/ 167 w 169"/>
              <a:gd name="T115" fmla="*/ 10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9" h="133">
                <a:moveTo>
                  <a:pt x="48" y="9"/>
                </a:moveTo>
                <a:cubicBezTo>
                  <a:pt x="48" y="28"/>
                  <a:pt x="48" y="28"/>
                  <a:pt x="48" y="28"/>
                </a:cubicBezTo>
                <a:cubicBezTo>
                  <a:pt x="48" y="30"/>
                  <a:pt x="47" y="32"/>
                  <a:pt x="46" y="34"/>
                </a:cubicBezTo>
                <a:cubicBezTo>
                  <a:pt x="44" y="36"/>
                  <a:pt x="42" y="37"/>
                  <a:pt x="3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6" y="37"/>
                  <a:pt x="4" y="36"/>
                  <a:pt x="2" y="34"/>
                </a:cubicBezTo>
                <a:cubicBezTo>
                  <a:pt x="1" y="32"/>
                  <a:pt x="0" y="30"/>
                  <a:pt x="0" y="28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5"/>
                  <a:pt x="2" y="3"/>
                </a:cubicBezTo>
                <a:cubicBezTo>
                  <a:pt x="4" y="1"/>
                  <a:pt x="6" y="0"/>
                  <a:pt x="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2" y="0"/>
                  <a:pt x="44" y="1"/>
                  <a:pt x="46" y="3"/>
                </a:cubicBezTo>
                <a:cubicBezTo>
                  <a:pt x="47" y="5"/>
                  <a:pt x="48" y="7"/>
                  <a:pt x="48" y="9"/>
                </a:cubicBezTo>
                <a:close/>
                <a:moveTo>
                  <a:pt x="48" y="58"/>
                </a:moveTo>
                <a:cubicBezTo>
                  <a:pt x="48" y="76"/>
                  <a:pt x="48" y="76"/>
                  <a:pt x="48" y="76"/>
                </a:cubicBezTo>
                <a:cubicBezTo>
                  <a:pt x="48" y="79"/>
                  <a:pt x="47" y="81"/>
                  <a:pt x="46" y="82"/>
                </a:cubicBezTo>
                <a:cubicBezTo>
                  <a:pt x="44" y="84"/>
                  <a:pt x="42" y="85"/>
                  <a:pt x="39" y="85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5"/>
                  <a:pt x="4" y="84"/>
                  <a:pt x="2" y="82"/>
                </a:cubicBezTo>
                <a:cubicBezTo>
                  <a:pt x="1" y="81"/>
                  <a:pt x="0" y="79"/>
                  <a:pt x="0" y="76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5"/>
                  <a:pt x="1" y="53"/>
                  <a:pt x="2" y="51"/>
                </a:cubicBezTo>
                <a:cubicBezTo>
                  <a:pt x="4" y="50"/>
                  <a:pt x="6" y="49"/>
                  <a:pt x="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9"/>
                  <a:pt x="44" y="50"/>
                  <a:pt x="46" y="51"/>
                </a:cubicBezTo>
                <a:cubicBezTo>
                  <a:pt x="47" y="53"/>
                  <a:pt x="48" y="55"/>
                  <a:pt x="48" y="58"/>
                </a:cubicBezTo>
                <a:close/>
                <a:moveTo>
                  <a:pt x="48" y="106"/>
                </a:moveTo>
                <a:cubicBezTo>
                  <a:pt x="48" y="124"/>
                  <a:pt x="48" y="124"/>
                  <a:pt x="48" y="124"/>
                </a:cubicBezTo>
                <a:cubicBezTo>
                  <a:pt x="48" y="127"/>
                  <a:pt x="47" y="129"/>
                  <a:pt x="46" y="131"/>
                </a:cubicBezTo>
                <a:cubicBezTo>
                  <a:pt x="44" y="133"/>
                  <a:pt x="42" y="133"/>
                  <a:pt x="39" y="133"/>
                </a:cubicBezTo>
                <a:cubicBezTo>
                  <a:pt x="9" y="133"/>
                  <a:pt x="9" y="133"/>
                  <a:pt x="9" y="133"/>
                </a:cubicBezTo>
                <a:cubicBezTo>
                  <a:pt x="6" y="133"/>
                  <a:pt x="4" y="133"/>
                  <a:pt x="2" y="131"/>
                </a:cubicBezTo>
                <a:cubicBezTo>
                  <a:pt x="1" y="129"/>
                  <a:pt x="0" y="127"/>
                  <a:pt x="0" y="12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4"/>
                  <a:pt x="1" y="102"/>
                  <a:pt x="2" y="100"/>
                </a:cubicBezTo>
                <a:cubicBezTo>
                  <a:pt x="4" y="98"/>
                  <a:pt x="6" y="97"/>
                  <a:pt x="9" y="97"/>
                </a:cubicBezTo>
                <a:cubicBezTo>
                  <a:pt x="39" y="97"/>
                  <a:pt x="39" y="97"/>
                  <a:pt x="39" y="97"/>
                </a:cubicBezTo>
                <a:cubicBezTo>
                  <a:pt x="42" y="97"/>
                  <a:pt x="44" y="98"/>
                  <a:pt x="46" y="100"/>
                </a:cubicBezTo>
                <a:cubicBezTo>
                  <a:pt x="47" y="102"/>
                  <a:pt x="48" y="104"/>
                  <a:pt x="48" y="106"/>
                </a:cubicBezTo>
                <a:close/>
                <a:moveTo>
                  <a:pt x="109" y="9"/>
                </a:moveTo>
                <a:cubicBezTo>
                  <a:pt x="109" y="28"/>
                  <a:pt x="109" y="28"/>
                  <a:pt x="109" y="28"/>
                </a:cubicBezTo>
                <a:cubicBezTo>
                  <a:pt x="109" y="30"/>
                  <a:pt x="108" y="32"/>
                  <a:pt x="106" y="34"/>
                </a:cubicBezTo>
                <a:cubicBezTo>
                  <a:pt x="104" y="36"/>
                  <a:pt x="102" y="37"/>
                  <a:pt x="100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67" y="37"/>
                  <a:pt x="65" y="36"/>
                  <a:pt x="63" y="34"/>
                </a:cubicBezTo>
                <a:cubicBezTo>
                  <a:pt x="61" y="32"/>
                  <a:pt x="60" y="30"/>
                  <a:pt x="60" y="28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7"/>
                  <a:pt x="61" y="5"/>
                  <a:pt x="63" y="3"/>
                </a:cubicBezTo>
                <a:cubicBezTo>
                  <a:pt x="65" y="1"/>
                  <a:pt x="67" y="0"/>
                  <a:pt x="69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2" y="0"/>
                  <a:pt x="104" y="1"/>
                  <a:pt x="106" y="3"/>
                </a:cubicBezTo>
                <a:cubicBezTo>
                  <a:pt x="108" y="5"/>
                  <a:pt x="109" y="7"/>
                  <a:pt x="109" y="9"/>
                </a:cubicBezTo>
                <a:close/>
                <a:moveTo>
                  <a:pt x="109" y="58"/>
                </a:moveTo>
                <a:cubicBezTo>
                  <a:pt x="109" y="76"/>
                  <a:pt x="109" y="76"/>
                  <a:pt x="109" y="76"/>
                </a:cubicBezTo>
                <a:cubicBezTo>
                  <a:pt x="109" y="79"/>
                  <a:pt x="108" y="81"/>
                  <a:pt x="106" y="82"/>
                </a:cubicBezTo>
                <a:cubicBezTo>
                  <a:pt x="104" y="84"/>
                  <a:pt x="102" y="85"/>
                  <a:pt x="100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7" y="85"/>
                  <a:pt x="65" y="84"/>
                  <a:pt x="63" y="82"/>
                </a:cubicBezTo>
                <a:cubicBezTo>
                  <a:pt x="61" y="81"/>
                  <a:pt x="60" y="79"/>
                  <a:pt x="60" y="76"/>
                </a:cubicBezTo>
                <a:cubicBezTo>
                  <a:pt x="60" y="58"/>
                  <a:pt x="60" y="58"/>
                  <a:pt x="60" y="58"/>
                </a:cubicBezTo>
                <a:cubicBezTo>
                  <a:pt x="60" y="55"/>
                  <a:pt x="61" y="53"/>
                  <a:pt x="63" y="51"/>
                </a:cubicBezTo>
                <a:cubicBezTo>
                  <a:pt x="65" y="50"/>
                  <a:pt x="67" y="49"/>
                  <a:pt x="69" y="49"/>
                </a:cubicBezTo>
                <a:cubicBezTo>
                  <a:pt x="100" y="49"/>
                  <a:pt x="100" y="49"/>
                  <a:pt x="100" y="49"/>
                </a:cubicBezTo>
                <a:cubicBezTo>
                  <a:pt x="102" y="49"/>
                  <a:pt x="104" y="50"/>
                  <a:pt x="106" y="51"/>
                </a:cubicBezTo>
                <a:cubicBezTo>
                  <a:pt x="108" y="53"/>
                  <a:pt x="109" y="55"/>
                  <a:pt x="109" y="58"/>
                </a:cubicBezTo>
                <a:close/>
                <a:moveTo>
                  <a:pt x="109" y="106"/>
                </a:moveTo>
                <a:cubicBezTo>
                  <a:pt x="109" y="124"/>
                  <a:pt x="109" y="124"/>
                  <a:pt x="109" y="124"/>
                </a:cubicBezTo>
                <a:cubicBezTo>
                  <a:pt x="109" y="127"/>
                  <a:pt x="108" y="129"/>
                  <a:pt x="106" y="131"/>
                </a:cubicBezTo>
                <a:cubicBezTo>
                  <a:pt x="104" y="133"/>
                  <a:pt x="102" y="133"/>
                  <a:pt x="100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67" y="133"/>
                  <a:pt x="65" y="133"/>
                  <a:pt x="63" y="131"/>
                </a:cubicBezTo>
                <a:cubicBezTo>
                  <a:pt x="61" y="129"/>
                  <a:pt x="60" y="127"/>
                  <a:pt x="60" y="124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0" y="104"/>
                  <a:pt x="61" y="102"/>
                  <a:pt x="63" y="100"/>
                </a:cubicBezTo>
                <a:cubicBezTo>
                  <a:pt x="65" y="98"/>
                  <a:pt x="67" y="97"/>
                  <a:pt x="69" y="97"/>
                </a:cubicBezTo>
                <a:cubicBezTo>
                  <a:pt x="100" y="97"/>
                  <a:pt x="100" y="97"/>
                  <a:pt x="100" y="97"/>
                </a:cubicBezTo>
                <a:cubicBezTo>
                  <a:pt x="102" y="97"/>
                  <a:pt x="104" y="98"/>
                  <a:pt x="106" y="100"/>
                </a:cubicBezTo>
                <a:cubicBezTo>
                  <a:pt x="108" y="102"/>
                  <a:pt x="109" y="104"/>
                  <a:pt x="109" y="106"/>
                </a:cubicBezTo>
                <a:close/>
                <a:moveTo>
                  <a:pt x="169" y="9"/>
                </a:moveTo>
                <a:cubicBezTo>
                  <a:pt x="169" y="28"/>
                  <a:pt x="169" y="28"/>
                  <a:pt x="169" y="28"/>
                </a:cubicBezTo>
                <a:cubicBezTo>
                  <a:pt x="169" y="30"/>
                  <a:pt x="168" y="32"/>
                  <a:pt x="167" y="34"/>
                </a:cubicBezTo>
                <a:cubicBezTo>
                  <a:pt x="165" y="36"/>
                  <a:pt x="163" y="37"/>
                  <a:pt x="160" y="37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27" y="37"/>
                  <a:pt x="125" y="36"/>
                  <a:pt x="123" y="34"/>
                </a:cubicBezTo>
                <a:cubicBezTo>
                  <a:pt x="122" y="32"/>
                  <a:pt x="121" y="30"/>
                  <a:pt x="121" y="28"/>
                </a:cubicBezTo>
                <a:cubicBezTo>
                  <a:pt x="121" y="9"/>
                  <a:pt x="121" y="9"/>
                  <a:pt x="121" y="9"/>
                </a:cubicBezTo>
                <a:cubicBezTo>
                  <a:pt x="121" y="7"/>
                  <a:pt x="122" y="5"/>
                  <a:pt x="123" y="3"/>
                </a:cubicBezTo>
                <a:cubicBezTo>
                  <a:pt x="125" y="1"/>
                  <a:pt x="127" y="0"/>
                  <a:pt x="130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3" y="0"/>
                  <a:pt x="165" y="1"/>
                  <a:pt x="167" y="3"/>
                </a:cubicBezTo>
                <a:cubicBezTo>
                  <a:pt x="168" y="5"/>
                  <a:pt x="169" y="7"/>
                  <a:pt x="169" y="9"/>
                </a:cubicBezTo>
                <a:close/>
                <a:moveTo>
                  <a:pt x="169" y="58"/>
                </a:moveTo>
                <a:cubicBezTo>
                  <a:pt x="169" y="76"/>
                  <a:pt x="169" y="76"/>
                  <a:pt x="169" y="76"/>
                </a:cubicBezTo>
                <a:cubicBezTo>
                  <a:pt x="169" y="79"/>
                  <a:pt x="168" y="81"/>
                  <a:pt x="167" y="82"/>
                </a:cubicBezTo>
                <a:cubicBezTo>
                  <a:pt x="165" y="84"/>
                  <a:pt x="163" y="85"/>
                  <a:pt x="160" y="8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27" y="85"/>
                  <a:pt x="125" y="84"/>
                  <a:pt x="123" y="82"/>
                </a:cubicBezTo>
                <a:cubicBezTo>
                  <a:pt x="122" y="81"/>
                  <a:pt x="121" y="79"/>
                  <a:pt x="121" y="76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1" y="55"/>
                  <a:pt x="122" y="53"/>
                  <a:pt x="123" y="51"/>
                </a:cubicBezTo>
                <a:cubicBezTo>
                  <a:pt x="125" y="50"/>
                  <a:pt x="127" y="49"/>
                  <a:pt x="130" y="49"/>
                </a:cubicBezTo>
                <a:cubicBezTo>
                  <a:pt x="160" y="49"/>
                  <a:pt x="160" y="49"/>
                  <a:pt x="160" y="49"/>
                </a:cubicBezTo>
                <a:cubicBezTo>
                  <a:pt x="163" y="49"/>
                  <a:pt x="165" y="50"/>
                  <a:pt x="167" y="51"/>
                </a:cubicBezTo>
                <a:cubicBezTo>
                  <a:pt x="168" y="53"/>
                  <a:pt x="169" y="55"/>
                  <a:pt x="169" y="58"/>
                </a:cubicBezTo>
                <a:close/>
                <a:moveTo>
                  <a:pt x="169" y="106"/>
                </a:moveTo>
                <a:cubicBezTo>
                  <a:pt x="169" y="124"/>
                  <a:pt x="169" y="124"/>
                  <a:pt x="169" y="124"/>
                </a:cubicBezTo>
                <a:cubicBezTo>
                  <a:pt x="169" y="127"/>
                  <a:pt x="168" y="129"/>
                  <a:pt x="167" y="131"/>
                </a:cubicBezTo>
                <a:cubicBezTo>
                  <a:pt x="165" y="133"/>
                  <a:pt x="163" y="133"/>
                  <a:pt x="160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27" y="133"/>
                  <a:pt x="125" y="133"/>
                  <a:pt x="123" y="131"/>
                </a:cubicBezTo>
                <a:cubicBezTo>
                  <a:pt x="122" y="129"/>
                  <a:pt x="121" y="127"/>
                  <a:pt x="121" y="124"/>
                </a:cubicBezTo>
                <a:cubicBezTo>
                  <a:pt x="121" y="106"/>
                  <a:pt x="121" y="106"/>
                  <a:pt x="121" y="106"/>
                </a:cubicBezTo>
                <a:cubicBezTo>
                  <a:pt x="121" y="104"/>
                  <a:pt x="122" y="102"/>
                  <a:pt x="123" y="100"/>
                </a:cubicBezTo>
                <a:cubicBezTo>
                  <a:pt x="125" y="98"/>
                  <a:pt x="127" y="97"/>
                  <a:pt x="130" y="97"/>
                </a:cubicBezTo>
                <a:cubicBezTo>
                  <a:pt x="160" y="97"/>
                  <a:pt x="160" y="97"/>
                  <a:pt x="160" y="97"/>
                </a:cubicBezTo>
                <a:cubicBezTo>
                  <a:pt x="163" y="97"/>
                  <a:pt x="165" y="98"/>
                  <a:pt x="167" y="100"/>
                </a:cubicBezTo>
                <a:cubicBezTo>
                  <a:pt x="168" y="102"/>
                  <a:pt x="169" y="104"/>
                  <a:pt x="169" y="1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4" name="Freeform 16">
            <a:extLst>
              <a:ext uri="{FF2B5EF4-FFF2-40B4-BE49-F238E27FC236}">
                <a16:creationId xmlns:a16="http://schemas.microsoft.com/office/drawing/2014/main" id="{63B44CA3-9F4E-4C0C-A05E-50D1C167B218}"/>
              </a:ext>
            </a:extLst>
          </p:cNvPr>
          <p:cNvSpPr>
            <a:spLocks noEditPoints="1"/>
          </p:cNvSpPr>
          <p:nvPr/>
        </p:nvSpPr>
        <p:spPr bwMode="auto">
          <a:xfrm>
            <a:off x="6071769" y="629989"/>
            <a:ext cx="404977" cy="321811"/>
          </a:xfrm>
          <a:custGeom>
            <a:avLst/>
            <a:gdLst>
              <a:gd name="T0" fmla="*/ 48 w 169"/>
              <a:gd name="T1" fmla="*/ 28 h 133"/>
              <a:gd name="T2" fmla="*/ 39 w 169"/>
              <a:gd name="T3" fmla="*/ 37 h 133"/>
              <a:gd name="T4" fmla="*/ 2 w 169"/>
              <a:gd name="T5" fmla="*/ 34 h 133"/>
              <a:gd name="T6" fmla="*/ 0 w 169"/>
              <a:gd name="T7" fmla="*/ 9 h 133"/>
              <a:gd name="T8" fmla="*/ 9 w 169"/>
              <a:gd name="T9" fmla="*/ 0 h 133"/>
              <a:gd name="T10" fmla="*/ 46 w 169"/>
              <a:gd name="T11" fmla="*/ 3 h 133"/>
              <a:gd name="T12" fmla="*/ 48 w 169"/>
              <a:gd name="T13" fmla="*/ 58 h 133"/>
              <a:gd name="T14" fmla="*/ 46 w 169"/>
              <a:gd name="T15" fmla="*/ 82 h 133"/>
              <a:gd name="T16" fmla="*/ 9 w 169"/>
              <a:gd name="T17" fmla="*/ 85 h 133"/>
              <a:gd name="T18" fmla="*/ 0 w 169"/>
              <a:gd name="T19" fmla="*/ 76 h 133"/>
              <a:gd name="T20" fmla="*/ 2 w 169"/>
              <a:gd name="T21" fmla="*/ 51 h 133"/>
              <a:gd name="T22" fmla="*/ 39 w 169"/>
              <a:gd name="T23" fmla="*/ 49 h 133"/>
              <a:gd name="T24" fmla="*/ 48 w 169"/>
              <a:gd name="T25" fmla="*/ 58 h 133"/>
              <a:gd name="T26" fmla="*/ 48 w 169"/>
              <a:gd name="T27" fmla="*/ 124 h 133"/>
              <a:gd name="T28" fmla="*/ 39 w 169"/>
              <a:gd name="T29" fmla="*/ 133 h 133"/>
              <a:gd name="T30" fmla="*/ 2 w 169"/>
              <a:gd name="T31" fmla="*/ 131 h 133"/>
              <a:gd name="T32" fmla="*/ 0 w 169"/>
              <a:gd name="T33" fmla="*/ 106 h 133"/>
              <a:gd name="T34" fmla="*/ 9 w 169"/>
              <a:gd name="T35" fmla="*/ 97 h 133"/>
              <a:gd name="T36" fmla="*/ 46 w 169"/>
              <a:gd name="T37" fmla="*/ 100 h 133"/>
              <a:gd name="T38" fmla="*/ 169 w 169"/>
              <a:gd name="T39" fmla="*/ 9 h 133"/>
              <a:gd name="T40" fmla="*/ 167 w 169"/>
              <a:gd name="T41" fmla="*/ 34 h 133"/>
              <a:gd name="T42" fmla="*/ 69 w 169"/>
              <a:gd name="T43" fmla="*/ 37 h 133"/>
              <a:gd name="T44" fmla="*/ 60 w 169"/>
              <a:gd name="T45" fmla="*/ 28 h 133"/>
              <a:gd name="T46" fmla="*/ 63 w 169"/>
              <a:gd name="T47" fmla="*/ 3 h 133"/>
              <a:gd name="T48" fmla="*/ 160 w 169"/>
              <a:gd name="T49" fmla="*/ 0 h 133"/>
              <a:gd name="T50" fmla="*/ 169 w 169"/>
              <a:gd name="T51" fmla="*/ 9 h 133"/>
              <a:gd name="T52" fmla="*/ 169 w 169"/>
              <a:gd name="T53" fmla="*/ 76 h 133"/>
              <a:gd name="T54" fmla="*/ 160 w 169"/>
              <a:gd name="T55" fmla="*/ 85 h 133"/>
              <a:gd name="T56" fmla="*/ 63 w 169"/>
              <a:gd name="T57" fmla="*/ 82 h 133"/>
              <a:gd name="T58" fmla="*/ 60 w 169"/>
              <a:gd name="T59" fmla="*/ 58 h 133"/>
              <a:gd name="T60" fmla="*/ 69 w 169"/>
              <a:gd name="T61" fmla="*/ 49 h 133"/>
              <a:gd name="T62" fmla="*/ 167 w 169"/>
              <a:gd name="T63" fmla="*/ 51 h 133"/>
              <a:gd name="T64" fmla="*/ 169 w 169"/>
              <a:gd name="T65" fmla="*/ 106 h 133"/>
              <a:gd name="T66" fmla="*/ 167 w 169"/>
              <a:gd name="T67" fmla="*/ 131 h 133"/>
              <a:gd name="T68" fmla="*/ 69 w 169"/>
              <a:gd name="T69" fmla="*/ 133 h 133"/>
              <a:gd name="T70" fmla="*/ 60 w 169"/>
              <a:gd name="T71" fmla="*/ 124 h 133"/>
              <a:gd name="T72" fmla="*/ 63 w 169"/>
              <a:gd name="T73" fmla="*/ 100 h 133"/>
              <a:gd name="T74" fmla="*/ 160 w 169"/>
              <a:gd name="T75" fmla="*/ 97 h 133"/>
              <a:gd name="T76" fmla="*/ 169 w 169"/>
              <a:gd name="T77" fmla="*/ 10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9" h="133">
                <a:moveTo>
                  <a:pt x="48" y="9"/>
                </a:moveTo>
                <a:cubicBezTo>
                  <a:pt x="48" y="28"/>
                  <a:pt x="48" y="28"/>
                  <a:pt x="48" y="28"/>
                </a:cubicBezTo>
                <a:cubicBezTo>
                  <a:pt x="48" y="30"/>
                  <a:pt x="47" y="32"/>
                  <a:pt x="46" y="34"/>
                </a:cubicBezTo>
                <a:cubicBezTo>
                  <a:pt x="44" y="36"/>
                  <a:pt x="42" y="37"/>
                  <a:pt x="3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6" y="37"/>
                  <a:pt x="4" y="36"/>
                  <a:pt x="2" y="34"/>
                </a:cubicBezTo>
                <a:cubicBezTo>
                  <a:pt x="1" y="32"/>
                  <a:pt x="0" y="30"/>
                  <a:pt x="0" y="28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5"/>
                  <a:pt x="2" y="3"/>
                </a:cubicBezTo>
                <a:cubicBezTo>
                  <a:pt x="4" y="1"/>
                  <a:pt x="6" y="0"/>
                  <a:pt x="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2" y="0"/>
                  <a:pt x="44" y="1"/>
                  <a:pt x="46" y="3"/>
                </a:cubicBezTo>
                <a:cubicBezTo>
                  <a:pt x="47" y="5"/>
                  <a:pt x="48" y="7"/>
                  <a:pt x="48" y="9"/>
                </a:cubicBezTo>
                <a:close/>
                <a:moveTo>
                  <a:pt x="48" y="58"/>
                </a:moveTo>
                <a:cubicBezTo>
                  <a:pt x="48" y="76"/>
                  <a:pt x="48" y="76"/>
                  <a:pt x="48" y="76"/>
                </a:cubicBezTo>
                <a:cubicBezTo>
                  <a:pt x="48" y="79"/>
                  <a:pt x="47" y="81"/>
                  <a:pt x="46" y="82"/>
                </a:cubicBezTo>
                <a:cubicBezTo>
                  <a:pt x="44" y="84"/>
                  <a:pt x="42" y="85"/>
                  <a:pt x="39" y="85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5"/>
                  <a:pt x="4" y="84"/>
                  <a:pt x="2" y="82"/>
                </a:cubicBezTo>
                <a:cubicBezTo>
                  <a:pt x="1" y="81"/>
                  <a:pt x="0" y="79"/>
                  <a:pt x="0" y="76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5"/>
                  <a:pt x="1" y="53"/>
                  <a:pt x="2" y="51"/>
                </a:cubicBezTo>
                <a:cubicBezTo>
                  <a:pt x="4" y="50"/>
                  <a:pt x="6" y="49"/>
                  <a:pt x="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9"/>
                  <a:pt x="44" y="50"/>
                  <a:pt x="46" y="51"/>
                </a:cubicBezTo>
                <a:cubicBezTo>
                  <a:pt x="47" y="53"/>
                  <a:pt x="48" y="55"/>
                  <a:pt x="48" y="58"/>
                </a:cubicBezTo>
                <a:close/>
                <a:moveTo>
                  <a:pt x="48" y="106"/>
                </a:moveTo>
                <a:cubicBezTo>
                  <a:pt x="48" y="124"/>
                  <a:pt x="48" y="124"/>
                  <a:pt x="48" y="124"/>
                </a:cubicBezTo>
                <a:cubicBezTo>
                  <a:pt x="48" y="127"/>
                  <a:pt x="47" y="129"/>
                  <a:pt x="46" y="131"/>
                </a:cubicBezTo>
                <a:cubicBezTo>
                  <a:pt x="44" y="133"/>
                  <a:pt x="42" y="133"/>
                  <a:pt x="39" y="133"/>
                </a:cubicBezTo>
                <a:cubicBezTo>
                  <a:pt x="9" y="133"/>
                  <a:pt x="9" y="133"/>
                  <a:pt x="9" y="133"/>
                </a:cubicBezTo>
                <a:cubicBezTo>
                  <a:pt x="6" y="133"/>
                  <a:pt x="4" y="133"/>
                  <a:pt x="2" y="131"/>
                </a:cubicBezTo>
                <a:cubicBezTo>
                  <a:pt x="1" y="129"/>
                  <a:pt x="0" y="127"/>
                  <a:pt x="0" y="12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4"/>
                  <a:pt x="1" y="102"/>
                  <a:pt x="2" y="100"/>
                </a:cubicBezTo>
                <a:cubicBezTo>
                  <a:pt x="4" y="98"/>
                  <a:pt x="6" y="97"/>
                  <a:pt x="9" y="97"/>
                </a:cubicBezTo>
                <a:cubicBezTo>
                  <a:pt x="39" y="97"/>
                  <a:pt x="39" y="97"/>
                  <a:pt x="39" y="97"/>
                </a:cubicBezTo>
                <a:cubicBezTo>
                  <a:pt x="42" y="97"/>
                  <a:pt x="44" y="98"/>
                  <a:pt x="46" y="100"/>
                </a:cubicBezTo>
                <a:cubicBezTo>
                  <a:pt x="47" y="102"/>
                  <a:pt x="48" y="104"/>
                  <a:pt x="48" y="106"/>
                </a:cubicBezTo>
                <a:close/>
                <a:moveTo>
                  <a:pt x="169" y="9"/>
                </a:moveTo>
                <a:cubicBezTo>
                  <a:pt x="169" y="28"/>
                  <a:pt x="169" y="28"/>
                  <a:pt x="169" y="28"/>
                </a:cubicBezTo>
                <a:cubicBezTo>
                  <a:pt x="169" y="30"/>
                  <a:pt x="168" y="32"/>
                  <a:pt x="167" y="34"/>
                </a:cubicBezTo>
                <a:cubicBezTo>
                  <a:pt x="165" y="36"/>
                  <a:pt x="163" y="37"/>
                  <a:pt x="160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67" y="37"/>
                  <a:pt x="65" y="36"/>
                  <a:pt x="63" y="34"/>
                </a:cubicBezTo>
                <a:cubicBezTo>
                  <a:pt x="61" y="32"/>
                  <a:pt x="60" y="30"/>
                  <a:pt x="60" y="28"/>
                </a:cubicBezTo>
                <a:cubicBezTo>
                  <a:pt x="60" y="9"/>
                  <a:pt x="60" y="9"/>
                  <a:pt x="60" y="9"/>
                </a:cubicBezTo>
                <a:cubicBezTo>
                  <a:pt x="60" y="7"/>
                  <a:pt x="61" y="5"/>
                  <a:pt x="63" y="3"/>
                </a:cubicBezTo>
                <a:cubicBezTo>
                  <a:pt x="65" y="1"/>
                  <a:pt x="67" y="0"/>
                  <a:pt x="69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3" y="0"/>
                  <a:pt x="165" y="1"/>
                  <a:pt x="167" y="3"/>
                </a:cubicBezTo>
                <a:cubicBezTo>
                  <a:pt x="168" y="5"/>
                  <a:pt x="169" y="7"/>
                  <a:pt x="169" y="9"/>
                </a:cubicBezTo>
                <a:close/>
                <a:moveTo>
                  <a:pt x="169" y="58"/>
                </a:moveTo>
                <a:cubicBezTo>
                  <a:pt x="169" y="76"/>
                  <a:pt x="169" y="76"/>
                  <a:pt x="169" y="76"/>
                </a:cubicBezTo>
                <a:cubicBezTo>
                  <a:pt x="169" y="79"/>
                  <a:pt x="168" y="81"/>
                  <a:pt x="167" y="82"/>
                </a:cubicBezTo>
                <a:cubicBezTo>
                  <a:pt x="165" y="84"/>
                  <a:pt x="163" y="85"/>
                  <a:pt x="160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7" y="85"/>
                  <a:pt x="65" y="84"/>
                  <a:pt x="63" y="82"/>
                </a:cubicBezTo>
                <a:cubicBezTo>
                  <a:pt x="61" y="81"/>
                  <a:pt x="60" y="79"/>
                  <a:pt x="60" y="76"/>
                </a:cubicBezTo>
                <a:cubicBezTo>
                  <a:pt x="60" y="58"/>
                  <a:pt x="60" y="58"/>
                  <a:pt x="60" y="58"/>
                </a:cubicBezTo>
                <a:cubicBezTo>
                  <a:pt x="60" y="55"/>
                  <a:pt x="61" y="53"/>
                  <a:pt x="63" y="51"/>
                </a:cubicBezTo>
                <a:cubicBezTo>
                  <a:pt x="65" y="50"/>
                  <a:pt x="67" y="49"/>
                  <a:pt x="69" y="49"/>
                </a:cubicBezTo>
                <a:cubicBezTo>
                  <a:pt x="160" y="49"/>
                  <a:pt x="160" y="49"/>
                  <a:pt x="160" y="49"/>
                </a:cubicBezTo>
                <a:cubicBezTo>
                  <a:pt x="163" y="49"/>
                  <a:pt x="165" y="50"/>
                  <a:pt x="167" y="51"/>
                </a:cubicBezTo>
                <a:cubicBezTo>
                  <a:pt x="168" y="53"/>
                  <a:pt x="169" y="55"/>
                  <a:pt x="169" y="58"/>
                </a:cubicBezTo>
                <a:close/>
                <a:moveTo>
                  <a:pt x="169" y="106"/>
                </a:moveTo>
                <a:cubicBezTo>
                  <a:pt x="169" y="124"/>
                  <a:pt x="169" y="124"/>
                  <a:pt x="169" y="124"/>
                </a:cubicBezTo>
                <a:cubicBezTo>
                  <a:pt x="169" y="127"/>
                  <a:pt x="168" y="129"/>
                  <a:pt x="167" y="131"/>
                </a:cubicBezTo>
                <a:cubicBezTo>
                  <a:pt x="165" y="133"/>
                  <a:pt x="163" y="133"/>
                  <a:pt x="160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67" y="133"/>
                  <a:pt x="65" y="133"/>
                  <a:pt x="63" y="131"/>
                </a:cubicBezTo>
                <a:cubicBezTo>
                  <a:pt x="61" y="129"/>
                  <a:pt x="60" y="127"/>
                  <a:pt x="60" y="124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0" y="104"/>
                  <a:pt x="61" y="102"/>
                  <a:pt x="63" y="100"/>
                </a:cubicBezTo>
                <a:cubicBezTo>
                  <a:pt x="65" y="98"/>
                  <a:pt x="67" y="97"/>
                  <a:pt x="69" y="97"/>
                </a:cubicBezTo>
                <a:cubicBezTo>
                  <a:pt x="160" y="97"/>
                  <a:pt x="160" y="97"/>
                  <a:pt x="160" y="97"/>
                </a:cubicBezTo>
                <a:cubicBezTo>
                  <a:pt x="163" y="97"/>
                  <a:pt x="165" y="98"/>
                  <a:pt x="167" y="100"/>
                </a:cubicBezTo>
                <a:cubicBezTo>
                  <a:pt x="168" y="102"/>
                  <a:pt x="169" y="104"/>
                  <a:pt x="169" y="1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5" name="Freeform 17">
            <a:extLst>
              <a:ext uri="{FF2B5EF4-FFF2-40B4-BE49-F238E27FC236}">
                <a16:creationId xmlns:a16="http://schemas.microsoft.com/office/drawing/2014/main" id="{DF4C7135-5C36-44D6-BC14-E2F9A945951F}"/>
              </a:ext>
            </a:extLst>
          </p:cNvPr>
          <p:cNvSpPr/>
          <p:nvPr/>
        </p:nvSpPr>
        <p:spPr bwMode="auto">
          <a:xfrm>
            <a:off x="6614150" y="680613"/>
            <a:ext cx="350740" cy="267575"/>
          </a:xfrm>
          <a:custGeom>
            <a:avLst/>
            <a:gdLst>
              <a:gd name="T0" fmla="*/ 147 w 147"/>
              <a:gd name="T1" fmla="*/ 22 h 112"/>
              <a:gd name="T2" fmla="*/ 144 w 147"/>
              <a:gd name="T3" fmla="*/ 28 h 112"/>
              <a:gd name="T4" fmla="*/ 76 w 147"/>
              <a:gd name="T5" fmla="*/ 97 h 112"/>
              <a:gd name="T6" fmla="*/ 63 w 147"/>
              <a:gd name="T7" fmla="*/ 110 h 112"/>
              <a:gd name="T8" fmla="*/ 56 w 147"/>
              <a:gd name="T9" fmla="*/ 112 h 112"/>
              <a:gd name="T10" fmla="*/ 50 w 147"/>
              <a:gd name="T11" fmla="*/ 110 h 112"/>
              <a:gd name="T12" fmla="*/ 37 w 147"/>
              <a:gd name="T13" fmla="*/ 97 h 112"/>
              <a:gd name="T14" fmla="*/ 3 w 147"/>
              <a:gd name="T15" fmla="*/ 62 h 112"/>
              <a:gd name="T16" fmla="*/ 0 w 147"/>
              <a:gd name="T17" fmla="*/ 56 h 112"/>
              <a:gd name="T18" fmla="*/ 3 w 147"/>
              <a:gd name="T19" fmla="*/ 50 h 112"/>
              <a:gd name="T20" fmla="*/ 16 w 147"/>
              <a:gd name="T21" fmla="*/ 37 h 112"/>
              <a:gd name="T22" fmla="*/ 22 w 147"/>
              <a:gd name="T23" fmla="*/ 34 h 112"/>
              <a:gd name="T24" fmla="*/ 29 w 147"/>
              <a:gd name="T25" fmla="*/ 37 h 112"/>
              <a:gd name="T26" fmla="*/ 56 w 147"/>
              <a:gd name="T27" fmla="*/ 65 h 112"/>
              <a:gd name="T28" fmla="*/ 119 w 147"/>
              <a:gd name="T29" fmla="*/ 2 h 112"/>
              <a:gd name="T30" fmla="*/ 125 w 147"/>
              <a:gd name="T31" fmla="*/ 0 h 112"/>
              <a:gd name="T32" fmla="*/ 131 w 147"/>
              <a:gd name="T33" fmla="*/ 2 h 112"/>
              <a:gd name="T34" fmla="*/ 144 w 147"/>
              <a:gd name="T35" fmla="*/ 15 h 112"/>
              <a:gd name="T36" fmla="*/ 147 w 147"/>
              <a:gd name="T37" fmla="*/ 2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7" h="112">
                <a:moveTo>
                  <a:pt x="147" y="22"/>
                </a:moveTo>
                <a:cubicBezTo>
                  <a:pt x="147" y="24"/>
                  <a:pt x="146" y="26"/>
                  <a:pt x="144" y="28"/>
                </a:cubicBezTo>
                <a:cubicBezTo>
                  <a:pt x="76" y="97"/>
                  <a:pt x="76" y="97"/>
                  <a:pt x="76" y="97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1" y="111"/>
                  <a:pt x="59" y="112"/>
                  <a:pt x="56" y="112"/>
                </a:cubicBezTo>
                <a:cubicBezTo>
                  <a:pt x="54" y="112"/>
                  <a:pt x="52" y="111"/>
                  <a:pt x="50" y="110"/>
                </a:cubicBezTo>
                <a:cubicBezTo>
                  <a:pt x="37" y="97"/>
                  <a:pt x="37" y="97"/>
                  <a:pt x="37" y="97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1"/>
                  <a:pt x="0" y="59"/>
                  <a:pt x="0" y="56"/>
                </a:cubicBezTo>
                <a:cubicBezTo>
                  <a:pt x="0" y="53"/>
                  <a:pt x="1" y="51"/>
                  <a:pt x="3" y="50"/>
                </a:cubicBezTo>
                <a:cubicBezTo>
                  <a:pt x="16" y="37"/>
                  <a:pt x="16" y="37"/>
                  <a:pt x="16" y="37"/>
                </a:cubicBezTo>
                <a:cubicBezTo>
                  <a:pt x="18" y="35"/>
                  <a:pt x="20" y="34"/>
                  <a:pt x="22" y="34"/>
                </a:cubicBezTo>
                <a:cubicBezTo>
                  <a:pt x="25" y="34"/>
                  <a:pt x="27" y="35"/>
                  <a:pt x="29" y="37"/>
                </a:cubicBezTo>
                <a:cubicBezTo>
                  <a:pt x="56" y="65"/>
                  <a:pt x="56" y="65"/>
                  <a:pt x="56" y="65"/>
                </a:cubicBezTo>
                <a:cubicBezTo>
                  <a:pt x="119" y="2"/>
                  <a:pt x="119" y="2"/>
                  <a:pt x="119" y="2"/>
                </a:cubicBezTo>
                <a:cubicBezTo>
                  <a:pt x="120" y="1"/>
                  <a:pt x="122" y="0"/>
                  <a:pt x="125" y="0"/>
                </a:cubicBezTo>
                <a:cubicBezTo>
                  <a:pt x="127" y="0"/>
                  <a:pt x="130" y="1"/>
                  <a:pt x="131" y="2"/>
                </a:cubicBezTo>
                <a:cubicBezTo>
                  <a:pt x="144" y="15"/>
                  <a:pt x="144" y="15"/>
                  <a:pt x="144" y="15"/>
                </a:cubicBezTo>
                <a:cubicBezTo>
                  <a:pt x="146" y="17"/>
                  <a:pt x="147" y="19"/>
                  <a:pt x="147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6" name="Freeform 18">
            <a:extLst>
              <a:ext uri="{FF2B5EF4-FFF2-40B4-BE49-F238E27FC236}">
                <a16:creationId xmlns:a16="http://schemas.microsoft.com/office/drawing/2014/main" id="{58D92710-40A4-47A8-8C08-FB70FE504210}"/>
              </a:ext>
            </a:extLst>
          </p:cNvPr>
          <p:cNvSpPr/>
          <p:nvPr/>
        </p:nvSpPr>
        <p:spPr bwMode="auto">
          <a:xfrm>
            <a:off x="7123986" y="687842"/>
            <a:ext cx="271190" cy="267575"/>
          </a:xfrm>
          <a:custGeom>
            <a:avLst/>
            <a:gdLst>
              <a:gd name="T0" fmla="*/ 113 w 113"/>
              <a:gd name="T1" fmla="*/ 90 h 112"/>
              <a:gd name="T2" fmla="*/ 110 w 113"/>
              <a:gd name="T3" fmla="*/ 97 h 112"/>
              <a:gd name="T4" fmla="*/ 97 w 113"/>
              <a:gd name="T5" fmla="*/ 110 h 112"/>
              <a:gd name="T6" fmla="*/ 91 w 113"/>
              <a:gd name="T7" fmla="*/ 112 h 112"/>
              <a:gd name="T8" fmla="*/ 84 w 113"/>
              <a:gd name="T9" fmla="*/ 110 h 112"/>
              <a:gd name="T10" fmla="*/ 57 w 113"/>
              <a:gd name="T11" fmla="*/ 82 h 112"/>
              <a:gd name="T12" fmla="*/ 29 w 113"/>
              <a:gd name="T13" fmla="*/ 110 h 112"/>
              <a:gd name="T14" fmla="*/ 22 w 113"/>
              <a:gd name="T15" fmla="*/ 112 h 112"/>
              <a:gd name="T16" fmla="*/ 16 w 113"/>
              <a:gd name="T17" fmla="*/ 110 h 112"/>
              <a:gd name="T18" fmla="*/ 3 w 113"/>
              <a:gd name="T19" fmla="*/ 97 h 112"/>
              <a:gd name="T20" fmla="*/ 0 w 113"/>
              <a:gd name="T21" fmla="*/ 90 h 112"/>
              <a:gd name="T22" fmla="*/ 3 w 113"/>
              <a:gd name="T23" fmla="*/ 84 h 112"/>
              <a:gd name="T24" fmla="*/ 31 w 113"/>
              <a:gd name="T25" fmla="*/ 56 h 112"/>
              <a:gd name="T26" fmla="*/ 3 w 113"/>
              <a:gd name="T27" fmla="*/ 28 h 112"/>
              <a:gd name="T28" fmla="*/ 0 w 113"/>
              <a:gd name="T29" fmla="*/ 22 h 112"/>
              <a:gd name="T30" fmla="*/ 3 w 113"/>
              <a:gd name="T31" fmla="*/ 15 h 112"/>
              <a:gd name="T32" fmla="*/ 16 w 113"/>
              <a:gd name="T33" fmla="*/ 3 h 112"/>
              <a:gd name="T34" fmla="*/ 22 w 113"/>
              <a:gd name="T35" fmla="*/ 0 h 112"/>
              <a:gd name="T36" fmla="*/ 29 w 113"/>
              <a:gd name="T37" fmla="*/ 3 h 112"/>
              <a:gd name="T38" fmla="*/ 57 w 113"/>
              <a:gd name="T39" fmla="*/ 30 h 112"/>
              <a:gd name="T40" fmla="*/ 84 w 113"/>
              <a:gd name="T41" fmla="*/ 3 h 112"/>
              <a:gd name="T42" fmla="*/ 91 w 113"/>
              <a:gd name="T43" fmla="*/ 0 h 112"/>
              <a:gd name="T44" fmla="*/ 97 w 113"/>
              <a:gd name="T45" fmla="*/ 3 h 112"/>
              <a:gd name="T46" fmla="*/ 110 w 113"/>
              <a:gd name="T47" fmla="*/ 15 h 112"/>
              <a:gd name="T48" fmla="*/ 113 w 113"/>
              <a:gd name="T49" fmla="*/ 22 h 112"/>
              <a:gd name="T50" fmla="*/ 110 w 113"/>
              <a:gd name="T51" fmla="*/ 28 h 112"/>
              <a:gd name="T52" fmla="*/ 82 w 113"/>
              <a:gd name="T53" fmla="*/ 56 h 112"/>
              <a:gd name="T54" fmla="*/ 110 w 113"/>
              <a:gd name="T55" fmla="*/ 84 h 112"/>
              <a:gd name="T56" fmla="*/ 113 w 113"/>
              <a:gd name="T57" fmla="*/ 9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3" h="112">
                <a:moveTo>
                  <a:pt x="113" y="90"/>
                </a:moveTo>
                <a:cubicBezTo>
                  <a:pt x="113" y="93"/>
                  <a:pt x="112" y="95"/>
                  <a:pt x="110" y="97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5" y="111"/>
                  <a:pt x="93" y="112"/>
                  <a:pt x="91" y="112"/>
                </a:cubicBezTo>
                <a:cubicBezTo>
                  <a:pt x="88" y="112"/>
                  <a:pt x="86" y="111"/>
                  <a:pt x="84" y="110"/>
                </a:cubicBezTo>
                <a:cubicBezTo>
                  <a:pt x="57" y="82"/>
                  <a:pt x="57" y="82"/>
                  <a:pt x="57" y="82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27" y="111"/>
                  <a:pt x="25" y="112"/>
                  <a:pt x="22" y="112"/>
                </a:cubicBezTo>
                <a:cubicBezTo>
                  <a:pt x="20" y="112"/>
                  <a:pt x="18" y="111"/>
                  <a:pt x="16" y="110"/>
                </a:cubicBezTo>
                <a:cubicBezTo>
                  <a:pt x="3" y="97"/>
                  <a:pt x="3" y="97"/>
                  <a:pt x="3" y="97"/>
                </a:cubicBezTo>
                <a:cubicBezTo>
                  <a:pt x="1" y="95"/>
                  <a:pt x="0" y="93"/>
                  <a:pt x="0" y="90"/>
                </a:cubicBezTo>
                <a:cubicBezTo>
                  <a:pt x="0" y="88"/>
                  <a:pt x="1" y="86"/>
                  <a:pt x="3" y="84"/>
                </a:cubicBezTo>
                <a:cubicBezTo>
                  <a:pt x="31" y="56"/>
                  <a:pt x="31" y="56"/>
                  <a:pt x="31" y="56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6"/>
                  <a:pt x="0" y="24"/>
                  <a:pt x="0" y="22"/>
                </a:cubicBezTo>
                <a:cubicBezTo>
                  <a:pt x="0" y="19"/>
                  <a:pt x="1" y="17"/>
                  <a:pt x="3" y="15"/>
                </a:cubicBezTo>
                <a:cubicBezTo>
                  <a:pt x="16" y="3"/>
                  <a:pt x="16" y="3"/>
                  <a:pt x="16" y="3"/>
                </a:cubicBezTo>
                <a:cubicBezTo>
                  <a:pt x="18" y="1"/>
                  <a:pt x="20" y="0"/>
                  <a:pt x="22" y="0"/>
                </a:cubicBezTo>
                <a:cubicBezTo>
                  <a:pt x="25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84" y="3"/>
                  <a:pt x="84" y="3"/>
                  <a:pt x="84" y="3"/>
                </a:cubicBezTo>
                <a:cubicBezTo>
                  <a:pt x="86" y="1"/>
                  <a:pt x="88" y="0"/>
                  <a:pt x="91" y="0"/>
                </a:cubicBezTo>
                <a:cubicBezTo>
                  <a:pt x="93" y="0"/>
                  <a:pt x="95" y="1"/>
                  <a:pt x="97" y="3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112" y="17"/>
                  <a:pt x="113" y="19"/>
                  <a:pt x="113" y="22"/>
                </a:cubicBezTo>
                <a:cubicBezTo>
                  <a:pt x="113" y="24"/>
                  <a:pt x="112" y="26"/>
                  <a:pt x="110" y="28"/>
                </a:cubicBezTo>
                <a:cubicBezTo>
                  <a:pt x="82" y="56"/>
                  <a:pt x="82" y="56"/>
                  <a:pt x="82" y="56"/>
                </a:cubicBezTo>
                <a:cubicBezTo>
                  <a:pt x="110" y="84"/>
                  <a:pt x="110" y="84"/>
                  <a:pt x="110" y="84"/>
                </a:cubicBezTo>
                <a:cubicBezTo>
                  <a:pt x="112" y="86"/>
                  <a:pt x="113" y="88"/>
                  <a:pt x="113" y="9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7" name="Freeform 19">
            <a:extLst>
              <a:ext uri="{FF2B5EF4-FFF2-40B4-BE49-F238E27FC236}">
                <a16:creationId xmlns:a16="http://schemas.microsoft.com/office/drawing/2014/main" id="{BE263CCD-C89C-4A78-9C49-1435C86D05F5}"/>
              </a:ext>
            </a:extLst>
          </p:cNvPr>
          <p:cNvSpPr>
            <a:spLocks noEditPoints="1"/>
          </p:cNvSpPr>
          <p:nvPr/>
        </p:nvSpPr>
        <p:spPr bwMode="auto">
          <a:xfrm>
            <a:off x="7525347" y="629989"/>
            <a:ext cx="376051" cy="379666"/>
          </a:xfrm>
          <a:custGeom>
            <a:avLst/>
            <a:gdLst>
              <a:gd name="T0" fmla="*/ 157 w 157"/>
              <a:gd name="T1" fmla="*/ 146 h 158"/>
              <a:gd name="T2" fmla="*/ 153 w 157"/>
              <a:gd name="T3" fmla="*/ 154 h 158"/>
              <a:gd name="T4" fmla="*/ 145 w 157"/>
              <a:gd name="T5" fmla="*/ 158 h 158"/>
              <a:gd name="T6" fmla="*/ 136 w 157"/>
              <a:gd name="T7" fmla="*/ 154 h 158"/>
              <a:gd name="T8" fmla="*/ 104 w 157"/>
              <a:gd name="T9" fmla="*/ 122 h 158"/>
              <a:gd name="T10" fmla="*/ 66 w 157"/>
              <a:gd name="T11" fmla="*/ 133 h 158"/>
              <a:gd name="T12" fmla="*/ 40 w 157"/>
              <a:gd name="T13" fmla="*/ 128 h 158"/>
              <a:gd name="T14" fmla="*/ 19 w 157"/>
              <a:gd name="T15" fmla="*/ 114 h 158"/>
              <a:gd name="T16" fmla="*/ 5 w 157"/>
              <a:gd name="T17" fmla="*/ 93 h 158"/>
              <a:gd name="T18" fmla="*/ 0 w 157"/>
              <a:gd name="T19" fmla="*/ 67 h 158"/>
              <a:gd name="T20" fmla="*/ 5 w 157"/>
              <a:gd name="T21" fmla="*/ 41 h 158"/>
              <a:gd name="T22" fmla="*/ 19 w 157"/>
              <a:gd name="T23" fmla="*/ 20 h 158"/>
              <a:gd name="T24" fmla="*/ 40 w 157"/>
              <a:gd name="T25" fmla="*/ 6 h 158"/>
              <a:gd name="T26" fmla="*/ 66 w 157"/>
              <a:gd name="T27" fmla="*/ 0 h 158"/>
              <a:gd name="T28" fmla="*/ 92 w 157"/>
              <a:gd name="T29" fmla="*/ 6 h 158"/>
              <a:gd name="T30" fmla="*/ 113 w 157"/>
              <a:gd name="T31" fmla="*/ 20 h 158"/>
              <a:gd name="T32" fmla="*/ 128 w 157"/>
              <a:gd name="T33" fmla="*/ 41 h 158"/>
              <a:gd name="T34" fmla="*/ 133 w 157"/>
              <a:gd name="T35" fmla="*/ 67 h 158"/>
              <a:gd name="T36" fmla="*/ 121 w 157"/>
              <a:gd name="T37" fmla="*/ 105 h 158"/>
              <a:gd name="T38" fmla="*/ 154 w 157"/>
              <a:gd name="T39" fmla="*/ 137 h 158"/>
              <a:gd name="T40" fmla="*/ 157 w 157"/>
              <a:gd name="T41" fmla="*/ 146 h 158"/>
              <a:gd name="T42" fmla="*/ 96 w 157"/>
              <a:gd name="T43" fmla="*/ 97 h 158"/>
              <a:gd name="T44" fmla="*/ 109 w 157"/>
              <a:gd name="T45" fmla="*/ 67 h 158"/>
              <a:gd name="T46" fmla="*/ 96 w 157"/>
              <a:gd name="T47" fmla="*/ 37 h 158"/>
              <a:gd name="T48" fmla="*/ 66 w 157"/>
              <a:gd name="T49" fmla="*/ 25 h 158"/>
              <a:gd name="T50" fmla="*/ 36 w 157"/>
              <a:gd name="T51" fmla="*/ 37 h 158"/>
              <a:gd name="T52" fmla="*/ 24 w 157"/>
              <a:gd name="T53" fmla="*/ 67 h 158"/>
              <a:gd name="T54" fmla="*/ 36 w 157"/>
              <a:gd name="T55" fmla="*/ 97 h 158"/>
              <a:gd name="T56" fmla="*/ 66 w 157"/>
              <a:gd name="T57" fmla="*/ 109 h 158"/>
              <a:gd name="T58" fmla="*/ 96 w 157"/>
              <a:gd name="T59" fmla="*/ 97 h 158"/>
              <a:gd name="T60" fmla="*/ 97 w 157"/>
              <a:gd name="T61" fmla="*/ 64 h 158"/>
              <a:gd name="T62" fmla="*/ 97 w 157"/>
              <a:gd name="T63" fmla="*/ 70 h 158"/>
              <a:gd name="T64" fmla="*/ 96 w 157"/>
              <a:gd name="T65" fmla="*/ 72 h 158"/>
              <a:gd name="T66" fmla="*/ 93 w 157"/>
              <a:gd name="T67" fmla="*/ 73 h 158"/>
              <a:gd name="T68" fmla="*/ 72 w 157"/>
              <a:gd name="T69" fmla="*/ 73 h 158"/>
              <a:gd name="T70" fmla="*/ 72 w 157"/>
              <a:gd name="T71" fmla="*/ 94 h 158"/>
              <a:gd name="T72" fmla="*/ 71 w 157"/>
              <a:gd name="T73" fmla="*/ 96 h 158"/>
              <a:gd name="T74" fmla="*/ 69 w 157"/>
              <a:gd name="T75" fmla="*/ 97 h 158"/>
              <a:gd name="T76" fmla="*/ 63 w 157"/>
              <a:gd name="T77" fmla="*/ 97 h 158"/>
              <a:gd name="T78" fmla="*/ 61 w 157"/>
              <a:gd name="T79" fmla="*/ 96 h 158"/>
              <a:gd name="T80" fmla="*/ 60 w 157"/>
              <a:gd name="T81" fmla="*/ 94 h 158"/>
              <a:gd name="T82" fmla="*/ 60 w 157"/>
              <a:gd name="T83" fmla="*/ 73 h 158"/>
              <a:gd name="T84" fmla="*/ 39 w 157"/>
              <a:gd name="T85" fmla="*/ 73 h 158"/>
              <a:gd name="T86" fmla="*/ 37 w 157"/>
              <a:gd name="T87" fmla="*/ 72 h 158"/>
              <a:gd name="T88" fmla="*/ 36 w 157"/>
              <a:gd name="T89" fmla="*/ 70 h 158"/>
              <a:gd name="T90" fmla="*/ 36 w 157"/>
              <a:gd name="T91" fmla="*/ 64 h 158"/>
              <a:gd name="T92" fmla="*/ 37 w 157"/>
              <a:gd name="T93" fmla="*/ 62 h 158"/>
              <a:gd name="T94" fmla="*/ 39 w 157"/>
              <a:gd name="T95" fmla="*/ 61 h 158"/>
              <a:gd name="T96" fmla="*/ 60 w 157"/>
              <a:gd name="T97" fmla="*/ 61 h 158"/>
              <a:gd name="T98" fmla="*/ 60 w 157"/>
              <a:gd name="T99" fmla="*/ 40 h 158"/>
              <a:gd name="T100" fmla="*/ 61 w 157"/>
              <a:gd name="T101" fmla="*/ 38 h 158"/>
              <a:gd name="T102" fmla="*/ 63 w 157"/>
              <a:gd name="T103" fmla="*/ 37 h 158"/>
              <a:gd name="T104" fmla="*/ 69 w 157"/>
              <a:gd name="T105" fmla="*/ 37 h 158"/>
              <a:gd name="T106" fmla="*/ 71 w 157"/>
              <a:gd name="T107" fmla="*/ 38 h 158"/>
              <a:gd name="T108" fmla="*/ 72 w 157"/>
              <a:gd name="T109" fmla="*/ 40 h 158"/>
              <a:gd name="T110" fmla="*/ 72 w 157"/>
              <a:gd name="T111" fmla="*/ 61 h 158"/>
              <a:gd name="T112" fmla="*/ 93 w 157"/>
              <a:gd name="T113" fmla="*/ 61 h 158"/>
              <a:gd name="T114" fmla="*/ 96 w 157"/>
              <a:gd name="T115" fmla="*/ 62 h 158"/>
              <a:gd name="T116" fmla="*/ 97 w 157"/>
              <a:gd name="T117" fmla="*/ 6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7" h="158">
                <a:moveTo>
                  <a:pt x="157" y="146"/>
                </a:moveTo>
                <a:cubicBezTo>
                  <a:pt x="157" y="149"/>
                  <a:pt x="156" y="152"/>
                  <a:pt x="153" y="154"/>
                </a:cubicBezTo>
                <a:cubicBezTo>
                  <a:pt x="151" y="156"/>
                  <a:pt x="148" y="158"/>
                  <a:pt x="145" y="158"/>
                </a:cubicBezTo>
                <a:cubicBezTo>
                  <a:pt x="142" y="158"/>
                  <a:pt x="139" y="156"/>
                  <a:pt x="136" y="154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93" y="130"/>
                  <a:pt x="80" y="133"/>
                  <a:pt x="66" y="133"/>
                </a:cubicBezTo>
                <a:cubicBezTo>
                  <a:pt x="57" y="133"/>
                  <a:pt x="49" y="132"/>
                  <a:pt x="40" y="128"/>
                </a:cubicBezTo>
                <a:cubicBezTo>
                  <a:pt x="32" y="125"/>
                  <a:pt x="25" y="120"/>
                  <a:pt x="19" y="114"/>
                </a:cubicBezTo>
                <a:cubicBezTo>
                  <a:pt x="13" y="108"/>
                  <a:pt x="8" y="101"/>
                  <a:pt x="5" y="93"/>
                </a:cubicBezTo>
                <a:cubicBezTo>
                  <a:pt x="1" y="85"/>
                  <a:pt x="0" y="76"/>
                  <a:pt x="0" y="67"/>
                </a:cubicBezTo>
                <a:cubicBezTo>
                  <a:pt x="0" y="58"/>
                  <a:pt x="1" y="49"/>
                  <a:pt x="5" y="41"/>
                </a:cubicBezTo>
                <a:cubicBezTo>
                  <a:pt x="8" y="33"/>
                  <a:pt x="13" y="26"/>
                  <a:pt x="19" y="20"/>
                </a:cubicBezTo>
                <a:cubicBezTo>
                  <a:pt x="25" y="14"/>
                  <a:pt x="32" y="9"/>
                  <a:pt x="40" y="6"/>
                </a:cubicBezTo>
                <a:cubicBezTo>
                  <a:pt x="49" y="2"/>
                  <a:pt x="57" y="0"/>
                  <a:pt x="66" y="0"/>
                </a:cubicBezTo>
                <a:cubicBezTo>
                  <a:pt x="75" y="0"/>
                  <a:pt x="84" y="2"/>
                  <a:pt x="92" y="6"/>
                </a:cubicBezTo>
                <a:cubicBezTo>
                  <a:pt x="100" y="9"/>
                  <a:pt x="107" y="14"/>
                  <a:pt x="113" y="20"/>
                </a:cubicBezTo>
                <a:cubicBezTo>
                  <a:pt x="119" y="26"/>
                  <a:pt x="124" y="33"/>
                  <a:pt x="128" y="41"/>
                </a:cubicBezTo>
                <a:cubicBezTo>
                  <a:pt x="131" y="49"/>
                  <a:pt x="133" y="58"/>
                  <a:pt x="133" y="67"/>
                </a:cubicBezTo>
                <a:cubicBezTo>
                  <a:pt x="133" y="81"/>
                  <a:pt x="129" y="93"/>
                  <a:pt x="121" y="105"/>
                </a:cubicBezTo>
                <a:cubicBezTo>
                  <a:pt x="154" y="137"/>
                  <a:pt x="154" y="137"/>
                  <a:pt x="154" y="137"/>
                </a:cubicBezTo>
                <a:cubicBezTo>
                  <a:pt x="156" y="139"/>
                  <a:pt x="157" y="142"/>
                  <a:pt x="157" y="146"/>
                </a:cubicBezTo>
                <a:close/>
                <a:moveTo>
                  <a:pt x="96" y="97"/>
                </a:moveTo>
                <a:cubicBezTo>
                  <a:pt x="104" y="89"/>
                  <a:pt x="109" y="79"/>
                  <a:pt x="109" y="67"/>
                </a:cubicBezTo>
                <a:cubicBezTo>
                  <a:pt x="109" y="55"/>
                  <a:pt x="104" y="45"/>
                  <a:pt x="96" y="37"/>
                </a:cubicBezTo>
                <a:cubicBezTo>
                  <a:pt x="88" y="29"/>
                  <a:pt x="78" y="25"/>
                  <a:pt x="66" y="25"/>
                </a:cubicBezTo>
                <a:cubicBezTo>
                  <a:pt x="55" y="25"/>
                  <a:pt x="45" y="29"/>
                  <a:pt x="36" y="37"/>
                </a:cubicBezTo>
                <a:cubicBezTo>
                  <a:pt x="28" y="45"/>
                  <a:pt x="24" y="55"/>
                  <a:pt x="24" y="67"/>
                </a:cubicBezTo>
                <a:cubicBezTo>
                  <a:pt x="24" y="79"/>
                  <a:pt x="28" y="89"/>
                  <a:pt x="36" y="97"/>
                </a:cubicBezTo>
                <a:cubicBezTo>
                  <a:pt x="45" y="105"/>
                  <a:pt x="55" y="109"/>
                  <a:pt x="66" y="109"/>
                </a:cubicBezTo>
                <a:cubicBezTo>
                  <a:pt x="78" y="109"/>
                  <a:pt x="88" y="105"/>
                  <a:pt x="96" y="97"/>
                </a:cubicBezTo>
                <a:close/>
                <a:moveTo>
                  <a:pt x="97" y="64"/>
                </a:moveTo>
                <a:cubicBezTo>
                  <a:pt x="97" y="70"/>
                  <a:pt x="97" y="70"/>
                  <a:pt x="97" y="70"/>
                </a:cubicBezTo>
                <a:cubicBezTo>
                  <a:pt x="97" y="71"/>
                  <a:pt x="96" y="71"/>
                  <a:pt x="96" y="72"/>
                </a:cubicBezTo>
                <a:cubicBezTo>
                  <a:pt x="95" y="73"/>
                  <a:pt x="94" y="73"/>
                  <a:pt x="93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94"/>
                  <a:pt x="72" y="94"/>
                  <a:pt x="72" y="94"/>
                </a:cubicBezTo>
                <a:cubicBezTo>
                  <a:pt x="72" y="95"/>
                  <a:pt x="72" y="96"/>
                  <a:pt x="71" y="96"/>
                </a:cubicBezTo>
                <a:cubicBezTo>
                  <a:pt x="71" y="97"/>
                  <a:pt x="70" y="97"/>
                  <a:pt x="69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2" y="97"/>
                  <a:pt x="62" y="97"/>
                  <a:pt x="61" y="96"/>
                </a:cubicBezTo>
                <a:cubicBezTo>
                  <a:pt x="61" y="96"/>
                  <a:pt x="60" y="95"/>
                  <a:pt x="60" y="94"/>
                </a:cubicBezTo>
                <a:cubicBezTo>
                  <a:pt x="60" y="73"/>
                  <a:pt x="60" y="73"/>
                  <a:pt x="60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38" y="73"/>
                  <a:pt x="37" y="73"/>
                  <a:pt x="37" y="72"/>
                </a:cubicBezTo>
                <a:cubicBezTo>
                  <a:pt x="36" y="71"/>
                  <a:pt x="36" y="71"/>
                  <a:pt x="36" y="70"/>
                </a:cubicBezTo>
                <a:cubicBezTo>
                  <a:pt x="36" y="64"/>
                  <a:pt x="36" y="64"/>
                  <a:pt x="36" y="64"/>
                </a:cubicBezTo>
                <a:cubicBezTo>
                  <a:pt x="36" y="63"/>
                  <a:pt x="36" y="62"/>
                  <a:pt x="37" y="62"/>
                </a:cubicBezTo>
                <a:cubicBezTo>
                  <a:pt x="37" y="61"/>
                  <a:pt x="38" y="61"/>
                  <a:pt x="39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39"/>
                  <a:pt x="61" y="38"/>
                  <a:pt x="61" y="38"/>
                </a:cubicBezTo>
                <a:cubicBezTo>
                  <a:pt x="62" y="37"/>
                  <a:pt x="62" y="37"/>
                  <a:pt x="63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70" y="37"/>
                  <a:pt x="71" y="37"/>
                  <a:pt x="71" y="38"/>
                </a:cubicBezTo>
                <a:cubicBezTo>
                  <a:pt x="72" y="38"/>
                  <a:pt x="72" y="39"/>
                  <a:pt x="72" y="40"/>
                </a:cubicBezTo>
                <a:cubicBezTo>
                  <a:pt x="72" y="61"/>
                  <a:pt x="72" y="61"/>
                  <a:pt x="72" y="61"/>
                </a:cubicBezTo>
                <a:cubicBezTo>
                  <a:pt x="93" y="61"/>
                  <a:pt x="93" y="61"/>
                  <a:pt x="93" y="61"/>
                </a:cubicBezTo>
                <a:cubicBezTo>
                  <a:pt x="94" y="61"/>
                  <a:pt x="95" y="61"/>
                  <a:pt x="96" y="62"/>
                </a:cubicBezTo>
                <a:cubicBezTo>
                  <a:pt x="96" y="62"/>
                  <a:pt x="97" y="63"/>
                  <a:pt x="97" y="6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8" name="Freeform 20">
            <a:extLst>
              <a:ext uri="{FF2B5EF4-FFF2-40B4-BE49-F238E27FC236}">
                <a16:creationId xmlns:a16="http://schemas.microsoft.com/office/drawing/2014/main" id="{9A48930F-CFD2-4BAA-A496-7978AA6D71BC}"/>
              </a:ext>
            </a:extLst>
          </p:cNvPr>
          <p:cNvSpPr>
            <a:spLocks noEditPoints="1"/>
          </p:cNvSpPr>
          <p:nvPr/>
        </p:nvSpPr>
        <p:spPr bwMode="auto">
          <a:xfrm>
            <a:off x="8009877" y="629989"/>
            <a:ext cx="376051" cy="379666"/>
          </a:xfrm>
          <a:custGeom>
            <a:avLst/>
            <a:gdLst>
              <a:gd name="T0" fmla="*/ 157 w 157"/>
              <a:gd name="T1" fmla="*/ 146 h 158"/>
              <a:gd name="T2" fmla="*/ 153 w 157"/>
              <a:gd name="T3" fmla="*/ 154 h 158"/>
              <a:gd name="T4" fmla="*/ 145 w 157"/>
              <a:gd name="T5" fmla="*/ 158 h 158"/>
              <a:gd name="T6" fmla="*/ 136 w 157"/>
              <a:gd name="T7" fmla="*/ 154 h 158"/>
              <a:gd name="T8" fmla="*/ 104 w 157"/>
              <a:gd name="T9" fmla="*/ 122 h 158"/>
              <a:gd name="T10" fmla="*/ 66 w 157"/>
              <a:gd name="T11" fmla="*/ 133 h 158"/>
              <a:gd name="T12" fmla="*/ 40 w 157"/>
              <a:gd name="T13" fmla="*/ 128 h 158"/>
              <a:gd name="T14" fmla="*/ 19 w 157"/>
              <a:gd name="T15" fmla="*/ 114 h 158"/>
              <a:gd name="T16" fmla="*/ 5 w 157"/>
              <a:gd name="T17" fmla="*/ 93 h 158"/>
              <a:gd name="T18" fmla="*/ 0 w 157"/>
              <a:gd name="T19" fmla="*/ 67 h 158"/>
              <a:gd name="T20" fmla="*/ 5 w 157"/>
              <a:gd name="T21" fmla="*/ 41 h 158"/>
              <a:gd name="T22" fmla="*/ 19 w 157"/>
              <a:gd name="T23" fmla="*/ 20 h 158"/>
              <a:gd name="T24" fmla="*/ 40 w 157"/>
              <a:gd name="T25" fmla="*/ 6 h 158"/>
              <a:gd name="T26" fmla="*/ 66 w 157"/>
              <a:gd name="T27" fmla="*/ 0 h 158"/>
              <a:gd name="T28" fmla="*/ 92 w 157"/>
              <a:gd name="T29" fmla="*/ 6 h 158"/>
              <a:gd name="T30" fmla="*/ 113 w 157"/>
              <a:gd name="T31" fmla="*/ 20 h 158"/>
              <a:gd name="T32" fmla="*/ 128 w 157"/>
              <a:gd name="T33" fmla="*/ 41 h 158"/>
              <a:gd name="T34" fmla="*/ 133 w 157"/>
              <a:gd name="T35" fmla="*/ 67 h 158"/>
              <a:gd name="T36" fmla="*/ 121 w 157"/>
              <a:gd name="T37" fmla="*/ 105 h 158"/>
              <a:gd name="T38" fmla="*/ 153 w 157"/>
              <a:gd name="T39" fmla="*/ 137 h 158"/>
              <a:gd name="T40" fmla="*/ 157 w 157"/>
              <a:gd name="T41" fmla="*/ 146 h 158"/>
              <a:gd name="T42" fmla="*/ 96 w 157"/>
              <a:gd name="T43" fmla="*/ 97 h 158"/>
              <a:gd name="T44" fmla="*/ 109 w 157"/>
              <a:gd name="T45" fmla="*/ 67 h 158"/>
              <a:gd name="T46" fmla="*/ 96 w 157"/>
              <a:gd name="T47" fmla="*/ 37 h 158"/>
              <a:gd name="T48" fmla="*/ 66 w 157"/>
              <a:gd name="T49" fmla="*/ 25 h 158"/>
              <a:gd name="T50" fmla="*/ 36 w 157"/>
              <a:gd name="T51" fmla="*/ 37 h 158"/>
              <a:gd name="T52" fmla="*/ 24 w 157"/>
              <a:gd name="T53" fmla="*/ 67 h 158"/>
              <a:gd name="T54" fmla="*/ 36 w 157"/>
              <a:gd name="T55" fmla="*/ 97 h 158"/>
              <a:gd name="T56" fmla="*/ 66 w 157"/>
              <a:gd name="T57" fmla="*/ 109 h 158"/>
              <a:gd name="T58" fmla="*/ 96 w 157"/>
              <a:gd name="T59" fmla="*/ 97 h 158"/>
              <a:gd name="T60" fmla="*/ 96 w 157"/>
              <a:gd name="T61" fmla="*/ 64 h 158"/>
              <a:gd name="T62" fmla="*/ 96 w 157"/>
              <a:gd name="T63" fmla="*/ 70 h 158"/>
              <a:gd name="T64" fmla="*/ 96 w 157"/>
              <a:gd name="T65" fmla="*/ 72 h 158"/>
              <a:gd name="T66" fmla="*/ 93 w 157"/>
              <a:gd name="T67" fmla="*/ 73 h 158"/>
              <a:gd name="T68" fmla="*/ 39 w 157"/>
              <a:gd name="T69" fmla="*/ 73 h 158"/>
              <a:gd name="T70" fmla="*/ 37 w 157"/>
              <a:gd name="T71" fmla="*/ 72 h 158"/>
              <a:gd name="T72" fmla="*/ 36 w 157"/>
              <a:gd name="T73" fmla="*/ 70 h 158"/>
              <a:gd name="T74" fmla="*/ 36 w 157"/>
              <a:gd name="T75" fmla="*/ 64 h 158"/>
              <a:gd name="T76" fmla="*/ 37 w 157"/>
              <a:gd name="T77" fmla="*/ 62 h 158"/>
              <a:gd name="T78" fmla="*/ 39 w 157"/>
              <a:gd name="T79" fmla="*/ 61 h 158"/>
              <a:gd name="T80" fmla="*/ 93 w 157"/>
              <a:gd name="T81" fmla="*/ 61 h 158"/>
              <a:gd name="T82" fmla="*/ 96 w 157"/>
              <a:gd name="T83" fmla="*/ 62 h 158"/>
              <a:gd name="T84" fmla="*/ 96 w 157"/>
              <a:gd name="T85" fmla="*/ 6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7" h="158">
                <a:moveTo>
                  <a:pt x="157" y="146"/>
                </a:moveTo>
                <a:cubicBezTo>
                  <a:pt x="157" y="149"/>
                  <a:pt x="156" y="152"/>
                  <a:pt x="153" y="154"/>
                </a:cubicBezTo>
                <a:cubicBezTo>
                  <a:pt x="151" y="156"/>
                  <a:pt x="148" y="158"/>
                  <a:pt x="145" y="158"/>
                </a:cubicBezTo>
                <a:cubicBezTo>
                  <a:pt x="141" y="158"/>
                  <a:pt x="139" y="156"/>
                  <a:pt x="136" y="154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93" y="130"/>
                  <a:pt x="80" y="133"/>
                  <a:pt x="66" y="133"/>
                </a:cubicBezTo>
                <a:cubicBezTo>
                  <a:pt x="57" y="133"/>
                  <a:pt x="49" y="132"/>
                  <a:pt x="40" y="128"/>
                </a:cubicBezTo>
                <a:cubicBezTo>
                  <a:pt x="32" y="125"/>
                  <a:pt x="25" y="120"/>
                  <a:pt x="19" y="114"/>
                </a:cubicBezTo>
                <a:cubicBezTo>
                  <a:pt x="13" y="108"/>
                  <a:pt x="8" y="101"/>
                  <a:pt x="5" y="93"/>
                </a:cubicBezTo>
                <a:cubicBezTo>
                  <a:pt x="1" y="85"/>
                  <a:pt x="0" y="76"/>
                  <a:pt x="0" y="67"/>
                </a:cubicBezTo>
                <a:cubicBezTo>
                  <a:pt x="0" y="58"/>
                  <a:pt x="1" y="49"/>
                  <a:pt x="5" y="41"/>
                </a:cubicBezTo>
                <a:cubicBezTo>
                  <a:pt x="8" y="33"/>
                  <a:pt x="13" y="26"/>
                  <a:pt x="19" y="20"/>
                </a:cubicBezTo>
                <a:cubicBezTo>
                  <a:pt x="25" y="14"/>
                  <a:pt x="32" y="9"/>
                  <a:pt x="40" y="6"/>
                </a:cubicBezTo>
                <a:cubicBezTo>
                  <a:pt x="49" y="2"/>
                  <a:pt x="57" y="0"/>
                  <a:pt x="66" y="0"/>
                </a:cubicBezTo>
                <a:cubicBezTo>
                  <a:pt x="75" y="0"/>
                  <a:pt x="84" y="2"/>
                  <a:pt x="92" y="6"/>
                </a:cubicBezTo>
                <a:cubicBezTo>
                  <a:pt x="100" y="9"/>
                  <a:pt x="107" y="14"/>
                  <a:pt x="113" y="20"/>
                </a:cubicBezTo>
                <a:cubicBezTo>
                  <a:pt x="119" y="26"/>
                  <a:pt x="124" y="33"/>
                  <a:pt x="128" y="41"/>
                </a:cubicBezTo>
                <a:cubicBezTo>
                  <a:pt x="131" y="49"/>
                  <a:pt x="133" y="58"/>
                  <a:pt x="133" y="67"/>
                </a:cubicBezTo>
                <a:cubicBezTo>
                  <a:pt x="133" y="81"/>
                  <a:pt x="129" y="93"/>
                  <a:pt x="121" y="105"/>
                </a:cubicBezTo>
                <a:cubicBezTo>
                  <a:pt x="153" y="137"/>
                  <a:pt x="153" y="137"/>
                  <a:pt x="153" y="137"/>
                </a:cubicBezTo>
                <a:cubicBezTo>
                  <a:pt x="156" y="139"/>
                  <a:pt x="157" y="142"/>
                  <a:pt x="157" y="146"/>
                </a:cubicBezTo>
                <a:close/>
                <a:moveTo>
                  <a:pt x="96" y="97"/>
                </a:moveTo>
                <a:cubicBezTo>
                  <a:pt x="104" y="89"/>
                  <a:pt x="109" y="79"/>
                  <a:pt x="109" y="67"/>
                </a:cubicBezTo>
                <a:cubicBezTo>
                  <a:pt x="109" y="55"/>
                  <a:pt x="104" y="45"/>
                  <a:pt x="96" y="37"/>
                </a:cubicBezTo>
                <a:cubicBezTo>
                  <a:pt x="88" y="29"/>
                  <a:pt x="78" y="25"/>
                  <a:pt x="66" y="25"/>
                </a:cubicBezTo>
                <a:cubicBezTo>
                  <a:pt x="55" y="25"/>
                  <a:pt x="45" y="29"/>
                  <a:pt x="36" y="37"/>
                </a:cubicBezTo>
                <a:cubicBezTo>
                  <a:pt x="28" y="45"/>
                  <a:pt x="24" y="55"/>
                  <a:pt x="24" y="67"/>
                </a:cubicBezTo>
                <a:cubicBezTo>
                  <a:pt x="24" y="79"/>
                  <a:pt x="28" y="89"/>
                  <a:pt x="36" y="97"/>
                </a:cubicBezTo>
                <a:cubicBezTo>
                  <a:pt x="45" y="105"/>
                  <a:pt x="55" y="109"/>
                  <a:pt x="66" y="109"/>
                </a:cubicBezTo>
                <a:cubicBezTo>
                  <a:pt x="78" y="109"/>
                  <a:pt x="88" y="105"/>
                  <a:pt x="96" y="97"/>
                </a:cubicBezTo>
                <a:close/>
                <a:moveTo>
                  <a:pt x="96" y="64"/>
                </a:moveTo>
                <a:cubicBezTo>
                  <a:pt x="96" y="70"/>
                  <a:pt x="96" y="70"/>
                  <a:pt x="96" y="70"/>
                </a:cubicBezTo>
                <a:cubicBezTo>
                  <a:pt x="96" y="71"/>
                  <a:pt x="96" y="71"/>
                  <a:pt x="96" y="72"/>
                </a:cubicBezTo>
                <a:cubicBezTo>
                  <a:pt x="95" y="73"/>
                  <a:pt x="94" y="73"/>
                  <a:pt x="93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38" y="73"/>
                  <a:pt x="37" y="73"/>
                  <a:pt x="37" y="72"/>
                </a:cubicBezTo>
                <a:cubicBezTo>
                  <a:pt x="36" y="71"/>
                  <a:pt x="36" y="71"/>
                  <a:pt x="36" y="70"/>
                </a:cubicBezTo>
                <a:cubicBezTo>
                  <a:pt x="36" y="64"/>
                  <a:pt x="36" y="64"/>
                  <a:pt x="36" y="64"/>
                </a:cubicBezTo>
                <a:cubicBezTo>
                  <a:pt x="36" y="63"/>
                  <a:pt x="36" y="62"/>
                  <a:pt x="37" y="62"/>
                </a:cubicBezTo>
                <a:cubicBezTo>
                  <a:pt x="37" y="61"/>
                  <a:pt x="38" y="61"/>
                  <a:pt x="39" y="61"/>
                </a:cubicBezTo>
                <a:cubicBezTo>
                  <a:pt x="93" y="61"/>
                  <a:pt x="93" y="61"/>
                  <a:pt x="93" y="61"/>
                </a:cubicBezTo>
                <a:cubicBezTo>
                  <a:pt x="94" y="61"/>
                  <a:pt x="95" y="61"/>
                  <a:pt x="96" y="62"/>
                </a:cubicBezTo>
                <a:cubicBezTo>
                  <a:pt x="96" y="62"/>
                  <a:pt x="96" y="63"/>
                  <a:pt x="96" y="6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9" name="Freeform 21">
            <a:extLst>
              <a:ext uri="{FF2B5EF4-FFF2-40B4-BE49-F238E27FC236}">
                <a16:creationId xmlns:a16="http://schemas.microsoft.com/office/drawing/2014/main" id="{A324846B-5FD8-48D0-A205-CA6C998CAE18}"/>
              </a:ext>
            </a:extLst>
          </p:cNvPr>
          <p:cNvSpPr>
            <a:spLocks noEditPoints="1"/>
          </p:cNvSpPr>
          <p:nvPr/>
        </p:nvSpPr>
        <p:spPr bwMode="auto">
          <a:xfrm>
            <a:off x="8494402" y="601063"/>
            <a:ext cx="347122" cy="379666"/>
          </a:xfrm>
          <a:custGeom>
            <a:avLst/>
            <a:gdLst>
              <a:gd name="T0" fmla="*/ 145 w 145"/>
              <a:gd name="T1" fmla="*/ 85 h 158"/>
              <a:gd name="T2" fmla="*/ 139 w 145"/>
              <a:gd name="T3" fmla="*/ 113 h 158"/>
              <a:gd name="T4" fmla="*/ 124 w 145"/>
              <a:gd name="T5" fmla="*/ 136 h 158"/>
              <a:gd name="T6" fmla="*/ 100 w 145"/>
              <a:gd name="T7" fmla="*/ 152 h 158"/>
              <a:gd name="T8" fmla="*/ 72 w 145"/>
              <a:gd name="T9" fmla="*/ 158 h 158"/>
              <a:gd name="T10" fmla="*/ 44 w 145"/>
              <a:gd name="T11" fmla="*/ 152 h 158"/>
              <a:gd name="T12" fmla="*/ 21 w 145"/>
              <a:gd name="T13" fmla="*/ 136 h 158"/>
              <a:gd name="T14" fmla="*/ 5 w 145"/>
              <a:gd name="T15" fmla="*/ 113 h 158"/>
              <a:gd name="T16" fmla="*/ 0 w 145"/>
              <a:gd name="T17" fmla="*/ 85 h 158"/>
              <a:gd name="T18" fmla="*/ 7 w 145"/>
              <a:gd name="T19" fmla="*/ 53 h 158"/>
              <a:gd name="T20" fmla="*/ 29 w 145"/>
              <a:gd name="T21" fmla="*/ 27 h 158"/>
              <a:gd name="T22" fmla="*/ 38 w 145"/>
              <a:gd name="T23" fmla="*/ 25 h 158"/>
              <a:gd name="T24" fmla="*/ 46 w 145"/>
              <a:gd name="T25" fmla="*/ 29 h 158"/>
              <a:gd name="T26" fmla="*/ 48 w 145"/>
              <a:gd name="T27" fmla="*/ 38 h 158"/>
              <a:gd name="T28" fmla="*/ 43 w 145"/>
              <a:gd name="T29" fmla="*/ 46 h 158"/>
              <a:gd name="T30" fmla="*/ 29 w 145"/>
              <a:gd name="T31" fmla="*/ 63 h 158"/>
              <a:gd name="T32" fmla="*/ 24 w 145"/>
              <a:gd name="T33" fmla="*/ 85 h 158"/>
              <a:gd name="T34" fmla="*/ 28 w 145"/>
              <a:gd name="T35" fmla="*/ 104 h 158"/>
              <a:gd name="T36" fmla="*/ 38 w 145"/>
              <a:gd name="T37" fmla="*/ 119 h 158"/>
              <a:gd name="T38" fmla="*/ 53 w 145"/>
              <a:gd name="T39" fmla="*/ 130 h 158"/>
              <a:gd name="T40" fmla="*/ 72 w 145"/>
              <a:gd name="T41" fmla="*/ 133 h 158"/>
              <a:gd name="T42" fmla="*/ 91 w 145"/>
              <a:gd name="T43" fmla="*/ 130 h 158"/>
              <a:gd name="T44" fmla="*/ 106 w 145"/>
              <a:gd name="T45" fmla="*/ 119 h 158"/>
              <a:gd name="T46" fmla="*/ 117 w 145"/>
              <a:gd name="T47" fmla="*/ 104 h 158"/>
              <a:gd name="T48" fmla="*/ 121 w 145"/>
              <a:gd name="T49" fmla="*/ 85 h 158"/>
              <a:gd name="T50" fmla="*/ 116 w 145"/>
              <a:gd name="T51" fmla="*/ 63 h 158"/>
              <a:gd name="T52" fmla="*/ 101 w 145"/>
              <a:gd name="T53" fmla="*/ 46 h 158"/>
              <a:gd name="T54" fmla="*/ 97 w 145"/>
              <a:gd name="T55" fmla="*/ 38 h 158"/>
              <a:gd name="T56" fmla="*/ 99 w 145"/>
              <a:gd name="T57" fmla="*/ 29 h 158"/>
              <a:gd name="T58" fmla="*/ 107 w 145"/>
              <a:gd name="T59" fmla="*/ 25 h 158"/>
              <a:gd name="T60" fmla="*/ 116 w 145"/>
              <a:gd name="T61" fmla="*/ 27 h 158"/>
              <a:gd name="T62" fmla="*/ 137 w 145"/>
              <a:gd name="T63" fmla="*/ 53 h 158"/>
              <a:gd name="T64" fmla="*/ 145 w 145"/>
              <a:gd name="T65" fmla="*/ 85 h 158"/>
              <a:gd name="T66" fmla="*/ 84 w 145"/>
              <a:gd name="T67" fmla="*/ 12 h 158"/>
              <a:gd name="T68" fmla="*/ 84 w 145"/>
              <a:gd name="T69" fmla="*/ 73 h 158"/>
              <a:gd name="T70" fmla="*/ 81 w 145"/>
              <a:gd name="T71" fmla="*/ 81 h 158"/>
              <a:gd name="T72" fmla="*/ 72 w 145"/>
              <a:gd name="T73" fmla="*/ 85 h 158"/>
              <a:gd name="T74" fmla="*/ 64 w 145"/>
              <a:gd name="T75" fmla="*/ 81 h 158"/>
              <a:gd name="T76" fmla="*/ 60 w 145"/>
              <a:gd name="T77" fmla="*/ 73 h 158"/>
              <a:gd name="T78" fmla="*/ 60 w 145"/>
              <a:gd name="T79" fmla="*/ 12 h 158"/>
              <a:gd name="T80" fmla="*/ 64 w 145"/>
              <a:gd name="T81" fmla="*/ 4 h 158"/>
              <a:gd name="T82" fmla="*/ 72 w 145"/>
              <a:gd name="T83" fmla="*/ 0 h 158"/>
              <a:gd name="T84" fmla="*/ 81 w 145"/>
              <a:gd name="T85" fmla="*/ 4 h 158"/>
              <a:gd name="T86" fmla="*/ 84 w 145"/>
              <a:gd name="T87" fmla="*/ 12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5" h="158">
                <a:moveTo>
                  <a:pt x="145" y="85"/>
                </a:moveTo>
                <a:cubicBezTo>
                  <a:pt x="145" y="95"/>
                  <a:pt x="143" y="104"/>
                  <a:pt x="139" y="113"/>
                </a:cubicBezTo>
                <a:cubicBezTo>
                  <a:pt x="135" y="122"/>
                  <a:pt x="130" y="130"/>
                  <a:pt x="124" y="136"/>
                </a:cubicBezTo>
                <a:cubicBezTo>
                  <a:pt x="117" y="143"/>
                  <a:pt x="109" y="148"/>
                  <a:pt x="100" y="152"/>
                </a:cubicBezTo>
                <a:cubicBezTo>
                  <a:pt x="91" y="156"/>
                  <a:pt x="82" y="158"/>
                  <a:pt x="72" y="158"/>
                </a:cubicBezTo>
                <a:cubicBezTo>
                  <a:pt x="62" y="158"/>
                  <a:pt x="53" y="156"/>
                  <a:pt x="44" y="152"/>
                </a:cubicBezTo>
                <a:cubicBezTo>
                  <a:pt x="35" y="148"/>
                  <a:pt x="27" y="143"/>
                  <a:pt x="21" y="136"/>
                </a:cubicBezTo>
                <a:cubicBezTo>
                  <a:pt x="14" y="130"/>
                  <a:pt x="9" y="122"/>
                  <a:pt x="5" y="113"/>
                </a:cubicBezTo>
                <a:cubicBezTo>
                  <a:pt x="2" y="104"/>
                  <a:pt x="0" y="95"/>
                  <a:pt x="0" y="85"/>
                </a:cubicBezTo>
                <a:cubicBezTo>
                  <a:pt x="0" y="73"/>
                  <a:pt x="2" y="63"/>
                  <a:pt x="7" y="53"/>
                </a:cubicBezTo>
                <a:cubicBezTo>
                  <a:pt x="12" y="42"/>
                  <a:pt x="19" y="34"/>
                  <a:pt x="29" y="27"/>
                </a:cubicBezTo>
                <a:cubicBezTo>
                  <a:pt x="31" y="25"/>
                  <a:pt x="34" y="24"/>
                  <a:pt x="38" y="25"/>
                </a:cubicBezTo>
                <a:cubicBezTo>
                  <a:pt x="41" y="25"/>
                  <a:pt x="44" y="27"/>
                  <a:pt x="46" y="29"/>
                </a:cubicBezTo>
                <a:cubicBezTo>
                  <a:pt x="48" y="32"/>
                  <a:pt x="48" y="35"/>
                  <a:pt x="48" y="38"/>
                </a:cubicBezTo>
                <a:cubicBezTo>
                  <a:pt x="47" y="42"/>
                  <a:pt x="46" y="44"/>
                  <a:pt x="43" y="46"/>
                </a:cubicBezTo>
                <a:cubicBezTo>
                  <a:pt x="37" y="51"/>
                  <a:pt x="32" y="57"/>
                  <a:pt x="29" y="63"/>
                </a:cubicBezTo>
                <a:cubicBezTo>
                  <a:pt x="25" y="70"/>
                  <a:pt x="24" y="77"/>
                  <a:pt x="24" y="85"/>
                </a:cubicBezTo>
                <a:cubicBezTo>
                  <a:pt x="24" y="92"/>
                  <a:pt x="25" y="98"/>
                  <a:pt x="28" y="104"/>
                </a:cubicBezTo>
                <a:cubicBezTo>
                  <a:pt x="30" y="110"/>
                  <a:pt x="34" y="115"/>
                  <a:pt x="38" y="119"/>
                </a:cubicBezTo>
                <a:cubicBezTo>
                  <a:pt x="42" y="124"/>
                  <a:pt x="47" y="127"/>
                  <a:pt x="53" y="130"/>
                </a:cubicBezTo>
                <a:cubicBezTo>
                  <a:pt x="59" y="132"/>
                  <a:pt x="66" y="133"/>
                  <a:pt x="72" y="133"/>
                </a:cubicBezTo>
                <a:cubicBezTo>
                  <a:pt x="79" y="133"/>
                  <a:pt x="85" y="132"/>
                  <a:pt x="91" y="130"/>
                </a:cubicBezTo>
                <a:cubicBezTo>
                  <a:pt x="97" y="127"/>
                  <a:pt x="102" y="124"/>
                  <a:pt x="106" y="119"/>
                </a:cubicBezTo>
                <a:cubicBezTo>
                  <a:pt x="111" y="115"/>
                  <a:pt x="114" y="110"/>
                  <a:pt x="117" y="104"/>
                </a:cubicBezTo>
                <a:cubicBezTo>
                  <a:pt x="119" y="98"/>
                  <a:pt x="121" y="92"/>
                  <a:pt x="121" y="85"/>
                </a:cubicBezTo>
                <a:cubicBezTo>
                  <a:pt x="121" y="77"/>
                  <a:pt x="119" y="70"/>
                  <a:pt x="116" y="63"/>
                </a:cubicBezTo>
                <a:cubicBezTo>
                  <a:pt x="112" y="57"/>
                  <a:pt x="107" y="51"/>
                  <a:pt x="101" y="46"/>
                </a:cubicBezTo>
                <a:cubicBezTo>
                  <a:pt x="99" y="44"/>
                  <a:pt x="97" y="42"/>
                  <a:pt x="97" y="38"/>
                </a:cubicBezTo>
                <a:cubicBezTo>
                  <a:pt x="96" y="35"/>
                  <a:pt x="97" y="32"/>
                  <a:pt x="99" y="29"/>
                </a:cubicBezTo>
                <a:cubicBezTo>
                  <a:pt x="101" y="27"/>
                  <a:pt x="103" y="25"/>
                  <a:pt x="107" y="25"/>
                </a:cubicBezTo>
                <a:cubicBezTo>
                  <a:pt x="110" y="24"/>
                  <a:pt x="113" y="25"/>
                  <a:pt x="116" y="27"/>
                </a:cubicBezTo>
                <a:cubicBezTo>
                  <a:pt x="125" y="34"/>
                  <a:pt x="132" y="42"/>
                  <a:pt x="137" y="53"/>
                </a:cubicBezTo>
                <a:cubicBezTo>
                  <a:pt x="142" y="63"/>
                  <a:pt x="145" y="73"/>
                  <a:pt x="145" y="85"/>
                </a:cubicBezTo>
                <a:close/>
                <a:moveTo>
                  <a:pt x="84" y="12"/>
                </a:moveTo>
                <a:cubicBezTo>
                  <a:pt x="84" y="73"/>
                  <a:pt x="84" y="73"/>
                  <a:pt x="84" y="73"/>
                </a:cubicBezTo>
                <a:cubicBezTo>
                  <a:pt x="84" y="76"/>
                  <a:pt x="83" y="79"/>
                  <a:pt x="81" y="81"/>
                </a:cubicBezTo>
                <a:cubicBezTo>
                  <a:pt x="78" y="84"/>
                  <a:pt x="75" y="85"/>
                  <a:pt x="72" y="85"/>
                </a:cubicBezTo>
                <a:cubicBezTo>
                  <a:pt x="69" y="85"/>
                  <a:pt x="66" y="84"/>
                  <a:pt x="64" y="81"/>
                </a:cubicBezTo>
                <a:cubicBezTo>
                  <a:pt x="61" y="79"/>
                  <a:pt x="60" y="76"/>
                  <a:pt x="60" y="73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9"/>
                  <a:pt x="61" y="6"/>
                  <a:pt x="64" y="4"/>
                </a:cubicBezTo>
                <a:cubicBezTo>
                  <a:pt x="66" y="1"/>
                  <a:pt x="69" y="0"/>
                  <a:pt x="72" y="0"/>
                </a:cubicBezTo>
                <a:cubicBezTo>
                  <a:pt x="75" y="0"/>
                  <a:pt x="78" y="1"/>
                  <a:pt x="81" y="4"/>
                </a:cubicBezTo>
                <a:cubicBezTo>
                  <a:pt x="83" y="6"/>
                  <a:pt x="84" y="9"/>
                  <a:pt x="84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0" name="Freeform 22">
            <a:extLst>
              <a:ext uri="{FF2B5EF4-FFF2-40B4-BE49-F238E27FC236}">
                <a16:creationId xmlns:a16="http://schemas.microsoft.com/office/drawing/2014/main" id="{A033B68A-8FEA-4B80-9935-2120B31E1C3E}"/>
              </a:ext>
            </a:extLst>
          </p:cNvPr>
          <p:cNvSpPr>
            <a:spLocks noEditPoints="1"/>
          </p:cNvSpPr>
          <p:nvPr/>
        </p:nvSpPr>
        <p:spPr bwMode="auto">
          <a:xfrm>
            <a:off x="8950000" y="629989"/>
            <a:ext cx="404977" cy="350740"/>
          </a:xfrm>
          <a:custGeom>
            <a:avLst/>
            <a:gdLst>
              <a:gd name="T0" fmla="*/ 25 w 170"/>
              <a:gd name="T1" fmla="*/ 143 h 146"/>
              <a:gd name="T2" fmla="*/ 22 w 170"/>
              <a:gd name="T3" fmla="*/ 146 h 146"/>
              <a:gd name="T4" fmla="*/ 1 w 170"/>
              <a:gd name="T5" fmla="*/ 145 h 146"/>
              <a:gd name="T6" fmla="*/ 0 w 170"/>
              <a:gd name="T7" fmla="*/ 124 h 146"/>
              <a:gd name="T8" fmla="*/ 3 w 170"/>
              <a:gd name="T9" fmla="*/ 121 h 146"/>
              <a:gd name="T10" fmla="*/ 24 w 170"/>
              <a:gd name="T11" fmla="*/ 122 h 146"/>
              <a:gd name="T12" fmla="*/ 61 w 170"/>
              <a:gd name="T13" fmla="*/ 112 h 146"/>
              <a:gd name="T14" fmla="*/ 60 w 170"/>
              <a:gd name="T15" fmla="*/ 145 h 146"/>
              <a:gd name="T16" fmla="*/ 40 w 170"/>
              <a:gd name="T17" fmla="*/ 146 h 146"/>
              <a:gd name="T18" fmla="*/ 37 w 170"/>
              <a:gd name="T19" fmla="*/ 143 h 146"/>
              <a:gd name="T20" fmla="*/ 38 w 170"/>
              <a:gd name="T21" fmla="*/ 110 h 146"/>
              <a:gd name="T22" fmla="*/ 58 w 170"/>
              <a:gd name="T23" fmla="*/ 109 h 146"/>
              <a:gd name="T24" fmla="*/ 61 w 170"/>
              <a:gd name="T25" fmla="*/ 112 h 146"/>
              <a:gd name="T26" fmla="*/ 97 w 170"/>
              <a:gd name="T27" fmla="*/ 143 h 146"/>
              <a:gd name="T28" fmla="*/ 94 w 170"/>
              <a:gd name="T29" fmla="*/ 146 h 146"/>
              <a:gd name="T30" fmla="*/ 74 w 170"/>
              <a:gd name="T31" fmla="*/ 145 h 146"/>
              <a:gd name="T32" fmla="*/ 73 w 170"/>
              <a:gd name="T33" fmla="*/ 88 h 146"/>
              <a:gd name="T34" fmla="*/ 76 w 170"/>
              <a:gd name="T35" fmla="*/ 85 h 146"/>
              <a:gd name="T36" fmla="*/ 96 w 170"/>
              <a:gd name="T37" fmla="*/ 86 h 146"/>
              <a:gd name="T38" fmla="*/ 134 w 170"/>
              <a:gd name="T39" fmla="*/ 52 h 146"/>
              <a:gd name="T40" fmla="*/ 133 w 170"/>
              <a:gd name="T41" fmla="*/ 145 h 146"/>
              <a:gd name="T42" fmla="*/ 112 w 170"/>
              <a:gd name="T43" fmla="*/ 146 h 146"/>
              <a:gd name="T44" fmla="*/ 109 w 170"/>
              <a:gd name="T45" fmla="*/ 143 h 146"/>
              <a:gd name="T46" fmla="*/ 110 w 170"/>
              <a:gd name="T47" fmla="*/ 50 h 146"/>
              <a:gd name="T48" fmla="*/ 131 w 170"/>
              <a:gd name="T49" fmla="*/ 49 h 146"/>
              <a:gd name="T50" fmla="*/ 134 w 170"/>
              <a:gd name="T51" fmla="*/ 52 h 146"/>
              <a:gd name="T52" fmla="*/ 170 w 170"/>
              <a:gd name="T53" fmla="*/ 143 h 146"/>
              <a:gd name="T54" fmla="*/ 167 w 170"/>
              <a:gd name="T55" fmla="*/ 146 h 146"/>
              <a:gd name="T56" fmla="*/ 147 w 170"/>
              <a:gd name="T57" fmla="*/ 145 h 146"/>
              <a:gd name="T58" fmla="*/ 146 w 170"/>
              <a:gd name="T59" fmla="*/ 3 h 146"/>
              <a:gd name="T60" fmla="*/ 149 w 170"/>
              <a:gd name="T61" fmla="*/ 0 h 146"/>
              <a:gd name="T62" fmla="*/ 169 w 170"/>
              <a:gd name="T63" fmla="*/ 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0" h="146">
                <a:moveTo>
                  <a:pt x="25" y="124"/>
                </a:moveTo>
                <a:cubicBezTo>
                  <a:pt x="25" y="143"/>
                  <a:pt x="25" y="143"/>
                  <a:pt x="25" y="143"/>
                </a:cubicBezTo>
                <a:cubicBezTo>
                  <a:pt x="25" y="143"/>
                  <a:pt x="24" y="144"/>
                  <a:pt x="24" y="145"/>
                </a:cubicBezTo>
                <a:cubicBezTo>
                  <a:pt x="23" y="145"/>
                  <a:pt x="23" y="146"/>
                  <a:pt x="22" y="146"/>
                </a:cubicBezTo>
                <a:cubicBezTo>
                  <a:pt x="3" y="146"/>
                  <a:pt x="3" y="146"/>
                  <a:pt x="3" y="146"/>
                </a:cubicBezTo>
                <a:cubicBezTo>
                  <a:pt x="3" y="146"/>
                  <a:pt x="2" y="145"/>
                  <a:pt x="1" y="145"/>
                </a:cubicBezTo>
                <a:cubicBezTo>
                  <a:pt x="1" y="144"/>
                  <a:pt x="0" y="143"/>
                  <a:pt x="0" y="143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4"/>
                  <a:pt x="1" y="123"/>
                  <a:pt x="1" y="122"/>
                </a:cubicBezTo>
                <a:cubicBezTo>
                  <a:pt x="2" y="122"/>
                  <a:pt x="3" y="121"/>
                  <a:pt x="3" y="121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23" y="121"/>
                  <a:pt x="23" y="122"/>
                  <a:pt x="24" y="122"/>
                </a:cubicBezTo>
                <a:cubicBezTo>
                  <a:pt x="24" y="123"/>
                  <a:pt x="25" y="124"/>
                  <a:pt x="25" y="124"/>
                </a:cubicBezTo>
                <a:close/>
                <a:moveTo>
                  <a:pt x="61" y="112"/>
                </a:moveTo>
                <a:cubicBezTo>
                  <a:pt x="61" y="143"/>
                  <a:pt x="61" y="143"/>
                  <a:pt x="61" y="143"/>
                </a:cubicBezTo>
                <a:cubicBezTo>
                  <a:pt x="61" y="143"/>
                  <a:pt x="61" y="144"/>
                  <a:pt x="60" y="145"/>
                </a:cubicBezTo>
                <a:cubicBezTo>
                  <a:pt x="60" y="145"/>
                  <a:pt x="59" y="146"/>
                  <a:pt x="58" y="146"/>
                </a:cubicBezTo>
                <a:cubicBezTo>
                  <a:pt x="40" y="146"/>
                  <a:pt x="40" y="146"/>
                  <a:pt x="40" y="146"/>
                </a:cubicBezTo>
                <a:cubicBezTo>
                  <a:pt x="39" y="146"/>
                  <a:pt x="38" y="145"/>
                  <a:pt x="38" y="145"/>
                </a:cubicBezTo>
                <a:cubicBezTo>
                  <a:pt x="37" y="144"/>
                  <a:pt x="37" y="143"/>
                  <a:pt x="37" y="143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37" y="111"/>
                  <a:pt x="37" y="111"/>
                  <a:pt x="38" y="110"/>
                </a:cubicBezTo>
                <a:cubicBezTo>
                  <a:pt x="38" y="110"/>
                  <a:pt x="39" y="109"/>
                  <a:pt x="40" y="109"/>
                </a:cubicBezTo>
                <a:cubicBezTo>
                  <a:pt x="58" y="109"/>
                  <a:pt x="58" y="109"/>
                  <a:pt x="58" y="109"/>
                </a:cubicBezTo>
                <a:cubicBezTo>
                  <a:pt x="59" y="109"/>
                  <a:pt x="60" y="110"/>
                  <a:pt x="60" y="110"/>
                </a:cubicBezTo>
                <a:cubicBezTo>
                  <a:pt x="61" y="111"/>
                  <a:pt x="61" y="111"/>
                  <a:pt x="61" y="112"/>
                </a:cubicBezTo>
                <a:close/>
                <a:moveTo>
                  <a:pt x="97" y="88"/>
                </a:moveTo>
                <a:cubicBezTo>
                  <a:pt x="97" y="143"/>
                  <a:pt x="97" y="143"/>
                  <a:pt x="97" y="143"/>
                </a:cubicBezTo>
                <a:cubicBezTo>
                  <a:pt x="97" y="143"/>
                  <a:pt x="97" y="144"/>
                  <a:pt x="96" y="145"/>
                </a:cubicBezTo>
                <a:cubicBezTo>
                  <a:pt x="96" y="145"/>
                  <a:pt x="95" y="146"/>
                  <a:pt x="94" y="146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5" y="146"/>
                  <a:pt x="75" y="145"/>
                  <a:pt x="74" y="145"/>
                </a:cubicBezTo>
                <a:cubicBezTo>
                  <a:pt x="73" y="144"/>
                  <a:pt x="73" y="143"/>
                  <a:pt x="73" y="143"/>
                </a:cubicBezTo>
                <a:cubicBezTo>
                  <a:pt x="73" y="88"/>
                  <a:pt x="73" y="88"/>
                  <a:pt x="73" y="88"/>
                </a:cubicBezTo>
                <a:cubicBezTo>
                  <a:pt x="73" y="87"/>
                  <a:pt x="73" y="86"/>
                  <a:pt x="74" y="86"/>
                </a:cubicBezTo>
                <a:cubicBezTo>
                  <a:pt x="75" y="85"/>
                  <a:pt x="75" y="85"/>
                  <a:pt x="76" y="85"/>
                </a:cubicBezTo>
                <a:cubicBezTo>
                  <a:pt x="94" y="85"/>
                  <a:pt x="94" y="85"/>
                  <a:pt x="94" y="85"/>
                </a:cubicBezTo>
                <a:cubicBezTo>
                  <a:pt x="95" y="85"/>
                  <a:pt x="96" y="85"/>
                  <a:pt x="96" y="86"/>
                </a:cubicBezTo>
                <a:cubicBezTo>
                  <a:pt x="97" y="86"/>
                  <a:pt x="97" y="87"/>
                  <a:pt x="97" y="88"/>
                </a:cubicBezTo>
                <a:close/>
                <a:moveTo>
                  <a:pt x="134" y="52"/>
                </a:moveTo>
                <a:cubicBezTo>
                  <a:pt x="134" y="143"/>
                  <a:pt x="134" y="143"/>
                  <a:pt x="134" y="143"/>
                </a:cubicBezTo>
                <a:cubicBezTo>
                  <a:pt x="134" y="143"/>
                  <a:pt x="133" y="144"/>
                  <a:pt x="133" y="145"/>
                </a:cubicBezTo>
                <a:cubicBezTo>
                  <a:pt x="132" y="145"/>
                  <a:pt x="131" y="146"/>
                  <a:pt x="131" y="146"/>
                </a:cubicBezTo>
                <a:cubicBezTo>
                  <a:pt x="112" y="146"/>
                  <a:pt x="112" y="146"/>
                  <a:pt x="112" y="146"/>
                </a:cubicBezTo>
                <a:cubicBezTo>
                  <a:pt x="112" y="146"/>
                  <a:pt x="111" y="145"/>
                  <a:pt x="110" y="145"/>
                </a:cubicBezTo>
                <a:cubicBezTo>
                  <a:pt x="110" y="144"/>
                  <a:pt x="109" y="143"/>
                  <a:pt x="109" y="143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109" y="51"/>
                  <a:pt x="110" y="50"/>
                  <a:pt x="110" y="50"/>
                </a:cubicBezTo>
                <a:cubicBezTo>
                  <a:pt x="111" y="49"/>
                  <a:pt x="112" y="49"/>
                  <a:pt x="112" y="49"/>
                </a:cubicBezTo>
                <a:cubicBezTo>
                  <a:pt x="131" y="49"/>
                  <a:pt x="131" y="49"/>
                  <a:pt x="131" y="49"/>
                </a:cubicBezTo>
                <a:cubicBezTo>
                  <a:pt x="131" y="49"/>
                  <a:pt x="132" y="49"/>
                  <a:pt x="133" y="50"/>
                </a:cubicBezTo>
                <a:cubicBezTo>
                  <a:pt x="133" y="50"/>
                  <a:pt x="134" y="51"/>
                  <a:pt x="134" y="52"/>
                </a:cubicBezTo>
                <a:close/>
                <a:moveTo>
                  <a:pt x="170" y="3"/>
                </a:moveTo>
                <a:cubicBezTo>
                  <a:pt x="170" y="143"/>
                  <a:pt x="170" y="143"/>
                  <a:pt x="170" y="143"/>
                </a:cubicBezTo>
                <a:cubicBezTo>
                  <a:pt x="170" y="143"/>
                  <a:pt x="170" y="144"/>
                  <a:pt x="169" y="145"/>
                </a:cubicBezTo>
                <a:cubicBezTo>
                  <a:pt x="168" y="145"/>
                  <a:pt x="168" y="146"/>
                  <a:pt x="167" y="146"/>
                </a:cubicBezTo>
                <a:cubicBezTo>
                  <a:pt x="149" y="146"/>
                  <a:pt x="149" y="146"/>
                  <a:pt x="149" y="146"/>
                </a:cubicBezTo>
                <a:cubicBezTo>
                  <a:pt x="148" y="146"/>
                  <a:pt x="147" y="145"/>
                  <a:pt x="147" y="145"/>
                </a:cubicBezTo>
                <a:cubicBezTo>
                  <a:pt x="146" y="144"/>
                  <a:pt x="146" y="143"/>
                  <a:pt x="146" y="143"/>
                </a:cubicBezTo>
                <a:cubicBezTo>
                  <a:pt x="146" y="3"/>
                  <a:pt x="146" y="3"/>
                  <a:pt x="146" y="3"/>
                </a:cubicBezTo>
                <a:cubicBezTo>
                  <a:pt x="146" y="2"/>
                  <a:pt x="146" y="2"/>
                  <a:pt x="147" y="1"/>
                </a:cubicBezTo>
                <a:cubicBezTo>
                  <a:pt x="147" y="1"/>
                  <a:pt x="148" y="0"/>
                  <a:pt x="149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68" y="0"/>
                  <a:pt x="168" y="1"/>
                  <a:pt x="169" y="1"/>
                </a:cubicBezTo>
                <a:cubicBezTo>
                  <a:pt x="170" y="2"/>
                  <a:pt x="170" y="2"/>
                  <a:pt x="170" y="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1" name="Freeform 23">
            <a:extLst>
              <a:ext uri="{FF2B5EF4-FFF2-40B4-BE49-F238E27FC236}">
                <a16:creationId xmlns:a16="http://schemas.microsoft.com/office/drawing/2014/main" id="{01775A2A-7FB3-41FD-A0E2-268F16677691}"/>
              </a:ext>
            </a:extLst>
          </p:cNvPr>
          <p:cNvSpPr>
            <a:spLocks noEditPoints="1"/>
          </p:cNvSpPr>
          <p:nvPr/>
        </p:nvSpPr>
        <p:spPr bwMode="auto">
          <a:xfrm>
            <a:off x="9463456" y="629989"/>
            <a:ext cx="347122" cy="350740"/>
          </a:xfrm>
          <a:custGeom>
            <a:avLst/>
            <a:gdLst>
              <a:gd name="T0" fmla="*/ 145 w 145"/>
              <a:gd name="T1" fmla="*/ 84 h 146"/>
              <a:gd name="T2" fmla="*/ 142 w 145"/>
              <a:gd name="T3" fmla="*/ 87 h 146"/>
              <a:gd name="T4" fmla="*/ 121 w 145"/>
              <a:gd name="T5" fmla="*/ 98 h 146"/>
              <a:gd name="T6" fmla="*/ 132 w 145"/>
              <a:gd name="T7" fmla="*/ 114 h 146"/>
              <a:gd name="T8" fmla="*/ 122 w 145"/>
              <a:gd name="T9" fmla="*/ 126 h 146"/>
              <a:gd name="T10" fmla="*/ 110 w 145"/>
              <a:gd name="T11" fmla="*/ 132 h 146"/>
              <a:gd name="T12" fmla="*/ 89 w 145"/>
              <a:gd name="T13" fmla="*/ 125 h 146"/>
              <a:gd name="T14" fmla="*/ 83 w 145"/>
              <a:gd name="T15" fmla="*/ 146 h 146"/>
              <a:gd name="T16" fmla="*/ 59 w 145"/>
              <a:gd name="T17" fmla="*/ 145 h 146"/>
              <a:gd name="T18" fmla="*/ 56 w 145"/>
              <a:gd name="T19" fmla="*/ 125 h 146"/>
              <a:gd name="T20" fmla="*/ 34 w 145"/>
              <a:gd name="T21" fmla="*/ 132 h 146"/>
              <a:gd name="T22" fmla="*/ 29 w 145"/>
              <a:gd name="T23" fmla="*/ 132 h 146"/>
              <a:gd name="T24" fmla="*/ 13 w 145"/>
              <a:gd name="T25" fmla="*/ 114 h 146"/>
              <a:gd name="T26" fmla="*/ 18 w 145"/>
              <a:gd name="T27" fmla="*/ 105 h 146"/>
              <a:gd name="T28" fmla="*/ 20 w 145"/>
              <a:gd name="T29" fmla="*/ 89 h 146"/>
              <a:gd name="T30" fmla="*/ 0 w 145"/>
              <a:gd name="T31" fmla="*/ 85 h 146"/>
              <a:gd name="T32" fmla="*/ 0 w 145"/>
              <a:gd name="T33" fmla="*/ 62 h 146"/>
              <a:gd name="T34" fmla="*/ 2 w 145"/>
              <a:gd name="T35" fmla="*/ 59 h 146"/>
              <a:gd name="T36" fmla="*/ 23 w 145"/>
              <a:gd name="T37" fmla="*/ 48 h 146"/>
              <a:gd name="T38" fmla="*/ 12 w 145"/>
              <a:gd name="T39" fmla="*/ 32 h 146"/>
              <a:gd name="T40" fmla="*/ 22 w 145"/>
              <a:gd name="T41" fmla="*/ 20 h 146"/>
              <a:gd name="T42" fmla="*/ 34 w 145"/>
              <a:gd name="T43" fmla="*/ 14 h 146"/>
              <a:gd name="T44" fmla="*/ 55 w 145"/>
              <a:gd name="T45" fmla="*/ 21 h 146"/>
              <a:gd name="T46" fmla="*/ 62 w 145"/>
              <a:gd name="T47" fmla="*/ 0 h 146"/>
              <a:gd name="T48" fmla="*/ 85 w 145"/>
              <a:gd name="T49" fmla="*/ 1 h 146"/>
              <a:gd name="T50" fmla="*/ 89 w 145"/>
              <a:gd name="T51" fmla="*/ 21 h 146"/>
              <a:gd name="T52" fmla="*/ 111 w 145"/>
              <a:gd name="T53" fmla="*/ 14 h 146"/>
              <a:gd name="T54" fmla="*/ 115 w 145"/>
              <a:gd name="T55" fmla="*/ 14 h 146"/>
              <a:gd name="T56" fmla="*/ 132 w 145"/>
              <a:gd name="T57" fmla="*/ 32 h 146"/>
              <a:gd name="T58" fmla="*/ 126 w 145"/>
              <a:gd name="T59" fmla="*/ 41 h 146"/>
              <a:gd name="T60" fmla="*/ 125 w 145"/>
              <a:gd name="T61" fmla="*/ 57 h 146"/>
              <a:gd name="T62" fmla="*/ 144 w 145"/>
              <a:gd name="T63" fmla="*/ 60 h 146"/>
              <a:gd name="T64" fmla="*/ 89 w 145"/>
              <a:gd name="T65" fmla="*/ 90 h 146"/>
              <a:gd name="T66" fmla="*/ 89 w 145"/>
              <a:gd name="T67" fmla="*/ 56 h 146"/>
              <a:gd name="T68" fmla="*/ 55 w 145"/>
              <a:gd name="T69" fmla="*/ 56 h 146"/>
              <a:gd name="T70" fmla="*/ 55 w 145"/>
              <a:gd name="T71" fmla="*/ 90 h 146"/>
              <a:gd name="T72" fmla="*/ 89 w 145"/>
              <a:gd name="T73" fmla="*/ 9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146">
                <a:moveTo>
                  <a:pt x="145" y="63"/>
                </a:moveTo>
                <a:cubicBezTo>
                  <a:pt x="145" y="84"/>
                  <a:pt x="145" y="84"/>
                  <a:pt x="145" y="84"/>
                </a:cubicBezTo>
                <a:cubicBezTo>
                  <a:pt x="145" y="84"/>
                  <a:pt x="144" y="85"/>
                  <a:pt x="144" y="86"/>
                </a:cubicBezTo>
                <a:cubicBezTo>
                  <a:pt x="144" y="87"/>
                  <a:pt x="143" y="87"/>
                  <a:pt x="142" y="87"/>
                </a:cubicBezTo>
                <a:cubicBezTo>
                  <a:pt x="125" y="90"/>
                  <a:pt x="125" y="90"/>
                  <a:pt x="125" y="90"/>
                </a:cubicBezTo>
                <a:cubicBezTo>
                  <a:pt x="123" y="93"/>
                  <a:pt x="122" y="96"/>
                  <a:pt x="121" y="98"/>
                </a:cubicBezTo>
                <a:cubicBezTo>
                  <a:pt x="123" y="101"/>
                  <a:pt x="127" y="106"/>
                  <a:pt x="131" y="111"/>
                </a:cubicBezTo>
                <a:cubicBezTo>
                  <a:pt x="132" y="112"/>
                  <a:pt x="132" y="113"/>
                  <a:pt x="132" y="114"/>
                </a:cubicBezTo>
                <a:cubicBezTo>
                  <a:pt x="132" y="115"/>
                  <a:pt x="132" y="115"/>
                  <a:pt x="131" y="116"/>
                </a:cubicBezTo>
                <a:cubicBezTo>
                  <a:pt x="129" y="118"/>
                  <a:pt x="126" y="122"/>
                  <a:pt x="122" y="126"/>
                </a:cubicBezTo>
                <a:cubicBezTo>
                  <a:pt x="117" y="131"/>
                  <a:pt x="114" y="133"/>
                  <a:pt x="113" y="133"/>
                </a:cubicBezTo>
                <a:cubicBezTo>
                  <a:pt x="112" y="133"/>
                  <a:pt x="111" y="133"/>
                  <a:pt x="110" y="132"/>
                </a:cubicBezTo>
                <a:cubicBezTo>
                  <a:pt x="97" y="122"/>
                  <a:pt x="97" y="122"/>
                  <a:pt x="97" y="122"/>
                </a:cubicBezTo>
                <a:cubicBezTo>
                  <a:pt x="95" y="123"/>
                  <a:pt x="92" y="124"/>
                  <a:pt x="89" y="125"/>
                </a:cubicBezTo>
                <a:cubicBezTo>
                  <a:pt x="88" y="134"/>
                  <a:pt x="87" y="140"/>
                  <a:pt x="86" y="143"/>
                </a:cubicBezTo>
                <a:cubicBezTo>
                  <a:pt x="86" y="145"/>
                  <a:pt x="84" y="146"/>
                  <a:pt x="83" y="146"/>
                </a:cubicBezTo>
                <a:cubicBezTo>
                  <a:pt x="62" y="146"/>
                  <a:pt x="62" y="146"/>
                  <a:pt x="62" y="146"/>
                </a:cubicBezTo>
                <a:cubicBezTo>
                  <a:pt x="61" y="146"/>
                  <a:pt x="60" y="145"/>
                  <a:pt x="59" y="145"/>
                </a:cubicBezTo>
                <a:cubicBezTo>
                  <a:pt x="59" y="144"/>
                  <a:pt x="58" y="144"/>
                  <a:pt x="58" y="143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2" y="124"/>
                  <a:pt x="50" y="123"/>
                  <a:pt x="47" y="122"/>
                </a:cubicBezTo>
                <a:cubicBezTo>
                  <a:pt x="34" y="132"/>
                  <a:pt x="34" y="132"/>
                  <a:pt x="34" y="132"/>
                </a:cubicBezTo>
                <a:cubicBezTo>
                  <a:pt x="33" y="133"/>
                  <a:pt x="32" y="133"/>
                  <a:pt x="31" y="133"/>
                </a:cubicBezTo>
                <a:cubicBezTo>
                  <a:pt x="31" y="133"/>
                  <a:pt x="30" y="132"/>
                  <a:pt x="29" y="132"/>
                </a:cubicBezTo>
                <a:cubicBezTo>
                  <a:pt x="21" y="125"/>
                  <a:pt x="16" y="119"/>
                  <a:pt x="13" y="116"/>
                </a:cubicBezTo>
                <a:cubicBezTo>
                  <a:pt x="13" y="115"/>
                  <a:pt x="13" y="115"/>
                  <a:pt x="13" y="114"/>
                </a:cubicBezTo>
                <a:cubicBezTo>
                  <a:pt x="13" y="113"/>
                  <a:pt x="13" y="112"/>
                  <a:pt x="14" y="112"/>
                </a:cubicBezTo>
                <a:cubicBezTo>
                  <a:pt x="14" y="110"/>
                  <a:pt x="16" y="108"/>
                  <a:pt x="18" y="105"/>
                </a:cubicBezTo>
                <a:cubicBezTo>
                  <a:pt x="21" y="102"/>
                  <a:pt x="22" y="100"/>
                  <a:pt x="23" y="99"/>
                </a:cubicBezTo>
                <a:cubicBezTo>
                  <a:pt x="22" y="95"/>
                  <a:pt x="20" y="92"/>
                  <a:pt x="20" y="89"/>
                </a:cubicBezTo>
                <a:cubicBezTo>
                  <a:pt x="2" y="87"/>
                  <a:pt x="2" y="87"/>
                  <a:pt x="2" y="87"/>
                </a:cubicBezTo>
                <a:cubicBezTo>
                  <a:pt x="1" y="87"/>
                  <a:pt x="1" y="86"/>
                  <a:pt x="0" y="85"/>
                </a:cubicBezTo>
                <a:cubicBezTo>
                  <a:pt x="0" y="85"/>
                  <a:pt x="0" y="84"/>
                  <a:pt x="0" y="83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1"/>
                  <a:pt x="0" y="60"/>
                </a:cubicBezTo>
                <a:cubicBezTo>
                  <a:pt x="1" y="59"/>
                  <a:pt x="1" y="59"/>
                  <a:pt x="2" y="59"/>
                </a:cubicBezTo>
                <a:cubicBezTo>
                  <a:pt x="20" y="56"/>
                  <a:pt x="20" y="56"/>
                  <a:pt x="20" y="56"/>
                </a:cubicBezTo>
                <a:cubicBezTo>
                  <a:pt x="21" y="53"/>
                  <a:pt x="22" y="50"/>
                  <a:pt x="23" y="48"/>
                </a:cubicBezTo>
                <a:cubicBezTo>
                  <a:pt x="21" y="44"/>
                  <a:pt x="17" y="40"/>
                  <a:pt x="13" y="34"/>
                </a:cubicBezTo>
                <a:cubicBezTo>
                  <a:pt x="13" y="34"/>
                  <a:pt x="12" y="33"/>
                  <a:pt x="12" y="32"/>
                </a:cubicBezTo>
                <a:cubicBezTo>
                  <a:pt x="12" y="32"/>
                  <a:pt x="13" y="31"/>
                  <a:pt x="13" y="30"/>
                </a:cubicBezTo>
                <a:cubicBezTo>
                  <a:pt x="15" y="28"/>
                  <a:pt x="18" y="24"/>
                  <a:pt x="22" y="20"/>
                </a:cubicBezTo>
                <a:cubicBezTo>
                  <a:pt x="27" y="15"/>
                  <a:pt x="30" y="13"/>
                  <a:pt x="31" y="13"/>
                </a:cubicBezTo>
                <a:cubicBezTo>
                  <a:pt x="32" y="13"/>
                  <a:pt x="33" y="13"/>
                  <a:pt x="34" y="14"/>
                </a:cubicBezTo>
                <a:cubicBezTo>
                  <a:pt x="47" y="24"/>
                  <a:pt x="47" y="24"/>
                  <a:pt x="47" y="24"/>
                </a:cubicBezTo>
                <a:cubicBezTo>
                  <a:pt x="50" y="23"/>
                  <a:pt x="53" y="22"/>
                  <a:pt x="55" y="21"/>
                </a:cubicBezTo>
                <a:cubicBezTo>
                  <a:pt x="57" y="12"/>
                  <a:pt x="57" y="6"/>
                  <a:pt x="58" y="3"/>
                </a:cubicBezTo>
                <a:cubicBezTo>
                  <a:pt x="59" y="1"/>
                  <a:pt x="60" y="0"/>
                  <a:pt x="62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4" y="0"/>
                  <a:pt x="84" y="1"/>
                  <a:pt x="85" y="1"/>
                </a:cubicBezTo>
                <a:cubicBezTo>
                  <a:pt x="86" y="2"/>
                  <a:pt x="86" y="2"/>
                  <a:pt x="86" y="3"/>
                </a:cubicBezTo>
                <a:cubicBezTo>
                  <a:pt x="89" y="21"/>
                  <a:pt x="89" y="21"/>
                  <a:pt x="89" y="21"/>
                </a:cubicBezTo>
                <a:cubicBezTo>
                  <a:pt x="92" y="22"/>
                  <a:pt x="95" y="23"/>
                  <a:pt x="97" y="24"/>
                </a:cubicBezTo>
                <a:cubicBezTo>
                  <a:pt x="111" y="14"/>
                  <a:pt x="111" y="14"/>
                  <a:pt x="111" y="14"/>
                </a:cubicBezTo>
                <a:cubicBezTo>
                  <a:pt x="111" y="13"/>
                  <a:pt x="112" y="13"/>
                  <a:pt x="113" y="13"/>
                </a:cubicBezTo>
                <a:cubicBezTo>
                  <a:pt x="114" y="13"/>
                  <a:pt x="114" y="13"/>
                  <a:pt x="115" y="14"/>
                </a:cubicBezTo>
                <a:cubicBezTo>
                  <a:pt x="123" y="22"/>
                  <a:pt x="129" y="27"/>
                  <a:pt x="131" y="30"/>
                </a:cubicBezTo>
                <a:cubicBezTo>
                  <a:pt x="131" y="31"/>
                  <a:pt x="132" y="31"/>
                  <a:pt x="132" y="32"/>
                </a:cubicBezTo>
                <a:cubicBezTo>
                  <a:pt x="132" y="33"/>
                  <a:pt x="131" y="34"/>
                  <a:pt x="131" y="34"/>
                </a:cubicBezTo>
                <a:cubicBezTo>
                  <a:pt x="130" y="36"/>
                  <a:pt x="128" y="38"/>
                  <a:pt x="126" y="41"/>
                </a:cubicBezTo>
                <a:cubicBezTo>
                  <a:pt x="124" y="44"/>
                  <a:pt x="122" y="46"/>
                  <a:pt x="121" y="47"/>
                </a:cubicBezTo>
                <a:cubicBezTo>
                  <a:pt x="122" y="50"/>
                  <a:pt x="124" y="54"/>
                  <a:pt x="125" y="57"/>
                </a:cubicBezTo>
                <a:cubicBezTo>
                  <a:pt x="142" y="59"/>
                  <a:pt x="142" y="59"/>
                  <a:pt x="142" y="59"/>
                </a:cubicBezTo>
                <a:cubicBezTo>
                  <a:pt x="143" y="59"/>
                  <a:pt x="144" y="60"/>
                  <a:pt x="144" y="60"/>
                </a:cubicBezTo>
                <a:cubicBezTo>
                  <a:pt x="144" y="61"/>
                  <a:pt x="145" y="62"/>
                  <a:pt x="145" y="63"/>
                </a:cubicBezTo>
                <a:close/>
                <a:moveTo>
                  <a:pt x="89" y="90"/>
                </a:moveTo>
                <a:cubicBezTo>
                  <a:pt x="94" y="85"/>
                  <a:pt x="96" y="80"/>
                  <a:pt x="96" y="73"/>
                </a:cubicBezTo>
                <a:cubicBezTo>
                  <a:pt x="96" y="66"/>
                  <a:pt x="94" y="61"/>
                  <a:pt x="89" y="56"/>
                </a:cubicBezTo>
                <a:cubicBezTo>
                  <a:pt x="85" y="51"/>
                  <a:pt x="79" y="49"/>
                  <a:pt x="72" y="49"/>
                </a:cubicBezTo>
                <a:cubicBezTo>
                  <a:pt x="65" y="49"/>
                  <a:pt x="60" y="51"/>
                  <a:pt x="55" y="56"/>
                </a:cubicBezTo>
                <a:cubicBezTo>
                  <a:pt x="50" y="61"/>
                  <a:pt x="48" y="66"/>
                  <a:pt x="48" y="73"/>
                </a:cubicBezTo>
                <a:cubicBezTo>
                  <a:pt x="48" y="80"/>
                  <a:pt x="50" y="85"/>
                  <a:pt x="55" y="90"/>
                </a:cubicBezTo>
                <a:cubicBezTo>
                  <a:pt x="60" y="95"/>
                  <a:pt x="65" y="97"/>
                  <a:pt x="72" y="97"/>
                </a:cubicBezTo>
                <a:cubicBezTo>
                  <a:pt x="79" y="97"/>
                  <a:pt x="85" y="95"/>
                  <a:pt x="89" y="9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2" name="Freeform 24">
            <a:extLst>
              <a:ext uri="{FF2B5EF4-FFF2-40B4-BE49-F238E27FC236}">
                <a16:creationId xmlns:a16="http://schemas.microsoft.com/office/drawing/2014/main" id="{150B1BD3-887D-4B81-9F4C-1BDB14395700}"/>
              </a:ext>
            </a:extLst>
          </p:cNvPr>
          <p:cNvSpPr>
            <a:spLocks noEditPoints="1"/>
          </p:cNvSpPr>
          <p:nvPr/>
        </p:nvSpPr>
        <p:spPr bwMode="auto">
          <a:xfrm>
            <a:off x="9915439" y="629989"/>
            <a:ext cx="321811" cy="350740"/>
          </a:xfrm>
          <a:custGeom>
            <a:avLst/>
            <a:gdLst>
              <a:gd name="T0" fmla="*/ 134 w 134"/>
              <a:gd name="T1" fmla="*/ 34 h 146"/>
              <a:gd name="T2" fmla="*/ 130 w 134"/>
              <a:gd name="T3" fmla="*/ 37 h 146"/>
              <a:gd name="T4" fmla="*/ 121 w 134"/>
              <a:gd name="T5" fmla="*/ 126 h 146"/>
              <a:gd name="T6" fmla="*/ 106 w 134"/>
              <a:gd name="T7" fmla="*/ 146 h 146"/>
              <a:gd name="T8" fmla="*/ 17 w 134"/>
              <a:gd name="T9" fmla="*/ 140 h 146"/>
              <a:gd name="T10" fmla="*/ 12 w 134"/>
              <a:gd name="T11" fmla="*/ 37 h 146"/>
              <a:gd name="T12" fmla="*/ 1 w 134"/>
              <a:gd name="T13" fmla="*/ 36 h 146"/>
              <a:gd name="T14" fmla="*/ 0 w 134"/>
              <a:gd name="T15" fmla="*/ 28 h 146"/>
              <a:gd name="T16" fmla="*/ 3 w 134"/>
              <a:gd name="T17" fmla="*/ 25 h 146"/>
              <a:gd name="T18" fmla="*/ 39 w 134"/>
              <a:gd name="T19" fmla="*/ 9 h 146"/>
              <a:gd name="T20" fmla="*/ 52 w 134"/>
              <a:gd name="T21" fmla="*/ 0 h 146"/>
              <a:gd name="T22" fmla="*/ 90 w 134"/>
              <a:gd name="T23" fmla="*/ 3 h 146"/>
              <a:gd name="T24" fmla="*/ 101 w 134"/>
              <a:gd name="T25" fmla="*/ 25 h 146"/>
              <a:gd name="T26" fmla="*/ 133 w 134"/>
              <a:gd name="T27" fmla="*/ 25 h 146"/>
              <a:gd name="T28" fmla="*/ 109 w 134"/>
              <a:gd name="T29" fmla="*/ 126 h 146"/>
              <a:gd name="T30" fmla="*/ 25 w 134"/>
              <a:gd name="T31" fmla="*/ 37 h 146"/>
              <a:gd name="T32" fmla="*/ 25 w 134"/>
              <a:gd name="T33" fmla="*/ 130 h 146"/>
              <a:gd name="T34" fmla="*/ 28 w 134"/>
              <a:gd name="T35" fmla="*/ 133 h 146"/>
              <a:gd name="T36" fmla="*/ 107 w 134"/>
              <a:gd name="T37" fmla="*/ 133 h 146"/>
              <a:gd name="T38" fmla="*/ 109 w 134"/>
              <a:gd name="T39" fmla="*/ 126 h 146"/>
              <a:gd name="T40" fmla="*/ 49 w 134"/>
              <a:gd name="T41" fmla="*/ 112 h 146"/>
              <a:gd name="T42" fmla="*/ 46 w 134"/>
              <a:gd name="T43" fmla="*/ 115 h 146"/>
              <a:gd name="T44" fmla="*/ 38 w 134"/>
              <a:gd name="T45" fmla="*/ 114 h 146"/>
              <a:gd name="T46" fmla="*/ 37 w 134"/>
              <a:gd name="T47" fmla="*/ 58 h 146"/>
              <a:gd name="T48" fmla="*/ 40 w 134"/>
              <a:gd name="T49" fmla="*/ 55 h 146"/>
              <a:gd name="T50" fmla="*/ 48 w 134"/>
              <a:gd name="T51" fmla="*/ 56 h 146"/>
              <a:gd name="T52" fmla="*/ 46 w 134"/>
              <a:gd name="T53" fmla="*/ 25 h 146"/>
              <a:gd name="T54" fmla="*/ 84 w 134"/>
              <a:gd name="T55" fmla="*/ 13 h 146"/>
              <a:gd name="T56" fmla="*/ 52 w 134"/>
              <a:gd name="T57" fmla="*/ 12 h 146"/>
              <a:gd name="T58" fmla="*/ 46 w 134"/>
              <a:gd name="T59" fmla="*/ 25 h 146"/>
              <a:gd name="T60" fmla="*/ 73 w 134"/>
              <a:gd name="T61" fmla="*/ 112 h 146"/>
              <a:gd name="T62" fmla="*/ 70 w 134"/>
              <a:gd name="T63" fmla="*/ 115 h 146"/>
              <a:gd name="T64" fmla="*/ 62 w 134"/>
              <a:gd name="T65" fmla="*/ 114 h 146"/>
              <a:gd name="T66" fmla="*/ 61 w 134"/>
              <a:gd name="T67" fmla="*/ 58 h 146"/>
              <a:gd name="T68" fmla="*/ 64 w 134"/>
              <a:gd name="T69" fmla="*/ 55 h 146"/>
              <a:gd name="T70" fmla="*/ 72 w 134"/>
              <a:gd name="T71" fmla="*/ 56 h 146"/>
              <a:gd name="T72" fmla="*/ 97 w 134"/>
              <a:gd name="T73" fmla="*/ 58 h 146"/>
              <a:gd name="T74" fmla="*/ 96 w 134"/>
              <a:gd name="T75" fmla="*/ 114 h 146"/>
              <a:gd name="T76" fmla="*/ 88 w 134"/>
              <a:gd name="T77" fmla="*/ 115 h 146"/>
              <a:gd name="T78" fmla="*/ 85 w 134"/>
              <a:gd name="T79" fmla="*/ 112 h 146"/>
              <a:gd name="T80" fmla="*/ 86 w 134"/>
              <a:gd name="T81" fmla="*/ 56 h 146"/>
              <a:gd name="T82" fmla="*/ 94 w 134"/>
              <a:gd name="T83" fmla="*/ 55 h 146"/>
              <a:gd name="T84" fmla="*/ 97 w 134"/>
              <a:gd name="T85" fmla="*/ 5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4" h="146">
                <a:moveTo>
                  <a:pt x="134" y="28"/>
                </a:moveTo>
                <a:cubicBezTo>
                  <a:pt x="134" y="34"/>
                  <a:pt x="134" y="34"/>
                  <a:pt x="134" y="34"/>
                </a:cubicBezTo>
                <a:cubicBezTo>
                  <a:pt x="134" y="35"/>
                  <a:pt x="133" y="35"/>
                  <a:pt x="133" y="36"/>
                </a:cubicBezTo>
                <a:cubicBezTo>
                  <a:pt x="132" y="36"/>
                  <a:pt x="131" y="37"/>
                  <a:pt x="130" y="37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21" y="132"/>
                  <a:pt x="120" y="136"/>
                  <a:pt x="117" y="140"/>
                </a:cubicBezTo>
                <a:cubicBezTo>
                  <a:pt x="114" y="144"/>
                  <a:pt x="110" y="146"/>
                  <a:pt x="106" y="146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23" y="146"/>
                  <a:pt x="20" y="144"/>
                  <a:pt x="17" y="140"/>
                </a:cubicBezTo>
                <a:cubicBezTo>
                  <a:pt x="14" y="136"/>
                  <a:pt x="12" y="132"/>
                  <a:pt x="12" y="127"/>
                </a:cubicBezTo>
                <a:cubicBezTo>
                  <a:pt x="12" y="37"/>
                  <a:pt x="12" y="37"/>
                  <a:pt x="12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2" y="36"/>
                  <a:pt x="1" y="36"/>
                </a:cubicBezTo>
                <a:cubicBezTo>
                  <a:pt x="1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1" y="26"/>
                  <a:pt x="1" y="25"/>
                </a:cubicBezTo>
                <a:cubicBezTo>
                  <a:pt x="2" y="25"/>
                  <a:pt x="3" y="25"/>
                  <a:pt x="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9" y="9"/>
                  <a:pt x="39" y="9"/>
                  <a:pt x="39" y="9"/>
                </a:cubicBezTo>
                <a:cubicBezTo>
                  <a:pt x="40" y="6"/>
                  <a:pt x="42" y="4"/>
                  <a:pt x="44" y="3"/>
                </a:cubicBezTo>
                <a:cubicBezTo>
                  <a:pt x="47" y="1"/>
                  <a:pt x="49" y="0"/>
                  <a:pt x="5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5" y="0"/>
                  <a:pt x="87" y="1"/>
                  <a:pt x="90" y="3"/>
                </a:cubicBezTo>
                <a:cubicBezTo>
                  <a:pt x="92" y="4"/>
                  <a:pt x="94" y="6"/>
                  <a:pt x="95" y="9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30" y="25"/>
                  <a:pt x="130" y="25"/>
                  <a:pt x="130" y="25"/>
                </a:cubicBezTo>
                <a:cubicBezTo>
                  <a:pt x="131" y="25"/>
                  <a:pt x="132" y="25"/>
                  <a:pt x="133" y="25"/>
                </a:cubicBezTo>
                <a:cubicBezTo>
                  <a:pt x="133" y="26"/>
                  <a:pt x="134" y="27"/>
                  <a:pt x="134" y="28"/>
                </a:cubicBezTo>
                <a:close/>
                <a:moveTo>
                  <a:pt x="109" y="126"/>
                </a:moveTo>
                <a:cubicBezTo>
                  <a:pt x="109" y="37"/>
                  <a:pt x="109" y="37"/>
                  <a:pt x="109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8"/>
                  <a:pt x="25" y="129"/>
                  <a:pt x="25" y="130"/>
                </a:cubicBezTo>
                <a:cubicBezTo>
                  <a:pt x="26" y="131"/>
                  <a:pt x="26" y="132"/>
                  <a:pt x="27" y="133"/>
                </a:cubicBezTo>
                <a:cubicBezTo>
                  <a:pt x="27" y="133"/>
                  <a:pt x="27" y="133"/>
                  <a:pt x="28" y="133"/>
                </a:cubicBezTo>
                <a:cubicBezTo>
                  <a:pt x="106" y="133"/>
                  <a:pt x="106" y="133"/>
                  <a:pt x="106" y="133"/>
                </a:cubicBezTo>
                <a:cubicBezTo>
                  <a:pt x="106" y="133"/>
                  <a:pt x="107" y="133"/>
                  <a:pt x="107" y="133"/>
                </a:cubicBezTo>
                <a:cubicBezTo>
                  <a:pt x="108" y="132"/>
                  <a:pt x="108" y="131"/>
                  <a:pt x="109" y="130"/>
                </a:cubicBezTo>
                <a:cubicBezTo>
                  <a:pt x="109" y="129"/>
                  <a:pt x="109" y="128"/>
                  <a:pt x="109" y="126"/>
                </a:cubicBezTo>
                <a:close/>
                <a:moveTo>
                  <a:pt x="49" y="58"/>
                </a:moveTo>
                <a:cubicBezTo>
                  <a:pt x="49" y="112"/>
                  <a:pt x="49" y="112"/>
                  <a:pt x="49" y="112"/>
                </a:cubicBezTo>
                <a:cubicBezTo>
                  <a:pt x="49" y="113"/>
                  <a:pt x="49" y="114"/>
                  <a:pt x="48" y="114"/>
                </a:cubicBezTo>
                <a:cubicBezTo>
                  <a:pt x="47" y="115"/>
                  <a:pt x="47" y="115"/>
                  <a:pt x="46" y="115"/>
                </a:cubicBezTo>
                <a:cubicBezTo>
                  <a:pt x="40" y="115"/>
                  <a:pt x="40" y="115"/>
                  <a:pt x="40" y="115"/>
                </a:cubicBezTo>
                <a:cubicBezTo>
                  <a:pt x="39" y="115"/>
                  <a:pt x="38" y="115"/>
                  <a:pt x="38" y="114"/>
                </a:cubicBezTo>
                <a:cubicBezTo>
                  <a:pt x="37" y="114"/>
                  <a:pt x="37" y="113"/>
                  <a:pt x="37" y="112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57"/>
                  <a:pt x="37" y="56"/>
                  <a:pt x="38" y="56"/>
                </a:cubicBezTo>
                <a:cubicBezTo>
                  <a:pt x="38" y="55"/>
                  <a:pt x="39" y="55"/>
                  <a:pt x="40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7" y="55"/>
                  <a:pt x="47" y="55"/>
                  <a:pt x="48" y="56"/>
                </a:cubicBezTo>
                <a:cubicBezTo>
                  <a:pt x="49" y="56"/>
                  <a:pt x="49" y="57"/>
                  <a:pt x="49" y="58"/>
                </a:cubicBezTo>
                <a:close/>
                <a:moveTo>
                  <a:pt x="46" y="25"/>
                </a:moveTo>
                <a:cubicBezTo>
                  <a:pt x="88" y="25"/>
                  <a:pt x="88" y="25"/>
                  <a:pt x="88" y="25"/>
                </a:cubicBezTo>
                <a:cubicBezTo>
                  <a:pt x="84" y="13"/>
                  <a:pt x="84" y="13"/>
                  <a:pt x="84" y="13"/>
                </a:cubicBezTo>
                <a:cubicBezTo>
                  <a:pt x="83" y="13"/>
                  <a:pt x="83" y="13"/>
                  <a:pt x="82" y="12"/>
                </a:cubicBezTo>
                <a:cubicBezTo>
                  <a:pt x="52" y="12"/>
                  <a:pt x="52" y="12"/>
                  <a:pt x="52" y="12"/>
                </a:cubicBezTo>
                <a:cubicBezTo>
                  <a:pt x="51" y="13"/>
                  <a:pt x="51" y="13"/>
                  <a:pt x="50" y="13"/>
                </a:cubicBezTo>
                <a:lnTo>
                  <a:pt x="46" y="25"/>
                </a:lnTo>
                <a:close/>
                <a:moveTo>
                  <a:pt x="73" y="58"/>
                </a:moveTo>
                <a:cubicBezTo>
                  <a:pt x="73" y="112"/>
                  <a:pt x="73" y="112"/>
                  <a:pt x="73" y="112"/>
                </a:cubicBezTo>
                <a:cubicBezTo>
                  <a:pt x="73" y="113"/>
                  <a:pt x="73" y="114"/>
                  <a:pt x="72" y="114"/>
                </a:cubicBezTo>
                <a:cubicBezTo>
                  <a:pt x="72" y="115"/>
                  <a:pt x="71" y="115"/>
                  <a:pt x="70" y="115"/>
                </a:cubicBezTo>
                <a:cubicBezTo>
                  <a:pt x="64" y="115"/>
                  <a:pt x="64" y="115"/>
                  <a:pt x="64" y="115"/>
                </a:cubicBezTo>
                <a:cubicBezTo>
                  <a:pt x="63" y="115"/>
                  <a:pt x="62" y="115"/>
                  <a:pt x="62" y="114"/>
                </a:cubicBezTo>
                <a:cubicBezTo>
                  <a:pt x="61" y="114"/>
                  <a:pt x="61" y="113"/>
                  <a:pt x="61" y="112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7"/>
                  <a:pt x="61" y="56"/>
                  <a:pt x="62" y="56"/>
                </a:cubicBezTo>
                <a:cubicBezTo>
                  <a:pt x="62" y="55"/>
                  <a:pt x="63" y="55"/>
                  <a:pt x="64" y="55"/>
                </a:cubicBezTo>
                <a:cubicBezTo>
                  <a:pt x="70" y="55"/>
                  <a:pt x="70" y="55"/>
                  <a:pt x="70" y="55"/>
                </a:cubicBezTo>
                <a:cubicBezTo>
                  <a:pt x="71" y="55"/>
                  <a:pt x="72" y="55"/>
                  <a:pt x="72" y="56"/>
                </a:cubicBezTo>
                <a:cubicBezTo>
                  <a:pt x="73" y="56"/>
                  <a:pt x="73" y="57"/>
                  <a:pt x="73" y="58"/>
                </a:cubicBezTo>
                <a:close/>
                <a:moveTo>
                  <a:pt x="97" y="58"/>
                </a:moveTo>
                <a:cubicBezTo>
                  <a:pt x="97" y="112"/>
                  <a:pt x="97" y="112"/>
                  <a:pt x="97" y="112"/>
                </a:cubicBezTo>
                <a:cubicBezTo>
                  <a:pt x="97" y="113"/>
                  <a:pt x="97" y="114"/>
                  <a:pt x="96" y="114"/>
                </a:cubicBezTo>
                <a:cubicBezTo>
                  <a:pt x="96" y="115"/>
                  <a:pt x="95" y="115"/>
                  <a:pt x="94" y="115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87" y="115"/>
                  <a:pt x="87" y="115"/>
                  <a:pt x="86" y="114"/>
                </a:cubicBezTo>
                <a:cubicBezTo>
                  <a:pt x="85" y="114"/>
                  <a:pt x="85" y="113"/>
                  <a:pt x="85" y="112"/>
                </a:cubicBezTo>
                <a:cubicBezTo>
                  <a:pt x="85" y="58"/>
                  <a:pt x="85" y="58"/>
                  <a:pt x="85" y="58"/>
                </a:cubicBezTo>
                <a:cubicBezTo>
                  <a:pt x="85" y="57"/>
                  <a:pt x="85" y="56"/>
                  <a:pt x="86" y="56"/>
                </a:cubicBezTo>
                <a:cubicBezTo>
                  <a:pt x="87" y="55"/>
                  <a:pt x="87" y="55"/>
                  <a:pt x="88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95" y="55"/>
                  <a:pt x="96" y="55"/>
                  <a:pt x="96" y="56"/>
                </a:cubicBezTo>
                <a:cubicBezTo>
                  <a:pt x="97" y="56"/>
                  <a:pt x="97" y="57"/>
                  <a:pt x="97" y="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3" name="Freeform 25">
            <a:extLst>
              <a:ext uri="{FF2B5EF4-FFF2-40B4-BE49-F238E27FC236}">
                <a16:creationId xmlns:a16="http://schemas.microsoft.com/office/drawing/2014/main" id="{8CC4348C-D9B6-4229-A07B-967ABB4D21A0}"/>
              </a:ext>
            </a:extLst>
          </p:cNvPr>
          <p:cNvSpPr>
            <a:spLocks noEditPoints="1"/>
          </p:cNvSpPr>
          <p:nvPr/>
        </p:nvSpPr>
        <p:spPr bwMode="auto">
          <a:xfrm>
            <a:off x="10349342" y="658916"/>
            <a:ext cx="365204" cy="292887"/>
          </a:xfrm>
          <a:custGeom>
            <a:avLst/>
            <a:gdLst>
              <a:gd name="T0" fmla="*/ 151 w 152"/>
              <a:gd name="T1" fmla="*/ 64 h 121"/>
              <a:gd name="T2" fmla="*/ 145 w 152"/>
              <a:gd name="T3" fmla="*/ 71 h 121"/>
              <a:gd name="T4" fmla="*/ 144 w 152"/>
              <a:gd name="T5" fmla="*/ 72 h 121"/>
              <a:gd name="T6" fmla="*/ 143 w 152"/>
              <a:gd name="T7" fmla="*/ 72 h 121"/>
              <a:gd name="T8" fmla="*/ 141 w 152"/>
              <a:gd name="T9" fmla="*/ 71 h 121"/>
              <a:gd name="T10" fmla="*/ 76 w 152"/>
              <a:gd name="T11" fmla="*/ 16 h 121"/>
              <a:gd name="T12" fmla="*/ 10 w 152"/>
              <a:gd name="T13" fmla="*/ 71 h 121"/>
              <a:gd name="T14" fmla="*/ 8 w 152"/>
              <a:gd name="T15" fmla="*/ 72 h 121"/>
              <a:gd name="T16" fmla="*/ 6 w 152"/>
              <a:gd name="T17" fmla="*/ 71 h 121"/>
              <a:gd name="T18" fmla="*/ 0 w 152"/>
              <a:gd name="T19" fmla="*/ 64 h 121"/>
              <a:gd name="T20" fmla="*/ 0 w 152"/>
              <a:gd name="T21" fmla="*/ 61 h 121"/>
              <a:gd name="T22" fmla="*/ 1 w 152"/>
              <a:gd name="T23" fmla="*/ 59 h 121"/>
              <a:gd name="T24" fmla="*/ 69 w 152"/>
              <a:gd name="T25" fmla="*/ 3 h 121"/>
              <a:gd name="T26" fmla="*/ 76 w 152"/>
              <a:gd name="T27" fmla="*/ 0 h 121"/>
              <a:gd name="T28" fmla="*/ 83 w 152"/>
              <a:gd name="T29" fmla="*/ 3 h 121"/>
              <a:gd name="T30" fmla="*/ 106 w 152"/>
              <a:gd name="T31" fmla="*/ 22 h 121"/>
              <a:gd name="T32" fmla="*/ 106 w 152"/>
              <a:gd name="T33" fmla="*/ 3 h 121"/>
              <a:gd name="T34" fmla="*/ 107 w 152"/>
              <a:gd name="T35" fmla="*/ 1 h 121"/>
              <a:gd name="T36" fmla="*/ 109 w 152"/>
              <a:gd name="T37" fmla="*/ 0 h 121"/>
              <a:gd name="T38" fmla="*/ 127 w 152"/>
              <a:gd name="T39" fmla="*/ 0 h 121"/>
              <a:gd name="T40" fmla="*/ 129 w 152"/>
              <a:gd name="T41" fmla="*/ 1 h 121"/>
              <a:gd name="T42" fmla="*/ 130 w 152"/>
              <a:gd name="T43" fmla="*/ 3 h 121"/>
              <a:gd name="T44" fmla="*/ 130 w 152"/>
              <a:gd name="T45" fmla="*/ 42 h 121"/>
              <a:gd name="T46" fmla="*/ 151 w 152"/>
              <a:gd name="T47" fmla="*/ 59 h 121"/>
              <a:gd name="T48" fmla="*/ 152 w 152"/>
              <a:gd name="T49" fmla="*/ 61 h 121"/>
              <a:gd name="T50" fmla="*/ 151 w 152"/>
              <a:gd name="T51" fmla="*/ 64 h 121"/>
              <a:gd name="T52" fmla="*/ 130 w 152"/>
              <a:gd name="T53" fmla="*/ 70 h 121"/>
              <a:gd name="T54" fmla="*/ 130 w 152"/>
              <a:gd name="T55" fmla="*/ 115 h 121"/>
              <a:gd name="T56" fmla="*/ 128 w 152"/>
              <a:gd name="T57" fmla="*/ 120 h 121"/>
              <a:gd name="T58" fmla="*/ 124 w 152"/>
              <a:gd name="T59" fmla="*/ 121 h 121"/>
              <a:gd name="T60" fmla="*/ 88 w 152"/>
              <a:gd name="T61" fmla="*/ 121 h 121"/>
              <a:gd name="T62" fmla="*/ 88 w 152"/>
              <a:gd name="T63" fmla="*/ 85 h 121"/>
              <a:gd name="T64" fmla="*/ 64 w 152"/>
              <a:gd name="T65" fmla="*/ 85 h 121"/>
              <a:gd name="T66" fmla="*/ 64 w 152"/>
              <a:gd name="T67" fmla="*/ 121 h 121"/>
              <a:gd name="T68" fmla="*/ 27 w 152"/>
              <a:gd name="T69" fmla="*/ 121 h 121"/>
              <a:gd name="T70" fmla="*/ 23 w 152"/>
              <a:gd name="T71" fmla="*/ 120 h 121"/>
              <a:gd name="T72" fmla="*/ 21 w 152"/>
              <a:gd name="T73" fmla="*/ 115 h 121"/>
              <a:gd name="T74" fmla="*/ 21 w 152"/>
              <a:gd name="T75" fmla="*/ 70 h 121"/>
              <a:gd name="T76" fmla="*/ 21 w 152"/>
              <a:gd name="T77" fmla="*/ 70 h 121"/>
              <a:gd name="T78" fmla="*/ 21 w 152"/>
              <a:gd name="T79" fmla="*/ 69 h 121"/>
              <a:gd name="T80" fmla="*/ 76 w 152"/>
              <a:gd name="T81" fmla="*/ 25 h 121"/>
              <a:gd name="T82" fmla="*/ 130 w 152"/>
              <a:gd name="T83" fmla="*/ 69 h 121"/>
              <a:gd name="T84" fmla="*/ 130 w 152"/>
              <a:gd name="T85" fmla="*/ 7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2" h="121">
                <a:moveTo>
                  <a:pt x="151" y="64"/>
                </a:move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4" y="71"/>
                  <a:pt x="144" y="72"/>
                </a:cubicBezTo>
                <a:cubicBezTo>
                  <a:pt x="143" y="72"/>
                  <a:pt x="143" y="72"/>
                  <a:pt x="143" y="72"/>
                </a:cubicBezTo>
                <a:cubicBezTo>
                  <a:pt x="142" y="72"/>
                  <a:pt x="142" y="71"/>
                  <a:pt x="141" y="71"/>
                </a:cubicBezTo>
                <a:cubicBezTo>
                  <a:pt x="76" y="16"/>
                  <a:pt x="76" y="16"/>
                  <a:pt x="76" y="16"/>
                </a:cubicBezTo>
                <a:cubicBezTo>
                  <a:pt x="10" y="71"/>
                  <a:pt x="10" y="71"/>
                  <a:pt x="10" y="71"/>
                </a:cubicBezTo>
                <a:cubicBezTo>
                  <a:pt x="10" y="71"/>
                  <a:pt x="9" y="72"/>
                  <a:pt x="8" y="72"/>
                </a:cubicBezTo>
                <a:cubicBezTo>
                  <a:pt x="7" y="71"/>
                  <a:pt x="7" y="71"/>
                  <a:pt x="6" y="71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3"/>
                  <a:pt x="0" y="62"/>
                  <a:pt x="0" y="61"/>
                </a:cubicBezTo>
                <a:cubicBezTo>
                  <a:pt x="0" y="60"/>
                  <a:pt x="0" y="60"/>
                  <a:pt x="1" y="59"/>
                </a:cubicBezTo>
                <a:cubicBezTo>
                  <a:pt x="69" y="3"/>
                  <a:pt x="69" y="3"/>
                  <a:pt x="69" y="3"/>
                </a:cubicBezTo>
                <a:cubicBezTo>
                  <a:pt x="71" y="1"/>
                  <a:pt x="73" y="0"/>
                  <a:pt x="76" y="0"/>
                </a:cubicBezTo>
                <a:cubicBezTo>
                  <a:pt x="79" y="0"/>
                  <a:pt x="81" y="1"/>
                  <a:pt x="83" y="3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3"/>
                  <a:pt x="106" y="2"/>
                  <a:pt x="107" y="1"/>
                </a:cubicBezTo>
                <a:cubicBezTo>
                  <a:pt x="107" y="1"/>
                  <a:pt x="108" y="0"/>
                  <a:pt x="10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8" y="0"/>
                  <a:pt x="129" y="1"/>
                  <a:pt x="129" y="1"/>
                </a:cubicBezTo>
                <a:cubicBezTo>
                  <a:pt x="130" y="2"/>
                  <a:pt x="130" y="3"/>
                  <a:pt x="130" y="3"/>
                </a:cubicBezTo>
                <a:cubicBezTo>
                  <a:pt x="130" y="42"/>
                  <a:pt x="130" y="42"/>
                  <a:pt x="130" y="42"/>
                </a:cubicBezTo>
                <a:cubicBezTo>
                  <a:pt x="151" y="59"/>
                  <a:pt x="151" y="59"/>
                  <a:pt x="151" y="59"/>
                </a:cubicBezTo>
                <a:cubicBezTo>
                  <a:pt x="152" y="60"/>
                  <a:pt x="152" y="60"/>
                  <a:pt x="152" y="61"/>
                </a:cubicBezTo>
                <a:cubicBezTo>
                  <a:pt x="152" y="62"/>
                  <a:pt x="152" y="63"/>
                  <a:pt x="151" y="64"/>
                </a:cubicBezTo>
                <a:close/>
                <a:moveTo>
                  <a:pt x="130" y="70"/>
                </a:moveTo>
                <a:cubicBezTo>
                  <a:pt x="130" y="115"/>
                  <a:pt x="130" y="115"/>
                  <a:pt x="130" y="115"/>
                </a:cubicBezTo>
                <a:cubicBezTo>
                  <a:pt x="130" y="117"/>
                  <a:pt x="130" y="118"/>
                  <a:pt x="128" y="120"/>
                </a:cubicBezTo>
                <a:cubicBezTo>
                  <a:pt x="127" y="121"/>
                  <a:pt x="126" y="121"/>
                  <a:pt x="124" y="121"/>
                </a:cubicBezTo>
                <a:cubicBezTo>
                  <a:pt x="88" y="121"/>
                  <a:pt x="88" y="121"/>
                  <a:pt x="88" y="121"/>
                </a:cubicBezTo>
                <a:cubicBezTo>
                  <a:pt x="88" y="85"/>
                  <a:pt x="88" y="85"/>
                  <a:pt x="88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27" y="121"/>
                  <a:pt x="27" y="121"/>
                  <a:pt x="27" y="121"/>
                </a:cubicBezTo>
                <a:cubicBezTo>
                  <a:pt x="26" y="121"/>
                  <a:pt x="24" y="121"/>
                  <a:pt x="23" y="120"/>
                </a:cubicBezTo>
                <a:cubicBezTo>
                  <a:pt x="22" y="118"/>
                  <a:pt x="21" y="117"/>
                  <a:pt x="21" y="115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69"/>
                </a:cubicBezTo>
                <a:cubicBezTo>
                  <a:pt x="76" y="25"/>
                  <a:pt x="76" y="25"/>
                  <a:pt x="76" y="25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30" y="70"/>
                  <a:pt x="130" y="70"/>
                  <a:pt x="130" y="7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4" name="Freeform 26">
            <a:extLst>
              <a:ext uri="{FF2B5EF4-FFF2-40B4-BE49-F238E27FC236}">
                <a16:creationId xmlns:a16="http://schemas.microsoft.com/office/drawing/2014/main" id="{CE4F3B50-9EAE-4723-8D65-A2BCD221FEB7}"/>
              </a:ext>
            </a:extLst>
          </p:cNvPr>
          <p:cNvSpPr>
            <a:spLocks noEditPoints="1"/>
          </p:cNvSpPr>
          <p:nvPr/>
        </p:nvSpPr>
        <p:spPr bwMode="auto">
          <a:xfrm>
            <a:off x="10826636" y="601063"/>
            <a:ext cx="350740" cy="408595"/>
          </a:xfrm>
          <a:custGeom>
            <a:avLst/>
            <a:gdLst>
              <a:gd name="T0" fmla="*/ 139 w 145"/>
              <a:gd name="T1" fmla="*/ 36 h 170"/>
              <a:gd name="T2" fmla="*/ 143 w 145"/>
              <a:gd name="T3" fmla="*/ 43 h 170"/>
              <a:gd name="T4" fmla="*/ 145 w 145"/>
              <a:gd name="T5" fmla="*/ 52 h 170"/>
              <a:gd name="T6" fmla="*/ 145 w 145"/>
              <a:gd name="T7" fmla="*/ 161 h 170"/>
              <a:gd name="T8" fmla="*/ 143 w 145"/>
              <a:gd name="T9" fmla="*/ 167 h 170"/>
              <a:gd name="T10" fmla="*/ 136 w 145"/>
              <a:gd name="T11" fmla="*/ 170 h 170"/>
              <a:gd name="T12" fmla="*/ 9 w 145"/>
              <a:gd name="T13" fmla="*/ 170 h 170"/>
              <a:gd name="T14" fmla="*/ 3 w 145"/>
              <a:gd name="T15" fmla="*/ 167 h 170"/>
              <a:gd name="T16" fmla="*/ 0 w 145"/>
              <a:gd name="T17" fmla="*/ 161 h 170"/>
              <a:gd name="T18" fmla="*/ 0 w 145"/>
              <a:gd name="T19" fmla="*/ 9 h 170"/>
              <a:gd name="T20" fmla="*/ 3 w 145"/>
              <a:gd name="T21" fmla="*/ 3 h 170"/>
              <a:gd name="T22" fmla="*/ 9 w 145"/>
              <a:gd name="T23" fmla="*/ 0 h 170"/>
              <a:gd name="T24" fmla="*/ 94 w 145"/>
              <a:gd name="T25" fmla="*/ 0 h 170"/>
              <a:gd name="T26" fmla="*/ 102 w 145"/>
              <a:gd name="T27" fmla="*/ 2 h 170"/>
              <a:gd name="T28" fmla="*/ 109 w 145"/>
              <a:gd name="T29" fmla="*/ 7 h 170"/>
              <a:gd name="T30" fmla="*/ 139 w 145"/>
              <a:gd name="T31" fmla="*/ 36 h 170"/>
              <a:gd name="T32" fmla="*/ 133 w 145"/>
              <a:gd name="T33" fmla="*/ 158 h 170"/>
              <a:gd name="T34" fmla="*/ 133 w 145"/>
              <a:gd name="T35" fmla="*/ 61 h 170"/>
              <a:gd name="T36" fmla="*/ 94 w 145"/>
              <a:gd name="T37" fmla="*/ 61 h 170"/>
              <a:gd name="T38" fmla="*/ 87 w 145"/>
              <a:gd name="T39" fmla="*/ 58 h 170"/>
              <a:gd name="T40" fmla="*/ 85 w 145"/>
              <a:gd name="T41" fmla="*/ 52 h 170"/>
              <a:gd name="T42" fmla="*/ 85 w 145"/>
              <a:gd name="T43" fmla="*/ 12 h 170"/>
              <a:gd name="T44" fmla="*/ 12 w 145"/>
              <a:gd name="T45" fmla="*/ 12 h 170"/>
              <a:gd name="T46" fmla="*/ 12 w 145"/>
              <a:gd name="T47" fmla="*/ 158 h 170"/>
              <a:gd name="T48" fmla="*/ 133 w 145"/>
              <a:gd name="T49" fmla="*/ 158 h 170"/>
              <a:gd name="T50" fmla="*/ 97 w 145"/>
              <a:gd name="T51" fmla="*/ 13 h 170"/>
              <a:gd name="T52" fmla="*/ 97 w 145"/>
              <a:gd name="T53" fmla="*/ 49 h 170"/>
              <a:gd name="T54" fmla="*/ 132 w 145"/>
              <a:gd name="T55" fmla="*/ 49 h 170"/>
              <a:gd name="T56" fmla="*/ 130 w 145"/>
              <a:gd name="T57" fmla="*/ 45 h 170"/>
              <a:gd name="T58" fmla="*/ 101 w 145"/>
              <a:gd name="T59" fmla="*/ 15 h 170"/>
              <a:gd name="T60" fmla="*/ 97 w 145"/>
              <a:gd name="T61" fmla="*/ 1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5" h="170">
                <a:moveTo>
                  <a:pt x="139" y="36"/>
                </a:moveTo>
                <a:cubicBezTo>
                  <a:pt x="141" y="38"/>
                  <a:pt x="142" y="40"/>
                  <a:pt x="143" y="43"/>
                </a:cubicBezTo>
                <a:cubicBezTo>
                  <a:pt x="145" y="46"/>
                  <a:pt x="145" y="49"/>
                  <a:pt x="145" y="52"/>
                </a:cubicBezTo>
                <a:cubicBezTo>
                  <a:pt x="145" y="161"/>
                  <a:pt x="145" y="161"/>
                  <a:pt x="145" y="161"/>
                </a:cubicBezTo>
                <a:cubicBezTo>
                  <a:pt x="145" y="163"/>
                  <a:pt x="144" y="165"/>
                  <a:pt x="143" y="167"/>
                </a:cubicBezTo>
                <a:cubicBezTo>
                  <a:pt x="141" y="169"/>
                  <a:pt x="139" y="170"/>
                  <a:pt x="136" y="170"/>
                </a:cubicBezTo>
                <a:cubicBezTo>
                  <a:pt x="9" y="170"/>
                  <a:pt x="9" y="170"/>
                  <a:pt x="9" y="170"/>
                </a:cubicBezTo>
                <a:cubicBezTo>
                  <a:pt x="7" y="170"/>
                  <a:pt x="5" y="169"/>
                  <a:pt x="3" y="167"/>
                </a:cubicBezTo>
                <a:cubicBezTo>
                  <a:pt x="1" y="165"/>
                  <a:pt x="0" y="163"/>
                  <a:pt x="0" y="161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5"/>
                  <a:pt x="3" y="3"/>
                </a:cubicBezTo>
                <a:cubicBezTo>
                  <a:pt x="5" y="1"/>
                  <a:pt x="7" y="0"/>
                  <a:pt x="9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6" y="0"/>
                  <a:pt x="99" y="1"/>
                  <a:pt x="102" y="2"/>
                </a:cubicBezTo>
                <a:cubicBezTo>
                  <a:pt x="105" y="3"/>
                  <a:pt x="108" y="5"/>
                  <a:pt x="109" y="7"/>
                </a:cubicBezTo>
                <a:lnTo>
                  <a:pt x="139" y="36"/>
                </a:lnTo>
                <a:close/>
                <a:moveTo>
                  <a:pt x="133" y="158"/>
                </a:moveTo>
                <a:cubicBezTo>
                  <a:pt x="133" y="61"/>
                  <a:pt x="133" y="61"/>
                  <a:pt x="133" y="61"/>
                </a:cubicBezTo>
                <a:cubicBezTo>
                  <a:pt x="94" y="61"/>
                  <a:pt x="94" y="61"/>
                  <a:pt x="94" y="61"/>
                </a:cubicBezTo>
                <a:cubicBezTo>
                  <a:pt x="91" y="61"/>
                  <a:pt x="89" y="60"/>
                  <a:pt x="87" y="58"/>
                </a:cubicBezTo>
                <a:cubicBezTo>
                  <a:pt x="86" y="56"/>
                  <a:pt x="85" y="54"/>
                  <a:pt x="85" y="52"/>
                </a:cubicBezTo>
                <a:cubicBezTo>
                  <a:pt x="85" y="12"/>
                  <a:pt x="85" y="12"/>
                  <a:pt x="85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58"/>
                  <a:pt x="12" y="158"/>
                  <a:pt x="12" y="158"/>
                </a:cubicBezTo>
                <a:lnTo>
                  <a:pt x="133" y="158"/>
                </a:lnTo>
                <a:close/>
                <a:moveTo>
                  <a:pt x="97" y="13"/>
                </a:moveTo>
                <a:cubicBezTo>
                  <a:pt x="97" y="49"/>
                  <a:pt x="97" y="49"/>
                  <a:pt x="97" y="49"/>
                </a:cubicBezTo>
                <a:cubicBezTo>
                  <a:pt x="132" y="49"/>
                  <a:pt x="132" y="49"/>
                  <a:pt x="132" y="49"/>
                </a:cubicBezTo>
                <a:cubicBezTo>
                  <a:pt x="132" y="47"/>
                  <a:pt x="131" y="46"/>
                  <a:pt x="130" y="45"/>
                </a:cubicBezTo>
                <a:cubicBezTo>
                  <a:pt x="101" y="15"/>
                  <a:pt x="101" y="15"/>
                  <a:pt x="101" y="15"/>
                </a:cubicBezTo>
                <a:cubicBezTo>
                  <a:pt x="100" y="14"/>
                  <a:pt x="99" y="14"/>
                  <a:pt x="97" y="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5" name="Freeform 27">
            <a:extLst>
              <a:ext uri="{FF2B5EF4-FFF2-40B4-BE49-F238E27FC236}">
                <a16:creationId xmlns:a16="http://schemas.microsoft.com/office/drawing/2014/main" id="{0EBE2BE6-084F-41CA-BF94-FE022D360178}"/>
              </a:ext>
            </a:extLst>
          </p:cNvPr>
          <p:cNvSpPr>
            <a:spLocks noEditPoints="1"/>
          </p:cNvSpPr>
          <p:nvPr/>
        </p:nvSpPr>
        <p:spPr bwMode="auto">
          <a:xfrm>
            <a:off x="11282238" y="629989"/>
            <a:ext cx="350740" cy="350740"/>
          </a:xfrm>
          <a:custGeom>
            <a:avLst/>
            <a:gdLst>
              <a:gd name="T0" fmla="*/ 135 w 145"/>
              <a:gd name="T1" fmla="*/ 37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3 w 145"/>
              <a:gd name="T9" fmla="*/ 146 h 146"/>
              <a:gd name="T10" fmla="*/ 36 w 145"/>
              <a:gd name="T11" fmla="*/ 136 h 146"/>
              <a:gd name="T12" fmla="*/ 10 w 145"/>
              <a:gd name="T13" fmla="*/ 109 h 146"/>
              <a:gd name="T14" fmla="*/ 0 w 145"/>
              <a:gd name="T15" fmla="*/ 73 h 146"/>
              <a:gd name="T16" fmla="*/ 10 w 145"/>
              <a:gd name="T17" fmla="*/ 37 h 146"/>
              <a:gd name="T18" fmla="*/ 36 w 145"/>
              <a:gd name="T19" fmla="*/ 10 h 146"/>
              <a:gd name="T20" fmla="*/ 73 w 145"/>
              <a:gd name="T21" fmla="*/ 0 h 146"/>
              <a:gd name="T22" fmla="*/ 109 w 145"/>
              <a:gd name="T23" fmla="*/ 10 h 146"/>
              <a:gd name="T24" fmla="*/ 135 w 145"/>
              <a:gd name="T25" fmla="*/ 37 h 146"/>
              <a:gd name="T26" fmla="*/ 117 w 145"/>
              <a:gd name="T27" fmla="*/ 99 h 146"/>
              <a:gd name="T28" fmla="*/ 124 w 145"/>
              <a:gd name="T29" fmla="*/ 73 h 146"/>
              <a:gd name="T30" fmla="*/ 117 w 145"/>
              <a:gd name="T31" fmla="*/ 47 h 146"/>
              <a:gd name="T32" fmla="*/ 98 w 145"/>
              <a:gd name="T33" fmla="*/ 28 h 146"/>
              <a:gd name="T34" fmla="*/ 73 w 145"/>
              <a:gd name="T35" fmla="*/ 22 h 146"/>
              <a:gd name="T36" fmla="*/ 47 w 145"/>
              <a:gd name="T37" fmla="*/ 28 h 146"/>
              <a:gd name="T38" fmla="*/ 28 w 145"/>
              <a:gd name="T39" fmla="*/ 47 h 146"/>
              <a:gd name="T40" fmla="*/ 21 w 145"/>
              <a:gd name="T41" fmla="*/ 73 h 146"/>
              <a:gd name="T42" fmla="*/ 28 w 145"/>
              <a:gd name="T43" fmla="*/ 99 h 146"/>
              <a:gd name="T44" fmla="*/ 47 w 145"/>
              <a:gd name="T45" fmla="*/ 118 h 146"/>
              <a:gd name="T46" fmla="*/ 73 w 145"/>
              <a:gd name="T47" fmla="*/ 124 h 146"/>
              <a:gd name="T48" fmla="*/ 98 w 145"/>
              <a:gd name="T49" fmla="*/ 118 h 146"/>
              <a:gd name="T50" fmla="*/ 117 w 145"/>
              <a:gd name="T51" fmla="*/ 99 h 146"/>
              <a:gd name="T52" fmla="*/ 85 w 145"/>
              <a:gd name="T53" fmla="*/ 40 h 146"/>
              <a:gd name="T54" fmla="*/ 85 w 145"/>
              <a:gd name="T55" fmla="*/ 82 h 146"/>
              <a:gd name="T56" fmla="*/ 84 w 145"/>
              <a:gd name="T57" fmla="*/ 84 h 146"/>
              <a:gd name="T58" fmla="*/ 82 w 145"/>
              <a:gd name="T59" fmla="*/ 85 h 146"/>
              <a:gd name="T60" fmla="*/ 51 w 145"/>
              <a:gd name="T61" fmla="*/ 85 h 146"/>
              <a:gd name="T62" fmla="*/ 49 w 145"/>
              <a:gd name="T63" fmla="*/ 84 h 146"/>
              <a:gd name="T64" fmla="*/ 48 w 145"/>
              <a:gd name="T65" fmla="*/ 82 h 146"/>
              <a:gd name="T66" fmla="*/ 48 w 145"/>
              <a:gd name="T67" fmla="*/ 76 h 146"/>
              <a:gd name="T68" fmla="*/ 49 w 145"/>
              <a:gd name="T69" fmla="*/ 74 h 146"/>
              <a:gd name="T70" fmla="*/ 51 w 145"/>
              <a:gd name="T71" fmla="*/ 73 h 146"/>
              <a:gd name="T72" fmla="*/ 73 w 145"/>
              <a:gd name="T73" fmla="*/ 73 h 146"/>
              <a:gd name="T74" fmla="*/ 73 w 145"/>
              <a:gd name="T75" fmla="*/ 40 h 146"/>
              <a:gd name="T76" fmla="*/ 73 w 145"/>
              <a:gd name="T77" fmla="*/ 38 h 146"/>
              <a:gd name="T78" fmla="*/ 76 w 145"/>
              <a:gd name="T79" fmla="*/ 37 h 146"/>
              <a:gd name="T80" fmla="*/ 82 w 145"/>
              <a:gd name="T81" fmla="*/ 37 h 146"/>
              <a:gd name="T82" fmla="*/ 84 w 145"/>
              <a:gd name="T83" fmla="*/ 38 h 146"/>
              <a:gd name="T84" fmla="*/ 85 w 145"/>
              <a:gd name="T85" fmla="*/ 4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5" h="146">
                <a:moveTo>
                  <a:pt x="135" y="37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1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5" y="37"/>
                </a:cubicBezTo>
                <a:close/>
                <a:moveTo>
                  <a:pt x="117" y="99"/>
                </a:moveTo>
                <a:cubicBezTo>
                  <a:pt x="122" y="91"/>
                  <a:pt x="124" y="82"/>
                  <a:pt x="124" y="73"/>
                </a:cubicBezTo>
                <a:cubicBezTo>
                  <a:pt x="124" y="64"/>
                  <a:pt x="122" y="55"/>
                  <a:pt x="117" y="47"/>
                </a:cubicBezTo>
                <a:cubicBezTo>
                  <a:pt x="112" y="39"/>
                  <a:pt x="106" y="33"/>
                  <a:pt x="98" y="28"/>
                </a:cubicBezTo>
                <a:cubicBezTo>
                  <a:pt x="90" y="24"/>
                  <a:pt x="82" y="22"/>
                  <a:pt x="73" y="22"/>
                </a:cubicBezTo>
                <a:cubicBezTo>
                  <a:pt x="63" y="22"/>
                  <a:pt x="55" y="24"/>
                  <a:pt x="47" y="28"/>
                </a:cubicBezTo>
                <a:cubicBezTo>
                  <a:pt x="39" y="33"/>
                  <a:pt x="33" y="39"/>
                  <a:pt x="28" y="47"/>
                </a:cubicBezTo>
                <a:cubicBezTo>
                  <a:pt x="23" y="55"/>
                  <a:pt x="21" y="64"/>
                  <a:pt x="21" y="73"/>
                </a:cubicBezTo>
                <a:cubicBezTo>
                  <a:pt x="21" y="82"/>
                  <a:pt x="23" y="91"/>
                  <a:pt x="28" y="99"/>
                </a:cubicBezTo>
                <a:cubicBezTo>
                  <a:pt x="33" y="107"/>
                  <a:pt x="39" y="113"/>
                  <a:pt x="47" y="118"/>
                </a:cubicBezTo>
                <a:cubicBezTo>
                  <a:pt x="55" y="122"/>
                  <a:pt x="63" y="124"/>
                  <a:pt x="73" y="124"/>
                </a:cubicBezTo>
                <a:cubicBezTo>
                  <a:pt x="82" y="124"/>
                  <a:pt x="90" y="122"/>
                  <a:pt x="98" y="118"/>
                </a:cubicBezTo>
                <a:cubicBezTo>
                  <a:pt x="106" y="113"/>
                  <a:pt x="112" y="107"/>
                  <a:pt x="117" y="99"/>
                </a:cubicBezTo>
                <a:close/>
                <a:moveTo>
                  <a:pt x="85" y="40"/>
                </a:moveTo>
                <a:cubicBezTo>
                  <a:pt x="85" y="82"/>
                  <a:pt x="85" y="82"/>
                  <a:pt x="85" y="82"/>
                </a:cubicBezTo>
                <a:cubicBezTo>
                  <a:pt x="85" y="83"/>
                  <a:pt x="84" y="84"/>
                  <a:pt x="84" y="84"/>
                </a:cubicBezTo>
                <a:cubicBezTo>
                  <a:pt x="83" y="85"/>
                  <a:pt x="83" y="85"/>
                  <a:pt x="82" y="85"/>
                </a:cubicBezTo>
                <a:cubicBezTo>
                  <a:pt x="51" y="85"/>
                  <a:pt x="51" y="85"/>
                  <a:pt x="51" y="85"/>
                </a:cubicBezTo>
                <a:cubicBezTo>
                  <a:pt x="51" y="85"/>
                  <a:pt x="50" y="85"/>
                  <a:pt x="49" y="84"/>
                </a:cubicBezTo>
                <a:cubicBezTo>
                  <a:pt x="49" y="84"/>
                  <a:pt x="48" y="83"/>
                  <a:pt x="48" y="82"/>
                </a:cubicBezTo>
                <a:cubicBezTo>
                  <a:pt x="48" y="76"/>
                  <a:pt x="48" y="76"/>
                  <a:pt x="48" y="76"/>
                </a:cubicBezTo>
                <a:cubicBezTo>
                  <a:pt x="48" y="75"/>
                  <a:pt x="49" y="74"/>
                  <a:pt x="49" y="74"/>
                </a:cubicBezTo>
                <a:cubicBezTo>
                  <a:pt x="50" y="73"/>
                  <a:pt x="51" y="73"/>
                  <a:pt x="51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40"/>
                  <a:pt x="73" y="40"/>
                  <a:pt x="73" y="40"/>
                </a:cubicBezTo>
                <a:cubicBezTo>
                  <a:pt x="73" y="39"/>
                  <a:pt x="73" y="38"/>
                  <a:pt x="73" y="38"/>
                </a:cubicBezTo>
                <a:cubicBezTo>
                  <a:pt x="74" y="37"/>
                  <a:pt x="75" y="37"/>
                  <a:pt x="76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3" y="37"/>
                  <a:pt x="83" y="37"/>
                  <a:pt x="84" y="38"/>
                </a:cubicBezTo>
                <a:cubicBezTo>
                  <a:pt x="84" y="38"/>
                  <a:pt x="85" y="39"/>
                  <a:pt x="85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41" name="Freeform 43">
            <a:extLst>
              <a:ext uri="{FF2B5EF4-FFF2-40B4-BE49-F238E27FC236}">
                <a16:creationId xmlns:a16="http://schemas.microsoft.com/office/drawing/2014/main" id="{39ED618D-FDCD-4684-AC2B-F73D2C4550CA}"/>
              </a:ext>
            </a:extLst>
          </p:cNvPr>
          <p:cNvSpPr>
            <a:spLocks noEditPoints="1"/>
          </p:cNvSpPr>
          <p:nvPr/>
        </p:nvSpPr>
        <p:spPr bwMode="auto">
          <a:xfrm>
            <a:off x="658813" y="1349547"/>
            <a:ext cx="318198" cy="318198"/>
          </a:xfrm>
          <a:custGeom>
            <a:avLst/>
            <a:gdLst>
              <a:gd name="T0" fmla="*/ 40 w 88"/>
              <a:gd name="T1" fmla="*/ 40 h 88"/>
              <a:gd name="T2" fmla="*/ 0 w 88"/>
              <a:gd name="T3" fmla="*/ 0 h 88"/>
              <a:gd name="T4" fmla="*/ 40 w 88"/>
              <a:gd name="T5" fmla="*/ 48 h 88"/>
              <a:gd name="T6" fmla="*/ 0 w 88"/>
              <a:gd name="T7" fmla="*/ 88 h 88"/>
              <a:gd name="T8" fmla="*/ 40 w 88"/>
              <a:gd name="T9" fmla="*/ 48 h 88"/>
              <a:gd name="T10" fmla="*/ 32 w 88"/>
              <a:gd name="T11" fmla="*/ 32 h 88"/>
              <a:gd name="T12" fmla="*/ 8 w 88"/>
              <a:gd name="T13" fmla="*/ 8 h 88"/>
              <a:gd name="T14" fmla="*/ 8 w 88"/>
              <a:gd name="T15" fmla="*/ 80 h 88"/>
              <a:gd name="T16" fmla="*/ 32 w 88"/>
              <a:gd name="T17" fmla="*/ 56 h 88"/>
              <a:gd name="T18" fmla="*/ 8 w 88"/>
              <a:gd name="T19" fmla="*/ 80 h 88"/>
              <a:gd name="T20" fmla="*/ 24 w 88"/>
              <a:gd name="T21" fmla="*/ 24 h 88"/>
              <a:gd name="T22" fmla="*/ 16 w 88"/>
              <a:gd name="T23" fmla="*/ 16 h 88"/>
              <a:gd name="T24" fmla="*/ 24 w 88"/>
              <a:gd name="T25" fmla="*/ 64 h 88"/>
              <a:gd name="T26" fmla="*/ 16 w 88"/>
              <a:gd name="T27" fmla="*/ 72 h 88"/>
              <a:gd name="T28" fmla="*/ 24 w 88"/>
              <a:gd name="T29" fmla="*/ 64 h 88"/>
              <a:gd name="T30" fmla="*/ 88 w 88"/>
              <a:gd name="T31" fmla="*/ 40 h 88"/>
              <a:gd name="T32" fmla="*/ 48 w 88"/>
              <a:gd name="T33" fmla="*/ 0 h 88"/>
              <a:gd name="T34" fmla="*/ 88 w 88"/>
              <a:gd name="T35" fmla="*/ 48 h 88"/>
              <a:gd name="T36" fmla="*/ 64 w 88"/>
              <a:gd name="T37" fmla="*/ 72 h 88"/>
              <a:gd name="T38" fmla="*/ 56 w 88"/>
              <a:gd name="T39" fmla="*/ 64 h 88"/>
              <a:gd name="T40" fmla="*/ 48 w 88"/>
              <a:gd name="T41" fmla="*/ 88 h 88"/>
              <a:gd name="T42" fmla="*/ 72 w 88"/>
              <a:gd name="T43" fmla="*/ 48 h 88"/>
              <a:gd name="T44" fmla="*/ 80 w 88"/>
              <a:gd name="T45" fmla="*/ 56 h 88"/>
              <a:gd name="T46" fmla="*/ 88 w 88"/>
              <a:gd name="T47" fmla="*/ 48 h 88"/>
              <a:gd name="T48" fmla="*/ 80 w 88"/>
              <a:gd name="T49" fmla="*/ 32 h 88"/>
              <a:gd name="T50" fmla="*/ 56 w 88"/>
              <a:gd name="T51" fmla="*/ 8 h 88"/>
              <a:gd name="T52" fmla="*/ 72 w 88"/>
              <a:gd name="T53" fmla="*/ 16 h 88"/>
              <a:gd name="T54" fmla="*/ 64 w 88"/>
              <a:gd name="T55" fmla="*/ 24 h 88"/>
              <a:gd name="T56" fmla="*/ 72 w 88"/>
              <a:gd name="T57" fmla="*/ 16 h 88"/>
              <a:gd name="T58" fmla="*/ 72 w 88"/>
              <a:gd name="T59" fmla="*/ 88 h 88"/>
              <a:gd name="T60" fmla="*/ 64 w 88"/>
              <a:gd name="T61" fmla="*/ 80 h 88"/>
              <a:gd name="T62" fmla="*/ 88 w 88"/>
              <a:gd name="T63" fmla="*/ 80 h 88"/>
              <a:gd name="T64" fmla="*/ 80 w 88"/>
              <a:gd name="T65" fmla="*/ 88 h 88"/>
              <a:gd name="T66" fmla="*/ 88 w 88"/>
              <a:gd name="T67" fmla="*/ 8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8" h="88">
                <a:moveTo>
                  <a:pt x="40" y="0"/>
                </a:moveTo>
                <a:lnTo>
                  <a:pt x="40" y="40"/>
                </a:ln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close/>
                <a:moveTo>
                  <a:pt x="40" y="48"/>
                </a:moveTo>
                <a:lnTo>
                  <a:pt x="40" y="88"/>
                </a:lnTo>
                <a:lnTo>
                  <a:pt x="0" y="88"/>
                </a:lnTo>
                <a:lnTo>
                  <a:pt x="0" y="48"/>
                </a:lnTo>
                <a:lnTo>
                  <a:pt x="40" y="48"/>
                </a:lnTo>
                <a:close/>
                <a:moveTo>
                  <a:pt x="8" y="32"/>
                </a:moveTo>
                <a:lnTo>
                  <a:pt x="32" y="32"/>
                </a:lnTo>
                <a:lnTo>
                  <a:pt x="32" y="8"/>
                </a:lnTo>
                <a:lnTo>
                  <a:pt x="8" y="8"/>
                </a:lnTo>
                <a:lnTo>
                  <a:pt x="8" y="32"/>
                </a:lnTo>
                <a:close/>
                <a:moveTo>
                  <a:pt x="8" y="80"/>
                </a:moveTo>
                <a:lnTo>
                  <a:pt x="32" y="80"/>
                </a:lnTo>
                <a:lnTo>
                  <a:pt x="32" y="56"/>
                </a:lnTo>
                <a:lnTo>
                  <a:pt x="8" y="56"/>
                </a:lnTo>
                <a:lnTo>
                  <a:pt x="8" y="80"/>
                </a:lnTo>
                <a:close/>
                <a:moveTo>
                  <a:pt x="24" y="16"/>
                </a:moveTo>
                <a:lnTo>
                  <a:pt x="24" y="24"/>
                </a:lnTo>
                <a:lnTo>
                  <a:pt x="16" y="24"/>
                </a:lnTo>
                <a:lnTo>
                  <a:pt x="16" y="16"/>
                </a:lnTo>
                <a:lnTo>
                  <a:pt x="24" y="16"/>
                </a:lnTo>
                <a:close/>
                <a:moveTo>
                  <a:pt x="24" y="64"/>
                </a:moveTo>
                <a:lnTo>
                  <a:pt x="24" y="72"/>
                </a:lnTo>
                <a:lnTo>
                  <a:pt x="16" y="72"/>
                </a:lnTo>
                <a:lnTo>
                  <a:pt x="16" y="64"/>
                </a:lnTo>
                <a:lnTo>
                  <a:pt x="24" y="64"/>
                </a:lnTo>
                <a:close/>
                <a:moveTo>
                  <a:pt x="88" y="0"/>
                </a:moveTo>
                <a:lnTo>
                  <a:pt x="88" y="40"/>
                </a:lnTo>
                <a:lnTo>
                  <a:pt x="48" y="40"/>
                </a:lnTo>
                <a:lnTo>
                  <a:pt x="48" y="0"/>
                </a:lnTo>
                <a:lnTo>
                  <a:pt x="88" y="0"/>
                </a:lnTo>
                <a:close/>
                <a:moveTo>
                  <a:pt x="88" y="48"/>
                </a:moveTo>
                <a:lnTo>
                  <a:pt x="88" y="72"/>
                </a:lnTo>
                <a:lnTo>
                  <a:pt x="64" y="72"/>
                </a:lnTo>
                <a:lnTo>
                  <a:pt x="64" y="64"/>
                </a:lnTo>
                <a:lnTo>
                  <a:pt x="56" y="64"/>
                </a:lnTo>
                <a:lnTo>
                  <a:pt x="56" y="88"/>
                </a:lnTo>
                <a:lnTo>
                  <a:pt x="48" y="88"/>
                </a:lnTo>
                <a:lnTo>
                  <a:pt x="48" y="48"/>
                </a:lnTo>
                <a:lnTo>
                  <a:pt x="72" y="48"/>
                </a:lnTo>
                <a:lnTo>
                  <a:pt x="72" y="56"/>
                </a:lnTo>
                <a:lnTo>
                  <a:pt x="80" y="56"/>
                </a:lnTo>
                <a:lnTo>
                  <a:pt x="80" y="48"/>
                </a:lnTo>
                <a:lnTo>
                  <a:pt x="88" y="48"/>
                </a:lnTo>
                <a:close/>
                <a:moveTo>
                  <a:pt x="56" y="32"/>
                </a:moveTo>
                <a:lnTo>
                  <a:pt x="80" y="32"/>
                </a:lnTo>
                <a:lnTo>
                  <a:pt x="80" y="8"/>
                </a:lnTo>
                <a:lnTo>
                  <a:pt x="56" y="8"/>
                </a:lnTo>
                <a:lnTo>
                  <a:pt x="56" y="32"/>
                </a:lnTo>
                <a:close/>
                <a:moveTo>
                  <a:pt x="72" y="16"/>
                </a:moveTo>
                <a:lnTo>
                  <a:pt x="72" y="24"/>
                </a:lnTo>
                <a:lnTo>
                  <a:pt x="64" y="24"/>
                </a:lnTo>
                <a:lnTo>
                  <a:pt x="64" y="16"/>
                </a:lnTo>
                <a:lnTo>
                  <a:pt x="72" y="16"/>
                </a:lnTo>
                <a:close/>
                <a:moveTo>
                  <a:pt x="72" y="80"/>
                </a:moveTo>
                <a:lnTo>
                  <a:pt x="72" y="88"/>
                </a:lnTo>
                <a:lnTo>
                  <a:pt x="64" y="88"/>
                </a:lnTo>
                <a:lnTo>
                  <a:pt x="64" y="80"/>
                </a:lnTo>
                <a:lnTo>
                  <a:pt x="72" y="80"/>
                </a:lnTo>
                <a:close/>
                <a:moveTo>
                  <a:pt x="88" y="80"/>
                </a:moveTo>
                <a:lnTo>
                  <a:pt x="88" y="88"/>
                </a:lnTo>
                <a:lnTo>
                  <a:pt x="80" y="88"/>
                </a:lnTo>
                <a:lnTo>
                  <a:pt x="80" y="80"/>
                </a:lnTo>
                <a:lnTo>
                  <a:pt x="88" y="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42" name="Freeform 44">
            <a:extLst>
              <a:ext uri="{FF2B5EF4-FFF2-40B4-BE49-F238E27FC236}">
                <a16:creationId xmlns:a16="http://schemas.microsoft.com/office/drawing/2014/main" id="{DE1105DC-2BB9-4BC0-A5A4-348C97A18020}"/>
              </a:ext>
            </a:extLst>
          </p:cNvPr>
          <p:cNvSpPr>
            <a:spLocks noEditPoints="1"/>
          </p:cNvSpPr>
          <p:nvPr/>
        </p:nvSpPr>
        <p:spPr bwMode="auto">
          <a:xfrm>
            <a:off x="1081870" y="1349547"/>
            <a:ext cx="404977" cy="318198"/>
          </a:xfrm>
          <a:custGeom>
            <a:avLst/>
            <a:gdLst>
              <a:gd name="T0" fmla="*/ 0 w 112"/>
              <a:gd name="T1" fmla="*/ 88 h 88"/>
              <a:gd name="T2" fmla="*/ 4 w 112"/>
              <a:gd name="T3" fmla="*/ 0 h 88"/>
              <a:gd name="T4" fmla="*/ 8 w 112"/>
              <a:gd name="T5" fmla="*/ 88 h 88"/>
              <a:gd name="T6" fmla="*/ 6 w 112"/>
              <a:gd name="T7" fmla="*/ 0 h 88"/>
              <a:gd name="T8" fmla="*/ 8 w 112"/>
              <a:gd name="T9" fmla="*/ 88 h 88"/>
              <a:gd name="T10" fmla="*/ 12 w 112"/>
              <a:gd name="T11" fmla="*/ 88 h 88"/>
              <a:gd name="T12" fmla="*/ 14 w 112"/>
              <a:gd name="T13" fmla="*/ 0 h 88"/>
              <a:gd name="T14" fmla="*/ 24 w 112"/>
              <a:gd name="T15" fmla="*/ 88 h 88"/>
              <a:gd name="T16" fmla="*/ 22 w 112"/>
              <a:gd name="T17" fmla="*/ 0 h 88"/>
              <a:gd name="T18" fmla="*/ 24 w 112"/>
              <a:gd name="T19" fmla="*/ 88 h 88"/>
              <a:gd name="T20" fmla="*/ 30 w 112"/>
              <a:gd name="T21" fmla="*/ 88 h 88"/>
              <a:gd name="T22" fmla="*/ 34 w 112"/>
              <a:gd name="T23" fmla="*/ 0 h 88"/>
              <a:gd name="T24" fmla="*/ 42 w 112"/>
              <a:gd name="T25" fmla="*/ 88 h 88"/>
              <a:gd name="T26" fmla="*/ 40 w 112"/>
              <a:gd name="T27" fmla="*/ 0 h 88"/>
              <a:gd name="T28" fmla="*/ 42 w 112"/>
              <a:gd name="T29" fmla="*/ 88 h 88"/>
              <a:gd name="T30" fmla="*/ 44 w 112"/>
              <a:gd name="T31" fmla="*/ 88 h 88"/>
              <a:gd name="T32" fmla="*/ 45 w 112"/>
              <a:gd name="T33" fmla="*/ 0 h 88"/>
              <a:gd name="T34" fmla="*/ 49 w 112"/>
              <a:gd name="T35" fmla="*/ 88 h 88"/>
              <a:gd name="T36" fmla="*/ 47 w 112"/>
              <a:gd name="T37" fmla="*/ 0 h 88"/>
              <a:gd name="T38" fmla="*/ 49 w 112"/>
              <a:gd name="T39" fmla="*/ 88 h 88"/>
              <a:gd name="T40" fmla="*/ 55 w 112"/>
              <a:gd name="T41" fmla="*/ 88 h 88"/>
              <a:gd name="T42" fmla="*/ 59 w 112"/>
              <a:gd name="T43" fmla="*/ 0 h 88"/>
              <a:gd name="T44" fmla="*/ 69 w 112"/>
              <a:gd name="T45" fmla="*/ 88 h 88"/>
              <a:gd name="T46" fmla="*/ 65 w 112"/>
              <a:gd name="T47" fmla="*/ 0 h 88"/>
              <a:gd name="T48" fmla="*/ 69 w 112"/>
              <a:gd name="T49" fmla="*/ 88 h 88"/>
              <a:gd name="T50" fmla="*/ 73 w 112"/>
              <a:gd name="T51" fmla="*/ 88 h 88"/>
              <a:gd name="T52" fmla="*/ 77 w 112"/>
              <a:gd name="T53" fmla="*/ 0 h 88"/>
              <a:gd name="T54" fmla="*/ 85 w 112"/>
              <a:gd name="T55" fmla="*/ 88 h 88"/>
              <a:gd name="T56" fmla="*/ 81 w 112"/>
              <a:gd name="T57" fmla="*/ 0 h 88"/>
              <a:gd name="T58" fmla="*/ 85 w 112"/>
              <a:gd name="T59" fmla="*/ 88 h 88"/>
              <a:gd name="T60" fmla="*/ 87 w 112"/>
              <a:gd name="T61" fmla="*/ 88 h 88"/>
              <a:gd name="T62" fmla="*/ 91 w 112"/>
              <a:gd name="T63" fmla="*/ 0 h 88"/>
              <a:gd name="T64" fmla="*/ 103 w 112"/>
              <a:gd name="T65" fmla="*/ 88 h 88"/>
              <a:gd name="T66" fmla="*/ 97 w 112"/>
              <a:gd name="T67" fmla="*/ 0 h 88"/>
              <a:gd name="T68" fmla="*/ 103 w 112"/>
              <a:gd name="T69" fmla="*/ 88 h 88"/>
              <a:gd name="T70" fmla="*/ 105 w 112"/>
              <a:gd name="T71" fmla="*/ 88 h 88"/>
              <a:gd name="T72" fmla="*/ 107 w 112"/>
              <a:gd name="T73" fmla="*/ 0 h 88"/>
              <a:gd name="T74" fmla="*/ 112 w 112"/>
              <a:gd name="T75" fmla="*/ 88 h 88"/>
              <a:gd name="T76" fmla="*/ 108 w 112"/>
              <a:gd name="T77" fmla="*/ 0 h 88"/>
              <a:gd name="T78" fmla="*/ 112 w 112"/>
              <a:gd name="T7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2" h="88">
                <a:moveTo>
                  <a:pt x="4" y="88"/>
                </a:moveTo>
                <a:lnTo>
                  <a:pt x="0" y="88"/>
                </a:lnTo>
                <a:lnTo>
                  <a:pt x="0" y="0"/>
                </a:lnTo>
                <a:lnTo>
                  <a:pt x="4" y="0"/>
                </a:lnTo>
                <a:lnTo>
                  <a:pt x="4" y="88"/>
                </a:lnTo>
                <a:close/>
                <a:moveTo>
                  <a:pt x="8" y="88"/>
                </a:moveTo>
                <a:lnTo>
                  <a:pt x="6" y="88"/>
                </a:lnTo>
                <a:lnTo>
                  <a:pt x="6" y="0"/>
                </a:lnTo>
                <a:lnTo>
                  <a:pt x="8" y="0"/>
                </a:lnTo>
                <a:lnTo>
                  <a:pt x="8" y="88"/>
                </a:lnTo>
                <a:close/>
                <a:moveTo>
                  <a:pt x="14" y="88"/>
                </a:moveTo>
                <a:lnTo>
                  <a:pt x="12" y="88"/>
                </a:lnTo>
                <a:lnTo>
                  <a:pt x="12" y="0"/>
                </a:lnTo>
                <a:lnTo>
                  <a:pt x="14" y="0"/>
                </a:lnTo>
                <a:lnTo>
                  <a:pt x="14" y="88"/>
                </a:lnTo>
                <a:close/>
                <a:moveTo>
                  <a:pt x="24" y="88"/>
                </a:moveTo>
                <a:lnTo>
                  <a:pt x="22" y="88"/>
                </a:lnTo>
                <a:lnTo>
                  <a:pt x="22" y="0"/>
                </a:lnTo>
                <a:lnTo>
                  <a:pt x="24" y="0"/>
                </a:lnTo>
                <a:lnTo>
                  <a:pt x="24" y="88"/>
                </a:lnTo>
                <a:close/>
                <a:moveTo>
                  <a:pt x="34" y="88"/>
                </a:moveTo>
                <a:lnTo>
                  <a:pt x="30" y="88"/>
                </a:lnTo>
                <a:lnTo>
                  <a:pt x="30" y="0"/>
                </a:lnTo>
                <a:lnTo>
                  <a:pt x="34" y="0"/>
                </a:lnTo>
                <a:lnTo>
                  <a:pt x="34" y="88"/>
                </a:lnTo>
                <a:close/>
                <a:moveTo>
                  <a:pt x="42" y="88"/>
                </a:moveTo>
                <a:lnTo>
                  <a:pt x="40" y="88"/>
                </a:lnTo>
                <a:lnTo>
                  <a:pt x="40" y="0"/>
                </a:lnTo>
                <a:lnTo>
                  <a:pt x="42" y="0"/>
                </a:lnTo>
                <a:lnTo>
                  <a:pt x="42" y="88"/>
                </a:lnTo>
                <a:close/>
                <a:moveTo>
                  <a:pt x="45" y="88"/>
                </a:moveTo>
                <a:lnTo>
                  <a:pt x="44" y="88"/>
                </a:lnTo>
                <a:lnTo>
                  <a:pt x="44" y="0"/>
                </a:lnTo>
                <a:lnTo>
                  <a:pt x="45" y="0"/>
                </a:lnTo>
                <a:lnTo>
                  <a:pt x="45" y="88"/>
                </a:lnTo>
                <a:close/>
                <a:moveTo>
                  <a:pt x="49" y="88"/>
                </a:moveTo>
                <a:lnTo>
                  <a:pt x="47" y="88"/>
                </a:lnTo>
                <a:lnTo>
                  <a:pt x="47" y="0"/>
                </a:lnTo>
                <a:lnTo>
                  <a:pt x="49" y="0"/>
                </a:lnTo>
                <a:lnTo>
                  <a:pt x="49" y="88"/>
                </a:lnTo>
                <a:close/>
                <a:moveTo>
                  <a:pt x="59" y="88"/>
                </a:moveTo>
                <a:lnTo>
                  <a:pt x="55" y="88"/>
                </a:lnTo>
                <a:lnTo>
                  <a:pt x="55" y="0"/>
                </a:lnTo>
                <a:lnTo>
                  <a:pt x="59" y="0"/>
                </a:lnTo>
                <a:lnTo>
                  <a:pt x="59" y="88"/>
                </a:lnTo>
                <a:close/>
                <a:moveTo>
                  <a:pt x="69" y="88"/>
                </a:moveTo>
                <a:lnTo>
                  <a:pt x="65" y="88"/>
                </a:lnTo>
                <a:lnTo>
                  <a:pt x="65" y="0"/>
                </a:lnTo>
                <a:lnTo>
                  <a:pt x="69" y="0"/>
                </a:lnTo>
                <a:lnTo>
                  <a:pt x="69" y="88"/>
                </a:lnTo>
                <a:close/>
                <a:moveTo>
                  <a:pt x="77" y="88"/>
                </a:moveTo>
                <a:lnTo>
                  <a:pt x="73" y="88"/>
                </a:lnTo>
                <a:lnTo>
                  <a:pt x="73" y="0"/>
                </a:lnTo>
                <a:lnTo>
                  <a:pt x="77" y="0"/>
                </a:lnTo>
                <a:lnTo>
                  <a:pt x="77" y="88"/>
                </a:lnTo>
                <a:close/>
                <a:moveTo>
                  <a:pt x="85" y="88"/>
                </a:moveTo>
                <a:lnTo>
                  <a:pt x="81" y="88"/>
                </a:lnTo>
                <a:lnTo>
                  <a:pt x="81" y="0"/>
                </a:lnTo>
                <a:lnTo>
                  <a:pt x="85" y="0"/>
                </a:lnTo>
                <a:lnTo>
                  <a:pt x="85" y="88"/>
                </a:lnTo>
                <a:close/>
                <a:moveTo>
                  <a:pt x="91" y="88"/>
                </a:moveTo>
                <a:lnTo>
                  <a:pt x="87" y="88"/>
                </a:lnTo>
                <a:lnTo>
                  <a:pt x="87" y="0"/>
                </a:lnTo>
                <a:lnTo>
                  <a:pt x="91" y="0"/>
                </a:lnTo>
                <a:lnTo>
                  <a:pt x="91" y="88"/>
                </a:lnTo>
                <a:close/>
                <a:moveTo>
                  <a:pt x="103" y="88"/>
                </a:moveTo>
                <a:lnTo>
                  <a:pt x="97" y="88"/>
                </a:lnTo>
                <a:lnTo>
                  <a:pt x="97" y="0"/>
                </a:lnTo>
                <a:lnTo>
                  <a:pt x="103" y="0"/>
                </a:lnTo>
                <a:lnTo>
                  <a:pt x="103" y="88"/>
                </a:lnTo>
                <a:close/>
                <a:moveTo>
                  <a:pt x="107" y="88"/>
                </a:moveTo>
                <a:lnTo>
                  <a:pt x="105" y="88"/>
                </a:lnTo>
                <a:lnTo>
                  <a:pt x="105" y="0"/>
                </a:lnTo>
                <a:lnTo>
                  <a:pt x="107" y="0"/>
                </a:lnTo>
                <a:lnTo>
                  <a:pt x="107" y="88"/>
                </a:lnTo>
                <a:close/>
                <a:moveTo>
                  <a:pt x="112" y="88"/>
                </a:moveTo>
                <a:lnTo>
                  <a:pt x="108" y="88"/>
                </a:lnTo>
                <a:lnTo>
                  <a:pt x="108" y="0"/>
                </a:lnTo>
                <a:lnTo>
                  <a:pt x="112" y="0"/>
                </a:lnTo>
                <a:lnTo>
                  <a:pt x="112" y="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43" name="Freeform 45">
            <a:extLst>
              <a:ext uri="{FF2B5EF4-FFF2-40B4-BE49-F238E27FC236}">
                <a16:creationId xmlns:a16="http://schemas.microsoft.com/office/drawing/2014/main" id="{CEBE1852-D9BE-47C4-A8AD-3D3B5EDF9007}"/>
              </a:ext>
            </a:extLst>
          </p:cNvPr>
          <p:cNvSpPr>
            <a:spLocks noEditPoints="1"/>
          </p:cNvSpPr>
          <p:nvPr/>
        </p:nvSpPr>
        <p:spPr bwMode="auto">
          <a:xfrm>
            <a:off x="1591708" y="1349547"/>
            <a:ext cx="343509" cy="343509"/>
          </a:xfrm>
          <a:custGeom>
            <a:avLst/>
            <a:gdLst>
              <a:gd name="T0" fmla="*/ 143 w 143"/>
              <a:gd name="T1" fmla="*/ 85 h 144"/>
              <a:gd name="T2" fmla="*/ 140 w 143"/>
              <a:gd name="T3" fmla="*/ 94 h 144"/>
              <a:gd name="T4" fmla="*/ 93 w 143"/>
              <a:gd name="T5" fmla="*/ 140 h 144"/>
              <a:gd name="T6" fmla="*/ 85 w 143"/>
              <a:gd name="T7" fmla="*/ 144 h 144"/>
              <a:gd name="T8" fmla="*/ 76 w 143"/>
              <a:gd name="T9" fmla="*/ 140 h 144"/>
              <a:gd name="T10" fmla="*/ 9 w 143"/>
              <a:gd name="T11" fmla="*/ 72 h 144"/>
              <a:gd name="T12" fmla="*/ 3 w 143"/>
              <a:gd name="T13" fmla="*/ 63 h 144"/>
              <a:gd name="T14" fmla="*/ 0 w 143"/>
              <a:gd name="T15" fmla="*/ 52 h 144"/>
              <a:gd name="T16" fmla="*/ 0 w 143"/>
              <a:gd name="T17" fmla="*/ 12 h 144"/>
              <a:gd name="T18" fmla="*/ 4 w 143"/>
              <a:gd name="T19" fmla="*/ 4 h 144"/>
              <a:gd name="T20" fmla="*/ 12 w 143"/>
              <a:gd name="T21" fmla="*/ 0 h 144"/>
              <a:gd name="T22" fmla="*/ 52 w 143"/>
              <a:gd name="T23" fmla="*/ 0 h 144"/>
              <a:gd name="T24" fmla="*/ 63 w 143"/>
              <a:gd name="T25" fmla="*/ 3 h 144"/>
              <a:gd name="T26" fmla="*/ 72 w 143"/>
              <a:gd name="T27" fmla="*/ 9 h 144"/>
              <a:gd name="T28" fmla="*/ 140 w 143"/>
              <a:gd name="T29" fmla="*/ 76 h 144"/>
              <a:gd name="T30" fmla="*/ 143 w 143"/>
              <a:gd name="T31" fmla="*/ 85 h 144"/>
              <a:gd name="T32" fmla="*/ 39 w 143"/>
              <a:gd name="T33" fmla="*/ 39 h 144"/>
              <a:gd name="T34" fmla="*/ 43 w 143"/>
              <a:gd name="T35" fmla="*/ 31 h 144"/>
              <a:gd name="T36" fmla="*/ 39 w 143"/>
              <a:gd name="T37" fmla="*/ 22 h 144"/>
              <a:gd name="T38" fmla="*/ 30 w 143"/>
              <a:gd name="T39" fmla="*/ 19 h 144"/>
              <a:gd name="T40" fmla="*/ 22 w 143"/>
              <a:gd name="T41" fmla="*/ 22 h 144"/>
              <a:gd name="T42" fmla="*/ 18 w 143"/>
              <a:gd name="T43" fmla="*/ 31 h 144"/>
              <a:gd name="T44" fmla="*/ 22 w 143"/>
              <a:gd name="T45" fmla="*/ 39 h 144"/>
              <a:gd name="T46" fmla="*/ 30 w 143"/>
              <a:gd name="T47" fmla="*/ 43 h 144"/>
              <a:gd name="T48" fmla="*/ 39 w 143"/>
              <a:gd name="T49" fmla="*/ 3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3" h="144">
                <a:moveTo>
                  <a:pt x="143" y="85"/>
                </a:moveTo>
                <a:cubicBezTo>
                  <a:pt x="143" y="88"/>
                  <a:pt x="142" y="91"/>
                  <a:pt x="140" y="94"/>
                </a:cubicBezTo>
                <a:cubicBezTo>
                  <a:pt x="93" y="140"/>
                  <a:pt x="93" y="140"/>
                  <a:pt x="93" y="140"/>
                </a:cubicBezTo>
                <a:cubicBezTo>
                  <a:pt x="91" y="142"/>
                  <a:pt x="88" y="144"/>
                  <a:pt x="85" y="144"/>
                </a:cubicBezTo>
                <a:cubicBezTo>
                  <a:pt x="82" y="144"/>
                  <a:pt x="79" y="142"/>
                  <a:pt x="76" y="140"/>
                </a:cubicBezTo>
                <a:cubicBezTo>
                  <a:pt x="9" y="72"/>
                  <a:pt x="9" y="72"/>
                  <a:pt x="9" y="72"/>
                </a:cubicBezTo>
                <a:cubicBezTo>
                  <a:pt x="6" y="70"/>
                  <a:pt x="4" y="67"/>
                  <a:pt x="3" y="63"/>
                </a:cubicBezTo>
                <a:cubicBezTo>
                  <a:pt x="1" y="59"/>
                  <a:pt x="0" y="55"/>
                  <a:pt x="0" y="5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4" y="4"/>
                </a:cubicBezTo>
                <a:cubicBezTo>
                  <a:pt x="6" y="2"/>
                  <a:pt x="9" y="0"/>
                  <a:pt x="1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5" y="0"/>
                  <a:pt x="59" y="1"/>
                  <a:pt x="63" y="3"/>
                </a:cubicBezTo>
                <a:cubicBezTo>
                  <a:pt x="67" y="5"/>
                  <a:pt x="70" y="7"/>
                  <a:pt x="72" y="9"/>
                </a:cubicBezTo>
                <a:cubicBezTo>
                  <a:pt x="140" y="76"/>
                  <a:pt x="140" y="76"/>
                  <a:pt x="140" y="76"/>
                </a:cubicBezTo>
                <a:cubicBezTo>
                  <a:pt x="142" y="79"/>
                  <a:pt x="143" y="82"/>
                  <a:pt x="143" y="85"/>
                </a:cubicBezTo>
                <a:close/>
                <a:moveTo>
                  <a:pt x="39" y="39"/>
                </a:moveTo>
                <a:cubicBezTo>
                  <a:pt x="41" y="37"/>
                  <a:pt x="43" y="34"/>
                  <a:pt x="43" y="31"/>
                </a:cubicBezTo>
                <a:cubicBezTo>
                  <a:pt x="43" y="27"/>
                  <a:pt x="41" y="24"/>
                  <a:pt x="39" y="22"/>
                </a:cubicBezTo>
                <a:cubicBezTo>
                  <a:pt x="37" y="20"/>
                  <a:pt x="34" y="19"/>
                  <a:pt x="30" y="19"/>
                </a:cubicBezTo>
                <a:cubicBezTo>
                  <a:pt x="27" y="19"/>
                  <a:pt x="24" y="20"/>
                  <a:pt x="22" y="22"/>
                </a:cubicBezTo>
                <a:cubicBezTo>
                  <a:pt x="19" y="24"/>
                  <a:pt x="18" y="27"/>
                  <a:pt x="18" y="31"/>
                </a:cubicBezTo>
                <a:cubicBezTo>
                  <a:pt x="18" y="34"/>
                  <a:pt x="19" y="37"/>
                  <a:pt x="22" y="39"/>
                </a:cubicBezTo>
                <a:cubicBezTo>
                  <a:pt x="24" y="42"/>
                  <a:pt x="27" y="43"/>
                  <a:pt x="30" y="43"/>
                </a:cubicBezTo>
                <a:cubicBezTo>
                  <a:pt x="34" y="43"/>
                  <a:pt x="37" y="42"/>
                  <a:pt x="39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44" name="Freeform 46">
            <a:extLst>
              <a:ext uri="{FF2B5EF4-FFF2-40B4-BE49-F238E27FC236}">
                <a16:creationId xmlns:a16="http://schemas.microsoft.com/office/drawing/2014/main" id="{33218B5C-24AA-4E1B-B460-C092D8D2C561}"/>
              </a:ext>
            </a:extLst>
          </p:cNvPr>
          <p:cNvSpPr>
            <a:spLocks noEditPoints="1"/>
          </p:cNvSpPr>
          <p:nvPr/>
        </p:nvSpPr>
        <p:spPr bwMode="auto">
          <a:xfrm>
            <a:off x="2043690" y="1349547"/>
            <a:ext cx="430288" cy="343509"/>
          </a:xfrm>
          <a:custGeom>
            <a:avLst/>
            <a:gdLst>
              <a:gd name="T0" fmla="*/ 143 w 179"/>
              <a:gd name="T1" fmla="*/ 85 h 144"/>
              <a:gd name="T2" fmla="*/ 139 w 179"/>
              <a:gd name="T3" fmla="*/ 94 h 144"/>
              <a:gd name="T4" fmla="*/ 93 w 179"/>
              <a:gd name="T5" fmla="*/ 140 h 144"/>
              <a:gd name="T6" fmla="*/ 84 w 179"/>
              <a:gd name="T7" fmla="*/ 144 h 144"/>
              <a:gd name="T8" fmla="*/ 76 w 179"/>
              <a:gd name="T9" fmla="*/ 140 h 144"/>
              <a:gd name="T10" fmla="*/ 8 w 179"/>
              <a:gd name="T11" fmla="*/ 72 h 144"/>
              <a:gd name="T12" fmla="*/ 2 w 179"/>
              <a:gd name="T13" fmla="*/ 63 h 144"/>
              <a:gd name="T14" fmla="*/ 0 w 179"/>
              <a:gd name="T15" fmla="*/ 52 h 144"/>
              <a:gd name="T16" fmla="*/ 0 w 179"/>
              <a:gd name="T17" fmla="*/ 12 h 144"/>
              <a:gd name="T18" fmla="*/ 3 w 179"/>
              <a:gd name="T19" fmla="*/ 4 h 144"/>
              <a:gd name="T20" fmla="*/ 12 w 179"/>
              <a:gd name="T21" fmla="*/ 0 h 144"/>
              <a:gd name="T22" fmla="*/ 51 w 179"/>
              <a:gd name="T23" fmla="*/ 0 h 144"/>
              <a:gd name="T24" fmla="*/ 62 w 179"/>
              <a:gd name="T25" fmla="*/ 3 h 144"/>
              <a:gd name="T26" fmla="*/ 72 w 179"/>
              <a:gd name="T27" fmla="*/ 9 h 144"/>
              <a:gd name="T28" fmla="*/ 139 w 179"/>
              <a:gd name="T29" fmla="*/ 76 h 144"/>
              <a:gd name="T30" fmla="*/ 143 w 179"/>
              <a:gd name="T31" fmla="*/ 85 h 144"/>
              <a:gd name="T32" fmla="*/ 39 w 179"/>
              <a:gd name="T33" fmla="*/ 39 h 144"/>
              <a:gd name="T34" fmla="*/ 42 w 179"/>
              <a:gd name="T35" fmla="*/ 31 h 144"/>
              <a:gd name="T36" fmla="*/ 39 w 179"/>
              <a:gd name="T37" fmla="*/ 22 h 144"/>
              <a:gd name="T38" fmla="*/ 30 w 179"/>
              <a:gd name="T39" fmla="*/ 19 h 144"/>
              <a:gd name="T40" fmla="*/ 21 w 179"/>
              <a:gd name="T41" fmla="*/ 22 h 144"/>
              <a:gd name="T42" fmla="*/ 18 w 179"/>
              <a:gd name="T43" fmla="*/ 31 h 144"/>
              <a:gd name="T44" fmla="*/ 21 w 179"/>
              <a:gd name="T45" fmla="*/ 39 h 144"/>
              <a:gd name="T46" fmla="*/ 30 w 179"/>
              <a:gd name="T47" fmla="*/ 43 h 144"/>
              <a:gd name="T48" fmla="*/ 39 w 179"/>
              <a:gd name="T49" fmla="*/ 39 h 144"/>
              <a:gd name="T50" fmla="*/ 179 w 179"/>
              <a:gd name="T51" fmla="*/ 85 h 144"/>
              <a:gd name="T52" fmla="*/ 176 w 179"/>
              <a:gd name="T53" fmla="*/ 94 h 144"/>
              <a:gd name="T54" fmla="*/ 129 w 179"/>
              <a:gd name="T55" fmla="*/ 140 h 144"/>
              <a:gd name="T56" fmla="*/ 121 w 179"/>
              <a:gd name="T57" fmla="*/ 144 h 144"/>
              <a:gd name="T58" fmla="*/ 115 w 179"/>
              <a:gd name="T59" fmla="*/ 142 h 144"/>
              <a:gd name="T60" fmla="*/ 110 w 179"/>
              <a:gd name="T61" fmla="*/ 138 h 144"/>
              <a:gd name="T62" fmla="*/ 155 w 179"/>
              <a:gd name="T63" fmla="*/ 94 h 144"/>
              <a:gd name="T64" fmla="*/ 158 w 179"/>
              <a:gd name="T65" fmla="*/ 85 h 144"/>
              <a:gd name="T66" fmla="*/ 155 w 179"/>
              <a:gd name="T67" fmla="*/ 76 h 144"/>
              <a:gd name="T68" fmla="*/ 87 w 179"/>
              <a:gd name="T69" fmla="*/ 9 h 144"/>
              <a:gd name="T70" fmla="*/ 77 w 179"/>
              <a:gd name="T71" fmla="*/ 3 h 144"/>
              <a:gd name="T72" fmla="*/ 66 w 179"/>
              <a:gd name="T73" fmla="*/ 0 h 144"/>
              <a:gd name="T74" fmla="*/ 87 w 179"/>
              <a:gd name="T75" fmla="*/ 0 h 144"/>
              <a:gd name="T76" fmla="*/ 98 w 179"/>
              <a:gd name="T77" fmla="*/ 3 h 144"/>
              <a:gd name="T78" fmla="*/ 108 w 179"/>
              <a:gd name="T79" fmla="*/ 9 h 144"/>
              <a:gd name="T80" fmla="*/ 176 w 179"/>
              <a:gd name="T81" fmla="*/ 76 h 144"/>
              <a:gd name="T82" fmla="*/ 179 w 179"/>
              <a:gd name="T83" fmla="*/ 85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9" h="144">
                <a:moveTo>
                  <a:pt x="143" y="85"/>
                </a:moveTo>
                <a:cubicBezTo>
                  <a:pt x="143" y="88"/>
                  <a:pt x="142" y="91"/>
                  <a:pt x="139" y="94"/>
                </a:cubicBezTo>
                <a:cubicBezTo>
                  <a:pt x="93" y="140"/>
                  <a:pt x="93" y="140"/>
                  <a:pt x="93" y="140"/>
                </a:cubicBezTo>
                <a:cubicBezTo>
                  <a:pt x="91" y="142"/>
                  <a:pt x="88" y="144"/>
                  <a:pt x="84" y="144"/>
                </a:cubicBezTo>
                <a:cubicBezTo>
                  <a:pt x="81" y="144"/>
                  <a:pt x="78" y="142"/>
                  <a:pt x="76" y="140"/>
                </a:cubicBezTo>
                <a:cubicBezTo>
                  <a:pt x="8" y="72"/>
                  <a:pt x="8" y="72"/>
                  <a:pt x="8" y="72"/>
                </a:cubicBezTo>
                <a:cubicBezTo>
                  <a:pt x="6" y="70"/>
                  <a:pt x="4" y="67"/>
                  <a:pt x="2" y="63"/>
                </a:cubicBezTo>
                <a:cubicBezTo>
                  <a:pt x="1" y="59"/>
                  <a:pt x="0" y="55"/>
                  <a:pt x="0" y="5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3" y="4"/>
                </a:cubicBezTo>
                <a:cubicBezTo>
                  <a:pt x="6" y="2"/>
                  <a:pt x="9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4" y="0"/>
                  <a:pt x="58" y="1"/>
                  <a:pt x="62" y="3"/>
                </a:cubicBezTo>
                <a:cubicBezTo>
                  <a:pt x="66" y="5"/>
                  <a:pt x="69" y="7"/>
                  <a:pt x="72" y="9"/>
                </a:cubicBezTo>
                <a:cubicBezTo>
                  <a:pt x="139" y="76"/>
                  <a:pt x="139" y="76"/>
                  <a:pt x="139" y="76"/>
                </a:cubicBezTo>
                <a:cubicBezTo>
                  <a:pt x="142" y="79"/>
                  <a:pt x="143" y="82"/>
                  <a:pt x="143" y="85"/>
                </a:cubicBezTo>
                <a:close/>
                <a:moveTo>
                  <a:pt x="39" y="39"/>
                </a:moveTo>
                <a:cubicBezTo>
                  <a:pt x="41" y="37"/>
                  <a:pt x="42" y="34"/>
                  <a:pt x="42" y="31"/>
                </a:cubicBezTo>
                <a:cubicBezTo>
                  <a:pt x="42" y="27"/>
                  <a:pt x="41" y="24"/>
                  <a:pt x="39" y="22"/>
                </a:cubicBezTo>
                <a:cubicBezTo>
                  <a:pt x="36" y="20"/>
                  <a:pt x="33" y="19"/>
                  <a:pt x="30" y="19"/>
                </a:cubicBezTo>
                <a:cubicBezTo>
                  <a:pt x="27" y="19"/>
                  <a:pt x="24" y="20"/>
                  <a:pt x="21" y="22"/>
                </a:cubicBezTo>
                <a:cubicBezTo>
                  <a:pt x="19" y="24"/>
                  <a:pt x="18" y="27"/>
                  <a:pt x="18" y="31"/>
                </a:cubicBezTo>
                <a:cubicBezTo>
                  <a:pt x="18" y="34"/>
                  <a:pt x="19" y="37"/>
                  <a:pt x="21" y="39"/>
                </a:cubicBezTo>
                <a:cubicBezTo>
                  <a:pt x="24" y="42"/>
                  <a:pt x="27" y="43"/>
                  <a:pt x="30" y="43"/>
                </a:cubicBezTo>
                <a:cubicBezTo>
                  <a:pt x="33" y="43"/>
                  <a:pt x="36" y="42"/>
                  <a:pt x="39" y="39"/>
                </a:cubicBezTo>
                <a:close/>
                <a:moveTo>
                  <a:pt x="179" y="85"/>
                </a:moveTo>
                <a:cubicBezTo>
                  <a:pt x="179" y="88"/>
                  <a:pt x="178" y="91"/>
                  <a:pt x="176" y="94"/>
                </a:cubicBezTo>
                <a:cubicBezTo>
                  <a:pt x="129" y="140"/>
                  <a:pt x="129" y="140"/>
                  <a:pt x="129" y="140"/>
                </a:cubicBezTo>
                <a:cubicBezTo>
                  <a:pt x="127" y="142"/>
                  <a:pt x="124" y="144"/>
                  <a:pt x="121" y="144"/>
                </a:cubicBezTo>
                <a:cubicBezTo>
                  <a:pt x="118" y="144"/>
                  <a:pt x="117" y="143"/>
                  <a:pt x="115" y="142"/>
                </a:cubicBezTo>
                <a:cubicBezTo>
                  <a:pt x="114" y="141"/>
                  <a:pt x="112" y="140"/>
                  <a:pt x="110" y="138"/>
                </a:cubicBezTo>
                <a:cubicBezTo>
                  <a:pt x="155" y="94"/>
                  <a:pt x="155" y="94"/>
                  <a:pt x="155" y="94"/>
                </a:cubicBezTo>
                <a:cubicBezTo>
                  <a:pt x="157" y="91"/>
                  <a:pt x="158" y="88"/>
                  <a:pt x="158" y="85"/>
                </a:cubicBezTo>
                <a:cubicBezTo>
                  <a:pt x="158" y="82"/>
                  <a:pt x="157" y="79"/>
                  <a:pt x="155" y="76"/>
                </a:cubicBezTo>
                <a:cubicBezTo>
                  <a:pt x="87" y="9"/>
                  <a:pt x="87" y="9"/>
                  <a:pt x="87" y="9"/>
                </a:cubicBezTo>
                <a:cubicBezTo>
                  <a:pt x="85" y="7"/>
                  <a:pt x="81" y="5"/>
                  <a:pt x="77" y="3"/>
                </a:cubicBezTo>
                <a:cubicBezTo>
                  <a:pt x="73" y="1"/>
                  <a:pt x="70" y="0"/>
                  <a:pt x="66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91" y="0"/>
                  <a:pt x="94" y="1"/>
                  <a:pt x="98" y="3"/>
                </a:cubicBezTo>
                <a:cubicBezTo>
                  <a:pt x="103" y="5"/>
                  <a:pt x="106" y="7"/>
                  <a:pt x="108" y="9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8" y="79"/>
                  <a:pt x="179" y="82"/>
                  <a:pt x="179" y="8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45" name="Freeform 47">
            <a:extLst>
              <a:ext uri="{FF2B5EF4-FFF2-40B4-BE49-F238E27FC236}">
                <a16:creationId xmlns:a16="http://schemas.microsoft.com/office/drawing/2014/main" id="{A330EF1D-0656-459D-B5ED-54A822242B07}"/>
              </a:ext>
            </a:extLst>
          </p:cNvPr>
          <p:cNvSpPr>
            <a:spLocks noEditPoints="1"/>
          </p:cNvSpPr>
          <p:nvPr/>
        </p:nvSpPr>
        <p:spPr bwMode="auto">
          <a:xfrm>
            <a:off x="2582455" y="1349547"/>
            <a:ext cx="379666" cy="350740"/>
          </a:xfrm>
          <a:custGeom>
            <a:avLst/>
            <a:gdLst>
              <a:gd name="T0" fmla="*/ 157 w 159"/>
              <a:gd name="T1" fmla="*/ 46 h 146"/>
              <a:gd name="T2" fmla="*/ 124 w 159"/>
              <a:gd name="T3" fmla="*/ 141 h 146"/>
              <a:gd name="T4" fmla="*/ 25 w 159"/>
              <a:gd name="T5" fmla="*/ 146 h 146"/>
              <a:gd name="T6" fmla="*/ 2 w 159"/>
              <a:gd name="T7" fmla="*/ 128 h 146"/>
              <a:gd name="T8" fmla="*/ 2 w 159"/>
              <a:gd name="T9" fmla="*/ 114 h 146"/>
              <a:gd name="T10" fmla="*/ 2 w 159"/>
              <a:gd name="T11" fmla="*/ 108 h 146"/>
              <a:gd name="T12" fmla="*/ 2 w 159"/>
              <a:gd name="T13" fmla="*/ 104 h 146"/>
              <a:gd name="T14" fmla="*/ 5 w 159"/>
              <a:gd name="T15" fmla="*/ 100 h 146"/>
              <a:gd name="T16" fmla="*/ 13 w 159"/>
              <a:gd name="T17" fmla="*/ 82 h 146"/>
              <a:gd name="T18" fmla="*/ 13 w 159"/>
              <a:gd name="T19" fmla="*/ 77 h 146"/>
              <a:gd name="T20" fmla="*/ 16 w 159"/>
              <a:gd name="T21" fmla="*/ 72 h 146"/>
              <a:gd name="T22" fmla="*/ 22 w 159"/>
              <a:gd name="T23" fmla="*/ 55 h 146"/>
              <a:gd name="T24" fmla="*/ 22 w 159"/>
              <a:gd name="T25" fmla="*/ 49 h 146"/>
              <a:gd name="T26" fmla="*/ 26 w 159"/>
              <a:gd name="T27" fmla="*/ 44 h 146"/>
              <a:gd name="T28" fmla="*/ 33 w 159"/>
              <a:gd name="T29" fmla="*/ 27 h 146"/>
              <a:gd name="T30" fmla="*/ 32 w 159"/>
              <a:gd name="T31" fmla="*/ 22 h 146"/>
              <a:gd name="T32" fmla="*/ 35 w 159"/>
              <a:gd name="T33" fmla="*/ 18 h 146"/>
              <a:gd name="T34" fmla="*/ 38 w 159"/>
              <a:gd name="T35" fmla="*/ 13 h 146"/>
              <a:gd name="T36" fmla="*/ 41 w 159"/>
              <a:gd name="T37" fmla="*/ 7 h 146"/>
              <a:gd name="T38" fmla="*/ 45 w 159"/>
              <a:gd name="T39" fmla="*/ 1 h 146"/>
              <a:gd name="T40" fmla="*/ 53 w 159"/>
              <a:gd name="T41" fmla="*/ 1 h 146"/>
              <a:gd name="T42" fmla="*/ 58 w 159"/>
              <a:gd name="T43" fmla="*/ 0 h 146"/>
              <a:gd name="T44" fmla="*/ 141 w 159"/>
              <a:gd name="T45" fmla="*/ 6 h 146"/>
              <a:gd name="T46" fmla="*/ 116 w 159"/>
              <a:gd name="T47" fmla="*/ 104 h 146"/>
              <a:gd name="T48" fmla="*/ 97 w 159"/>
              <a:gd name="T49" fmla="*/ 121 h 146"/>
              <a:gd name="T50" fmla="*/ 12 w 159"/>
              <a:gd name="T51" fmla="*/ 123 h 146"/>
              <a:gd name="T52" fmla="*/ 25 w 159"/>
              <a:gd name="T53" fmla="*/ 133 h 146"/>
              <a:gd name="T54" fmla="*/ 118 w 159"/>
              <a:gd name="T55" fmla="*/ 132 h 146"/>
              <a:gd name="T56" fmla="*/ 149 w 159"/>
              <a:gd name="T57" fmla="*/ 35 h 146"/>
              <a:gd name="T58" fmla="*/ 156 w 159"/>
              <a:gd name="T59" fmla="*/ 33 h 146"/>
              <a:gd name="T60" fmla="*/ 47 w 159"/>
              <a:gd name="T61" fmla="*/ 60 h 146"/>
              <a:gd name="T62" fmla="*/ 107 w 159"/>
              <a:gd name="T63" fmla="*/ 61 h 146"/>
              <a:gd name="T64" fmla="*/ 111 w 159"/>
              <a:gd name="T65" fmla="*/ 58 h 146"/>
              <a:gd name="T66" fmla="*/ 112 w 159"/>
              <a:gd name="T67" fmla="*/ 50 h 146"/>
              <a:gd name="T68" fmla="*/ 53 w 159"/>
              <a:gd name="T69" fmla="*/ 49 h 146"/>
              <a:gd name="T70" fmla="*/ 49 w 159"/>
              <a:gd name="T71" fmla="*/ 52 h 146"/>
              <a:gd name="T72" fmla="*/ 55 w 159"/>
              <a:gd name="T73" fmla="*/ 34 h 146"/>
              <a:gd name="T74" fmla="*/ 57 w 159"/>
              <a:gd name="T75" fmla="*/ 37 h 146"/>
              <a:gd name="T76" fmla="*/ 117 w 159"/>
              <a:gd name="T77" fmla="*/ 36 h 146"/>
              <a:gd name="T78" fmla="*/ 120 w 159"/>
              <a:gd name="T79" fmla="*/ 28 h 146"/>
              <a:gd name="T80" fmla="*/ 118 w 159"/>
              <a:gd name="T81" fmla="*/ 25 h 146"/>
              <a:gd name="T82" fmla="*/ 58 w 159"/>
              <a:gd name="T83" fmla="*/ 25 h 146"/>
              <a:gd name="T84" fmla="*/ 55 w 159"/>
              <a:gd name="T85" fmla="*/ 3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46">
                <a:moveTo>
                  <a:pt x="156" y="33"/>
                </a:moveTo>
                <a:cubicBezTo>
                  <a:pt x="158" y="37"/>
                  <a:pt x="159" y="41"/>
                  <a:pt x="157" y="46"/>
                </a:cubicBezTo>
                <a:cubicBezTo>
                  <a:pt x="131" y="131"/>
                  <a:pt x="131" y="131"/>
                  <a:pt x="131" y="131"/>
                </a:cubicBezTo>
                <a:cubicBezTo>
                  <a:pt x="130" y="135"/>
                  <a:pt x="128" y="139"/>
                  <a:pt x="124" y="141"/>
                </a:cubicBezTo>
                <a:cubicBezTo>
                  <a:pt x="120" y="144"/>
                  <a:pt x="116" y="146"/>
                  <a:pt x="112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0" y="146"/>
                  <a:pt x="16" y="144"/>
                  <a:pt x="11" y="141"/>
                </a:cubicBezTo>
                <a:cubicBezTo>
                  <a:pt x="7" y="137"/>
                  <a:pt x="3" y="133"/>
                  <a:pt x="2" y="128"/>
                </a:cubicBezTo>
                <a:cubicBezTo>
                  <a:pt x="0" y="124"/>
                  <a:pt x="0" y="120"/>
                  <a:pt x="1" y="116"/>
                </a:cubicBezTo>
                <a:cubicBezTo>
                  <a:pt x="1" y="116"/>
                  <a:pt x="2" y="115"/>
                  <a:pt x="2" y="114"/>
                </a:cubicBezTo>
                <a:cubicBezTo>
                  <a:pt x="2" y="112"/>
                  <a:pt x="2" y="111"/>
                  <a:pt x="2" y="110"/>
                </a:cubicBezTo>
                <a:cubicBezTo>
                  <a:pt x="2" y="110"/>
                  <a:pt x="2" y="109"/>
                  <a:pt x="2" y="108"/>
                </a:cubicBezTo>
                <a:cubicBezTo>
                  <a:pt x="2" y="107"/>
                  <a:pt x="2" y="107"/>
                  <a:pt x="2" y="106"/>
                </a:cubicBezTo>
                <a:cubicBezTo>
                  <a:pt x="2" y="105"/>
                  <a:pt x="2" y="105"/>
                  <a:pt x="2" y="104"/>
                </a:cubicBezTo>
                <a:cubicBezTo>
                  <a:pt x="3" y="104"/>
                  <a:pt x="3" y="103"/>
                  <a:pt x="4" y="102"/>
                </a:cubicBezTo>
                <a:cubicBezTo>
                  <a:pt x="5" y="101"/>
                  <a:pt x="5" y="100"/>
                  <a:pt x="5" y="100"/>
                </a:cubicBezTo>
                <a:cubicBezTo>
                  <a:pt x="7" y="97"/>
                  <a:pt x="8" y="94"/>
                  <a:pt x="10" y="91"/>
                </a:cubicBezTo>
                <a:cubicBezTo>
                  <a:pt x="11" y="88"/>
                  <a:pt x="12" y="85"/>
                  <a:pt x="13" y="82"/>
                </a:cubicBezTo>
                <a:cubicBezTo>
                  <a:pt x="13" y="82"/>
                  <a:pt x="13" y="81"/>
                  <a:pt x="13" y="80"/>
                </a:cubicBezTo>
                <a:cubicBezTo>
                  <a:pt x="12" y="78"/>
                  <a:pt x="12" y="77"/>
                  <a:pt x="13" y="77"/>
                </a:cubicBezTo>
                <a:cubicBezTo>
                  <a:pt x="13" y="76"/>
                  <a:pt x="13" y="75"/>
                  <a:pt x="14" y="74"/>
                </a:cubicBezTo>
                <a:cubicBezTo>
                  <a:pt x="15" y="73"/>
                  <a:pt x="16" y="72"/>
                  <a:pt x="16" y="72"/>
                </a:cubicBezTo>
                <a:cubicBezTo>
                  <a:pt x="17" y="70"/>
                  <a:pt x="18" y="67"/>
                  <a:pt x="20" y="63"/>
                </a:cubicBezTo>
                <a:cubicBezTo>
                  <a:pt x="21" y="60"/>
                  <a:pt x="22" y="57"/>
                  <a:pt x="22" y="55"/>
                </a:cubicBezTo>
                <a:cubicBezTo>
                  <a:pt x="22" y="54"/>
                  <a:pt x="22" y="53"/>
                  <a:pt x="22" y="52"/>
                </a:cubicBezTo>
                <a:cubicBezTo>
                  <a:pt x="22" y="50"/>
                  <a:pt x="22" y="50"/>
                  <a:pt x="22" y="49"/>
                </a:cubicBezTo>
                <a:cubicBezTo>
                  <a:pt x="22" y="48"/>
                  <a:pt x="23" y="47"/>
                  <a:pt x="24" y="46"/>
                </a:cubicBezTo>
                <a:cubicBezTo>
                  <a:pt x="25" y="45"/>
                  <a:pt x="26" y="45"/>
                  <a:pt x="26" y="44"/>
                </a:cubicBezTo>
                <a:cubicBezTo>
                  <a:pt x="27" y="43"/>
                  <a:pt x="29" y="40"/>
                  <a:pt x="30" y="36"/>
                </a:cubicBezTo>
                <a:cubicBezTo>
                  <a:pt x="32" y="33"/>
                  <a:pt x="32" y="29"/>
                  <a:pt x="33" y="27"/>
                </a:cubicBezTo>
                <a:cubicBezTo>
                  <a:pt x="33" y="27"/>
                  <a:pt x="33" y="26"/>
                  <a:pt x="32" y="25"/>
                </a:cubicBezTo>
                <a:cubicBezTo>
                  <a:pt x="32" y="24"/>
                  <a:pt x="32" y="23"/>
                  <a:pt x="32" y="22"/>
                </a:cubicBezTo>
                <a:cubicBezTo>
                  <a:pt x="32" y="22"/>
                  <a:pt x="33" y="21"/>
                  <a:pt x="33" y="20"/>
                </a:cubicBezTo>
                <a:cubicBezTo>
                  <a:pt x="34" y="20"/>
                  <a:pt x="34" y="19"/>
                  <a:pt x="35" y="18"/>
                </a:cubicBezTo>
                <a:cubicBezTo>
                  <a:pt x="35" y="17"/>
                  <a:pt x="36" y="17"/>
                  <a:pt x="36" y="16"/>
                </a:cubicBezTo>
                <a:cubicBezTo>
                  <a:pt x="37" y="16"/>
                  <a:pt x="37" y="15"/>
                  <a:pt x="38" y="13"/>
                </a:cubicBezTo>
                <a:cubicBezTo>
                  <a:pt x="38" y="12"/>
                  <a:pt x="39" y="11"/>
                  <a:pt x="39" y="10"/>
                </a:cubicBezTo>
                <a:cubicBezTo>
                  <a:pt x="40" y="9"/>
                  <a:pt x="40" y="8"/>
                  <a:pt x="41" y="7"/>
                </a:cubicBezTo>
                <a:cubicBezTo>
                  <a:pt x="41" y="5"/>
                  <a:pt x="42" y="4"/>
                  <a:pt x="43" y="4"/>
                </a:cubicBezTo>
                <a:cubicBezTo>
                  <a:pt x="43" y="3"/>
                  <a:pt x="44" y="2"/>
                  <a:pt x="45" y="1"/>
                </a:cubicBezTo>
                <a:cubicBezTo>
                  <a:pt x="46" y="1"/>
                  <a:pt x="47" y="0"/>
                  <a:pt x="49" y="0"/>
                </a:cubicBezTo>
                <a:cubicBezTo>
                  <a:pt x="50" y="0"/>
                  <a:pt x="51" y="1"/>
                  <a:pt x="53" y="1"/>
                </a:cubicBezTo>
                <a:cubicBezTo>
                  <a:pt x="53" y="1"/>
                  <a:pt x="53" y="1"/>
                  <a:pt x="53" y="1"/>
                </a:cubicBezTo>
                <a:cubicBezTo>
                  <a:pt x="55" y="1"/>
                  <a:pt x="57" y="0"/>
                  <a:pt x="58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4" y="0"/>
                  <a:pt x="138" y="2"/>
                  <a:pt x="141" y="6"/>
                </a:cubicBezTo>
                <a:cubicBezTo>
                  <a:pt x="143" y="9"/>
                  <a:pt x="144" y="13"/>
                  <a:pt x="142" y="18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14" y="111"/>
                  <a:pt x="112" y="116"/>
                  <a:pt x="110" y="118"/>
                </a:cubicBezTo>
                <a:cubicBezTo>
                  <a:pt x="107" y="120"/>
                  <a:pt x="103" y="121"/>
                  <a:pt x="97" y="121"/>
                </a:cubicBezTo>
                <a:cubicBezTo>
                  <a:pt x="15" y="121"/>
                  <a:pt x="15" y="121"/>
                  <a:pt x="15" y="121"/>
                </a:cubicBezTo>
                <a:cubicBezTo>
                  <a:pt x="14" y="121"/>
                  <a:pt x="12" y="122"/>
                  <a:pt x="12" y="123"/>
                </a:cubicBezTo>
                <a:cubicBezTo>
                  <a:pt x="11" y="124"/>
                  <a:pt x="11" y="125"/>
                  <a:pt x="12" y="127"/>
                </a:cubicBezTo>
                <a:cubicBezTo>
                  <a:pt x="13" y="131"/>
                  <a:pt x="18" y="133"/>
                  <a:pt x="25" y="133"/>
                </a:cubicBezTo>
                <a:cubicBezTo>
                  <a:pt x="112" y="133"/>
                  <a:pt x="112" y="133"/>
                  <a:pt x="112" y="133"/>
                </a:cubicBezTo>
                <a:cubicBezTo>
                  <a:pt x="114" y="133"/>
                  <a:pt x="116" y="133"/>
                  <a:pt x="118" y="132"/>
                </a:cubicBezTo>
                <a:cubicBezTo>
                  <a:pt x="119" y="131"/>
                  <a:pt x="121" y="130"/>
                  <a:pt x="121" y="128"/>
                </a:cubicBezTo>
                <a:cubicBezTo>
                  <a:pt x="149" y="35"/>
                  <a:pt x="149" y="35"/>
                  <a:pt x="149" y="35"/>
                </a:cubicBezTo>
                <a:cubicBezTo>
                  <a:pt x="150" y="33"/>
                  <a:pt x="150" y="32"/>
                  <a:pt x="150" y="29"/>
                </a:cubicBezTo>
                <a:cubicBezTo>
                  <a:pt x="152" y="30"/>
                  <a:pt x="154" y="32"/>
                  <a:pt x="156" y="33"/>
                </a:cubicBezTo>
                <a:close/>
                <a:moveTo>
                  <a:pt x="47" y="58"/>
                </a:moveTo>
                <a:cubicBezTo>
                  <a:pt x="47" y="59"/>
                  <a:pt x="47" y="59"/>
                  <a:pt x="47" y="60"/>
                </a:cubicBezTo>
                <a:cubicBezTo>
                  <a:pt x="48" y="61"/>
                  <a:pt x="48" y="61"/>
                  <a:pt x="49" y="61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61"/>
                  <a:pt x="108" y="61"/>
                  <a:pt x="109" y="60"/>
                </a:cubicBezTo>
                <a:cubicBezTo>
                  <a:pt x="110" y="59"/>
                  <a:pt x="110" y="59"/>
                  <a:pt x="111" y="58"/>
                </a:cubicBezTo>
                <a:cubicBezTo>
                  <a:pt x="113" y="52"/>
                  <a:pt x="113" y="52"/>
                  <a:pt x="113" y="52"/>
                </a:cubicBezTo>
                <a:cubicBezTo>
                  <a:pt x="113" y="51"/>
                  <a:pt x="113" y="50"/>
                  <a:pt x="112" y="50"/>
                </a:cubicBezTo>
                <a:cubicBezTo>
                  <a:pt x="112" y="49"/>
                  <a:pt x="111" y="49"/>
                  <a:pt x="111" y="49"/>
                </a:cubicBezTo>
                <a:cubicBezTo>
                  <a:pt x="53" y="49"/>
                  <a:pt x="53" y="49"/>
                  <a:pt x="53" y="49"/>
                </a:cubicBezTo>
                <a:cubicBezTo>
                  <a:pt x="52" y="49"/>
                  <a:pt x="51" y="49"/>
                  <a:pt x="51" y="50"/>
                </a:cubicBezTo>
                <a:cubicBezTo>
                  <a:pt x="50" y="50"/>
                  <a:pt x="49" y="51"/>
                  <a:pt x="49" y="52"/>
                </a:cubicBezTo>
                <a:lnTo>
                  <a:pt x="47" y="58"/>
                </a:lnTo>
                <a:close/>
                <a:moveTo>
                  <a:pt x="55" y="34"/>
                </a:moveTo>
                <a:cubicBezTo>
                  <a:pt x="55" y="34"/>
                  <a:pt x="55" y="35"/>
                  <a:pt x="55" y="36"/>
                </a:cubicBezTo>
                <a:cubicBezTo>
                  <a:pt x="55" y="36"/>
                  <a:pt x="56" y="37"/>
                  <a:pt x="57" y="37"/>
                </a:cubicBezTo>
                <a:cubicBezTo>
                  <a:pt x="114" y="37"/>
                  <a:pt x="114" y="37"/>
                  <a:pt x="114" y="37"/>
                </a:cubicBezTo>
                <a:cubicBezTo>
                  <a:pt x="115" y="37"/>
                  <a:pt x="116" y="36"/>
                  <a:pt x="117" y="36"/>
                </a:cubicBezTo>
                <a:cubicBezTo>
                  <a:pt x="118" y="35"/>
                  <a:pt x="118" y="34"/>
                  <a:pt x="118" y="34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1" y="27"/>
                  <a:pt x="121" y="26"/>
                  <a:pt x="120" y="25"/>
                </a:cubicBezTo>
                <a:cubicBezTo>
                  <a:pt x="120" y="25"/>
                  <a:pt x="119" y="25"/>
                  <a:pt x="118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0" y="25"/>
                  <a:pt x="59" y="25"/>
                  <a:pt x="58" y="25"/>
                </a:cubicBezTo>
                <a:cubicBezTo>
                  <a:pt x="58" y="26"/>
                  <a:pt x="57" y="27"/>
                  <a:pt x="57" y="28"/>
                </a:cubicBezTo>
                <a:lnTo>
                  <a:pt x="55" y="3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46" name="Freeform 48">
            <a:extLst>
              <a:ext uri="{FF2B5EF4-FFF2-40B4-BE49-F238E27FC236}">
                <a16:creationId xmlns:a16="http://schemas.microsoft.com/office/drawing/2014/main" id="{3F9EDD5A-CE87-4622-B956-B9F9DCA3653C}"/>
              </a:ext>
            </a:extLst>
          </p:cNvPr>
          <p:cNvSpPr/>
          <p:nvPr/>
        </p:nvSpPr>
        <p:spPr bwMode="auto">
          <a:xfrm>
            <a:off x="3063366" y="1349547"/>
            <a:ext cx="289272" cy="343509"/>
          </a:xfrm>
          <a:custGeom>
            <a:avLst/>
            <a:gdLst>
              <a:gd name="T0" fmla="*/ 110 w 121"/>
              <a:gd name="T1" fmla="*/ 0 h 143"/>
              <a:gd name="T2" fmla="*/ 114 w 121"/>
              <a:gd name="T3" fmla="*/ 1 h 143"/>
              <a:gd name="T4" fmla="*/ 119 w 121"/>
              <a:gd name="T5" fmla="*/ 5 h 143"/>
              <a:gd name="T6" fmla="*/ 121 w 121"/>
              <a:gd name="T7" fmla="*/ 11 h 143"/>
              <a:gd name="T8" fmla="*/ 121 w 121"/>
              <a:gd name="T9" fmla="*/ 133 h 143"/>
              <a:gd name="T10" fmla="*/ 119 w 121"/>
              <a:gd name="T11" fmla="*/ 139 h 143"/>
              <a:gd name="T12" fmla="*/ 114 w 121"/>
              <a:gd name="T13" fmla="*/ 143 h 143"/>
              <a:gd name="T14" fmla="*/ 110 w 121"/>
              <a:gd name="T15" fmla="*/ 143 h 143"/>
              <a:gd name="T16" fmla="*/ 102 w 121"/>
              <a:gd name="T17" fmla="*/ 140 h 143"/>
              <a:gd name="T18" fmla="*/ 61 w 121"/>
              <a:gd name="T19" fmla="*/ 100 h 143"/>
              <a:gd name="T20" fmla="*/ 19 w 121"/>
              <a:gd name="T21" fmla="*/ 140 h 143"/>
              <a:gd name="T22" fmla="*/ 11 w 121"/>
              <a:gd name="T23" fmla="*/ 143 h 143"/>
              <a:gd name="T24" fmla="*/ 7 w 121"/>
              <a:gd name="T25" fmla="*/ 143 h 143"/>
              <a:gd name="T26" fmla="*/ 2 w 121"/>
              <a:gd name="T27" fmla="*/ 139 h 143"/>
              <a:gd name="T28" fmla="*/ 0 w 121"/>
              <a:gd name="T29" fmla="*/ 133 h 143"/>
              <a:gd name="T30" fmla="*/ 0 w 121"/>
              <a:gd name="T31" fmla="*/ 11 h 143"/>
              <a:gd name="T32" fmla="*/ 2 w 121"/>
              <a:gd name="T33" fmla="*/ 5 h 143"/>
              <a:gd name="T34" fmla="*/ 7 w 121"/>
              <a:gd name="T35" fmla="*/ 1 h 143"/>
              <a:gd name="T36" fmla="*/ 11 w 121"/>
              <a:gd name="T37" fmla="*/ 0 h 143"/>
              <a:gd name="T38" fmla="*/ 110 w 121"/>
              <a:gd name="T39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1" h="143">
                <a:moveTo>
                  <a:pt x="110" y="0"/>
                </a:moveTo>
                <a:cubicBezTo>
                  <a:pt x="112" y="0"/>
                  <a:pt x="113" y="1"/>
                  <a:pt x="114" y="1"/>
                </a:cubicBezTo>
                <a:cubicBezTo>
                  <a:pt x="116" y="2"/>
                  <a:pt x="118" y="3"/>
                  <a:pt x="119" y="5"/>
                </a:cubicBezTo>
                <a:cubicBezTo>
                  <a:pt x="121" y="7"/>
                  <a:pt x="121" y="9"/>
                  <a:pt x="121" y="11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1" y="135"/>
                  <a:pt x="121" y="137"/>
                  <a:pt x="119" y="139"/>
                </a:cubicBezTo>
                <a:cubicBezTo>
                  <a:pt x="118" y="140"/>
                  <a:pt x="116" y="142"/>
                  <a:pt x="114" y="143"/>
                </a:cubicBezTo>
                <a:cubicBezTo>
                  <a:pt x="113" y="143"/>
                  <a:pt x="112" y="143"/>
                  <a:pt x="110" y="143"/>
                </a:cubicBezTo>
                <a:cubicBezTo>
                  <a:pt x="107" y="143"/>
                  <a:pt x="105" y="142"/>
                  <a:pt x="102" y="14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7" y="142"/>
                  <a:pt x="14" y="143"/>
                  <a:pt x="11" y="143"/>
                </a:cubicBezTo>
                <a:cubicBezTo>
                  <a:pt x="10" y="143"/>
                  <a:pt x="8" y="143"/>
                  <a:pt x="7" y="143"/>
                </a:cubicBezTo>
                <a:cubicBezTo>
                  <a:pt x="5" y="142"/>
                  <a:pt x="3" y="140"/>
                  <a:pt x="2" y="139"/>
                </a:cubicBezTo>
                <a:cubicBezTo>
                  <a:pt x="1" y="137"/>
                  <a:pt x="0" y="135"/>
                  <a:pt x="0" y="13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9"/>
                  <a:pt x="1" y="7"/>
                  <a:pt x="2" y="5"/>
                </a:cubicBezTo>
                <a:cubicBezTo>
                  <a:pt x="3" y="3"/>
                  <a:pt x="5" y="2"/>
                  <a:pt x="7" y="1"/>
                </a:cubicBezTo>
                <a:cubicBezTo>
                  <a:pt x="8" y="1"/>
                  <a:pt x="10" y="0"/>
                  <a:pt x="11" y="0"/>
                </a:cubicBezTo>
                <a:lnTo>
                  <a:pt x="11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47" name="Freeform 49">
            <a:extLst>
              <a:ext uri="{FF2B5EF4-FFF2-40B4-BE49-F238E27FC236}">
                <a16:creationId xmlns:a16="http://schemas.microsoft.com/office/drawing/2014/main" id="{D844F827-1DAE-4965-8427-AD95DBE4AEF5}"/>
              </a:ext>
            </a:extLst>
          </p:cNvPr>
          <p:cNvSpPr>
            <a:spLocks noEditPoints="1"/>
          </p:cNvSpPr>
          <p:nvPr/>
        </p:nvSpPr>
        <p:spPr bwMode="auto">
          <a:xfrm>
            <a:off x="3461112" y="1349547"/>
            <a:ext cx="376051" cy="350740"/>
          </a:xfrm>
          <a:custGeom>
            <a:avLst/>
            <a:gdLst>
              <a:gd name="T0" fmla="*/ 157 w 157"/>
              <a:gd name="T1" fmla="*/ 79 h 146"/>
              <a:gd name="T2" fmla="*/ 157 w 157"/>
              <a:gd name="T3" fmla="*/ 118 h 146"/>
              <a:gd name="T4" fmla="*/ 156 w 157"/>
              <a:gd name="T5" fmla="*/ 120 h 146"/>
              <a:gd name="T6" fmla="*/ 154 w 157"/>
              <a:gd name="T7" fmla="*/ 121 h 146"/>
              <a:gd name="T8" fmla="*/ 133 w 157"/>
              <a:gd name="T9" fmla="*/ 121 h 146"/>
              <a:gd name="T10" fmla="*/ 133 w 157"/>
              <a:gd name="T11" fmla="*/ 136 h 146"/>
              <a:gd name="T12" fmla="*/ 130 w 157"/>
              <a:gd name="T13" fmla="*/ 143 h 146"/>
              <a:gd name="T14" fmla="*/ 124 w 157"/>
              <a:gd name="T15" fmla="*/ 146 h 146"/>
              <a:gd name="T16" fmla="*/ 33 w 157"/>
              <a:gd name="T17" fmla="*/ 146 h 146"/>
              <a:gd name="T18" fmla="*/ 26 w 157"/>
              <a:gd name="T19" fmla="*/ 143 h 146"/>
              <a:gd name="T20" fmla="*/ 24 w 157"/>
              <a:gd name="T21" fmla="*/ 136 h 146"/>
              <a:gd name="T22" fmla="*/ 24 w 157"/>
              <a:gd name="T23" fmla="*/ 121 h 146"/>
              <a:gd name="T24" fmla="*/ 3 w 157"/>
              <a:gd name="T25" fmla="*/ 121 h 146"/>
              <a:gd name="T26" fmla="*/ 0 w 157"/>
              <a:gd name="T27" fmla="*/ 120 h 146"/>
              <a:gd name="T28" fmla="*/ 0 w 157"/>
              <a:gd name="T29" fmla="*/ 118 h 146"/>
              <a:gd name="T30" fmla="*/ 0 w 157"/>
              <a:gd name="T31" fmla="*/ 79 h 146"/>
              <a:gd name="T32" fmla="*/ 5 w 157"/>
              <a:gd name="T33" fmla="*/ 66 h 146"/>
              <a:gd name="T34" fmla="*/ 18 w 157"/>
              <a:gd name="T35" fmla="*/ 61 h 146"/>
              <a:gd name="T36" fmla="*/ 24 w 157"/>
              <a:gd name="T37" fmla="*/ 61 h 146"/>
              <a:gd name="T38" fmla="*/ 24 w 157"/>
              <a:gd name="T39" fmla="*/ 9 h 146"/>
              <a:gd name="T40" fmla="*/ 26 w 157"/>
              <a:gd name="T41" fmla="*/ 3 h 146"/>
              <a:gd name="T42" fmla="*/ 33 w 157"/>
              <a:gd name="T43" fmla="*/ 0 h 146"/>
              <a:gd name="T44" fmla="*/ 96 w 157"/>
              <a:gd name="T45" fmla="*/ 0 h 146"/>
              <a:gd name="T46" fmla="*/ 105 w 157"/>
              <a:gd name="T47" fmla="*/ 2 h 146"/>
              <a:gd name="T48" fmla="*/ 112 w 157"/>
              <a:gd name="T49" fmla="*/ 7 h 146"/>
              <a:gd name="T50" fmla="*/ 126 w 157"/>
              <a:gd name="T51" fmla="*/ 21 h 146"/>
              <a:gd name="T52" fmla="*/ 131 w 157"/>
              <a:gd name="T53" fmla="*/ 28 h 146"/>
              <a:gd name="T54" fmla="*/ 133 w 157"/>
              <a:gd name="T55" fmla="*/ 37 h 146"/>
              <a:gd name="T56" fmla="*/ 133 w 157"/>
              <a:gd name="T57" fmla="*/ 61 h 146"/>
              <a:gd name="T58" fmla="*/ 139 w 157"/>
              <a:gd name="T59" fmla="*/ 61 h 146"/>
              <a:gd name="T60" fmla="*/ 152 w 157"/>
              <a:gd name="T61" fmla="*/ 66 h 146"/>
              <a:gd name="T62" fmla="*/ 157 w 157"/>
              <a:gd name="T63" fmla="*/ 79 h 146"/>
              <a:gd name="T64" fmla="*/ 36 w 157"/>
              <a:gd name="T65" fmla="*/ 73 h 146"/>
              <a:gd name="T66" fmla="*/ 121 w 157"/>
              <a:gd name="T67" fmla="*/ 73 h 146"/>
              <a:gd name="T68" fmla="*/ 121 w 157"/>
              <a:gd name="T69" fmla="*/ 37 h 146"/>
              <a:gd name="T70" fmla="*/ 105 w 157"/>
              <a:gd name="T71" fmla="*/ 37 h 146"/>
              <a:gd name="T72" fmla="*/ 99 w 157"/>
              <a:gd name="T73" fmla="*/ 34 h 146"/>
              <a:gd name="T74" fmla="*/ 96 w 157"/>
              <a:gd name="T75" fmla="*/ 28 h 146"/>
              <a:gd name="T76" fmla="*/ 96 w 157"/>
              <a:gd name="T77" fmla="*/ 12 h 146"/>
              <a:gd name="T78" fmla="*/ 36 w 157"/>
              <a:gd name="T79" fmla="*/ 12 h 146"/>
              <a:gd name="T80" fmla="*/ 36 w 157"/>
              <a:gd name="T81" fmla="*/ 73 h 146"/>
              <a:gd name="T82" fmla="*/ 36 w 157"/>
              <a:gd name="T83" fmla="*/ 133 h 146"/>
              <a:gd name="T84" fmla="*/ 121 w 157"/>
              <a:gd name="T85" fmla="*/ 133 h 146"/>
              <a:gd name="T86" fmla="*/ 121 w 157"/>
              <a:gd name="T87" fmla="*/ 109 h 146"/>
              <a:gd name="T88" fmla="*/ 36 w 157"/>
              <a:gd name="T89" fmla="*/ 109 h 146"/>
              <a:gd name="T90" fmla="*/ 36 w 157"/>
              <a:gd name="T91" fmla="*/ 133 h 146"/>
              <a:gd name="T92" fmla="*/ 143 w 157"/>
              <a:gd name="T93" fmla="*/ 83 h 146"/>
              <a:gd name="T94" fmla="*/ 145 w 157"/>
              <a:gd name="T95" fmla="*/ 79 h 146"/>
              <a:gd name="T96" fmla="*/ 143 w 157"/>
              <a:gd name="T97" fmla="*/ 75 h 146"/>
              <a:gd name="T98" fmla="*/ 139 w 157"/>
              <a:gd name="T99" fmla="*/ 73 h 146"/>
              <a:gd name="T100" fmla="*/ 134 w 157"/>
              <a:gd name="T101" fmla="*/ 75 h 146"/>
              <a:gd name="T102" fmla="*/ 133 w 157"/>
              <a:gd name="T103" fmla="*/ 79 h 146"/>
              <a:gd name="T104" fmla="*/ 134 w 157"/>
              <a:gd name="T105" fmla="*/ 83 h 146"/>
              <a:gd name="T106" fmla="*/ 139 w 157"/>
              <a:gd name="T107" fmla="*/ 85 h 146"/>
              <a:gd name="T108" fmla="*/ 143 w 157"/>
              <a:gd name="T109" fmla="*/ 8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7" h="146">
                <a:moveTo>
                  <a:pt x="157" y="79"/>
                </a:moveTo>
                <a:cubicBezTo>
                  <a:pt x="157" y="118"/>
                  <a:pt x="157" y="118"/>
                  <a:pt x="157" y="118"/>
                </a:cubicBezTo>
                <a:cubicBezTo>
                  <a:pt x="157" y="119"/>
                  <a:pt x="157" y="120"/>
                  <a:pt x="156" y="120"/>
                </a:cubicBezTo>
                <a:cubicBezTo>
                  <a:pt x="155" y="121"/>
                  <a:pt x="155" y="121"/>
                  <a:pt x="154" y="121"/>
                </a:cubicBezTo>
                <a:cubicBezTo>
                  <a:pt x="133" y="121"/>
                  <a:pt x="133" y="121"/>
                  <a:pt x="133" y="121"/>
                </a:cubicBezTo>
                <a:cubicBezTo>
                  <a:pt x="133" y="136"/>
                  <a:pt x="133" y="136"/>
                  <a:pt x="133" y="136"/>
                </a:cubicBezTo>
                <a:cubicBezTo>
                  <a:pt x="133" y="139"/>
                  <a:pt x="132" y="141"/>
                  <a:pt x="130" y="143"/>
                </a:cubicBezTo>
                <a:cubicBezTo>
                  <a:pt x="128" y="145"/>
                  <a:pt x="126" y="146"/>
                  <a:pt x="124" y="146"/>
                </a:cubicBezTo>
                <a:cubicBezTo>
                  <a:pt x="33" y="146"/>
                  <a:pt x="33" y="146"/>
                  <a:pt x="33" y="146"/>
                </a:cubicBezTo>
                <a:cubicBezTo>
                  <a:pt x="30" y="146"/>
                  <a:pt x="28" y="145"/>
                  <a:pt x="26" y="143"/>
                </a:cubicBezTo>
                <a:cubicBezTo>
                  <a:pt x="25" y="141"/>
                  <a:pt x="24" y="139"/>
                  <a:pt x="24" y="136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3" y="121"/>
                  <a:pt x="3" y="121"/>
                  <a:pt x="3" y="121"/>
                </a:cubicBezTo>
                <a:cubicBezTo>
                  <a:pt x="2" y="121"/>
                  <a:pt x="1" y="121"/>
                  <a:pt x="0" y="120"/>
                </a:cubicBezTo>
                <a:cubicBezTo>
                  <a:pt x="0" y="120"/>
                  <a:pt x="0" y="119"/>
                  <a:pt x="0" y="11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4"/>
                  <a:pt x="1" y="70"/>
                  <a:pt x="5" y="66"/>
                </a:cubicBezTo>
                <a:cubicBezTo>
                  <a:pt x="8" y="63"/>
                  <a:pt x="13" y="61"/>
                  <a:pt x="18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7"/>
                  <a:pt x="25" y="5"/>
                  <a:pt x="26" y="3"/>
                </a:cubicBezTo>
                <a:cubicBezTo>
                  <a:pt x="28" y="1"/>
                  <a:pt x="30" y="0"/>
                  <a:pt x="33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9" y="0"/>
                  <a:pt x="102" y="1"/>
                  <a:pt x="105" y="2"/>
                </a:cubicBezTo>
                <a:cubicBezTo>
                  <a:pt x="108" y="3"/>
                  <a:pt x="110" y="5"/>
                  <a:pt x="112" y="7"/>
                </a:cubicBezTo>
                <a:cubicBezTo>
                  <a:pt x="126" y="21"/>
                  <a:pt x="126" y="21"/>
                  <a:pt x="126" y="21"/>
                </a:cubicBezTo>
                <a:cubicBezTo>
                  <a:pt x="128" y="23"/>
                  <a:pt x="130" y="25"/>
                  <a:pt x="131" y="28"/>
                </a:cubicBezTo>
                <a:cubicBezTo>
                  <a:pt x="132" y="31"/>
                  <a:pt x="133" y="34"/>
                  <a:pt x="133" y="37"/>
                </a:cubicBezTo>
                <a:cubicBezTo>
                  <a:pt x="133" y="61"/>
                  <a:pt x="133" y="61"/>
                  <a:pt x="133" y="61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44" y="61"/>
                  <a:pt x="148" y="63"/>
                  <a:pt x="152" y="66"/>
                </a:cubicBezTo>
                <a:cubicBezTo>
                  <a:pt x="155" y="70"/>
                  <a:pt x="157" y="74"/>
                  <a:pt x="157" y="79"/>
                </a:cubicBezTo>
                <a:close/>
                <a:moveTo>
                  <a:pt x="36" y="73"/>
                </a:moveTo>
                <a:cubicBezTo>
                  <a:pt x="121" y="73"/>
                  <a:pt x="121" y="73"/>
                  <a:pt x="121" y="73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3" y="37"/>
                  <a:pt x="101" y="36"/>
                  <a:pt x="99" y="34"/>
                </a:cubicBezTo>
                <a:cubicBezTo>
                  <a:pt x="97" y="32"/>
                  <a:pt x="96" y="30"/>
                  <a:pt x="96" y="28"/>
                </a:cubicBezTo>
                <a:cubicBezTo>
                  <a:pt x="96" y="12"/>
                  <a:pt x="96" y="12"/>
                  <a:pt x="96" y="12"/>
                </a:cubicBezTo>
                <a:cubicBezTo>
                  <a:pt x="36" y="12"/>
                  <a:pt x="36" y="12"/>
                  <a:pt x="36" y="12"/>
                </a:cubicBezTo>
                <a:lnTo>
                  <a:pt x="36" y="73"/>
                </a:lnTo>
                <a:close/>
                <a:moveTo>
                  <a:pt x="36" y="133"/>
                </a:moveTo>
                <a:cubicBezTo>
                  <a:pt x="121" y="133"/>
                  <a:pt x="121" y="133"/>
                  <a:pt x="121" y="133"/>
                </a:cubicBezTo>
                <a:cubicBezTo>
                  <a:pt x="121" y="109"/>
                  <a:pt x="121" y="109"/>
                  <a:pt x="121" y="109"/>
                </a:cubicBezTo>
                <a:cubicBezTo>
                  <a:pt x="36" y="109"/>
                  <a:pt x="36" y="109"/>
                  <a:pt x="36" y="109"/>
                </a:cubicBezTo>
                <a:lnTo>
                  <a:pt x="36" y="133"/>
                </a:lnTo>
                <a:close/>
                <a:moveTo>
                  <a:pt x="143" y="83"/>
                </a:moveTo>
                <a:cubicBezTo>
                  <a:pt x="144" y="82"/>
                  <a:pt x="145" y="81"/>
                  <a:pt x="145" y="79"/>
                </a:cubicBezTo>
                <a:cubicBezTo>
                  <a:pt x="145" y="77"/>
                  <a:pt x="144" y="76"/>
                  <a:pt x="143" y="75"/>
                </a:cubicBezTo>
                <a:cubicBezTo>
                  <a:pt x="142" y="74"/>
                  <a:pt x="140" y="73"/>
                  <a:pt x="139" y="73"/>
                </a:cubicBezTo>
                <a:cubicBezTo>
                  <a:pt x="137" y="73"/>
                  <a:pt x="136" y="74"/>
                  <a:pt x="134" y="75"/>
                </a:cubicBezTo>
                <a:cubicBezTo>
                  <a:pt x="133" y="76"/>
                  <a:pt x="133" y="77"/>
                  <a:pt x="133" y="79"/>
                </a:cubicBezTo>
                <a:cubicBezTo>
                  <a:pt x="133" y="81"/>
                  <a:pt x="133" y="82"/>
                  <a:pt x="134" y="83"/>
                </a:cubicBezTo>
                <a:cubicBezTo>
                  <a:pt x="136" y="84"/>
                  <a:pt x="137" y="85"/>
                  <a:pt x="139" y="85"/>
                </a:cubicBezTo>
                <a:cubicBezTo>
                  <a:pt x="140" y="85"/>
                  <a:pt x="142" y="84"/>
                  <a:pt x="143" y="8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48" name="Freeform 50">
            <a:extLst>
              <a:ext uri="{FF2B5EF4-FFF2-40B4-BE49-F238E27FC236}">
                <a16:creationId xmlns:a16="http://schemas.microsoft.com/office/drawing/2014/main" id="{EB9129C5-F876-4C0F-85F7-9B35B7425A17}"/>
              </a:ext>
            </a:extLst>
          </p:cNvPr>
          <p:cNvSpPr>
            <a:spLocks noEditPoints="1"/>
          </p:cNvSpPr>
          <p:nvPr/>
        </p:nvSpPr>
        <p:spPr bwMode="auto">
          <a:xfrm>
            <a:off x="3938405" y="1320622"/>
            <a:ext cx="437521" cy="379666"/>
          </a:xfrm>
          <a:custGeom>
            <a:avLst/>
            <a:gdLst>
              <a:gd name="T0" fmla="*/ 158 w 182"/>
              <a:gd name="T1" fmla="*/ 24 h 158"/>
              <a:gd name="T2" fmla="*/ 175 w 182"/>
              <a:gd name="T3" fmla="*/ 32 h 158"/>
              <a:gd name="T4" fmla="*/ 182 w 182"/>
              <a:gd name="T5" fmla="*/ 49 h 158"/>
              <a:gd name="T6" fmla="*/ 182 w 182"/>
              <a:gd name="T7" fmla="*/ 133 h 158"/>
              <a:gd name="T8" fmla="*/ 175 w 182"/>
              <a:gd name="T9" fmla="*/ 150 h 158"/>
              <a:gd name="T10" fmla="*/ 158 w 182"/>
              <a:gd name="T11" fmla="*/ 158 h 158"/>
              <a:gd name="T12" fmla="*/ 24 w 182"/>
              <a:gd name="T13" fmla="*/ 158 h 158"/>
              <a:gd name="T14" fmla="*/ 7 w 182"/>
              <a:gd name="T15" fmla="*/ 150 h 158"/>
              <a:gd name="T16" fmla="*/ 0 w 182"/>
              <a:gd name="T17" fmla="*/ 133 h 158"/>
              <a:gd name="T18" fmla="*/ 0 w 182"/>
              <a:gd name="T19" fmla="*/ 49 h 158"/>
              <a:gd name="T20" fmla="*/ 7 w 182"/>
              <a:gd name="T21" fmla="*/ 32 h 158"/>
              <a:gd name="T22" fmla="*/ 24 w 182"/>
              <a:gd name="T23" fmla="*/ 24 h 158"/>
              <a:gd name="T24" fmla="*/ 46 w 182"/>
              <a:gd name="T25" fmla="*/ 24 h 158"/>
              <a:gd name="T26" fmla="*/ 50 w 182"/>
              <a:gd name="T27" fmla="*/ 12 h 158"/>
              <a:gd name="T28" fmla="*/ 57 w 182"/>
              <a:gd name="T29" fmla="*/ 4 h 158"/>
              <a:gd name="T30" fmla="*/ 67 w 182"/>
              <a:gd name="T31" fmla="*/ 0 h 158"/>
              <a:gd name="T32" fmla="*/ 115 w 182"/>
              <a:gd name="T33" fmla="*/ 0 h 158"/>
              <a:gd name="T34" fmla="*/ 125 w 182"/>
              <a:gd name="T35" fmla="*/ 4 h 158"/>
              <a:gd name="T36" fmla="*/ 132 w 182"/>
              <a:gd name="T37" fmla="*/ 12 h 158"/>
              <a:gd name="T38" fmla="*/ 136 w 182"/>
              <a:gd name="T39" fmla="*/ 24 h 158"/>
              <a:gd name="T40" fmla="*/ 158 w 182"/>
              <a:gd name="T41" fmla="*/ 24 h 158"/>
              <a:gd name="T42" fmla="*/ 61 w 182"/>
              <a:gd name="T43" fmla="*/ 121 h 158"/>
              <a:gd name="T44" fmla="*/ 91 w 182"/>
              <a:gd name="T45" fmla="*/ 133 h 158"/>
              <a:gd name="T46" fmla="*/ 121 w 182"/>
              <a:gd name="T47" fmla="*/ 121 h 158"/>
              <a:gd name="T48" fmla="*/ 133 w 182"/>
              <a:gd name="T49" fmla="*/ 91 h 158"/>
              <a:gd name="T50" fmla="*/ 121 w 182"/>
              <a:gd name="T51" fmla="*/ 61 h 158"/>
              <a:gd name="T52" fmla="*/ 91 w 182"/>
              <a:gd name="T53" fmla="*/ 49 h 158"/>
              <a:gd name="T54" fmla="*/ 61 w 182"/>
              <a:gd name="T55" fmla="*/ 61 h 158"/>
              <a:gd name="T56" fmla="*/ 49 w 182"/>
              <a:gd name="T57" fmla="*/ 91 h 158"/>
              <a:gd name="T58" fmla="*/ 61 w 182"/>
              <a:gd name="T59" fmla="*/ 121 h 158"/>
              <a:gd name="T60" fmla="*/ 72 w 182"/>
              <a:gd name="T61" fmla="*/ 72 h 158"/>
              <a:gd name="T62" fmla="*/ 91 w 182"/>
              <a:gd name="T63" fmla="*/ 64 h 158"/>
              <a:gd name="T64" fmla="*/ 110 w 182"/>
              <a:gd name="T65" fmla="*/ 72 h 158"/>
              <a:gd name="T66" fmla="*/ 118 w 182"/>
              <a:gd name="T67" fmla="*/ 91 h 158"/>
              <a:gd name="T68" fmla="*/ 110 w 182"/>
              <a:gd name="T69" fmla="*/ 110 h 158"/>
              <a:gd name="T70" fmla="*/ 91 w 182"/>
              <a:gd name="T71" fmla="*/ 118 h 158"/>
              <a:gd name="T72" fmla="*/ 72 w 182"/>
              <a:gd name="T73" fmla="*/ 110 h 158"/>
              <a:gd name="T74" fmla="*/ 64 w 182"/>
              <a:gd name="T75" fmla="*/ 91 h 158"/>
              <a:gd name="T76" fmla="*/ 72 w 182"/>
              <a:gd name="T77" fmla="*/ 72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2" h="158">
                <a:moveTo>
                  <a:pt x="158" y="24"/>
                </a:moveTo>
                <a:cubicBezTo>
                  <a:pt x="164" y="24"/>
                  <a:pt x="170" y="27"/>
                  <a:pt x="175" y="32"/>
                </a:cubicBezTo>
                <a:cubicBezTo>
                  <a:pt x="179" y="36"/>
                  <a:pt x="182" y="42"/>
                  <a:pt x="182" y="49"/>
                </a:cubicBezTo>
                <a:cubicBezTo>
                  <a:pt x="182" y="133"/>
                  <a:pt x="182" y="133"/>
                  <a:pt x="182" y="133"/>
                </a:cubicBezTo>
                <a:cubicBezTo>
                  <a:pt x="182" y="140"/>
                  <a:pt x="179" y="146"/>
                  <a:pt x="175" y="150"/>
                </a:cubicBezTo>
                <a:cubicBezTo>
                  <a:pt x="170" y="155"/>
                  <a:pt x="164" y="158"/>
                  <a:pt x="158" y="15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18" y="158"/>
                  <a:pt x="12" y="155"/>
                  <a:pt x="7" y="150"/>
                </a:cubicBezTo>
                <a:cubicBezTo>
                  <a:pt x="3" y="146"/>
                  <a:pt x="0" y="140"/>
                  <a:pt x="0" y="133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2"/>
                  <a:pt x="3" y="36"/>
                  <a:pt x="7" y="32"/>
                </a:cubicBezTo>
                <a:cubicBezTo>
                  <a:pt x="12" y="27"/>
                  <a:pt x="18" y="24"/>
                  <a:pt x="24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50" y="12"/>
                  <a:pt x="50" y="12"/>
                  <a:pt x="50" y="12"/>
                </a:cubicBezTo>
                <a:cubicBezTo>
                  <a:pt x="52" y="9"/>
                  <a:pt x="54" y="6"/>
                  <a:pt x="57" y="4"/>
                </a:cubicBezTo>
                <a:cubicBezTo>
                  <a:pt x="60" y="1"/>
                  <a:pt x="63" y="0"/>
                  <a:pt x="6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9" y="0"/>
                  <a:pt x="122" y="1"/>
                  <a:pt x="125" y="4"/>
                </a:cubicBezTo>
                <a:cubicBezTo>
                  <a:pt x="128" y="6"/>
                  <a:pt x="130" y="9"/>
                  <a:pt x="132" y="12"/>
                </a:cubicBezTo>
                <a:cubicBezTo>
                  <a:pt x="136" y="24"/>
                  <a:pt x="136" y="24"/>
                  <a:pt x="136" y="24"/>
                </a:cubicBezTo>
                <a:lnTo>
                  <a:pt x="158" y="24"/>
                </a:lnTo>
                <a:close/>
                <a:moveTo>
                  <a:pt x="61" y="121"/>
                </a:moveTo>
                <a:cubicBezTo>
                  <a:pt x="69" y="129"/>
                  <a:pt x="79" y="133"/>
                  <a:pt x="91" y="133"/>
                </a:cubicBezTo>
                <a:cubicBezTo>
                  <a:pt x="103" y="133"/>
                  <a:pt x="113" y="129"/>
                  <a:pt x="121" y="121"/>
                </a:cubicBezTo>
                <a:cubicBezTo>
                  <a:pt x="129" y="113"/>
                  <a:pt x="133" y="103"/>
                  <a:pt x="133" y="91"/>
                </a:cubicBezTo>
                <a:cubicBezTo>
                  <a:pt x="133" y="79"/>
                  <a:pt x="129" y="69"/>
                  <a:pt x="121" y="61"/>
                </a:cubicBezTo>
                <a:cubicBezTo>
                  <a:pt x="113" y="53"/>
                  <a:pt x="103" y="49"/>
                  <a:pt x="91" y="49"/>
                </a:cubicBezTo>
                <a:cubicBezTo>
                  <a:pt x="79" y="49"/>
                  <a:pt x="69" y="53"/>
                  <a:pt x="61" y="61"/>
                </a:cubicBezTo>
                <a:cubicBezTo>
                  <a:pt x="53" y="69"/>
                  <a:pt x="49" y="79"/>
                  <a:pt x="49" y="91"/>
                </a:cubicBezTo>
                <a:cubicBezTo>
                  <a:pt x="49" y="103"/>
                  <a:pt x="53" y="113"/>
                  <a:pt x="61" y="121"/>
                </a:cubicBezTo>
                <a:close/>
                <a:moveTo>
                  <a:pt x="72" y="72"/>
                </a:moveTo>
                <a:cubicBezTo>
                  <a:pt x="77" y="66"/>
                  <a:pt x="83" y="64"/>
                  <a:pt x="91" y="64"/>
                </a:cubicBezTo>
                <a:cubicBezTo>
                  <a:pt x="98" y="64"/>
                  <a:pt x="105" y="66"/>
                  <a:pt x="110" y="72"/>
                </a:cubicBezTo>
                <a:cubicBezTo>
                  <a:pt x="116" y="77"/>
                  <a:pt x="118" y="84"/>
                  <a:pt x="118" y="91"/>
                </a:cubicBezTo>
                <a:cubicBezTo>
                  <a:pt x="118" y="99"/>
                  <a:pt x="116" y="105"/>
                  <a:pt x="110" y="110"/>
                </a:cubicBezTo>
                <a:cubicBezTo>
                  <a:pt x="105" y="116"/>
                  <a:pt x="98" y="118"/>
                  <a:pt x="91" y="118"/>
                </a:cubicBezTo>
                <a:cubicBezTo>
                  <a:pt x="83" y="118"/>
                  <a:pt x="77" y="116"/>
                  <a:pt x="72" y="110"/>
                </a:cubicBezTo>
                <a:cubicBezTo>
                  <a:pt x="66" y="105"/>
                  <a:pt x="64" y="99"/>
                  <a:pt x="64" y="91"/>
                </a:cubicBezTo>
                <a:cubicBezTo>
                  <a:pt x="64" y="84"/>
                  <a:pt x="66" y="77"/>
                  <a:pt x="72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49" name="Freeform 51">
            <a:extLst>
              <a:ext uri="{FF2B5EF4-FFF2-40B4-BE49-F238E27FC236}">
                <a16:creationId xmlns:a16="http://schemas.microsoft.com/office/drawing/2014/main" id="{D1065AE6-F2BD-457F-80EB-0373221E7244}"/>
              </a:ext>
            </a:extLst>
          </p:cNvPr>
          <p:cNvSpPr>
            <a:spLocks noEditPoints="1"/>
          </p:cNvSpPr>
          <p:nvPr/>
        </p:nvSpPr>
        <p:spPr bwMode="auto">
          <a:xfrm>
            <a:off x="4477172" y="1349547"/>
            <a:ext cx="379666" cy="350740"/>
          </a:xfrm>
          <a:custGeom>
            <a:avLst/>
            <a:gdLst>
              <a:gd name="T0" fmla="*/ 0 w 157"/>
              <a:gd name="T1" fmla="*/ 146 h 146"/>
              <a:gd name="T2" fmla="*/ 0 w 157"/>
              <a:gd name="T3" fmla="*/ 138 h 146"/>
              <a:gd name="T4" fmla="*/ 6 w 157"/>
              <a:gd name="T5" fmla="*/ 137 h 146"/>
              <a:gd name="T6" fmla="*/ 11 w 157"/>
              <a:gd name="T7" fmla="*/ 136 h 146"/>
              <a:gd name="T8" fmla="*/ 16 w 157"/>
              <a:gd name="T9" fmla="*/ 135 h 146"/>
              <a:gd name="T10" fmla="*/ 20 w 157"/>
              <a:gd name="T11" fmla="*/ 132 h 146"/>
              <a:gd name="T12" fmla="*/ 23 w 157"/>
              <a:gd name="T13" fmla="*/ 127 h 146"/>
              <a:gd name="T14" fmla="*/ 45 w 157"/>
              <a:gd name="T15" fmla="*/ 69 h 146"/>
              <a:gd name="T16" fmla="*/ 72 w 157"/>
              <a:gd name="T17" fmla="*/ 0 h 146"/>
              <a:gd name="T18" fmla="*/ 79 w 157"/>
              <a:gd name="T19" fmla="*/ 0 h 146"/>
              <a:gd name="T20" fmla="*/ 84 w 157"/>
              <a:gd name="T21" fmla="*/ 0 h 146"/>
              <a:gd name="T22" fmla="*/ 85 w 157"/>
              <a:gd name="T23" fmla="*/ 2 h 146"/>
              <a:gd name="T24" fmla="*/ 104 w 157"/>
              <a:gd name="T25" fmla="*/ 48 h 146"/>
              <a:gd name="T26" fmla="*/ 114 w 157"/>
              <a:gd name="T27" fmla="*/ 72 h 146"/>
              <a:gd name="T28" fmla="*/ 125 w 157"/>
              <a:gd name="T29" fmla="*/ 98 h 146"/>
              <a:gd name="T30" fmla="*/ 130 w 157"/>
              <a:gd name="T31" fmla="*/ 112 h 146"/>
              <a:gd name="T32" fmla="*/ 137 w 157"/>
              <a:gd name="T33" fmla="*/ 128 h 146"/>
              <a:gd name="T34" fmla="*/ 141 w 157"/>
              <a:gd name="T35" fmla="*/ 133 h 146"/>
              <a:gd name="T36" fmla="*/ 149 w 157"/>
              <a:gd name="T37" fmla="*/ 136 h 146"/>
              <a:gd name="T38" fmla="*/ 157 w 157"/>
              <a:gd name="T39" fmla="*/ 138 h 146"/>
              <a:gd name="T40" fmla="*/ 157 w 157"/>
              <a:gd name="T41" fmla="*/ 143 h 146"/>
              <a:gd name="T42" fmla="*/ 157 w 157"/>
              <a:gd name="T43" fmla="*/ 144 h 146"/>
              <a:gd name="T44" fmla="*/ 157 w 157"/>
              <a:gd name="T45" fmla="*/ 146 h 146"/>
              <a:gd name="T46" fmla="*/ 139 w 157"/>
              <a:gd name="T47" fmla="*/ 145 h 146"/>
              <a:gd name="T48" fmla="*/ 121 w 157"/>
              <a:gd name="T49" fmla="*/ 144 h 146"/>
              <a:gd name="T50" fmla="*/ 101 w 157"/>
              <a:gd name="T51" fmla="*/ 145 h 146"/>
              <a:gd name="T52" fmla="*/ 84 w 157"/>
              <a:gd name="T53" fmla="*/ 145 h 146"/>
              <a:gd name="T54" fmla="*/ 84 w 157"/>
              <a:gd name="T55" fmla="*/ 138 h 146"/>
              <a:gd name="T56" fmla="*/ 97 w 157"/>
              <a:gd name="T57" fmla="*/ 135 h 146"/>
              <a:gd name="T58" fmla="*/ 98 w 157"/>
              <a:gd name="T59" fmla="*/ 135 h 146"/>
              <a:gd name="T60" fmla="*/ 100 w 157"/>
              <a:gd name="T61" fmla="*/ 135 h 146"/>
              <a:gd name="T62" fmla="*/ 101 w 157"/>
              <a:gd name="T63" fmla="*/ 134 h 146"/>
              <a:gd name="T64" fmla="*/ 102 w 157"/>
              <a:gd name="T65" fmla="*/ 134 h 146"/>
              <a:gd name="T66" fmla="*/ 103 w 157"/>
              <a:gd name="T67" fmla="*/ 133 h 146"/>
              <a:gd name="T68" fmla="*/ 104 w 157"/>
              <a:gd name="T69" fmla="*/ 132 h 146"/>
              <a:gd name="T70" fmla="*/ 104 w 157"/>
              <a:gd name="T71" fmla="*/ 131 h 146"/>
              <a:gd name="T72" fmla="*/ 102 w 157"/>
              <a:gd name="T73" fmla="*/ 122 h 146"/>
              <a:gd name="T74" fmla="*/ 95 w 157"/>
              <a:gd name="T75" fmla="*/ 105 h 146"/>
              <a:gd name="T76" fmla="*/ 91 w 157"/>
              <a:gd name="T77" fmla="*/ 95 h 146"/>
              <a:gd name="T78" fmla="*/ 48 w 157"/>
              <a:gd name="T79" fmla="*/ 95 h 146"/>
              <a:gd name="T80" fmla="*/ 41 w 157"/>
              <a:gd name="T81" fmla="*/ 114 h 146"/>
              <a:gd name="T82" fmla="*/ 36 w 157"/>
              <a:gd name="T83" fmla="*/ 129 h 146"/>
              <a:gd name="T84" fmla="*/ 37 w 157"/>
              <a:gd name="T85" fmla="*/ 133 h 146"/>
              <a:gd name="T86" fmla="*/ 42 w 157"/>
              <a:gd name="T87" fmla="*/ 135 h 146"/>
              <a:gd name="T88" fmla="*/ 46 w 157"/>
              <a:gd name="T89" fmla="*/ 136 h 146"/>
              <a:gd name="T90" fmla="*/ 52 w 157"/>
              <a:gd name="T91" fmla="*/ 137 h 146"/>
              <a:gd name="T92" fmla="*/ 55 w 157"/>
              <a:gd name="T93" fmla="*/ 137 h 146"/>
              <a:gd name="T94" fmla="*/ 56 w 157"/>
              <a:gd name="T95" fmla="*/ 143 h 146"/>
              <a:gd name="T96" fmla="*/ 55 w 157"/>
              <a:gd name="T97" fmla="*/ 145 h 146"/>
              <a:gd name="T98" fmla="*/ 39 w 157"/>
              <a:gd name="T99" fmla="*/ 144 h 146"/>
              <a:gd name="T100" fmla="*/ 22 w 157"/>
              <a:gd name="T101" fmla="*/ 143 h 146"/>
              <a:gd name="T102" fmla="*/ 20 w 157"/>
              <a:gd name="T103" fmla="*/ 144 h 146"/>
              <a:gd name="T104" fmla="*/ 18 w 157"/>
              <a:gd name="T105" fmla="*/ 144 h 146"/>
              <a:gd name="T106" fmla="*/ 0 w 157"/>
              <a:gd name="T107" fmla="*/ 146 h 146"/>
              <a:gd name="T108" fmla="*/ 69 w 157"/>
              <a:gd name="T109" fmla="*/ 41 h 146"/>
              <a:gd name="T110" fmla="*/ 53 w 157"/>
              <a:gd name="T111" fmla="*/ 84 h 146"/>
              <a:gd name="T112" fmla="*/ 65 w 157"/>
              <a:gd name="T113" fmla="*/ 84 h 146"/>
              <a:gd name="T114" fmla="*/ 81 w 157"/>
              <a:gd name="T115" fmla="*/ 84 h 146"/>
              <a:gd name="T116" fmla="*/ 86 w 157"/>
              <a:gd name="T117" fmla="*/ 84 h 146"/>
              <a:gd name="T118" fmla="*/ 69 w 157"/>
              <a:gd name="T119" fmla="*/ 4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7" h="146">
                <a:moveTo>
                  <a:pt x="0" y="146"/>
                </a:moveTo>
                <a:cubicBezTo>
                  <a:pt x="0" y="138"/>
                  <a:pt x="0" y="138"/>
                  <a:pt x="0" y="138"/>
                </a:cubicBezTo>
                <a:cubicBezTo>
                  <a:pt x="2" y="138"/>
                  <a:pt x="3" y="137"/>
                  <a:pt x="6" y="137"/>
                </a:cubicBezTo>
                <a:cubicBezTo>
                  <a:pt x="8" y="137"/>
                  <a:pt x="9" y="136"/>
                  <a:pt x="11" y="136"/>
                </a:cubicBezTo>
                <a:cubicBezTo>
                  <a:pt x="12" y="136"/>
                  <a:pt x="14" y="135"/>
                  <a:pt x="16" y="135"/>
                </a:cubicBezTo>
                <a:cubicBezTo>
                  <a:pt x="17" y="134"/>
                  <a:pt x="19" y="133"/>
                  <a:pt x="20" y="132"/>
                </a:cubicBezTo>
                <a:cubicBezTo>
                  <a:pt x="21" y="131"/>
                  <a:pt x="22" y="129"/>
                  <a:pt x="23" y="127"/>
                </a:cubicBezTo>
                <a:cubicBezTo>
                  <a:pt x="45" y="69"/>
                  <a:pt x="45" y="69"/>
                  <a:pt x="45" y="69"/>
                </a:cubicBezTo>
                <a:cubicBezTo>
                  <a:pt x="72" y="0"/>
                  <a:pt x="72" y="0"/>
                  <a:pt x="72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1"/>
                  <a:pt x="85" y="2"/>
                  <a:pt x="85" y="2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6" y="53"/>
                  <a:pt x="110" y="61"/>
                  <a:pt x="114" y="72"/>
                </a:cubicBezTo>
                <a:cubicBezTo>
                  <a:pt x="119" y="83"/>
                  <a:pt x="122" y="92"/>
                  <a:pt x="125" y="98"/>
                </a:cubicBezTo>
                <a:cubicBezTo>
                  <a:pt x="126" y="100"/>
                  <a:pt x="128" y="105"/>
                  <a:pt x="130" y="112"/>
                </a:cubicBezTo>
                <a:cubicBezTo>
                  <a:pt x="133" y="119"/>
                  <a:pt x="135" y="124"/>
                  <a:pt x="137" y="128"/>
                </a:cubicBezTo>
                <a:cubicBezTo>
                  <a:pt x="139" y="130"/>
                  <a:pt x="140" y="132"/>
                  <a:pt x="141" y="133"/>
                </a:cubicBezTo>
                <a:cubicBezTo>
                  <a:pt x="142" y="134"/>
                  <a:pt x="145" y="135"/>
                  <a:pt x="149" y="136"/>
                </a:cubicBezTo>
                <a:cubicBezTo>
                  <a:pt x="153" y="137"/>
                  <a:pt x="156" y="137"/>
                  <a:pt x="157" y="138"/>
                </a:cubicBezTo>
                <a:cubicBezTo>
                  <a:pt x="157" y="140"/>
                  <a:pt x="157" y="142"/>
                  <a:pt x="157" y="143"/>
                </a:cubicBezTo>
                <a:cubicBezTo>
                  <a:pt x="157" y="143"/>
                  <a:pt x="157" y="144"/>
                  <a:pt x="157" y="144"/>
                </a:cubicBezTo>
                <a:cubicBezTo>
                  <a:pt x="157" y="145"/>
                  <a:pt x="157" y="145"/>
                  <a:pt x="157" y="146"/>
                </a:cubicBezTo>
                <a:cubicBezTo>
                  <a:pt x="153" y="146"/>
                  <a:pt x="147" y="145"/>
                  <a:pt x="139" y="145"/>
                </a:cubicBezTo>
                <a:cubicBezTo>
                  <a:pt x="131" y="144"/>
                  <a:pt x="125" y="144"/>
                  <a:pt x="121" y="144"/>
                </a:cubicBezTo>
                <a:cubicBezTo>
                  <a:pt x="116" y="144"/>
                  <a:pt x="110" y="144"/>
                  <a:pt x="101" y="145"/>
                </a:cubicBezTo>
                <a:cubicBezTo>
                  <a:pt x="92" y="145"/>
                  <a:pt x="87" y="145"/>
                  <a:pt x="84" y="145"/>
                </a:cubicBezTo>
                <a:cubicBezTo>
                  <a:pt x="84" y="143"/>
                  <a:pt x="84" y="140"/>
                  <a:pt x="84" y="138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7" y="135"/>
                  <a:pt x="97" y="135"/>
                  <a:pt x="98" y="135"/>
                </a:cubicBezTo>
                <a:cubicBezTo>
                  <a:pt x="99" y="135"/>
                  <a:pt x="99" y="135"/>
                  <a:pt x="100" y="135"/>
                </a:cubicBezTo>
                <a:cubicBezTo>
                  <a:pt x="100" y="135"/>
                  <a:pt x="100" y="135"/>
                  <a:pt x="101" y="134"/>
                </a:cubicBezTo>
                <a:cubicBezTo>
                  <a:pt x="102" y="134"/>
                  <a:pt x="102" y="134"/>
                  <a:pt x="102" y="134"/>
                </a:cubicBezTo>
                <a:cubicBezTo>
                  <a:pt x="103" y="134"/>
                  <a:pt x="103" y="133"/>
                  <a:pt x="103" y="133"/>
                </a:cubicBezTo>
                <a:cubicBezTo>
                  <a:pt x="104" y="133"/>
                  <a:pt x="104" y="132"/>
                  <a:pt x="104" y="132"/>
                </a:cubicBezTo>
                <a:cubicBezTo>
                  <a:pt x="104" y="132"/>
                  <a:pt x="104" y="131"/>
                  <a:pt x="104" y="131"/>
                </a:cubicBezTo>
                <a:cubicBezTo>
                  <a:pt x="104" y="130"/>
                  <a:pt x="103" y="127"/>
                  <a:pt x="102" y="122"/>
                </a:cubicBezTo>
                <a:cubicBezTo>
                  <a:pt x="100" y="117"/>
                  <a:pt x="97" y="111"/>
                  <a:pt x="95" y="105"/>
                </a:cubicBezTo>
                <a:cubicBezTo>
                  <a:pt x="92" y="99"/>
                  <a:pt x="91" y="96"/>
                  <a:pt x="91" y="95"/>
                </a:cubicBezTo>
                <a:cubicBezTo>
                  <a:pt x="48" y="95"/>
                  <a:pt x="48" y="95"/>
                  <a:pt x="48" y="95"/>
                </a:cubicBezTo>
                <a:cubicBezTo>
                  <a:pt x="47" y="99"/>
                  <a:pt x="44" y="105"/>
                  <a:pt x="41" y="114"/>
                </a:cubicBezTo>
                <a:cubicBezTo>
                  <a:pt x="38" y="122"/>
                  <a:pt x="36" y="127"/>
                  <a:pt x="36" y="129"/>
                </a:cubicBezTo>
                <a:cubicBezTo>
                  <a:pt x="36" y="130"/>
                  <a:pt x="37" y="132"/>
                  <a:pt x="37" y="133"/>
                </a:cubicBezTo>
                <a:cubicBezTo>
                  <a:pt x="38" y="134"/>
                  <a:pt x="40" y="134"/>
                  <a:pt x="42" y="135"/>
                </a:cubicBezTo>
                <a:cubicBezTo>
                  <a:pt x="43" y="135"/>
                  <a:pt x="45" y="136"/>
                  <a:pt x="46" y="136"/>
                </a:cubicBezTo>
                <a:cubicBezTo>
                  <a:pt x="47" y="136"/>
                  <a:pt x="49" y="137"/>
                  <a:pt x="52" y="137"/>
                </a:cubicBezTo>
                <a:cubicBezTo>
                  <a:pt x="54" y="137"/>
                  <a:pt x="55" y="137"/>
                  <a:pt x="55" y="137"/>
                </a:cubicBezTo>
                <a:cubicBezTo>
                  <a:pt x="56" y="139"/>
                  <a:pt x="56" y="140"/>
                  <a:pt x="56" y="143"/>
                </a:cubicBezTo>
                <a:cubicBezTo>
                  <a:pt x="56" y="143"/>
                  <a:pt x="55" y="144"/>
                  <a:pt x="55" y="145"/>
                </a:cubicBezTo>
                <a:cubicBezTo>
                  <a:pt x="52" y="145"/>
                  <a:pt x="46" y="145"/>
                  <a:pt x="39" y="144"/>
                </a:cubicBezTo>
                <a:cubicBezTo>
                  <a:pt x="32" y="144"/>
                  <a:pt x="26" y="143"/>
                  <a:pt x="22" y="143"/>
                </a:cubicBezTo>
                <a:cubicBezTo>
                  <a:pt x="22" y="143"/>
                  <a:pt x="21" y="144"/>
                  <a:pt x="20" y="144"/>
                </a:cubicBezTo>
                <a:cubicBezTo>
                  <a:pt x="19" y="144"/>
                  <a:pt x="18" y="144"/>
                  <a:pt x="18" y="144"/>
                </a:cubicBezTo>
                <a:cubicBezTo>
                  <a:pt x="13" y="145"/>
                  <a:pt x="7" y="146"/>
                  <a:pt x="0" y="146"/>
                </a:cubicBezTo>
                <a:close/>
                <a:moveTo>
                  <a:pt x="69" y="41"/>
                </a:moveTo>
                <a:cubicBezTo>
                  <a:pt x="53" y="84"/>
                  <a:pt x="53" y="84"/>
                  <a:pt x="53" y="84"/>
                </a:cubicBezTo>
                <a:cubicBezTo>
                  <a:pt x="55" y="84"/>
                  <a:pt x="59" y="84"/>
                  <a:pt x="65" y="84"/>
                </a:cubicBezTo>
                <a:cubicBezTo>
                  <a:pt x="72" y="84"/>
                  <a:pt x="77" y="84"/>
                  <a:pt x="81" y="84"/>
                </a:cubicBezTo>
                <a:cubicBezTo>
                  <a:pt x="82" y="84"/>
                  <a:pt x="84" y="84"/>
                  <a:pt x="86" y="84"/>
                </a:cubicBezTo>
                <a:cubicBezTo>
                  <a:pt x="81" y="68"/>
                  <a:pt x="75" y="54"/>
                  <a:pt x="69" y="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50" name="Freeform 52">
            <a:extLst>
              <a:ext uri="{FF2B5EF4-FFF2-40B4-BE49-F238E27FC236}">
                <a16:creationId xmlns:a16="http://schemas.microsoft.com/office/drawing/2014/main" id="{0A681AC6-52AD-4B4A-A5EE-0DEA1609B625}"/>
              </a:ext>
            </a:extLst>
          </p:cNvPr>
          <p:cNvSpPr>
            <a:spLocks noEditPoints="1"/>
          </p:cNvSpPr>
          <p:nvPr/>
        </p:nvSpPr>
        <p:spPr bwMode="auto">
          <a:xfrm>
            <a:off x="4961697" y="1349547"/>
            <a:ext cx="318198" cy="350740"/>
          </a:xfrm>
          <a:custGeom>
            <a:avLst/>
            <a:gdLst>
              <a:gd name="T0" fmla="*/ 0 w 133"/>
              <a:gd name="T1" fmla="*/ 137 h 146"/>
              <a:gd name="T2" fmla="*/ 18 w 133"/>
              <a:gd name="T3" fmla="*/ 133 h 146"/>
              <a:gd name="T4" fmla="*/ 20 w 133"/>
              <a:gd name="T5" fmla="*/ 127 h 146"/>
              <a:gd name="T6" fmla="*/ 21 w 133"/>
              <a:gd name="T7" fmla="*/ 120 h 146"/>
              <a:gd name="T8" fmla="*/ 21 w 133"/>
              <a:gd name="T9" fmla="*/ 114 h 146"/>
              <a:gd name="T10" fmla="*/ 19 w 133"/>
              <a:gd name="T11" fmla="*/ 14 h 146"/>
              <a:gd name="T12" fmla="*/ 12 w 133"/>
              <a:gd name="T13" fmla="*/ 12 h 146"/>
              <a:gd name="T14" fmla="*/ 3 w 133"/>
              <a:gd name="T15" fmla="*/ 10 h 146"/>
              <a:gd name="T16" fmla="*/ 0 w 133"/>
              <a:gd name="T17" fmla="*/ 2 h 146"/>
              <a:gd name="T18" fmla="*/ 67 w 133"/>
              <a:gd name="T19" fmla="*/ 0 h 146"/>
              <a:gd name="T20" fmla="*/ 80 w 133"/>
              <a:gd name="T21" fmla="*/ 0 h 146"/>
              <a:gd name="T22" fmla="*/ 105 w 133"/>
              <a:gd name="T23" fmla="*/ 6 h 146"/>
              <a:gd name="T24" fmla="*/ 122 w 133"/>
              <a:gd name="T25" fmla="*/ 22 h 146"/>
              <a:gd name="T26" fmla="*/ 124 w 133"/>
              <a:gd name="T27" fmla="*/ 44 h 146"/>
              <a:gd name="T28" fmla="*/ 114 w 133"/>
              <a:gd name="T29" fmla="*/ 57 h 146"/>
              <a:gd name="T30" fmla="*/ 99 w 133"/>
              <a:gd name="T31" fmla="*/ 65 h 146"/>
              <a:gd name="T32" fmla="*/ 133 w 133"/>
              <a:gd name="T33" fmla="*/ 101 h 146"/>
              <a:gd name="T34" fmla="*/ 121 w 133"/>
              <a:gd name="T35" fmla="*/ 130 h 146"/>
              <a:gd name="T36" fmla="*/ 92 w 133"/>
              <a:gd name="T37" fmla="*/ 143 h 146"/>
              <a:gd name="T38" fmla="*/ 63 w 133"/>
              <a:gd name="T39" fmla="*/ 144 h 146"/>
              <a:gd name="T40" fmla="*/ 22 w 133"/>
              <a:gd name="T41" fmla="*/ 144 h 146"/>
              <a:gd name="T42" fmla="*/ 51 w 133"/>
              <a:gd name="T43" fmla="*/ 62 h 146"/>
              <a:gd name="T44" fmla="*/ 75 w 133"/>
              <a:gd name="T45" fmla="*/ 61 h 146"/>
              <a:gd name="T46" fmla="*/ 92 w 133"/>
              <a:gd name="T47" fmla="*/ 48 h 146"/>
              <a:gd name="T48" fmla="*/ 92 w 133"/>
              <a:gd name="T49" fmla="*/ 23 h 146"/>
              <a:gd name="T50" fmla="*/ 74 w 133"/>
              <a:gd name="T51" fmla="*/ 11 h 146"/>
              <a:gd name="T52" fmla="*/ 50 w 133"/>
              <a:gd name="T53" fmla="*/ 11 h 146"/>
              <a:gd name="T54" fmla="*/ 51 w 133"/>
              <a:gd name="T55" fmla="*/ 40 h 146"/>
              <a:gd name="T56" fmla="*/ 51 w 133"/>
              <a:gd name="T57" fmla="*/ 55 h 146"/>
              <a:gd name="T58" fmla="*/ 52 w 133"/>
              <a:gd name="T59" fmla="*/ 132 h 146"/>
              <a:gd name="T60" fmla="*/ 101 w 133"/>
              <a:gd name="T61" fmla="*/ 103 h 146"/>
              <a:gd name="T62" fmla="*/ 91 w 133"/>
              <a:gd name="T63" fmla="*/ 79 h 146"/>
              <a:gd name="T64" fmla="*/ 77 w 133"/>
              <a:gd name="T65" fmla="*/ 73 h 146"/>
              <a:gd name="T66" fmla="*/ 60 w 133"/>
              <a:gd name="T67" fmla="*/ 71 h 146"/>
              <a:gd name="T68" fmla="*/ 51 w 133"/>
              <a:gd name="T69" fmla="*/ 87 h 146"/>
              <a:gd name="T70" fmla="*/ 51 w 133"/>
              <a:gd name="T71" fmla="*/ 109 h 146"/>
              <a:gd name="T72" fmla="*/ 51 w 133"/>
              <a:gd name="T73" fmla="*/ 12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3" h="146">
                <a:moveTo>
                  <a:pt x="0" y="146"/>
                </a:moveTo>
                <a:cubicBezTo>
                  <a:pt x="0" y="137"/>
                  <a:pt x="0" y="137"/>
                  <a:pt x="0" y="137"/>
                </a:cubicBezTo>
                <a:cubicBezTo>
                  <a:pt x="1" y="136"/>
                  <a:pt x="4" y="136"/>
                  <a:pt x="8" y="135"/>
                </a:cubicBezTo>
                <a:cubicBezTo>
                  <a:pt x="12" y="134"/>
                  <a:pt x="16" y="134"/>
                  <a:pt x="18" y="133"/>
                </a:cubicBezTo>
                <a:cubicBezTo>
                  <a:pt x="18" y="132"/>
                  <a:pt x="19" y="131"/>
                  <a:pt x="19" y="130"/>
                </a:cubicBezTo>
                <a:cubicBezTo>
                  <a:pt x="19" y="129"/>
                  <a:pt x="20" y="128"/>
                  <a:pt x="20" y="127"/>
                </a:cubicBezTo>
                <a:cubicBezTo>
                  <a:pt x="20" y="126"/>
                  <a:pt x="20" y="125"/>
                  <a:pt x="20" y="124"/>
                </a:cubicBezTo>
                <a:cubicBezTo>
                  <a:pt x="21" y="123"/>
                  <a:pt x="21" y="122"/>
                  <a:pt x="21" y="120"/>
                </a:cubicBezTo>
                <a:cubicBezTo>
                  <a:pt x="21" y="119"/>
                  <a:pt x="21" y="118"/>
                  <a:pt x="21" y="117"/>
                </a:cubicBezTo>
                <a:cubicBezTo>
                  <a:pt x="21" y="116"/>
                  <a:pt x="21" y="115"/>
                  <a:pt x="21" y="114"/>
                </a:cubicBezTo>
                <a:cubicBezTo>
                  <a:pt x="21" y="112"/>
                  <a:pt x="21" y="111"/>
                  <a:pt x="21" y="111"/>
                </a:cubicBezTo>
                <a:cubicBezTo>
                  <a:pt x="21" y="49"/>
                  <a:pt x="20" y="17"/>
                  <a:pt x="19" y="14"/>
                </a:cubicBezTo>
                <a:cubicBezTo>
                  <a:pt x="18" y="13"/>
                  <a:pt x="18" y="13"/>
                  <a:pt x="17" y="13"/>
                </a:cubicBezTo>
                <a:cubicBezTo>
                  <a:pt x="15" y="12"/>
                  <a:pt x="14" y="12"/>
                  <a:pt x="12" y="12"/>
                </a:cubicBezTo>
                <a:cubicBezTo>
                  <a:pt x="11" y="11"/>
                  <a:pt x="9" y="11"/>
                  <a:pt x="8" y="11"/>
                </a:cubicBezTo>
                <a:cubicBezTo>
                  <a:pt x="6" y="11"/>
                  <a:pt x="5" y="11"/>
                  <a:pt x="3" y="10"/>
                </a:cubicBezTo>
                <a:cubicBezTo>
                  <a:pt x="2" y="10"/>
                  <a:pt x="1" y="10"/>
                  <a:pt x="0" y="10"/>
                </a:cubicBezTo>
                <a:cubicBezTo>
                  <a:pt x="0" y="2"/>
                  <a:pt x="0" y="2"/>
                  <a:pt x="0" y="2"/>
                </a:cubicBezTo>
                <a:cubicBezTo>
                  <a:pt x="6" y="2"/>
                  <a:pt x="17" y="2"/>
                  <a:pt x="32" y="1"/>
                </a:cubicBezTo>
                <a:cubicBezTo>
                  <a:pt x="47" y="1"/>
                  <a:pt x="59" y="0"/>
                  <a:pt x="67" y="0"/>
                </a:cubicBezTo>
                <a:cubicBezTo>
                  <a:pt x="69" y="0"/>
                  <a:pt x="71" y="0"/>
                  <a:pt x="74" y="0"/>
                </a:cubicBezTo>
                <a:cubicBezTo>
                  <a:pt x="77" y="0"/>
                  <a:pt x="79" y="0"/>
                  <a:pt x="80" y="0"/>
                </a:cubicBezTo>
                <a:cubicBezTo>
                  <a:pt x="85" y="0"/>
                  <a:pt x="89" y="1"/>
                  <a:pt x="93" y="2"/>
                </a:cubicBezTo>
                <a:cubicBezTo>
                  <a:pt x="97" y="2"/>
                  <a:pt x="101" y="4"/>
                  <a:pt x="105" y="6"/>
                </a:cubicBezTo>
                <a:cubicBezTo>
                  <a:pt x="109" y="7"/>
                  <a:pt x="113" y="10"/>
                  <a:pt x="115" y="12"/>
                </a:cubicBezTo>
                <a:cubicBezTo>
                  <a:pt x="118" y="15"/>
                  <a:pt x="121" y="18"/>
                  <a:pt x="122" y="22"/>
                </a:cubicBezTo>
                <a:cubicBezTo>
                  <a:pt x="124" y="26"/>
                  <a:pt x="125" y="31"/>
                  <a:pt x="125" y="35"/>
                </a:cubicBezTo>
                <a:cubicBezTo>
                  <a:pt x="125" y="39"/>
                  <a:pt x="125" y="42"/>
                  <a:pt x="124" y="44"/>
                </a:cubicBezTo>
                <a:cubicBezTo>
                  <a:pt x="122" y="47"/>
                  <a:pt x="121" y="49"/>
                  <a:pt x="120" y="51"/>
                </a:cubicBezTo>
                <a:cubicBezTo>
                  <a:pt x="118" y="53"/>
                  <a:pt x="116" y="55"/>
                  <a:pt x="114" y="57"/>
                </a:cubicBezTo>
                <a:cubicBezTo>
                  <a:pt x="111" y="58"/>
                  <a:pt x="109" y="60"/>
                  <a:pt x="107" y="61"/>
                </a:cubicBezTo>
                <a:cubicBezTo>
                  <a:pt x="105" y="62"/>
                  <a:pt x="102" y="63"/>
                  <a:pt x="99" y="65"/>
                </a:cubicBezTo>
                <a:cubicBezTo>
                  <a:pt x="109" y="67"/>
                  <a:pt x="117" y="71"/>
                  <a:pt x="123" y="77"/>
                </a:cubicBezTo>
                <a:cubicBezTo>
                  <a:pt x="130" y="83"/>
                  <a:pt x="133" y="91"/>
                  <a:pt x="133" y="101"/>
                </a:cubicBezTo>
                <a:cubicBezTo>
                  <a:pt x="133" y="107"/>
                  <a:pt x="132" y="113"/>
                  <a:pt x="130" y="118"/>
                </a:cubicBezTo>
                <a:cubicBezTo>
                  <a:pt x="127" y="123"/>
                  <a:pt x="124" y="127"/>
                  <a:pt x="121" y="130"/>
                </a:cubicBezTo>
                <a:cubicBezTo>
                  <a:pt x="117" y="133"/>
                  <a:pt x="113" y="136"/>
                  <a:pt x="108" y="138"/>
                </a:cubicBezTo>
                <a:cubicBezTo>
                  <a:pt x="103" y="140"/>
                  <a:pt x="97" y="142"/>
                  <a:pt x="92" y="143"/>
                </a:cubicBezTo>
                <a:cubicBezTo>
                  <a:pt x="87" y="144"/>
                  <a:pt x="81" y="144"/>
                  <a:pt x="76" y="144"/>
                </a:cubicBezTo>
                <a:cubicBezTo>
                  <a:pt x="73" y="144"/>
                  <a:pt x="69" y="144"/>
                  <a:pt x="63" y="144"/>
                </a:cubicBezTo>
                <a:cubicBezTo>
                  <a:pt x="58" y="143"/>
                  <a:pt x="53" y="143"/>
                  <a:pt x="51" y="143"/>
                </a:cubicBezTo>
                <a:cubicBezTo>
                  <a:pt x="44" y="143"/>
                  <a:pt x="34" y="144"/>
                  <a:pt x="22" y="144"/>
                </a:cubicBezTo>
                <a:cubicBezTo>
                  <a:pt x="9" y="145"/>
                  <a:pt x="2" y="146"/>
                  <a:pt x="0" y="146"/>
                </a:cubicBezTo>
                <a:close/>
                <a:moveTo>
                  <a:pt x="51" y="62"/>
                </a:moveTo>
                <a:cubicBezTo>
                  <a:pt x="54" y="62"/>
                  <a:pt x="57" y="62"/>
                  <a:pt x="61" y="62"/>
                </a:cubicBezTo>
                <a:cubicBezTo>
                  <a:pt x="66" y="62"/>
                  <a:pt x="71" y="62"/>
                  <a:pt x="75" y="61"/>
                </a:cubicBezTo>
                <a:cubicBezTo>
                  <a:pt x="79" y="60"/>
                  <a:pt x="82" y="59"/>
                  <a:pt x="85" y="57"/>
                </a:cubicBezTo>
                <a:cubicBezTo>
                  <a:pt x="88" y="55"/>
                  <a:pt x="91" y="52"/>
                  <a:pt x="92" y="48"/>
                </a:cubicBezTo>
                <a:cubicBezTo>
                  <a:pt x="94" y="45"/>
                  <a:pt x="95" y="40"/>
                  <a:pt x="95" y="35"/>
                </a:cubicBezTo>
                <a:cubicBezTo>
                  <a:pt x="95" y="30"/>
                  <a:pt x="94" y="27"/>
                  <a:pt x="92" y="23"/>
                </a:cubicBezTo>
                <a:cubicBezTo>
                  <a:pt x="90" y="20"/>
                  <a:pt x="87" y="17"/>
                  <a:pt x="84" y="16"/>
                </a:cubicBezTo>
                <a:cubicBezTo>
                  <a:pt x="81" y="14"/>
                  <a:pt x="78" y="12"/>
                  <a:pt x="74" y="11"/>
                </a:cubicBezTo>
                <a:cubicBezTo>
                  <a:pt x="70" y="11"/>
                  <a:pt x="67" y="10"/>
                  <a:pt x="62" y="10"/>
                </a:cubicBezTo>
                <a:cubicBezTo>
                  <a:pt x="59" y="10"/>
                  <a:pt x="55" y="10"/>
                  <a:pt x="50" y="11"/>
                </a:cubicBezTo>
                <a:cubicBezTo>
                  <a:pt x="50" y="14"/>
                  <a:pt x="50" y="19"/>
                  <a:pt x="50" y="26"/>
                </a:cubicBezTo>
                <a:cubicBezTo>
                  <a:pt x="51" y="32"/>
                  <a:pt x="51" y="37"/>
                  <a:pt x="51" y="40"/>
                </a:cubicBezTo>
                <a:cubicBezTo>
                  <a:pt x="51" y="42"/>
                  <a:pt x="51" y="44"/>
                  <a:pt x="51" y="48"/>
                </a:cubicBezTo>
                <a:cubicBezTo>
                  <a:pt x="51" y="51"/>
                  <a:pt x="51" y="53"/>
                  <a:pt x="51" y="55"/>
                </a:cubicBezTo>
                <a:cubicBezTo>
                  <a:pt x="51" y="58"/>
                  <a:pt x="51" y="60"/>
                  <a:pt x="51" y="62"/>
                </a:cubicBezTo>
                <a:close/>
                <a:moveTo>
                  <a:pt x="52" y="132"/>
                </a:moveTo>
                <a:cubicBezTo>
                  <a:pt x="57" y="134"/>
                  <a:pt x="61" y="135"/>
                  <a:pt x="65" y="135"/>
                </a:cubicBezTo>
                <a:cubicBezTo>
                  <a:pt x="89" y="135"/>
                  <a:pt x="101" y="125"/>
                  <a:pt x="101" y="103"/>
                </a:cubicBezTo>
                <a:cubicBezTo>
                  <a:pt x="101" y="96"/>
                  <a:pt x="100" y="91"/>
                  <a:pt x="97" y="86"/>
                </a:cubicBezTo>
                <a:cubicBezTo>
                  <a:pt x="95" y="84"/>
                  <a:pt x="93" y="81"/>
                  <a:pt x="91" y="79"/>
                </a:cubicBezTo>
                <a:cubicBezTo>
                  <a:pt x="89" y="77"/>
                  <a:pt x="87" y="76"/>
                  <a:pt x="85" y="75"/>
                </a:cubicBezTo>
                <a:cubicBezTo>
                  <a:pt x="83" y="74"/>
                  <a:pt x="80" y="73"/>
                  <a:pt x="77" y="73"/>
                </a:cubicBezTo>
                <a:cubicBezTo>
                  <a:pt x="74" y="72"/>
                  <a:pt x="72" y="72"/>
                  <a:pt x="69" y="72"/>
                </a:cubicBezTo>
                <a:cubicBezTo>
                  <a:pt x="67" y="72"/>
                  <a:pt x="64" y="71"/>
                  <a:pt x="60" y="71"/>
                </a:cubicBezTo>
                <a:cubicBezTo>
                  <a:pt x="56" y="71"/>
                  <a:pt x="53" y="72"/>
                  <a:pt x="51" y="72"/>
                </a:cubicBezTo>
                <a:cubicBezTo>
                  <a:pt x="51" y="76"/>
                  <a:pt x="51" y="81"/>
                  <a:pt x="51" y="87"/>
                </a:cubicBezTo>
                <a:cubicBezTo>
                  <a:pt x="51" y="94"/>
                  <a:pt x="51" y="99"/>
                  <a:pt x="51" y="102"/>
                </a:cubicBezTo>
                <a:cubicBezTo>
                  <a:pt x="51" y="103"/>
                  <a:pt x="51" y="105"/>
                  <a:pt x="51" y="109"/>
                </a:cubicBezTo>
                <a:cubicBezTo>
                  <a:pt x="51" y="112"/>
                  <a:pt x="51" y="116"/>
                  <a:pt x="51" y="118"/>
                </a:cubicBezTo>
                <a:cubicBezTo>
                  <a:pt x="51" y="120"/>
                  <a:pt x="51" y="123"/>
                  <a:pt x="51" y="126"/>
                </a:cubicBezTo>
                <a:cubicBezTo>
                  <a:pt x="51" y="129"/>
                  <a:pt x="52" y="131"/>
                  <a:pt x="52" y="1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51" name="Freeform 53">
            <a:extLst>
              <a:ext uri="{FF2B5EF4-FFF2-40B4-BE49-F238E27FC236}">
                <a16:creationId xmlns:a16="http://schemas.microsoft.com/office/drawing/2014/main" id="{E5B534FF-8B4D-4AA8-BBA3-E70DA0F1D9E9}"/>
              </a:ext>
            </a:extLst>
          </p:cNvPr>
          <p:cNvSpPr/>
          <p:nvPr/>
        </p:nvSpPr>
        <p:spPr bwMode="auto">
          <a:xfrm>
            <a:off x="5381138" y="1349547"/>
            <a:ext cx="235032" cy="350740"/>
          </a:xfrm>
          <a:custGeom>
            <a:avLst/>
            <a:gdLst>
              <a:gd name="T0" fmla="*/ 0 w 97"/>
              <a:gd name="T1" fmla="*/ 145 h 146"/>
              <a:gd name="T2" fmla="*/ 2 w 97"/>
              <a:gd name="T3" fmla="*/ 137 h 146"/>
              <a:gd name="T4" fmla="*/ 9 w 97"/>
              <a:gd name="T5" fmla="*/ 135 h 146"/>
              <a:gd name="T6" fmla="*/ 20 w 97"/>
              <a:gd name="T7" fmla="*/ 132 h 146"/>
              <a:gd name="T8" fmla="*/ 24 w 97"/>
              <a:gd name="T9" fmla="*/ 122 h 146"/>
              <a:gd name="T10" fmla="*/ 30 w 97"/>
              <a:gd name="T11" fmla="*/ 95 h 146"/>
              <a:gd name="T12" fmla="*/ 41 w 97"/>
              <a:gd name="T13" fmla="*/ 44 h 146"/>
              <a:gd name="T14" fmla="*/ 45 w 97"/>
              <a:gd name="T15" fmla="*/ 15 h 146"/>
              <a:gd name="T16" fmla="*/ 45 w 97"/>
              <a:gd name="T17" fmla="*/ 13 h 146"/>
              <a:gd name="T18" fmla="*/ 40 w 97"/>
              <a:gd name="T19" fmla="*/ 11 h 146"/>
              <a:gd name="T20" fmla="*/ 34 w 97"/>
              <a:gd name="T21" fmla="*/ 11 h 146"/>
              <a:gd name="T22" fmla="*/ 28 w 97"/>
              <a:gd name="T23" fmla="*/ 10 h 146"/>
              <a:gd name="T24" fmla="*/ 30 w 97"/>
              <a:gd name="T25" fmla="*/ 0 h 146"/>
              <a:gd name="T26" fmla="*/ 41 w 97"/>
              <a:gd name="T27" fmla="*/ 1 h 146"/>
              <a:gd name="T28" fmla="*/ 56 w 97"/>
              <a:gd name="T29" fmla="*/ 2 h 146"/>
              <a:gd name="T30" fmla="*/ 67 w 97"/>
              <a:gd name="T31" fmla="*/ 2 h 146"/>
              <a:gd name="T32" fmla="*/ 76 w 97"/>
              <a:gd name="T33" fmla="*/ 2 h 146"/>
              <a:gd name="T34" fmla="*/ 88 w 97"/>
              <a:gd name="T35" fmla="*/ 1 h 146"/>
              <a:gd name="T36" fmla="*/ 97 w 97"/>
              <a:gd name="T37" fmla="*/ 0 h 146"/>
              <a:gd name="T38" fmla="*/ 95 w 97"/>
              <a:gd name="T39" fmla="*/ 9 h 146"/>
              <a:gd name="T40" fmla="*/ 86 w 97"/>
              <a:gd name="T41" fmla="*/ 11 h 146"/>
              <a:gd name="T42" fmla="*/ 75 w 97"/>
              <a:gd name="T43" fmla="*/ 15 h 146"/>
              <a:gd name="T44" fmla="*/ 74 w 97"/>
              <a:gd name="T45" fmla="*/ 19 h 146"/>
              <a:gd name="T46" fmla="*/ 73 w 97"/>
              <a:gd name="T47" fmla="*/ 22 h 146"/>
              <a:gd name="T48" fmla="*/ 72 w 97"/>
              <a:gd name="T49" fmla="*/ 27 h 146"/>
              <a:gd name="T50" fmla="*/ 72 w 97"/>
              <a:gd name="T51" fmla="*/ 31 h 146"/>
              <a:gd name="T52" fmla="*/ 64 w 97"/>
              <a:gd name="T53" fmla="*/ 70 h 146"/>
              <a:gd name="T54" fmla="*/ 56 w 97"/>
              <a:gd name="T55" fmla="*/ 104 h 146"/>
              <a:gd name="T56" fmla="*/ 55 w 97"/>
              <a:gd name="T57" fmla="*/ 109 h 146"/>
              <a:gd name="T58" fmla="*/ 53 w 97"/>
              <a:gd name="T59" fmla="*/ 118 h 146"/>
              <a:gd name="T60" fmla="*/ 52 w 97"/>
              <a:gd name="T61" fmla="*/ 126 h 146"/>
              <a:gd name="T62" fmla="*/ 51 w 97"/>
              <a:gd name="T63" fmla="*/ 131 h 146"/>
              <a:gd name="T64" fmla="*/ 51 w 97"/>
              <a:gd name="T65" fmla="*/ 133 h 146"/>
              <a:gd name="T66" fmla="*/ 69 w 97"/>
              <a:gd name="T67" fmla="*/ 136 h 146"/>
              <a:gd name="T68" fmla="*/ 67 w 97"/>
              <a:gd name="T69" fmla="*/ 145 h 146"/>
              <a:gd name="T70" fmla="*/ 64 w 97"/>
              <a:gd name="T71" fmla="*/ 145 h 146"/>
              <a:gd name="T72" fmla="*/ 61 w 97"/>
              <a:gd name="T73" fmla="*/ 146 h 146"/>
              <a:gd name="T74" fmla="*/ 53 w 97"/>
              <a:gd name="T75" fmla="*/ 145 h 146"/>
              <a:gd name="T76" fmla="*/ 45 w 97"/>
              <a:gd name="T77" fmla="*/ 144 h 146"/>
              <a:gd name="T78" fmla="*/ 25 w 97"/>
              <a:gd name="T79" fmla="*/ 143 h 146"/>
              <a:gd name="T80" fmla="*/ 12 w 97"/>
              <a:gd name="T81" fmla="*/ 144 h 146"/>
              <a:gd name="T82" fmla="*/ 0 w 97"/>
              <a:gd name="T83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7" h="146">
                <a:moveTo>
                  <a:pt x="0" y="145"/>
                </a:moveTo>
                <a:cubicBezTo>
                  <a:pt x="2" y="137"/>
                  <a:pt x="2" y="137"/>
                  <a:pt x="2" y="137"/>
                </a:cubicBezTo>
                <a:cubicBezTo>
                  <a:pt x="2" y="137"/>
                  <a:pt x="5" y="137"/>
                  <a:pt x="9" y="135"/>
                </a:cubicBezTo>
                <a:cubicBezTo>
                  <a:pt x="14" y="134"/>
                  <a:pt x="18" y="133"/>
                  <a:pt x="20" y="132"/>
                </a:cubicBezTo>
                <a:cubicBezTo>
                  <a:pt x="22" y="130"/>
                  <a:pt x="23" y="126"/>
                  <a:pt x="24" y="122"/>
                </a:cubicBezTo>
                <a:cubicBezTo>
                  <a:pt x="24" y="122"/>
                  <a:pt x="26" y="113"/>
                  <a:pt x="30" y="95"/>
                </a:cubicBezTo>
                <a:cubicBezTo>
                  <a:pt x="34" y="77"/>
                  <a:pt x="37" y="60"/>
                  <a:pt x="41" y="44"/>
                </a:cubicBezTo>
                <a:cubicBezTo>
                  <a:pt x="44" y="27"/>
                  <a:pt x="45" y="18"/>
                  <a:pt x="45" y="15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2" y="12"/>
                  <a:pt x="40" y="11"/>
                </a:cubicBezTo>
                <a:cubicBezTo>
                  <a:pt x="38" y="11"/>
                  <a:pt x="36" y="11"/>
                  <a:pt x="34" y="11"/>
                </a:cubicBezTo>
                <a:cubicBezTo>
                  <a:pt x="31" y="10"/>
                  <a:pt x="29" y="10"/>
                  <a:pt x="28" y="10"/>
                </a:cubicBezTo>
                <a:cubicBezTo>
                  <a:pt x="30" y="0"/>
                  <a:pt x="30" y="0"/>
                  <a:pt x="30" y="0"/>
                </a:cubicBezTo>
                <a:cubicBezTo>
                  <a:pt x="32" y="0"/>
                  <a:pt x="36" y="1"/>
                  <a:pt x="41" y="1"/>
                </a:cubicBezTo>
                <a:cubicBezTo>
                  <a:pt x="47" y="1"/>
                  <a:pt x="52" y="1"/>
                  <a:pt x="56" y="2"/>
                </a:cubicBezTo>
                <a:cubicBezTo>
                  <a:pt x="59" y="2"/>
                  <a:pt x="63" y="2"/>
                  <a:pt x="67" y="2"/>
                </a:cubicBezTo>
                <a:cubicBezTo>
                  <a:pt x="70" y="2"/>
                  <a:pt x="73" y="2"/>
                  <a:pt x="76" y="2"/>
                </a:cubicBezTo>
                <a:cubicBezTo>
                  <a:pt x="79" y="1"/>
                  <a:pt x="83" y="1"/>
                  <a:pt x="88" y="1"/>
                </a:cubicBezTo>
                <a:cubicBezTo>
                  <a:pt x="92" y="1"/>
                  <a:pt x="95" y="0"/>
                  <a:pt x="97" y="0"/>
                </a:cubicBezTo>
                <a:cubicBezTo>
                  <a:pt x="97" y="3"/>
                  <a:pt x="96" y="6"/>
                  <a:pt x="95" y="9"/>
                </a:cubicBezTo>
                <a:cubicBezTo>
                  <a:pt x="93" y="9"/>
                  <a:pt x="90" y="10"/>
                  <a:pt x="86" y="11"/>
                </a:cubicBezTo>
                <a:cubicBezTo>
                  <a:pt x="81" y="13"/>
                  <a:pt x="78" y="14"/>
                  <a:pt x="75" y="15"/>
                </a:cubicBezTo>
                <a:cubicBezTo>
                  <a:pt x="75" y="16"/>
                  <a:pt x="74" y="17"/>
                  <a:pt x="74" y="19"/>
                </a:cubicBezTo>
                <a:cubicBezTo>
                  <a:pt x="74" y="20"/>
                  <a:pt x="73" y="21"/>
                  <a:pt x="73" y="22"/>
                </a:cubicBezTo>
                <a:cubicBezTo>
                  <a:pt x="73" y="23"/>
                  <a:pt x="73" y="25"/>
                  <a:pt x="72" y="27"/>
                </a:cubicBezTo>
                <a:cubicBezTo>
                  <a:pt x="72" y="29"/>
                  <a:pt x="72" y="30"/>
                  <a:pt x="72" y="31"/>
                </a:cubicBezTo>
                <a:cubicBezTo>
                  <a:pt x="70" y="40"/>
                  <a:pt x="67" y="53"/>
                  <a:pt x="64" y="70"/>
                </a:cubicBezTo>
                <a:cubicBezTo>
                  <a:pt x="60" y="87"/>
                  <a:pt x="57" y="99"/>
                  <a:pt x="56" y="104"/>
                </a:cubicBezTo>
                <a:cubicBezTo>
                  <a:pt x="56" y="105"/>
                  <a:pt x="56" y="106"/>
                  <a:pt x="55" y="109"/>
                </a:cubicBezTo>
                <a:cubicBezTo>
                  <a:pt x="54" y="113"/>
                  <a:pt x="54" y="115"/>
                  <a:pt x="53" y="118"/>
                </a:cubicBezTo>
                <a:cubicBezTo>
                  <a:pt x="53" y="121"/>
                  <a:pt x="52" y="123"/>
                  <a:pt x="52" y="126"/>
                </a:cubicBezTo>
                <a:cubicBezTo>
                  <a:pt x="51" y="129"/>
                  <a:pt x="51" y="130"/>
                  <a:pt x="51" y="131"/>
                </a:cubicBezTo>
                <a:cubicBezTo>
                  <a:pt x="51" y="133"/>
                  <a:pt x="51" y="133"/>
                  <a:pt x="51" y="133"/>
                </a:cubicBezTo>
                <a:cubicBezTo>
                  <a:pt x="52" y="133"/>
                  <a:pt x="58" y="134"/>
                  <a:pt x="69" y="136"/>
                </a:cubicBezTo>
                <a:cubicBezTo>
                  <a:pt x="68" y="139"/>
                  <a:pt x="68" y="142"/>
                  <a:pt x="67" y="145"/>
                </a:cubicBezTo>
                <a:cubicBezTo>
                  <a:pt x="66" y="145"/>
                  <a:pt x="65" y="145"/>
                  <a:pt x="64" y="145"/>
                </a:cubicBezTo>
                <a:cubicBezTo>
                  <a:pt x="63" y="146"/>
                  <a:pt x="62" y="146"/>
                  <a:pt x="61" y="146"/>
                </a:cubicBezTo>
                <a:cubicBezTo>
                  <a:pt x="59" y="146"/>
                  <a:pt x="56" y="145"/>
                  <a:pt x="53" y="145"/>
                </a:cubicBezTo>
                <a:cubicBezTo>
                  <a:pt x="49" y="144"/>
                  <a:pt x="46" y="144"/>
                  <a:pt x="45" y="144"/>
                </a:cubicBezTo>
                <a:cubicBezTo>
                  <a:pt x="36" y="144"/>
                  <a:pt x="29" y="143"/>
                  <a:pt x="25" y="143"/>
                </a:cubicBezTo>
                <a:cubicBezTo>
                  <a:pt x="22" y="143"/>
                  <a:pt x="17" y="144"/>
                  <a:pt x="12" y="144"/>
                </a:cubicBezTo>
                <a:cubicBezTo>
                  <a:pt x="6" y="145"/>
                  <a:pt x="2" y="145"/>
                  <a:pt x="0" y="1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52" name="Freeform 54">
            <a:extLst>
              <a:ext uri="{FF2B5EF4-FFF2-40B4-BE49-F238E27FC236}">
                <a16:creationId xmlns:a16="http://schemas.microsoft.com/office/drawing/2014/main" id="{A341D102-8949-436B-A6A9-093E1CBB778C}"/>
              </a:ext>
            </a:extLst>
          </p:cNvPr>
          <p:cNvSpPr>
            <a:spLocks noEditPoints="1"/>
          </p:cNvSpPr>
          <p:nvPr/>
        </p:nvSpPr>
        <p:spPr bwMode="auto">
          <a:xfrm>
            <a:off x="5717414" y="1349547"/>
            <a:ext cx="408595" cy="350740"/>
          </a:xfrm>
          <a:custGeom>
            <a:avLst/>
            <a:gdLst>
              <a:gd name="T0" fmla="*/ 13 w 170"/>
              <a:gd name="T1" fmla="*/ 3 h 146"/>
              <a:gd name="T2" fmla="*/ 45 w 170"/>
              <a:gd name="T3" fmla="*/ 3 h 146"/>
              <a:gd name="T4" fmla="*/ 68 w 170"/>
              <a:gd name="T5" fmla="*/ 3 h 146"/>
              <a:gd name="T6" fmla="*/ 106 w 170"/>
              <a:gd name="T7" fmla="*/ 3 h 146"/>
              <a:gd name="T8" fmla="*/ 110 w 170"/>
              <a:gd name="T9" fmla="*/ 3 h 146"/>
              <a:gd name="T10" fmla="*/ 113 w 170"/>
              <a:gd name="T11" fmla="*/ 2 h 146"/>
              <a:gd name="T12" fmla="*/ 118 w 170"/>
              <a:gd name="T13" fmla="*/ 0 h 146"/>
              <a:gd name="T14" fmla="*/ 121 w 170"/>
              <a:gd name="T15" fmla="*/ 0 h 146"/>
              <a:gd name="T16" fmla="*/ 121 w 170"/>
              <a:gd name="T17" fmla="*/ 43 h 146"/>
              <a:gd name="T18" fmla="*/ 109 w 170"/>
              <a:gd name="T19" fmla="*/ 32 h 146"/>
              <a:gd name="T20" fmla="*/ 107 w 170"/>
              <a:gd name="T21" fmla="*/ 21 h 146"/>
              <a:gd name="T22" fmla="*/ 105 w 170"/>
              <a:gd name="T23" fmla="*/ 16 h 146"/>
              <a:gd name="T24" fmla="*/ 102 w 170"/>
              <a:gd name="T25" fmla="*/ 15 h 146"/>
              <a:gd name="T26" fmla="*/ 99 w 170"/>
              <a:gd name="T27" fmla="*/ 15 h 146"/>
              <a:gd name="T28" fmla="*/ 86 w 170"/>
              <a:gd name="T29" fmla="*/ 15 h 146"/>
              <a:gd name="T30" fmla="*/ 73 w 170"/>
              <a:gd name="T31" fmla="*/ 16 h 146"/>
              <a:gd name="T32" fmla="*/ 72 w 170"/>
              <a:gd name="T33" fmla="*/ 65 h 146"/>
              <a:gd name="T34" fmla="*/ 72 w 170"/>
              <a:gd name="T35" fmla="*/ 115 h 146"/>
              <a:gd name="T36" fmla="*/ 74 w 170"/>
              <a:gd name="T37" fmla="*/ 130 h 146"/>
              <a:gd name="T38" fmla="*/ 97 w 170"/>
              <a:gd name="T39" fmla="*/ 138 h 146"/>
              <a:gd name="T40" fmla="*/ 97 w 170"/>
              <a:gd name="T41" fmla="*/ 145 h 146"/>
              <a:gd name="T42" fmla="*/ 73 w 170"/>
              <a:gd name="T43" fmla="*/ 145 h 146"/>
              <a:gd name="T44" fmla="*/ 39 w 170"/>
              <a:gd name="T45" fmla="*/ 145 h 146"/>
              <a:gd name="T46" fmla="*/ 24 w 170"/>
              <a:gd name="T47" fmla="*/ 141 h 146"/>
              <a:gd name="T48" fmla="*/ 30 w 170"/>
              <a:gd name="T49" fmla="*/ 136 h 146"/>
              <a:gd name="T50" fmla="*/ 47 w 170"/>
              <a:gd name="T51" fmla="*/ 130 h 146"/>
              <a:gd name="T52" fmla="*/ 49 w 170"/>
              <a:gd name="T53" fmla="*/ 66 h 146"/>
              <a:gd name="T54" fmla="*/ 48 w 170"/>
              <a:gd name="T55" fmla="*/ 26 h 146"/>
              <a:gd name="T56" fmla="*/ 48 w 170"/>
              <a:gd name="T57" fmla="*/ 22 h 146"/>
              <a:gd name="T58" fmla="*/ 48 w 170"/>
              <a:gd name="T59" fmla="*/ 17 h 146"/>
              <a:gd name="T60" fmla="*/ 32 w 170"/>
              <a:gd name="T61" fmla="*/ 15 h 146"/>
              <a:gd name="T62" fmla="*/ 16 w 170"/>
              <a:gd name="T63" fmla="*/ 19 h 146"/>
              <a:gd name="T64" fmla="*/ 10 w 170"/>
              <a:gd name="T65" fmla="*/ 36 h 146"/>
              <a:gd name="T66" fmla="*/ 0 w 170"/>
              <a:gd name="T67" fmla="*/ 37 h 146"/>
              <a:gd name="T68" fmla="*/ 8 w 170"/>
              <a:gd name="T69" fmla="*/ 0 h 146"/>
              <a:gd name="T70" fmla="*/ 169 w 170"/>
              <a:gd name="T71" fmla="*/ 123 h 146"/>
              <a:gd name="T72" fmla="*/ 156 w 170"/>
              <a:gd name="T73" fmla="*/ 143 h 146"/>
              <a:gd name="T74" fmla="*/ 147 w 170"/>
              <a:gd name="T75" fmla="*/ 143 h 146"/>
              <a:gd name="T76" fmla="*/ 134 w 170"/>
              <a:gd name="T77" fmla="*/ 123 h 146"/>
              <a:gd name="T78" fmla="*/ 146 w 170"/>
              <a:gd name="T79" fmla="*/ 121 h 146"/>
              <a:gd name="T80" fmla="*/ 138 w 170"/>
              <a:gd name="T81" fmla="*/ 25 h 146"/>
              <a:gd name="T82" fmla="*/ 135 w 170"/>
              <a:gd name="T83" fmla="*/ 19 h 146"/>
              <a:gd name="T84" fmla="*/ 152 w 170"/>
              <a:gd name="T85" fmla="*/ 1 h 146"/>
              <a:gd name="T86" fmla="*/ 168 w 170"/>
              <a:gd name="T87" fmla="*/ 19 h 146"/>
              <a:gd name="T88" fmla="*/ 165 w 170"/>
              <a:gd name="T89" fmla="*/ 25 h 146"/>
              <a:gd name="T90" fmla="*/ 158 w 170"/>
              <a:gd name="T91" fmla="*/ 12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0" h="146">
                <a:moveTo>
                  <a:pt x="8" y="0"/>
                </a:moveTo>
                <a:cubicBezTo>
                  <a:pt x="13" y="3"/>
                  <a:pt x="13" y="3"/>
                  <a:pt x="13" y="3"/>
                </a:cubicBezTo>
                <a:cubicBezTo>
                  <a:pt x="14" y="3"/>
                  <a:pt x="20" y="3"/>
                  <a:pt x="33" y="3"/>
                </a:cubicBezTo>
                <a:cubicBezTo>
                  <a:pt x="36" y="3"/>
                  <a:pt x="40" y="3"/>
                  <a:pt x="45" y="3"/>
                </a:cubicBezTo>
                <a:cubicBezTo>
                  <a:pt x="51" y="3"/>
                  <a:pt x="55" y="3"/>
                  <a:pt x="58" y="3"/>
                </a:cubicBezTo>
                <a:cubicBezTo>
                  <a:pt x="60" y="3"/>
                  <a:pt x="64" y="3"/>
                  <a:pt x="68" y="3"/>
                </a:cubicBezTo>
                <a:cubicBezTo>
                  <a:pt x="73" y="3"/>
                  <a:pt x="76" y="3"/>
                  <a:pt x="78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3"/>
                  <a:pt x="107" y="3"/>
                  <a:pt x="108" y="3"/>
                </a:cubicBezTo>
                <a:cubicBezTo>
                  <a:pt x="109" y="3"/>
                  <a:pt x="110" y="3"/>
                  <a:pt x="110" y="3"/>
                </a:cubicBezTo>
                <a:cubicBezTo>
                  <a:pt x="110" y="3"/>
                  <a:pt x="111" y="3"/>
                  <a:pt x="111" y="3"/>
                </a:cubicBezTo>
                <a:cubicBezTo>
                  <a:pt x="112" y="3"/>
                  <a:pt x="113" y="3"/>
                  <a:pt x="113" y="2"/>
                </a:cubicBezTo>
                <a:cubicBezTo>
                  <a:pt x="114" y="2"/>
                  <a:pt x="114" y="1"/>
                  <a:pt x="115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9" y="0"/>
                  <a:pt x="119" y="0"/>
                  <a:pt x="120" y="0"/>
                </a:cubicBezTo>
                <a:cubicBezTo>
                  <a:pt x="120" y="0"/>
                  <a:pt x="121" y="0"/>
                  <a:pt x="121" y="0"/>
                </a:cubicBezTo>
                <a:cubicBezTo>
                  <a:pt x="121" y="8"/>
                  <a:pt x="121" y="18"/>
                  <a:pt x="121" y="32"/>
                </a:cubicBezTo>
                <a:cubicBezTo>
                  <a:pt x="121" y="37"/>
                  <a:pt x="121" y="41"/>
                  <a:pt x="121" y="43"/>
                </a:cubicBezTo>
                <a:cubicBezTo>
                  <a:pt x="118" y="43"/>
                  <a:pt x="116" y="44"/>
                  <a:pt x="114" y="44"/>
                </a:cubicBezTo>
                <a:cubicBezTo>
                  <a:pt x="113" y="41"/>
                  <a:pt x="111" y="37"/>
                  <a:pt x="109" y="32"/>
                </a:cubicBezTo>
                <a:cubicBezTo>
                  <a:pt x="109" y="32"/>
                  <a:pt x="109" y="30"/>
                  <a:pt x="108" y="28"/>
                </a:cubicBezTo>
                <a:cubicBezTo>
                  <a:pt x="108" y="25"/>
                  <a:pt x="107" y="23"/>
                  <a:pt x="107" y="21"/>
                </a:cubicBezTo>
                <a:cubicBezTo>
                  <a:pt x="106" y="18"/>
                  <a:pt x="106" y="17"/>
                  <a:pt x="106" y="17"/>
                </a:cubicBezTo>
                <a:cubicBezTo>
                  <a:pt x="106" y="17"/>
                  <a:pt x="105" y="16"/>
                  <a:pt x="105" y="16"/>
                </a:cubicBezTo>
                <a:cubicBezTo>
                  <a:pt x="105" y="16"/>
                  <a:pt x="104" y="16"/>
                  <a:pt x="104" y="16"/>
                </a:cubicBezTo>
                <a:cubicBezTo>
                  <a:pt x="103" y="15"/>
                  <a:pt x="103" y="15"/>
                  <a:pt x="102" y="15"/>
                </a:cubicBezTo>
                <a:cubicBezTo>
                  <a:pt x="102" y="15"/>
                  <a:pt x="102" y="15"/>
                  <a:pt x="101" y="15"/>
                </a:cubicBezTo>
                <a:cubicBezTo>
                  <a:pt x="100" y="15"/>
                  <a:pt x="99" y="15"/>
                  <a:pt x="99" y="15"/>
                </a:cubicBezTo>
                <a:cubicBezTo>
                  <a:pt x="98" y="15"/>
                  <a:pt x="96" y="15"/>
                  <a:pt x="93" y="15"/>
                </a:cubicBezTo>
                <a:cubicBezTo>
                  <a:pt x="90" y="15"/>
                  <a:pt x="87" y="15"/>
                  <a:pt x="86" y="15"/>
                </a:cubicBezTo>
                <a:cubicBezTo>
                  <a:pt x="84" y="15"/>
                  <a:pt x="82" y="15"/>
                  <a:pt x="80" y="15"/>
                </a:cubicBezTo>
                <a:cubicBezTo>
                  <a:pt x="77" y="16"/>
                  <a:pt x="75" y="16"/>
                  <a:pt x="73" y="16"/>
                </a:cubicBezTo>
                <a:cubicBezTo>
                  <a:pt x="72" y="21"/>
                  <a:pt x="72" y="25"/>
                  <a:pt x="72" y="29"/>
                </a:cubicBezTo>
                <a:cubicBezTo>
                  <a:pt x="72" y="35"/>
                  <a:pt x="72" y="47"/>
                  <a:pt x="72" y="65"/>
                </a:cubicBezTo>
                <a:cubicBezTo>
                  <a:pt x="73" y="84"/>
                  <a:pt x="73" y="98"/>
                  <a:pt x="73" y="109"/>
                </a:cubicBezTo>
                <a:cubicBezTo>
                  <a:pt x="73" y="110"/>
                  <a:pt x="73" y="112"/>
                  <a:pt x="72" y="115"/>
                </a:cubicBezTo>
                <a:cubicBezTo>
                  <a:pt x="72" y="119"/>
                  <a:pt x="72" y="122"/>
                  <a:pt x="72" y="124"/>
                </a:cubicBezTo>
                <a:cubicBezTo>
                  <a:pt x="73" y="126"/>
                  <a:pt x="73" y="128"/>
                  <a:pt x="74" y="130"/>
                </a:cubicBezTo>
                <a:cubicBezTo>
                  <a:pt x="76" y="132"/>
                  <a:pt x="80" y="133"/>
                  <a:pt x="85" y="134"/>
                </a:cubicBezTo>
                <a:cubicBezTo>
                  <a:pt x="91" y="136"/>
                  <a:pt x="94" y="137"/>
                  <a:pt x="97" y="138"/>
                </a:cubicBezTo>
                <a:cubicBezTo>
                  <a:pt x="97" y="141"/>
                  <a:pt x="97" y="142"/>
                  <a:pt x="97" y="143"/>
                </a:cubicBezTo>
                <a:cubicBezTo>
                  <a:pt x="97" y="144"/>
                  <a:pt x="97" y="145"/>
                  <a:pt x="97" y="145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89" y="146"/>
                  <a:pt x="82" y="145"/>
                  <a:pt x="73" y="145"/>
                </a:cubicBezTo>
                <a:cubicBezTo>
                  <a:pt x="64" y="144"/>
                  <a:pt x="58" y="144"/>
                  <a:pt x="53" y="144"/>
                </a:cubicBezTo>
                <a:cubicBezTo>
                  <a:pt x="50" y="144"/>
                  <a:pt x="46" y="144"/>
                  <a:pt x="39" y="145"/>
                </a:cubicBezTo>
                <a:cubicBezTo>
                  <a:pt x="33" y="145"/>
                  <a:pt x="28" y="146"/>
                  <a:pt x="25" y="146"/>
                </a:cubicBezTo>
                <a:cubicBezTo>
                  <a:pt x="25" y="142"/>
                  <a:pt x="24" y="141"/>
                  <a:pt x="24" y="141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26" y="138"/>
                  <a:pt x="28" y="137"/>
                  <a:pt x="30" y="136"/>
                </a:cubicBezTo>
                <a:cubicBezTo>
                  <a:pt x="33" y="135"/>
                  <a:pt x="36" y="134"/>
                  <a:pt x="40" y="133"/>
                </a:cubicBezTo>
                <a:cubicBezTo>
                  <a:pt x="43" y="132"/>
                  <a:pt x="45" y="131"/>
                  <a:pt x="47" y="130"/>
                </a:cubicBezTo>
                <a:cubicBezTo>
                  <a:pt x="48" y="128"/>
                  <a:pt x="49" y="116"/>
                  <a:pt x="49" y="94"/>
                </a:cubicBezTo>
                <a:cubicBezTo>
                  <a:pt x="49" y="88"/>
                  <a:pt x="49" y="78"/>
                  <a:pt x="49" y="66"/>
                </a:cubicBezTo>
                <a:cubicBezTo>
                  <a:pt x="48" y="53"/>
                  <a:pt x="48" y="43"/>
                  <a:pt x="48" y="37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26"/>
                  <a:pt x="48" y="25"/>
                  <a:pt x="48" y="24"/>
                </a:cubicBezTo>
                <a:cubicBezTo>
                  <a:pt x="48" y="24"/>
                  <a:pt x="48" y="23"/>
                  <a:pt x="48" y="22"/>
                </a:cubicBezTo>
                <a:cubicBezTo>
                  <a:pt x="48" y="21"/>
                  <a:pt x="48" y="21"/>
                  <a:pt x="48" y="20"/>
                </a:cubicBezTo>
                <a:cubicBezTo>
                  <a:pt x="48" y="19"/>
                  <a:pt x="48" y="18"/>
                  <a:pt x="48" y="17"/>
                </a:cubicBezTo>
                <a:cubicBezTo>
                  <a:pt x="48" y="17"/>
                  <a:pt x="48" y="16"/>
                  <a:pt x="47" y="16"/>
                </a:cubicBezTo>
                <a:cubicBezTo>
                  <a:pt x="47" y="15"/>
                  <a:pt x="42" y="15"/>
                  <a:pt x="32" y="15"/>
                </a:cubicBezTo>
                <a:cubicBezTo>
                  <a:pt x="30" y="15"/>
                  <a:pt x="27" y="15"/>
                  <a:pt x="23" y="16"/>
                </a:cubicBezTo>
                <a:cubicBezTo>
                  <a:pt x="20" y="17"/>
                  <a:pt x="17" y="18"/>
                  <a:pt x="16" y="19"/>
                </a:cubicBezTo>
                <a:cubicBezTo>
                  <a:pt x="15" y="19"/>
                  <a:pt x="14" y="22"/>
                  <a:pt x="13" y="25"/>
                </a:cubicBezTo>
                <a:cubicBezTo>
                  <a:pt x="12" y="29"/>
                  <a:pt x="11" y="33"/>
                  <a:pt x="10" y="36"/>
                </a:cubicBezTo>
                <a:cubicBezTo>
                  <a:pt x="9" y="39"/>
                  <a:pt x="7" y="41"/>
                  <a:pt x="6" y="41"/>
                </a:cubicBezTo>
                <a:cubicBezTo>
                  <a:pt x="3" y="39"/>
                  <a:pt x="1" y="38"/>
                  <a:pt x="0" y="37"/>
                </a:cubicBezTo>
                <a:cubicBezTo>
                  <a:pt x="0" y="1"/>
                  <a:pt x="0" y="1"/>
                  <a:pt x="0" y="1"/>
                </a:cubicBezTo>
                <a:lnTo>
                  <a:pt x="8" y="0"/>
                </a:lnTo>
                <a:close/>
                <a:moveTo>
                  <a:pt x="165" y="121"/>
                </a:moveTo>
                <a:cubicBezTo>
                  <a:pt x="167" y="121"/>
                  <a:pt x="169" y="122"/>
                  <a:pt x="169" y="123"/>
                </a:cubicBezTo>
                <a:cubicBezTo>
                  <a:pt x="170" y="124"/>
                  <a:pt x="169" y="126"/>
                  <a:pt x="168" y="127"/>
                </a:cubicBezTo>
                <a:cubicBezTo>
                  <a:pt x="156" y="143"/>
                  <a:pt x="156" y="143"/>
                  <a:pt x="156" y="143"/>
                </a:cubicBezTo>
                <a:cubicBezTo>
                  <a:pt x="155" y="144"/>
                  <a:pt x="153" y="145"/>
                  <a:pt x="152" y="145"/>
                </a:cubicBezTo>
                <a:cubicBezTo>
                  <a:pt x="150" y="145"/>
                  <a:pt x="148" y="144"/>
                  <a:pt x="147" y="143"/>
                </a:cubicBezTo>
                <a:cubicBezTo>
                  <a:pt x="135" y="127"/>
                  <a:pt x="135" y="127"/>
                  <a:pt x="135" y="127"/>
                </a:cubicBezTo>
                <a:cubicBezTo>
                  <a:pt x="134" y="126"/>
                  <a:pt x="133" y="124"/>
                  <a:pt x="134" y="123"/>
                </a:cubicBezTo>
                <a:cubicBezTo>
                  <a:pt x="135" y="122"/>
                  <a:pt x="136" y="121"/>
                  <a:pt x="138" y="121"/>
                </a:cubicBezTo>
                <a:cubicBezTo>
                  <a:pt x="146" y="121"/>
                  <a:pt x="146" y="121"/>
                  <a:pt x="146" y="121"/>
                </a:cubicBezTo>
                <a:cubicBezTo>
                  <a:pt x="146" y="25"/>
                  <a:pt x="146" y="25"/>
                  <a:pt x="146" y="25"/>
                </a:cubicBezTo>
                <a:cubicBezTo>
                  <a:pt x="138" y="25"/>
                  <a:pt x="138" y="25"/>
                  <a:pt x="138" y="25"/>
                </a:cubicBezTo>
                <a:cubicBezTo>
                  <a:pt x="136" y="25"/>
                  <a:pt x="135" y="24"/>
                  <a:pt x="134" y="23"/>
                </a:cubicBezTo>
                <a:cubicBezTo>
                  <a:pt x="133" y="22"/>
                  <a:pt x="134" y="20"/>
                  <a:pt x="135" y="19"/>
                </a:cubicBezTo>
                <a:cubicBezTo>
                  <a:pt x="147" y="3"/>
                  <a:pt x="147" y="3"/>
                  <a:pt x="147" y="3"/>
                </a:cubicBezTo>
                <a:cubicBezTo>
                  <a:pt x="148" y="2"/>
                  <a:pt x="150" y="1"/>
                  <a:pt x="152" y="1"/>
                </a:cubicBezTo>
                <a:cubicBezTo>
                  <a:pt x="153" y="1"/>
                  <a:pt x="155" y="2"/>
                  <a:pt x="156" y="3"/>
                </a:cubicBezTo>
                <a:cubicBezTo>
                  <a:pt x="168" y="19"/>
                  <a:pt x="168" y="19"/>
                  <a:pt x="168" y="19"/>
                </a:cubicBezTo>
                <a:cubicBezTo>
                  <a:pt x="169" y="20"/>
                  <a:pt x="170" y="22"/>
                  <a:pt x="169" y="23"/>
                </a:cubicBezTo>
                <a:cubicBezTo>
                  <a:pt x="169" y="24"/>
                  <a:pt x="167" y="25"/>
                  <a:pt x="165" y="25"/>
                </a:cubicBezTo>
                <a:cubicBezTo>
                  <a:pt x="158" y="25"/>
                  <a:pt x="158" y="25"/>
                  <a:pt x="158" y="25"/>
                </a:cubicBezTo>
                <a:cubicBezTo>
                  <a:pt x="158" y="121"/>
                  <a:pt x="158" y="121"/>
                  <a:pt x="158" y="121"/>
                </a:cubicBezTo>
                <a:lnTo>
                  <a:pt x="165" y="12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53" name="Freeform 55">
            <a:extLst>
              <a:ext uri="{FF2B5EF4-FFF2-40B4-BE49-F238E27FC236}">
                <a16:creationId xmlns:a16="http://schemas.microsoft.com/office/drawing/2014/main" id="{5AC69BBF-1BC2-41A9-B4C4-669B8B15EC91}"/>
              </a:ext>
            </a:extLst>
          </p:cNvPr>
          <p:cNvSpPr>
            <a:spLocks noEditPoints="1"/>
          </p:cNvSpPr>
          <p:nvPr/>
        </p:nvSpPr>
        <p:spPr bwMode="auto">
          <a:xfrm>
            <a:off x="6230869" y="1349547"/>
            <a:ext cx="347122" cy="376051"/>
          </a:xfrm>
          <a:custGeom>
            <a:avLst/>
            <a:gdLst>
              <a:gd name="T0" fmla="*/ 13 w 145"/>
              <a:gd name="T1" fmla="*/ 3 h 157"/>
              <a:gd name="T2" fmla="*/ 45 w 145"/>
              <a:gd name="T3" fmla="*/ 3 h 157"/>
              <a:gd name="T4" fmla="*/ 81 w 145"/>
              <a:gd name="T5" fmla="*/ 3 h 157"/>
              <a:gd name="T6" fmla="*/ 133 w 145"/>
              <a:gd name="T7" fmla="*/ 3 h 157"/>
              <a:gd name="T8" fmla="*/ 142 w 145"/>
              <a:gd name="T9" fmla="*/ 0 h 157"/>
              <a:gd name="T10" fmla="*/ 145 w 145"/>
              <a:gd name="T11" fmla="*/ 0 h 157"/>
              <a:gd name="T12" fmla="*/ 145 w 145"/>
              <a:gd name="T13" fmla="*/ 43 h 157"/>
              <a:gd name="T14" fmla="*/ 133 w 145"/>
              <a:gd name="T15" fmla="*/ 32 h 157"/>
              <a:gd name="T16" fmla="*/ 131 w 145"/>
              <a:gd name="T17" fmla="*/ 21 h 157"/>
              <a:gd name="T18" fmla="*/ 128 w 145"/>
              <a:gd name="T19" fmla="*/ 15 h 157"/>
              <a:gd name="T20" fmla="*/ 113 w 145"/>
              <a:gd name="T21" fmla="*/ 15 h 157"/>
              <a:gd name="T22" fmla="*/ 94 w 145"/>
              <a:gd name="T23" fmla="*/ 15 h 157"/>
              <a:gd name="T24" fmla="*/ 84 w 145"/>
              <a:gd name="T25" fmla="*/ 29 h 157"/>
              <a:gd name="T26" fmla="*/ 84 w 145"/>
              <a:gd name="T27" fmla="*/ 38 h 157"/>
              <a:gd name="T28" fmla="*/ 84 w 145"/>
              <a:gd name="T29" fmla="*/ 70 h 157"/>
              <a:gd name="T30" fmla="*/ 84 w 145"/>
              <a:gd name="T31" fmla="*/ 91 h 157"/>
              <a:gd name="T32" fmla="*/ 85 w 145"/>
              <a:gd name="T33" fmla="*/ 106 h 157"/>
              <a:gd name="T34" fmla="*/ 108 w 145"/>
              <a:gd name="T35" fmla="*/ 114 h 157"/>
              <a:gd name="T36" fmla="*/ 109 w 145"/>
              <a:gd name="T37" fmla="*/ 121 h 157"/>
              <a:gd name="T38" fmla="*/ 85 w 145"/>
              <a:gd name="T39" fmla="*/ 121 h 157"/>
              <a:gd name="T40" fmla="*/ 51 w 145"/>
              <a:gd name="T41" fmla="*/ 121 h 157"/>
              <a:gd name="T42" fmla="*/ 36 w 145"/>
              <a:gd name="T43" fmla="*/ 116 h 157"/>
              <a:gd name="T44" fmla="*/ 42 w 145"/>
              <a:gd name="T45" fmla="*/ 112 h 157"/>
              <a:gd name="T46" fmla="*/ 59 w 145"/>
              <a:gd name="T47" fmla="*/ 106 h 157"/>
              <a:gd name="T48" fmla="*/ 61 w 145"/>
              <a:gd name="T49" fmla="*/ 85 h 157"/>
              <a:gd name="T50" fmla="*/ 61 w 145"/>
              <a:gd name="T51" fmla="*/ 56 h 157"/>
              <a:gd name="T52" fmla="*/ 60 w 145"/>
              <a:gd name="T53" fmla="*/ 46 h 157"/>
              <a:gd name="T54" fmla="*/ 60 w 145"/>
              <a:gd name="T55" fmla="*/ 40 h 157"/>
              <a:gd name="T56" fmla="*/ 60 w 145"/>
              <a:gd name="T57" fmla="*/ 25 h 157"/>
              <a:gd name="T58" fmla="*/ 59 w 145"/>
              <a:gd name="T59" fmla="*/ 16 h 157"/>
              <a:gd name="T60" fmla="*/ 29 w 145"/>
              <a:gd name="T61" fmla="*/ 16 h 157"/>
              <a:gd name="T62" fmla="*/ 12 w 145"/>
              <a:gd name="T63" fmla="*/ 25 h 157"/>
              <a:gd name="T64" fmla="*/ 5 w 145"/>
              <a:gd name="T65" fmla="*/ 41 h 157"/>
              <a:gd name="T66" fmla="*/ 0 w 145"/>
              <a:gd name="T67" fmla="*/ 1 h 157"/>
              <a:gd name="T68" fmla="*/ 124 w 145"/>
              <a:gd name="T69" fmla="*/ 122 h 157"/>
              <a:gd name="T70" fmla="*/ 133 w 145"/>
              <a:gd name="T71" fmla="*/ 127 h 157"/>
              <a:gd name="T72" fmla="*/ 142 w 145"/>
              <a:gd name="T73" fmla="*/ 135 h 157"/>
              <a:gd name="T74" fmla="*/ 142 w 145"/>
              <a:gd name="T75" fmla="*/ 144 h 157"/>
              <a:gd name="T76" fmla="*/ 133 w 145"/>
              <a:gd name="T77" fmla="*/ 152 h 157"/>
              <a:gd name="T78" fmla="*/ 124 w 145"/>
              <a:gd name="T79" fmla="*/ 157 h 157"/>
              <a:gd name="T80" fmla="*/ 121 w 145"/>
              <a:gd name="T81" fmla="*/ 154 h 157"/>
              <a:gd name="T82" fmla="*/ 121 w 145"/>
              <a:gd name="T83" fmla="*/ 147 h 157"/>
              <a:gd name="T84" fmla="*/ 24 w 145"/>
              <a:gd name="T85" fmla="*/ 146 h 157"/>
              <a:gd name="T86" fmla="*/ 25 w 145"/>
              <a:gd name="T87" fmla="*/ 151 h 157"/>
              <a:gd name="T88" fmla="*/ 23 w 145"/>
              <a:gd name="T89" fmla="*/ 156 h 157"/>
              <a:gd name="T90" fmla="*/ 17 w 145"/>
              <a:gd name="T91" fmla="*/ 156 h 157"/>
              <a:gd name="T92" fmla="*/ 6 w 145"/>
              <a:gd name="T93" fmla="*/ 147 h 157"/>
              <a:gd name="T94" fmla="*/ 1 w 145"/>
              <a:gd name="T95" fmla="*/ 140 h 157"/>
              <a:gd name="T96" fmla="*/ 6 w 145"/>
              <a:gd name="T97" fmla="*/ 132 h 157"/>
              <a:gd name="T98" fmla="*/ 17 w 145"/>
              <a:gd name="T99" fmla="*/ 123 h 157"/>
              <a:gd name="T100" fmla="*/ 23 w 145"/>
              <a:gd name="T101" fmla="*/ 123 h 157"/>
              <a:gd name="T102" fmla="*/ 25 w 145"/>
              <a:gd name="T103" fmla="*/ 129 h 157"/>
              <a:gd name="T104" fmla="*/ 24 w 145"/>
              <a:gd name="T105" fmla="*/ 133 h 157"/>
              <a:gd name="T106" fmla="*/ 121 w 145"/>
              <a:gd name="T107" fmla="*/ 132 h 157"/>
              <a:gd name="T108" fmla="*/ 121 w 145"/>
              <a:gd name="T109" fmla="*/ 125 h 157"/>
              <a:gd name="T110" fmla="*/ 124 w 145"/>
              <a:gd name="T111" fmla="*/ 122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5" h="157">
                <a:moveTo>
                  <a:pt x="8" y="0"/>
                </a:moveTo>
                <a:cubicBezTo>
                  <a:pt x="13" y="3"/>
                  <a:pt x="13" y="3"/>
                  <a:pt x="13" y="3"/>
                </a:cubicBezTo>
                <a:cubicBezTo>
                  <a:pt x="14" y="3"/>
                  <a:pt x="20" y="3"/>
                  <a:pt x="33" y="3"/>
                </a:cubicBezTo>
                <a:cubicBezTo>
                  <a:pt x="36" y="3"/>
                  <a:pt x="40" y="3"/>
                  <a:pt x="45" y="3"/>
                </a:cubicBezTo>
                <a:cubicBezTo>
                  <a:pt x="51" y="3"/>
                  <a:pt x="55" y="3"/>
                  <a:pt x="58" y="3"/>
                </a:cubicBezTo>
                <a:cubicBezTo>
                  <a:pt x="62" y="3"/>
                  <a:pt x="70" y="3"/>
                  <a:pt x="81" y="3"/>
                </a:cubicBezTo>
                <a:cubicBezTo>
                  <a:pt x="92" y="3"/>
                  <a:pt x="102" y="3"/>
                  <a:pt x="110" y="3"/>
                </a:cubicBezTo>
                <a:cubicBezTo>
                  <a:pt x="118" y="3"/>
                  <a:pt x="126" y="3"/>
                  <a:pt x="133" y="3"/>
                </a:cubicBezTo>
                <a:cubicBezTo>
                  <a:pt x="135" y="3"/>
                  <a:pt x="137" y="2"/>
                  <a:pt x="138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3" y="0"/>
                  <a:pt x="143" y="0"/>
                  <a:pt x="144" y="0"/>
                </a:cubicBezTo>
                <a:cubicBezTo>
                  <a:pt x="144" y="0"/>
                  <a:pt x="145" y="0"/>
                  <a:pt x="145" y="0"/>
                </a:cubicBezTo>
                <a:cubicBezTo>
                  <a:pt x="145" y="8"/>
                  <a:pt x="145" y="18"/>
                  <a:pt x="145" y="32"/>
                </a:cubicBezTo>
                <a:cubicBezTo>
                  <a:pt x="145" y="37"/>
                  <a:pt x="145" y="41"/>
                  <a:pt x="145" y="43"/>
                </a:cubicBezTo>
                <a:cubicBezTo>
                  <a:pt x="142" y="43"/>
                  <a:pt x="140" y="44"/>
                  <a:pt x="138" y="44"/>
                </a:cubicBezTo>
                <a:cubicBezTo>
                  <a:pt x="137" y="41"/>
                  <a:pt x="135" y="37"/>
                  <a:pt x="133" y="32"/>
                </a:cubicBezTo>
                <a:cubicBezTo>
                  <a:pt x="133" y="32"/>
                  <a:pt x="133" y="30"/>
                  <a:pt x="132" y="28"/>
                </a:cubicBezTo>
                <a:cubicBezTo>
                  <a:pt x="132" y="25"/>
                  <a:pt x="131" y="23"/>
                  <a:pt x="131" y="21"/>
                </a:cubicBezTo>
                <a:cubicBezTo>
                  <a:pt x="130" y="18"/>
                  <a:pt x="130" y="17"/>
                  <a:pt x="130" y="17"/>
                </a:cubicBezTo>
                <a:cubicBezTo>
                  <a:pt x="130" y="16"/>
                  <a:pt x="129" y="16"/>
                  <a:pt x="128" y="15"/>
                </a:cubicBezTo>
                <a:cubicBezTo>
                  <a:pt x="127" y="15"/>
                  <a:pt x="125" y="15"/>
                  <a:pt x="121" y="15"/>
                </a:cubicBezTo>
                <a:cubicBezTo>
                  <a:pt x="119" y="15"/>
                  <a:pt x="117" y="15"/>
                  <a:pt x="113" y="15"/>
                </a:cubicBezTo>
                <a:cubicBezTo>
                  <a:pt x="109" y="15"/>
                  <a:pt x="105" y="15"/>
                  <a:pt x="103" y="15"/>
                </a:cubicBezTo>
                <a:cubicBezTo>
                  <a:pt x="100" y="15"/>
                  <a:pt x="97" y="15"/>
                  <a:pt x="94" y="15"/>
                </a:cubicBezTo>
                <a:cubicBezTo>
                  <a:pt x="91" y="15"/>
                  <a:pt x="88" y="16"/>
                  <a:pt x="85" y="16"/>
                </a:cubicBezTo>
                <a:cubicBezTo>
                  <a:pt x="84" y="21"/>
                  <a:pt x="84" y="25"/>
                  <a:pt x="84" y="29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42"/>
                  <a:pt x="84" y="47"/>
                  <a:pt x="84" y="53"/>
                </a:cubicBezTo>
                <a:cubicBezTo>
                  <a:pt x="84" y="59"/>
                  <a:pt x="84" y="65"/>
                  <a:pt x="84" y="70"/>
                </a:cubicBezTo>
                <a:cubicBezTo>
                  <a:pt x="84" y="75"/>
                  <a:pt x="84" y="80"/>
                  <a:pt x="84" y="84"/>
                </a:cubicBezTo>
                <a:cubicBezTo>
                  <a:pt x="84" y="85"/>
                  <a:pt x="84" y="88"/>
                  <a:pt x="84" y="91"/>
                </a:cubicBezTo>
                <a:cubicBezTo>
                  <a:pt x="84" y="95"/>
                  <a:pt x="84" y="97"/>
                  <a:pt x="84" y="100"/>
                </a:cubicBezTo>
                <a:cubicBezTo>
                  <a:pt x="84" y="102"/>
                  <a:pt x="85" y="104"/>
                  <a:pt x="85" y="106"/>
                </a:cubicBezTo>
                <a:cubicBezTo>
                  <a:pt x="88" y="108"/>
                  <a:pt x="92" y="109"/>
                  <a:pt x="97" y="110"/>
                </a:cubicBezTo>
                <a:cubicBezTo>
                  <a:pt x="102" y="112"/>
                  <a:pt x="106" y="113"/>
                  <a:pt x="108" y="114"/>
                </a:cubicBezTo>
                <a:cubicBezTo>
                  <a:pt x="109" y="116"/>
                  <a:pt x="109" y="118"/>
                  <a:pt x="109" y="119"/>
                </a:cubicBezTo>
                <a:cubicBezTo>
                  <a:pt x="109" y="119"/>
                  <a:pt x="109" y="120"/>
                  <a:pt x="109" y="121"/>
                </a:cubicBezTo>
                <a:cubicBezTo>
                  <a:pt x="105" y="121"/>
                  <a:pt x="105" y="121"/>
                  <a:pt x="105" y="121"/>
                </a:cubicBezTo>
                <a:cubicBezTo>
                  <a:pt x="101" y="121"/>
                  <a:pt x="94" y="121"/>
                  <a:pt x="85" y="121"/>
                </a:cubicBezTo>
                <a:cubicBezTo>
                  <a:pt x="76" y="120"/>
                  <a:pt x="69" y="120"/>
                  <a:pt x="65" y="120"/>
                </a:cubicBezTo>
                <a:cubicBezTo>
                  <a:pt x="62" y="120"/>
                  <a:pt x="57" y="120"/>
                  <a:pt x="51" y="121"/>
                </a:cubicBezTo>
                <a:cubicBezTo>
                  <a:pt x="45" y="121"/>
                  <a:pt x="40" y="121"/>
                  <a:pt x="37" y="121"/>
                </a:cubicBezTo>
                <a:cubicBezTo>
                  <a:pt x="36" y="118"/>
                  <a:pt x="36" y="117"/>
                  <a:pt x="36" y="116"/>
                </a:cubicBezTo>
                <a:cubicBezTo>
                  <a:pt x="36" y="116"/>
                  <a:pt x="36" y="116"/>
                  <a:pt x="36" y="116"/>
                </a:cubicBezTo>
                <a:cubicBezTo>
                  <a:pt x="37" y="114"/>
                  <a:pt x="39" y="113"/>
                  <a:pt x="42" y="112"/>
                </a:cubicBezTo>
                <a:cubicBezTo>
                  <a:pt x="45" y="111"/>
                  <a:pt x="48" y="110"/>
                  <a:pt x="51" y="109"/>
                </a:cubicBezTo>
                <a:cubicBezTo>
                  <a:pt x="55" y="108"/>
                  <a:pt x="57" y="107"/>
                  <a:pt x="59" y="106"/>
                </a:cubicBezTo>
                <a:cubicBezTo>
                  <a:pt x="59" y="105"/>
                  <a:pt x="60" y="103"/>
                  <a:pt x="60" y="99"/>
                </a:cubicBezTo>
                <a:cubicBezTo>
                  <a:pt x="60" y="96"/>
                  <a:pt x="60" y="91"/>
                  <a:pt x="61" y="85"/>
                </a:cubicBezTo>
                <a:cubicBezTo>
                  <a:pt x="61" y="80"/>
                  <a:pt x="61" y="75"/>
                  <a:pt x="61" y="71"/>
                </a:cubicBezTo>
                <a:cubicBezTo>
                  <a:pt x="61" y="67"/>
                  <a:pt x="61" y="62"/>
                  <a:pt x="61" y="56"/>
                </a:cubicBezTo>
                <a:cubicBezTo>
                  <a:pt x="61" y="51"/>
                  <a:pt x="61" y="48"/>
                  <a:pt x="61" y="48"/>
                </a:cubicBezTo>
                <a:cubicBezTo>
                  <a:pt x="61" y="47"/>
                  <a:pt x="60" y="47"/>
                  <a:pt x="60" y="46"/>
                </a:cubicBezTo>
                <a:cubicBezTo>
                  <a:pt x="60" y="45"/>
                  <a:pt x="60" y="44"/>
                  <a:pt x="60" y="44"/>
                </a:cubicBezTo>
                <a:cubicBezTo>
                  <a:pt x="60" y="43"/>
                  <a:pt x="60" y="42"/>
                  <a:pt x="60" y="40"/>
                </a:cubicBezTo>
                <a:cubicBezTo>
                  <a:pt x="60" y="37"/>
                  <a:pt x="60" y="35"/>
                  <a:pt x="60" y="33"/>
                </a:cubicBezTo>
                <a:cubicBezTo>
                  <a:pt x="60" y="30"/>
                  <a:pt x="60" y="28"/>
                  <a:pt x="60" y="25"/>
                </a:cubicBezTo>
                <a:cubicBezTo>
                  <a:pt x="60" y="23"/>
                  <a:pt x="60" y="21"/>
                  <a:pt x="60" y="19"/>
                </a:cubicBezTo>
                <a:cubicBezTo>
                  <a:pt x="60" y="17"/>
                  <a:pt x="60" y="16"/>
                  <a:pt x="59" y="16"/>
                </a:cubicBezTo>
                <a:cubicBezTo>
                  <a:pt x="59" y="15"/>
                  <a:pt x="54" y="15"/>
                  <a:pt x="44" y="15"/>
                </a:cubicBezTo>
                <a:cubicBezTo>
                  <a:pt x="41" y="15"/>
                  <a:pt x="36" y="15"/>
                  <a:pt x="29" y="16"/>
                </a:cubicBezTo>
                <a:cubicBezTo>
                  <a:pt x="21" y="17"/>
                  <a:pt x="17" y="18"/>
                  <a:pt x="16" y="19"/>
                </a:cubicBezTo>
                <a:cubicBezTo>
                  <a:pt x="14" y="19"/>
                  <a:pt x="13" y="22"/>
                  <a:pt x="12" y="25"/>
                </a:cubicBezTo>
                <a:cubicBezTo>
                  <a:pt x="11" y="29"/>
                  <a:pt x="10" y="33"/>
                  <a:pt x="9" y="36"/>
                </a:cubicBezTo>
                <a:cubicBezTo>
                  <a:pt x="8" y="39"/>
                  <a:pt x="7" y="41"/>
                  <a:pt x="5" y="41"/>
                </a:cubicBezTo>
                <a:cubicBezTo>
                  <a:pt x="3" y="39"/>
                  <a:pt x="1" y="38"/>
                  <a:pt x="0" y="37"/>
                </a:cubicBezTo>
                <a:cubicBezTo>
                  <a:pt x="0" y="1"/>
                  <a:pt x="0" y="1"/>
                  <a:pt x="0" y="1"/>
                </a:cubicBezTo>
                <a:lnTo>
                  <a:pt x="8" y="0"/>
                </a:lnTo>
                <a:close/>
                <a:moveTo>
                  <a:pt x="124" y="122"/>
                </a:moveTo>
                <a:cubicBezTo>
                  <a:pt x="125" y="122"/>
                  <a:pt x="126" y="122"/>
                  <a:pt x="128" y="123"/>
                </a:cubicBezTo>
                <a:cubicBezTo>
                  <a:pt x="130" y="125"/>
                  <a:pt x="132" y="126"/>
                  <a:pt x="133" y="127"/>
                </a:cubicBezTo>
                <a:cubicBezTo>
                  <a:pt x="135" y="129"/>
                  <a:pt x="137" y="130"/>
                  <a:pt x="139" y="132"/>
                </a:cubicBezTo>
                <a:cubicBezTo>
                  <a:pt x="141" y="134"/>
                  <a:pt x="142" y="135"/>
                  <a:pt x="142" y="135"/>
                </a:cubicBezTo>
                <a:cubicBezTo>
                  <a:pt x="144" y="136"/>
                  <a:pt x="145" y="138"/>
                  <a:pt x="145" y="140"/>
                </a:cubicBezTo>
                <a:cubicBezTo>
                  <a:pt x="145" y="141"/>
                  <a:pt x="144" y="143"/>
                  <a:pt x="142" y="144"/>
                </a:cubicBezTo>
                <a:cubicBezTo>
                  <a:pt x="142" y="144"/>
                  <a:pt x="141" y="145"/>
                  <a:pt x="139" y="147"/>
                </a:cubicBezTo>
                <a:cubicBezTo>
                  <a:pt x="137" y="149"/>
                  <a:pt x="135" y="150"/>
                  <a:pt x="133" y="152"/>
                </a:cubicBezTo>
                <a:cubicBezTo>
                  <a:pt x="132" y="153"/>
                  <a:pt x="130" y="154"/>
                  <a:pt x="128" y="156"/>
                </a:cubicBezTo>
                <a:cubicBezTo>
                  <a:pt x="126" y="157"/>
                  <a:pt x="125" y="157"/>
                  <a:pt x="124" y="157"/>
                </a:cubicBezTo>
                <a:cubicBezTo>
                  <a:pt x="123" y="157"/>
                  <a:pt x="122" y="157"/>
                  <a:pt x="122" y="156"/>
                </a:cubicBezTo>
                <a:cubicBezTo>
                  <a:pt x="121" y="156"/>
                  <a:pt x="121" y="155"/>
                  <a:pt x="121" y="154"/>
                </a:cubicBezTo>
                <a:cubicBezTo>
                  <a:pt x="121" y="153"/>
                  <a:pt x="121" y="152"/>
                  <a:pt x="121" y="151"/>
                </a:cubicBezTo>
                <a:cubicBezTo>
                  <a:pt x="121" y="150"/>
                  <a:pt x="121" y="149"/>
                  <a:pt x="121" y="147"/>
                </a:cubicBezTo>
                <a:cubicBezTo>
                  <a:pt x="121" y="146"/>
                  <a:pt x="121" y="146"/>
                  <a:pt x="121" y="146"/>
                </a:cubicBezTo>
                <a:cubicBezTo>
                  <a:pt x="24" y="146"/>
                  <a:pt x="24" y="146"/>
                  <a:pt x="24" y="146"/>
                </a:cubicBezTo>
                <a:cubicBezTo>
                  <a:pt x="24" y="146"/>
                  <a:pt x="24" y="146"/>
                  <a:pt x="24" y="147"/>
                </a:cubicBezTo>
                <a:cubicBezTo>
                  <a:pt x="24" y="149"/>
                  <a:pt x="25" y="150"/>
                  <a:pt x="25" y="151"/>
                </a:cubicBezTo>
                <a:cubicBezTo>
                  <a:pt x="25" y="152"/>
                  <a:pt x="24" y="153"/>
                  <a:pt x="24" y="154"/>
                </a:cubicBezTo>
                <a:cubicBezTo>
                  <a:pt x="24" y="155"/>
                  <a:pt x="24" y="156"/>
                  <a:pt x="23" y="156"/>
                </a:cubicBezTo>
                <a:cubicBezTo>
                  <a:pt x="23" y="157"/>
                  <a:pt x="22" y="157"/>
                  <a:pt x="21" y="157"/>
                </a:cubicBezTo>
                <a:cubicBezTo>
                  <a:pt x="21" y="157"/>
                  <a:pt x="19" y="157"/>
                  <a:pt x="17" y="156"/>
                </a:cubicBezTo>
                <a:cubicBezTo>
                  <a:pt x="16" y="154"/>
                  <a:pt x="14" y="153"/>
                  <a:pt x="12" y="152"/>
                </a:cubicBezTo>
                <a:cubicBezTo>
                  <a:pt x="10" y="150"/>
                  <a:pt x="8" y="149"/>
                  <a:pt x="6" y="147"/>
                </a:cubicBezTo>
                <a:cubicBezTo>
                  <a:pt x="4" y="145"/>
                  <a:pt x="3" y="144"/>
                  <a:pt x="3" y="144"/>
                </a:cubicBezTo>
                <a:cubicBezTo>
                  <a:pt x="1" y="143"/>
                  <a:pt x="1" y="141"/>
                  <a:pt x="1" y="140"/>
                </a:cubicBezTo>
                <a:cubicBezTo>
                  <a:pt x="1" y="138"/>
                  <a:pt x="1" y="136"/>
                  <a:pt x="3" y="135"/>
                </a:cubicBezTo>
                <a:cubicBezTo>
                  <a:pt x="3" y="135"/>
                  <a:pt x="4" y="134"/>
                  <a:pt x="6" y="132"/>
                </a:cubicBezTo>
                <a:cubicBezTo>
                  <a:pt x="8" y="130"/>
                  <a:pt x="10" y="129"/>
                  <a:pt x="12" y="127"/>
                </a:cubicBezTo>
                <a:cubicBezTo>
                  <a:pt x="14" y="126"/>
                  <a:pt x="16" y="125"/>
                  <a:pt x="17" y="123"/>
                </a:cubicBezTo>
                <a:cubicBezTo>
                  <a:pt x="19" y="122"/>
                  <a:pt x="21" y="122"/>
                  <a:pt x="21" y="122"/>
                </a:cubicBezTo>
                <a:cubicBezTo>
                  <a:pt x="22" y="122"/>
                  <a:pt x="23" y="122"/>
                  <a:pt x="23" y="123"/>
                </a:cubicBezTo>
                <a:cubicBezTo>
                  <a:pt x="24" y="123"/>
                  <a:pt x="24" y="124"/>
                  <a:pt x="24" y="125"/>
                </a:cubicBezTo>
                <a:cubicBezTo>
                  <a:pt x="24" y="126"/>
                  <a:pt x="25" y="128"/>
                  <a:pt x="25" y="129"/>
                </a:cubicBezTo>
                <a:cubicBezTo>
                  <a:pt x="25" y="129"/>
                  <a:pt x="24" y="131"/>
                  <a:pt x="24" y="132"/>
                </a:cubicBezTo>
                <a:cubicBezTo>
                  <a:pt x="24" y="133"/>
                  <a:pt x="24" y="133"/>
                  <a:pt x="24" y="133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1" y="133"/>
                  <a:pt x="121" y="133"/>
                  <a:pt x="121" y="132"/>
                </a:cubicBezTo>
                <a:cubicBezTo>
                  <a:pt x="121" y="131"/>
                  <a:pt x="121" y="129"/>
                  <a:pt x="121" y="129"/>
                </a:cubicBezTo>
                <a:cubicBezTo>
                  <a:pt x="121" y="128"/>
                  <a:pt x="121" y="126"/>
                  <a:pt x="121" y="125"/>
                </a:cubicBezTo>
                <a:cubicBezTo>
                  <a:pt x="121" y="124"/>
                  <a:pt x="121" y="123"/>
                  <a:pt x="122" y="123"/>
                </a:cubicBezTo>
                <a:cubicBezTo>
                  <a:pt x="122" y="122"/>
                  <a:pt x="123" y="122"/>
                  <a:pt x="124" y="1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54" name="Freeform 56">
            <a:extLst>
              <a:ext uri="{FF2B5EF4-FFF2-40B4-BE49-F238E27FC236}">
                <a16:creationId xmlns:a16="http://schemas.microsoft.com/office/drawing/2014/main" id="{18DB6425-6F54-463A-8A69-22061E957AA6}"/>
              </a:ext>
            </a:extLst>
          </p:cNvPr>
          <p:cNvSpPr>
            <a:spLocks noEditPoints="1"/>
          </p:cNvSpPr>
          <p:nvPr/>
        </p:nvSpPr>
        <p:spPr bwMode="auto">
          <a:xfrm>
            <a:off x="6682850" y="1349547"/>
            <a:ext cx="404977" cy="318198"/>
          </a:xfrm>
          <a:custGeom>
            <a:avLst/>
            <a:gdLst>
              <a:gd name="T0" fmla="*/ 121 w 169"/>
              <a:gd name="T1" fmla="*/ 6 h 133"/>
              <a:gd name="T2" fmla="*/ 121 w 169"/>
              <a:gd name="T3" fmla="*/ 19 h 133"/>
              <a:gd name="T4" fmla="*/ 119 w 169"/>
              <a:gd name="T5" fmla="*/ 23 h 133"/>
              <a:gd name="T6" fmla="*/ 115 w 169"/>
              <a:gd name="T7" fmla="*/ 25 h 133"/>
              <a:gd name="T8" fmla="*/ 6 w 169"/>
              <a:gd name="T9" fmla="*/ 25 h 133"/>
              <a:gd name="T10" fmla="*/ 1 w 169"/>
              <a:gd name="T11" fmla="*/ 23 h 133"/>
              <a:gd name="T12" fmla="*/ 0 w 169"/>
              <a:gd name="T13" fmla="*/ 19 h 133"/>
              <a:gd name="T14" fmla="*/ 0 w 169"/>
              <a:gd name="T15" fmla="*/ 6 h 133"/>
              <a:gd name="T16" fmla="*/ 1 w 169"/>
              <a:gd name="T17" fmla="*/ 2 h 133"/>
              <a:gd name="T18" fmla="*/ 6 w 169"/>
              <a:gd name="T19" fmla="*/ 0 h 133"/>
              <a:gd name="T20" fmla="*/ 115 w 169"/>
              <a:gd name="T21" fmla="*/ 0 h 133"/>
              <a:gd name="T22" fmla="*/ 119 w 169"/>
              <a:gd name="T23" fmla="*/ 2 h 133"/>
              <a:gd name="T24" fmla="*/ 121 w 169"/>
              <a:gd name="T25" fmla="*/ 6 h 133"/>
              <a:gd name="T26" fmla="*/ 157 w 169"/>
              <a:gd name="T27" fmla="*/ 43 h 133"/>
              <a:gd name="T28" fmla="*/ 157 w 169"/>
              <a:gd name="T29" fmla="*/ 55 h 133"/>
              <a:gd name="T30" fmla="*/ 155 w 169"/>
              <a:gd name="T31" fmla="*/ 59 h 133"/>
              <a:gd name="T32" fmla="*/ 151 w 169"/>
              <a:gd name="T33" fmla="*/ 61 h 133"/>
              <a:gd name="T34" fmla="*/ 6 w 169"/>
              <a:gd name="T35" fmla="*/ 61 h 133"/>
              <a:gd name="T36" fmla="*/ 1 w 169"/>
              <a:gd name="T37" fmla="*/ 59 h 133"/>
              <a:gd name="T38" fmla="*/ 0 w 169"/>
              <a:gd name="T39" fmla="*/ 55 h 133"/>
              <a:gd name="T40" fmla="*/ 0 w 169"/>
              <a:gd name="T41" fmla="*/ 43 h 133"/>
              <a:gd name="T42" fmla="*/ 1 w 169"/>
              <a:gd name="T43" fmla="*/ 38 h 133"/>
              <a:gd name="T44" fmla="*/ 6 w 169"/>
              <a:gd name="T45" fmla="*/ 37 h 133"/>
              <a:gd name="T46" fmla="*/ 151 w 169"/>
              <a:gd name="T47" fmla="*/ 37 h 133"/>
              <a:gd name="T48" fmla="*/ 155 w 169"/>
              <a:gd name="T49" fmla="*/ 38 h 133"/>
              <a:gd name="T50" fmla="*/ 157 w 169"/>
              <a:gd name="T51" fmla="*/ 43 h 133"/>
              <a:gd name="T52" fmla="*/ 133 w 169"/>
              <a:gd name="T53" fmla="*/ 79 h 133"/>
              <a:gd name="T54" fmla="*/ 133 w 169"/>
              <a:gd name="T55" fmla="*/ 91 h 133"/>
              <a:gd name="T56" fmla="*/ 131 w 169"/>
              <a:gd name="T57" fmla="*/ 95 h 133"/>
              <a:gd name="T58" fmla="*/ 127 w 169"/>
              <a:gd name="T59" fmla="*/ 97 h 133"/>
              <a:gd name="T60" fmla="*/ 6 w 169"/>
              <a:gd name="T61" fmla="*/ 97 h 133"/>
              <a:gd name="T62" fmla="*/ 1 w 169"/>
              <a:gd name="T63" fmla="*/ 95 h 133"/>
              <a:gd name="T64" fmla="*/ 0 w 169"/>
              <a:gd name="T65" fmla="*/ 91 h 133"/>
              <a:gd name="T66" fmla="*/ 0 w 169"/>
              <a:gd name="T67" fmla="*/ 79 h 133"/>
              <a:gd name="T68" fmla="*/ 1 w 169"/>
              <a:gd name="T69" fmla="*/ 75 h 133"/>
              <a:gd name="T70" fmla="*/ 6 w 169"/>
              <a:gd name="T71" fmla="*/ 73 h 133"/>
              <a:gd name="T72" fmla="*/ 127 w 169"/>
              <a:gd name="T73" fmla="*/ 73 h 133"/>
              <a:gd name="T74" fmla="*/ 131 w 169"/>
              <a:gd name="T75" fmla="*/ 75 h 133"/>
              <a:gd name="T76" fmla="*/ 133 w 169"/>
              <a:gd name="T77" fmla="*/ 79 h 133"/>
              <a:gd name="T78" fmla="*/ 169 w 169"/>
              <a:gd name="T79" fmla="*/ 115 h 133"/>
              <a:gd name="T80" fmla="*/ 169 w 169"/>
              <a:gd name="T81" fmla="*/ 127 h 133"/>
              <a:gd name="T82" fmla="*/ 167 w 169"/>
              <a:gd name="T83" fmla="*/ 132 h 133"/>
              <a:gd name="T84" fmla="*/ 163 w 169"/>
              <a:gd name="T85" fmla="*/ 133 h 133"/>
              <a:gd name="T86" fmla="*/ 6 w 169"/>
              <a:gd name="T87" fmla="*/ 133 h 133"/>
              <a:gd name="T88" fmla="*/ 1 w 169"/>
              <a:gd name="T89" fmla="*/ 132 h 133"/>
              <a:gd name="T90" fmla="*/ 0 w 169"/>
              <a:gd name="T91" fmla="*/ 127 h 133"/>
              <a:gd name="T92" fmla="*/ 0 w 169"/>
              <a:gd name="T93" fmla="*/ 115 h 133"/>
              <a:gd name="T94" fmla="*/ 1 w 169"/>
              <a:gd name="T95" fmla="*/ 111 h 133"/>
              <a:gd name="T96" fmla="*/ 6 w 169"/>
              <a:gd name="T97" fmla="*/ 109 h 133"/>
              <a:gd name="T98" fmla="*/ 163 w 169"/>
              <a:gd name="T99" fmla="*/ 109 h 133"/>
              <a:gd name="T100" fmla="*/ 167 w 169"/>
              <a:gd name="T101" fmla="*/ 111 h 133"/>
              <a:gd name="T102" fmla="*/ 169 w 169"/>
              <a:gd name="T103" fmla="*/ 11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9" h="133">
                <a:moveTo>
                  <a:pt x="121" y="6"/>
                </a:moveTo>
                <a:cubicBezTo>
                  <a:pt x="121" y="19"/>
                  <a:pt x="121" y="19"/>
                  <a:pt x="121" y="19"/>
                </a:cubicBezTo>
                <a:cubicBezTo>
                  <a:pt x="121" y="20"/>
                  <a:pt x="120" y="22"/>
                  <a:pt x="119" y="23"/>
                </a:cubicBezTo>
                <a:cubicBezTo>
                  <a:pt x="118" y="24"/>
                  <a:pt x="116" y="25"/>
                  <a:pt x="11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4" y="25"/>
                  <a:pt x="3" y="24"/>
                  <a:pt x="1" y="23"/>
                </a:cubicBezTo>
                <a:cubicBezTo>
                  <a:pt x="0" y="22"/>
                  <a:pt x="0" y="20"/>
                  <a:pt x="0" y="19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1" y="2"/>
                </a:cubicBezTo>
                <a:cubicBezTo>
                  <a:pt x="3" y="1"/>
                  <a:pt x="4" y="0"/>
                  <a:pt x="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6" y="0"/>
                  <a:pt x="118" y="1"/>
                  <a:pt x="119" y="2"/>
                </a:cubicBezTo>
                <a:cubicBezTo>
                  <a:pt x="120" y="3"/>
                  <a:pt x="121" y="5"/>
                  <a:pt x="121" y="6"/>
                </a:cubicBezTo>
                <a:close/>
                <a:moveTo>
                  <a:pt x="157" y="43"/>
                </a:moveTo>
                <a:cubicBezTo>
                  <a:pt x="157" y="55"/>
                  <a:pt x="157" y="55"/>
                  <a:pt x="157" y="55"/>
                </a:cubicBezTo>
                <a:cubicBezTo>
                  <a:pt x="157" y="56"/>
                  <a:pt x="156" y="58"/>
                  <a:pt x="155" y="59"/>
                </a:cubicBezTo>
                <a:cubicBezTo>
                  <a:pt x="154" y="60"/>
                  <a:pt x="153" y="61"/>
                  <a:pt x="151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4" y="61"/>
                  <a:pt x="3" y="60"/>
                  <a:pt x="1" y="59"/>
                </a:cubicBezTo>
                <a:cubicBezTo>
                  <a:pt x="0" y="58"/>
                  <a:pt x="0" y="56"/>
                  <a:pt x="0" y="55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1"/>
                  <a:pt x="0" y="40"/>
                  <a:pt x="1" y="38"/>
                </a:cubicBezTo>
                <a:cubicBezTo>
                  <a:pt x="3" y="37"/>
                  <a:pt x="4" y="37"/>
                  <a:pt x="6" y="37"/>
                </a:cubicBezTo>
                <a:cubicBezTo>
                  <a:pt x="151" y="37"/>
                  <a:pt x="151" y="37"/>
                  <a:pt x="151" y="37"/>
                </a:cubicBezTo>
                <a:cubicBezTo>
                  <a:pt x="153" y="37"/>
                  <a:pt x="154" y="37"/>
                  <a:pt x="155" y="38"/>
                </a:cubicBezTo>
                <a:cubicBezTo>
                  <a:pt x="156" y="40"/>
                  <a:pt x="157" y="41"/>
                  <a:pt x="157" y="43"/>
                </a:cubicBezTo>
                <a:close/>
                <a:moveTo>
                  <a:pt x="133" y="79"/>
                </a:moveTo>
                <a:cubicBezTo>
                  <a:pt x="133" y="91"/>
                  <a:pt x="133" y="91"/>
                  <a:pt x="133" y="91"/>
                </a:cubicBezTo>
                <a:cubicBezTo>
                  <a:pt x="133" y="93"/>
                  <a:pt x="132" y="94"/>
                  <a:pt x="131" y="95"/>
                </a:cubicBezTo>
                <a:cubicBezTo>
                  <a:pt x="130" y="97"/>
                  <a:pt x="128" y="97"/>
                  <a:pt x="127" y="97"/>
                </a:cubicBezTo>
                <a:cubicBezTo>
                  <a:pt x="6" y="97"/>
                  <a:pt x="6" y="97"/>
                  <a:pt x="6" y="97"/>
                </a:cubicBezTo>
                <a:cubicBezTo>
                  <a:pt x="4" y="97"/>
                  <a:pt x="3" y="97"/>
                  <a:pt x="1" y="95"/>
                </a:cubicBezTo>
                <a:cubicBezTo>
                  <a:pt x="0" y="94"/>
                  <a:pt x="0" y="93"/>
                  <a:pt x="0" y="91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7"/>
                  <a:pt x="0" y="76"/>
                  <a:pt x="1" y="75"/>
                </a:cubicBezTo>
                <a:cubicBezTo>
                  <a:pt x="3" y="74"/>
                  <a:pt x="4" y="73"/>
                  <a:pt x="6" y="73"/>
                </a:cubicBezTo>
                <a:cubicBezTo>
                  <a:pt x="127" y="73"/>
                  <a:pt x="127" y="73"/>
                  <a:pt x="127" y="73"/>
                </a:cubicBezTo>
                <a:cubicBezTo>
                  <a:pt x="128" y="73"/>
                  <a:pt x="130" y="74"/>
                  <a:pt x="131" y="75"/>
                </a:cubicBezTo>
                <a:cubicBezTo>
                  <a:pt x="132" y="76"/>
                  <a:pt x="133" y="77"/>
                  <a:pt x="133" y="79"/>
                </a:cubicBezTo>
                <a:close/>
                <a:moveTo>
                  <a:pt x="169" y="115"/>
                </a:moveTo>
                <a:cubicBezTo>
                  <a:pt x="169" y="127"/>
                  <a:pt x="169" y="127"/>
                  <a:pt x="169" y="127"/>
                </a:cubicBezTo>
                <a:cubicBezTo>
                  <a:pt x="169" y="129"/>
                  <a:pt x="168" y="130"/>
                  <a:pt x="167" y="132"/>
                </a:cubicBezTo>
                <a:cubicBezTo>
                  <a:pt x="166" y="133"/>
                  <a:pt x="165" y="133"/>
                  <a:pt x="163" y="133"/>
                </a:cubicBezTo>
                <a:cubicBezTo>
                  <a:pt x="6" y="133"/>
                  <a:pt x="6" y="133"/>
                  <a:pt x="6" y="133"/>
                </a:cubicBezTo>
                <a:cubicBezTo>
                  <a:pt x="4" y="133"/>
                  <a:pt x="3" y="133"/>
                  <a:pt x="1" y="132"/>
                </a:cubicBezTo>
                <a:cubicBezTo>
                  <a:pt x="0" y="130"/>
                  <a:pt x="0" y="129"/>
                  <a:pt x="0" y="127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4"/>
                  <a:pt x="0" y="112"/>
                  <a:pt x="1" y="111"/>
                </a:cubicBezTo>
                <a:cubicBezTo>
                  <a:pt x="3" y="110"/>
                  <a:pt x="4" y="109"/>
                  <a:pt x="6" y="109"/>
                </a:cubicBezTo>
                <a:cubicBezTo>
                  <a:pt x="163" y="109"/>
                  <a:pt x="163" y="109"/>
                  <a:pt x="163" y="109"/>
                </a:cubicBezTo>
                <a:cubicBezTo>
                  <a:pt x="165" y="109"/>
                  <a:pt x="166" y="110"/>
                  <a:pt x="167" y="111"/>
                </a:cubicBezTo>
                <a:cubicBezTo>
                  <a:pt x="168" y="112"/>
                  <a:pt x="169" y="114"/>
                  <a:pt x="169" y="11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55" name="Freeform 57">
            <a:extLst>
              <a:ext uri="{FF2B5EF4-FFF2-40B4-BE49-F238E27FC236}">
                <a16:creationId xmlns:a16="http://schemas.microsoft.com/office/drawing/2014/main" id="{1F367B7E-13D8-4431-ADEA-E84344FDF1CD}"/>
              </a:ext>
            </a:extLst>
          </p:cNvPr>
          <p:cNvSpPr>
            <a:spLocks noEditPoints="1"/>
          </p:cNvSpPr>
          <p:nvPr/>
        </p:nvSpPr>
        <p:spPr bwMode="auto">
          <a:xfrm>
            <a:off x="7189074" y="1349547"/>
            <a:ext cx="408595" cy="318198"/>
          </a:xfrm>
          <a:custGeom>
            <a:avLst/>
            <a:gdLst>
              <a:gd name="T0" fmla="*/ 170 w 170"/>
              <a:gd name="T1" fmla="*/ 115 h 133"/>
              <a:gd name="T2" fmla="*/ 170 w 170"/>
              <a:gd name="T3" fmla="*/ 127 h 133"/>
              <a:gd name="T4" fmla="*/ 168 w 170"/>
              <a:gd name="T5" fmla="*/ 132 h 133"/>
              <a:gd name="T6" fmla="*/ 164 w 170"/>
              <a:gd name="T7" fmla="*/ 133 h 133"/>
              <a:gd name="T8" fmla="*/ 6 w 170"/>
              <a:gd name="T9" fmla="*/ 133 h 133"/>
              <a:gd name="T10" fmla="*/ 2 w 170"/>
              <a:gd name="T11" fmla="*/ 132 h 133"/>
              <a:gd name="T12" fmla="*/ 0 w 170"/>
              <a:gd name="T13" fmla="*/ 127 h 133"/>
              <a:gd name="T14" fmla="*/ 0 w 170"/>
              <a:gd name="T15" fmla="*/ 115 h 133"/>
              <a:gd name="T16" fmla="*/ 2 w 170"/>
              <a:gd name="T17" fmla="*/ 111 h 133"/>
              <a:gd name="T18" fmla="*/ 6 w 170"/>
              <a:gd name="T19" fmla="*/ 109 h 133"/>
              <a:gd name="T20" fmla="*/ 164 w 170"/>
              <a:gd name="T21" fmla="*/ 109 h 133"/>
              <a:gd name="T22" fmla="*/ 168 w 170"/>
              <a:gd name="T23" fmla="*/ 111 h 133"/>
              <a:gd name="T24" fmla="*/ 170 w 170"/>
              <a:gd name="T25" fmla="*/ 115 h 133"/>
              <a:gd name="T26" fmla="*/ 158 w 170"/>
              <a:gd name="T27" fmla="*/ 43 h 133"/>
              <a:gd name="T28" fmla="*/ 158 w 170"/>
              <a:gd name="T29" fmla="*/ 55 h 133"/>
              <a:gd name="T30" fmla="*/ 156 w 170"/>
              <a:gd name="T31" fmla="*/ 59 h 133"/>
              <a:gd name="T32" fmla="*/ 152 w 170"/>
              <a:gd name="T33" fmla="*/ 61 h 133"/>
              <a:gd name="T34" fmla="*/ 18 w 170"/>
              <a:gd name="T35" fmla="*/ 61 h 133"/>
              <a:gd name="T36" fmla="*/ 14 w 170"/>
              <a:gd name="T37" fmla="*/ 59 h 133"/>
              <a:gd name="T38" fmla="*/ 12 w 170"/>
              <a:gd name="T39" fmla="*/ 55 h 133"/>
              <a:gd name="T40" fmla="*/ 12 w 170"/>
              <a:gd name="T41" fmla="*/ 43 h 133"/>
              <a:gd name="T42" fmla="*/ 14 w 170"/>
              <a:gd name="T43" fmla="*/ 38 h 133"/>
              <a:gd name="T44" fmla="*/ 18 w 170"/>
              <a:gd name="T45" fmla="*/ 37 h 133"/>
              <a:gd name="T46" fmla="*/ 152 w 170"/>
              <a:gd name="T47" fmla="*/ 37 h 133"/>
              <a:gd name="T48" fmla="*/ 156 w 170"/>
              <a:gd name="T49" fmla="*/ 38 h 133"/>
              <a:gd name="T50" fmla="*/ 158 w 170"/>
              <a:gd name="T51" fmla="*/ 43 h 133"/>
              <a:gd name="T52" fmla="*/ 133 w 170"/>
              <a:gd name="T53" fmla="*/ 79 h 133"/>
              <a:gd name="T54" fmla="*/ 133 w 170"/>
              <a:gd name="T55" fmla="*/ 91 h 133"/>
              <a:gd name="T56" fmla="*/ 132 w 170"/>
              <a:gd name="T57" fmla="*/ 95 h 133"/>
              <a:gd name="T58" fmla="*/ 127 w 170"/>
              <a:gd name="T59" fmla="*/ 97 h 133"/>
              <a:gd name="T60" fmla="*/ 43 w 170"/>
              <a:gd name="T61" fmla="*/ 97 h 133"/>
              <a:gd name="T62" fmla="*/ 38 w 170"/>
              <a:gd name="T63" fmla="*/ 95 h 133"/>
              <a:gd name="T64" fmla="*/ 37 w 170"/>
              <a:gd name="T65" fmla="*/ 91 h 133"/>
              <a:gd name="T66" fmla="*/ 37 w 170"/>
              <a:gd name="T67" fmla="*/ 79 h 133"/>
              <a:gd name="T68" fmla="*/ 38 w 170"/>
              <a:gd name="T69" fmla="*/ 75 h 133"/>
              <a:gd name="T70" fmla="*/ 43 w 170"/>
              <a:gd name="T71" fmla="*/ 73 h 133"/>
              <a:gd name="T72" fmla="*/ 127 w 170"/>
              <a:gd name="T73" fmla="*/ 73 h 133"/>
              <a:gd name="T74" fmla="*/ 132 w 170"/>
              <a:gd name="T75" fmla="*/ 75 h 133"/>
              <a:gd name="T76" fmla="*/ 133 w 170"/>
              <a:gd name="T77" fmla="*/ 79 h 133"/>
              <a:gd name="T78" fmla="*/ 121 w 170"/>
              <a:gd name="T79" fmla="*/ 6 h 133"/>
              <a:gd name="T80" fmla="*/ 121 w 170"/>
              <a:gd name="T81" fmla="*/ 19 h 133"/>
              <a:gd name="T82" fmla="*/ 120 w 170"/>
              <a:gd name="T83" fmla="*/ 23 h 133"/>
              <a:gd name="T84" fmla="*/ 115 w 170"/>
              <a:gd name="T85" fmla="*/ 25 h 133"/>
              <a:gd name="T86" fmla="*/ 55 w 170"/>
              <a:gd name="T87" fmla="*/ 25 h 133"/>
              <a:gd name="T88" fmla="*/ 51 w 170"/>
              <a:gd name="T89" fmla="*/ 23 h 133"/>
              <a:gd name="T90" fmla="*/ 49 w 170"/>
              <a:gd name="T91" fmla="*/ 19 h 133"/>
              <a:gd name="T92" fmla="*/ 49 w 170"/>
              <a:gd name="T93" fmla="*/ 6 h 133"/>
              <a:gd name="T94" fmla="*/ 51 w 170"/>
              <a:gd name="T95" fmla="*/ 2 h 133"/>
              <a:gd name="T96" fmla="*/ 55 w 170"/>
              <a:gd name="T97" fmla="*/ 0 h 133"/>
              <a:gd name="T98" fmla="*/ 115 w 170"/>
              <a:gd name="T99" fmla="*/ 0 h 133"/>
              <a:gd name="T100" fmla="*/ 120 w 170"/>
              <a:gd name="T101" fmla="*/ 2 h 133"/>
              <a:gd name="T102" fmla="*/ 121 w 170"/>
              <a:gd name="T103" fmla="*/ 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0" h="133">
                <a:moveTo>
                  <a:pt x="170" y="115"/>
                </a:moveTo>
                <a:cubicBezTo>
                  <a:pt x="170" y="127"/>
                  <a:pt x="170" y="127"/>
                  <a:pt x="170" y="127"/>
                </a:cubicBezTo>
                <a:cubicBezTo>
                  <a:pt x="170" y="129"/>
                  <a:pt x="169" y="130"/>
                  <a:pt x="168" y="132"/>
                </a:cubicBezTo>
                <a:cubicBezTo>
                  <a:pt x="167" y="133"/>
                  <a:pt x="165" y="133"/>
                  <a:pt x="164" y="133"/>
                </a:cubicBezTo>
                <a:cubicBezTo>
                  <a:pt x="6" y="133"/>
                  <a:pt x="6" y="133"/>
                  <a:pt x="6" y="133"/>
                </a:cubicBezTo>
                <a:cubicBezTo>
                  <a:pt x="5" y="133"/>
                  <a:pt x="3" y="133"/>
                  <a:pt x="2" y="132"/>
                </a:cubicBezTo>
                <a:cubicBezTo>
                  <a:pt x="1" y="130"/>
                  <a:pt x="0" y="129"/>
                  <a:pt x="0" y="127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4"/>
                  <a:pt x="1" y="112"/>
                  <a:pt x="2" y="111"/>
                </a:cubicBezTo>
                <a:cubicBezTo>
                  <a:pt x="3" y="110"/>
                  <a:pt x="5" y="109"/>
                  <a:pt x="6" y="109"/>
                </a:cubicBezTo>
                <a:cubicBezTo>
                  <a:pt x="164" y="109"/>
                  <a:pt x="164" y="109"/>
                  <a:pt x="164" y="109"/>
                </a:cubicBezTo>
                <a:cubicBezTo>
                  <a:pt x="165" y="109"/>
                  <a:pt x="167" y="110"/>
                  <a:pt x="168" y="111"/>
                </a:cubicBezTo>
                <a:cubicBezTo>
                  <a:pt x="169" y="112"/>
                  <a:pt x="170" y="114"/>
                  <a:pt x="170" y="115"/>
                </a:cubicBezTo>
                <a:close/>
                <a:moveTo>
                  <a:pt x="158" y="43"/>
                </a:moveTo>
                <a:cubicBezTo>
                  <a:pt x="158" y="55"/>
                  <a:pt x="158" y="55"/>
                  <a:pt x="158" y="55"/>
                </a:cubicBezTo>
                <a:cubicBezTo>
                  <a:pt x="158" y="56"/>
                  <a:pt x="157" y="58"/>
                  <a:pt x="156" y="59"/>
                </a:cubicBezTo>
                <a:cubicBezTo>
                  <a:pt x="155" y="60"/>
                  <a:pt x="153" y="61"/>
                  <a:pt x="152" y="61"/>
                </a:cubicBezTo>
                <a:cubicBezTo>
                  <a:pt x="18" y="61"/>
                  <a:pt x="18" y="61"/>
                  <a:pt x="18" y="61"/>
                </a:cubicBezTo>
                <a:cubicBezTo>
                  <a:pt x="17" y="61"/>
                  <a:pt x="15" y="60"/>
                  <a:pt x="14" y="59"/>
                </a:cubicBezTo>
                <a:cubicBezTo>
                  <a:pt x="13" y="58"/>
                  <a:pt x="12" y="56"/>
                  <a:pt x="12" y="55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1"/>
                  <a:pt x="13" y="40"/>
                  <a:pt x="14" y="38"/>
                </a:cubicBezTo>
                <a:cubicBezTo>
                  <a:pt x="15" y="37"/>
                  <a:pt x="17" y="37"/>
                  <a:pt x="18" y="37"/>
                </a:cubicBezTo>
                <a:cubicBezTo>
                  <a:pt x="152" y="37"/>
                  <a:pt x="152" y="37"/>
                  <a:pt x="152" y="37"/>
                </a:cubicBezTo>
                <a:cubicBezTo>
                  <a:pt x="153" y="37"/>
                  <a:pt x="155" y="37"/>
                  <a:pt x="156" y="38"/>
                </a:cubicBezTo>
                <a:cubicBezTo>
                  <a:pt x="157" y="40"/>
                  <a:pt x="158" y="41"/>
                  <a:pt x="158" y="43"/>
                </a:cubicBezTo>
                <a:close/>
                <a:moveTo>
                  <a:pt x="133" y="79"/>
                </a:moveTo>
                <a:cubicBezTo>
                  <a:pt x="133" y="91"/>
                  <a:pt x="133" y="91"/>
                  <a:pt x="133" y="91"/>
                </a:cubicBezTo>
                <a:cubicBezTo>
                  <a:pt x="133" y="93"/>
                  <a:pt x="133" y="94"/>
                  <a:pt x="132" y="95"/>
                </a:cubicBezTo>
                <a:cubicBezTo>
                  <a:pt x="130" y="97"/>
                  <a:pt x="129" y="97"/>
                  <a:pt x="127" y="97"/>
                </a:cubicBezTo>
                <a:cubicBezTo>
                  <a:pt x="43" y="97"/>
                  <a:pt x="43" y="97"/>
                  <a:pt x="43" y="97"/>
                </a:cubicBezTo>
                <a:cubicBezTo>
                  <a:pt x="41" y="97"/>
                  <a:pt x="40" y="97"/>
                  <a:pt x="38" y="95"/>
                </a:cubicBezTo>
                <a:cubicBezTo>
                  <a:pt x="37" y="94"/>
                  <a:pt x="37" y="93"/>
                  <a:pt x="37" y="91"/>
                </a:cubicBezTo>
                <a:cubicBezTo>
                  <a:pt x="37" y="79"/>
                  <a:pt x="37" y="79"/>
                  <a:pt x="37" y="79"/>
                </a:cubicBezTo>
                <a:cubicBezTo>
                  <a:pt x="37" y="77"/>
                  <a:pt x="37" y="76"/>
                  <a:pt x="38" y="75"/>
                </a:cubicBezTo>
                <a:cubicBezTo>
                  <a:pt x="40" y="74"/>
                  <a:pt x="41" y="73"/>
                  <a:pt x="43" y="73"/>
                </a:cubicBezTo>
                <a:cubicBezTo>
                  <a:pt x="127" y="73"/>
                  <a:pt x="127" y="73"/>
                  <a:pt x="127" y="73"/>
                </a:cubicBezTo>
                <a:cubicBezTo>
                  <a:pt x="129" y="73"/>
                  <a:pt x="130" y="74"/>
                  <a:pt x="132" y="75"/>
                </a:cubicBezTo>
                <a:cubicBezTo>
                  <a:pt x="133" y="76"/>
                  <a:pt x="133" y="77"/>
                  <a:pt x="133" y="79"/>
                </a:cubicBezTo>
                <a:close/>
                <a:moveTo>
                  <a:pt x="121" y="6"/>
                </a:moveTo>
                <a:cubicBezTo>
                  <a:pt x="121" y="19"/>
                  <a:pt x="121" y="19"/>
                  <a:pt x="121" y="19"/>
                </a:cubicBezTo>
                <a:cubicBezTo>
                  <a:pt x="121" y="20"/>
                  <a:pt x="121" y="22"/>
                  <a:pt x="120" y="23"/>
                </a:cubicBezTo>
                <a:cubicBezTo>
                  <a:pt x="118" y="24"/>
                  <a:pt x="117" y="25"/>
                  <a:pt x="115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5"/>
                  <a:pt x="52" y="24"/>
                  <a:pt x="51" y="23"/>
                </a:cubicBezTo>
                <a:cubicBezTo>
                  <a:pt x="49" y="22"/>
                  <a:pt x="49" y="20"/>
                  <a:pt x="49" y="19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5"/>
                  <a:pt x="49" y="3"/>
                  <a:pt x="51" y="2"/>
                </a:cubicBezTo>
                <a:cubicBezTo>
                  <a:pt x="52" y="1"/>
                  <a:pt x="53" y="0"/>
                  <a:pt x="5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7" y="0"/>
                  <a:pt x="118" y="1"/>
                  <a:pt x="120" y="2"/>
                </a:cubicBezTo>
                <a:cubicBezTo>
                  <a:pt x="121" y="3"/>
                  <a:pt x="121" y="5"/>
                  <a:pt x="121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56" name="Freeform 58">
            <a:extLst>
              <a:ext uri="{FF2B5EF4-FFF2-40B4-BE49-F238E27FC236}">
                <a16:creationId xmlns:a16="http://schemas.microsoft.com/office/drawing/2014/main" id="{C40C0087-D761-4EA0-AEE5-9855E6B5B4F7}"/>
              </a:ext>
            </a:extLst>
          </p:cNvPr>
          <p:cNvSpPr>
            <a:spLocks noEditPoints="1"/>
          </p:cNvSpPr>
          <p:nvPr/>
        </p:nvSpPr>
        <p:spPr bwMode="auto">
          <a:xfrm>
            <a:off x="7702527" y="1349547"/>
            <a:ext cx="404977" cy="318198"/>
          </a:xfrm>
          <a:custGeom>
            <a:avLst/>
            <a:gdLst>
              <a:gd name="T0" fmla="*/ 170 w 170"/>
              <a:gd name="T1" fmla="*/ 115 h 133"/>
              <a:gd name="T2" fmla="*/ 170 w 170"/>
              <a:gd name="T3" fmla="*/ 127 h 133"/>
              <a:gd name="T4" fmla="*/ 168 w 170"/>
              <a:gd name="T5" fmla="*/ 132 h 133"/>
              <a:gd name="T6" fmla="*/ 163 w 170"/>
              <a:gd name="T7" fmla="*/ 133 h 133"/>
              <a:gd name="T8" fmla="*/ 6 w 170"/>
              <a:gd name="T9" fmla="*/ 133 h 133"/>
              <a:gd name="T10" fmla="*/ 2 w 170"/>
              <a:gd name="T11" fmla="*/ 132 h 133"/>
              <a:gd name="T12" fmla="*/ 0 w 170"/>
              <a:gd name="T13" fmla="*/ 127 h 133"/>
              <a:gd name="T14" fmla="*/ 0 w 170"/>
              <a:gd name="T15" fmla="*/ 115 h 133"/>
              <a:gd name="T16" fmla="*/ 2 w 170"/>
              <a:gd name="T17" fmla="*/ 111 h 133"/>
              <a:gd name="T18" fmla="*/ 6 w 170"/>
              <a:gd name="T19" fmla="*/ 109 h 133"/>
              <a:gd name="T20" fmla="*/ 163 w 170"/>
              <a:gd name="T21" fmla="*/ 109 h 133"/>
              <a:gd name="T22" fmla="*/ 168 w 170"/>
              <a:gd name="T23" fmla="*/ 111 h 133"/>
              <a:gd name="T24" fmla="*/ 170 w 170"/>
              <a:gd name="T25" fmla="*/ 115 h 133"/>
              <a:gd name="T26" fmla="*/ 170 w 170"/>
              <a:gd name="T27" fmla="*/ 43 h 133"/>
              <a:gd name="T28" fmla="*/ 170 w 170"/>
              <a:gd name="T29" fmla="*/ 55 h 133"/>
              <a:gd name="T30" fmla="*/ 168 w 170"/>
              <a:gd name="T31" fmla="*/ 59 h 133"/>
              <a:gd name="T32" fmla="*/ 163 w 170"/>
              <a:gd name="T33" fmla="*/ 61 h 133"/>
              <a:gd name="T34" fmla="*/ 18 w 170"/>
              <a:gd name="T35" fmla="*/ 61 h 133"/>
              <a:gd name="T36" fmla="*/ 14 w 170"/>
              <a:gd name="T37" fmla="*/ 59 h 133"/>
              <a:gd name="T38" fmla="*/ 12 w 170"/>
              <a:gd name="T39" fmla="*/ 55 h 133"/>
              <a:gd name="T40" fmla="*/ 12 w 170"/>
              <a:gd name="T41" fmla="*/ 43 h 133"/>
              <a:gd name="T42" fmla="*/ 14 w 170"/>
              <a:gd name="T43" fmla="*/ 38 h 133"/>
              <a:gd name="T44" fmla="*/ 18 w 170"/>
              <a:gd name="T45" fmla="*/ 37 h 133"/>
              <a:gd name="T46" fmla="*/ 163 w 170"/>
              <a:gd name="T47" fmla="*/ 37 h 133"/>
              <a:gd name="T48" fmla="*/ 168 w 170"/>
              <a:gd name="T49" fmla="*/ 38 h 133"/>
              <a:gd name="T50" fmla="*/ 170 w 170"/>
              <a:gd name="T51" fmla="*/ 43 h 133"/>
              <a:gd name="T52" fmla="*/ 170 w 170"/>
              <a:gd name="T53" fmla="*/ 79 h 133"/>
              <a:gd name="T54" fmla="*/ 170 w 170"/>
              <a:gd name="T55" fmla="*/ 91 h 133"/>
              <a:gd name="T56" fmla="*/ 168 w 170"/>
              <a:gd name="T57" fmla="*/ 95 h 133"/>
              <a:gd name="T58" fmla="*/ 163 w 170"/>
              <a:gd name="T59" fmla="*/ 97 h 133"/>
              <a:gd name="T60" fmla="*/ 42 w 170"/>
              <a:gd name="T61" fmla="*/ 97 h 133"/>
              <a:gd name="T62" fmla="*/ 38 w 170"/>
              <a:gd name="T63" fmla="*/ 95 h 133"/>
              <a:gd name="T64" fmla="*/ 36 w 170"/>
              <a:gd name="T65" fmla="*/ 91 h 133"/>
              <a:gd name="T66" fmla="*/ 36 w 170"/>
              <a:gd name="T67" fmla="*/ 79 h 133"/>
              <a:gd name="T68" fmla="*/ 38 w 170"/>
              <a:gd name="T69" fmla="*/ 75 h 133"/>
              <a:gd name="T70" fmla="*/ 42 w 170"/>
              <a:gd name="T71" fmla="*/ 73 h 133"/>
              <a:gd name="T72" fmla="*/ 163 w 170"/>
              <a:gd name="T73" fmla="*/ 73 h 133"/>
              <a:gd name="T74" fmla="*/ 168 w 170"/>
              <a:gd name="T75" fmla="*/ 75 h 133"/>
              <a:gd name="T76" fmla="*/ 170 w 170"/>
              <a:gd name="T77" fmla="*/ 79 h 133"/>
              <a:gd name="T78" fmla="*/ 170 w 170"/>
              <a:gd name="T79" fmla="*/ 6 h 133"/>
              <a:gd name="T80" fmla="*/ 170 w 170"/>
              <a:gd name="T81" fmla="*/ 19 h 133"/>
              <a:gd name="T82" fmla="*/ 168 w 170"/>
              <a:gd name="T83" fmla="*/ 23 h 133"/>
              <a:gd name="T84" fmla="*/ 163 w 170"/>
              <a:gd name="T85" fmla="*/ 25 h 133"/>
              <a:gd name="T86" fmla="*/ 55 w 170"/>
              <a:gd name="T87" fmla="*/ 25 h 133"/>
              <a:gd name="T88" fmla="*/ 50 w 170"/>
              <a:gd name="T89" fmla="*/ 23 h 133"/>
              <a:gd name="T90" fmla="*/ 49 w 170"/>
              <a:gd name="T91" fmla="*/ 19 h 133"/>
              <a:gd name="T92" fmla="*/ 49 w 170"/>
              <a:gd name="T93" fmla="*/ 6 h 133"/>
              <a:gd name="T94" fmla="*/ 50 w 170"/>
              <a:gd name="T95" fmla="*/ 2 h 133"/>
              <a:gd name="T96" fmla="*/ 55 w 170"/>
              <a:gd name="T97" fmla="*/ 0 h 133"/>
              <a:gd name="T98" fmla="*/ 163 w 170"/>
              <a:gd name="T99" fmla="*/ 0 h 133"/>
              <a:gd name="T100" fmla="*/ 168 w 170"/>
              <a:gd name="T101" fmla="*/ 2 h 133"/>
              <a:gd name="T102" fmla="*/ 170 w 170"/>
              <a:gd name="T103" fmla="*/ 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0" h="133">
                <a:moveTo>
                  <a:pt x="170" y="115"/>
                </a:moveTo>
                <a:cubicBezTo>
                  <a:pt x="170" y="127"/>
                  <a:pt x="170" y="127"/>
                  <a:pt x="170" y="127"/>
                </a:cubicBezTo>
                <a:cubicBezTo>
                  <a:pt x="170" y="129"/>
                  <a:pt x="169" y="130"/>
                  <a:pt x="168" y="132"/>
                </a:cubicBezTo>
                <a:cubicBezTo>
                  <a:pt x="167" y="133"/>
                  <a:pt x="165" y="133"/>
                  <a:pt x="163" y="133"/>
                </a:cubicBezTo>
                <a:cubicBezTo>
                  <a:pt x="6" y="133"/>
                  <a:pt x="6" y="133"/>
                  <a:pt x="6" y="133"/>
                </a:cubicBezTo>
                <a:cubicBezTo>
                  <a:pt x="5" y="133"/>
                  <a:pt x="3" y="133"/>
                  <a:pt x="2" y="132"/>
                </a:cubicBezTo>
                <a:cubicBezTo>
                  <a:pt x="1" y="130"/>
                  <a:pt x="0" y="129"/>
                  <a:pt x="0" y="127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4"/>
                  <a:pt x="1" y="112"/>
                  <a:pt x="2" y="111"/>
                </a:cubicBezTo>
                <a:cubicBezTo>
                  <a:pt x="3" y="110"/>
                  <a:pt x="5" y="109"/>
                  <a:pt x="6" y="109"/>
                </a:cubicBezTo>
                <a:cubicBezTo>
                  <a:pt x="163" y="109"/>
                  <a:pt x="163" y="109"/>
                  <a:pt x="163" y="109"/>
                </a:cubicBezTo>
                <a:cubicBezTo>
                  <a:pt x="165" y="109"/>
                  <a:pt x="167" y="110"/>
                  <a:pt x="168" y="111"/>
                </a:cubicBezTo>
                <a:cubicBezTo>
                  <a:pt x="169" y="112"/>
                  <a:pt x="170" y="114"/>
                  <a:pt x="170" y="115"/>
                </a:cubicBezTo>
                <a:close/>
                <a:moveTo>
                  <a:pt x="170" y="43"/>
                </a:moveTo>
                <a:cubicBezTo>
                  <a:pt x="170" y="55"/>
                  <a:pt x="170" y="55"/>
                  <a:pt x="170" y="55"/>
                </a:cubicBezTo>
                <a:cubicBezTo>
                  <a:pt x="170" y="56"/>
                  <a:pt x="169" y="58"/>
                  <a:pt x="168" y="59"/>
                </a:cubicBezTo>
                <a:cubicBezTo>
                  <a:pt x="167" y="60"/>
                  <a:pt x="165" y="61"/>
                  <a:pt x="163" y="61"/>
                </a:cubicBezTo>
                <a:cubicBezTo>
                  <a:pt x="18" y="61"/>
                  <a:pt x="18" y="61"/>
                  <a:pt x="18" y="61"/>
                </a:cubicBezTo>
                <a:cubicBezTo>
                  <a:pt x="17" y="61"/>
                  <a:pt x="15" y="60"/>
                  <a:pt x="14" y="59"/>
                </a:cubicBezTo>
                <a:cubicBezTo>
                  <a:pt x="13" y="58"/>
                  <a:pt x="12" y="56"/>
                  <a:pt x="12" y="55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1"/>
                  <a:pt x="13" y="40"/>
                  <a:pt x="14" y="38"/>
                </a:cubicBezTo>
                <a:cubicBezTo>
                  <a:pt x="15" y="37"/>
                  <a:pt x="17" y="37"/>
                  <a:pt x="18" y="37"/>
                </a:cubicBezTo>
                <a:cubicBezTo>
                  <a:pt x="163" y="37"/>
                  <a:pt x="163" y="37"/>
                  <a:pt x="163" y="37"/>
                </a:cubicBezTo>
                <a:cubicBezTo>
                  <a:pt x="165" y="37"/>
                  <a:pt x="167" y="37"/>
                  <a:pt x="168" y="38"/>
                </a:cubicBezTo>
                <a:cubicBezTo>
                  <a:pt x="169" y="40"/>
                  <a:pt x="170" y="41"/>
                  <a:pt x="170" y="43"/>
                </a:cubicBezTo>
                <a:close/>
                <a:moveTo>
                  <a:pt x="170" y="79"/>
                </a:moveTo>
                <a:cubicBezTo>
                  <a:pt x="170" y="91"/>
                  <a:pt x="170" y="91"/>
                  <a:pt x="170" y="91"/>
                </a:cubicBezTo>
                <a:cubicBezTo>
                  <a:pt x="170" y="93"/>
                  <a:pt x="169" y="94"/>
                  <a:pt x="168" y="95"/>
                </a:cubicBezTo>
                <a:cubicBezTo>
                  <a:pt x="167" y="97"/>
                  <a:pt x="165" y="97"/>
                  <a:pt x="163" y="97"/>
                </a:cubicBezTo>
                <a:cubicBezTo>
                  <a:pt x="42" y="97"/>
                  <a:pt x="42" y="97"/>
                  <a:pt x="42" y="97"/>
                </a:cubicBezTo>
                <a:cubicBezTo>
                  <a:pt x="41" y="97"/>
                  <a:pt x="39" y="97"/>
                  <a:pt x="38" y="95"/>
                </a:cubicBezTo>
                <a:cubicBezTo>
                  <a:pt x="37" y="94"/>
                  <a:pt x="36" y="93"/>
                  <a:pt x="36" y="91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77"/>
                  <a:pt x="37" y="76"/>
                  <a:pt x="38" y="75"/>
                </a:cubicBezTo>
                <a:cubicBezTo>
                  <a:pt x="39" y="74"/>
                  <a:pt x="41" y="73"/>
                  <a:pt x="42" y="73"/>
                </a:cubicBezTo>
                <a:cubicBezTo>
                  <a:pt x="163" y="73"/>
                  <a:pt x="163" y="73"/>
                  <a:pt x="163" y="73"/>
                </a:cubicBezTo>
                <a:cubicBezTo>
                  <a:pt x="165" y="73"/>
                  <a:pt x="167" y="74"/>
                  <a:pt x="168" y="75"/>
                </a:cubicBezTo>
                <a:cubicBezTo>
                  <a:pt x="169" y="76"/>
                  <a:pt x="170" y="77"/>
                  <a:pt x="170" y="79"/>
                </a:cubicBezTo>
                <a:close/>
                <a:moveTo>
                  <a:pt x="170" y="6"/>
                </a:moveTo>
                <a:cubicBezTo>
                  <a:pt x="170" y="19"/>
                  <a:pt x="170" y="19"/>
                  <a:pt x="170" y="19"/>
                </a:cubicBezTo>
                <a:cubicBezTo>
                  <a:pt x="170" y="20"/>
                  <a:pt x="169" y="22"/>
                  <a:pt x="168" y="23"/>
                </a:cubicBezTo>
                <a:cubicBezTo>
                  <a:pt x="167" y="24"/>
                  <a:pt x="165" y="25"/>
                  <a:pt x="163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5"/>
                  <a:pt x="51" y="24"/>
                  <a:pt x="50" y="23"/>
                </a:cubicBezTo>
                <a:cubicBezTo>
                  <a:pt x="49" y="22"/>
                  <a:pt x="49" y="20"/>
                  <a:pt x="49" y="19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5"/>
                  <a:pt x="49" y="3"/>
                  <a:pt x="50" y="2"/>
                </a:cubicBezTo>
                <a:cubicBezTo>
                  <a:pt x="51" y="1"/>
                  <a:pt x="53" y="0"/>
                  <a:pt x="55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5" y="0"/>
                  <a:pt x="167" y="1"/>
                  <a:pt x="168" y="2"/>
                </a:cubicBezTo>
                <a:cubicBezTo>
                  <a:pt x="169" y="3"/>
                  <a:pt x="170" y="5"/>
                  <a:pt x="170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57" name="Freeform 59">
            <a:extLst>
              <a:ext uri="{FF2B5EF4-FFF2-40B4-BE49-F238E27FC236}">
                <a16:creationId xmlns:a16="http://schemas.microsoft.com/office/drawing/2014/main" id="{1C808B99-3E9A-488D-B4AA-BAEA4D0491F0}"/>
              </a:ext>
            </a:extLst>
          </p:cNvPr>
          <p:cNvSpPr>
            <a:spLocks noEditPoints="1"/>
          </p:cNvSpPr>
          <p:nvPr/>
        </p:nvSpPr>
        <p:spPr bwMode="auto">
          <a:xfrm>
            <a:off x="8212365" y="1349547"/>
            <a:ext cx="404977" cy="318198"/>
          </a:xfrm>
          <a:custGeom>
            <a:avLst/>
            <a:gdLst>
              <a:gd name="T0" fmla="*/ 169 w 169"/>
              <a:gd name="T1" fmla="*/ 6 h 133"/>
              <a:gd name="T2" fmla="*/ 169 w 169"/>
              <a:gd name="T3" fmla="*/ 19 h 133"/>
              <a:gd name="T4" fmla="*/ 167 w 169"/>
              <a:gd name="T5" fmla="*/ 23 h 133"/>
              <a:gd name="T6" fmla="*/ 163 w 169"/>
              <a:gd name="T7" fmla="*/ 25 h 133"/>
              <a:gd name="T8" fmla="*/ 6 w 169"/>
              <a:gd name="T9" fmla="*/ 25 h 133"/>
              <a:gd name="T10" fmla="*/ 2 w 169"/>
              <a:gd name="T11" fmla="*/ 23 h 133"/>
              <a:gd name="T12" fmla="*/ 0 w 169"/>
              <a:gd name="T13" fmla="*/ 19 h 133"/>
              <a:gd name="T14" fmla="*/ 0 w 169"/>
              <a:gd name="T15" fmla="*/ 6 h 133"/>
              <a:gd name="T16" fmla="*/ 2 w 169"/>
              <a:gd name="T17" fmla="*/ 2 h 133"/>
              <a:gd name="T18" fmla="*/ 6 w 169"/>
              <a:gd name="T19" fmla="*/ 0 h 133"/>
              <a:gd name="T20" fmla="*/ 163 w 169"/>
              <a:gd name="T21" fmla="*/ 0 h 133"/>
              <a:gd name="T22" fmla="*/ 167 w 169"/>
              <a:gd name="T23" fmla="*/ 2 h 133"/>
              <a:gd name="T24" fmla="*/ 169 w 169"/>
              <a:gd name="T25" fmla="*/ 6 h 133"/>
              <a:gd name="T26" fmla="*/ 169 w 169"/>
              <a:gd name="T27" fmla="*/ 43 h 133"/>
              <a:gd name="T28" fmla="*/ 169 w 169"/>
              <a:gd name="T29" fmla="*/ 55 h 133"/>
              <a:gd name="T30" fmla="*/ 167 w 169"/>
              <a:gd name="T31" fmla="*/ 59 h 133"/>
              <a:gd name="T32" fmla="*/ 163 w 169"/>
              <a:gd name="T33" fmla="*/ 61 h 133"/>
              <a:gd name="T34" fmla="*/ 6 w 169"/>
              <a:gd name="T35" fmla="*/ 61 h 133"/>
              <a:gd name="T36" fmla="*/ 2 w 169"/>
              <a:gd name="T37" fmla="*/ 59 h 133"/>
              <a:gd name="T38" fmla="*/ 0 w 169"/>
              <a:gd name="T39" fmla="*/ 55 h 133"/>
              <a:gd name="T40" fmla="*/ 0 w 169"/>
              <a:gd name="T41" fmla="*/ 43 h 133"/>
              <a:gd name="T42" fmla="*/ 2 w 169"/>
              <a:gd name="T43" fmla="*/ 38 h 133"/>
              <a:gd name="T44" fmla="*/ 6 w 169"/>
              <a:gd name="T45" fmla="*/ 37 h 133"/>
              <a:gd name="T46" fmla="*/ 163 w 169"/>
              <a:gd name="T47" fmla="*/ 37 h 133"/>
              <a:gd name="T48" fmla="*/ 167 w 169"/>
              <a:gd name="T49" fmla="*/ 38 h 133"/>
              <a:gd name="T50" fmla="*/ 169 w 169"/>
              <a:gd name="T51" fmla="*/ 43 h 133"/>
              <a:gd name="T52" fmla="*/ 169 w 169"/>
              <a:gd name="T53" fmla="*/ 79 h 133"/>
              <a:gd name="T54" fmla="*/ 169 w 169"/>
              <a:gd name="T55" fmla="*/ 91 h 133"/>
              <a:gd name="T56" fmla="*/ 167 w 169"/>
              <a:gd name="T57" fmla="*/ 95 h 133"/>
              <a:gd name="T58" fmla="*/ 163 w 169"/>
              <a:gd name="T59" fmla="*/ 97 h 133"/>
              <a:gd name="T60" fmla="*/ 6 w 169"/>
              <a:gd name="T61" fmla="*/ 97 h 133"/>
              <a:gd name="T62" fmla="*/ 2 w 169"/>
              <a:gd name="T63" fmla="*/ 95 h 133"/>
              <a:gd name="T64" fmla="*/ 0 w 169"/>
              <a:gd name="T65" fmla="*/ 91 h 133"/>
              <a:gd name="T66" fmla="*/ 0 w 169"/>
              <a:gd name="T67" fmla="*/ 79 h 133"/>
              <a:gd name="T68" fmla="*/ 2 w 169"/>
              <a:gd name="T69" fmla="*/ 75 h 133"/>
              <a:gd name="T70" fmla="*/ 6 w 169"/>
              <a:gd name="T71" fmla="*/ 73 h 133"/>
              <a:gd name="T72" fmla="*/ 163 w 169"/>
              <a:gd name="T73" fmla="*/ 73 h 133"/>
              <a:gd name="T74" fmla="*/ 167 w 169"/>
              <a:gd name="T75" fmla="*/ 75 h 133"/>
              <a:gd name="T76" fmla="*/ 169 w 169"/>
              <a:gd name="T77" fmla="*/ 79 h 133"/>
              <a:gd name="T78" fmla="*/ 169 w 169"/>
              <a:gd name="T79" fmla="*/ 115 h 133"/>
              <a:gd name="T80" fmla="*/ 169 w 169"/>
              <a:gd name="T81" fmla="*/ 127 h 133"/>
              <a:gd name="T82" fmla="*/ 167 w 169"/>
              <a:gd name="T83" fmla="*/ 132 h 133"/>
              <a:gd name="T84" fmla="*/ 163 w 169"/>
              <a:gd name="T85" fmla="*/ 133 h 133"/>
              <a:gd name="T86" fmla="*/ 6 w 169"/>
              <a:gd name="T87" fmla="*/ 133 h 133"/>
              <a:gd name="T88" fmla="*/ 2 w 169"/>
              <a:gd name="T89" fmla="*/ 132 h 133"/>
              <a:gd name="T90" fmla="*/ 0 w 169"/>
              <a:gd name="T91" fmla="*/ 127 h 133"/>
              <a:gd name="T92" fmla="*/ 0 w 169"/>
              <a:gd name="T93" fmla="*/ 115 h 133"/>
              <a:gd name="T94" fmla="*/ 2 w 169"/>
              <a:gd name="T95" fmla="*/ 111 h 133"/>
              <a:gd name="T96" fmla="*/ 6 w 169"/>
              <a:gd name="T97" fmla="*/ 109 h 133"/>
              <a:gd name="T98" fmla="*/ 163 w 169"/>
              <a:gd name="T99" fmla="*/ 109 h 133"/>
              <a:gd name="T100" fmla="*/ 167 w 169"/>
              <a:gd name="T101" fmla="*/ 111 h 133"/>
              <a:gd name="T102" fmla="*/ 169 w 169"/>
              <a:gd name="T103" fmla="*/ 11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9" h="133">
                <a:moveTo>
                  <a:pt x="169" y="6"/>
                </a:moveTo>
                <a:cubicBezTo>
                  <a:pt x="169" y="19"/>
                  <a:pt x="169" y="19"/>
                  <a:pt x="169" y="19"/>
                </a:cubicBezTo>
                <a:cubicBezTo>
                  <a:pt x="169" y="20"/>
                  <a:pt x="169" y="22"/>
                  <a:pt x="167" y="23"/>
                </a:cubicBezTo>
                <a:cubicBezTo>
                  <a:pt x="166" y="24"/>
                  <a:pt x="165" y="25"/>
                  <a:pt x="163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4" y="25"/>
                  <a:pt x="3" y="24"/>
                  <a:pt x="2" y="23"/>
                </a:cubicBezTo>
                <a:cubicBezTo>
                  <a:pt x="0" y="22"/>
                  <a:pt x="0" y="20"/>
                  <a:pt x="0" y="19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5" y="0"/>
                  <a:pt x="166" y="1"/>
                  <a:pt x="167" y="2"/>
                </a:cubicBezTo>
                <a:cubicBezTo>
                  <a:pt x="169" y="3"/>
                  <a:pt x="169" y="5"/>
                  <a:pt x="169" y="6"/>
                </a:cubicBezTo>
                <a:close/>
                <a:moveTo>
                  <a:pt x="169" y="43"/>
                </a:moveTo>
                <a:cubicBezTo>
                  <a:pt x="169" y="55"/>
                  <a:pt x="169" y="55"/>
                  <a:pt x="169" y="55"/>
                </a:cubicBezTo>
                <a:cubicBezTo>
                  <a:pt x="169" y="56"/>
                  <a:pt x="169" y="58"/>
                  <a:pt x="167" y="59"/>
                </a:cubicBezTo>
                <a:cubicBezTo>
                  <a:pt x="166" y="60"/>
                  <a:pt x="165" y="61"/>
                  <a:pt x="163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4" y="61"/>
                  <a:pt x="3" y="60"/>
                  <a:pt x="2" y="59"/>
                </a:cubicBezTo>
                <a:cubicBezTo>
                  <a:pt x="0" y="58"/>
                  <a:pt x="0" y="56"/>
                  <a:pt x="0" y="55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1"/>
                  <a:pt x="0" y="40"/>
                  <a:pt x="2" y="38"/>
                </a:cubicBezTo>
                <a:cubicBezTo>
                  <a:pt x="3" y="37"/>
                  <a:pt x="4" y="37"/>
                  <a:pt x="6" y="37"/>
                </a:cubicBezTo>
                <a:cubicBezTo>
                  <a:pt x="163" y="37"/>
                  <a:pt x="163" y="37"/>
                  <a:pt x="163" y="37"/>
                </a:cubicBezTo>
                <a:cubicBezTo>
                  <a:pt x="165" y="37"/>
                  <a:pt x="166" y="37"/>
                  <a:pt x="167" y="38"/>
                </a:cubicBezTo>
                <a:cubicBezTo>
                  <a:pt x="169" y="40"/>
                  <a:pt x="169" y="41"/>
                  <a:pt x="169" y="43"/>
                </a:cubicBezTo>
                <a:close/>
                <a:moveTo>
                  <a:pt x="169" y="79"/>
                </a:moveTo>
                <a:cubicBezTo>
                  <a:pt x="169" y="91"/>
                  <a:pt x="169" y="91"/>
                  <a:pt x="169" y="91"/>
                </a:cubicBezTo>
                <a:cubicBezTo>
                  <a:pt x="169" y="93"/>
                  <a:pt x="169" y="94"/>
                  <a:pt x="167" y="95"/>
                </a:cubicBezTo>
                <a:cubicBezTo>
                  <a:pt x="166" y="97"/>
                  <a:pt x="165" y="97"/>
                  <a:pt x="163" y="97"/>
                </a:cubicBezTo>
                <a:cubicBezTo>
                  <a:pt x="6" y="97"/>
                  <a:pt x="6" y="97"/>
                  <a:pt x="6" y="97"/>
                </a:cubicBezTo>
                <a:cubicBezTo>
                  <a:pt x="4" y="97"/>
                  <a:pt x="3" y="97"/>
                  <a:pt x="2" y="95"/>
                </a:cubicBezTo>
                <a:cubicBezTo>
                  <a:pt x="0" y="94"/>
                  <a:pt x="0" y="93"/>
                  <a:pt x="0" y="91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7"/>
                  <a:pt x="0" y="76"/>
                  <a:pt x="2" y="75"/>
                </a:cubicBezTo>
                <a:cubicBezTo>
                  <a:pt x="3" y="74"/>
                  <a:pt x="4" y="73"/>
                  <a:pt x="6" y="73"/>
                </a:cubicBezTo>
                <a:cubicBezTo>
                  <a:pt x="163" y="73"/>
                  <a:pt x="163" y="73"/>
                  <a:pt x="163" y="73"/>
                </a:cubicBezTo>
                <a:cubicBezTo>
                  <a:pt x="165" y="73"/>
                  <a:pt x="166" y="74"/>
                  <a:pt x="167" y="75"/>
                </a:cubicBezTo>
                <a:cubicBezTo>
                  <a:pt x="169" y="76"/>
                  <a:pt x="169" y="77"/>
                  <a:pt x="169" y="79"/>
                </a:cubicBezTo>
                <a:close/>
                <a:moveTo>
                  <a:pt x="169" y="115"/>
                </a:moveTo>
                <a:cubicBezTo>
                  <a:pt x="169" y="127"/>
                  <a:pt x="169" y="127"/>
                  <a:pt x="169" y="127"/>
                </a:cubicBezTo>
                <a:cubicBezTo>
                  <a:pt x="169" y="129"/>
                  <a:pt x="169" y="130"/>
                  <a:pt x="167" y="132"/>
                </a:cubicBezTo>
                <a:cubicBezTo>
                  <a:pt x="166" y="133"/>
                  <a:pt x="165" y="133"/>
                  <a:pt x="163" y="133"/>
                </a:cubicBezTo>
                <a:cubicBezTo>
                  <a:pt x="6" y="133"/>
                  <a:pt x="6" y="133"/>
                  <a:pt x="6" y="133"/>
                </a:cubicBezTo>
                <a:cubicBezTo>
                  <a:pt x="4" y="133"/>
                  <a:pt x="3" y="133"/>
                  <a:pt x="2" y="132"/>
                </a:cubicBezTo>
                <a:cubicBezTo>
                  <a:pt x="0" y="130"/>
                  <a:pt x="0" y="129"/>
                  <a:pt x="0" y="127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4"/>
                  <a:pt x="0" y="112"/>
                  <a:pt x="2" y="111"/>
                </a:cubicBezTo>
                <a:cubicBezTo>
                  <a:pt x="3" y="110"/>
                  <a:pt x="4" y="109"/>
                  <a:pt x="6" y="109"/>
                </a:cubicBezTo>
                <a:cubicBezTo>
                  <a:pt x="163" y="109"/>
                  <a:pt x="163" y="109"/>
                  <a:pt x="163" y="109"/>
                </a:cubicBezTo>
                <a:cubicBezTo>
                  <a:pt x="165" y="109"/>
                  <a:pt x="166" y="110"/>
                  <a:pt x="167" y="111"/>
                </a:cubicBezTo>
                <a:cubicBezTo>
                  <a:pt x="169" y="112"/>
                  <a:pt x="169" y="114"/>
                  <a:pt x="169" y="11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58" name="Freeform 60">
            <a:extLst>
              <a:ext uri="{FF2B5EF4-FFF2-40B4-BE49-F238E27FC236}">
                <a16:creationId xmlns:a16="http://schemas.microsoft.com/office/drawing/2014/main" id="{6C9C2BDB-F987-4CF9-8120-64744773652B}"/>
              </a:ext>
            </a:extLst>
          </p:cNvPr>
          <p:cNvSpPr>
            <a:spLocks noEditPoints="1"/>
          </p:cNvSpPr>
          <p:nvPr/>
        </p:nvSpPr>
        <p:spPr bwMode="auto">
          <a:xfrm>
            <a:off x="8722203" y="1349547"/>
            <a:ext cx="404977" cy="318198"/>
          </a:xfrm>
          <a:custGeom>
            <a:avLst/>
            <a:gdLst>
              <a:gd name="T0" fmla="*/ 24 w 169"/>
              <a:gd name="T1" fmla="*/ 22 h 133"/>
              <a:gd name="T2" fmla="*/ 21 w 169"/>
              <a:gd name="T3" fmla="*/ 25 h 133"/>
              <a:gd name="T4" fmla="*/ 1 w 169"/>
              <a:gd name="T5" fmla="*/ 24 h 133"/>
              <a:gd name="T6" fmla="*/ 0 w 169"/>
              <a:gd name="T7" fmla="*/ 3 h 133"/>
              <a:gd name="T8" fmla="*/ 3 w 169"/>
              <a:gd name="T9" fmla="*/ 0 h 133"/>
              <a:gd name="T10" fmla="*/ 23 w 169"/>
              <a:gd name="T11" fmla="*/ 1 h 133"/>
              <a:gd name="T12" fmla="*/ 24 w 169"/>
              <a:gd name="T13" fmla="*/ 40 h 133"/>
              <a:gd name="T14" fmla="*/ 23 w 169"/>
              <a:gd name="T15" fmla="*/ 60 h 133"/>
              <a:gd name="T16" fmla="*/ 3 w 169"/>
              <a:gd name="T17" fmla="*/ 61 h 133"/>
              <a:gd name="T18" fmla="*/ 0 w 169"/>
              <a:gd name="T19" fmla="*/ 58 h 133"/>
              <a:gd name="T20" fmla="*/ 1 w 169"/>
              <a:gd name="T21" fmla="*/ 38 h 133"/>
              <a:gd name="T22" fmla="*/ 21 w 169"/>
              <a:gd name="T23" fmla="*/ 37 h 133"/>
              <a:gd name="T24" fmla="*/ 24 w 169"/>
              <a:gd name="T25" fmla="*/ 40 h 133"/>
              <a:gd name="T26" fmla="*/ 24 w 169"/>
              <a:gd name="T27" fmla="*/ 94 h 133"/>
              <a:gd name="T28" fmla="*/ 21 w 169"/>
              <a:gd name="T29" fmla="*/ 97 h 133"/>
              <a:gd name="T30" fmla="*/ 1 w 169"/>
              <a:gd name="T31" fmla="*/ 96 h 133"/>
              <a:gd name="T32" fmla="*/ 0 w 169"/>
              <a:gd name="T33" fmla="*/ 76 h 133"/>
              <a:gd name="T34" fmla="*/ 3 w 169"/>
              <a:gd name="T35" fmla="*/ 73 h 133"/>
              <a:gd name="T36" fmla="*/ 23 w 169"/>
              <a:gd name="T37" fmla="*/ 74 h 133"/>
              <a:gd name="T38" fmla="*/ 24 w 169"/>
              <a:gd name="T39" fmla="*/ 112 h 133"/>
              <a:gd name="T40" fmla="*/ 23 w 169"/>
              <a:gd name="T41" fmla="*/ 133 h 133"/>
              <a:gd name="T42" fmla="*/ 3 w 169"/>
              <a:gd name="T43" fmla="*/ 133 h 133"/>
              <a:gd name="T44" fmla="*/ 0 w 169"/>
              <a:gd name="T45" fmla="*/ 130 h 133"/>
              <a:gd name="T46" fmla="*/ 1 w 169"/>
              <a:gd name="T47" fmla="*/ 110 h 133"/>
              <a:gd name="T48" fmla="*/ 21 w 169"/>
              <a:gd name="T49" fmla="*/ 109 h 133"/>
              <a:gd name="T50" fmla="*/ 24 w 169"/>
              <a:gd name="T51" fmla="*/ 112 h 133"/>
              <a:gd name="T52" fmla="*/ 169 w 169"/>
              <a:gd name="T53" fmla="*/ 22 h 133"/>
              <a:gd name="T54" fmla="*/ 166 w 169"/>
              <a:gd name="T55" fmla="*/ 25 h 133"/>
              <a:gd name="T56" fmla="*/ 37 w 169"/>
              <a:gd name="T57" fmla="*/ 24 h 133"/>
              <a:gd name="T58" fmla="*/ 36 w 169"/>
              <a:gd name="T59" fmla="*/ 3 h 133"/>
              <a:gd name="T60" fmla="*/ 39 w 169"/>
              <a:gd name="T61" fmla="*/ 0 h 133"/>
              <a:gd name="T62" fmla="*/ 168 w 169"/>
              <a:gd name="T63" fmla="*/ 1 h 133"/>
              <a:gd name="T64" fmla="*/ 169 w 169"/>
              <a:gd name="T65" fmla="*/ 40 h 133"/>
              <a:gd name="T66" fmla="*/ 168 w 169"/>
              <a:gd name="T67" fmla="*/ 60 h 133"/>
              <a:gd name="T68" fmla="*/ 39 w 169"/>
              <a:gd name="T69" fmla="*/ 61 h 133"/>
              <a:gd name="T70" fmla="*/ 36 w 169"/>
              <a:gd name="T71" fmla="*/ 58 h 133"/>
              <a:gd name="T72" fmla="*/ 37 w 169"/>
              <a:gd name="T73" fmla="*/ 38 h 133"/>
              <a:gd name="T74" fmla="*/ 166 w 169"/>
              <a:gd name="T75" fmla="*/ 37 h 133"/>
              <a:gd name="T76" fmla="*/ 169 w 169"/>
              <a:gd name="T77" fmla="*/ 40 h 133"/>
              <a:gd name="T78" fmla="*/ 169 w 169"/>
              <a:gd name="T79" fmla="*/ 94 h 133"/>
              <a:gd name="T80" fmla="*/ 166 w 169"/>
              <a:gd name="T81" fmla="*/ 97 h 133"/>
              <a:gd name="T82" fmla="*/ 37 w 169"/>
              <a:gd name="T83" fmla="*/ 96 h 133"/>
              <a:gd name="T84" fmla="*/ 36 w 169"/>
              <a:gd name="T85" fmla="*/ 76 h 133"/>
              <a:gd name="T86" fmla="*/ 39 w 169"/>
              <a:gd name="T87" fmla="*/ 73 h 133"/>
              <a:gd name="T88" fmla="*/ 168 w 169"/>
              <a:gd name="T89" fmla="*/ 74 h 133"/>
              <a:gd name="T90" fmla="*/ 169 w 169"/>
              <a:gd name="T91" fmla="*/ 112 h 133"/>
              <a:gd name="T92" fmla="*/ 168 w 169"/>
              <a:gd name="T93" fmla="*/ 133 h 133"/>
              <a:gd name="T94" fmla="*/ 39 w 169"/>
              <a:gd name="T95" fmla="*/ 133 h 133"/>
              <a:gd name="T96" fmla="*/ 36 w 169"/>
              <a:gd name="T97" fmla="*/ 130 h 133"/>
              <a:gd name="T98" fmla="*/ 37 w 169"/>
              <a:gd name="T99" fmla="*/ 110 h 133"/>
              <a:gd name="T100" fmla="*/ 166 w 169"/>
              <a:gd name="T101" fmla="*/ 109 h 133"/>
              <a:gd name="T102" fmla="*/ 169 w 169"/>
              <a:gd name="T103" fmla="*/ 112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9" h="133">
                <a:moveTo>
                  <a:pt x="24" y="3"/>
                </a:move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3"/>
                  <a:pt x="23" y="24"/>
                </a:cubicBezTo>
                <a:cubicBezTo>
                  <a:pt x="22" y="24"/>
                  <a:pt x="22" y="25"/>
                  <a:pt x="21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2" y="25"/>
                  <a:pt x="1" y="24"/>
                  <a:pt x="1" y="24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1" y="1"/>
                </a:cubicBezTo>
                <a:cubicBezTo>
                  <a:pt x="1" y="1"/>
                  <a:pt x="2" y="0"/>
                  <a:pt x="3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1"/>
                  <a:pt x="23" y="1"/>
                </a:cubicBezTo>
                <a:cubicBezTo>
                  <a:pt x="24" y="2"/>
                  <a:pt x="24" y="3"/>
                  <a:pt x="24" y="3"/>
                </a:cubicBezTo>
                <a:close/>
                <a:moveTo>
                  <a:pt x="24" y="40"/>
                </a:move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3" y="60"/>
                </a:cubicBezTo>
                <a:cubicBezTo>
                  <a:pt x="22" y="61"/>
                  <a:pt x="22" y="61"/>
                  <a:pt x="21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2" y="61"/>
                  <a:pt x="1" y="61"/>
                  <a:pt x="1" y="60"/>
                </a:cubicBezTo>
                <a:cubicBezTo>
                  <a:pt x="0" y="59"/>
                  <a:pt x="0" y="59"/>
                  <a:pt x="0" y="5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9"/>
                  <a:pt x="0" y="38"/>
                  <a:pt x="1" y="38"/>
                </a:cubicBezTo>
                <a:cubicBezTo>
                  <a:pt x="1" y="37"/>
                  <a:pt x="2" y="37"/>
                  <a:pt x="3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22" y="37"/>
                  <a:pt x="22" y="37"/>
                  <a:pt x="23" y="38"/>
                </a:cubicBezTo>
                <a:cubicBezTo>
                  <a:pt x="24" y="38"/>
                  <a:pt x="24" y="39"/>
                  <a:pt x="24" y="40"/>
                </a:cubicBezTo>
                <a:close/>
                <a:moveTo>
                  <a:pt x="24" y="76"/>
                </a:moveTo>
                <a:cubicBezTo>
                  <a:pt x="24" y="94"/>
                  <a:pt x="24" y="94"/>
                  <a:pt x="24" y="94"/>
                </a:cubicBezTo>
                <a:cubicBezTo>
                  <a:pt x="24" y="95"/>
                  <a:pt x="24" y="96"/>
                  <a:pt x="23" y="96"/>
                </a:cubicBezTo>
                <a:cubicBezTo>
                  <a:pt x="22" y="97"/>
                  <a:pt x="22" y="97"/>
                  <a:pt x="21" y="97"/>
                </a:cubicBezTo>
                <a:cubicBezTo>
                  <a:pt x="3" y="97"/>
                  <a:pt x="3" y="97"/>
                  <a:pt x="3" y="97"/>
                </a:cubicBezTo>
                <a:cubicBezTo>
                  <a:pt x="2" y="97"/>
                  <a:pt x="1" y="97"/>
                  <a:pt x="1" y="96"/>
                </a:cubicBezTo>
                <a:cubicBezTo>
                  <a:pt x="0" y="96"/>
                  <a:pt x="0" y="95"/>
                  <a:pt x="0" y="9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5"/>
                  <a:pt x="0" y="74"/>
                  <a:pt x="1" y="74"/>
                </a:cubicBezTo>
                <a:cubicBezTo>
                  <a:pt x="1" y="73"/>
                  <a:pt x="2" y="73"/>
                  <a:pt x="3" y="73"/>
                </a:cubicBezTo>
                <a:cubicBezTo>
                  <a:pt x="21" y="73"/>
                  <a:pt x="21" y="73"/>
                  <a:pt x="21" y="73"/>
                </a:cubicBezTo>
                <a:cubicBezTo>
                  <a:pt x="22" y="73"/>
                  <a:pt x="22" y="73"/>
                  <a:pt x="23" y="74"/>
                </a:cubicBezTo>
                <a:cubicBezTo>
                  <a:pt x="24" y="74"/>
                  <a:pt x="24" y="75"/>
                  <a:pt x="24" y="76"/>
                </a:cubicBezTo>
                <a:close/>
                <a:moveTo>
                  <a:pt x="24" y="112"/>
                </a:moveTo>
                <a:cubicBezTo>
                  <a:pt x="24" y="130"/>
                  <a:pt x="24" y="130"/>
                  <a:pt x="24" y="130"/>
                </a:cubicBezTo>
                <a:cubicBezTo>
                  <a:pt x="24" y="131"/>
                  <a:pt x="24" y="132"/>
                  <a:pt x="23" y="133"/>
                </a:cubicBezTo>
                <a:cubicBezTo>
                  <a:pt x="22" y="133"/>
                  <a:pt x="22" y="133"/>
                  <a:pt x="21" y="133"/>
                </a:cubicBezTo>
                <a:cubicBezTo>
                  <a:pt x="3" y="133"/>
                  <a:pt x="3" y="133"/>
                  <a:pt x="3" y="133"/>
                </a:cubicBezTo>
                <a:cubicBezTo>
                  <a:pt x="2" y="133"/>
                  <a:pt x="1" y="133"/>
                  <a:pt x="1" y="133"/>
                </a:cubicBezTo>
                <a:cubicBezTo>
                  <a:pt x="0" y="132"/>
                  <a:pt x="0" y="131"/>
                  <a:pt x="0" y="130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1"/>
                  <a:pt x="0" y="111"/>
                  <a:pt x="1" y="110"/>
                </a:cubicBezTo>
                <a:cubicBezTo>
                  <a:pt x="1" y="110"/>
                  <a:pt x="2" y="109"/>
                  <a:pt x="3" y="109"/>
                </a:cubicBezTo>
                <a:cubicBezTo>
                  <a:pt x="21" y="109"/>
                  <a:pt x="21" y="109"/>
                  <a:pt x="21" y="109"/>
                </a:cubicBezTo>
                <a:cubicBezTo>
                  <a:pt x="22" y="109"/>
                  <a:pt x="22" y="110"/>
                  <a:pt x="23" y="110"/>
                </a:cubicBezTo>
                <a:cubicBezTo>
                  <a:pt x="24" y="111"/>
                  <a:pt x="24" y="111"/>
                  <a:pt x="24" y="112"/>
                </a:cubicBezTo>
                <a:close/>
                <a:moveTo>
                  <a:pt x="169" y="3"/>
                </a:moveTo>
                <a:cubicBezTo>
                  <a:pt x="169" y="22"/>
                  <a:pt x="169" y="22"/>
                  <a:pt x="169" y="22"/>
                </a:cubicBezTo>
                <a:cubicBezTo>
                  <a:pt x="169" y="22"/>
                  <a:pt x="169" y="23"/>
                  <a:pt x="168" y="24"/>
                </a:cubicBezTo>
                <a:cubicBezTo>
                  <a:pt x="168" y="24"/>
                  <a:pt x="167" y="25"/>
                  <a:pt x="166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8" y="25"/>
                  <a:pt x="37" y="24"/>
                  <a:pt x="37" y="24"/>
                </a:cubicBezTo>
                <a:cubicBezTo>
                  <a:pt x="36" y="23"/>
                  <a:pt x="36" y="22"/>
                  <a:pt x="36" y="22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2"/>
                  <a:pt x="37" y="1"/>
                </a:cubicBezTo>
                <a:cubicBezTo>
                  <a:pt x="37" y="1"/>
                  <a:pt x="38" y="0"/>
                  <a:pt x="39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7" y="0"/>
                  <a:pt x="168" y="1"/>
                  <a:pt x="168" y="1"/>
                </a:cubicBezTo>
                <a:cubicBezTo>
                  <a:pt x="169" y="2"/>
                  <a:pt x="169" y="3"/>
                  <a:pt x="169" y="3"/>
                </a:cubicBezTo>
                <a:close/>
                <a:moveTo>
                  <a:pt x="169" y="40"/>
                </a:moveTo>
                <a:cubicBezTo>
                  <a:pt x="169" y="58"/>
                  <a:pt x="169" y="58"/>
                  <a:pt x="169" y="58"/>
                </a:cubicBezTo>
                <a:cubicBezTo>
                  <a:pt x="169" y="59"/>
                  <a:pt x="169" y="59"/>
                  <a:pt x="168" y="60"/>
                </a:cubicBezTo>
                <a:cubicBezTo>
                  <a:pt x="168" y="61"/>
                  <a:pt x="167" y="61"/>
                  <a:pt x="166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8" y="61"/>
                  <a:pt x="37" y="61"/>
                  <a:pt x="37" y="60"/>
                </a:cubicBezTo>
                <a:cubicBezTo>
                  <a:pt x="36" y="59"/>
                  <a:pt x="36" y="59"/>
                  <a:pt x="36" y="58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39"/>
                  <a:pt x="36" y="38"/>
                  <a:pt x="37" y="38"/>
                </a:cubicBezTo>
                <a:cubicBezTo>
                  <a:pt x="37" y="37"/>
                  <a:pt x="38" y="37"/>
                  <a:pt x="39" y="37"/>
                </a:cubicBezTo>
                <a:cubicBezTo>
                  <a:pt x="166" y="37"/>
                  <a:pt x="166" y="37"/>
                  <a:pt x="166" y="37"/>
                </a:cubicBezTo>
                <a:cubicBezTo>
                  <a:pt x="167" y="37"/>
                  <a:pt x="168" y="37"/>
                  <a:pt x="168" y="38"/>
                </a:cubicBezTo>
                <a:cubicBezTo>
                  <a:pt x="169" y="38"/>
                  <a:pt x="169" y="39"/>
                  <a:pt x="169" y="40"/>
                </a:cubicBezTo>
                <a:close/>
                <a:moveTo>
                  <a:pt x="169" y="76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95"/>
                  <a:pt x="169" y="96"/>
                  <a:pt x="168" y="96"/>
                </a:cubicBezTo>
                <a:cubicBezTo>
                  <a:pt x="168" y="97"/>
                  <a:pt x="167" y="97"/>
                  <a:pt x="166" y="97"/>
                </a:cubicBezTo>
                <a:cubicBezTo>
                  <a:pt x="39" y="97"/>
                  <a:pt x="39" y="97"/>
                  <a:pt x="39" y="97"/>
                </a:cubicBezTo>
                <a:cubicBezTo>
                  <a:pt x="38" y="97"/>
                  <a:pt x="37" y="97"/>
                  <a:pt x="37" y="96"/>
                </a:cubicBezTo>
                <a:cubicBezTo>
                  <a:pt x="36" y="96"/>
                  <a:pt x="36" y="95"/>
                  <a:pt x="36" y="94"/>
                </a:cubicBezTo>
                <a:cubicBezTo>
                  <a:pt x="36" y="76"/>
                  <a:pt x="36" y="76"/>
                  <a:pt x="36" y="76"/>
                </a:cubicBezTo>
                <a:cubicBezTo>
                  <a:pt x="36" y="75"/>
                  <a:pt x="36" y="74"/>
                  <a:pt x="37" y="74"/>
                </a:cubicBezTo>
                <a:cubicBezTo>
                  <a:pt x="37" y="73"/>
                  <a:pt x="38" y="73"/>
                  <a:pt x="39" y="73"/>
                </a:cubicBezTo>
                <a:cubicBezTo>
                  <a:pt x="166" y="73"/>
                  <a:pt x="166" y="73"/>
                  <a:pt x="166" y="73"/>
                </a:cubicBezTo>
                <a:cubicBezTo>
                  <a:pt x="167" y="73"/>
                  <a:pt x="168" y="73"/>
                  <a:pt x="168" y="74"/>
                </a:cubicBezTo>
                <a:cubicBezTo>
                  <a:pt x="169" y="74"/>
                  <a:pt x="169" y="75"/>
                  <a:pt x="169" y="76"/>
                </a:cubicBezTo>
                <a:close/>
                <a:moveTo>
                  <a:pt x="169" y="112"/>
                </a:moveTo>
                <a:cubicBezTo>
                  <a:pt x="169" y="130"/>
                  <a:pt x="169" y="130"/>
                  <a:pt x="169" y="130"/>
                </a:cubicBezTo>
                <a:cubicBezTo>
                  <a:pt x="169" y="131"/>
                  <a:pt x="169" y="132"/>
                  <a:pt x="168" y="133"/>
                </a:cubicBezTo>
                <a:cubicBezTo>
                  <a:pt x="168" y="133"/>
                  <a:pt x="167" y="133"/>
                  <a:pt x="166" y="133"/>
                </a:cubicBezTo>
                <a:cubicBezTo>
                  <a:pt x="39" y="133"/>
                  <a:pt x="39" y="133"/>
                  <a:pt x="39" y="133"/>
                </a:cubicBezTo>
                <a:cubicBezTo>
                  <a:pt x="38" y="133"/>
                  <a:pt x="37" y="133"/>
                  <a:pt x="37" y="133"/>
                </a:cubicBezTo>
                <a:cubicBezTo>
                  <a:pt x="36" y="132"/>
                  <a:pt x="36" y="131"/>
                  <a:pt x="36" y="130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6" y="111"/>
                  <a:pt x="36" y="111"/>
                  <a:pt x="37" y="110"/>
                </a:cubicBezTo>
                <a:cubicBezTo>
                  <a:pt x="37" y="110"/>
                  <a:pt x="38" y="109"/>
                  <a:pt x="39" y="109"/>
                </a:cubicBezTo>
                <a:cubicBezTo>
                  <a:pt x="166" y="109"/>
                  <a:pt x="166" y="109"/>
                  <a:pt x="166" y="109"/>
                </a:cubicBezTo>
                <a:cubicBezTo>
                  <a:pt x="167" y="109"/>
                  <a:pt x="168" y="110"/>
                  <a:pt x="168" y="110"/>
                </a:cubicBezTo>
                <a:cubicBezTo>
                  <a:pt x="169" y="111"/>
                  <a:pt x="169" y="111"/>
                  <a:pt x="169" y="1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59" name="Freeform 61">
            <a:extLst>
              <a:ext uri="{FF2B5EF4-FFF2-40B4-BE49-F238E27FC236}">
                <a16:creationId xmlns:a16="http://schemas.microsoft.com/office/drawing/2014/main" id="{C904439D-85CB-4C28-A309-54C575157BB5}"/>
              </a:ext>
            </a:extLst>
          </p:cNvPr>
          <p:cNvSpPr>
            <a:spLocks noEditPoints="1"/>
          </p:cNvSpPr>
          <p:nvPr/>
        </p:nvSpPr>
        <p:spPr bwMode="auto">
          <a:xfrm>
            <a:off x="9232038" y="1349547"/>
            <a:ext cx="408595" cy="318198"/>
          </a:xfrm>
          <a:custGeom>
            <a:avLst/>
            <a:gdLst>
              <a:gd name="T0" fmla="*/ 170 w 170"/>
              <a:gd name="T1" fmla="*/ 22 h 133"/>
              <a:gd name="T2" fmla="*/ 167 w 170"/>
              <a:gd name="T3" fmla="*/ 25 h 133"/>
              <a:gd name="T4" fmla="*/ 1 w 170"/>
              <a:gd name="T5" fmla="*/ 24 h 133"/>
              <a:gd name="T6" fmla="*/ 0 w 170"/>
              <a:gd name="T7" fmla="*/ 3 h 133"/>
              <a:gd name="T8" fmla="*/ 3 w 170"/>
              <a:gd name="T9" fmla="*/ 0 h 133"/>
              <a:gd name="T10" fmla="*/ 169 w 170"/>
              <a:gd name="T11" fmla="*/ 1 h 133"/>
              <a:gd name="T12" fmla="*/ 170 w 170"/>
              <a:gd name="T13" fmla="*/ 112 h 133"/>
              <a:gd name="T14" fmla="*/ 169 w 170"/>
              <a:gd name="T15" fmla="*/ 133 h 133"/>
              <a:gd name="T16" fmla="*/ 3 w 170"/>
              <a:gd name="T17" fmla="*/ 133 h 133"/>
              <a:gd name="T18" fmla="*/ 0 w 170"/>
              <a:gd name="T19" fmla="*/ 130 h 133"/>
              <a:gd name="T20" fmla="*/ 1 w 170"/>
              <a:gd name="T21" fmla="*/ 110 h 133"/>
              <a:gd name="T22" fmla="*/ 167 w 170"/>
              <a:gd name="T23" fmla="*/ 109 h 133"/>
              <a:gd name="T24" fmla="*/ 170 w 170"/>
              <a:gd name="T25" fmla="*/ 112 h 133"/>
              <a:gd name="T26" fmla="*/ 37 w 170"/>
              <a:gd name="T27" fmla="*/ 94 h 133"/>
              <a:gd name="T28" fmla="*/ 34 w 170"/>
              <a:gd name="T29" fmla="*/ 97 h 133"/>
              <a:gd name="T30" fmla="*/ 4 w 170"/>
              <a:gd name="T31" fmla="*/ 69 h 133"/>
              <a:gd name="T32" fmla="*/ 4 w 170"/>
              <a:gd name="T33" fmla="*/ 65 h 133"/>
              <a:gd name="T34" fmla="*/ 34 w 170"/>
              <a:gd name="T35" fmla="*/ 37 h 133"/>
              <a:gd name="T36" fmla="*/ 37 w 170"/>
              <a:gd name="T37" fmla="*/ 40 h 133"/>
              <a:gd name="T38" fmla="*/ 170 w 170"/>
              <a:gd name="T39" fmla="*/ 58 h 133"/>
              <a:gd name="T40" fmla="*/ 167 w 170"/>
              <a:gd name="T41" fmla="*/ 61 h 133"/>
              <a:gd name="T42" fmla="*/ 62 w 170"/>
              <a:gd name="T43" fmla="*/ 60 h 133"/>
              <a:gd name="T44" fmla="*/ 61 w 170"/>
              <a:gd name="T45" fmla="*/ 40 h 133"/>
              <a:gd name="T46" fmla="*/ 64 w 170"/>
              <a:gd name="T47" fmla="*/ 37 h 133"/>
              <a:gd name="T48" fmla="*/ 169 w 170"/>
              <a:gd name="T49" fmla="*/ 38 h 133"/>
              <a:gd name="T50" fmla="*/ 170 w 170"/>
              <a:gd name="T51" fmla="*/ 76 h 133"/>
              <a:gd name="T52" fmla="*/ 169 w 170"/>
              <a:gd name="T53" fmla="*/ 96 h 133"/>
              <a:gd name="T54" fmla="*/ 64 w 170"/>
              <a:gd name="T55" fmla="*/ 97 h 133"/>
              <a:gd name="T56" fmla="*/ 61 w 170"/>
              <a:gd name="T57" fmla="*/ 94 h 133"/>
              <a:gd name="T58" fmla="*/ 62 w 170"/>
              <a:gd name="T59" fmla="*/ 74 h 133"/>
              <a:gd name="T60" fmla="*/ 167 w 170"/>
              <a:gd name="T61" fmla="*/ 73 h 133"/>
              <a:gd name="T62" fmla="*/ 170 w 170"/>
              <a:gd name="T63" fmla="*/ 7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0" h="133">
                <a:moveTo>
                  <a:pt x="170" y="3"/>
                </a:moveTo>
                <a:cubicBezTo>
                  <a:pt x="170" y="22"/>
                  <a:pt x="170" y="22"/>
                  <a:pt x="170" y="22"/>
                </a:cubicBezTo>
                <a:cubicBezTo>
                  <a:pt x="170" y="22"/>
                  <a:pt x="169" y="23"/>
                  <a:pt x="169" y="24"/>
                </a:cubicBezTo>
                <a:cubicBezTo>
                  <a:pt x="168" y="24"/>
                  <a:pt x="168" y="25"/>
                  <a:pt x="167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2" y="24"/>
                  <a:pt x="1" y="24"/>
                </a:cubicBezTo>
                <a:cubicBezTo>
                  <a:pt x="1" y="23"/>
                  <a:pt x="0" y="22"/>
                  <a:pt x="0" y="2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1" y="2"/>
                  <a:pt x="1" y="1"/>
                </a:cubicBezTo>
                <a:cubicBezTo>
                  <a:pt x="2" y="1"/>
                  <a:pt x="3" y="0"/>
                  <a:pt x="3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68" y="0"/>
                  <a:pt x="168" y="1"/>
                  <a:pt x="169" y="1"/>
                </a:cubicBezTo>
                <a:cubicBezTo>
                  <a:pt x="169" y="2"/>
                  <a:pt x="170" y="3"/>
                  <a:pt x="170" y="3"/>
                </a:cubicBezTo>
                <a:close/>
                <a:moveTo>
                  <a:pt x="170" y="112"/>
                </a:moveTo>
                <a:cubicBezTo>
                  <a:pt x="170" y="130"/>
                  <a:pt x="170" y="130"/>
                  <a:pt x="170" y="130"/>
                </a:cubicBezTo>
                <a:cubicBezTo>
                  <a:pt x="170" y="131"/>
                  <a:pt x="169" y="132"/>
                  <a:pt x="169" y="133"/>
                </a:cubicBezTo>
                <a:cubicBezTo>
                  <a:pt x="168" y="133"/>
                  <a:pt x="168" y="133"/>
                  <a:pt x="167" y="133"/>
                </a:cubicBezTo>
                <a:cubicBezTo>
                  <a:pt x="3" y="133"/>
                  <a:pt x="3" y="133"/>
                  <a:pt x="3" y="133"/>
                </a:cubicBezTo>
                <a:cubicBezTo>
                  <a:pt x="3" y="133"/>
                  <a:pt x="2" y="133"/>
                  <a:pt x="1" y="133"/>
                </a:cubicBezTo>
                <a:cubicBezTo>
                  <a:pt x="1" y="132"/>
                  <a:pt x="0" y="131"/>
                  <a:pt x="0" y="130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1"/>
                  <a:pt x="1" y="111"/>
                  <a:pt x="1" y="110"/>
                </a:cubicBezTo>
                <a:cubicBezTo>
                  <a:pt x="2" y="110"/>
                  <a:pt x="3" y="109"/>
                  <a:pt x="3" y="109"/>
                </a:cubicBezTo>
                <a:cubicBezTo>
                  <a:pt x="167" y="109"/>
                  <a:pt x="167" y="109"/>
                  <a:pt x="167" y="109"/>
                </a:cubicBezTo>
                <a:cubicBezTo>
                  <a:pt x="168" y="109"/>
                  <a:pt x="168" y="110"/>
                  <a:pt x="169" y="110"/>
                </a:cubicBezTo>
                <a:cubicBezTo>
                  <a:pt x="169" y="111"/>
                  <a:pt x="170" y="111"/>
                  <a:pt x="170" y="112"/>
                </a:cubicBezTo>
                <a:close/>
                <a:moveTo>
                  <a:pt x="37" y="40"/>
                </a:moveTo>
                <a:cubicBezTo>
                  <a:pt x="37" y="94"/>
                  <a:pt x="37" y="94"/>
                  <a:pt x="37" y="94"/>
                </a:cubicBezTo>
                <a:cubicBezTo>
                  <a:pt x="37" y="95"/>
                  <a:pt x="36" y="96"/>
                  <a:pt x="36" y="96"/>
                </a:cubicBezTo>
                <a:cubicBezTo>
                  <a:pt x="35" y="97"/>
                  <a:pt x="34" y="97"/>
                  <a:pt x="34" y="97"/>
                </a:cubicBezTo>
                <a:cubicBezTo>
                  <a:pt x="33" y="97"/>
                  <a:pt x="32" y="97"/>
                  <a:pt x="31" y="96"/>
                </a:cubicBezTo>
                <a:cubicBezTo>
                  <a:pt x="4" y="69"/>
                  <a:pt x="4" y="69"/>
                  <a:pt x="4" y="69"/>
                </a:cubicBezTo>
                <a:cubicBezTo>
                  <a:pt x="4" y="69"/>
                  <a:pt x="3" y="68"/>
                  <a:pt x="3" y="67"/>
                </a:cubicBezTo>
                <a:cubicBezTo>
                  <a:pt x="3" y="66"/>
                  <a:pt x="4" y="65"/>
                  <a:pt x="4" y="65"/>
                </a:cubicBezTo>
                <a:cubicBezTo>
                  <a:pt x="31" y="38"/>
                  <a:pt x="31" y="38"/>
                  <a:pt x="31" y="38"/>
                </a:cubicBezTo>
                <a:cubicBezTo>
                  <a:pt x="32" y="37"/>
                  <a:pt x="33" y="37"/>
                  <a:pt x="34" y="37"/>
                </a:cubicBezTo>
                <a:cubicBezTo>
                  <a:pt x="34" y="37"/>
                  <a:pt x="35" y="37"/>
                  <a:pt x="36" y="38"/>
                </a:cubicBezTo>
                <a:cubicBezTo>
                  <a:pt x="36" y="38"/>
                  <a:pt x="37" y="39"/>
                  <a:pt x="37" y="40"/>
                </a:cubicBezTo>
                <a:close/>
                <a:moveTo>
                  <a:pt x="170" y="40"/>
                </a:moveTo>
                <a:cubicBezTo>
                  <a:pt x="170" y="58"/>
                  <a:pt x="170" y="58"/>
                  <a:pt x="170" y="58"/>
                </a:cubicBezTo>
                <a:cubicBezTo>
                  <a:pt x="170" y="59"/>
                  <a:pt x="169" y="59"/>
                  <a:pt x="169" y="60"/>
                </a:cubicBezTo>
                <a:cubicBezTo>
                  <a:pt x="168" y="61"/>
                  <a:pt x="168" y="61"/>
                  <a:pt x="167" y="61"/>
                </a:cubicBezTo>
                <a:cubicBezTo>
                  <a:pt x="64" y="61"/>
                  <a:pt x="64" y="61"/>
                  <a:pt x="64" y="61"/>
                </a:cubicBezTo>
                <a:cubicBezTo>
                  <a:pt x="63" y="61"/>
                  <a:pt x="62" y="61"/>
                  <a:pt x="62" y="60"/>
                </a:cubicBezTo>
                <a:cubicBezTo>
                  <a:pt x="61" y="59"/>
                  <a:pt x="61" y="59"/>
                  <a:pt x="61" y="58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39"/>
                  <a:pt x="61" y="38"/>
                  <a:pt x="62" y="38"/>
                </a:cubicBezTo>
                <a:cubicBezTo>
                  <a:pt x="62" y="37"/>
                  <a:pt x="63" y="37"/>
                  <a:pt x="64" y="37"/>
                </a:cubicBezTo>
                <a:cubicBezTo>
                  <a:pt x="167" y="37"/>
                  <a:pt x="167" y="37"/>
                  <a:pt x="167" y="37"/>
                </a:cubicBezTo>
                <a:cubicBezTo>
                  <a:pt x="168" y="37"/>
                  <a:pt x="168" y="37"/>
                  <a:pt x="169" y="38"/>
                </a:cubicBezTo>
                <a:cubicBezTo>
                  <a:pt x="169" y="38"/>
                  <a:pt x="170" y="39"/>
                  <a:pt x="170" y="40"/>
                </a:cubicBezTo>
                <a:close/>
                <a:moveTo>
                  <a:pt x="170" y="76"/>
                </a:moveTo>
                <a:cubicBezTo>
                  <a:pt x="170" y="94"/>
                  <a:pt x="170" y="94"/>
                  <a:pt x="170" y="94"/>
                </a:cubicBezTo>
                <a:cubicBezTo>
                  <a:pt x="170" y="95"/>
                  <a:pt x="169" y="96"/>
                  <a:pt x="169" y="96"/>
                </a:cubicBezTo>
                <a:cubicBezTo>
                  <a:pt x="168" y="97"/>
                  <a:pt x="168" y="97"/>
                  <a:pt x="167" y="97"/>
                </a:cubicBezTo>
                <a:cubicBezTo>
                  <a:pt x="64" y="97"/>
                  <a:pt x="64" y="97"/>
                  <a:pt x="64" y="97"/>
                </a:cubicBezTo>
                <a:cubicBezTo>
                  <a:pt x="63" y="97"/>
                  <a:pt x="62" y="97"/>
                  <a:pt x="62" y="96"/>
                </a:cubicBezTo>
                <a:cubicBezTo>
                  <a:pt x="61" y="96"/>
                  <a:pt x="61" y="95"/>
                  <a:pt x="61" y="94"/>
                </a:cubicBezTo>
                <a:cubicBezTo>
                  <a:pt x="61" y="76"/>
                  <a:pt x="61" y="76"/>
                  <a:pt x="61" y="76"/>
                </a:cubicBezTo>
                <a:cubicBezTo>
                  <a:pt x="61" y="75"/>
                  <a:pt x="61" y="74"/>
                  <a:pt x="62" y="74"/>
                </a:cubicBezTo>
                <a:cubicBezTo>
                  <a:pt x="62" y="73"/>
                  <a:pt x="63" y="73"/>
                  <a:pt x="64" y="73"/>
                </a:cubicBezTo>
                <a:cubicBezTo>
                  <a:pt x="167" y="73"/>
                  <a:pt x="167" y="73"/>
                  <a:pt x="167" y="73"/>
                </a:cubicBezTo>
                <a:cubicBezTo>
                  <a:pt x="168" y="73"/>
                  <a:pt x="168" y="73"/>
                  <a:pt x="169" y="74"/>
                </a:cubicBezTo>
                <a:cubicBezTo>
                  <a:pt x="169" y="74"/>
                  <a:pt x="170" y="75"/>
                  <a:pt x="170" y="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60" name="Freeform 62">
            <a:extLst>
              <a:ext uri="{FF2B5EF4-FFF2-40B4-BE49-F238E27FC236}">
                <a16:creationId xmlns:a16="http://schemas.microsoft.com/office/drawing/2014/main" id="{3A1C2F46-4229-4D64-B330-0069547737EC}"/>
              </a:ext>
            </a:extLst>
          </p:cNvPr>
          <p:cNvSpPr>
            <a:spLocks noEditPoints="1"/>
          </p:cNvSpPr>
          <p:nvPr/>
        </p:nvSpPr>
        <p:spPr bwMode="auto">
          <a:xfrm>
            <a:off x="9741876" y="1349547"/>
            <a:ext cx="408595" cy="318198"/>
          </a:xfrm>
          <a:custGeom>
            <a:avLst/>
            <a:gdLst>
              <a:gd name="T0" fmla="*/ 170 w 170"/>
              <a:gd name="T1" fmla="*/ 22 h 133"/>
              <a:gd name="T2" fmla="*/ 167 w 170"/>
              <a:gd name="T3" fmla="*/ 25 h 133"/>
              <a:gd name="T4" fmla="*/ 1 w 170"/>
              <a:gd name="T5" fmla="*/ 24 h 133"/>
              <a:gd name="T6" fmla="*/ 0 w 170"/>
              <a:gd name="T7" fmla="*/ 3 h 133"/>
              <a:gd name="T8" fmla="*/ 3 w 170"/>
              <a:gd name="T9" fmla="*/ 0 h 133"/>
              <a:gd name="T10" fmla="*/ 169 w 170"/>
              <a:gd name="T11" fmla="*/ 1 h 133"/>
              <a:gd name="T12" fmla="*/ 33 w 170"/>
              <a:gd name="T13" fmla="*/ 67 h 133"/>
              <a:gd name="T14" fmla="*/ 5 w 170"/>
              <a:gd name="T15" fmla="*/ 96 h 133"/>
              <a:gd name="T16" fmla="*/ 1 w 170"/>
              <a:gd name="T17" fmla="*/ 96 h 133"/>
              <a:gd name="T18" fmla="*/ 0 w 170"/>
              <a:gd name="T19" fmla="*/ 40 h 133"/>
              <a:gd name="T20" fmla="*/ 3 w 170"/>
              <a:gd name="T21" fmla="*/ 37 h 133"/>
              <a:gd name="T22" fmla="*/ 33 w 170"/>
              <a:gd name="T23" fmla="*/ 65 h 133"/>
              <a:gd name="T24" fmla="*/ 170 w 170"/>
              <a:gd name="T25" fmla="*/ 112 h 133"/>
              <a:gd name="T26" fmla="*/ 169 w 170"/>
              <a:gd name="T27" fmla="*/ 133 h 133"/>
              <a:gd name="T28" fmla="*/ 3 w 170"/>
              <a:gd name="T29" fmla="*/ 133 h 133"/>
              <a:gd name="T30" fmla="*/ 0 w 170"/>
              <a:gd name="T31" fmla="*/ 130 h 133"/>
              <a:gd name="T32" fmla="*/ 1 w 170"/>
              <a:gd name="T33" fmla="*/ 110 h 133"/>
              <a:gd name="T34" fmla="*/ 167 w 170"/>
              <a:gd name="T35" fmla="*/ 109 h 133"/>
              <a:gd name="T36" fmla="*/ 170 w 170"/>
              <a:gd name="T37" fmla="*/ 112 h 133"/>
              <a:gd name="T38" fmla="*/ 170 w 170"/>
              <a:gd name="T39" fmla="*/ 58 h 133"/>
              <a:gd name="T40" fmla="*/ 167 w 170"/>
              <a:gd name="T41" fmla="*/ 61 h 133"/>
              <a:gd name="T42" fmla="*/ 62 w 170"/>
              <a:gd name="T43" fmla="*/ 60 h 133"/>
              <a:gd name="T44" fmla="*/ 61 w 170"/>
              <a:gd name="T45" fmla="*/ 40 h 133"/>
              <a:gd name="T46" fmla="*/ 64 w 170"/>
              <a:gd name="T47" fmla="*/ 37 h 133"/>
              <a:gd name="T48" fmla="*/ 169 w 170"/>
              <a:gd name="T49" fmla="*/ 38 h 133"/>
              <a:gd name="T50" fmla="*/ 170 w 170"/>
              <a:gd name="T51" fmla="*/ 76 h 133"/>
              <a:gd name="T52" fmla="*/ 169 w 170"/>
              <a:gd name="T53" fmla="*/ 96 h 133"/>
              <a:gd name="T54" fmla="*/ 64 w 170"/>
              <a:gd name="T55" fmla="*/ 97 h 133"/>
              <a:gd name="T56" fmla="*/ 61 w 170"/>
              <a:gd name="T57" fmla="*/ 94 h 133"/>
              <a:gd name="T58" fmla="*/ 62 w 170"/>
              <a:gd name="T59" fmla="*/ 74 h 133"/>
              <a:gd name="T60" fmla="*/ 167 w 170"/>
              <a:gd name="T61" fmla="*/ 73 h 133"/>
              <a:gd name="T62" fmla="*/ 170 w 170"/>
              <a:gd name="T63" fmla="*/ 7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0" h="133">
                <a:moveTo>
                  <a:pt x="170" y="3"/>
                </a:moveTo>
                <a:cubicBezTo>
                  <a:pt x="170" y="22"/>
                  <a:pt x="170" y="22"/>
                  <a:pt x="170" y="22"/>
                </a:cubicBezTo>
                <a:cubicBezTo>
                  <a:pt x="170" y="22"/>
                  <a:pt x="169" y="23"/>
                  <a:pt x="169" y="24"/>
                </a:cubicBezTo>
                <a:cubicBezTo>
                  <a:pt x="168" y="24"/>
                  <a:pt x="167" y="25"/>
                  <a:pt x="167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2" y="25"/>
                  <a:pt x="2" y="24"/>
                  <a:pt x="1" y="24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1" y="1"/>
                </a:cubicBezTo>
                <a:cubicBezTo>
                  <a:pt x="2" y="1"/>
                  <a:pt x="2" y="0"/>
                  <a:pt x="3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67" y="0"/>
                  <a:pt x="168" y="1"/>
                  <a:pt x="169" y="1"/>
                </a:cubicBezTo>
                <a:cubicBezTo>
                  <a:pt x="169" y="2"/>
                  <a:pt x="170" y="3"/>
                  <a:pt x="170" y="3"/>
                </a:cubicBezTo>
                <a:close/>
                <a:moveTo>
                  <a:pt x="33" y="67"/>
                </a:moveTo>
                <a:cubicBezTo>
                  <a:pt x="33" y="68"/>
                  <a:pt x="33" y="69"/>
                  <a:pt x="33" y="69"/>
                </a:cubicBezTo>
                <a:cubicBezTo>
                  <a:pt x="5" y="96"/>
                  <a:pt x="5" y="96"/>
                  <a:pt x="5" y="96"/>
                </a:cubicBezTo>
                <a:cubicBezTo>
                  <a:pt x="5" y="97"/>
                  <a:pt x="4" y="97"/>
                  <a:pt x="3" y="97"/>
                </a:cubicBezTo>
                <a:cubicBezTo>
                  <a:pt x="2" y="97"/>
                  <a:pt x="2" y="97"/>
                  <a:pt x="1" y="96"/>
                </a:cubicBezTo>
                <a:cubicBezTo>
                  <a:pt x="0" y="96"/>
                  <a:pt x="0" y="95"/>
                  <a:pt x="0" y="9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9"/>
                  <a:pt x="0" y="38"/>
                  <a:pt x="1" y="38"/>
                </a:cubicBezTo>
                <a:cubicBezTo>
                  <a:pt x="2" y="37"/>
                  <a:pt x="2" y="37"/>
                  <a:pt x="3" y="37"/>
                </a:cubicBezTo>
                <a:cubicBezTo>
                  <a:pt x="4" y="37"/>
                  <a:pt x="5" y="37"/>
                  <a:pt x="5" y="38"/>
                </a:cubicBezTo>
                <a:cubicBezTo>
                  <a:pt x="33" y="65"/>
                  <a:pt x="33" y="65"/>
                  <a:pt x="33" y="65"/>
                </a:cubicBezTo>
                <a:cubicBezTo>
                  <a:pt x="33" y="65"/>
                  <a:pt x="33" y="66"/>
                  <a:pt x="33" y="67"/>
                </a:cubicBezTo>
                <a:close/>
                <a:moveTo>
                  <a:pt x="170" y="112"/>
                </a:moveTo>
                <a:cubicBezTo>
                  <a:pt x="170" y="130"/>
                  <a:pt x="170" y="130"/>
                  <a:pt x="170" y="130"/>
                </a:cubicBezTo>
                <a:cubicBezTo>
                  <a:pt x="170" y="131"/>
                  <a:pt x="169" y="132"/>
                  <a:pt x="169" y="133"/>
                </a:cubicBezTo>
                <a:cubicBezTo>
                  <a:pt x="168" y="133"/>
                  <a:pt x="167" y="133"/>
                  <a:pt x="167" y="133"/>
                </a:cubicBezTo>
                <a:cubicBezTo>
                  <a:pt x="3" y="133"/>
                  <a:pt x="3" y="133"/>
                  <a:pt x="3" y="133"/>
                </a:cubicBezTo>
                <a:cubicBezTo>
                  <a:pt x="2" y="133"/>
                  <a:pt x="2" y="133"/>
                  <a:pt x="1" y="133"/>
                </a:cubicBezTo>
                <a:cubicBezTo>
                  <a:pt x="0" y="132"/>
                  <a:pt x="0" y="131"/>
                  <a:pt x="0" y="130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1"/>
                  <a:pt x="0" y="111"/>
                  <a:pt x="1" y="110"/>
                </a:cubicBezTo>
                <a:cubicBezTo>
                  <a:pt x="2" y="110"/>
                  <a:pt x="2" y="109"/>
                  <a:pt x="3" y="109"/>
                </a:cubicBezTo>
                <a:cubicBezTo>
                  <a:pt x="167" y="109"/>
                  <a:pt x="167" y="109"/>
                  <a:pt x="167" y="109"/>
                </a:cubicBezTo>
                <a:cubicBezTo>
                  <a:pt x="167" y="109"/>
                  <a:pt x="168" y="110"/>
                  <a:pt x="169" y="110"/>
                </a:cubicBezTo>
                <a:cubicBezTo>
                  <a:pt x="169" y="111"/>
                  <a:pt x="170" y="111"/>
                  <a:pt x="170" y="112"/>
                </a:cubicBezTo>
                <a:close/>
                <a:moveTo>
                  <a:pt x="170" y="40"/>
                </a:moveTo>
                <a:cubicBezTo>
                  <a:pt x="170" y="58"/>
                  <a:pt x="170" y="58"/>
                  <a:pt x="170" y="58"/>
                </a:cubicBezTo>
                <a:cubicBezTo>
                  <a:pt x="170" y="59"/>
                  <a:pt x="169" y="59"/>
                  <a:pt x="169" y="60"/>
                </a:cubicBezTo>
                <a:cubicBezTo>
                  <a:pt x="168" y="61"/>
                  <a:pt x="167" y="61"/>
                  <a:pt x="167" y="61"/>
                </a:cubicBezTo>
                <a:cubicBezTo>
                  <a:pt x="64" y="61"/>
                  <a:pt x="64" y="61"/>
                  <a:pt x="64" y="61"/>
                </a:cubicBezTo>
                <a:cubicBezTo>
                  <a:pt x="63" y="61"/>
                  <a:pt x="62" y="61"/>
                  <a:pt x="62" y="60"/>
                </a:cubicBezTo>
                <a:cubicBezTo>
                  <a:pt x="61" y="59"/>
                  <a:pt x="61" y="59"/>
                  <a:pt x="61" y="58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39"/>
                  <a:pt x="61" y="38"/>
                  <a:pt x="62" y="38"/>
                </a:cubicBezTo>
                <a:cubicBezTo>
                  <a:pt x="62" y="37"/>
                  <a:pt x="63" y="37"/>
                  <a:pt x="64" y="37"/>
                </a:cubicBezTo>
                <a:cubicBezTo>
                  <a:pt x="167" y="37"/>
                  <a:pt x="167" y="37"/>
                  <a:pt x="167" y="37"/>
                </a:cubicBezTo>
                <a:cubicBezTo>
                  <a:pt x="167" y="37"/>
                  <a:pt x="168" y="37"/>
                  <a:pt x="169" y="38"/>
                </a:cubicBezTo>
                <a:cubicBezTo>
                  <a:pt x="169" y="38"/>
                  <a:pt x="170" y="39"/>
                  <a:pt x="170" y="40"/>
                </a:cubicBezTo>
                <a:close/>
                <a:moveTo>
                  <a:pt x="170" y="76"/>
                </a:moveTo>
                <a:cubicBezTo>
                  <a:pt x="170" y="94"/>
                  <a:pt x="170" y="94"/>
                  <a:pt x="170" y="94"/>
                </a:cubicBezTo>
                <a:cubicBezTo>
                  <a:pt x="170" y="95"/>
                  <a:pt x="169" y="96"/>
                  <a:pt x="169" y="96"/>
                </a:cubicBezTo>
                <a:cubicBezTo>
                  <a:pt x="168" y="97"/>
                  <a:pt x="167" y="97"/>
                  <a:pt x="167" y="97"/>
                </a:cubicBezTo>
                <a:cubicBezTo>
                  <a:pt x="64" y="97"/>
                  <a:pt x="64" y="97"/>
                  <a:pt x="64" y="97"/>
                </a:cubicBezTo>
                <a:cubicBezTo>
                  <a:pt x="63" y="97"/>
                  <a:pt x="62" y="97"/>
                  <a:pt x="62" y="96"/>
                </a:cubicBezTo>
                <a:cubicBezTo>
                  <a:pt x="61" y="96"/>
                  <a:pt x="61" y="95"/>
                  <a:pt x="61" y="94"/>
                </a:cubicBezTo>
                <a:cubicBezTo>
                  <a:pt x="61" y="76"/>
                  <a:pt x="61" y="76"/>
                  <a:pt x="61" y="76"/>
                </a:cubicBezTo>
                <a:cubicBezTo>
                  <a:pt x="61" y="75"/>
                  <a:pt x="61" y="74"/>
                  <a:pt x="62" y="74"/>
                </a:cubicBezTo>
                <a:cubicBezTo>
                  <a:pt x="62" y="73"/>
                  <a:pt x="63" y="73"/>
                  <a:pt x="64" y="73"/>
                </a:cubicBezTo>
                <a:cubicBezTo>
                  <a:pt x="167" y="73"/>
                  <a:pt x="167" y="73"/>
                  <a:pt x="167" y="73"/>
                </a:cubicBezTo>
                <a:cubicBezTo>
                  <a:pt x="167" y="73"/>
                  <a:pt x="168" y="73"/>
                  <a:pt x="169" y="74"/>
                </a:cubicBezTo>
                <a:cubicBezTo>
                  <a:pt x="169" y="74"/>
                  <a:pt x="170" y="75"/>
                  <a:pt x="170" y="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61" name="Freeform 63">
            <a:extLst>
              <a:ext uri="{FF2B5EF4-FFF2-40B4-BE49-F238E27FC236}">
                <a16:creationId xmlns:a16="http://schemas.microsoft.com/office/drawing/2014/main" id="{CD097DD9-CA08-4012-AAF6-4E1DA672B221}"/>
              </a:ext>
            </a:extLst>
          </p:cNvPr>
          <p:cNvSpPr/>
          <p:nvPr/>
        </p:nvSpPr>
        <p:spPr bwMode="auto">
          <a:xfrm>
            <a:off x="10251714" y="1378475"/>
            <a:ext cx="404977" cy="289269"/>
          </a:xfrm>
          <a:custGeom>
            <a:avLst/>
            <a:gdLst>
              <a:gd name="T0" fmla="*/ 169 w 169"/>
              <a:gd name="T1" fmla="*/ 10 h 121"/>
              <a:gd name="T2" fmla="*/ 169 w 169"/>
              <a:gd name="T3" fmla="*/ 112 h 121"/>
              <a:gd name="T4" fmla="*/ 166 w 169"/>
              <a:gd name="T5" fmla="*/ 118 h 121"/>
              <a:gd name="T6" fmla="*/ 163 w 169"/>
              <a:gd name="T7" fmla="*/ 118 h 121"/>
              <a:gd name="T8" fmla="*/ 159 w 169"/>
              <a:gd name="T9" fmla="*/ 117 h 121"/>
              <a:gd name="T10" fmla="*/ 121 w 169"/>
              <a:gd name="T11" fmla="*/ 79 h 121"/>
              <a:gd name="T12" fmla="*/ 121 w 169"/>
              <a:gd name="T13" fmla="*/ 94 h 121"/>
              <a:gd name="T14" fmla="*/ 113 w 169"/>
              <a:gd name="T15" fmla="*/ 113 h 121"/>
              <a:gd name="T16" fmla="*/ 94 w 169"/>
              <a:gd name="T17" fmla="*/ 121 h 121"/>
              <a:gd name="T18" fmla="*/ 27 w 169"/>
              <a:gd name="T19" fmla="*/ 121 h 121"/>
              <a:gd name="T20" fmla="*/ 8 w 169"/>
              <a:gd name="T21" fmla="*/ 113 h 121"/>
              <a:gd name="T22" fmla="*/ 0 w 169"/>
              <a:gd name="T23" fmla="*/ 94 h 121"/>
              <a:gd name="T24" fmla="*/ 0 w 169"/>
              <a:gd name="T25" fmla="*/ 28 h 121"/>
              <a:gd name="T26" fmla="*/ 8 w 169"/>
              <a:gd name="T27" fmla="*/ 8 h 121"/>
              <a:gd name="T28" fmla="*/ 27 w 169"/>
              <a:gd name="T29" fmla="*/ 0 h 121"/>
              <a:gd name="T30" fmla="*/ 94 w 169"/>
              <a:gd name="T31" fmla="*/ 0 h 121"/>
              <a:gd name="T32" fmla="*/ 113 w 169"/>
              <a:gd name="T33" fmla="*/ 8 h 121"/>
              <a:gd name="T34" fmla="*/ 121 w 169"/>
              <a:gd name="T35" fmla="*/ 28 h 121"/>
              <a:gd name="T36" fmla="*/ 121 w 169"/>
              <a:gd name="T37" fmla="*/ 43 h 121"/>
              <a:gd name="T38" fmla="*/ 159 w 169"/>
              <a:gd name="T39" fmla="*/ 5 h 121"/>
              <a:gd name="T40" fmla="*/ 163 w 169"/>
              <a:gd name="T41" fmla="*/ 3 h 121"/>
              <a:gd name="T42" fmla="*/ 166 w 169"/>
              <a:gd name="T43" fmla="*/ 4 h 121"/>
              <a:gd name="T44" fmla="*/ 169 w 169"/>
              <a:gd name="T45" fmla="*/ 1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9" h="121">
                <a:moveTo>
                  <a:pt x="169" y="10"/>
                </a:moveTo>
                <a:cubicBezTo>
                  <a:pt x="169" y="112"/>
                  <a:pt x="169" y="112"/>
                  <a:pt x="169" y="112"/>
                </a:cubicBezTo>
                <a:cubicBezTo>
                  <a:pt x="169" y="115"/>
                  <a:pt x="168" y="117"/>
                  <a:pt x="166" y="118"/>
                </a:cubicBezTo>
                <a:cubicBezTo>
                  <a:pt x="165" y="118"/>
                  <a:pt x="164" y="118"/>
                  <a:pt x="163" y="118"/>
                </a:cubicBezTo>
                <a:cubicBezTo>
                  <a:pt x="162" y="118"/>
                  <a:pt x="160" y="118"/>
                  <a:pt x="159" y="117"/>
                </a:cubicBezTo>
                <a:cubicBezTo>
                  <a:pt x="121" y="79"/>
                  <a:pt x="121" y="79"/>
                  <a:pt x="121" y="79"/>
                </a:cubicBezTo>
                <a:cubicBezTo>
                  <a:pt x="121" y="94"/>
                  <a:pt x="121" y="94"/>
                  <a:pt x="121" y="94"/>
                </a:cubicBezTo>
                <a:cubicBezTo>
                  <a:pt x="121" y="102"/>
                  <a:pt x="118" y="108"/>
                  <a:pt x="113" y="113"/>
                </a:cubicBezTo>
                <a:cubicBezTo>
                  <a:pt x="108" y="119"/>
                  <a:pt x="101" y="121"/>
                  <a:pt x="94" y="121"/>
                </a:cubicBezTo>
                <a:cubicBezTo>
                  <a:pt x="27" y="121"/>
                  <a:pt x="27" y="121"/>
                  <a:pt x="27" y="121"/>
                </a:cubicBezTo>
                <a:cubicBezTo>
                  <a:pt x="20" y="121"/>
                  <a:pt x="13" y="119"/>
                  <a:pt x="8" y="113"/>
                </a:cubicBezTo>
                <a:cubicBezTo>
                  <a:pt x="3" y="108"/>
                  <a:pt x="0" y="102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101" y="0"/>
                  <a:pt x="108" y="3"/>
                  <a:pt x="113" y="8"/>
                </a:cubicBezTo>
                <a:cubicBezTo>
                  <a:pt x="118" y="14"/>
                  <a:pt x="121" y="20"/>
                  <a:pt x="121" y="28"/>
                </a:cubicBezTo>
                <a:cubicBezTo>
                  <a:pt x="121" y="43"/>
                  <a:pt x="121" y="43"/>
                  <a:pt x="121" y="43"/>
                </a:cubicBezTo>
                <a:cubicBezTo>
                  <a:pt x="159" y="5"/>
                  <a:pt x="159" y="5"/>
                  <a:pt x="159" y="5"/>
                </a:cubicBezTo>
                <a:cubicBezTo>
                  <a:pt x="160" y="4"/>
                  <a:pt x="162" y="3"/>
                  <a:pt x="163" y="3"/>
                </a:cubicBezTo>
                <a:cubicBezTo>
                  <a:pt x="164" y="3"/>
                  <a:pt x="165" y="4"/>
                  <a:pt x="166" y="4"/>
                </a:cubicBezTo>
                <a:cubicBezTo>
                  <a:pt x="168" y="5"/>
                  <a:pt x="169" y="7"/>
                  <a:pt x="169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62" name="Freeform 64">
            <a:extLst>
              <a:ext uri="{FF2B5EF4-FFF2-40B4-BE49-F238E27FC236}">
                <a16:creationId xmlns:a16="http://schemas.microsoft.com/office/drawing/2014/main" id="{2B9E520D-94B9-4A1F-B9F6-5C39C16CE87C}"/>
              </a:ext>
            </a:extLst>
          </p:cNvPr>
          <p:cNvSpPr>
            <a:spLocks noEditPoints="1"/>
          </p:cNvSpPr>
          <p:nvPr/>
        </p:nvSpPr>
        <p:spPr bwMode="auto">
          <a:xfrm>
            <a:off x="10765167" y="1349547"/>
            <a:ext cx="433905" cy="350740"/>
          </a:xfrm>
          <a:custGeom>
            <a:avLst/>
            <a:gdLst>
              <a:gd name="T0" fmla="*/ 181 w 181"/>
              <a:gd name="T1" fmla="*/ 15 h 146"/>
              <a:gd name="T2" fmla="*/ 181 w 181"/>
              <a:gd name="T3" fmla="*/ 130 h 146"/>
              <a:gd name="T4" fmla="*/ 177 w 181"/>
              <a:gd name="T5" fmla="*/ 141 h 146"/>
              <a:gd name="T6" fmla="*/ 166 w 181"/>
              <a:gd name="T7" fmla="*/ 146 h 146"/>
              <a:gd name="T8" fmla="*/ 15 w 181"/>
              <a:gd name="T9" fmla="*/ 146 h 146"/>
              <a:gd name="T10" fmla="*/ 4 w 181"/>
              <a:gd name="T11" fmla="*/ 141 h 146"/>
              <a:gd name="T12" fmla="*/ 0 w 181"/>
              <a:gd name="T13" fmla="*/ 130 h 146"/>
              <a:gd name="T14" fmla="*/ 0 w 181"/>
              <a:gd name="T15" fmla="*/ 15 h 146"/>
              <a:gd name="T16" fmla="*/ 4 w 181"/>
              <a:gd name="T17" fmla="*/ 5 h 146"/>
              <a:gd name="T18" fmla="*/ 15 w 181"/>
              <a:gd name="T19" fmla="*/ 0 h 146"/>
              <a:gd name="T20" fmla="*/ 166 w 181"/>
              <a:gd name="T21" fmla="*/ 0 h 146"/>
              <a:gd name="T22" fmla="*/ 177 w 181"/>
              <a:gd name="T23" fmla="*/ 5 h 146"/>
              <a:gd name="T24" fmla="*/ 181 w 181"/>
              <a:gd name="T25" fmla="*/ 15 h 146"/>
              <a:gd name="T26" fmla="*/ 166 w 181"/>
              <a:gd name="T27" fmla="*/ 12 h 146"/>
              <a:gd name="T28" fmla="*/ 15 w 181"/>
              <a:gd name="T29" fmla="*/ 12 h 146"/>
              <a:gd name="T30" fmla="*/ 13 w 181"/>
              <a:gd name="T31" fmla="*/ 13 h 146"/>
              <a:gd name="T32" fmla="*/ 12 w 181"/>
              <a:gd name="T33" fmla="*/ 15 h 146"/>
              <a:gd name="T34" fmla="*/ 12 w 181"/>
              <a:gd name="T35" fmla="*/ 130 h 146"/>
              <a:gd name="T36" fmla="*/ 13 w 181"/>
              <a:gd name="T37" fmla="*/ 133 h 146"/>
              <a:gd name="T38" fmla="*/ 15 w 181"/>
              <a:gd name="T39" fmla="*/ 133 h 146"/>
              <a:gd name="T40" fmla="*/ 166 w 181"/>
              <a:gd name="T41" fmla="*/ 133 h 146"/>
              <a:gd name="T42" fmla="*/ 168 w 181"/>
              <a:gd name="T43" fmla="*/ 133 h 146"/>
              <a:gd name="T44" fmla="*/ 169 w 181"/>
              <a:gd name="T45" fmla="*/ 130 h 146"/>
              <a:gd name="T46" fmla="*/ 169 w 181"/>
              <a:gd name="T47" fmla="*/ 15 h 146"/>
              <a:gd name="T48" fmla="*/ 168 w 181"/>
              <a:gd name="T49" fmla="*/ 13 h 146"/>
              <a:gd name="T50" fmla="*/ 166 w 181"/>
              <a:gd name="T51" fmla="*/ 12 h 146"/>
              <a:gd name="T52" fmla="*/ 55 w 181"/>
              <a:gd name="T53" fmla="*/ 30 h 146"/>
              <a:gd name="T54" fmla="*/ 60 w 181"/>
              <a:gd name="T55" fmla="*/ 43 h 146"/>
              <a:gd name="T56" fmla="*/ 55 w 181"/>
              <a:gd name="T57" fmla="*/ 56 h 146"/>
              <a:gd name="T58" fmla="*/ 42 w 181"/>
              <a:gd name="T59" fmla="*/ 61 h 146"/>
              <a:gd name="T60" fmla="*/ 29 w 181"/>
              <a:gd name="T61" fmla="*/ 56 h 146"/>
              <a:gd name="T62" fmla="*/ 24 w 181"/>
              <a:gd name="T63" fmla="*/ 43 h 146"/>
              <a:gd name="T64" fmla="*/ 29 w 181"/>
              <a:gd name="T65" fmla="*/ 30 h 146"/>
              <a:gd name="T66" fmla="*/ 42 w 181"/>
              <a:gd name="T67" fmla="*/ 25 h 146"/>
              <a:gd name="T68" fmla="*/ 55 w 181"/>
              <a:gd name="T69" fmla="*/ 30 h 146"/>
              <a:gd name="T70" fmla="*/ 157 w 181"/>
              <a:gd name="T71" fmla="*/ 79 h 146"/>
              <a:gd name="T72" fmla="*/ 157 w 181"/>
              <a:gd name="T73" fmla="*/ 121 h 146"/>
              <a:gd name="T74" fmla="*/ 24 w 181"/>
              <a:gd name="T75" fmla="*/ 121 h 146"/>
              <a:gd name="T76" fmla="*/ 24 w 181"/>
              <a:gd name="T77" fmla="*/ 103 h 146"/>
              <a:gd name="T78" fmla="*/ 54 w 181"/>
              <a:gd name="T79" fmla="*/ 73 h 146"/>
              <a:gd name="T80" fmla="*/ 69 w 181"/>
              <a:gd name="T81" fmla="*/ 88 h 146"/>
              <a:gd name="T82" fmla="*/ 118 w 181"/>
              <a:gd name="T83" fmla="*/ 40 h 146"/>
              <a:gd name="T84" fmla="*/ 157 w 181"/>
              <a:gd name="T85" fmla="*/ 7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1" h="146">
                <a:moveTo>
                  <a:pt x="181" y="15"/>
                </a:moveTo>
                <a:cubicBezTo>
                  <a:pt x="181" y="130"/>
                  <a:pt x="181" y="130"/>
                  <a:pt x="181" y="130"/>
                </a:cubicBezTo>
                <a:cubicBezTo>
                  <a:pt x="181" y="135"/>
                  <a:pt x="180" y="138"/>
                  <a:pt x="177" y="141"/>
                </a:cubicBezTo>
                <a:cubicBezTo>
                  <a:pt x="174" y="144"/>
                  <a:pt x="170" y="146"/>
                  <a:pt x="166" y="146"/>
                </a:cubicBezTo>
                <a:cubicBezTo>
                  <a:pt x="15" y="146"/>
                  <a:pt x="15" y="146"/>
                  <a:pt x="15" y="146"/>
                </a:cubicBezTo>
                <a:cubicBezTo>
                  <a:pt x="11" y="146"/>
                  <a:pt x="7" y="144"/>
                  <a:pt x="4" y="141"/>
                </a:cubicBezTo>
                <a:cubicBezTo>
                  <a:pt x="1" y="138"/>
                  <a:pt x="0" y="135"/>
                  <a:pt x="0" y="1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1" y="8"/>
                  <a:pt x="4" y="5"/>
                </a:cubicBezTo>
                <a:cubicBezTo>
                  <a:pt x="7" y="2"/>
                  <a:pt x="11" y="0"/>
                  <a:pt x="15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70" y="0"/>
                  <a:pt x="174" y="2"/>
                  <a:pt x="177" y="5"/>
                </a:cubicBezTo>
                <a:cubicBezTo>
                  <a:pt x="180" y="8"/>
                  <a:pt x="181" y="11"/>
                  <a:pt x="181" y="15"/>
                </a:cubicBezTo>
                <a:close/>
                <a:moveTo>
                  <a:pt x="166" y="12"/>
                </a:moveTo>
                <a:cubicBezTo>
                  <a:pt x="15" y="12"/>
                  <a:pt x="15" y="12"/>
                  <a:pt x="15" y="12"/>
                </a:cubicBezTo>
                <a:cubicBezTo>
                  <a:pt x="14" y="12"/>
                  <a:pt x="13" y="13"/>
                  <a:pt x="13" y="13"/>
                </a:cubicBezTo>
                <a:cubicBezTo>
                  <a:pt x="12" y="14"/>
                  <a:pt x="12" y="15"/>
                  <a:pt x="12" y="15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12" y="131"/>
                  <a:pt x="12" y="132"/>
                  <a:pt x="13" y="133"/>
                </a:cubicBezTo>
                <a:cubicBezTo>
                  <a:pt x="13" y="133"/>
                  <a:pt x="14" y="133"/>
                  <a:pt x="15" y="133"/>
                </a:cubicBezTo>
                <a:cubicBezTo>
                  <a:pt x="166" y="133"/>
                  <a:pt x="166" y="133"/>
                  <a:pt x="166" y="133"/>
                </a:cubicBezTo>
                <a:cubicBezTo>
                  <a:pt x="167" y="133"/>
                  <a:pt x="168" y="133"/>
                  <a:pt x="168" y="133"/>
                </a:cubicBezTo>
                <a:cubicBezTo>
                  <a:pt x="169" y="132"/>
                  <a:pt x="169" y="131"/>
                  <a:pt x="169" y="130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69" y="15"/>
                  <a:pt x="169" y="14"/>
                  <a:pt x="168" y="13"/>
                </a:cubicBezTo>
                <a:cubicBezTo>
                  <a:pt x="168" y="13"/>
                  <a:pt x="167" y="12"/>
                  <a:pt x="166" y="12"/>
                </a:cubicBezTo>
                <a:close/>
                <a:moveTo>
                  <a:pt x="55" y="30"/>
                </a:moveTo>
                <a:cubicBezTo>
                  <a:pt x="58" y="33"/>
                  <a:pt x="60" y="38"/>
                  <a:pt x="60" y="43"/>
                </a:cubicBezTo>
                <a:cubicBezTo>
                  <a:pt x="60" y="48"/>
                  <a:pt x="58" y="52"/>
                  <a:pt x="55" y="56"/>
                </a:cubicBezTo>
                <a:cubicBezTo>
                  <a:pt x="51" y="59"/>
                  <a:pt x="47" y="61"/>
                  <a:pt x="42" y="61"/>
                </a:cubicBezTo>
                <a:cubicBezTo>
                  <a:pt x="37" y="61"/>
                  <a:pt x="33" y="59"/>
                  <a:pt x="29" y="56"/>
                </a:cubicBezTo>
                <a:cubicBezTo>
                  <a:pt x="26" y="52"/>
                  <a:pt x="24" y="48"/>
                  <a:pt x="24" y="43"/>
                </a:cubicBezTo>
                <a:cubicBezTo>
                  <a:pt x="24" y="38"/>
                  <a:pt x="26" y="33"/>
                  <a:pt x="29" y="30"/>
                </a:cubicBezTo>
                <a:cubicBezTo>
                  <a:pt x="33" y="26"/>
                  <a:pt x="37" y="25"/>
                  <a:pt x="42" y="25"/>
                </a:cubicBezTo>
                <a:cubicBezTo>
                  <a:pt x="47" y="25"/>
                  <a:pt x="51" y="26"/>
                  <a:pt x="55" y="30"/>
                </a:cubicBezTo>
                <a:close/>
                <a:moveTo>
                  <a:pt x="157" y="79"/>
                </a:moveTo>
                <a:cubicBezTo>
                  <a:pt x="157" y="121"/>
                  <a:pt x="157" y="121"/>
                  <a:pt x="157" y="121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24" y="103"/>
                  <a:pt x="24" y="103"/>
                  <a:pt x="24" y="103"/>
                </a:cubicBezTo>
                <a:cubicBezTo>
                  <a:pt x="54" y="73"/>
                  <a:pt x="54" y="73"/>
                  <a:pt x="54" y="73"/>
                </a:cubicBezTo>
                <a:cubicBezTo>
                  <a:pt x="69" y="88"/>
                  <a:pt x="69" y="88"/>
                  <a:pt x="69" y="88"/>
                </a:cubicBezTo>
                <a:cubicBezTo>
                  <a:pt x="118" y="40"/>
                  <a:pt x="118" y="40"/>
                  <a:pt x="118" y="40"/>
                </a:cubicBezTo>
                <a:lnTo>
                  <a:pt x="157" y="7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63" name="Freeform 65">
            <a:extLst>
              <a:ext uri="{FF2B5EF4-FFF2-40B4-BE49-F238E27FC236}">
                <a16:creationId xmlns:a16="http://schemas.microsoft.com/office/drawing/2014/main" id="{4A628C3A-1457-4D32-9389-48A920B3E4D6}"/>
              </a:ext>
            </a:extLst>
          </p:cNvPr>
          <p:cNvSpPr>
            <a:spLocks noEditPoints="1"/>
          </p:cNvSpPr>
          <p:nvPr/>
        </p:nvSpPr>
        <p:spPr bwMode="auto">
          <a:xfrm>
            <a:off x="11300316" y="1353164"/>
            <a:ext cx="347122" cy="347122"/>
          </a:xfrm>
          <a:custGeom>
            <a:avLst/>
            <a:gdLst>
              <a:gd name="T0" fmla="*/ 79 w 144"/>
              <a:gd name="T1" fmla="*/ 26 h 144"/>
              <a:gd name="T2" fmla="*/ 118 w 144"/>
              <a:gd name="T3" fmla="*/ 65 h 144"/>
              <a:gd name="T4" fmla="*/ 40 w 144"/>
              <a:gd name="T5" fmla="*/ 144 h 144"/>
              <a:gd name="T6" fmla="*/ 0 w 144"/>
              <a:gd name="T7" fmla="*/ 144 h 144"/>
              <a:gd name="T8" fmla="*/ 0 w 144"/>
              <a:gd name="T9" fmla="*/ 104 h 144"/>
              <a:gd name="T10" fmla="*/ 79 w 144"/>
              <a:gd name="T11" fmla="*/ 26 h 144"/>
              <a:gd name="T12" fmla="*/ 35 w 144"/>
              <a:gd name="T13" fmla="*/ 131 h 144"/>
              <a:gd name="T14" fmla="*/ 43 w 144"/>
              <a:gd name="T15" fmla="*/ 123 h 144"/>
              <a:gd name="T16" fmla="*/ 21 w 144"/>
              <a:gd name="T17" fmla="*/ 101 h 144"/>
              <a:gd name="T18" fmla="*/ 13 w 144"/>
              <a:gd name="T19" fmla="*/ 109 h 144"/>
              <a:gd name="T20" fmla="*/ 13 w 144"/>
              <a:gd name="T21" fmla="*/ 119 h 144"/>
              <a:gd name="T22" fmla="*/ 25 w 144"/>
              <a:gd name="T23" fmla="*/ 119 h 144"/>
              <a:gd name="T24" fmla="*/ 25 w 144"/>
              <a:gd name="T25" fmla="*/ 131 h 144"/>
              <a:gd name="T26" fmla="*/ 35 w 144"/>
              <a:gd name="T27" fmla="*/ 131 h 144"/>
              <a:gd name="T28" fmla="*/ 84 w 144"/>
              <a:gd name="T29" fmla="*/ 44 h 144"/>
              <a:gd name="T30" fmla="*/ 82 w 144"/>
              <a:gd name="T31" fmla="*/ 42 h 144"/>
              <a:gd name="T32" fmla="*/ 81 w 144"/>
              <a:gd name="T33" fmla="*/ 42 h 144"/>
              <a:gd name="T34" fmla="*/ 29 w 144"/>
              <a:gd name="T35" fmla="*/ 94 h 144"/>
              <a:gd name="T36" fmla="*/ 29 w 144"/>
              <a:gd name="T37" fmla="*/ 95 h 144"/>
              <a:gd name="T38" fmla="*/ 31 w 144"/>
              <a:gd name="T39" fmla="*/ 97 h 144"/>
              <a:gd name="T40" fmla="*/ 32 w 144"/>
              <a:gd name="T41" fmla="*/ 97 h 144"/>
              <a:gd name="T42" fmla="*/ 84 w 144"/>
              <a:gd name="T43" fmla="*/ 45 h 144"/>
              <a:gd name="T44" fmla="*/ 84 w 144"/>
              <a:gd name="T45" fmla="*/ 44 h 144"/>
              <a:gd name="T46" fmla="*/ 144 w 144"/>
              <a:gd name="T47" fmla="*/ 35 h 144"/>
              <a:gd name="T48" fmla="*/ 140 w 144"/>
              <a:gd name="T49" fmla="*/ 43 h 144"/>
              <a:gd name="T50" fmla="*/ 125 w 144"/>
              <a:gd name="T51" fmla="*/ 59 h 144"/>
              <a:gd name="T52" fmla="*/ 85 w 144"/>
              <a:gd name="T53" fmla="*/ 20 h 144"/>
              <a:gd name="T54" fmla="*/ 101 w 144"/>
              <a:gd name="T55" fmla="*/ 4 h 144"/>
              <a:gd name="T56" fmla="*/ 109 w 144"/>
              <a:gd name="T57" fmla="*/ 0 h 144"/>
              <a:gd name="T58" fmla="*/ 118 w 144"/>
              <a:gd name="T59" fmla="*/ 4 h 144"/>
              <a:gd name="T60" fmla="*/ 140 w 144"/>
              <a:gd name="T61" fmla="*/ 26 h 144"/>
              <a:gd name="T62" fmla="*/ 144 w 144"/>
              <a:gd name="T63" fmla="*/ 35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4" h="144">
                <a:moveTo>
                  <a:pt x="79" y="26"/>
                </a:moveTo>
                <a:cubicBezTo>
                  <a:pt x="118" y="65"/>
                  <a:pt x="118" y="65"/>
                  <a:pt x="118" y="65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04"/>
                  <a:pt x="0" y="104"/>
                  <a:pt x="0" y="104"/>
                </a:cubicBezTo>
                <a:lnTo>
                  <a:pt x="79" y="26"/>
                </a:lnTo>
                <a:close/>
                <a:moveTo>
                  <a:pt x="35" y="131"/>
                </a:moveTo>
                <a:cubicBezTo>
                  <a:pt x="43" y="123"/>
                  <a:pt x="43" y="123"/>
                  <a:pt x="43" y="123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25" y="119"/>
                  <a:pt x="25" y="119"/>
                  <a:pt x="25" y="119"/>
                </a:cubicBezTo>
                <a:cubicBezTo>
                  <a:pt x="25" y="131"/>
                  <a:pt x="25" y="131"/>
                  <a:pt x="25" y="131"/>
                </a:cubicBezTo>
                <a:lnTo>
                  <a:pt x="35" y="131"/>
                </a:lnTo>
                <a:close/>
                <a:moveTo>
                  <a:pt x="84" y="44"/>
                </a:moveTo>
                <a:cubicBezTo>
                  <a:pt x="84" y="42"/>
                  <a:pt x="84" y="42"/>
                  <a:pt x="82" y="42"/>
                </a:cubicBezTo>
                <a:cubicBezTo>
                  <a:pt x="82" y="42"/>
                  <a:pt x="81" y="42"/>
                  <a:pt x="81" y="42"/>
                </a:cubicBezTo>
                <a:cubicBezTo>
                  <a:pt x="29" y="94"/>
                  <a:pt x="29" y="94"/>
                  <a:pt x="29" y="94"/>
                </a:cubicBezTo>
                <a:cubicBezTo>
                  <a:pt x="29" y="94"/>
                  <a:pt x="29" y="95"/>
                  <a:pt x="29" y="95"/>
                </a:cubicBezTo>
                <a:cubicBezTo>
                  <a:pt x="29" y="97"/>
                  <a:pt x="29" y="97"/>
                  <a:pt x="31" y="97"/>
                </a:cubicBezTo>
                <a:cubicBezTo>
                  <a:pt x="31" y="97"/>
                  <a:pt x="32" y="97"/>
                  <a:pt x="32" y="97"/>
                </a:cubicBezTo>
                <a:cubicBezTo>
                  <a:pt x="84" y="45"/>
                  <a:pt x="84" y="45"/>
                  <a:pt x="84" y="45"/>
                </a:cubicBezTo>
                <a:cubicBezTo>
                  <a:pt x="84" y="45"/>
                  <a:pt x="84" y="44"/>
                  <a:pt x="84" y="44"/>
                </a:cubicBezTo>
                <a:close/>
                <a:moveTo>
                  <a:pt x="144" y="35"/>
                </a:moveTo>
                <a:cubicBezTo>
                  <a:pt x="144" y="38"/>
                  <a:pt x="143" y="41"/>
                  <a:pt x="140" y="43"/>
                </a:cubicBezTo>
                <a:cubicBezTo>
                  <a:pt x="125" y="59"/>
                  <a:pt x="125" y="59"/>
                  <a:pt x="125" y="59"/>
                </a:cubicBezTo>
                <a:cubicBezTo>
                  <a:pt x="85" y="20"/>
                  <a:pt x="85" y="20"/>
                  <a:pt x="85" y="20"/>
                </a:cubicBezTo>
                <a:cubicBezTo>
                  <a:pt x="101" y="4"/>
                  <a:pt x="101" y="4"/>
                  <a:pt x="101" y="4"/>
                </a:cubicBezTo>
                <a:cubicBezTo>
                  <a:pt x="103" y="2"/>
                  <a:pt x="106" y="0"/>
                  <a:pt x="109" y="0"/>
                </a:cubicBezTo>
                <a:cubicBezTo>
                  <a:pt x="113" y="0"/>
                  <a:pt x="116" y="2"/>
                  <a:pt x="118" y="4"/>
                </a:cubicBezTo>
                <a:cubicBezTo>
                  <a:pt x="140" y="26"/>
                  <a:pt x="140" y="26"/>
                  <a:pt x="140" y="26"/>
                </a:cubicBezTo>
                <a:cubicBezTo>
                  <a:pt x="143" y="29"/>
                  <a:pt x="144" y="31"/>
                  <a:pt x="144" y="3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79" name="Freeform 81">
            <a:extLst>
              <a:ext uri="{FF2B5EF4-FFF2-40B4-BE49-F238E27FC236}">
                <a16:creationId xmlns:a16="http://schemas.microsoft.com/office/drawing/2014/main" id="{13656552-222F-4932-8D53-B7C8E7D27EB8}"/>
              </a:ext>
            </a:extLst>
          </p:cNvPr>
          <p:cNvSpPr/>
          <p:nvPr/>
        </p:nvSpPr>
        <p:spPr bwMode="auto">
          <a:xfrm>
            <a:off x="658813" y="2065490"/>
            <a:ext cx="231417" cy="350740"/>
          </a:xfrm>
          <a:custGeom>
            <a:avLst/>
            <a:gdLst>
              <a:gd name="T0" fmla="*/ 4 w 97"/>
              <a:gd name="T1" fmla="*/ 144 h 146"/>
              <a:gd name="T2" fmla="*/ 1 w 97"/>
              <a:gd name="T3" fmla="*/ 146 h 146"/>
              <a:gd name="T4" fmla="*/ 0 w 97"/>
              <a:gd name="T5" fmla="*/ 143 h 146"/>
              <a:gd name="T6" fmla="*/ 0 w 97"/>
              <a:gd name="T7" fmla="*/ 3 h 146"/>
              <a:gd name="T8" fmla="*/ 1 w 97"/>
              <a:gd name="T9" fmla="*/ 0 h 146"/>
              <a:gd name="T10" fmla="*/ 4 w 97"/>
              <a:gd name="T11" fmla="*/ 2 h 146"/>
              <a:gd name="T12" fmla="*/ 71 w 97"/>
              <a:gd name="T13" fmla="*/ 69 h 146"/>
              <a:gd name="T14" fmla="*/ 73 w 97"/>
              <a:gd name="T15" fmla="*/ 70 h 146"/>
              <a:gd name="T16" fmla="*/ 73 w 97"/>
              <a:gd name="T17" fmla="*/ 6 h 146"/>
              <a:gd name="T18" fmla="*/ 74 w 97"/>
              <a:gd name="T19" fmla="*/ 2 h 146"/>
              <a:gd name="T20" fmla="*/ 79 w 97"/>
              <a:gd name="T21" fmla="*/ 0 h 146"/>
              <a:gd name="T22" fmla="*/ 91 w 97"/>
              <a:gd name="T23" fmla="*/ 0 h 146"/>
              <a:gd name="T24" fmla="*/ 95 w 97"/>
              <a:gd name="T25" fmla="*/ 2 h 146"/>
              <a:gd name="T26" fmla="*/ 97 w 97"/>
              <a:gd name="T27" fmla="*/ 6 h 146"/>
              <a:gd name="T28" fmla="*/ 97 w 97"/>
              <a:gd name="T29" fmla="*/ 140 h 146"/>
              <a:gd name="T30" fmla="*/ 95 w 97"/>
              <a:gd name="T31" fmla="*/ 144 h 146"/>
              <a:gd name="T32" fmla="*/ 91 w 97"/>
              <a:gd name="T33" fmla="*/ 146 h 146"/>
              <a:gd name="T34" fmla="*/ 79 w 97"/>
              <a:gd name="T35" fmla="*/ 146 h 146"/>
              <a:gd name="T36" fmla="*/ 74 w 97"/>
              <a:gd name="T37" fmla="*/ 144 h 146"/>
              <a:gd name="T38" fmla="*/ 73 w 97"/>
              <a:gd name="T39" fmla="*/ 140 h 146"/>
              <a:gd name="T40" fmla="*/ 73 w 97"/>
              <a:gd name="T41" fmla="*/ 75 h 146"/>
              <a:gd name="T42" fmla="*/ 71 w 97"/>
              <a:gd name="T43" fmla="*/ 77 h 146"/>
              <a:gd name="T44" fmla="*/ 4 w 97"/>
              <a:gd name="T45" fmla="*/ 14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7" h="146">
                <a:moveTo>
                  <a:pt x="4" y="144"/>
                </a:moveTo>
                <a:cubicBezTo>
                  <a:pt x="3" y="146"/>
                  <a:pt x="2" y="146"/>
                  <a:pt x="1" y="146"/>
                </a:cubicBezTo>
                <a:cubicBezTo>
                  <a:pt x="0" y="145"/>
                  <a:pt x="0" y="144"/>
                  <a:pt x="0" y="14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1"/>
                  <a:pt x="1" y="0"/>
                </a:cubicBezTo>
                <a:cubicBezTo>
                  <a:pt x="2" y="0"/>
                  <a:pt x="3" y="0"/>
                  <a:pt x="4" y="2"/>
                </a:cubicBezTo>
                <a:cubicBezTo>
                  <a:pt x="71" y="69"/>
                  <a:pt x="71" y="69"/>
                  <a:pt x="71" y="69"/>
                </a:cubicBezTo>
                <a:cubicBezTo>
                  <a:pt x="72" y="69"/>
                  <a:pt x="72" y="70"/>
                  <a:pt x="73" y="70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5"/>
                  <a:pt x="73" y="3"/>
                  <a:pt x="74" y="2"/>
                </a:cubicBezTo>
                <a:cubicBezTo>
                  <a:pt x="76" y="1"/>
                  <a:pt x="77" y="0"/>
                  <a:pt x="79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2" y="0"/>
                  <a:pt x="94" y="1"/>
                  <a:pt x="95" y="2"/>
                </a:cubicBezTo>
                <a:cubicBezTo>
                  <a:pt x="96" y="3"/>
                  <a:pt x="97" y="5"/>
                  <a:pt x="97" y="6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1"/>
                  <a:pt x="96" y="143"/>
                  <a:pt x="95" y="144"/>
                </a:cubicBezTo>
                <a:cubicBezTo>
                  <a:pt x="94" y="145"/>
                  <a:pt x="92" y="146"/>
                  <a:pt x="91" y="146"/>
                </a:cubicBezTo>
                <a:cubicBezTo>
                  <a:pt x="79" y="146"/>
                  <a:pt x="79" y="146"/>
                  <a:pt x="79" y="146"/>
                </a:cubicBezTo>
                <a:cubicBezTo>
                  <a:pt x="77" y="146"/>
                  <a:pt x="76" y="145"/>
                  <a:pt x="74" y="144"/>
                </a:cubicBezTo>
                <a:cubicBezTo>
                  <a:pt x="73" y="143"/>
                  <a:pt x="73" y="141"/>
                  <a:pt x="73" y="140"/>
                </a:cubicBezTo>
                <a:cubicBezTo>
                  <a:pt x="73" y="75"/>
                  <a:pt x="73" y="75"/>
                  <a:pt x="73" y="75"/>
                </a:cubicBezTo>
                <a:cubicBezTo>
                  <a:pt x="72" y="76"/>
                  <a:pt x="72" y="77"/>
                  <a:pt x="71" y="77"/>
                </a:cubicBezTo>
                <a:lnTo>
                  <a:pt x="4" y="1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80" name="Freeform 82">
            <a:extLst>
              <a:ext uri="{FF2B5EF4-FFF2-40B4-BE49-F238E27FC236}">
                <a16:creationId xmlns:a16="http://schemas.microsoft.com/office/drawing/2014/main" id="{01978794-85DD-4794-8E13-C951994400FB}"/>
              </a:ext>
            </a:extLst>
          </p:cNvPr>
          <p:cNvSpPr>
            <a:spLocks noEditPoints="1"/>
          </p:cNvSpPr>
          <p:nvPr/>
        </p:nvSpPr>
        <p:spPr bwMode="auto">
          <a:xfrm>
            <a:off x="991473" y="2094415"/>
            <a:ext cx="347122" cy="289269"/>
          </a:xfrm>
          <a:custGeom>
            <a:avLst/>
            <a:gdLst>
              <a:gd name="T0" fmla="*/ 2 w 146"/>
              <a:gd name="T1" fmla="*/ 69 h 121"/>
              <a:gd name="T2" fmla="*/ 69 w 146"/>
              <a:gd name="T3" fmla="*/ 2 h 121"/>
              <a:gd name="T4" fmla="*/ 73 w 146"/>
              <a:gd name="T5" fmla="*/ 0 h 121"/>
              <a:gd name="T6" fmla="*/ 77 w 146"/>
              <a:gd name="T7" fmla="*/ 2 h 121"/>
              <a:gd name="T8" fmla="*/ 144 w 146"/>
              <a:gd name="T9" fmla="*/ 69 h 121"/>
              <a:gd name="T10" fmla="*/ 146 w 146"/>
              <a:gd name="T11" fmla="*/ 72 h 121"/>
              <a:gd name="T12" fmla="*/ 143 w 146"/>
              <a:gd name="T13" fmla="*/ 73 h 121"/>
              <a:gd name="T14" fmla="*/ 3 w 146"/>
              <a:gd name="T15" fmla="*/ 73 h 121"/>
              <a:gd name="T16" fmla="*/ 0 w 146"/>
              <a:gd name="T17" fmla="*/ 72 h 121"/>
              <a:gd name="T18" fmla="*/ 2 w 146"/>
              <a:gd name="T19" fmla="*/ 69 h 121"/>
              <a:gd name="T20" fmla="*/ 140 w 146"/>
              <a:gd name="T21" fmla="*/ 121 h 121"/>
              <a:gd name="T22" fmla="*/ 6 w 146"/>
              <a:gd name="T23" fmla="*/ 121 h 121"/>
              <a:gd name="T24" fmla="*/ 2 w 146"/>
              <a:gd name="T25" fmla="*/ 120 h 121"/>
              <a:gd name="T26" fmla="*/ 0 w 146"/>
              <a:gd name="T27" fmla="*/ 115 h 121"/>
              <a:gd name="T28" fmla="*/ 0 w 146"/>
              <a:gd name="T29" fmla="*/ 91 h 121"/>
              <a:gd name="T30" fmla="*/ 2 w 146"/>
              <a:gd name="T31" fmla="*/ 87 h 121"/>
              <a:gd name="T32" fmla="*/ 6 w 146"/>
              <a:gd name="T33" fmla="*/ 85 h 121"/>
              <a:gd name="T34" fmla="*/ 140 w 146"/>
              <a:gd name="T35" fmla="*/ 85 h 121"/>
              <a:gd name="T36" fmla="*/ 144 w 146"/>
              <a:gd name="T37" fmla="*/ 87 h 121"/>
              <a:gd name="T38" fmla="*/ 146 w 146"/>
              <a:gd name="T39" fmla="*/ 91 h 121"/>
              <a:gd name="T40" fmla="*/ 146 w 146"/>
              <a:gd name="T41" fmla="*/ 115 h 121"/>
              <a:gd name="T42" fmla="*/ 144 w 146"/>
              <a:gd name="T43" fmla="*/ 120 h 121"/>
              <a:gd name="T44" fmla="*/ 140 w 146"/>
              <a:gd name="T45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6" h="121">
                <a:moveTo>
                  <a:pt x="2" y="69"/>
                </a:moveTo>
                <a:cubicBezTo>
                  <a:pt x="69" y="2"/>
                  <a:pt x="69" y="2"/>
                  <a:pt x="69" y="2"/>
                </a:cubicBezTo>
                <a:cubicBezTo>
                  <a:pt x="70" y="0"/>
                  <a:pt x="71" y="0"/>
                  <a:pt x="73" y="0"/>
                </a:cubicBezTo>
                <a:cubicBezTo>
                  <a:pt x="75" y="0"/>
                  <a:pt x="76" y="0"/>
                  <a:pt x="77" y="2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6" y="70"/>
                  <a:pt x="146" y="71"/>
                  <a:pt x="146" y="72"/>
                </a:cubicBezTo>
                <a:cubicBezTo>
                  <a:pt x="145" y="73"/>
                  <a:pt x="144" y="73"/>
                  <a:pt x="143" y="73"/>
                </a:cubicBezTo>
                <a:cubicBezTo>
                  <a:pt x="3" y="73"/>
                  <a:pt x="3" y="73"/>
                  <a:pt x="3" y="73"/>
                </a:cubicBezTo>
                <a:cubicBezTo>
                  <a:pt x="2" y="73"/>
                  <a:pt x="1" y="73"/>
                  <a:pt x="0" y="72"/>
                </a:cubicBezTo>
                <a:cubicBezTo>
                  <a:pt x="0" y="71"/>
                  <a:pt x="0" y="70"/>
                  <a:pt x="2" y="69"/>
                </a:cubicBezTo>
                <a:close/>
                <a:moveTo>
                  <a:pt x="140" y="121"/>
                </a:moveTo>
                <a:cubicBezTo>
                  <a:pt x="6" y="121"/>
                  <a:pt x="6" y="121"/>
                  <a:pt x="6" y="121"/>
                </a:cubicBezTo>
                <a:cubicBezTo>
                  <a:pt x="5" y="121"/>
                  <a:pt x="3" y="121"/>
                  <a:pt x="2" y="120"/>
                </a:cubicBezTo>
                <a:cubicBezTo>
                  <a:pt x="1" y="118"/>
                  <a:pt x="0" y="117"/>
                  <a:pt x="0" y="115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0"/>
                  <a:pt x="1" y="88"/>
                  <a:pt x="2" y="87"/>
                </a:cubicBezTo>
                <a:cubicBezTo>
                  <a:pt x="3" y="86"/>
                  <a:pt x="5" y="85"/>
                  <a:pt x="6" y="85"/>
                </a:cubicBezTo>
                <a:cubicBezTo>
                  <a:pt x="140" y="85"/>
                  <a:pt x="140" y="85"/>
                  <a:pt x="140" y="85"/>
                </a:cubicBezTo>
                <a:cubicBezTo>
                  <a:pt x="141" y="85"/>
                  <a:pt x="143" y="86"/>
                  <a:pt x="144" y="87"/>
                </a:cubicBezTo>
                <a:cubicBezTo>
                  <a:pt x="145" y="88"/>
                  <a:pt x="146" y="90"/>
                  <a:pt x="146" y="91"/>
                </a:cubicBezTo>
                <a:cubicBezTo>
                  <a:pt x="146" y="115"/>
                  <a:pt x="146" y="115"/>
                  <a:pt x="146" y="115"/>
                </a:cubicBezTo>
                <a:cubicBezTo>
                  <a:pt x="146" y="117"/>
                  <a:pt x="145" y="118"/>
                  <a:pt x="144" y="120"/>
                </a:cubicBezTo>
                <a:cubicBezTo>
                  <a:pt x="143" y="121"/>
                  <a:pt x="141" y="121"/>
                  <a:pt x="140" y="12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81" name="Freeform 83">
            <a:extLst>
              <a:ext uri="{FF2B5EF4-FFF2-40B4-BE49-F238E27FC236}">
                <a16:creationId xmlns:a16="http://schemas.microsoft.com/office/drawing/2014/main" id="{4E6D5089-5B93-4C04-A39F-9778E177361A}"/>
              </a:ext>
            </a:extLst>
          </p:cNvPr>
          <p:cNvSpPr/>
          <p:nvPr/>
        </p:nvSpPr>
        <p:spPr bwMode="auto">
          <a:xfrm>
            <a:off x="1472384" y="2043793"/>
            <a:ext cx="235032" cy="365204"/>
          </a:xfrm>
          <a:custGeom>
            <a:avLst/>
            <a:gdLst>
              <a:gd name="T0" fmla="*/ 96 w 98"/>
              <a:gd name="T1" fmla="*/ 26 h 152"/>
              <a:gd name="T2" fmla="*/ 46 w 98"/>
              <a:gd name="T3" fmla="*/ 76 h 152"/>
              <a:gd name="T4" fmla="*/ 96 w 98"/>
              <a:gd name="T5" fmla="*/ 126 h 152"/>
              <a:gd name="T6" fmla="*/ 98 w 98"/>
              <a:gd name="T7" fmla="*/ 130 h 152"/>
              <a:gd name="T8" fmla="*/ 96 w 98"/>
              <a:gd name="T9" fmla="*/ 135 h 152"/>
              <a:gd name="T10" fmla="*/ 80 w 98"/>
              <a:gd name="T11" fmla="*/ 150 h 152"/>
              <a:gd name="T12" fmla="*/ 76 w 98"/>
              <a:gd name="T13" fmla="*/ 152 h 152"/>
              <a:gd name="T14" fmla="*/ 72 w 98"/>
              <a:gd name="T15" fmla="*/ 150 h 152"/>
              <a:gd name="T16" fmla="*/ 2 w 98"/>
              <a:gd name="T17" fmla="*/ 80 h 152"/>
              <a:gd name="T18" fmla="*/ 0 w 98"/>
              <a:gd name="T19" fmla="*/ 76 h 152"/>
              <a:gd name="T20" fmla="*/ 2 w 98"/>
              <a:gd name="T21" fmla="*/ 72 h 152"/>
              <a:gd name="T22" fmla="*/ 72 w 98"/>
              <a:gd name="T23" fmla="*/ 1 h 152"/>
              <a:gd name="T24" fmla="*/ 76 w 98"/>
              <a:gd name="T25" fmla="*/ 0 h 152"/>
              <a:gd name="T26" fmla="*/ 80 w 98"/>
              <a:gd name="T27" fmla="*/ 1 h 152"/>
              <a:gd name="T28" fmla="*/ 96 w 98"/>
              <a:gd name="T29" fmla="*/ 17 h 152"/>
              <a:gd name="T30" fmla="*/ 98 w 98"/>
              <a:gd name="T31" fmla="*/ 21 h 152"/>
              <a:gd name="T32" fmla="*/ 96 w 98"/>
              <a:gd name="T33" fmla="*/ 2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8" h="152">
                <a:moveTo>
                  <a:pt x="96" y="26"/>
                </a:moveTo>
                <a:cubicBezTo>
                  <a:pt x="46" y="76"/>
                  <a:pt x="46" y="76"/>
                  <a:pt x="46" y="76"/>
                </a:cubicBezTo>
                <a:cubicBezTo>
                  <a:pt x="96" y="126"/>
                  <a:pt x="96" y="126"/>
                  <a:pt x="96" y="126"/>
                </a:cubicBezTo>
                <a:cubicBezTo>
                  <a:pt x="97" y="127"/>
                  <a:pt x="98" y="129"/>
                  <a:pt x="98" y="130"/>
                </a:cubicBezTo>
                <a:cubicBezTo>
                  <a:pt x="98" y="132"/>
                  <a:pt x="97" y="133"/>
                  <a:pt x="96" y="135"/>
                </a:cubicBezTo>
                <a:cubicBezTo>
                  <a:pt x="80" y="150"/>
                  <a:pt x="80" y="150"/>
                  <a:pt x="80" y="150"/>
                </a:cubicBezTo>
                <a:cubicBezTo>
                  <a:pt x="79" y="152"/>
                  <a:pt x="78" y="152"/>
                  <a:pt x="76" y="152"/>
                </a:cubicBezTo>
                <a:cubicBezTo>
                  <a:pt x="74" y="152"/>
                  <a:pt x="73" y="152"/>
                  <a:pt x="72" y="150"/>
                </a:cubicBezTo>
                <a:cubicBezTo>
                  <a:pt x="2" y="80"/>
                  <a:pt x="2" y="80"/>
                  <a:pt x="2" y="80"/>
                </a:cubicBezTo>
                <a:cubicBezTo>
                  <a:pt x="0" y="79"/>
                  <a:pt x="0" y="78"/>
                  <a:pt x="0" y="76"/>
                </a:cubicBezTo>
                <a:cubicBezTo>
                  <a:pt x="0" y="74"/>
                  <a:pt x="0" y="73"/>
                  <a:pt x="2" y="72"/>
                </a:cubicBezTo>
                <a:cubicBezTo>
                  <a:pt x="72" y="1"/>
                  <a:pt x="72" y="1"/>
                  <a:pt x="72" y="1"/>
                </a:cubicBezTo>
                <a:cubicBezTo>
                  <a:pt x="73" y="0"/>
                  <a:pt x="74" y="0"/>
                  <a:pt x="76" y="0"/>
                </a:cubicBezTo>
                <a:cubicBezTo>
                  <a:pt x="78" y="0"/>
                  <a:pt x="79" y="0"/>
                  <a:pt x="80" y="1"/>
                </a:cubicBezTo>
                <a:cubicBezTo>
                  <a:pt x="96" y="17"/>
                  <a:pt x="96" y="17"/>
                  <a:pt x="96" y="17"/>
                </a:cubicBezTo>
                <a:cubicBezTo>
                  <a:pt x="97" y="18"/>
                  <a:pt x="98" y="20"/>
                  <a:pt x="98" y="21"/>
                </a:cubicBezTo>
                <a:cubicBezTo>
                  <a:pt x="98" y="23"/>
                  <a:pt x="97" y="25"/>
                  <a:pt x="96" y="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82" name="Freeform 84">
            <a:extLst>
              <a:ext uri="{FF2B5EF4-FFF2-40B4-BE49-F238E27FC236}">
                <a16:creationId xmlns:a16="http://schemas.microsoft.com/office/drawing/2014/main" id="{5AE22B5D-5F2C-4D74-8BC9-4E5ECE05434B}"/>
              </a:ext>
            </a:extLst>
          </p:cNvPr>
          <p:cNvSpPr/>
          <p:nvPr/>
        </p:nvSpPr>
        <p:spPr bwMode="auto">
          <a:xfrm>
            <a:off x="1848435" y="2043793"/>
            <a:ext cx="235032" cy="365204"/>
          </a:xfrm>
          <a:custGeom>
            <a:avLst/>
            <a:gdLst>
              <a:gd name="T0" fmla="*/ 96 w 98"/>
              <a:gd name="T1" fmla="*/ 80 h 152"/>
              <a:gd name="T2" fmla="*/ 26 w 98"/>
              <a:gd name="T3" fmla="*/ 150 h 152"/>
              <a:gd name="T4" fmla="*/ 22 w 98"/>
              <a:gd name="T5" fmla="*/ 152 h 152"/>
              <a:gd name="T6" fmla="*/ 18 w 98"/>
              <a:gd name="T7" fmla="*/ 150 h 152"/>
              <a:gd name="T8" fmla="*/ 2 w 98"/>
              <a:gd name="T9" fmla="*/ 135 h 152"/>
              <a:gd name="T10" fmla="*/ 0 w 98"/>
              <a:gd name="T11" fmla="*/ 130 h 152"/>
              <a:gd name="T12" fmla="*/ 2 w 98"/>
              <a:gd name="T13" fmla="*/ 126 h 152"/>
              <a:gd name="T14" fmla="*/ 52 w 98"/>
              <a:gd name="T15" fmla="*/ 76 h 152"/>
              <a:gd name="T16" fmla="*/ 2 w 98"/>
              <a:gd name="T17" fmla="*/ 26 h 152"/>
              <a:gd name="T18" fmla="*/ 0 w 98"/>
              <a:gd name="T19" fmla="*/ 21 h 152"/>
              <a:gd name="T20" fmla="*/ 2 w 98"/>
              <a:gd name="T21" fmla="*/ 17 h 152"/>
              <a:gd name="T22" fmla="*/ 18 w 98"/>
              <a:gd name="T23" fmla="*/ 1 h 152"/>
              <a:gd name="T24" fmla="*/ 22 w 98"/>
              <a:gd name="T25" fmla="*/ 0 h 152"/>
              <a:gd name="T26" fmla="*/ 26 w 98"/>
              <a:gd name="T27" fmla="*/ 1 h 152"/>
              <a:gd name="T28" fmla="*/ 96 w 98"/>
              <a:gd name="T29" fmla="*/ 72 h 152"/>
              <a:gd name="T30" fmla="*/ 98 w 98"/>
              <a:gd name="T31" fmla="*/ 76 h 152"/>
              <a:gd name="T32" fmla="*/ 96 w 98"/>
              <a:gd name="T33" fmla="*/ 8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8" h="152">
                <a:moveTo>
                  <a:pt x="96" y="80"/>
                </a:moveTo>
                <a:cubicBezTo>
                  <a:pt x="26" y="150"/>
                  <a:pt x="26" y="150"/>
                  <a:pt x="26" y="150"/>
                </a:cubicBezTo>
                <a:cubicBezTo>
                  <a:pt x="25" y="152"/>
                  <a:pt x="24" y="152"/>
                  <a:pt x="22" y="152"/>
                </a:cubicBezTo>
                <a:cubicBezTo>
                  <a:pt x="20" y="152"/>
                  <a:pt x="19" y="152"/>
                  <a:pt x="18" y="150"/>
                </a:cubicBezTo>
                <a:cubicBezTo>
                  <a:pt x="2" y="135"/>
                  <a:pt x="2" y="135"/>
                  <a:pt x="2" y="135"/>
                </a:cubicBezTo>
                <a:cubicBezTo>
                  <a:pt x="1" y="133"/>
                  <a:pt x="0" y="132"/>
                  <a:pt x="0" y="130"/>
                </a:cubicBezTo>
                <a:cubicBezTo>
                  <a:pt x="0" y="129"/>
                  <a:pt x="1" y="127"/>
                  <a:pt x="2" y="126"/>
                </a:cubicBezTo>
                <a:cubicBezTo>
                  <a:pt x="52" y="76"/>
                  <a:pt x="52" y="76"/>
                  <a:pt x="52" y="76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5"/>
                  <a:pt x="0" y="23"/>
                  <a:pt x="0" y="21"/>
                </a:cubicBezTo>
                <a:cubicBezTo>
                  <a:pt x="0" y="20"/>
                  <a:pt x="1" y="18"/>
                  <a:pt x="2" y="17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0"/>
                  <a:pt x="20" y="0"/>
                  <a:pt x="22" y="0"/>
                </a:cubicBezTo>
                <a:cubicBezTo>
                  <a:pt x="24" y="0"/>
                  <a:pt x="25" y="0"/>
                  <a:pt x="26" y="1"/>
                </a:cubicBezTo>
                <a:cubicBezTo>
                  <a:pt x="96" y="72"/>
                  <a:pt x="96" y="72"/>
                  <a:pt x="96" y="72"/>
                </a:cubicBezTo>
                <a:cubicBezTo>
                  <a:pt x="98" y="73"/>
                  <a:pt x="98" y="74"/>
                  <a:pt x="98" y="76"/>
                </a:cubicBezTo>
                <a:cubicBezTo>
                  <a:pt x="98" y="78"/>
                  <a:pt x="98" y="79"/>
                  <a:pt x="96" y="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83" name="Freeform 85">
            <a:extLst>
              <a:ext uri="{FF2B5EF4-FFF2-40B4-BE49-F238E27FC236}">
                <a16:creationId xmlns:a16="http://schemas.microsoft.com/office/drawing/2014/main" id="{6FE8322A-656A-476B-808C-5365A880035B}"/>
              </a:ext>
            </a:extLst>
          </p:cNvPr>
          <p:cNvSpPr>
            <a:spLocks noEditPoints="1"/>
          </p:cNvSpPr>
          <p:nvPr/>
        </p:nvSpPr>
        <p:spPr bwMode="auto">
          <a:xfrm>
            <a:off x="2217253" y="2065490"/>
            <a:ext cx="350740" cy="350740"/>
          </a:xfrm>
          <a:custGeom>
            <a:avLst/>
            <a:gdLst>
              <a:gd name="T0" fmla="*/ 136 w 146"/>
              <a:gd name="T1" fmla="*/ 37 h 146"/>
              <a:gd name="T2" fmla="*/ 146 w 146"/>
              <a:gd name="T3" fmla="*/ 73 h 146"/>
              <a:gd name="T4" fmla="*/ 136 w 146"/>
              <a:gd name="T5" fmla="*/ 109 h 146"/>
              <a:gd name="T6" fmla="*/ 109 w 146"/>
              <a:gd name="T7" fmla="*/ 136 h 146"/>
              <a:gd name="T8" fmla="*/ 73 w 146"/>
              <a:gd name="T9" fmla="*/ 146 h 146"/>
              <a:gd name="T10" fmla="*/ 37 w 146"/>
              <a:gd name="T11" fmla="*/ 136 h 146"/>
              <a:gd name="T12" fmla="*/ 10 w 146"/>
              <a:gd name="T13" fmla="*/ 109 h 146"/>
              <a:gd name="T14" fmla="*/ 0 w 146"/>
              <a:gd name="T15" fmla="*/ 73 h 146"/>
              <a:gd name="T16" fmla="*/ 10 w 146"/>
              <a:gd name="T17" fmla="*/ 37 h 146"/>
              <a:gd name="T18" fmla="*/ 37 w 146"/>
              <a:gd name="T19" fmla="*/ 10 h 146"/>
              <a:gd name="T20" fmla="*/ 73 w 146"/>
              <a:gd name="T21" fmla="*/ 0 h 146"/>
              <a:gd name="T22" fmla="*/ 109 w 146"/>
              <a:gd name="T23" fmla="*/ 10 h 146"/>
              <a:gd name="T24" fmla="*/ 136 w 146"/>
              <a:gd name="T25" fmla="*/ 37 h 146"/>
              <a:gd name="T26" fmla="*/ 115 w 146"/>
              <a:gd name="T27" fmla="*/ 79 h 146"/>
              <a:gd name="T28" fmla="*/ 115 w 146"/>
              <a:gd name="T29" fmla="*/ 67 h 146"/>
              <a:gd name="T30" fmla="*/ 114 w 146"/>
              <a:gd name="T31" fmla="*/ 63 h 146"/>
              <a:gd name="T32" fmla="*/ 109 w 146"/>
              <a:gd name="T33" fmla="*/ 61 h 146"/>
              <a:gd name="T34" fmla="*/ 85 w 146"/>
              <a:gd name="T35" fmla="*/ 61 h 146"/>
              <a:gd name="T36" fmla="*/ 85 w 146"/>
              <a:gd name="T37" fmla="*/ 37 h 146"/>
              <a:gd name="T38" fmla="*/ 83 w 146"/>
              <a:gd name="T39" fmla="*/ 32 h 146"/>
              <a:gd name="T40" fmla="*/ 79 w 146"/>
              <a:gd name="T41" fmla="*/ 31 h 146"/>
              <a:gd name="T42" fmla="*/ 67 w 146"/>
              <a:gd name="T43" fmla="*/ 31 h 146"/>
              <a:gd name="T44" fmla="*/ 63 w 146"/>
              <a:gd name="T45" fmla="*/ 32 h 146"/>
              <a:gd name="T46" fmla="*/ 61 w 146"/>
              <a:gd name="T47" fmla="*/ 37 h 146"/>
              <a:gd name="T48" fmla="*/ 61 w 146"/>
              <a:gd name="T49" fmla="*/ 61 h 146"/>
              <a:gd name="T50" fmla="*/ 37 w 146"/>
              <a:gd name="T51" fmla="*/ 61 h 146"/>
              <a:gd name="T52" fmla="*/ 32 w 146"/>
              <a:gd name="T53" fmla="*/ 63 h 146"/>
              <a:gd name="T54" fmla="*/ 31 w 146"/>
              <a:gd name="T55" fmla="*/ 67 h 146"/>
              <a:gd name="T56" fmla="*/ 31 w 146"/>
              <a:gd name="T57" fmla="*/ 79 h 146"/>
              <a:gd name="T58" fmla="*/ 32 w 146"/>
              <a:gd name="T59" fmla="*/ 83 h 146"/>
              <a:gd name="T60" fmla="*/ 37 w 146"/>
              <a:gd name="T61" fmla="*/ 85 h 146"/>
              <a:gd name="T62" fmla="*/ 61 w 146"/>
              <a:gd name="T63" fmla="*/ 85 h 146"/>
              <a:gd name="T64" fmla="*/ 61 w 146"/>
              <a:gd name="T65" fmla="*/ 109 h 146"/>
              <a:gd name="T66" fmla="*/ 63 w 146"/>
              <a:gd name="T67" fmla="*/ 114 h 146"/>
              <a:gd name="T68" fmla="*/ 67 w 146"/>
              <a:gd name="T69" fmla="*/ 115 h 146"/>
              <a:gd name="T70" fmla="*/ 79 w 146"/>
              <a:gd name="T71" fmla="*/ 115 h 146"/>
              <a:gd name="T72" fmla="*/ 83 w 146"/>
              <a:gd name="T73" fmla="*/ 114 h 146"/>
              <a:gd name="T74" fmla="*/ 85 w 146"/>
              <a:gd name="T75" fmla="*/ 109 h 146"/>
              <a:gd name="T76" fmla="*/ 85 w 146"/>
              <a:gd name="T77" fmla="*/ 85 h 146"/>
              <a:gd name="T78" fmla="*/ 109 w 146"/>
              <a:gd name="T79" fmla="*/ 85 h 146"/>
              <a:gd name="T80" fmla="*/ 114 w 146"/>
              <a:gd name="T81" fmla="*/ 83 h 146"/>
              <a:gd name="T82" fmla="*/ 115 w 146"/>
              <a:gd name="T83" fmla="*/ 7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6" h="146">
                <a:moveTo>
                  <a:pt x="136" y="37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1"/>
                  <a:pt x="121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5" y="129"/>
                  <a:pt x="17" y="121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7"/>
                </a:cubicBezTo>
                <a:cubicBezTo>
                  <a:pt x="17" y="25"/>
                  <a:pt x="25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1" y="17"/>
                  <a:pt x="129" y="25"/>
                  <a:pt x="136" y="37"/>
                </a:cubicBezTo>
                <a:close/>
                <a:moveTo>
                  <a:pt x="115" y="79"/>
                </a:moveTo>
                <a:cubicBezTo>
                  <a:pt x="115" y="67"/>
                  <a:pt x="115" y="67"/>
                  <a:pt x="115" y="67"/>
                </a:cubicBezTo>
                <a:cubicBezTo>
                  <a:pt x="115" y="65"/>
                  <a:pt x="115" y="64"/>
                  <a:pt x="114" y="63"/>
                </a:cubicBezTo>
                <a:cubicBezTo>
                  <a:pt x="112" y="61"/>
                  <a:pt x="111" y="61"/>
                  <a:pt x="109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37"/>
                  <a:pt x="85" y="37"/>
                  <a:pt x="85" y="37"/>
                </a:cubicBezTo>
                <a:cubicBezTo>
                  <a:pt x="85" y="35"/>
                  <a:pt x="85" y="34"/>
                  <a:pt x="83" y="32"/>
                </a:cubicBezTo>
                <a:cubicBezTo>
                  <a:pt x="82" y="31"/>
                  <a:pt x="81" y="31"/>
                  <a:pt x="79" y="31"/>
                </a:cubicBezTo>
                <a:cubicBezTo>
                  <a:pt x="67" y="31"/>
                  <a:pt x="67" y="31"/>
                  <a:pt x="67" y="31"/>
                </a:cubicBezTo>
                <a:cubicBezTo>
                  <a:pt x="65" y="31"/>
                  <a:pt x="64" y="31"/>
                  <a:pt x="63" y="32"/>
                </a:cubicBezTo>
                <a:cubicBezTo>
                  <a:pt x="61" y="34"/>
                  <a:pt x="61" y="35"/>
                  <a:pt x="61" y="37"/>
                </a:cubicBezTo>
                <a:cubicBezTo>
                  <a:pt x="61" y="61"/>
                  <a:pt x="61" y="61"/>
                  <a:pt x="61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5" y="61"/>
                  <a:pt x="34" y="61"/>
                  <a:pt x="32" y="63"/>
                </a:cubicBezTo>
                <a:cubicBezTo>
                  <a:pt x="31" y="64"/>
                  <a:pt x="31" y="65"/>
                  <a:pt x="31" y="67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81"/>
                  <a:pt x="31" y="82"/>
                  <a:pt x="32" y="83"/>
                </a:cubicBezTo>
                <a:cubicBezTo>
                  <a:pt x="34" y="84"/>
                  <a:pt x="35" y="85"/>
                  <a:pt x="37" y="85"/>
                </a:cubicBezTo>
                <a:cubicBezTo>
                  <a:pt x="61" y="85"/>
                  <a:pt x="61" y="85"/>
                  <a:pt x="61" y="85"/>
                </a:cubicBezTo>
                <a:cubicBezTo>
                  <a:pt x="61" y="109"/>
                  <a:pt x="61" y="109"/>
                  <a:pt x="61" y="109"/>
                </a:cubicBezTo>
                <a:cubicBezTo>
                  <a:pt x="61" y="111"/>
                  <a:pt x="61" y="112"/>
                  <a:pt x="63" y="114"/>
                </a:cubicBezTo>
                <a:cubicBezTo>
                  <a:pt x="64" y="115"/>
                  <a:pt x="65" y="115"/>
                  <a:pt x="67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81" y="115"/>
                  <a:pt x="82" y="115"/>
                  <a:pt x="83" y="114"/>
                </a:cubicBezTo>
                <a:cubicBezTo>
                  <a:pt x="85" y="112"/>
                  <a:pt x="85" y="111"/>
                  <a:pt x="85" y="109"/>
                </a:cubicBezTo>
                <a:cubicBezTo>
                  <a:pt x="85" y="85"/>
                  <a:pt x="85" y="85"/>
                  <a:pt x="85" y="85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11" y="85"/>
                  <a:pt x="112" y="84"/>
                  <a:pt x="114" y="83"/>
                </a:cubicBezTo>
                <a:cubicBezTo>
                  <a:pt x="115" y="82"/>
                  <a:pt x="115" y="81"/>
                  <a:pt x="115" y="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84" name="Freeform 86">
            <a:extLst>
              <a:ext uri="{FF2B5EF4-FFF2-40B4-BE49-F238E27FC236}">
                <a16:creationId xmlns:a16="http://schemas.microsoft.com/office/drawing/2014/main" id="{AEE941F6-CB41-44DC-8115-BFD06DB5B540}"/>
              </a:ext>
            </a:extLst>
          </p:cNvPr>
          <p:cNvSpPr>
            <a:spLocks noEditPoints="1"/>
          </p:cNvSpPr>
          <p:nvPr/>
        </p:nvSpPr>
        <p:spPr bwMode="auto">
          <a:xfrm>
            <a:off x="2665620" y="2065490"/>
            <a:ext cx="347122" cy="350740"/>
          </a:xfrm>
          <a:custGeom>
            <a:avLst/>
            <a:gdLst>
              <a:gd name="T0" fmla="*/ 136 w 145"/>
              <a:gd name="T1" fmla="*/ 37 h 146"/>
              <a:gd name="T2" fmla="*/ 145 w 145"/>
              <a:gd name="T3" fmla="*/ 73 h 146"/>
              <a:gd name="T4" fmla="*/ 136 w 145"/>
              <a:gd name="T5" fmla="*/ 109 h 146"/>
              <a:gd name="T6" fmla="*/ 109 w 145"/>
              <a:gd name="T7" fmla="*/ 136 h 146"/>
              <a:gd name="T8" fmla="*/ 73 w 145"/>
              <a:gd name="T9" fmla="*/ 146 h 146"/>
              <a:gd name="T10" fmla="*/ 36 w 145"/>
              <a:gd name="T11" fmla="*/ 136 h 146"/>
              <a:gd name="T12" fmla="*/ 10 w 145"/>
              <a:gd name="T13" fmla="*/ 109 h 146"/>
              <a:gd name="T14" fmla="*/ 0 w 145"/>
              <a:gd name="T15" fmla="*/ 73 h 146"/>
              <a:gd name="T16" fmla="*/ 10 w 145"/>
              <a:gd name="T17" fmla="*/ 37 h 146"/>
              <a:gd name="T18" fmla="*/ 36 w 145"/>
              <a:gd name="T19" fmla="*/ 10 h 146"/>
              <a:gd name="T20" fmla="*/ 73 w 145"/>
              <a:gd name="T21" fmla="*/ 0 h 146"/>
              <a:gd name="T22" fmla="*/ 109 w 145"/>
              <a:gd name="T23" fmla="*/ 10 h 146"/>
              <a:gd name="T24" fmla="*/ 136 w 145"/>
              <a:gd name="T25" fmla="*/ 37 h 146"/>
              <a:gd name="T26" fmla="*/ 115 w 145"/>
              <a:gd name="T27" fmla="*/ 79 h 146"/>
              <a:gd name="T28" fmla="*/ 115 w 145"/>
              <a:gd name="T29" fmla="*/ 67 h 146"/>
              <a:gd name="T30" fmla="*/ 113 w 145"/>
              <a:gd name="T31" fmla="*/ 63 h 146"/>
              <a:gd name="T32" fmla="*/ 109 w 145"/>
              <a:gd name="T33" fmla="*/ 61 h 146"/>
              <a:gd name="T34" fmla="*/ 36 w 145"/>
              <a:gd name="T35" fmla="*/ 61 h 146"/>
              <a:gd name="T36" fmla="*/ 32 w 145"/>
              <a:gd name="T37" fmla="*/ 63 h 146"/>
              <a:gd name="T38" fmla="*/ 30 w 145"/>
              <a:gd name="T39" fmla="*/ 67 h 146"/>
              <a:gd name="T40" fmla="*/ 30 w 145"/>
              <a:gd name="T41" fmla="*/ 79 h 146"/>
              <a:gd name="T42" fmla="*/ 32 w 145"/>
              <a:gd name="T43" fmla="*/ 83 h 146"/>
              <a:gd name="T44" fmla="*/ 36 w 145"/>
              <a:gd name="T45" fmla="*/ 85 h 146"/>
              <a:gd name="T46" fmla="*/ 109 w 145"/>
              <a:gd name="T47" fmla="*/ 85 h 146"/>
              <a:gd name="T48" fmla="*/ 113 w 145"/>
              <a:gd name="T49" fmla="*/ 83 h 146"/>
              <a:gd name="T50" fmla="*/ 115 w 145"/>
              <a:gd name="T51" fmla="*/ 7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5" h="146">
                <a:moveTo>
                  <a:pt x="136" y="37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6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7" y="142"/>
                  <a:pt x="36" y="136"/>
                </a:cubicBezTo>
                <a:cubicBezTo>
                  <a:pt x="25" y="129"/>
                  <a:pt x="16" y="121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6" y="37"/>
                </a:cubicBezTo>
                <a:close/>
                <a:moveTo>
                  <a:pt x="115" y="79"/>
                </a:moveTo>
                <a:cubicBezTo>
                  <a:pt x="115" y="67"/>
                  <a:pt x="115" y="67"/>
                  <a:pt x="115" y="67"/>
                </a:cubicBezTo>
                <a:cubicBezTo>
                  <a:pt x="115" y="65"/>
                  <a:pt x="115" y="64"/>
                  <a:pt x="113" y="63"/>
                </a:cubicBezTo>
                <a:cubicBezTo>
                  <a:pt x="112" y="61"/>
                  <a:pt x="111" y="61"/>
                  <a:pt x="109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5" y="61"/>
                  <a:pt x="33" y="61"/>
                  <a:pt x="32" y="63"/>
                </a:cubicBezTo>
                <a:cubicBezTo>
                  <a:pt x="31" y="64"/>
                  <a:pt x="30" y="65"/>
                  <a:pt x="30" y="67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81"/>
                  <a:pt x="31" y="82"/>
                  <a:pt x="32" y="83"/>
                </a:cubicBezTo>
                <a:cubicBezTo>
                  <a:pt x="33" y="84"/>
                  <a:pt x="35" y="85"/>
                  <a:pt x="36" y="85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11" y="85"/>
                  <a:pt x="112" y="84"/>
                  <a:pt x="113" y="83"/>
                </a:cubicBezTo>
                <a:cubicBezTo>
                  <a:pt x="115" y="82"/>
                  <a:pt x="115" y="81"/>
                  <a:pt x="115" y="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85" name="Freeform 87">
            <a:extLst>
              <a:ext uri="{FF2B5EF4-FFF2-40B4-BE49-F238E27FC236}">
                <a16:creationId xmlns:a16="http://schemas.microsoft.com/office/drawing/2014/main" id="{F4AF67A2-2849-4053-8AA3-5C566E3A1087}"/>
              </a:ext>
            </a:extLst>
          </p:cNvPr>
          <p:cNvSpPr>
            <a:spLocks noEditPoints="1"/>
          </p:cNvSpPr>
          <p:nvPr/>
        </p:nvSpPr>
        <p:spPr bwMode="auto">
          <a:xfrm>
            <a:off x="3113988" y="2065490"/>
            <a:ext cx="347122" cy="350740"/>
          </a:xfrm>
          <a:custGeom>
            <a:avLst/>
            <a:gdLst>
              <a:gd name="T0" fmla="*/ 135 w 145"/>
              <a:gd name="T1" fmla="*/ 37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3 w 145"/>
              <a:gd name="T9" fmla="*/ 146 h 146"/>
              <a:gd name="T10" fmla="*/ 36 w 145"/>
              <a:gd name="T11" fmla="*/ 136 h 146"/>
              <a:gd name="T12" fmla="*/ 10 w 145"/>
              <a:gd name="T13" fmla="*/ 109 h 146"/>
              <a:gd name="T14" fmla="*/ 0 w 145"/>
              <a:gd name="T15" fmla="*/ 73 h 146"/>
              <a:gd name="T16" fmla="*/ 10 w 145"/>
              <a:gd name="T17" fmla="*/ 37 h 146"/>
              <a:gd name="T18" fmla="*/ 36 w 145"/>
              <a:gd name="T19" fmla="*/ 10 h 146"/>
              <a:gd name="T20" fmla="*/ 73 w 145"/>
              <a:gd name="T21" fmla="*/ 0 h 146"/>
              <a:gd name="T22" fmla="*/ 109 w 145"/>
              <a:gd name="T23" fmla="*/ 10 h 146"/>
              <a:gd name="T24" fmla="*/ 135 w 145"/>
              <a:gd name="T25" fmla="*/ 37 h 146"/>
              <a:gd name="T26" fmla="*/ 109 w 145"/>
              <a:gd name="T27" fmla="*/ 94 h 146"/>
              <a:gd name="T28" fmla="*/ 107 w 145"/>
              <a:gd name="T29" fmla="*/ 90 h 146"/>
              <a:gd name="T30" fmla="*/ 90 w 145"/>
              <a:gd name="T31" fmla="*/ 73 h 146"/>
              <a:gd name="T32" fmla="*/ 107 w 145"/>
              <a:gd name="T33" fmla="*/ 56 h 146"/>
              <a:gd name="T34" fmla="*/ 109 w 145"/>
              <a:gd name="T35" fmla="*/ 52 h 146"/>
              <a:gd name="T36" fmla="*/ 107 w 145"/>
              <a:gd name="T37" fmla="*/ 47 h 146"/>
              <a:gd name="T38" fmla="*/ 98 w 145"/>
              <a:gd name="T39" fmla="*/ 39 h 146"/>
              <a:gd name="T40" fmla="*/ 94 w 145"/>
              <a:gd name="T41" fmla="*/ 37 h 146"/>
              <a:gd name="T42" fmla="*/ 90 w 145"/>
              <a:gd name="T43" fmla="*/ 39 h 146"/>
              <a:gd name="T44" fmla="*/ 73 w 145"/>
              <a:gd name="T45" fmla="*/ 56 h 146"/>
              <a:gd name="T46" fmla="*/ 55 w 145"/>
              <a:gd name="T47" fmla="*/ 39 h 146"/>
              <a:gd name="T48" fmla="*/ 51 w 145"/>
              <a:gd name="T49" fmla="*/ 37 h 146"/>
              <a:gd name="T50" fmla="*/ 47 w 145"/>
              <a:gd name="T51" fmla="*/ 39 h 146"/>
              <a:gd name="T52" fmla="*/ 38 w 145"/>
              <a:gd name="T53" fmla="*/ 47 h 146"/>
              <a:gd name="T54" fmla="*/ 37 w 145"/>
              <a:gd name="T55" fmla="*/ 52 h 146"/>
              <a:gd name="T56" fmla="*/ 38 w 145"/>
              <a:gd name="T57" fmla="*/ 56 h 146"/>
              <a:gd name="T58" fmla="*/ 55 w 145"/>
              <a:gd name="T59" fmla="*/ 73 h 146"/>
              <a:gd name="T60" fmla="*/ 38 w 145"/>
              <a:gd name="T61" fmla="*/ 90 h 146"/>
              <a:gd name="T62" fmla="*/ 37 w 145"/>
              <a:gd name="T63" fmla="*/ 94 h 146"/>
              <a:gd name="T64" fmla="*/ 38 w 145"/>
              <a:gd name="T65" fmla="*/ 99 h 146"/>
              <a:gd name="T66" fmla="*/ 47 w 145"/>
              <a:gd name="T67" fmla="*/ 107 h 146"/>
              <a:gd name="T68" fmla="*/ 51 w 145"/>
              <a:gd name="T69" fmla="*/ 109 h 146"/>
              <a:gd name="T70" fmla="*/ 55 w 145"/>
              <a:gd name="T71" fmla="*/ 107 h 146"/>
              <a:gd name="T72" fmla="*/ 73 w 145"/>
              <a:gd name="T73" fmla="*/ 90 h 146"/>
              <a:gd name="T74" fmla="*/ 90 w 145"/>
              <a:gd name="T75" fmla="*/ 107 h 146"/>
              <a:gd name="T76" fmla="*/ 94 w 145"/>
              <a:gd name="T77" fmla="*/ 109 h 146"/>
              <a:gd name="T78" fmla="*/ 98 w 145"/>
              <a:gd name="T79" fmla="*/ 107 h 146"/>
              <a:gd name="T80" fmla="*/ 107 w 145"/>
              <a:gd name="T81" fmla="*/ 99 h 146"/>
              <a:gd name="T82" fmla="*/ 109 w 145"/>
              <a:gd name="T83" fmla="*/ 9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5" h="146">
                <a:moveTo>
                  <a:pt x="135" y="37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1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5" y="37"/>
                </a:cubicBezTo>
                <a:close/>
                <a:moveTo>
                  <a:pt x="109" y="94"/>
                </a:moveTo>
                <a:cubicBezTo>
                  <a:pt x="109" y="93"/>
                  <a:pt x="108" y="91"/>
                  <a:pt x="107" y="90"/>
                </a:cubicBezTo>
                <a:cubicBezTo>
                  <a:pt x="90" y="73"/>
                  <a:pt x="90" y="73"/>
                  <a:pt x="90" y="73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8" y="55"/>
                  <a:pt x="109" y="53"/>
                  <a:pt x="109" y="52"/>
                </a:cubicBezTo>
                <a:cubicBezTo>
                  <a:pt x="109" y="50"/>
                  <a:pt x="108" y="48"/>
                  <a:pt x="107" y="47"/>
                </a:cubicBezTo>
                <a:cubicBezTo>
                  <a:pt x="98" y="39"/>
                  <a:pt x="98" y="39"/>
                  <a:pt x="98" y="39"/>
                </a:cubicBezTo>
                <a:cubicBezTo>
                  <a:pt x="97" y="38"/>
                  <a:pt x="96" y="37"/>
                  <a:pt x="94" y="37"/>
                </a:cubicBezTo>
                <a:cubicBezTo>
                  <a:pt x="92" y="37"/>
                  <a:pt x="91" y="38"/>
                  <a:pt x="90" y="39"/>
                </a:cubicBezTo>
                <a:cubicBezTo>
                  <a:pt x="73" y="56"/>
                  <a:pt x="73" y="56"/>
                  <a:pt x="73" y="56"/>
                </a:cubicBezTo>
                <a:cubicBezTo>
                  <a:pt x="55" y="39"/>
                  <a:pt x="55" y="39"/>
                  <a:pt x="55" y="39"/>
                </a:cubicBezTo>
                <a:cubicBezTo>
                  <a:pt x="54" y="38"/>
                  <a:pt x="53" y="37"/>
                  <a:pt x="51" y="37"/>
                </a:cubicBezTo>
                <a:cubicBezTo>
                  <a:pt x="49" y="37"/>
                  <a:pt x="48" y="38"/>
                  <a:pt x="47" y="39"/>
                </a:cubicBezTo>
                <a:cubicBezTo>
                  <a:pt x="38" y="47"/>
                  <a:pt x="38" y="47"/>
                  <a:pt x="38" y="47"/>
                </a:cubicBezTo>
                <a:cubicBezTo>
                  <a:pt x="37" y="48"/>
                  <a:pt x="37" y="50"/>
                  <a:pt x="37" y="52"/>
                </a:cubicBezTo>
                <a:cubicBezTo>
                  <a:pt x="37" y="53"/>
                  <a:pt x="37" y="55"/>
                  <a:pt x="38" y="56"/>
                </a:cubicBezTo>
                <a:cubicBezTo>
                  <a:pt x="55" y="73"/>
                  <a:pt x="55" y="73"/>
                  <a:pt x="55" y="73"/>
                </a:cubicBezTo>
                <a:cubicBezTo>
                  <a:pt x="38" y="90"/>
                  <a:pt x="38" y="90"/>
                  <a:pt x="38" y="90"/>
                </a:cubicBezTo>
                <a:cubicBezTo>
                  <a:pt x="37" y="91"/>
                  <a:pt x="37" y="93"/>
                  <a:pt x="37" y="94"/>
                </a:cubicBezTo>
                <a:cubicBezTo>
                  <a:pt x="37" y="96"/>
                  <a:pt x="37" y="97"/>
                  <a:pt x="38" y="99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8" y="108"/>
                  <a:pt x="49" y="109"/>
                  <a:pt x="51" y="109"/>
                </a:cubicBezTo>
                <a:cubicBezTo>
                  <a:pt x="53" y="109"/>
                  <a:pt x="54" y="108"/>
                  <a:pt x="55" y="107"/>
                </a:cubicBezTo>
                <a:cubicBezTo>
                  <a:pt x="73" y="90"/>
                  <a:pt x="73" y="90"/>
                  <a:pt x="73" y="90"/>
                </a:cubicBezTo>
                <a:cubicBezTo>
                  <a:pt x="90" y="107"/>
                  <a:pt x="90" y="107"/>
                  <a:pt x="90" y="107"/>
                </a:cubicBezTo>
                <a:cubicBezTo>
                  <a:pt x="91" y="108"/>
                  <a:pt x="92" y="109"/>
                  <a:pt x="94" y="109"/>
                </a:cubicBezTo>
                <a:cubicBezTo>
                  <a:pt x="96" y="109"/>
                  <a:pt x="97" y="108"/>
                  <a:pt x="98" y="107"/>
                </a:cubicBezTo>
                <a:cubicBezTo>
                  <a:pt x="107" y="99"/>
                  <a:pt x="107" y="99"/>
                  <a:pt x="107" y="99"/>
                </a:cubicBezTo>
                <a:cubicBezTo>
                  <a:pt x="108" y="97"/>
                  <a:pt x="109" y="96"/>
                  <a:pt x="109" y="9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86" name="Freeform 88">
            <a:extLst>
              <a:ext uri="{FF2B5EF4-FFF2-40B4-BE49-F238E27FC236}">
                <a16:creationId xmlns:a16="http://schemas.microsoft.com/office/drawing/2014/main" id="{61DD61D6-AF4C-4DC5-9EAE-E9BF10956DA7}"/>
              </a:ext>
            </a:extLst>
          </p:cNvPr>
          <p:cNvSpPr>
            <a:spLocks noEditPoints="1"/>
          </p:cNvSpPr>
          <p:nvPr/>
        </p:nvSpPr>
        <p:spPr bwMode="auto">
          <a:xfrm>
            <a:off x="3562357" y="2065490"/>
            <a:ext cx="347122" cy="350740"/>
          </a:xfrm>
          <a:custGeom>
            <a:avLst/>
            <a:gdLst>
              <a:gd name="T0" fmla="*/ 135 w 145"/>
              <a:gd name="T1" fmla="*/ 37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2 w 145"/>
              <a:gd name="T9" fmla="*/ 146 h 146"/>
              <a:gd name="T10" fmla="*/ 36 w 145"/>
              <a:gd name="T11" fmla="*/ 136 h 146"/>
              <a:gd name="T12" fmla="*/ 9 w 145"/>
              <a:gd name="T13" fmla="*/ 109 h 146"/>
              <a:gd name="T14" fmla="*/ 0 w 145"/>
              <a:gd name="T15" fmla="*/ 73 h 146"/>
              <a:gd name="T16" fmla="*/ 9 w 145"/>
              <a:gd name="T17" fmla="*/ 37 h 146"/>
              <a:gd name="T18" fmla="*/ 36 w 145"/>
              <a:gd name="T19" fmla="*/ 10 h 146"/>
              <a:gd name="T20" fmla="*/ 72 w 145"/>
              <a:gd name="T21" fmla="*/ 0 h 146"/>
              <a:gd name="T22" fmla="*/ 109 w 145"/>
              <a:gd name="T23" fmla="*/ 10 h 146"/>
              <a:gd name="T24" fmla="*/ 135 w 145"/>
              <a:gd name="T25" fmla="*/ 37 h 146"/>
              <a:gd name="T26" fmla="*/ 121 w 145"/>
              <a:gd name="T27" fmla="*/ 58 h 146"/>
              <a:gd name="T28" fmla="*/ 119 w 145"/>
              <a:gd name="T29" fmla="*/ 53 h 146"/>
              <a:gd name="T30" fmla="*/ 111 w 145"/>
              <a:gd name="T31" fmla="*/ 45 h 146"/>
              <a:gd name="T32" fmla="*/ 107 w 145"/>
              <a:gd name="T33" fmla="*/ 43 h 146"/>
              <a:gd name="T34" fmla="*/ 102 w 145"/>
              <a:gd name="T35" fmla="*/ 45 h 146"/>
              <a:gd name="T36" fmla="*/ 64 w 145"/>
              <a:gd name="T37" fmla="*/ 83 h 146"/>
              <a:gd name="T38" fmla="*/ 42 w 145"/>
              <a:gd name="T39" fmla="*/ 62 h 146"/>
              <a:gd name="T40" fmla="*/ 38 w 145"/>
              <a:gd name="T41" fmla="*/ 60 h 146"/>
              <a:gd name="T42" fmla="*/ 34 w 145"/>
              <a:gd name="T43" fmla="*/ 62 h 146"/>
              <a:gd name="T44" fmla="*/ 25 w 145"/>
              <a:gd name="T45" fmla="*/ 70 h 146"/>
              <a:gd name="T46" fmla="*/ 24 w 145"/>
              <a:gd name="T47" fmla="*/ 75 h 146"/>
              <a:gd name="T48" fmla="*/ 25 w 145"/>
              <a:gd name="T49" fmla="*/ 79 h 146"/>
              <a:gd name="T50" fmla="*/ 59 w 145"/>
              <a:gd name="T51" fmla="*/ 113 h 146"/>
              <a:gd name="T52" fmla="*/ 64 w 145"/>
              <a:gd name="T53" fmla="*/ 115 h 146"/>
              <a:gd name="T54" fmla="*/ 68 w 145"/>
              <a:gd name="T55" fmla="*/ 113 h 146"/>
              <a:gd name="T56" fmla="*/ 119 w 145"/>
              <a:gd name="T57" fmla="*/ 62 h 146"/>
              <a:gd name="T58" fmla="*/ 121 w 145"/>
              <a:gd name="T59" fmla="*/ 5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5" h="146">
                <a:moveTo>
                  <a:pt x="135" y="37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5" y="146"/>
                  <a:pt x="72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1"/>
                  <a:pt x="9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9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2" y="0"/>
                </a:cubicBezTo>
                <a:cubicBezTo>
                  <a:pt x="85" y="0"/>
                  <a:pt x="98" y="4"/>
                  <a:pt x="109" y="10"/>
                </a:cubicBezTo>
                <a:cubicBezTo>
                  <a:pt x="120" y="17"/>
                  <a:pt x="129" y="25"/>
                  <a:pt x="135" y="37"/>
                </a:cubicBezTo>
                <a:close/>
                <a:moveTo>
                  <a:pt x="121" y="58"/>
                </a:moveTo>
                <a:cubicBezTo>
                  <a:pt x="121" y="56"/>
                  <a:pt x="121" y="54"/>
                  <a:pt x="119" y="53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0" y="44"/>
                  <a:pt x="108" y="43"/>
                  <a:pt x="107" y="43"/>
                </a:cubicBezTo>
                <a:cubicBezTo>
                  <a:pt x="105" y="43"/>
                  <a:pt x="103" y="44"/>
                  <a:pt x="102" y="45"/>
                </a:cubicBezTo>
                <a:cubicBezTo>
                  <a:pt x="64" y="83"/>
                  <a:pt x="64" y="83"/>
                  <a:pt x="64" y="8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1"/>
                  <a:pt x="40" y="60"/>
                  <a:pt x="38" y="60"/>
                </a:cubicBezTo>
                <a:cubicBezTo>
                  <a:pt x="36" y="60"/>
                  <a:pt x="35" y="61"/>
                  <a:pt x="34" y="62"/>
                </a:cubicBezTo>
                <a:cubicBezTo>
                  <a:pt x="25" y="70"/>
                  <a:pt x="25" y="70"/>
                  <a:pt x="25" y="70"/>
                </a:cubicBezTo>
                <a:cubicBezTo>
                  <a:pt x="24" y="72"/>
                  <a:pt x="24" y="73"/>
                  <a:pt x="24" y="75"/>
                </a:cubicBezTo>
                <a:cubicBezTo>
                  <a:pt x="24" y="76"/>
                  <a:pt x="24" y="78"/>
                  <a:pt x="25" y="79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1" y="114"/>
                  <a:pt x="62" y="115"/>
                  <a:pt x="64" y="115"/>
                </a:cubicBezTo>
                <a:cubicBezTo>
                  <a:pt x="65" y="115"/>
                  <a:pt x="67" y="114"/>
                  <a:pt x="68" y="113"/>
                </a:cubicBezTo>
                <a:cubicBezTo>
                  <a:pt x="119" y="62"/>
                  <a:pt x="119" y="62"/>
                  <a:pt x="119" y="62"/>
                </a:cubicBezTo>
                <a:cubicBezTo>
                  <a:pt x="121" y="61"/>
                  <a:pt x="121" y="59"/>
                  <a:pt x="121" y="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87" name="Freeform 89">
            <a:extLst>
              <a:ext uri="{FF2B5EF4-FFF2-40B4-BE49-F238E27FC236}">
                <a16:creationId xmlns:a16="http://schemas.microsoft.com/office/drawing/2014/main" id="{8310D139-AEAB-41E6-BD2C-57CDAF3383A8}"/>
              </a:ext>
            </a:extLst>
          </p:cNvPr>
          <p:cNvSpPr>
            <a:spLocks noEditPoints="1"/>
          </p:cNvSpPr>
          <p:nvPr/>
        </p:nvSpPr>
        <p:spPr bwMode="auto">
          <a:xfrm>
            <a:off x="4007109" y="2065490"/>
            <a:ext cx="350740" cy="350740"/>
          </a:xfrm>
          <a:custGeom>
            <a:avLst/>
            <a:gdLst>
              <a:gd name="T0" fmla="*/ 136 w 146"/>
              <a:gd name="T1" fmla="*/ 37 h 146"/>
              <a:gd name="T2" fmla="*/ 146 w 146"/>
              <a:gd name="T3" fmla="*/ 73 h 146"/>
              <a:gd name="T4" fmla="*/ 136 w 146"/>
              <a:gd name="T5" fmla="*/ 109 h 146"/>
              <a:gd name="T6" fmla="*/ 110 w 146"/>
              <a:gd name="T7" fmla="*/ 136 h 146"/>
              <a:gd name="T8" fmla="*/ 73 w 146"/>
              <a:gd name="T9" fmla="*/ 146 h 146"/>
              <a:gd name="T10" fmla="*/ 37 w 146"/>
              <a:gd name="T11" fmla="*/ 136 h 146"/>
              <a:gd name="T12" fmla="*/ 10 w 146"/>
              <a:gd name="T13" fmla="*/ 109 h 146"/>
              <a:gd name="T14" fmla="*/ 0 w 146"/>
              <a:gd name="T15" fmla="*/ 73 h 146"/>
              <a:gd name="T16" fmla="*/ 10 w 146"/>
              <a:gd name="T17" fmla="*/ 37 h 146"/>
              <a:gd name="T18" fmla="*/ 37 w 146"/>
              <a:gd name="T19" fmla="*/ 10 h 146"/>
              <a:gd name="T20" fmla="*/ 73 w 146"/>
              <a:gd name="T21" fmla="*/ 0 h 146"/>
              <a:gd name="T22" fmla="*/ 110 w 146"/>
              <a:gd name="T23" fmla="*/ 10 h 146"/>
              <a:gd name="T24" fmla="*/ 136 w 146"/>
              <a:gd name="T25" fmla="*/ 37 h 146"/>
              <a:gd name="T26" fmla="*/ 109 w 146"/>
              <a:gd name="T27" fmla="*/ 55 h 146"/>
              <a:gd name="T28" fmla="*/ 104 w 146"/>
              <a:gd name="T29" fmla="*/ 39 h 146"/>
              <a:gd name="T30" fmla="*/ 91 w 146"/>
              <a:gd name="T31" fmla="*/ 28 h 146"/>
              <a:gd name="T32" fmla="*/ 75 w 146"/>
              <a:gd name="T33" fmla="*/ 25 h 146"/>
              <a:gd name="T34" fmla="*/ 40 w 146"/>
              <a:gd name="T35" fmla="*/ 45 h 146"/>
              <a:gd name="T36" fmla="*/ 41 w 146"/>
              <a:gd name="T37" fmla="*/ 49 h 146"/>
              <a:gd name="T38" fmla="*/ 53 w 146"/>
              <a:gd name="T39" fmla="*/ 58 h 146"/>
              <a:gd name="T40" fmla="*/ 55 w 146"/>
              <a:gd name="T41" fmla="*/ 59 h 146"/>
              <a:gd name="T42" fmla="*/ 57 w 146"/>
              <a:gd name="T43" fmla="*/ 58 h 146"/>
              <a:gd name="T44" fmla="*/ 65 w 146"/>
              <a:gd name="T45" fmla="*/ 49 h 146"/>
              <a:gd name="T46" fmla="*/ 74 w 146"/>
              <a:gd name="T47" fmla="*/ 47 h 146"/>
              <a:gd name="T48" fmla="*/ 82 w 146"/>
              <a:gd name="T49" fmla="*/ 49 h 146"/>
              <a:gd name="T50" fmla="*/ 85 w 146"/>
              <a:gd name="T51" fmla="*/ 55 h 146"/>
              <a:gd name="T52" fmla="*/ 83 w 146"/>
              <a:gd name="T53" fmla="*/ 60 h 146"/>
              <a:gd name="T54" fmla="*/ 77 w 146"/>
              <a:gd name="T55" fmla="*/ 65 h 146"/>
              <a:gd name="T56" fmla="*/ 66 w 146"/>
              <a:gd name="T57" fmla="*/ 73 h 146"/>
              <a:gd name="T58" fmla="*/ 61 w 146"/>
              <a:gd name="T59" fmla="*/ 85 h 146"/>
              <a:gd name="T60" fmla="*/ 61 w 146"/>
              <a:gd name="T61" fmla="*/ 88 h 146"/>
              <a:gd name="T62" fmla="*/ 62 w 146"/>
              <a:gd name="T63" fmla="*/ 90 h 146"/>
              <a:gd name="T64" fmla="*/ 64 w 146"/>
              <a:gd name="T65" fmla="*/ 91 h 146"/>
              <a:gd name="T66" fmla="*/ 82 w 146"/>
              <a:gd name="T67" fmla="*/ 91 h 146"/>
              <a:gd name="T68" fmla="*/ 84 w 146"/>
              <a:gd name="T69" fmla="*/ 90 h 146"/>
              <a:gd name="T70" fmla="*/ 85 w 146"/>
              <a:gd name="T71" fmla="*/ 88 h 146"/>
              <a:gd name="T72" fmla="*/ 87 w 146"/>
              <a:gd name="T73" fmla="*/ 83 h 146"/>
              <a:gd name="T74" fmla="*/ 92 w 146"/>
              <a:gd name="T75" fmla="*/ 79 h 146"/>
              <a:gd name="T76" fmla="*/ 97 w 146"/>
              <a:gd name="T77" fmla="*/ 76 h 146"/>
              <a:gd name="T78" fmla="*/ 101 w 146"/>
              <a:gd name="T79" fmla="*/ 73 h 146"/>
              <a:gd name="T80" fmla="*/ 106 w 146"/>
              <a:gd name="T81" fmla="*/ 68 h 146"/>
              <a:gd name="T82" fmla="*/ 108 w 146"/>
              <a:gd name="T83" fmla="*/ 62 h 146"/>
              <a:gd name="T84" fmla="*/ 109 w 146"/>
              <a:gd name="T85" fmla="*/ 55 h 146"/>
              <a:gd name="T86" fmla="*/ 85 w 146"/>
              <a:gd name="T87" fmla="*/ 118 h 146"/>
              <a:gd name="T88" fmla="*/ 85 w 146"/>
              <a:gd name="T89" fmla="*/ 100 h 146"/>
              <a:gd name="T90" fmla="*/ 84 w 146"/>
              <a:gd name="T91" fmla="*/ 98 h 146"/>
              <a:gd name="T92" fmla="*/ 82 w 146"/>
              <a:gd name="T93" fmla="*/ 97 h 146"/>
              <a:gd name="T94" fmla="*/ 64 w 146"/>
              <a:gd name="T95" fmla="*/ 97 h 146"/>
              <a:gd name="T96" fmla="*/ 62 w 146"/>
              <a:gd name="T97" fmla="*/ 98 h 146"/>
              <a:gd name="T98" fmla="*/ 61 w 146"/>
              <a:gd name="T99" fmla="*/ 100 h 146"/>
              <a:gd name="T100" fmla="*/ 61 w 146"/>
              <a:gd name="T101" fmla="*/ 118 h 146"/>
              <a:gd name="T102" fmla="*/ 62 w 146"/>
              <a:gd name="T103" fmla="*/ 121 h 146"/>
              <a:gd name="T104" fmla="*/ 64 w 146"/>
              <a:gd name="T105" fmla="*/ 121 h 146"/>
              <a:gd name="T106" fmla="*/ 82 w 146"/>
              <a:gd name="T107" fmla="*/ 121 h 146"/>
              <a:gd name="T108" fmla="*/ 84 w 146"/>
              <a:gd name="T109" fmla="*/ 121 h 146"/>
              <a:gd name="T110" fmla="*/ 85 w 146"/>
              <a:gd name="T111" fmla="*/ 11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6" h="146">
                <a:moveTo>
                  <a:pt x="136" y="37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1"/>
                  <a:pt x="121" y="129"/>
                  <a:pt x="110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5" y="129"/>
                  <a:pt x="17" y="121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7"/>
                </a:cubicBezTo>
                <a:cubicBezTo>
                  <a:pt x="17" y="25"/>
                  <a:pt x="25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10" y="10"/>
                </a:cubicBezTo>
                <a:cubicBezTo>
                  <a:pt x="121" y="17"/>
                  <a:pt x="129" y="25"/>
                  <a:pt x="136" y="37"/>
                </a:cubicBezTo>
                <a:close/>
                <a:moveTo>
                  <a:pt x="109" y="55"/>
                </a:moveTo>
                <a:cubicBezTo>
                  <a:pt x="109" y="49"/>
                  <a:pt x="108" y="44"/>
                  <a:pt x="104" y="39"/>
                </a:cubicBezTo>
                <a:cubicBezTo>
                  <a:pt x="101" y="35"/>
                  <a:pt x="96" y="31"/>
                  <a:pt x="91" y="28"/>
                </a:cubicBezTo>
                <a:cubicBezTo>
                  <a:pt x="86" y="26"/>
                  <a:pt x="80" y="25"/>
                  <a:pt x="75" y="25"/>
                </a:cubicBezTo>
                <a:cubicBezTo>
                  <a:pt x="60" y="25"/>
                  <a:pt x="48" y="31"/>
                  <a:pt x="40" y="45"/>
                </a:cubicBezTo>
                <a:cubicBezTo>
                  <a:pt x="39" y="46"/>
                  <a:pt x="39" y="48"/>
                  <a:pt x="41" y="49"/>
                </a:cubicBezTo>
                <a:cubicBezTo>
                  <a:pt x="53" y="58"/>
                  <a:pt x="53" y="58"/>
                  <a:pt x="53" y="58"/>
                </a:cubicBezTo>
                <a:cubicBezTo>
                  <a:pt x="54" y="58"/>
                  <a:pt x="54" y="59"/>
                  <a:pt x="55" y="59"/>
                </a:cubicBezTo>
                <a:cubicBezTo>
                  <a:pt x="56" y="59"/>
                  <a:pt x="57" y="58"/>
                  <a:pt x="57" y="58"/>
                </a:cubicBezTo>
                <a:cubicBezTo>
                  <a:pt x="61" y="53"/>
                  <a:pt x="63" y="50"/>
                  <a:pt x="65" y="49"/>
                </a:cubicBezTo>
                <a:cubicBezTo>
                  <a:pt x="68" y="47"/>
                  <a:pt x="70" y="47"/>
                  <a:pt x="74" y="47"/>
                </a:cubicBezTo>
                <a:cubicBezTo>
                  <a:pt x="77" y="47"/>
                  <a:pt x="79" y="47"/>
                  <a:pt x="82" y="49"/>
                </a:cubicBezTo>
                <a:cubicBezTo>
                  <a:pt x="84" y="51"/>
                  <a:pt x="85" y="53"/>
                  <a:pt x="85" y="55"/>
                </a:cubicBezTo>
                <a:cubicBezTo>
                  <a:pt x="85" y="57"/>
                  <a:pt x="85" y="59"/>
                  <a:pt x="83" y="60"/>
                </a:cubicBezTo>
                <a:cubicBezTo>
                  <a:pt x="82" y="62"/>
                  <a:pt x="80" y="63"/>
                  <a:pt x="77" y="65"/>
                </a:cubicBezTo>
                <a:cubicBezTo>
                  <a:pt x="73" y="66"/>
                  <a:pt x="69" y="69"/>
                  <a:pt x="66" y="73"/>
                </a:cubicBezTo>
                <a:cubicBezTo>
                  <a:pt x="63" y="76"/>
                  <a:pt x="61" y="80"/>
                  <a:pt x="61" y="85"/>
                </a:cubicBezTo>
                <a:cubicBezTo>
                  <a:pt x="61" y="88"/>
                  <a:pt x="61" y="88"/>
                  <a:pt x="61" y="88"/>
                </a:cubicBezTo>
                <a:cubicBezTo>
                  <a:pt x="61" y="89"/>
                  <a:pt x="61" y="90"/>
                  <a:pt x="62" y="90"/>
                </a:cubicBezTo>
                <a:cubicBezTo>
                  <a:pt x="62" y="91"/>
                  <a:pt x="63" y="91"/>
                  <a:pt x="64" y="91"/>
                </a:cubicBezTo>
                <a:cubicBezTo>
                  <a:pt x="82" y="91"/>
                  <a:pt x="82" y="91"/>
                  <a:pt x="82" y="91"/>
                </a:cubicBezTo>
                <a:cubicBezTo>
                  <a:pt x="83" y="91"/>
                  <a:pt x="84" y="91"/>
                  <a:pt x="84" y="90"/>
                </a:cubicBezTo>
                <a:cubicBezTo>
                  <a:pt x="85" y="90"/>
                  <a:pt x="85" y="89"/>
                  <a:pt x="85" y="88"/>
                </a:cubicBezTo>
                <a:cubicBezTo>
                  <a:pt x="85" y="87"/>
                  <a:pt x="86" y="85"/>
                  <a:pt x="87" y="83"/>
                </a:cubicBezTo>
                <a:cubicBezTo>
                  <a:pt x="89" y="81"/>
                  <a:pt x="90" y="80"/>
                  <a:pt x="92" y="79"/>
                </a:cubicBezTo>
                <a:cubicBezTo>
                  <a:pt x="94" y="78"/>
                  <a:pt x="96" y="77"/>
                  <a:pt x="97" y="76"/>
                </a:cubicBezTo>
                <a:cubicBezTo>
                  <a:pt x="98" y="75"/>
                  <a:pt x="100" y="74"/>
                  <a:pt x="101" y="73"/>
                </a:cubicBezTo>
                <a:cubicBezTo>
                  <a:pt x="103" y="71"/>
                  <a:pt x="105" y="70"/>
                  <a:pt x="106" y="68"/>
                </a:cubicBezTo>
                <a:cubicBezTo>
                  <a:pt x="107" y="67"/>
                  <a:pt x="107" y="65"/>
                  <a:pt x="108" y="62"/>
                </a:cubicBezTo>
                <a:cubicBezTo>
                  <a:pt x="109" y="60"/>
                  <a:pt x="109" y="58"/>
                  <a:pt x="109" y="55"/>
                </a:cubicBezTo>
                <a:close/>
                <a:moveTo>
                  <a:pt x="85" y="118"/>
                </a:moveTo>
                <a:cubicBezTo>
                  <a:pt x="85" y="100"/>
                  <a:pt x="85" y="100"/>
                  <a:pt x="85" y="100"/>
                </a:cubicBezTo>
                <a:cubicBezTo>
                  <a:pt x="85" y="99"/>
                  <a:pt x="85" y="99"/>
                  <a:pt x="84" y="98"/>
                </a:cubicBezTo>
                <a:cubicBezTo>
                  <a:pt x="84" y="97"/>
                  <a:pt x="83" y="97"/>
                  <a:pt x="82" y="97"/>
                </a:cubicBezTo>
                <a:cubicBezTo>
                  <a:pt x="64" y="97"/>
                  <a:pt x="64" y="97"/>
                  <a:pt x="64" y="97"/>
                </a:cubicBezTo>
                <a:cubicBezTo>
                  <a:pt x="63" y="97"/>
                  <a:pt x="62" y="97"/>
                  <a:pt x="62" y="98"/>
                </a:cubicBezTo>
                <a:cubicBezTo>
                  <a:pt x="61" y="99"/>
                  <a:pt x="61" y="99"/>
                  <a:pt x="61" y="100"/>
                </a:cubicBezTo>
                <a:cubicBezTo>
                  <a:pt x="61" y="118"/>
                  <a:pt x="61" y="118"/>
                  <a:pt x="61" y="118"/>
                </a:cubicBezTo>
                <a:cubicBezTo>
                  <a:pt x="61" y="119"/>
                  <a:pt x="61" y="120"/>
                  <a:pt x="62" y="121"/>
                </a:cubicBezTo>
                <a:cubicBezTo>
                  <a:pt x="62" y="121"/>
                  <a:pt x="63" y="121"/>
                  <a:pt x="64" y="121"/>
                </a:cubicBezTo>
                <a:cubicBezTo>
                  <a:pt x="82" y="121"/>
                  <a:pt x="82" y="121"/>
                  <a:pt x="82" y="121"/>
                </a:cubicBezTo>
                <a:cubicBezTo>
                  <a:pt x="83" y="121"/>
                  <a:pt x="84" y="121"/>
                  <a:pt x="84" y="121"/>
                </a:cubicBezTo>
                <a:cubicBezTo>
                  <a:pt x="85" y="120"/>
                  <a:pt x="85" y="119"/>
                  <a:pt x="85" y="11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88" name="Freeform 90">
            <a:extLst>
              <a:ext uri="{FF2B5EF4-FFF2-40B4-BE49-F238E27FC236}">
                <a16:creationId xmlns:a16="http://schemas.microsoft.com/office/drawing/2014/main" id="{E941E7F2-9148-4884-848C-C49D31388B39}"/>
              </a:ext>
            </a:extLst>
          </p:cNvPr>
          <p:cNvSpPr>
            <a:spLocks noEditPoints="1"/>
          </p:cNvSpPr>
          <p:nvPr/>
        </p:nvSpPr>
        <p:spPr bwMode="auto">
          <a:xfrm>
            <a:off x="4455475" y="2065490"/>
            <a:ext cx="350740" cy="350740"/>
          </a:xfrm>
          <a:custGeom>
            <a:avLst/>
            <a:gdLst>
              <a:gd name="T0" fmla="*/ 136 w 145"/>
              <a:gd name="T1" fmla="*/ 37 h 146"/>
              <a:gd name="T2" fmla="*/ 145 w 145"/>
              <a:gd name="T3" fmla="*/ 73 h 146"/>
              <a:gd name="T4" fmla="*/ 136 w 145"/>
              <a:gd name="T5" fmla="*/ 109 h 146"/>
              <a:gd name="T6" fmla="*/ 109 w 145"/>
              <a:gd name="T7" fmla="*/ 136 h 146"/>
              <a:gd name="T8" fmla="*/ 73 w 145"/>
              <a:gd name="T9" fmla="*/ 146 h 146"/>
              <a:gd name="T10" fmla="*/ 36 w 145"/>
              <a:gd name="T11" fmla="*/ 136 h 146"/>
              <a:gd name="T12" fmla="*/ 10 w 145"/>
              <a:gd name="T13" fmla="*/ 109 h 146"/>
              <a:gd name="T14" fmla="*/ 0 w 145"/>
              <a:gd name="T15" fmla="*/ 73 h 146"/>
              <a:gd name="T16" fmla="*/ 10 w 145"/>
              <a:gd name="T17" fmla="*/ 37 h 146"/>
              <a:gd name="T18" fmla="*/ 36 w 145"/>
              <a:gd name="T19" fmla="*/ 10 h 146"/>
              <a:gd name="T20" fmla="*/ 73 w 145"/>
              <a:gd name="T21" fmla="*/ 0 h 146"/>
              <a:gd name="T22" fmla="*/ 109 w 145"/>
              <a:gd name="T23" fmla="*/ 10 h 146"/>
              <a:gd name="T24" fmla="*/ 136 w 145"/>
              <a:gd name="T25" fmla="*/ 37 h 146"/>
              <a:gd name="T26" fmla="*/ 97 w 145"/>
              <a:gd name="T27" fmla="*/ 118 h 146"/>
              <a:gd name="T28" fmla="*/ 97 w 145"/>
              <a:gd name="T29" fmla="*/ 103 h 146"/>
              <a:gd name="T30" fmla="*/ 96 w 145"/>
              <a:gd name="T31" fmla="*/ 101 h 146"/>
              <a:gd name="T32" fmla="*/ 94 w 145"/>
              <a:gd name="T33" fmla="*/ 100 h 146"/>
              <a:gd name="T34" fmla="*/ 85 w 145"/>
              <a:gd name="T35" fmla="*/ 100 h 146"/>
              <a:gd name="T36" fmla="*/ 85 w 145"/>
              <a:gd name="T37" fmla="*/ 52 h 146"/>
              <a:gd name="T38" fmla="*/ 84 w 145"/>
              <a:gd name="T39" fmla="*/ 50 h 146"/>
              <a:gd name="T40" fmla="*/ 82 w 145"/>
              <a:gd name="T41" fmla="*/ 49 h 146"/>
              <a:gd name="T42" fmla="*/ 52 w 145"/>
              <a:gd name="T43" fmla="*/ 49 h 146"/>
              <a:gd name="T44" fmla="*/ 49 w 145"/>
              <a:gd name="T45" fmla="*/ 50 h 146"/>
              <a:gd name="T46" fmla="*/ 49 w 145"/>
              <a:gd name="T47" fmla="*/ 52 h 146"/>
              <a:gd name="T48" fmla="*/ 49 w 145"/>
              <a:gd name="T49" fmla="*/ 67 h 146"/>
              <a:gd name="T50" fmla="*/ 49 w 145"/>
              <a:gd name="T51" fmla="*/ 69 h 146"/>
              <a:gd name="T52" fmla="*/ 52 w 145"/>
              <a:gd name="T53" fmla="*/ 70 h 146"/>
              <a:gd name="T54" fmla="*/ 61 w 145"/>
              <a:gd name="T55" fmla="*/ 70 h 146"/>
              <a:gd name="T56" fmla="*/ 61 w 145"/>
              <a:gd name="T57" fmla="*/ 100 h 146"/>
              <a:gd name="T58" fmla="*/ 52 w 145"/>
              <a:gd name="T59" fmla="*/ 100 h 146"/>
              <a:gd name="T60" fmla="*/ 49 w 145"/>
              <a:gd name="T61" fmla="*/ 101 h 146"/>
              <a:gd name="T62" fmla="*/ 49 w 145"/>
              <a:gd name="T63" fmla="*/ 103 h 146"/>
              <a:gd name="T64" fmla="*/ 49 w 145"/>
              <a:gd name="T65" fmla="*/ 118 h 146"/>
              <a:gd name="T66" fmla="*/ 49 w 145"/>
              <a:gd name="T67" fmla="*/ 121 h 146"/>
              <a:gd name="T68" fmla="*/ 52 w 145"/>
              <a:gd name="T69" fmla="*/ 121 h 146"/>
              <a:gd name="T70" fmla="*/ 94 w 145"/>
              <a:gd name="T71" fmla="*/ 121 h 146"/>
              <a:gd name="T72" fmla="*/ 96 w 145"/>
              <a:gd name="T73" fmla="*/ 121 h 146"/>
              <a:gd name="T74" fmla="*/ 97 w 145"/>
              <a:gd name="T75" fmla="*/ 118 h 146"/>
              <a:gd name="T76" fmla="*/ 85 w 145"/>
              <a:gd name="T77" fmla="*/ 34 h 146"/>
              <a:gd name="T78" fmla="*/ 85 w 145"/>
              <a:gd name="T79" fmla="*/ 18 h 146"/>
              <a:gd name="T80" fmla="*/ 84 w 145"/>
              <a:gd name="T81" fmla="*/ 16 h 146"/>
              <a:gd name="T82" fmla="*/ 82 w 145"/>
              <a:gd name="T83" fmla="*/ 15 h 146"/>
              <a:gd name="T84" fmla="*/ 64 w 145"/>
              <a:gd name="T85" fmla="*/ 15 h 146"/>
              <a:gd name="T86" fmla="*/ 62 w 145"/>
              <a:gd name="T87" fmla="*/ 16 h 146"/>
              <a:gd name="T88" fmla="*/ 61 w 145"/>
              <a:gd name="T89" fmla="*/ 18 h 146"/>
              <a:gd name="T90" fmla="*/ 61 w 145"/>
              <a:gd name="T91" fmla="*/ 34 h 146"/>
              <a:gd name="T92" fmla="*/ 62 w 145"/>
              <a:gd name="T93" fmla="*/ 36 h 146"/>
              <a:gd name="T94" fmla="*/ 64 w 145"/>
              <a:gd name="T95" fmla="*/ 37 h 146"/>
              <a:gd name="T96" fmla="*/ 82 w 145"/>
              <a:gd name="T97" fmla="*/ 37 h 146"/>
              <a:gd name="T98" fmla="*/ 84 w 145"/>
              <a:gd name="T99" fmla="*/ 36 h 146"/>
              <a:gd name="T100" fmla="*/ 85 w 145"/>
              <a:gd name="T101" fmla="*/ 3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5" h="146">
                <a:moveTo>
                  <a:pt x="136" y="37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6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6" y="136"/>
                </a:cubicBezTo>
                <a:cubicBezTo>
                  <a:pt x="25" y="129"/>
                  <a:pt x="16" y="121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6" y="37"/>
                </a:cubicBezTo>
                <a:close/>
                <a:moveTo>
                  <a:pt x="97" y="118"/>
                </a:moveTo>
                <a:cubicBezTo>
                  <a:pt x="97" y="103"/>
                  <a:pt x="97" y="103"/>
                  <a:pt x="97" y="103"/>
                </a:cubicBezTo>
                <a:cubicBezTo>
                  <a:pt x="97" y="102"/>
                  <a:pt x="97" y="102"/>
                  <a:pt x="96" y="101"/>
                </a:cubicBezTo>
                <a:cubicBezTo>
                  <a:pt x="96" y="100"/>
                  <a:pt x="95" y="100"/>
                  <a:pt x="94" y="100"/>
                </a:cubicBezTo>
                <a:cubicBezTo>
                  <a:pt x="85" y="100"/>
                  <a:pt x="85" y="100"/>
                  <a:pt x="85" y="100"/>
                </a:cubicBezTo>
                <a:cubicBezTo>
                  <a:pt x="85" y="52"/>
                  <a:pt x="85" y="52"/>
                  <a:pt x="85" y="52"/>
                </a:cubicBezTo>
                <a:cubicBezTo>
                  <a:pt x="85" y="51"/>
                  <a:pt x="85" y="50"/>
                  <a:pt x="84" y="50"/>
                </a:cubicBezTo>
                <a:cubicBezTo>
                  <a:pt x="84" y="49"/>
                  <a:pt x="83" y="49"/>
                  <a:pt x="8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51" y="49"/>
                  <a:pt x="50" y="49"/>
                  <a:pt x="49" y="50"/>
                </a:cubicBezTo>
                <a:cubicBezTo>
                  <a:pt x="49" y="50"/>
                  <a:pt x="49" y="51"/>
                  <a:pt x="49" y="52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68"/>
                  <a:pt x="49" y="69"/>
                  <a:pt x="49" y="69"/>
                </a:cubicBezTo>
                <a:cubicBezTo>
                  <a:pt x="50" y="70"/>
                  <a:pt x="51" y="70"/>
                  <a:pt x="52" y="70"/>
                </a:cubicBezTo>
                <a:cubicBezTo>
                  <a:pt x="61" y="70"/>
                  <a:pt x="61" y="70"/>
                  <a:pt x="61" y="7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1" y="100"/>
                  <a:pt x="50" y="100"/>
                  <a:pt x="49" y="101"/>
                </a:cubicBezTo>
                <a:cubicBezTo>
                  <a:pt x="49" y="102"/>
                  <a:pt x="49" y="102"/>
                  <a:pt x="49" y="103"/>
                </a:cubicBezTo>
                <a:cubicBezTo>
                  <a:pt x="49" y="118"/>
                  <a:pt x="49" y="118"/>
                  <a:pt x="49" y="118"/>
                </a:cubicBezTo>
                <a:cubicBezTo>
                  <a:pt x="49" y="119"/>
                  <a:pt x="49" y="120"/>
                  <a:pt x="49" y="121"/>
                </a:cubicBezTo>
                <a:cubicBezTo>
                  <a:pt x="50" y="121"/>
                  <a:pt x="51" y="121"/>
                  <a:pt x="52" y="121"/>
                </a:cubicBezTo>
                <a:cubicBezTo>
                  <a:pt x="94" y="121"/>
                  <a:pt x="94" y="121"/>
                  <a:pt x="94" y="121"/>
                </a:cubicBezTo>
                <a:cubicBezTo>
                  <a:pt x="95" y="121"/>
                  <a:pt x="96" y="121"/>
                  <a:pt x="96" y="121"/>
                </a:cubicBezTo>
                <a:cubicBezTo>
                  <a:pt x="97" y="120"/>
                  <a:pt x="97" y="119"/>
                  <a:pt x="97" y="118"/>
                </a:cubicBezTo>
                <a:close/>
                <a:moveTo>
                  <a:pt x="85" y="34"/>
                </a:moveTo>
                <a:cubicBezTo>
                  <a:pt x="85" y="18"/>
                  <a:pt x="85" y="18"/>
                  <a:pt x="85" y="18"/>
                </a:cubicBezTo>
                <a:cubicBezTo>
                  <a:pt x="85" y="18"/>
                  <a:pt x="85" y="17"/>
                  <a:pt x="84" y="16"/>
                </a:cubicBezTo>
                <a:cubicBezTo>
                  <a:pt x="84" y="16"/>
                  <a:pt x="83" y="15"/>
                  <a:pt x="82" y="15"/>
                </a:cubicBezTo>
                <a:cubicBezTo>
                  <a:pt x="64" y="15"/>
                  <a:pt x="64" y="15"/>
                  <a:pt x="64" y="15"/>
                </a:cubicBezTo>
                <a:cubicBezTo>
                  <a:pt x="63" y="15"/>
                  <a:pt x="62" y="16"/>
                  <a:pt x="62" y="16"/>
                </a:cubicBezTo>
                <a:cubicBezTo>
                  <a:pt x="61" y="17"/>
                  <a:pt x="61" y="18"/>
                  <a:pt x="61" y="18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35"/>
                  <a:pt x="61" y="35"/>
                  <a:pt x="62" y="36"/>
                </a:cubicBezTo>
                <a:cubicBezTo>
                  <a:pt x="62" y="36"/>
                  <a:pt x="63" y="37"/>
                  <a:pt x="64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3" y="37"/>
                  <a:pt x="84" y="36"/>
                  <a:pt x="84" y="36"/>
                </a:cubicBezTo>
                <a:cubicBezTo>
                  <a:pt x="85" y="35"/>
                  <a:pt x="85" y="35"/>
                  <a:pt x="85" y="3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89" name="Freeform 91">
            <a:extLst>
              <a:ext uri="{FF2B5EF4-FFF2-40B4-BE49-F238E27FC236}">
                <a16:creationId xmlns:a16="http://schemas.microsoft.com/office/drawing/2014/main" id="{9841E1E3-C9F7-43BA-B388-AD99621BE901}"/>
              </a:ext>
            </a:extLst>
          </p:cNvPr>
          <p:cNvSpPr>
            <a:spLocks noEditPoints="1"/>
          </p:cNvSpPr>
          <p:nvPr/>
        </p:nvSpPr>
        <p:spPr bwMode="auto">
          <a:xfrm>
            <a:off x="4903844" y="2065490"/>
            <a:ext cx="350740" cy="350740"/>
          </a:xfrm>
          <a:custGeom>
            <a:avLst/>
            <a:gdLst>
              <a:gd name="T0" fmla="*/ 145 w 145"/>
              <a:gd name="T1" fmla="*/ 79 h 146"/>
              <a:gd name="T2" fmla="*/ 139 w 145"/>
              <a:gd name="T3" fmla="*/ 85 h 146"/>
              <a:gd name="T4" fmla="*/ 111 w 145"/>
              <a:gd name="T5" fmla="*/ 111 h 146"/>
              <a:gd name="T6" fmla="*/ 85 w 145"/>
              <a:gd name="T7" fmla="*/ 140 h 146"/>
              <a:gd name="T8" fmla="*/ 79 w 145"/>
              <a:gd name="T9" fmla="*/ 146 h 146"/>
              <a:gd name="T10" fmla="*/ 62 w 145"/>
              <a:gd name="T11" fmla="*/ 144 h 146"/>
              <a:gd name="T12" fmla="*/ 60 w 145"/>
              <a:gd name="T13" fmla="*/ 126 h 146"/>
              <a:gd name="T14" fmla="*/ 20 w 145"/>
              <a:gd name="T15" fmla="*/ 85 h 146"/>
              <a:gd name="T16" fmla="*/ 2 w 145"/>
              <a:gd name="T17" fmla="*/ 83 h 146"/>
              <a:gd name="T18" fmla="*/ 0 w 145"/>
              <a:gd name="T19" fmla="*/ 67 h 146"/>
              <a:gd name="T20" fmla="*/ 6 w 145"/>
              <a:gd name="T21" fmla="*/ 61 h 146"/>
              <a:gd name="T22" fmla="*/ 34 w 145"/>
              <a:gd name="T23" fmla="*/ 35 h 146"/>
              <a:gd name="T24" fmla="*/ 60 w 145"/>
              <a:gd name="T25" fmla="*/ 6 h 146"/>
              <a:gd name="T26" fmla="*/ 67 w 145"/>
              <a:gd name="T27" fmla="*/ 0 h 146"/>
              <a:gd name="T28" fmla="*/ 83 w 145"/>
              <a:gd name="T29" fmla="*/ 2 h 146"/>
              <a:gd name="T30" fmla="*/ 85 w 145"/>
              <a:gd name="T31" fmla="*/ 20 h 146"/>
              <a:gd name="T32" fmla="*/ 126 w 145"/>
              <a:gd name="T33" fmla="*/ 61 h 146"/>
              <a:gd name="T34" fmla="*/ 143 w 145"/>
              <a:gd name="T35" fmla="*/ 63 h 146"/>
              <a:gd name="T36" fmla="*/ 113 w 145"/>
              <a:gd name="T37" fmla="*/ 85 h 146"/>
              <a:gd name="T38" fmla="*/ 99 w 145"/>
              <a:gd name="T39" fmla="*/ 83 h 146"/>
              <a:gd name="T40" fmla="*/ 97 w 145"/>
              <a:gd name="T41" fmla="*/ 67 h 146"/>
              <a:gd name="T42" fmla="*/ 103 w 145"/>
              <a:gd name="T43" fmla="*/ 61 h 146"/>
              <a:gd name="T44" fmla="*/ 103 w 145"/>
              <a:gd name="T45" fmla="*/ 43 h 146"/>
              <a:gd name="T46" fmla="*/ 85 w 145"/>
              <a:gd name="T47" fmla="*/ 43 h 146"/>
              <a:gd name="T48" fmla="*/ 79 w 145"/>
              <a:gd name="T49" fmla="*/ 49 h 146"/>
              <a:gd name="T50" fmla="*/ 62 w 145"/>
              <a:gd name="T51" fmla="*/ 47 h 146"/>
              <a:gd name="T52" fmla="*/ 60 w 145"/>
              <a:gd name="T53" fmla="*/ 32 h 146"/>
              <a:gd name="T54" fmla="*/ 32 w 145"/>
              <a:gd name="T55" fmla="*/ 61 h 146"/>
              <a:gd name="T56" fmla="*/ 47 w 145"/>
              <a:gd name="T57" fmla="*/ 63 h 146"/>
              <a:gd name="T58" fmla="*/ 48 w 145"/>
              <a:gd name="T59" fmla="*/ 79 h 146"/>
              <a:gd name="T60" fmla="*/ 42 w 145"/>
              <a:gd name="T61" fmla="*/ 85 h 146"/>
              <a:gd name="T62" fmla="*/ 43 w 145"/>
              <a:gd name="T63" fmla="*/ 103 h 146"/>
              <a:gd name="T64" fmla="*/ 60 w 145"/>
              <a:gd name="T65" fmla="*/ 103 h 146"/>
              <a:gd name="T66" fmla="*/ 67 w 145"/>
              <a:gd name="T67" fmla="*/ 97 h 146"/>
              <a:gd name="T68" fmla="*/ 83 w 145"/>
              <a:gd name="T69" fmla="*/ 99 h 146"/>
              <a:gd name="T70" fmla="*/ 85 w 145"/>
              <a:gd name="T71" fmla="*/ 114 h 146"/>
              <a:gd name="T72" fmla="*/ 113 w 145"/>
              <a:gd name="T73" fmla="*/ 8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146">
                <a:moveTo>
                  <a:pt x="145" y="67"/>
                </a:moveTo>
                <a:cubicBezTo>
                  <a:pt x="145" y="79"/>
                  <a:pt x="145" y="79"/>
                  <a:pt x="145" y="79"/>
                </a:cubicBezTo>
                <a:cubicBezTo>
                  <a:pt x="145" y="81"/>
                  <a:pt x="145" y="82"/>
                  <a:pt x="143" y="83"/>
                </a:cubicBezTo>
                <a:cubicBezTo>
                  <a:pt x="142" y="84"/>
                  <a:pt x="141" y="85"/>
                  <a:pt x="139" y="85"/>
                </a:cubicBezTo>
                <a:cubicBezTo>
                  <a:pt x="126" y="85"/>
                  <a:pt x="126" y="85"/>
                  <a:pt x="126" y="85"/>
                </a:cubicBezTo>
                <a:cubicBezTo>
                  <a:pt x="123" y="95"/>
                  <a:pt x="118" y="104"/>
                  <a:pt x="111" y="111"/>
                </a:cubicBezTo>
                <a:cubicBezTo>
                  <a:pt x="104" y="119"/>
                  <a:pt x="95" y="124"/>
                  <a:pt x="85" y="126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41"/>
                  <a:pt x="84" y="143"/>
                  <a:pt x="83" y="144"/>
                </a:cubicBezTo>
                <a:cubicBezTo>
                  <a:pt x="82" y="145"/>
                  <a:pt x="80" y="146"/>
                  <a:pt x="79" y="146"/>
                </a:cubicBezTo>
                <a:cubicBezTo>
                  <a:pt x="67" y="146"/>
                  <a:pt x="67" y="146"/>
                  <a:pt x="67" y="146"/>
                </a:cubicBezTo>
                <a:cubicBezTo>
                  <a:pt x="65" y="146"/>
                  <a:pt x="63" y="145"/>
                  <a:pt x="62" y="144"/>
                </a:cubicBezTo>
                <a:cubicBezTo>
                  <a:pt x="61" y="143"/>
                  <a:pt x="60" y="141"/>
                  <a:pt x="60" y="140"/>
                </a:cubicBezTo>
                <a:cubicBezTo>
                  <a:pt x="60" y="126"/>
                  <a:pt x="60" y="126"/>
                  <a:pt x="60" y="126"/>
                </a:cubicBezTo>
                <a:cubicBezTo>
                  <a:pt x="50" y="124"/>
                  <a:pt x="42" y="119"/>
                  <a:pt x="34" y="111"/>
                </a:cubicBezTo>
                <a:cubicBezTo>
                  <a:pt x="27" y="104"/>
                  <a:pt x="22" y="95"/>
                  <a:pt x="20" y="85"/>
                </a:cubicBezTo>
                <a:cubicBezTo>
                  <a:pt x="6" y="85"/>
                  <a:pt x="6" y="85"/>
                  <a:pt x="6" y="85"/>
                </a:cubicBezTo>
                <a:cubicBezTo>
                  <a:pt x="4" y="85"/>
                  <a:pt x="3" y="84"/>
                  <a:pt x="2" y="83"/>
                </a:cubicBezTo>
                <a:cubicBezTo>
                  <a:pt x="1" y="82"/>
                  <a:pt x="0" y="81"/>
                  <a:pt x="0" y="79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5"/>
                  <a:pt x="1" y="64"/>
                  <a:pt x="2" y="63"/>
                </a:cubicBezTo>
                <a:cubicBezTo>
                  <a:pt x="3" y="61"/>
                  <a:pt x="4" y="61"/>
                  <a:pt x="6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2" y="51"/>
                  <a:pt x="27" y="42"/>
                  <a:pt x="34" y="35"/>
                </a:cubicBezTo>
                <a:cubicBezTo>
                  <a:pt x="42" y="27"/>
                  <a:pt x="50" y="22"/>
                  <a:pt x="60" y="20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5"/>
                  <a:pt x="61" y="3"/>
                  <a:pt x="62" y="2"/>
                </a:cubicBezTo>
                <a:cubicBezTo>
                  <a:pt x="63" y="1"/>
                  <a:pt x="65" y="0"/>
                  <a:pt x="67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0" y="0"/>
                  <a:pt x="82" y="1"/>
                  <a:pt x="83" y="2"/>
                </a:cubicBezTo>
                <a:cubicBezTo>
                  <a:pt x="84" y="3"/>
                  <a:pt x="85" y="5"/>
                  <a:pt x="85" y="6"/>
                </a:cubicBezTo>
                <a:cubicBezTo>
                  <a:pt x="85" y="20"/>
                  <a:pt x="85" y="20"/>
                  <a:pt x="85" y="20"/>
                </a:cubicBezTo>
                <a:cubicBezTo>
                  <a:pt x="95" y="22"/>
                  <a:pt x="104" y="27"/>
                  <a:pt x="111" y="35"/>
                </a:cubicBezTo>
                <a:cubicBezTo>
                  <a:pt x="118" y="42"/>
                  <a:pt x="123" y="51"/>
                  <a:pt x="126" y="61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41" y="61"/>
                  <a:pt x="142" y="61"/>
                  <a:pt x="143" y="63"/>
                </a:cubicBezTo>
                <a:cubicBezTo>
                  <a:pt x="145" y="64"/>
                  <a:pt x="145" y="65"/>
                  <a:pt x="145" y="67"/>
                </a:cubicBezTo>
                <a:close/>
                <a:moveTo>
                  <a:pt x="113" y="85"/>
                </a:moveTo>
                <a:cubicBezTo>
                  <a:pt x="103" y="85"/>
                  <a:pt x="103" y="85"/>
                  <a:pt x="103" y="85"/>
                </a:cubicBezTo>
                <a:cubicBezTo>
                  <a:pt x="101" y="85"/>
                  <a:pt x="100" y="84"/>
                  <a:pt x="99" y="83"/>
                </a:cubicBezTo>
                <a:cubicBezTo>
                  <a:pt x="97" y="82"/>
                  <a:pt x="97" y="81"/>
                  <a:pt x="97" y="79"/>
                </a:cubicBezTo>
                <a:cubicBezTo>
                  <a:pt x="97" y="67"/>
                  <a:pt x="97" y="67"/>
                  <a:pt x="97" y="67"/>
                </a:cubicBezTo>
                <a:cubicBezTo>
                  <a:pt x="97" y="65"/>
                  <a:pt x="97" y="64"/>
                  <a:pt x="99" y="63"/>
                </a:cubicBezTo>
                <a:cubicBezTo>
                  <a:pt x="100" y="61"/>
                  <a:pt x="101" y="61"/>
                  <a:pt x="10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1" y="54"/>
                  <a:pt x="108" y="48"/>
                  <a:pt x="103" y="43"/>
                </a:cubicBezTo>
                <a:cubicBezTo>
                  <a:pt x="97" y="38"/>
                  <a:pt x="91" y="34"/>
                  <a:pt x="85" y="32"/>
                </a:cubicBezTo>
                <a:cubicBezTo>
                  <a:pt x="85" y="43"/>
                  <a:pt x="85" y="43"/>
                  <a:pt x="85" y="43"/>
                </a:cubicBezTo>
                <a:cubicBezTo>
                  <a:pt x="85" y="44"/>
                  <a:pt x="84" y="46"/>
                  <a:pt x="83" y="47"/>
                </a:cubicBezTo>
                <a:cubicBezTo>
                  <a:pt x="82" y="48"/>
                  <a:pt x="80" y="49"/>
                  <a:pt x="79" y="49"/>
                </a:cubicBezTo>
                <a:cubicBezTo>
                  <a:pt x="67" y="49"/>
                  <a:pt x="67" y="49"/>
                  <a:pt x="67" y="49"/>
                </a:cubicBezTo>
                <a:cubicBezTo>
                  <a:pt x="65" y="49"/>
                  <a:pt x="63" y="48"/>
                  <a:pt x="62" y="47"/>
                </a:cubicBezTo>
                <a:cubicBezTo>
                  <a:pt x="61" y="46"/>
                  <a:pt x="60" y="44"/>
                  <a:pt x="60" y="43"/>
                </a:cubicBezTo>
                <a:cubicBezTo>
                  <a:pt x="60" y="32"/>
                  <a:pt x="60" y="32"/>
                  <a:pt x="60" y="32"/>
                </a:cubicBezTo>
                <a:cubicBezTo>
                  <a:pt x="54" y="34"/>
                  <a:pt x="48" y="38"/>
                  <a:pt x="43" y="43"/>
                </a:cubicBezTo>
                <a:cubicBezTo>
                  <a:pt x="38" y="48"/>
                  <a:pt x="34" y="54"/>
                  <a:pt x="32" y="61"/>
                </a:cubicBezTo>
                <a:cubicBezTo>
                  <a:pt x="42" y="61"/>
                  <a:pt x="42" y="61"/>
                  <a:pt x="42" y="61"/>
                </a:cubicBezTo>
                <a:cubicBezTo>
                  <a:pt x="44" y="61"/>
                  <a:pt x="45" y="61"/>
                  <a:pt x="47" y="63"/>
                </a:cubicBezTo>
                <a:cubicBezTo>
                  <a:pt x="48" y="64"/>
                  <a:pt x="48" y="65"/>
                  <a:pt x="48" y="67"/>
                </a:cubicBezTo>
                <a:cubicBezTo>
                  <a:pt x="48" y="79"/>
                  <a:pt x="48" y="79"/>
                  <a:pt x="48" y="79"/>
                </a:cubicBezTo>
                <a:cubicBezTo>
                  <a:pt x="48" y="81"/>
                  <a:pt x="48" y="82"/>
                  <a:pt x="47" y="83"/>
                </a:cubicBezTo>
                <a:cubicBezTo>
                  <a:pt x="45" y="84"/>
                  <a:pt x="44" y="85"/>
                  <a:pt x="42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4" y="92"/>
                  <a:pt x="38" y="98"/>
                  <a:pt x="43" y="103"/>
                </a:cubicBezTo>
                <a:cubicBezTo>
                  <a:pt x="48" y="108"/>
                  <a:pt x="54" y="111"/>
                  <a:pt x="60" y="114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2"/>
                  <a:pt x="61" y="100"/>
                  <a:pt x="62" y="99"/>
                </a:cubicBezTo>
                <a:cubicBezTo>
                  <a:pt x="63" y="98"/>
                  <a:pt x="65" y="97"/>
                  <a:pt x="67" y="97"/>
                </a:cubicBezTo>
                <a:cubicBezTo>
                  <a:pt x="79" y="97"/>
                  <a:pt x="79" y="97"/>
                  <a:pt x="79" y="97"/>
                </a:cubicBezTo>
                <a:cubicBezTo>
                  <a:pt x="80" y="97"/>
                  <a:pt x="82" y="98"/>
                  <a:pt x="83" y="99"/>
                </a:cubicBezTo>
                <a:cubicBezTo>
                  <a:pt x="84" y="100"/>
                  <a:pt x="85" y="102"/>
                  <a:pt x="85" y="103"/>
                </a:cubicBezTo>
                <a:cubicBezTo>
                  <a:pt x="85" y="114"/>
                  <a:pt x="85" y="114"/>
                  <a:pt x="85" y="114"/>
                </a:cubicBezTo>
                <a:cubicBezTo>
                  <a:pt x="91" y="111"/>
                  <a:pt x="97" y="108"/>
                  <a:pt x="103" y="103"/>
                </a:cubicBezTo>
                <a:cubicBezTo>
                  <a:pt x="108" y="98"/>
                  <a:pt x="111" y="92"/>
                  <a:pt x="113" y="8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90" name="Freeform 92">
            <a:extLst>
              <a:ext uri="{FF2B5EF4-FFF2-40B4-BE49-F238E27FC236}">
                <a16:creationId xmlns:a16="http://schemas.microsoft.com/office/drawing/2014/main" id="{6E5FF8C3-D796-4A24-9CC1-49038AC886C8}"/>
              </a:ext>
            </a:extLst>
          </p:cNvPr>
          <p:cNvSpPr>
            <a:spLocks noEditPoints="1"/>
          </p:cNvSpPr>
          <p:nvPr/>
        </p:nvSpPr>
        <p:spPr bwMode="auto">
          <a:xfrm>
            <a:off x="5352211" y="2065490"/>
            <a:ext cx="350740" cy="350740"/>
          </a:xfrm>
          <a:custGeom>
            <a:avLst/>
            <a:gdLst>
              <a:gd name="T0" fmla="*/ 135 w 145"/>
              <a:gd name="T1" fmla="*/ 37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2 w 145"/>
              <a:gd name="T9" fmla="*/ 146 h 146"/>
              <a:gd name="T10" fmla="*/ 36 w 145"/>
              <a:gd name="T11" fmla="*/ 136 h 146"/>
              <a:gd name="T12" fmla="*/ 9 w 145"/>
              <a:gd name="T13" fmla="*/ 109 h 146"/>
              <a:gd name="T14" fmla="*/ 0 w 145"/>
              <a:gd name="T15" fmla="*/ 73 h 146"/>
              <a:gd name="T16" fmla="*/ 9 w 145"/>
              <a:gd name="T17" fmla="*/ 37 h 146"/>
              <a:gd name="T18" fmla="*/ 36 w 145"/>
              <a:gd name="T19" fmla="*/ 10 h 146"/>
              <a:gd name="T20" fmla="*/ 72 w 145"/>
              <a:gd name="T21" fmla="*/ 0 h 146"/>
              <a:gd name="T22" fmla="*/ 109 w 145"/>
              <a:gd name="T23" fmla="*/ 10 h 146"/>
              <a:gd name="T24" fmla="*/ 135 w 145"/>
              <a:gd name="T25" fmla="*/ 37 h 146"/>
              <a:gd name="T26" fmla="*/ 117 w 145"/>
              <a:gd name="T27" fmla="*/ 99 h 146"/>
              <a:gd name="T28" fmla="*/ 124 w 145"/>
              <a:gd name="T29" fmla="*/ 73 h 146"/>
              <a:gd name="T30" fmla="*/ 117 w 145"/>
              <a:gd name="T31" fmla="*/ 47 h 146"/>
              <a:gd name="T32" fmla="*/ 98 w 145"/>
              <a:gd name="T33" fmla="*/ 28 h 146"/>
              <a:gd name="T34" fmla="*/ 72 w 145"/>
              <a:gd name="T35" fmla="*/ 22 h 146"/>
              <a:gd name="T36" fmla="*/ 47 w 145"/>
              <a:gd name="T37" fmla="*/ 28 h 146"/>
              <a:gd name="T38" fmla="*/ 28 w 145"/>
              <a:gd name="T39" fmla="*/ 47 h 146"/>
              <a:gd name="T40" fmla="*/ 21 w 145"/>
              <a:gd name="T41" fmla="*/ 73 h 146"/>
              <a:gd name="T42" fmla="*/ 28 w 145"/>
              <a:gd name="T43" fmla="*/ 99 h 146"/>
              <a:gd name="T44" fmla="*/ 47 w 145"/>
              <a:gd name="T45" fmla="*/ 117 h 146"/>
              <a:gd name="T46" fmla="*/ 72 w 145"/>
              <a:gd name="T47" fmla="*/ 124 h 146"/>
              <a:gd name="T48" fmla="*/ 98 w 145"/>
              <a:gd name="T49" fmla="*/ 117 h 146"/>
              <a:gd name="T50" fmla="*/ 117 w 145"/>
              <a:gd name="T51" fmla="*/ 99 h 146"/>
              <a:gd name="T52" fmla="*/ 103 w 145"/>
              <a:gd name="T53" fmla="*/ 90 h 146"/>
              <a:gd name="T54" fmla="*/ 90 w 145"/>
              <a:gd name="T55" fmla="*/ 104 h 146"/>
              <a:gd name="T56" fmla="*/ 87 w 145"/>
              <a:gd name="T57" fmla="*/ 105 h 146"/>
              <a:gd name="T58" fmla="*/ 85 w 145"/>
              <a:gd name="T59" fmla="*/ 104 h 146"/>
              <a:gd name="T60" fmla="*/ 72 w 145"/>
              <a:gd name="T61" fmla="*/ 91 h 146"/>
              <a:gd name="T62" fmla="*/ 59 w 145"/>
              <a:gd name="T63" fmla="*/ 104 h 146"/>
              <a:gd name="T64" fmla="*/ 57 w 145"/>
              <a:gd name="T65" fmla="*/ 105 h 146"/>
              <a:gd name="T66" fmla="*/ 55 w 145"/>
              <a:gd name="T67" fmla="*/ 104 h 146"/>
              <a:gd name="T68" fmla="*/ 41 w 145"/>
              <a:gd name="T69" fmla="*/ 90 h 146"/>
              <a:gd name="T70" fmla="*/ 40 w 145"/>
              <a:gd name="T71" fmla="*/ 88 h 146"/>
              <a:gd name="T72" fmla="*/ 41 w 145"/>
              <a:gd name="T73" fmla="*/ 86 h 146"/>
              <a:gd name="T74" fmla="*/ 54 w 145"/>
              <a:gd name="T75" fmla="*/ 73 h 146"/>
              <a:gd name="T76" fmla="*/ 41 w 145"/>
              <a:gd name="T77" fmla="*/ 60 h 146"/>
              <a:gd name="T78" fmla="*/ 40 w 145"/>
              <a:gd name="T79" fmla="*/ 58 h 146"/>
              <a:gd name="T80" fmla="*/ 41 w 145"/>
              <a:gd name="T81" fmla="*/ 56 h 146"/>
              <a:gd name="T82" fmla="*/ 55 w 145"/>
              <a:gd name="T83" fmla="*/ 42 h 146"/>
              <a:gd name="T84" fmla="*/ 57 w 145"/>
              <a:gd name="T85" fmla="*/ 41 h 146"/>
              <a:gd name="T86" fmla="*/ 59 w 145"/>
              <a:gd name="T87" fmla="*/ 42 h 146"/>
              <a:gd name="T88" fmla="*/ 72 w 145"/>
              <a:gd name="T89" fmla="*/ 55 h 146"/>
              <a:gd name="T90" fmla="*/ 85 w 145"/>
              <a:gd name="T91" fmla="*/ 42 h 146"/>
              <a:gd name="T92" fmla="*/ 87 w 145"/>
              <a:gd name="T93" fmla="*/ 41 h 146"/>
              <a:gd name="T94" fmla="*/ 90 w 145"/>
              <a:gd name="T95" fmla="*/ 42 h 146"/>
              <a:gd name="T96" fmla="*/ 103 w 145"/>
              <a:gd name="T97" fmla="*/ 56 h 146"/>
              <a:gd name="T98" fmla="*/ 104 w 145"/>
              <a:gd name="T99" fmla="*/ 58 h 146"/>
              <a:gd name="T100" fmla="*/ 103 w 145"/>
              <a:gd name="T101" fmla="*/ 60 h 146"/>
              <a:gd name="T102" fmla="*/ 91 w 145"/>
              <a:gd name="T103" fmla="*/ 73 h 146"/>
              <a:gd name="T104" fmla="*/ 103 w 145"/>
              <a:gd name="T105" fmla="*/ 86 h 146"/>
              <a:gd name="T106" fmla="*/ 104 w 145"/>
              <a:gd name="T107" fmla="*/ 88 h 146"/>
              <a:gd name="T108" fmla="*/ 103 w 145"/>
              <a:gd name="T109" fmla="*/ 9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5" h="146">
                <a:moveTo>
                  <a:pt x="135" y="37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6" y="146"/>
                  <a:pt x="72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1"/>
                  <a:pt x="9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9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2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5" y="37"/>
                </a:cubicBezTo>
                <a:close/>
                <a:moveTo>
                  <a:pt x="117" y="99"/>
                </a:moveTo>
                <a:cubicBezTo>
                  <a:pt x="121" y="91"/>
                  <a:pt x="124" y="82"/>
                  <a:pt x="124" y="73"/>
                </a:cubicBezTo>
                <a:cubicBezTo>
                  <a:pt x="124" y="64"/>
                  <a:pt x="121" y="55"/>
                  <a:pt x="117" y="47"/>
                </a:cubicBezTo>
                <a:cubicBezTo>
                  <a:pt x="112" y="39"/>
                  <a:pt x="106" y="33"/>
                  <a:pt x="98" y="28"/>
                </a:cubicBezTo>
                <a:cubicBezTo>
                  <a:pt x="90" y="24"/>
                  <a:pt x="82" y="22"/>
                  <a:pt x="72" y="22"/>
                </a:cubicBezTo>
                <a:cubicBezTo>
                  <a:pt x="63" y="22"/>
                  <a:pt x="54" y="24"/>
                  <a:pt x="47" y="28"/>
                </a:cubicBezTo>
                <a:cubicBezTo>
                  <a:pt x="39" y="33"/>
                  <a:pt x="32" y="39"/>
                  <a:pt x="28" y="47"/>
                </a:cubicBezTo>
                <a:cubicBezTo>
                  <a:pt x="23" y="55"/>
                  <a:pt x="21" y="64"/>
                  <a:pt x="21" y="73"/>
                </a:cubicBezTo>
                <a:cubicBezTo>
                  <a:pt x="21" y="82"/>
                  <a:pt x="23" y="91"/>
                  <a:pt x="28" y="99"/>
                </a:cubicBezTo>
                <a:cubicBezTo>
                  <a:pt x="32" y="107"/>
                  <a:pt x="39" y="113"/>
                  <a:pt x="47" y="117"/>
                </a:cubicBezTo>
                <a:cubicBezTo>
                  <a:pt x="54" y="122"/>
                  <a:pt x="63" y="124"/>
                  <a:pt x="72" y="124"/>
                </a:cubicBezTo>
                <a:cubicBezTo>
                  <a:pt x="82" y="124"/>
                  <a:pt x="90" y="122"/>
                  <a:pt x="98" y="117"/>
                </a:cubicBezTo>
                <a:cubicBezTo>
                  <a:pt x="106" y="113"/>
                  <a:pt x="112" y="107"/>
                  <a:pt x="117" y="99"/>
                </a:cubicBezTo>
                <a:close/>
                <a:moveTo>
                  <a:pt x="103" y="90"/>
                </a:moveTo>
                <a:cubicBezTo>
                  <a:pt x="90" y="104"/>
                  <a:pt x="90" y="104"/>
                  <a:pt x="90" y="104"/>
                </a:cubicBezTo>
                <a:cubicBezTo>
                  <a:pt x="89" y="105"/>
                  <a:pt x="88" y="105"/>
                  <a:pt x="87" y="105"/>
                </a:cubicBezTo>
                <a:cubicBezTo>
                  <a:pt x="87" y="105"/>
                  <a:pt x="86" y="105"/>
                  <a:pt x="85" y="104"/>
                </a:cubicBezTo>
                <a:cubicBezTo>
                  <a:pt x="72" y="91"/>
                  <a:pt x="72" y="91"/>
                  <a:pt x="72" y="91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9" y="105"/>
                  <a:pt x="58" y="105"/>
                  <a:pt x="57" y="105"/>
                </a:cubicBezTo>
                <a:cubicBezTo>
                  <a:pt x="56" y="105"/>
                  <a:pt x="56" y="105"/>
                  <a:pt x="55" y="104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0" y="89"/>
                  <a:pt x="40" y="88"/>
                </a:cubicBezTo>
                <a:cubicBezTo>
                  <a:pt x="40" y="87"/>
                  <a:pt x="41" y="87"/>
                  <a:pt x="41" y="86"/>
                </a:cubicBezTo>
                <a:cubicBezTo>
                  <a:pt x="54" y="73"/>
                  <a:pt x="54" y="73"/>
                  <a:pt x="54" y="73"/>
                </a:cubicBezTo>
                <a:cubicBezTo>
                  <a:pt x="41" y="60"/>
                  <a:pt x="41" y="60"/>
                  <a:pt x="41" y="60"/>
                </a:cubicBezTo>
                <a:cubicBezTo>
                  <a:pt x="41" y="59"/>
                  <a:pt x="40" y="59"/>
                  <a:pt x="40" y="58"/>
                </a:cubicBezTo>
                <a:cubicBezTo>
                  <a:pt x="40" y="57"/>
                  <a:pt x="41" y="56"/>
                  <a:pt x="41" y="56"/>
                </a:cubicBezTo>
                <a:cubicBezTo>
                  <a:pt x="55" y="42"/>
                  <a:pt x="55" y="42"/>
                  <a:pt x="55" y="42"/>
                </a:cubicBezTo>
                <a:cubicBezTo>
                  <a:pt x="56" y="41"/>
                  <a:pt x="56" y="41"/>
                  <a:pt x="57" y="41"/>
                </a:cubicBezTo>
                <a:cubicBezTo>
                  <a:pt x="58" y="41"/>
                  <a:pt x="59" y="41"/>
                  <a:pt x="59" y="42"/>
                </a:cubicBezTo>
                <a:cubicBezTo>
                  <a:pt x="72" y="55"/>
                  <a:pt x="72" y="55"/>
                  <a:pt x="72" y="55"/>
                </a:cubicBezTo>
                <a:cubicBezTo>
                  <a:pt x="85" y="42"/>
                  <a:pt x="85" y="42"/>
                  <a:pt x="85" y="42"/>
                </a:cubicBezTo>
                <a:cubicBezTo>
                  <a:pt x="86" y="41"/>
                  <a:pt x="87" y="41"/>
                  <a:pt x="87" y="41"/>
                </a:cubicBezTo>
                <a:cubicBezTo>
                  <a:pt x="88" y="41"/>
                  <a:pt x="89" y="41"/>
                  <a:pt x="90" y="42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4" y="56"/>
                  <a:pt x="104" y="57"/>
                  <a:pt x="104" y="58"/>
                </a:cubicBezTo>
                <a:cubicBezTo>
                  <a:pt x="104" y="59"/>
                  <a:pt x="104" y="59"/>
                  <a:pt x="103" y="60"/>
                </a:cubicBezTo>
                <a:cubicBezTo>
                  <a:pt x="91" y="73"/>
                  <a:pt x="91" y="73"/>
                  <a:pt x="91" y="73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104" y="87"/>
                  <a:pt x="104" y="87"/>
                  <a:pt x="104" y="88"/>
                </a:cubicBezTo>
                <a:cubicBezTo>
                  <a:pt x="104" y="89"/>
                  <a:pt x="104" y="90"/>
                  <a:pt x="103" y="9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91" name="Freeform 93">
            <a:extLst>
              <a:ext uri="{FF2B5EF4-FFF2-40B4-BE49-F238E27FC236}">
                <a16:creationId xmlns:a16="http://schemas.microsoft.com/office/drawing/2014/main" id="{E77321D0-4C85-4790-A0B2-B76459922333}"/>
              </a:ext>
            </a:extLst>
          </p:cNvPr>
          <p:cNvSpPr>
            <a:spLocks noEditPoints="1"/>
          </p:cNvSpPr>
          <p:nvPr/>
        </p:nvSpPr>
        <p:spPr bwMode="auto">
          <a:xfrm>
            <a:off x="5800579" y="2065490"/>
            <a:ext cx="350740" cy="350740"/>
          </a:xfrm>
          <a:custGeom>
            <a:avLst/>
            <a:gdLst>
              <a:gd name="T0" fmla="*/ 135 w 145"/>
              <a:gd name="T1" fmla="*/ 37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2 w 145"/>
              <a:gd name="T9" fmla="*/ 146 h 146"/>
              <a:gd name="T10" fmla="*/ 36 w 145"/>
              <a:gd name="T11" fmla="*/ 136 h 146"/>
              <a:gd name="T12" fmla="*/ 9 w 145"/>
              <a:gd name="T13" fmla="*/ 109 h 146"/>
              <a:gd name="T14" fmla="*/ 0 w 145"/>
              <a:gd name="T15" fmla="*/ 73 h 146"/>
              <a:gd name="T16" fmla="*/ 9 w 145"/>
              <a:gd name="T17" fmla="*/ 37 h 146"/>
              <a:gd name="T18" fmla="*/ 36 w 145"/>
              <a:gd name="T19" fmla="*/ 10 h 146"/>
              <a:gd name="T20" fmla="*/ 72 w 145"/>
              <a:gd name="T21" fmla="*/ 0 h 146"/>
              <a:gd name="T22" fmla="*/ 109 w 145"/>
              <a:gd name="T23" fmla="*/ 10 h 146"/>
              <a:gd name="T24" fmla="*/ 135 w 145"/>
              <a:gd name="T25" fmla="*/ 37 h 146"/>
              <a:gd name="T26" fmla="*/ 117 w 145"/>
              <a:gd name="T27" fmla="*/ 99 h 146"/>
              <a:gd name="T28" fmla="*/ 124 w 145"/>
              <a:gd name="T29" fmla="*/ 73 h 146"/>
              <a:gd name="T30" fmla="*/ 117 w 145"/>
              <a:gd name="T31" fmla="*/ 47 h 146"/>
              <a:gd name="T32" fmla="*/ 98 w 145"/>
              <a:gd name="T33" fmla="*/ 28 h 146"/>
              <a:gd name="T34" fmla="*/ 72 w 145"/>
              <a:gd name="T35" fmla="*/ 22 h 146"/>
              <a:gd name="T36" fmla="*/ 46 w 145"/>
              <a:gd name="T37" fmla="*/ 28 h 146"/>
              <a:gd name="T38" fmla="*/ 28 w 145"/>
              <a:gd name="T39" fmla="*/ 47 h 146"/>
              <a:gd name="T40" fmla="*/ 21 w 145"/>
              <a:gd name="T41" fmla="*/ 73 h 146"/>
              <a:gd name="T42" fmla="*/ 28 w 145"/>
              <a:gd name="T43" fmla="*/ 99 h 146"/>
              <a:gd name="T44" fmla="*/ 46 w 145"/>
              <a:gd name="T45" fmla="*/ 117 h 146"/>
              <a:gd name="T46" fmla="*/ 72 w 145"/>
              <a:gd name="T47" fmla="*/ 124 h 146"/>
              <a:gd name="T48" fmla="*/ 98 w 145"/>
              <a:gd name="T49" fmla="*/ 117 h 146"/>
              <a:gd name="T50" fmla="*/ 117 w 145"/>
              <a:gd name="T51" fmla="*/ 99 h 146"/>
              <a:gd name="T52" fmla="*/ 110 w 145"/>
              <a:gd name="T53" fmla="*/ 65 h 146"/>
              <a:gd name="T54" fmla="*/ 70 w 145"/>
              <a:gd name="T55" fmla="*/ 105 h 146"/>
              <a:gd name="T56" fmla="*/ 66 w 145"/>
              <a:gd name="T57" fmla="*/ 107 h 146"/>
              <a:gd name="T58" fmla="*/ 62 w 145"/>
              <a:gd name="T59" fmla="*/ 105 h 146"/>
              <a:gd name="T60" fmla="*/ 34 w 145"/>
              <a:gd name="T61" fmla="*/ 77 h 146"/>
              <a:gd name="T62" fmla="*/ 32 w 145"/>
              <a:gd name="T63" fmla="*/ 73 h 146"/>
              <a:gd name="T64" fmla="*/ 34 w 145"/>
              <a:gd name="T65" fmla="*/ 69 h 146"/>
              <a:gd name="T66" fmla="*/ 44 w 145"/>
              <a:gd name="T67" fmla="*/ 59 h 146"/>
              <a:gd name="T68" fmla="*/ 48 w 145"/>
              <a:gd name="T69" fmla="*/ 57 h 146"/>
              <a:gd name="T70" fmla="*/ 52 w 145"/>
              <a:gd name="T71" fmla="*/ 59 h 146"/>
              <a:gd name="T72" fmla="*/ 66 w 145"/>
              <a:gd name="T73" fmla="*/ 73 h 146"/>
              <a:gd name="T74" fmla="*/ 92 w 145"/>
              <a:gd name="T75" fmla="*/ 47 h 146"/>
              <a:gd name="T76" fmla="*/ 96 w 145"/>
              <a:gd name="T77" fmla="*/ 45 h 146"/>
              <a:gd name="T78" fmla="*/ 101 w 145"/>
              <a:gd name="T79" fmla="*/ 47 h 146"/>
              <a:gd name="T80" fmla="*/ 110 w 145"/>
              <a:gd name="T81" fmla="*/ 57 h 146"/>
              <a:gd name="T82" fmla="*/ 112 w 145"/>
              <a:gd name="T83" fmla="*/ 61 h 146"/>
              <a:gd name="T84" fmla="*/ 110 w 145"/>
              <a:gd name="T85" fmla="*/ 6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5" h="146">
                <a:moveTo>
                  <a:pt x="135" y="37"/>
                </a:moveTo>
                <a:cubicBezTo>
                  <a:pt x="141" y="48"/>
                  <a:pt x="145" y="60"/>
                  <a:pt x="145" y="73"/>
                </a:cubicBezTo>
                <a:cubicBezTo>
                  <a:pt x="145" y="86"/>
                  <a:pt x="141" y="98"/>
                  <a:pt x="135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7" y="142"/>
                  <a:pt x="85" y="146"/>
                  <a:pt x="72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1"/>
                  <a:pt x="9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9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2" y="0"/>
                </a:cubicBezTo>
                <a:cubicBezTo>
                  <a:pt x="85" y="0"/>
                  <a:pt x="97" y="4"/>
                  <a:pt x="109" y="10"/>
                </a:cubicBezTo>
                <a:cubicBezTo>
                  <a:pt x="120" y="17"/>
                  <a:pt x="129" y="25"/>
                  <a:pt x="135" y="37"/>
                </a:cubicBezTo>
                <a:close/>
                <a:moveTo>
                  <a:pt x="117" y="99"/>
                </a:moveTo>
                <a:cubicBezTo>
                  <a:pt x="121" y="91"/>
                  <a:pt x="124" y="82"/>
                  <a:pt x="124" y="73"/>
                </a:cubicBezTo>
                <a:cubicBezTo>
                  <a:pt x="124" y="64"/>
                  <a:pt x="121" y="55"/>
                  <a:pt x="117" y="47"/>
                </a:cubicBezTo>
                <a:cubicBezTo>
                  <a:pt x="112" y="39"/>
                  <a:pt x="106" y="33"/>
                  <a:pt x="98" y="28"/>
                </a:cubicBezTo>
                <a:cubicBezTo>
                  <a:pt x="90" y="24"/>
                  <a:pt x="81" y="22"/>
                  <a:pt x="72" y="22"/>
                </a:cubicBezTo>
                <a:cubicBezTo>
                  <a:pt x="63" y="22"/>
                  <a:pt x="54" y="24"/>
                  <a:pt x="46" y="28"/>
                </a:cubicBezTo>
                <a:cubicBezTo>
                  <a:pt x="38" y="33"/>
                  <a:pt x="32" y="39"/>
                  <a:pt x="28" y="47"/>
                </a:cubicBezTo>
                <a:cubicBezTo>
                  <a:pt x="23" y="55"/>
                  <a:pt x="21" y="64"/>
                  <a:pt x="21" y="73"/>
                </a:cubicBezTo>
                <a:cubicBezTo>
                  <a:pt x="21" y="82"/>
                  <a:pt x="23" y="91"/>
                  <a:pt x="28" y="99"/>
                </a:cubicBezTo>
                <a:cubicBezTo>
                  <a:pt x="32" y="107"/>
                  <a:pt x="38" y="113"/>
                  <a:pt x="46" y="117"/>
                </a:cubicBezTo>
                <a:cubicBezTo>
                  <a:pt x="54" y="122"/>
                  <a:pt x="63" y="124"/>
                  <a:pt x="72" y="124"/>
                </a:cubicBezTo>
                <a:cubicBezTo>
                  <a:pt x="81" y="124"/>
                  <a:pt x="90" y="122"/>
                  <a:pt x="98" y="117"/>
                </a:cubicBezTo>
                <a:cubicBezTo>
                  <a:pt x="106" y="113"/>
                  <a:pt x="112" y="107"/>
                  <a:pt x="117" y="99"/>
                </a:cubicBezTo>
                <a:close/>
                <a:moveTo>
                  <a:pt x="110" y="65"/>
                </a:moveTo>
                <a:cubicBezTo>
                  <a:pt x="70" y="105"/>
                  <a:pt x="70" y="105"/>
                  <a:pt x="70" y="105"/>
                </a:cubicBezTo>
                <a:cubicBezTo>
                  <a:pt x="69" y="106"/>
                  <a:pt x="68" y="107"/>
                  <a:pt x="66" y="107"/>
                </a:cubicBezTo>
                <a:cubicBezTo>
                  <a:pt x="64" y="107"/>
                  <a:pt x="63" y="106"/>
                  <a:pt x="62" y="105"/>
                </a:cubicBezTo>
                <a:cubicBezTo>
                  <a:pt x="34" y="77"/>
                  <a:pt x="34" y="77"/>
                  <a:pt x="34" y="77"/>
                </a:cubicBezTo>
                <a:cubicBezTo>
                  <a:pt x="33" y="76"/>
                  <a:pt x="32" y="75"/>
                  <a:pt x="32" y="73"/>
                </a:cubicBezTo>
                <a:cubicBezTo>
                  <a:pt x="32" y="71"/>
                  <a:pt x="33" y="70"/>
                  <a:pt x="34" y="69"/>
                </a:cubicBezTo>
                <a:cubicBezTo>
                  <a:pt x="44" y="59"/>
                  <a:pt x="44" y="59"/>
                  <a:pt x="44" y="59"/>
                </a:cubicBezTo>
                <a:cubicBezTo>
                  <a:pt x="45" y="58"/>
                  <a:pt x="46" y="57"/>
                  <a:pt x="48" y="57"/>
                </a:cubicBezTo>
                <a:cubicBezTo>
                  <a:pt x="50" y="57"/>
                  <a:pt x="51" y="58"/>
                  <a:pt x="52" y="59"/>
                </a:cubicBezTo>
                <a:cubicBezTo>
                  <a:pt x="66" y="73"/>
                  <a:pt x="66" y="73"/>
                  <a:pt x="66" y="73"/>
                </a:cubicBezTo>
                <a:cubicBezTo>
                  <a:pt x="92" y="47"/>
                  <a:pt x="92" y="47"/>
                  <a:pt x="92" y="47"/>
                </a:cubicBezTo>
                <a:cubicBezTo>
                  <a:pt x="93" y="46"/>
                  <a:pt x="95" y="45"/>
                  <a:pt x="96" y="45"/>
                </a:cubicBezTo>
                <a:cubicBezTo>
                  <a:pt x="98" y="45"/>
                  <a:pt x="99" y="46"/>
                  <a:pt x="101" y="47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11" y="58"/>
                  <a:pt x="112" y="59"/>
                  <a:pt x="112" y="61"/>
                </a:cubicBezTo>
                <a:cubicBezTo>
                  <a:pt x="112" y="62"/>
                  <a:pt x="111" y="64"/>
                  <a:pt x="110" y="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92" name="Freeform 94">
            <a:extLst>
              <a:ext uri="{FF2B5EF4-FFF2-40B4-BE49-F238E27FC236}">
                <a16:creationId xmlns:a16="http://schemas.microsoft.com/office/drawing/2014/main" id="{4790C90E-F42C-4647-992D-100CCB20230D}"/>
              </a:ext>
            </a:extLst>
          </p:cNvPr>
          <p:cNvSpPr>
            <a:spLocks noEditPoints="1"/>
          </p:cNvSpPr>
          <p:nvPr/>
        </p:nvSpPr>
        <p:spPr bwMode="auto">
          <a:xfrm>
            <a:off x="6248946" y="2065490"/>
            <a:ext cx="350740" cy="350740"/>
          </a:xfrm>
          <a:custGeom>
            <a:avLst/>
            <a:gdLst>
              <a:gd name="T0" fmla="*/ 140 w 146"/>
              <a:gd name="T1" fmla="*/ 44 h 146"/>
              <a:gd name="T2" fmla="*/ 146 w 146"/>
              <a:gd name="T3" fmla="*/ 73 h 146"/>
              <a:gd name="T4" fmla="*/ 140 w 146"/>
              <a:gd name="T5" fmla="*/ 101 h 146"/>
              <a:gd name="T6" fmla="*/ 124 w 146"/>
              <a:gd name="T7" fmla="*/ 124 h 146"/>
              <a:gd name="T8" fmla="*/ 101 w 146"/>
              <a:gd name="T9" fmla="*/ 140 h 146"/>
              <a:gd name="T10" fmla="*/ 73 w 146"/>
              <a:gd name="T11" fmla="*/ 146 h 146"/>
              <a:gd name="T12" fmla="*/ 45 w 146"/>
              <a:gd name="T13" fmla="*/ 140 h 146"/>
              <a:gd name="T14" fmla="*/ 22 w 146"/>
              <a:gd name="T15" fmla="*/ 124 h 146"/>
              <a:gd name="T16" fmla="*/ 6 w 146"/>
              <a:gd name="T17" fmla="*/ 101 h 146"/>
              <a:gd name="T18" fmla="*/ 0 w 146"/>
              <a:gd name="T19" fmla="*/ 73 h 146"/>
              <a:gd name="T20" fmla="*/ 6 w 146"/>
              <a:gd name="T21" fmla="*/ 44 h 146"/>
              <a:gd name="T22" fmla="*/ 22 w 146"/>
              <a:gd name="T23" fmla="*/ 21 h 146"/>
              <a:gd name="T24" fmla="*/ 45 w 146"/>
              <a:gd name="T25" fmla="*/ 6 h 146"/>
              <a:gd name="T26" fmla="*/ 73 w 146"/>
              <a:gd name="T27" fmla="*/ 0 h 146"/>
              <a:gd name="T28" fmla="*/ 101 w 146"/>
              <a:gd name="T29" fmla="*/ 6 h 146"/>
              <a:gd name="T30" fmla="*/ 124 w 146"/>
              <a:gd name="T31" fmla="*/ 21 h 146"/>
              <a:gd name="T32" fmla="*/ 140 w 146"/>
              <a:gd name="T33" fmla="*/ 44 h 146"/>
              <a:gd name="T34" fmla="*/ 30 w 146"/>
              <a:gd name="T35" fmla="*/ 101 h 146"/>
              <a:gd name="T36" fmla="*/ 101 w 146"/>
              <a:gd name="T37" fmla="*/ 30 h 146"/>
              <a:gd name="T38" fmla="*/ 73 w 146"/>
              <a:gd name="T39" fmla="*/ 21 h 146"/>
              <a:gd name="T40" fmla="*/ 47 w 146"/>
              <a:gd name="T41" fmla="*/ 28 h 146"/>
              <a:gd name="T42" fmla="*/ 28 w 146"/>
              <a:gd name="T43" fmla="*/ 47 h 146"/>
              <a:gd name="T44" fmla="*/ 21 w 146"/>
              <a:gd name="T45" fmla="*/ 73 h 146"/>
              <a:gd name="T46" fmla="*/ 30 w 146"/>
              <a:gd name="T47" fmla="*/ 101 h 146"/>
              <a:gd name="T48" fmla="*/ 124 w 146"/>
              <a:gd name="T49" fmla="*/ 73 h 146"/>
              <a:gd name="T50" fmla="*/ 116 w 146"/>
              <a:gd name="T51" fmla="*/ 45 h 146"/>
              <a:gd name="T52" fmla="*/ 45 w 146"/>
              <a:gd name="T53" fmla="*/ 116 h 146"/>
              <a:gd name="T54" fmla="*/ 73 w 146"/>
              <a:gd name="T55" fmla="*/ 124 h 146"/>
              <a:gd name="T56" fmla="*/ 93 w 146"/>
              <a:gd name="T57" fmla="*/ 120 h 146"/>
              <a:gd name="T58" fmla="*/ 109 w 146"/>
              <a:gd name="T59" fmla="*/ 109 h 146"/>
              <a:gd name="T60" fmla="*/ 120 w 146"/>
              <a:gd name="T61" fmla="*/ 93 h 146"/>
              <a:gd name="T62" fmla="*/ 124 w 146"/>
              <a:gd name="T63" fmla="*/ 7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6" h="146">
                <a:moveTo>
                  <a:pt x="140" y="44"/>
                </a:moveTo>
                <a:cubicBezTo>
                  <a:pt x="144" y="53"/>
                  <a:pt x="146" y="63"/>
                  <a:pt x="146" y="73"/>
                </a:cubicBezTo>
                <a:cubicBezTo>
                  <a:pt x="146" y="83"/>
                  <a:pt x="144" y="92"/>
                  <a:pt x="140" y="101"/>
                </a:cubicBezTo>
                <a:cubicBezTo>
                  <a:pt x="136" y="110"/>
                  <a:pt x="131" y="118"/>
                  <a:pt x="124" y="124"/>
                </a:cubicBezTo>
                <a:cubicBezTo>
                  <a:pt x="118" y="131"/>
                  <a:pt x="110" y="136"/>
                  <a:pt x="101" y="140"/>
                </a:cubicBezTo>
                <a:cubicBezTo>
                  <a:pt x="92" y="144"/>
                  <a:pt x="83" y="146"/>
                  <a:pt x="73" y="146"/>
                </a:cubicBezTo>
                <a:cubicBezTo>
                  <a:pt x="63" y="146"/>
                  <a:pt x="54" y="144"/>
                  <a:pt x="45" y="140"/>
                </a:cubicBezTo>
                <a:cubicBezTo>
                  <a:pt x="36" y="136"/>
                  <a:pt x="28" y="131"/>
                  <a:pt x="22" y="124"/>
                </a:cubicBezTo>
                <a:cubicBezTo>
                  <a:pt x="15" y="118"/>
                  <a:pt x="10" y="110"/>
                  <a:pt x="6" y="101"/>
                </a:cubicBezTo>
                <a:cubicBezTo>
                  <a:pt x="2" y="92"/>
                  <a:pt x="0" y="83"/>
                  <a:pt x="0" y="73"/>
                </a:cubicBezTo>
                <a:cubicBezTo>
                  <a:pt x="0" y="63"/>
                  <a:pt x="2" y="53"/>
                  <a:pt x="6" y="44"/>
                </a:cubicBezTo>
                <a:cubicBezTo>
                  <a:pt x="10" y="35"/>
                  <a:pt x="15" y="28"/>
                  <a:pt x="22" y="21"/>
                </a:cubicBezTo>
                <a:cubicBezTo>
                  <a:pt x="28" y="15"/>
                  <a:pt x="36" y="9"/>
                  <a:pt x="45" y="6"/>
                </a:cubicBezTo>
                <a:cubicBezTo>
                  <a:pt x="54" y="2"/>
                  <a:pt x="63" y="0"/>
                  <a:pt x="73" y="0"/>
                </a:cubicBezTo>
                <a:cubicBezTo>
                  <a:pt x="83" y="0"/>
                  <a:pt x="92" y="2"/>
                  <a:pt x="101" y="6"/>
                </a:cubicBezTo>
                <a:cubicBezTo>
                  <a:pt x="110" y="9"/>
                  <a:pt x="118" y="15"/>
                  <a:pt x="124" y="21"/>
                </a:cubicBezTo>
                <a:cubicBezTo>
                  <a:pt x="131" y="28"/>
                  <a:pt x="136" y="35"/>
                  <a:pt x="140" y="44"/>
                </a:cubicBezTo>
                <a:close/>
                <a:moveTo>
                  <a:pt x="30" y="101"/>
                </a:moveTo>
                <a:cubicBezTo>
                  <a:pt x="101" y="30"/>
                  <a:pt x="101" y="30"/>
                  <a:pt x="101" y="30"/>
                </a:cubicBezTo>
                <a:cubicBezTo>
                  <a:pt x="93" y="24"/>
                  <a:pt x="83" y="21"/>
                  <a:pt x="73" y="21"/>
                </a:cubicBezTo>
                <a:cubicBezTo>
                  <a:pt x="64" y="21"/>
                  <a:pt x="55" y="23"/>
                  <a:pt x="47" y="28"/>
                </a:cubicBezTo>
                <a:cubicBezTo>
                  <a:pt x="39" y="33"/>
                  <a:pt x="33" y="39"/>
                  <a:pt x="28" y="47"/>
                </a:cubicBezTo>
                <a:cubicBezTo>
                  <a:pt x="24" y="55"/>
                  <a:pt x="21" y="63"/>
                  <a:pt x="21" y="73"/>
                </a:cubicBezTo>
                <a:cubicBezTo>
                  <a:pt x="21" y="83"/>
                  <a:pt x="24" y="92"/>
                  <a:pt x="30" y="101"/>
                </a:cubicBezTo>
                <a:close/>
                <a:moveTo>
                  <a:pt x="124" y="73"/>
                </a:moveTo>
                <a:cubicBezTo>
                  <a:pt x="124" y="63"/>
                  <a:pt x="122" y="53"/>
                  <a:pt x="116" y="45"/>
                </a:cubicBezTo>
                <a:cubicBezTo>
                  <a:pt x="45" y="116"/>
                  <a:pt x="45" y="116"/>
                  <a:pt x="45" y="116"/>
                </a:cubicBezTo>
                <a:cubicBezTo>
                  <a:pt x="53" y="122"/>
                  <a:pt x="63" y="124"/>
                  <a:pt x="73" y="124"/>
                </a:cubicBezTo>
                <a:cubicBezTo>
                  <a:pt x="80" y="124"/>
                  <a:pt x="87" y="123"/>
                  <a:pt x="93" y="120"/>
                </a:cubicBezTo>
                <a:cubicBezTo>
                  <a:pt x="99" y="118"/>
                  <a:pt x="105" y="114"/>
                  <a:pt x="109" y="109"/>
                </a:cubicBezTo>
                <a:cubicBezTo>
                  <a:pt x="114" y="105"/>
                  <a:pt x="118" y="99"/>
                  <a:pt x="120" y="93"/>
                </a:cubicBezTo>
                <a:cubicBezTo>
                  <a:pt x="123" y="86"/>
                  <a:pt x="124" y="80"/>
                  <a:pt x="124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93" name="Freeform 95">
            <a:extLst>
              <a:ext uri="{FF2B5EF4-FFF2-40B4-BE49-F238E27FC236}">
                <a16:creationId xmlns:a16="http://schemas.microsoft.com/office/drawing/2014/main" id="{3F5096E3-AED0-4987-B475-8BC115FAD191}"/>
              </a:ext>
            </a:extLst>
          </p:cNvPr>
          <p:cNvSpPr/>
          <p:nvPr/>
        </p:nvSpPr>
        <p:spPr bwMode="auto">
          <a:xfrm>
            <a:off x="6711778" y="2076335"/>
            <a:ext cx="332658" cy="357969"/>
          </a:xfrm>
          <a:custGeom>
            <a:avLst/>
            <a:gdLst>
              <a:gd name="T0" fmla="*/ 139 w 139"/>
              <a:gd name="T1" fmla="*/ 68 h 148"/>
              <a:gd name="T2" fmla="*/ 139 w 139"/>
              <a:gd name="T3" fmla="*/ 80 h 148"/>
              <a:gd name="T4" fmla="*/ 136 w 139"/>
              <a:gd name="T5" fmla="*/ 89 h 148"/>
              <a:gd name="T6" fmla="*/ 128 w 139"/>
              <a:gd name="T7" fmla="*/ 92 h 148"/>
              <a:gd name="T8" fmla="*/ 62 w 139"/>
              <a:gd name="T9" fmla="*/ 92 h 148"/>
              <a:gd name="T10" fmla="*/ 89 w 139"/>
              <a:gd name="T11" fmla="*/ 120 h 148"/>
              <a:gd name="T12" fmla="*/ 93 w 139"/>
              <a:gd name="T13" fmla="*/ 128 h 148"/>
              <a:gd name="T14" fmla="*/ 89 w 139"/>
              <a:gd name="T15" fmla="*/ 137 h 148"/>
              <a:gd name="T16" fmla="*/ 82 w 139"/>
              <a:gd name="T17" fmla="*/ 144 h 148"/>
              <a:gd name="T18" fmla="*/ 74 w 139"/>
              <a:gd name="T19" fmla="*/ 148 h 148"/>
              <a:gd name="T20" fmla="*/ 65 w 139"/>
              <a:gd name="T21" fmla="*/ 144 h 148"/>
              <a:gd name="T22" fmla="*/ 4 w 139"/>
              <a:gd name="T23" fmla="*/ 83 h 148"/>
              <a:gd name="T24" fmla="*/ 0 w 139"/>
              <a:gd name="T25" fmla="*/ 74 h 148"/>
              <a:gd name="T26" fmla="*/ 4 w 139"/>
              <a:gd name="T27" fmla="*/ 65 h 148"/>
              <a:gd name="T28" fmla="*/ 65 w 139"/>
              <a:gd name="T29" fmla="*/ 4 h 148"/>
              <a:gd name="T30" fmla="*/ 74 w 139"/>
              <a:gd name="T31" fmla="*/ 0 h 148"/>
              <a:gd name="T32" fmla="*/ 82 w 139"/>
              <a:gd name="T33" fmla="*/ 4 h 148"/>
              <a:gd name="T34" fmla="*/ 89 w 139"/>
              <a:gd name="T35" fmla="*/ 11 h 148"/>
              <a:gd name="T36" fmla="*/ 93 w 139"/>
              <a:gd name="T37" fmla="*/ 20 h 148"/>
              <a:gd name="T38" fmla="*/ 89 w 139"/>
              <a:gd name="T39" fmla="*/ 28 h 148"/>
              <a:gd name="T40" fmla="*/ 62 w 139"/>
              <a:gd name="T41" fmla="*/ 56 h 148"/>
              <a:gd name="T42" fmla="*/ 128 w 139"/>
              <a:gd name="T43" fmla="*/ 56 h 148"/>
              <a:gd name="T44" fmla="*/ 136 w 139"/>
              <a:gd name="T45" fmla="*/ 59 h 148"/>
              <a:gd name="T46" fmla="*/ 139 w 139"/>
              <a:gd name="T47" fmla="*/ 6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9" h="148">
                <a:moveTo>
                  <a:pt x="139" y="68"/>
                </a:moveTo>
                <a:cubicBezTo>
                  <a:pt x="139" y="80"/>
                  <a:pt x="139" y="80"/>
                  <a:pt x="139" y="80"/>
                </a:cubicBezTo>
                <a:cubicBezTo>
                  <a:pt x="139" y="83"/>
                  <a:pt x="138" y="86"/>
                  <a:pt x="136" y="89"/>
                </a:cubicBezTo>
                <a:cubicBezTo>
                  <a:pt x="134" y="91"/>
                  <a:pt x="131" y="92"/>
                  <a:pt x="128" y="92"/>
                </a:cubicBezTo>
                <a:cubicBezTo>
                  <a:pt x="62" y="92"/>
                  <a:pt x="62" y="92"/>
                  <a:pt x="62" y="92"/>
                </a:cubicBezTo>
                <a:cubicBezTo>
                  <a:pt x="89" y="120"/>
                  <a:pt x="89" y="120"/>
                  <a:pt x="89" y="120"/>
                </a:cubicBezTo>
                <a:cubicBezTo>
                  <a:pt x="92" y="122"/>
                  <a:pt x="93" y="125"/>
                  <a:pt x="93" y="128"/>
                </a:cubicBezTo>
                <a:cubicBezTo>
                  <a:pt x="93" y="132"/>
                  <a:pt x="92" y="135"/>
                  <a:pt x="89" y="137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0" y="146"/>
                  <a:pt x="77" y="148"/>
                  <a:pt x="74" y="148"/>
                </a:cubicBezTo>
                <a:cubicBezTo>
                  <a:pt x="70" y="148"/>
                  <a:pt x="68" y="146"/>
                  <a:pt x="65" y="144"/>
                </a:cubicBezTo>
                <a:cubicBezTo>
                  <a:pt x="4" y="83"/>
                  <a:pt x="4" y="83"/>
                  <a:pt x="4" y="83"/>
                </a:cubicBezTo>
                <a:cubicBezTo>
                  <a:pt x="1" y="80"/>
                  <a:pt x="0" y="77"/>
                  <a:pt x="0" y="74"/>
                </a:cubicBezTo>
                <a:cubicBezTo>
                  <a:pt x="0" y="71"/>
                  <a:pt x="1" y="68"/>
                  <a:pt x="4" y="65"/>
                </a:cubicBezTo>
                <a:cubicBezTo>
                  <a:pt x="65" y="4"/>
                  <a:pt x="65" y="4"/>
                  <a:pt x="65" y="4"/>
                </a:cubicBezTo>
                <a:cubicBezTo>
                  <a:pt x="68" y="2"/>
                  <a:pt x="70" y="0"/>
                  <a:pt x="74" y="0"/>
                </a:cubicBezTo>
                <a:cubicBezTo>
                  <a:pt x="77" y="0"/>
                  <a:pt x="80" y="2"/>
                  <a:pt x="82" y="4"/>
                </a:cubicBezTo>
                <a:cubicBezTo>
                  <a:pt x="89" y="11"/>
                  <a:pt x="89" y="11"/>
                  <a:pt x="89" y="11"/>
                </a:cubicBezTo>
                <a:cubicBezTo>
                  <a:pt x="92" y="13"/>
                  <a:pt x="93" y="16"/>
                  <a:pt x="93" y="20"/>
                </a:cubicBezTo>
                <a:cubicBezTo>
                  <a:pt x="93" y="23"/>
                  <a:pt x="92" y="26"/>
                  <a:pt x="89" y="28"/>
                </a:cubicBezTo>
                <a:cubicBezTo>
                  <a:pt x="62" y="56"/>
                  <a:pt x="62" y="56"/>
                  <a:pt x="62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6"/>
                  <a:pt x="134" y="57"/>
                  <a:pt x="136" y="59"/>
                </a:cubicBezTo>
                <a:cubicBezTo>
                  <a:pt x="138" y="62"/>
                  <a:pt x="139" y="65"/>
                  <a:pt x="139" y="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94" name="Freeform 96">
            <a:extLst>
              <a:ext uri="{FF2B5EF4-FFF2-40B4-BE49-F238E27FC236}">
                <a16:creationId xmlns:a16="http://schemas.microsoft.com/office/drawing/2014/main" id="{CC7D9982-F130-42D5-9482-48A1BCD7CF00}"/>
              </a:ext>
            </a:extLst>
          </p:cNvPr>
          <p:cNvSpPr/>
          <p:nvPr/>
        </p:nvSpPr>
        <p:spPr bwMode="auto">
          <a:xfrm>
            <a:off x="7145682" y="2076335"/>
            <a:ext cx="332658" cy="357969"/>
          </a:xfrm>
          <a:custGeom>
            <a:avLst/>
            <a:gdLst>
              <a:gd name="T0" fmla="*/ 139 w 139"/>
              <a:gd name="T1" fmla="*/ 74 h 148"/>
              <a:gd name="T2" fmla="*/ 135 w 139"/>
              <a:gd name="T3" fmla="*/ 83 h 148"/>
              <a:gd name="T4" fmla="*/ 74 w 139"/>
              <a:gd name="T5" fmla="*/ 144 h 148"/>
              <a:gd name="T6" fmla="*/ 65 w 139"/>
              <a:gd name="T7" fmla="*/ 148 h 148"/>
              <a:gd name="T8" fmla="*/ 57 w 139"/>
              <a:gd name="T9" fmla="*/ 144 h 148"/>
              <a:gd name="T10" fmla="*/ 50 w 139"/>
              <a:gd name="T11" fmla="*/ 137 h 148"/>
              <a:gd name="T12" fmla="*/ 46 w 139"/>
              <a:gd name="T13" fmla="*/ 128 h 148"/>
              <a:gd name="T14" fmla="*/ 50 w 139"/>
              <a:gd name="T15" fmla="*/ 120 h 148"/>
              <a:gd name="T16" fmla="*/ 77 w 139"/>
              <a:gd name="T17" fmla="*/ 92 h 148"/>
              <a:gd name="T18" fmla="*/ 11 w 139"/>
              <a:gd name="T19" fmla="*/ 92 h 148"/>
              <a:gd name="T20" fmla="*/ 3 w 139"/>
              <a:gd name="T21" fmla="*/ 89 h 148"/>
              <a:gd name="T22" fmla="*/ 0 w 139"/>
              <a:gd name="T23" fmla="*/ 80 h 148"/>
              <a:gd name="T24" fmla="*/ 0 w 139"/>
              <a:gd name="T25" fmla="*/ 68 h 148"/>
              <a:gd name="T26" fmla="*/ 3 w 139"/>
              <a:gd name="T27" fmla="*/ 59 h 148"/>
              <a:gd name="T28" fmla="*/ 11 w 139"/>
              <a:gd name="T29" fmla="*/ 56 h 148"/>
              <a:gd name="T30" fmla="*/ 77 w 139"/>
              <a:gd name="T31" fmla="*/ 56 h 148"/>
              <a:gd name="T32" fmla="*/ 50 w 139"/>
              <a:gd name="T33" fmla="*/ 28 h 148"/>
              <a:gd name="T34" fmla="*/ 46 w 139"/>
              <a:gd name="T35" fmla="*/ 20 h 148"/>
              <a:gd name="T36" fmla="*/ 50 w 139"/>
              <a:gd name="T37" fmla="*/ 11 h 148"/>
              <a:gd name="T38" fmla="*/ 57 w 139"/>
              <a:gd name="T39" fmla="*/ 4 h 148"/>
              <a:gd name="T40" fmla="*/ 65 w 139"/>
              <a:gd name="T41" fmla="*/ 0 h 148"/>
              <a:gd name="T42" fmla="*/ 74 w 139"/>
              <a:gd name="T43" fmla="*/ 4 h 148"/>
              <a:gd name="T44" fmla="*/ 135 w 139"/>
              <a:gd name="T45" fmla="*/ 65 h 148"/>
              <a:gd name="T46" fmla="*/ 139 w 139"/>
              <a:gd name="T47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9" h="148">
                <a:moveTo>
                  <a:pt x="139" y="74"/>
                </a:moveTo>
                <a:cubicBezTo>
                  <a:pt x="139" y="77"/>
                  <a:pt x="138" y="80"/>
                  <a:pt x="135" y="83"/>
                </a:cubicBezTo>
                <a:cubicBezTo>
                  <a:pt x="74" y="144"/>
                  <a:pt x="74" y="144"/>
                  <a:pt x="74" y="144"/>
                </a:cubicBezTo>
                <a:cubicBezTo>
                  <a:pt x="71" y="146"/>
                  <a:pt x="69" y="148"/>
                  <a:pt x="65" y="148"/>
                </a:cubicBezTo>
                <a:cubicBezTo>
                  <a:pt x="62" y="148"/>
                  <a:pt x="59" y="146"/>
                  <a:pt x="57" y="144"/>
                </a:cubicBezTo>
                <a:cubicBezTo>
                  <a:pt x="50" y="137"/>
                  <a:pt x="50" y="137"/>
                  <a:pt x="50" y="137"/>
                </a:cubicBezTo>
                <a:cubicBezTo>
                  <a:pt x="47" y="135"/>
                  <a:pt x="46" y="132"/>
                  <a:pt x="46" y="128"/>
                </a:cubicBezTo>
                <a:cubicBezTo>
                  <a:pt x="46" y="125"/>
                  <a:pt x="47" y="122"/>
                  <a:pt x="50" y="120"/>
                </a:cubicBezTo>
                <a:cubicBezTo>
                  <a:pt x="77" y="92"/>
                  <a:pt x="77" y="92"/>
                  <a:pt x="77" y="92"/>
                </a:cubicBezTo>
                <a:cubicBezTo>
                  <a:pt x="11" y="92"/>
                  <a:pt x="11" y="92"/>
                  <a:pt x="11" y="92"/>
                </a:cubicBezTo>
                <a:cubicBezTo>
                  <a:pt x="8" y="92"/>
                  <a:pt x="5" y="91"/>
                  <a:pt x="3" y="89"/>
                </a:cubicBezTo>
                <a:cubicBezTo>
                  <a:pt x="1" y="86"/>
                  <a:pt x="0" y="83"/>
                  <a:pt x="0" y="80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5"/>
                  <a:pt x="1" y="62"/>
                  <a:pt x="3" y="59"/>
                </a:cubicBezTo>
                <a:cubicBezTo>
                  <a:pt x="5" y="57"/>
                  <a:pt x="8" y="56"/>
                  <a:pt x="11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50" y="28"/>
                  <a:pt x="50" y="28"/>
                  <a:pt x="50" y="28"/>
                </a:cubicBezTo>
                <a:cubicBezTo>
                  <a:pt x="47" y="26"/>
                  <a:pt x="46" y="23"/>
                  <a:pt x="46" y="20"/>
                </a:cubicBezTo>
                <a:cubicBezTo>
                  <a:pt x="46" y="16"/>
                  <a:pt x="47" y="13"/>
                  <a:pt x="50" y="11"/>
                </a:cubicBezTo>
                <a:cubicBezTo>
                  <a:pt x="57" y="4"/>
                  <a:pt x="57" y="4"/>
                  <a:pt x="57" y="4"/>
                </a:cubicBezTo>
                <a:cubicBezTo>
                  <a:pt x="59" y="2"/>
                  <a:pt x="62" y="0"/>
                  <a:pt x="65" y="0"/>
                </a:cubicBezTo>
                <a:cubicBezTo>
                  <a:pt x="69" y="0"/>
                  <a:pt x="72" y="2"/>
                  <a:pt x="74" y="4"/>
                </a:cubicBezTo>
                <a:cubicBezTo>
                  <a:pt x="135" y="65"/>
                  <a:pt x="135" y="65"/>
                  <a:pt x="135" y="65"/>
                </a:cubicBezTo>
                <a:cubicBezTo>
                  <a:pt x="138" y="68"/>
                  <a:pt x="139" y="71"/>
                  <a:pt x="139" y="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95" name="Freeform 97">
            <a:extLst>
              <a:ext uri="{FF2B5EF4-FFF2-40B4-BE49-F238E27FC236}">
                <a16:creationId xmlns:a16="http://schemas.microsoft.com/office/drawing/2014/main" id="{4BC01570-9E24-4DB3-A79F-ECDC1916564A}"/>
              </a:ext>
            </a:extLst>
          </p:cNvPr>
          <p:cNvSpPr/>
          <p:nvPr/>
        </p:nvSpPr>
        <p:spPr bwMode="auto">
          <a:xfrm>
            <a:off x="7604898" y="2079952"/>
            <a:ext cx="354355" cy="336273"/>
          </a:xfrm>
          <a:custGeom>
            <a:avLst/>
            <a:gdLst>
              <a:gd name="T0" fmla="*/ 147 w 147"/>
              <a:gd name="T1" fmla="*/ 74 h 140"/>
              <a:gd name="T2" fmla="*/ 143 w 147"/>
              <a:gd name="T3" fmla="*/ 83 h 140"/>
              <a:gd name="T4" fmla="*/ 136 w 147"/>
              <a:gd name="T5" fmla="*/ 90 h 140"/>
              <a:gd name="T6" fmla="*/ 128 w 147"/>
              <a:gd name="T7" fmla="*/ 93 h 140"/>
              <a:gd name="T8" fmla="*/ 119 w 147"/>
              <a:gd name="T9" fmla="*/ 90 h 140"/>
              <a:gd name="T10" fmla="*/ 91 w 147"/>
              <a:gd name="T11" fmla="*/ 62 h 140"/>
              <a:gd name="T12" fmla="*/ 91 w 147"/>
              <a:gd name="T13" fmla="*/ 129 h 140"/>
              <a:gd name="T14" fmla="*/ 88 w 147"/>
              <a:gd name="T15" fmla="*/ 136 h 140"/>
              <a:gd name="T16" fmla="*/ 79 w 147"/>
              <a:gd name="T17" fmla="*/ 140 h 140"/>
              <a:gd name="T18" fmla="*/ 67 w 147"/>
              <a:gd name="T19" fmla="*/ 140 h 140"/>
              <a:gd name="T20" fmla="*/ 59 w 147"/>
              <a:gd name="T21" fmla="*/ 136 h 140"/>
              <a:gd name="T22" fmla="*/ 55 w 147"/>
              <a:gd name="T23" fmla="*/ 129 h 140"/>
              <a:gd name="T24" fmla="*/ 55 w 147"/>
              <a:gd name="T25" fmla="*/ 62 h 140"/>
              <a:gd name="T26" fmla="*/ 27 w 147"/>
              <a:gd name="T27" fmla="*/ 90 h 140"/>
              <a:gd name="T28" fmla="*/ 19 w 147"/>
              <a:gd name="T29" fmla="*/ 93 h 140"/>
              <a:gd name="T30" fmla="*/ 10 w 147"/>
              <a:gd name="T31" fmla="*/ 90 h 140"/>
              <a:gd name="T32" fmla="*/ 3 w 147"/>
              <a:gd name="T33" fmla="*/ 83 h 140"/>
              <a:gd name="T34" fmla="*/ 0 w 147"/>
              <a:gd name="T35" fmla="*/ 74 h 140"/>
              <a:gd name="T36" fmla="*/ 3 w 147"/>
              <a:gd name="T37" fmla="*/ 65 h 140"/>
              <a:gd name="T38" fmla="*/ 65 w 147"/>
              <a:gd name="T39" fmla="*/ 4 h 140"/>
              <a:gd name="T40" fmla="*/ 73 w 147"/>
              <a:gd name="T41" fmla="*/ 0 h 140"/>
              <a:gd name="T42" fmla="*/ 82 w 147"/>
              <a:gd name="T43" fmla="*/ 4 h 140"/>
              <a:gd name="T44" fmla="*/ 143 w 147"/>
              <a:gd name="T45" fmla="*/ 65 h 140"/>
              <a:gd name="T46" fmla="*/ 147 w 147"/>
              <a:gd name="T47" fmla="*/ 7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7" h="140">
                <a:moveTo>
                  <a:pt x="147" y="74"/>
                </a:moveTo>
                <a:cubicBezTo>
                  <a:pt x="147" y="77"/>
                  <a:pt x="146" y="80"/>
                  <a:pt x="143" y="83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4" y="92"/>
                  <a:pt x="131" y="93"/>
                  <a:pt x="128" y="93"/>
                </a:cubicBezTo>
                <a:cubicBezTo>
                  <a:pt x="124" y="93"/>
                  <a:pt x="121" y="92"/>
                  <a:pt x="119" y="90"/>
                </a:cubicBezTo>
                <a:cubicBezTo>
                  <a:pt x="91" y="62"/>
                  <a:pt x="91" y="62"/>
                  <a:pt x="91" y="62"/>
                </a:cubicBezTo>
                <a:cubicBezTo>
                  <a:pt x="91" y="129"/>
                  <a:pt x="91" y="129"/>
                  <a:pt x="91" y="129"/>
                </a:cubicBezTo>
                <a:cubicBezTo>
                  <a:pt x="91" y="132"/>
                  <a:pt x="90" y="134"/>
                  <a:pt x="88" y="136"/>
                </a:cubicBezTo>
                <a:cubicBezTo>
                  <a:pt x="85" y="139"/>
                  <a:pt x="83" y="140"/>
                  <a:pt x="79" y="140"/>
                </a:cubicBezTo>
                <a:cubicBezTo>
                  <a:pt x="67" y="140"/>
                  <a:pt x="67" y="140"/>
                  <a:pt x="67" y="140"/>
                </a:cubicBezTo>
                <a:cubicBezTo>
                  <a:pt x="64" y="140"/>
                  <a:pt x="61" y="139"/>
                  <a:pt x="59" y="136"/>
                </a:cubicBezTo>
                <a:cubicBezTo>
                  <a:pt x="56" y="134"/>
                  <a:pt x="55" y="132"/>
                  <a:pt x="55" y="129"/>
                </a:cubicBezTo>
                <a:cubicBezTo>
                  <a:pt x="55" y="62"/>
                  <a:pt x="55" y="62"/>
                  <a:pt x="55" y="62"/>
                </a:cubicBezTo>
                <a:cubicBezTo>
                  <a:pt x="27" y="90"/>
                  <a:pt x="27" y="90"/>
                  <a:pt x="27" y="90"/>
                </a:cubicBezTo>
                <a:cubicBezTo>
                  <a:pt x="25" y="92"/>
                  <a:pt x="22" y="93"/>
                  <a:pt x="19" y="93"/>
                </a:cubicBezTo>
                <a:cubicBezTo>
                  <a:pt x="15" y="93"/>
                  <a:pt x="13" y="92"/>
                  <a:pt x="10" y="90"/>
                </a:cubicBezTo>
                <a:cubicBezTo>
                  <a:pt x="3" y="83"/>
                  <a:pt x="3" y="83"/>
                  <a:pt x="3" y="83"/>
                </a:cubicBezTo>
                <a:cubicBezTo>
                  <a:pt x="1" y="80"/>
                  <a:pt x="0" y="77"/>
                  <a:pt x="0" y="74"/>
                </a:cubicBezTo>
                <a:cubicBezTo>
                  <a:pt x="0" y="71"/>
                  <a:pt x="1" y="68"/>
                  <a:pt x="3" y="65"/>
                </a:cubicBezTo>
                <a:cubicBezTo>
                  <a:pt x="65" y="4"/>
                  <a:pt x="65" y="4"/>
                  <a:pt x="65" y="4"/>
                </a:cubicBezTo>
                <a:cubicBezTo>
                  <a:pt x="67" y="2"/>
                  <a:pt x="70" y="0"/>
                  <a:pt x="73" y="0"/>
                </a:cubicBezTo>
                <a:cubicBezTo>
                  <a:pt x="77" y="0"/>
                  <a:pt x="80" y="2"/>
                  <a:pt x="82" y="4"/>
                </a:cubicBezTo>
                <a:cubicBezTo>
                  <a:pt x="143" y="65"/>
                  <a:pt x="143" y="65"/>
                  <a:pt x="143" y="65"/>
                </a:cubicBezTo>
                <a:cubicBezTo>
                  <a:pt x="146" y="68"/>
                  <a:pt x="147" y="71"/>
                  <a:pt x="147" y="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96" name="Freeform 98">
            <a:extLst>
              <a:ext uri="{FF2B5EF4-FFF2-40B4-BE49-F238E27FC236}">
                <a16:creationId xmlns:a16="http://schemas.microsoft.com/office/drawing/2014/main" id="{38139FA8-BDD1-4325-97B2-F81DB28FD1A1}"/>
              </a:ext>
            </a:extLst>
          </p:cNvPr>
          <p:cNvSpPr/>
          <p:nvPr/>
        </p:nvSpPr>
        <p:spPr bwMode="auto">
          <a:xfrm>
            <a:off x="8078576" y="2065490"/>
            <a:ext cx="357969" cy="339893"/>
          </a:xfrm>
          <a:custGeom>
            <a:avLst/>
            <a:gdLst>
              <a:gd name="T0" fmla="*/ 148 w 148"/>
              <a:gd name="T1" fmla="*/ 67 h 141"/>
              <a:gd name="T2" fmla="*/ 144 w 148"/>
              <a:gd name="T3" fmla="*/ 75 h 141"/>
              <a:gd name="T4" fmla="*/ 83 w 148"/>
              <a:gd name="T5" fmla="*/ 137 h 141"/>
              <a:gd name="T6" fmla="*/ 74 w 148"/>
              <a:gd name="T7" fmla="*/ 141 h 141"/>
              <a:gd name="T8" fmla="*/ 66 w 148"/>
              <a:gd name="T9" fmla="*/ 137 h 141"/>
              <a:gd name="T10" fmla="*/ 4 w 148"/>
              <a:gd name="T11" fmla="*/ 75 h 141"/>
              <a:gd name="T12" fmla="*/ 0 w 148"/>
              <a:gd name="T13" fmla="*/ 67 h 141"/>
              <a:gd name="T14" fmla="*/ 4 w 148"/>
              <a:gd name="T15" fmla="*/ 58 h 141"/>
              <a:gd name="T16" fmla="*/ 11 w 148"/>
              <a:gd name="T17" fmla="*/ 51 h 141"/>
              <a:gd name="T18" fmla="*/ 20 w 148"/>
              <a:gd name="T19" fmla="*/ 48 h 141"/>
              <a:gd name="T20" fmla="*/ 28 w 148"/>
              <a:gd name="T21" fmla="*/ 51 h 141"/>
              <a:gd name="T22" fmla="*/ 56 w 148"/>
              <a:gd name="T23" fmla="*/ 79 h 141"/>
              <a:gd name="T24" fmla="*/ 56 w 148"/>
              <a:gd name="T25" fmla="*/ 12 h 141"/>
              <a:gd name="T26" fmla="*/ 60 w 148"/>
              <a:gd name="T27" fmla="*/ 4 h 141"/>
              <a:gd name="T28" fmla="*/ 68 w 148"/>
              <a:gd name="T29" fmla="*/ 0 h 141"/>
              <a:gd name="T30" fmla="*/ 80 w 148"/>
              <a:gd name="T31" fmla="*/ 0 h 141"/>
              <a:gd name="T32" fmla="*/ 89 w 148"/>
              <a:gd name="T33" fmla="*/ 4 h 141"/>
              <a:gd name="T34" fmla="*/ 92 w 148"/>
              <a:gd name="T35" fmla="*/ 12 h 141"/>
              <a:gd name="T36" fmla="*/ 92 w 148"/>
              <a:gd name="T37" fmla="*/ 79 h 141"/>
              <a:gd name="T38" fmla="*/ 120 w 148"/>
              <a:gd name="T39" fmla="*/ 51 h 141"/>
              <a:gd name="T40" fmla="*/ 129 w 148"/>
              <a:gd name="T41" fmla="*/ 48 h 141"/>
              <a:gd name="T42" fmla="*/ 137 w 148"/>
              <a:gd name="T43" fmla="*/ 51 h 141"/>
              <a:gd name="T44" fmla="*/ 144 w 148"/>
              <a:gd name="T45" fmla="*/ 58 h 141"/>
              <a:gd name="T46" fmla="*/ 148 w 148"/>
              <a:gd name="T47" fmla="*/ 67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8" h="141">
                <a:moveTo>
                  <a:pt x="148" y="67"/>
                </a:moveTo>
                <a:cubicBezTo>
                  <a:pt x="148" y="70"/>
                  <a:pt x="147" y="73"/>
                  <a:pt x="144" y="75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80" y="139"/>
                  <a:pt x="77" y="141"/>
                  <a:pt x="74" y="141"/>
                </a:cubicBezTo>
                <a:cubicBezTo>
                  <a:pt x="71" y="141"/>
                  <a:pt x="68" y="139"/>
                  <a:pt x="66" y="137"/>
                </a:cubicBezTo>
                <a:cubicBezTo>
                  <a:pt x="4" y="75"/>
                  <a:pt x="4" y="75"/>
                  <a:pt x="4" y="75"/>
                </a:cubicBezTo>
                <a:cubicBezTo>
                  <a:pt x="2" y="73"/>
                  <a:pt x="0" y="70"/>
                  <a:pt x="0" y="67"/>
                </a:cubicBezTo>
                <a:cubicBezTo>
                  <a:pt x="0" y="64"/>
                  <a:pt x="2" y="61"/>
                  <a:pt x="4" y="58"/>
                </a:cubicBezTo>
                <a:cubicBezTo>
                  <a:pt x="11" y="51"/>
                  <a:pt x="11" y="51"/>
                  <a:pt x="11" y="51"/>
                </a:cubicBezTo>
                <a:cubicBezTo>
                  <a:pt x="14" y="49"/>
                  <a:pt x="16" y="48"/>
                  <a:pt x="20" y="48"/>
                </a:cubicBezTo>
                <a:cubicBezTo>
                  <a:pt x="23" y="48"/>
                  <a:pt x="26" y="49"/>
                  <a:pt x="28" y="51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9"/>
                  <a:pt x="57" y="6"/>
                  <a:pt x="60" y="4"/>
                </a:cubicBezTo>
                <a:cubicBezTo>
                  <a:pt x="62" y="2"/>
                  <a:pt x="65" y="0"/>
                  <a:pt x="68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3" y="0"/>
                  <a:pt x="86" y="2"/>
                  <a:pt x="89" y="4"/>
                </a:cubicBezTo>
                <a:cubicBezTo>
                  <a:pt x="91" y="6"/>
                  <a:pt x="92" y="9"/>
                  <a:pt x="92" y="12"/>
                </a:cubicBezTo>
                <a:cubicBezTo>
                  <a:pt x="92" y="79"/>
                  <a:pt x="92" y="79"/>
                  <a:pt x="92" y="79"/>
                </a:cubicBezTo>
                <a:cubicBezTo>
                  <a:pt x="120" y="51"/>
                  <a:pt x="120" y="51"/>
                  <a:pt x="120" y="51"/>
                </a:cubicBezTo>
                <a:cubicBezTo>
                  <a:pt x="122" y="49"/>
                  <a:pt x="125" y="48"/>
                  <a:pt x="129" y="48"/>
                </a:cubicBezTo>
                <a:cubicBezTo>
                  <a:pt x="132" y="48"/>
                  <a:pt x="135" y="49"/>
                  <a:pt x="137" y="51"/>
                </a:cubicBezTo>
                <a:cubicBezTo>
                  <a:pt x="144" y="58"/>
                  <a:pt x="144" y="58"/>
                  <a:pt x="144" y="58"/>
                </a:cubicBezTo>
                <a:cubicBezTo>
                  <a:pt x="147" y="61"/>
                  <a:pt x="148" y="64"/>
                  <a:pt x="148" y="6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97" name="Freeform 99">
            <a:extLst>
              <a:ext uri="{FF2B5EF4-FFF2-40B4-BE49-F238E27FC236}">
                <a16:creationId xmlns:a16="http://schemas.microsoft.com/office/drawing/2014/main" id="{4E03B803-429C-469C-8105-6BD7CE3632D3}"/>
              </a:ext>
            </a:extLst>
          </p:cNvPr>
          <p:cNvSpPr/>
          <p:nvPr/>
        </p:nvSpPr>
        <p:spPr bwMode="auto">
          <a:xfrm>
            <a:off x="8545025" y="2051026"/>
            <a:ext cx="408595" cy="365204"/>
          </a:xfrm>
          <a:custGeom>
            <a:avLst/>
            <a:gdLst>
              <a:gd name="T0" fmla="*/ 170 w 170"/>
              <a:gd name="T1" fmla="*/ 55 h 152"/>
              <a:gd name="T2" fmla="*/ 168 w 170"/>
              <a:gd name="T3" fmla="*/ 59 h 152"/>
              <a:gd name="T4" fmla="*/ 120 w 170"/>
              <a:gd name="T5" fmla="*/ 107 h 152"/>
              <a:gd name="T6" fmla="*/ 115 w 170"/>
              <a:gd name="T7" fmla="*/ 109 h 152"/>
              <a:gd name="T8" fmla="*/ 111 w 170"/>
              <a:gd name="T9" fmla="*/ 107 h 152"/>
              <a:gd name="T10" fmla="*/ 109 w 170"/>
              <a:gd name="T11" fmla="*/ 103 h 152"/>
              <a:gd name="T12" fmla="*/ 109 w 170"/>
              <a:gd name="T13" fmla="*/ 79 h 152"/>
              <a:gd name="T14" fmla="*/ 88 w 170"/>
              <a:gd name="T15" fmla="*/ 79 h 152"/>
              <a:gd name="T16" fmla="*/ 71 w 170"/>
              <a:gd name="T17" fmla="*/ 80 h 152"/>
              <a:gd name="T18" fmla="*/ 57 w 170"/>
              <a:gd name="T19" fmla="*/ 82 h 152"/>
              <a:gd name="T20" fmla="*/ 44 w 170"/>
              <a:gd name="T21" fmla="*/ 86 h 152"/>
              <a:gd name="T22" fmla="*/ 34 w 170"/>
              <a:gd name="T23" fmla="*/ 92 h 152"/>
              <a:gd name="T24" fmla="*/ 27 w 170"/>
              <a:gd name="T25" fmla="*/ 102 h 152"/>
              <a:gd name="T26" fmla="*/ 22 w 170"/>
              <a:gd name="T27" fmla="*/ 115 h 152"/>
              <a:gd name="T28" fmla="*/ 21 w 170"/>
              <a:gd name="T29" fmla="*/ 132 h 152"/>
              <a:gd name="T30" fmla="*/ 21 w 170"/>
              <a:gd name="T31" fmla="*/ 144 h 152"/>
              <a:gd name="T32" fmla="*/ 21 w 170"/>
              <a:gd name="T33" fmla="*/ 146 h 152"/>
              <a:gd name="T34" fmla="*/ 21 w 170"/>
              <a:gd name="T35" fmla="*/ 148 h 152"/>
              <a:gd name="T36" fmla="*/ 21 w 170"/>
              <a:gd name="T37" fmla="*/ 151 h 152"/>
              <a:gd name="T38" fmla="*/ 18 w 170"/>
              <a:gd name="T39" fmla="*/ 152 h 152"/>
              <a:gd name="T40" fmla="*/ 16 w 170"/>
              <a:gd name="T41" fmla="*/ 150 h 152"/>
              <a:gd name="T42" fmla="*/ 15 w 170"/>
              <a:gd name="T43" fmla="*/ 148 h 152"/>
              <a:gd name="T44" fmla="*/ 13 w 170"/>
              <a:gd name="T45" fmla="*/ 145 h 152"/>
              <a:gd name="T46" fmla="*/ 12 w 170"/>
              <a:gd name="T47" fmla="*/ 143 h 152"/>
              <a:gd name="T48" fmla="*/ 0 w 170"/>
              <a:gd name="T49" fmla="*/ 100 h 152"/>
              <a:gd name="T50" fmla="*/ 5 w 170"/>
              <a:gd name="T51" fmla="*/ 69 h 152"/>
              <a:gd name="T52" fmla="*/ 88 w 170"/>
              <a:gd name="T53" fmla="*/ 31 h 152"/>
              <a:gd name="T54" fmla="*/ 109 w 170"/>
              <a:gd name="T55" fmla="*/ 31 h 152"/>
              <a:gd name="T56" fmla="*/ 109 w 170"/>
              <a:gd name="T57" fmla="*/ 6 h 152"/>
              <a:gd name="T58" fmla="*/ 111 w 170"/>
              <a:gd name="T59" fmla="*/ 2 h 152"/>
              <a:gd name="T60" fmla="*/ 115 w 170"/>
              <a:gd name="T61" fmla="*/ 0 h 152"/>
              <a:gd name="T62" fmla="*/ 120 w 170"/>
              <a:gd name="T63" fmla="*/ 2 h 152"/>
              <a:gd name="T64" fmla="*/ 168 w 170"/>
              <a:gd name="T65" fmla="*/ 50 h 152"/>
              <a:gd name="T66" fmla="*/ 170 w 170"/>
              <a:gd name="T67" fmla="*/ 5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0" h="152">
                <a:moveTo>
                  <a:pt x="170" y="55"/>
                </a:moveTo>
                <a:cubicBezTo>
                  <a:pt x="170" y="56"/>
                  <a:pt x="169" y="58"/>
                  <a:pt x="168" y="59"/>
                </a:cubicBezTo>
                <a:cubicBezTo>
                  <a:pt x="120" y="107"/>
                  <a:pt x="120" y="107"/>
                  <a:pt x="120" y="107"/>
                </a:cubicBezTo>
                <a:cubicBezTo>
                  <a:pt x="118" y="109"/>
                  <a:pt x="117" y="109"/>
                  <a:pt x="115" y="109"/>
                </a:cubicBezTo>
                <a:cubicBezTo>
                  <a:pt x="114" y="109"/>
                  <a:pt x="112" y="109"/>
                  <a:pt x="111" y="107"/>
                </a:cubicBezTo>
                <a:cubicBezTo>
                  <a:pt x="110" y="106"/>
                  <a:pt x="109" y="105"/>
                  <a:pt x="109" y="103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88" y="79"/>
                  <a:pt x="88" y="79"/>
                  <a:pt x="88" y="79"/>
                </a:cubicBezTo>
                <a:cubicBezTo>
                  <a:pt x="82" y="79"/>
                  <a:pt x="76" y="79"/>
                  <a:pt x="71" y="80"/>
                </a:cubicBezTo>
                <a:cubicBezTo>
                  <a:pt x="67" y="80"/>
                  <a:pt x="62" y="81"/>
                  <a:pt x="57" y="82"/>
                </a:cubicBezTo>
                <a:cubicBezTo>
                  <a:pt x="52" y="83"/>
                  <a:pt x="48" y="84"/>
                  <a:pt x="44" y="86"/>
                </a:cubicBezTo>
                <a:cubicBezTo>
                  <a:pt x="41" y="87"/>
                  <a:pt x="37" y="89"/>
                  <a:pt x="34" y="92"/>
                </a:cubicBezTo>
                <a:cubicBezTo>
                  <a:pt x="31" y="95"/>
                  <a:pt x="29" y="98"/>
                  <a:pt x="27" y="102"/>
                </a:cubicBezTo>
                <a:cubicBezTo>
                  <a:pt x="25" y="105"/>
                  <a:pt x="23" y="110"/>
                  <a:pt x="22" y="115"/>
                </a:cubicBezTo>
                <a:cubicBezTo>
                  <a:pt x="21" y="120"/>
                  <a:pt x="21" y="126"/>
                  <a:pt x="21" y="132"/>
                </a:cubicBezTo>
                <a:cubicBezTo>
                  <a:pt x="21" y="135"/>
                  <a:pt x="21" y="139"/>
                  <a:pt x="21" y="144"/>
                </a:cubicBezTo>
                <a:cubicBezTo>
                  <a:pt x="21" y="144"/>
                  <a:pt x="21" y="145"/>
                  <a:pt x="21" y="146"/>
                </a:cubicBezTo>
                <a:cubicBezTo>
                  <a:pt x="21" y="147"/>
                  <a:pt x="21" y="148"/>
                  <a:pt x="21" y="148"/>
                </a:cubicBezTo>
                <a:cubicBezTo>
                  <a:pt x="21" y="149"/>
                  <a:pt x="21" y="150"/>
                  <a:pt x="21" y="151"/>
                </a:cubicBezTo>
                <a:cubicBezTo>
                  <a:pt x="20" y="151"/>
                  <a:pt x="19" y="152"/>
                  <a:pt x="18" y="152"/>
                </a:cubicBezTo>
                <a:cubicBezTo>
                  <a:pt x="17" y="152"/>
                  <a:pt x="17" y="151"/>
                  <a:pt x="16" y="150"/>
                </a:cubicBezTo>
                <a:cubicBezTo>
                  <a:pt x="15" y="149"/>
                  <a:pt x="15" y="149"/>
                  <a:pt x="15" y="148"/>
                </a:cubicBezTo>
                <a:cubicBezTo>
                  <a:pt x="14" y="147"/>
                  <a:pt x="14" y="146"/>
                  <a:pt x="13" y="145"/>
                </a:cubicBezTo>
                <a:cubicBezTo>
                  <a:pt x="13" y="144"/>
                  <a:pt x="13" y="143"/>
                  <a:pt x="12" y="143"/>
                </a:cubicBezTo>
                <a:cubicBezTo>
                  <a:pt x="4" y="125"/>
                  <a:pt x="0" y="111"/>
                  <a:pt x="0" y="100"/>
                </a:cubicBezTo>
                <a:cubicBezTo>
                  <a:pt x="0" y="88"/>
                  <a:pt x="2" y="77"/>
                  <a:pt x="5" y="69"/>
                </a:cubicBezTo>
                <a:cubicBezTo>
                  <a:pt x="16" y="43"/>
                  <a:pt x="43" y="31"/>
                  <a:pt x="88" y="31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09" y="6"/>
                  <a:pt x="109" y="6"/>
                  <a:pt x="109" y="6"/>
                </a:cubicBezTo>
                <a:cubicBezTo>
                  <a:pt x="109" y="5"/>
                  <a:pt x="110" y="3"/>
                  <a:pt x="111" y="2"/>
                </a:cubicBezTo>
                <a:cubicBezTo>
                  <a:pt x="112" y="1"/>
                  <a:pt x="114" y="0"/>
                  <a:pt x="115" y="0"/>
                </a:cubicBezTo>
                <a:cubicBezTo>
                  <a:pt x="117" y="0"/>
                  <a:pt x="118" y="1"/>
                  <a:pt x="120" y="2"/>
                </a:cubicBezTo>
                <a:cubicBezTo>
                  <a:pt x="168" y="50"/>
                  <a:pt x="168" y="50"/>
                  <a:pt x="168" y="50"/>
                </a:cubicBezTo>
                <a:cubicBezTo>
                  <a:pt x="169" y="52"/>
                  <a:pt x="170" y="53"/>
                  <a:pt x="170" y="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98" name="Freeform 100">
            <a:extLst>
              <a:ext uri="{FF2B5EF4-FFF2-40B4-BE49-F238E27FC236}">
                <a16:creationId xmlns:a16="http://schemas.microsoft.com/office/drawing/2014/main" id="{F2DFE29E-10F9-4528-BB5F-67AE4215B792}"/>
              </a:ext>
            </a:extLst>
          </p:cNvPr>
          <p:cNvSpPr>
            <a:spLocks noEditPoints="1"/>
          </p:cNvSpPr>
          <p:nvPr/>
        </p:nvSpPr>
        <p:spPr bwMode="auto">
          <a:xfrm>
            <a:off x="9051245" y="2065490"/>
            <a:ext cx="350740" cy="350740"/>
          </a:xfrm>
          <a:custGeom>
            <a:avLst/>
            <a:gdLst>
              <a:gd name="T0" fmla="*/ 72 w 146"/>
              <a:gd name="T1" fmla="*/ 88 h 146"/>
              <a:gd name="T2" fmla="*/ 71 w 146"/>
              <a:gd name="T3" fmla="*/ 90 h 146"/>
              <a:gd name="T4" fmla="*/ 39 w 146"/>
              <a:gd name="T5" fmla="*/ 122 h 146"/>
              <a:gd name="T6" fmla="*/ 53 w 146"/>
              <a:gd name="T7" fmla="*/ 135 h 146"/>
              <a:gd name="T8" fmla="*/ 55 w 146"/>
              <a:gd name="T9" fmla="*/ 140 h 146"/>
              <a:gd name="T10" fmla="*/ 53 w 146"/>
              <a:gd name="T11" fmla="*/ 144 h 146"/>
              <a:gd name="T12" fmla="*/ 49 w 146"/>
              <a:gd name="T13" fmla="*/ 146 h 146"/>
              <a:gd name="T14" fmla="*/ 6 w 146"/>
              <a:gd name="T15" fmla="*/ 146 h 146"/>
              <a:gd name="T16" fmla="*/ 2 w 146"/>
              <a:gd name="T17" fmla="*/ 144 h 146"/>
              <a:gd name="T18" fmla="*/ 0 w 146"/>
              <a:gd name="T19" fmla="*/ 140 h 146"/>
              <a:gd name="T20" fmla="*/ 0 w 146"/>
              <a:gd name="T21" fmla="*/ 97 h 146"/>
              <a:gd name="T22" fmla="*/ 2 w 146"/>
              <a:gd name="T23" fmla="*/ 93 h 146"/>
              <a:gd name="T24" fmla="*/ 6 w 146"/>
              <a:gd name="T25" fmla="*/ 91 h 146"/>
              <a:gd name="T26" fmla="*/ 11 w 146"/>
              <a:gd name="T27" fmla="*/ 93 h 146"/>
              <a:gd name="T28" fmla="*/ 24 w 146"/>
              <a:gd name="T29" fmla="*/ 107 h 146"/>
              <a:gd name="T30" fmla="*/ 56 w 146"/>
              <a:gd name="T31" fmla="*/ 75 h 146"/>
              <a:gd name="T32" fmla="*/ 58 w 146"/>
              <a:gd name="T33" fmla="*/ 74 h 146"/>
              <a:gd name="T34" fmla="*/ 60 w 146"/>
              <a:gd name="T35" fmla="*/ 75 h 146"/>
              <a:gd name="T36" fmla="*/ 71 w 146"/>
              <a:gd name="T37" fmla="*/ 86 h 146"/>
              <a:gd name="T38" fmla="*/ 72 w 146"/>
              <a:gd name="T39" fmla="*/ 88 h 146"/>
              <a:gd name="T40" fmla="*/ 146 w 146"/>
              <a:gd name="T41" fmla="*/ 6 h 146"/>
              <a:gd name="T42" fmla="*/ 146 w 146"/>
              <a:gd name="T43" fmla="*/ 49 h 146"/>
              <a:gd name="T44" fmla="*/ 144 w 146"/>
              <a:gd name="T45" fmla="*/ 53 h 146"/>
              <a:gd name="T46" fmla="*/ 139 w 146"/>
              <a:gd name="T47" fmla="*/ 55 h 146"/>
              <a:gd name="T48" fmla="*/ 135 w 146"/>
              <a:gd name="T49" fmla="*/ 53 h 146"/>
              <a:gd name="T50" fmla="*/ 122 w 146"/>
              <a:gd name="T51" fmla="*/ 39 h 146"/>
              <a:gd name="T52" fmla="*/ 90 w 146"/>
              <a:gd name="T53" fmla="*/ 71 h 146"/>
              <a:gd name="T54" fmla="*/ 88 w 146"/>
              <a:gd name="T55" fmla="*/ 72 h 146"/>
              <a:gd name="T56" fmla="*/ 86 w 146"/>
              <a:gd name="T57" fmla="*/ 71 h 146"/>
              <a:gd name="T58" fmla="*/ 75 w 146"/>
              <a:gd name="T59" fmla="*/ 60 h 146"/>
              <a:gd name="T60" fmla="*/ 74 w 146"/>
              <a:gd name="T61" fmla="*/ 58 h 146"/>
              <a:gd name="T62" fmla="*/ 75 w 146"/>
              <a:gd name="T63" fmla="*/ 56 h 146"/>
              <a:gd name="T64" fmla="*/ 106 w 146"/>
              <a:gd name="T65" fmla="*/ 24 h 146"/>
              <a:gd name="T66" fmla="*/ 93 w 146"/>
              <a:gd name="T67" fmla="*/ 11 h 146"/>
              <a:gd name="T68" fmla="*/ 91 w 146"/>
              <a:gd name="T69" fmla="*/ 6 h 146"/>
              <a:gd name="T70" fmla="*/ 93 w 146"/>
              <a:gd name="T71" fmla="*/ 2 h 146"/>
              <a:gd name="T72" fmla="*/ 97 w 146"/>
              <a:gd name="T73" fmla="*/ 0 h 146"/>
              <a:gd name="T74" fmla="*/ 139 w 146"/>
              <a:gd name="T75" fmla="*/ 0 h 146"/>
              <a:gd name="T76" fmla="*/ 144 w 146"/>
              <a:gd name="T77" fmla="*/ 2 h 146"/>
              <a:gd name="T78" fmla="*/ 146 w 146"/>
              <a:gd name="T79" fmla="*/ 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6" h="146">
                <a:moveTo>
                  <a:pt x="72" y="88"/>
                </a:moveTo>
                <a:cubicBezTo>
                  <a:pt x="72" y="89"/>
                  <a:pt x="71" y="90"/>
                  <a:pt x="71" y="90"/>
                </a:cubicBezTo>
                <a:cubicBezTo>
                  <a:pt x="39" y="122"/>
                  <a:pt x="39" y="122"/>
                  <a:pt x="39" y="122"/>
                </a:cubicBezTo>
                <a:cubicBezTo>
                  <a:pt x="53" y="135"/>
                  <a:pt x="53" y="135"/>
                  <a:pt x="53" y="135"/>
                </a:cubicBezTo>
                <a:cubicBezTo>
                  <a:pt x="54" y="136"/>
                  <a:pt x="55" y="138"/>
                  <a:pt x="55" y="140"/>
                </a:cubicBezTo>
                <a:cubicBezTo>
                  <a:pt x="55" y="141"/>
                  <a:pt x="54" y="143"/>
                  <a:pt x="53" y="144"/>
                </a:cubicBezTo>
                <a:cubicBezTo>
                  <a:pt x="52" y="145"/>
                  <a:pt x="50" y="146"/>
                  <a:pt x="49" y="146"/>
                </a:cubicBezTo>
                <a:cubicBezTo>
                  <a:pt x="6" y="146"/>
                  <a:pt x="6" y="146"/>
                  <a:pt x="6" y="146"/>
                </a:cubicBezTo>
                <a:cubicBezTo>
                  <a:pt x="5" y="146"/>
                  <a:pt x="3" y="145"/>
                  <a:pt x="2" y="144"/>
                </a:cubicBezTo>
                <a:cubicBezTo>
                  <a:pt x="1" y="143"/>
                  <a:pt x="0" y="141"/>
                  <a:pt x="0" y="140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6"/>
                  <a:pt x="1" y="94"/>
                  <a:pt x="2" y="93"/>
                </a:cubicBezTo>
                <a:cubicBezTo>
                  <a:pt x="3" y="92"/>
                  <a:pt x="5" y="91"/>
                  <a:pt x="6" y="91"/>
                </a:cubicBezTo>
                <a:cubicBezTo>
                  <a:pt x="8" y="91"/>
                  <a:pt x="9" y="92"/>
                  <a:pt x="11" y="93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4"/>
                  <a:pt x="57" y="74"/>
                  <a:pt x="58" y="74"/>
                </a:cubicBezTo>
                <a:cubicBezTo>
                  <a:pt x="59" y="74"/>
                  <a:pt x="59" y="74"/>
                  <a:pt x="60" y="75"/>
                </a:cubicBezTo>
                <a:cubicBezTo>
                  <a:pt x="71" y="86"/>
                  <a:pt x="71" y="86"/>
                  <a:pt x="71" y="86"/>
                </a:cubicBezTo>
                <a:cubicBezTo>
                  <a:pt x="71" y="87"/>
                  <a:pt x="72" y="87"/>
                  <a:pt x="72" y="88"/>
                </a:cubicBezTo>
                <a:close/>
                <a:moveTo>
                  <a:pt x="146" y="6"/>
                </a:moveTo>
                <a:cubicBezTo>
                  <a:pt x="146" y="49"/>
                  <a:pt x="146" y="49"/>
                  <a:pt x="146" y="49"/>
                </a:cubicBezTo>
                <a:cubicBezTo>
                  <a:pt x="146" y="50"/>
                  <a:pt x="145" y="52"/>
                  <a:pt x="144" y="53"/>
                </a:cubicBezTo>
                <a:cubicBezTo>
                  <a:pt x="143" y="54"/>
                  <a:pt x="141" y="55"/>
                  <a:pt x="139" y="55"/>
                </a:cubicBezTo>
                <a:cubicBezTo>
                  <a:pt x="138" y="55"/>
                  <a:pt x="136" y="54"/>
                  <a:pt x="135" y="53"/>
                </a:cubicBezTo>
                <a:cubicBezTo>
                  <a:pt x="122" y="39"/>
                  <a:pt x="122" y="39"/>
                  <a:pt x="122" y="39"/>
                </a:cubicBezTo>
                <a:cubicBezTo>
                  <a:pt x="90" y="71"/>
                  <a:pt x="90" y="71"/>
                  <a:pt x="90" y="71"/>
                </a:cubicBezTo>
                <a:cubicBezTo>
                  <a:pt x="90" y="71"/>
                  <a:pt x="89" y="72"/>
                  <a:pt x="88" y="72"/>
                </a:cubicBezTo>
                <a:cubicBezTo>
                  <a:pt x="87" y="72"/>
                  <a:pt x="86" y="71"/>
                  <a:pt x="86" y="71"/>
                </a:cubicBezTo>
                <a:cubicBezTo>
                  <a:pt x="75" y="60"/>
                  <a:pt x="75" y="60"/>
                  <a:pt x="75" y="60"/>
                </a:cubicBezTo>
                <a:cubicBezTo>
                  <a:pt x="74" y="59"/>
                  <a:pt x="74" y="59"/>
                  <a:pt x="74" y="58"/>
                </a:cubicBezTo>
                <a:cubicBezTo>
                  <a:pt x="74" y="57"/>
                  <a:pt x="74" y="56"/>
                  <a:pt x="75" y="5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9"/>
                  <a:pt x="91" y="8"/>
                  <a:pt x="91" y="6"/>
                </a:cubicBezTo>
                <a:cubicBezTo>
                  <a:pt x="91" y="5"/>
                  <a:pt x="92" y="3"/>
                  <a:pt x="93" y="2"/>
                </a:cubicBezTo>
                <a:cubicBezTo>
                  <a:pt x="94" y="1"/>
                  <a:pt x="95" y="0"/>
                  <a:pt x="97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1" y="0"/>
                  <a:pt x="143" y="1"/>
                  <a:pt x="144" y="2"/>
                </a:cubicBezTo>
                <a:cubicBezTo>
                  <a:pt x="145" y="3"/>
                  <a:pt x="146" y="5"/>
                  <a:pt x="146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99" name="Freeform 101">
            <a:extLst>
              <a:ext uri="{FF2B5EF4-FFF2-40B4-BE49-F238E27FC236}">
                <a16:creationId xmlns:a16="http://schemas.microsoft.com/office/drawing/2014/main" id="{166679D3-4A0C-48D4-8EB6-B907A7DD42CE}"/>
              </a:ext>
            </a:extLst>
          </p:cNvPr>
          <p:cNvSpPr>
            <a:spLocks noEditPoints="1"/>
          </p:cNvSpPr>
          <p:nvPr/>
        </p:nvSpPr>
        <p:spPr bwMode="auto">
          <a:xfrm>
            <a:off x="9503228" y="2069104"/>
            <a:ext cx="343509" cy="343509"/>
          </a:xfrm>
          <a:custGeom>
            <a:avLst/>
            <a:gdLst>
              <a:gd name="T0" fmla="*/ 72 w 143"/>
              <a:gd name="T1" fmla="*/ 77 h 142"/>
              <a:gd name="T2" fmla="*/ 72 w 143"/>
              <a:gd name="T3" fmla="*/ 119 h 142"/>
              <a:gd name="T4" fmla="*/ 70 w 143"/>
              <a:gd name="T5" fmla="*/ 124 h 142"/>
              <a:gd name="T6" fmla="*/ 66 w 143"/>
              <a:gd name="T7" fmla="*/ 125 h 142"/>
              <a:gd name="T8" fmla="*/ 61 w 143"/>
              <a:gd name="T9" fmla="*/ 124 h 142"/>
              <a:gd name="T10" fmla="*/ 48 w 143"/>
              <a:gd name="T11" fmla="*/ 110 h 142"/>
              <a:gd name="T12" fmla="*/ 16 w 143"/>
              <a:gd name="T13" fmla="*/ 141 h 142"/>
              <a:gd name="T14" fmla="*/ 14 w 143"/>
              <a:gd name="T15" fmla="*/ 142 h 142"/>
              <a:gd name="T16" fmla="*/ 12 w 143"/>
              <a:gd name="T17" fmla="*/ 141 h 142"/>
              <a:gd name="T18" fmla="*/ 1 w 143"/>
              <a:gd name="T19" fmla="*/ 131 h 142"/>
              <a:gd name="T20" fmla="*/ 0 w 143"/>
              <a:gd name="T21" fmla="*/ 128 h 142"/>
              <a:gd name="T22" fmla="*/ 1 w 143"/>
              <a:gd name="T23" fmla="*/ 126 h 142"/>
              <a:gd name="T24" fmla="*/ 33 w 143"/>
              <a:gd name="T25" fmla="*/ 95 h 142"/>
              <a:gd name="T26" fmla="*/ 19 w 143"/>
              <a:gd name="T27" fmla="*/ 81 h 142"/>
              <a:gd name="T28" fmla="*/ 17 w 143"/>
              <a:gd name="T29" fmla="*/ 77 h 142"/>
              <a:gd name="T30" fmla="*/ 19 w 143"/>
              <a:gd name="T31" fmla="*/ 73 h 142"/>
              <a:gd name="T32" fmla="*/ 23 w 143"/>
              <a:gd name="T33" fmla="*/ 71 h 142"/>
              <a:gd name="T34" fmla="*/ 66 w 143"/>
              <a:gd name="T35" fmla="*/ 71 h 142"/>
              <a:gd name="T36" fmla="*/ 70 w 143"/>
              <a:gd name="T37" fmla="*/ 73 h 142"/>
              <a:gd name="T38" fmla="*/ 72 w 143"/>
              <a:gd name="T39" fmla="*/ 77 h 142"/>
              <a:gd name="T40" fmla="*/ 143 w 143"/>
              <a:gd name="T41" fmla="*/ 13 h 142"/>
              <a:gd name="T42" fmla="*/ 142 w 143"/>
              <a:gd name="T43" fmla="*/ 16 h 142"/>
              <a:gd name="T44" fmla="*/ 111 w 143"/>
              <a:gd name="T45" fmla="*/ 47 h 142"/>
              <a:gd name="T46" fmla="*/ 124 w 143"/>
              <a:gd name="T47" fmla="*/ 61 h 142"/>
              <a:gd name="T48" fmla="*/ 126 w 143"/>
              <a:gd name="T49" fmla="*/ 65 h 142"/>
              <a:gd name="T50" fmla="*/ 124 w 143"/>
              <a:gd name="T51" fmla="*/ 69 h 142"/>
              <a:gd name="T52" fmla="*/ 120 w 143"/>
              <a:gd name="T53" fmla="*/ 71 h 142"/>
              <a:gd name="T54" fmla="*/ 78 w 143"/>
              <a:gd name="T55" fmla="*/ 71 h 142"/>
              <a:gd name="T56" fmla="*/ 73 w 143"/>
              <a:gd name="T57" fmla="*/ 69 h 142"/>
              <a:gd name="T58" fmla="*/ 72 w 143"/>
              <a:gd name="T59" fmla="*/ 65 h 142"/>
              <a:gd name="T60" fmla="*/ 72 w 143"/>
              <a:gd name="T61" fmla="*/ 23 h 142"/>
              <a:gd name="T62" fmla="*/ 73 w 143"/>
              <a:gd name="T63" fmla="*/ 18 h 142"/>
              <a:gd name="T64" fmla="*/ 78 w 143"/>
              <a:gd name="T65" fmla="*/ 16 h 142"/>
              <a:gd name="T66" fmla="*/ 82 w 143"/>
              <a:gd name="T67" fmla="*/ 18 h 142"/>
              <a:gd name="T68" fmla="*/ 96 w 143"/>
              <a:gd name="T69" fmla="*/ 32 h 142"/>
              <a:gd name="T70" fmla="*/ 127 w 143"/>
              <a:gd name="T71" fmla="*/ 1 h 142"/>
              <a:gd name="T72" fmla="*/ 129 w 143"/>
              <a:gd name="T73" fmla="*/ 0 h 142"/>
              <a:gd name="T74" fmla="*/ 131 w 143"/>
              <a:gd name="T75" fmla="*/ 1 h 142"/>
              <a:gd name="T76" fmla="*/ 142 w 143"/>
              <a:gd name="T77" fmla="*/ 11 h 142"/>
              <a:gd name="T78" fmla="*/ 143 w 143"/>
              <a:gd name="T79" fmla="*/ 1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3" h="142">
                <a:moveTo>
                  <a:pt x="72" y="77"/>
                </a:moveTo>
                <a:cubicBezTo>
                  <a:pt x="72" y="119"/>
                  <a:pt x="72" y="119"/>
                  <a:pt x="72" y="119"/>
                </a:cubicBezTo>
                <a:cubicBezTo>
                  <a:pt x="72" y="121"/>
                  <a:pt x="71" y="122"/>
                  <a:pt x="70" y="124"/>
                </a:cubicBezTo>
                <a:cubicBezTo>
                  <a:pt x="69" y="125"/>
                  <a:pt x="67" y="125"/>
                  <a:pt x="66" y="125"/>
                </a:cubicBezTo>
                <a:cubicBezTo>
                  <a:pt x="64" y="125"/>
                  <a:pt x="63" y="125"/>
                  <a:pt x="61" y="124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16" y="141"/>
                  <a:pt x="16" y="141"/>
                  <a:pt x="16" y="141"/>
                </a:cubicBezTo>
                <a:cubicBezTo>
                  <a:pt x="16" y="142"/>
                  <a:pt x="15" y="142"/>
                  <a:pt x="14" y="142"/>
                </a:cubicBezTo>
                <a:cubicBezTo>
                  <a:pt x="13" y="142"/>
                  <a:pt x="13" y="142"/>
                  <a:pt x="12" y="141"/>
                </a:cubicBezTo>
                <a:cubicBezTo>
                  <a:pt x="1" y="131"/>
                  <a:pt x="1" y="131"/>
                  <a:pt x="1" y="131"/>
                </a:cubicBezTo>
                <a:cubicBezTo>
                  <a:pt x="1" y="130"/>
                  <a:pt x="0" y="129"/>
                  <a:pt x="0" y="128"/>
                </a:cubicBezTo>
                <a:cubicBezTo>
                  <a:pt x="0" y="128"/>
                  <a:pt x="1" y="127"/>
                  <a:pt x="1" y="126"/>
                </a:cubicBezTo>
                <a:cubicBezTo>
                  <a:pt x="33" y="95"/>
                  <a:pt x="33" y="95"/>
                  <a:pt x="33" y="95"/>
                </a:cubicBezTo>
                <a:cubicBezTo>
                  <a:pt x="19" y="81"/>
                  <a:pt x="19" y="81"/>
                  <a:pt x="19" y="81"/>
                </a:cubicBezTo>
                <a:cubicBezTo>
                  <a:pt x="18" y="80"/>
                  <a:pt x="17" y="79"/>
                  <a:pt x="17" y="77"/>
                </a:cubicBezTo>
                <a:cubicBezTo>
                  <a:pt x="17" y="75"/>
                  <a:pt x="18" y="74"/>
                  <a:pt x="19" y="73"/>
                </a:cubicBezTo>
                <a:cubicBezTo>
                  <a:pt x="20" y="72"/>
                  <a:pt x="22" y="71"/>
                  <a:pt x="23" y="71"/>
                </a:cubicBezTo>
                <a:cubicBezTo>
                  <a:pt x="66" y="71"/>
                  <a:pt x="66" y="71"/>
                  <a:pt x="66" y="71"/>
                </a:cubicBezTo>
                <a:cubicBezTo>
                  <a:pt x="67" y="71"/>
                  <a:pt x="69" y="72"/>
                  <a:pt x="70" y="73"/>
                </a:cubicBezTo>
                <a:cubicBezTo>
                  <a:pt x="71" y="74"/>
                  <a:pt x="72" y="75"/>
                  <a:pt x="72" y="77"/>
                </a:cubicBezTo>
                <a:close/>
                <a:moveTo>
                  <a:pt x="143" y="13"/>
                </a:moveTo>
                <a:cubicBezTo>
                  <a:pt x="143" y="14"/>
                  <a:pt x="143" y="15"/>
                  <a:pt x="142" y="16"/>
                </a:cubicBezTo>
                <a:cubicBezTo>
                  <a:pt x="111" y="47"/>
                  <a:pt x="111" y="47"/>
                  <a:pt x="111" y="47"/>
                </a:cubicBezTo>
                <a:cubicBezTo>
                  <a:pt x="124" y="61"/>
                  <a:pt x="124" y="61"/>
                  <a:pt x="124" y="61"/>
                </a:cubicBezTo>
                <a:cubicBezTo>
                  <a:pt x="126" y="62"/>
                  <a:pt x="126" y="63"/>
                  <a:pt x="126" y="65"/>
                </a:cubicBezTo>
                <a:cubicBezTo>
                  <a:pt x="126" y="67"/>
                  <a:pt x="126" y="68"/>
                  <a:pt x="124" y="69"/>
                </a:cubicBezTo>
                <a:cubicBezTo>
                  <a:pt x="123" y="70"/>
                  <a:pt x="122" y="71"/>
                  <a:pt x="120" y="71"/>
                </a:cubicBezTo>
                <a:cubicBezTo>
                  <a:pt x="78" y="71"/>
                  <a:pt x="78" y="71"/>
                  <a:pt x="78" y="71"/>
                </a:cubicBezTo>
                <a:cubicBezTo>
                  <a:pt x="76" y="71"/>
                  <a:pt x="75" y="70"/>
                  <a:pt x="73" y="69"/>
                </a:cubicBezTo>
                <a:cubicBezTo>
                  <a:pt x="72" y="68"/>
                  <a:pt x="72" y="67"/>
                  <a:pt x="72" y="65"/>
                </a:cubicBezTo>
                <a:cubicBezTo>
                  <a:pt x="72" y="23"/>
                  <a:pt x="72" y="23"/>
                  <a:pt x="72" y="23"/>
                </a:cubicBezTo>
                <a:cubicBezTo>
                  <a:pt x="72" y="21"/>
                  <a:pt x="72" y="19"/>
                  <a:pt x="73" y="18"/>
                </a:cubicBezTo>
                <a:cubicBezTo>
                  <a:pt x="75" y="17"/>
                  <a:pt x="76" y="16"/>
                  <a:pt x="78" y="16"/>
                </a:cubicBezTo>
                <a:cubicBezTo>
                  <a:pt x="79" y="16"/>
                  <a:pt x="81" y="17"/>
                  <a:pt x="82" y="18"/>
                </a:cubicBezTo>
                <a:cubicBezTo>
                  <a:pt x="96" y="32"/>
                  <a:pt x="96" y="32"/>
                  <a:pt x="96" y="32"/>
                </a:cubicBezTo>
                <a:cubicBezTo>
                  <a:pt x="127" y="1"/>
                  <a:pt x="127" y="1"/>
                  <a:pt x="127" y="1"/>
                </a:cubicBezTo>
                <a:cubicBezTo>
                  <a:pt x="128" y="0"/>
                  <a:pt x="128" y="0"/>
                  <a:pt x="129" y="0"/>
                </a:cubicBezTo>
                <a:cubicBezTo>
                  <a:pt x="130" y="0"/>
                  <a:pt x="131" y="0"/>
                  <a:pt x="131" y="1"/>
                </a:cubicBezTo>
                <a:cubicBezTo>
                  <a:pt x="142" y="11"/>
                  <a:pt x="142" y="11"/>
                  <a:pt x="142" y="11"/>
                </a:cubicBezTo>
                <a:cubicBezTo>
                  <a:pt x="143" y="12"/>
                  <a:pt x="143" y="13"/>
                  <a:pt x="143" y="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00" name="Freeform 102">
            <a:extLst>
              <a:ext uri="{FF2B5EF4-FFF2-40B4-BE49-F238E27FC236}">
                <a16:creationId xmlns:a16="http://schemas.microsoft.com/office/drawing/2014/main" id="{17609C00-4EFE-49E6-8A8C-8A73C7AB8E43}"/>
              </a:ext>
            </a:extLst>
          </p:cNvPr>
          <p:cNvSpPr/>
          <p:nvPr/>
        </p:nvSpPr>
        <p:spPr bwMode="auto">
          <a:xfrm>
            <a:off x="9947982" y="2065490"/>
            <a:ext cx="318198" cy="318198"/>
          </a:xfrm>
          <a:custGeom>
            <a:avLst/>
            <a:gdLst>
              <a:gd name="T0" fmla="*/ 133 w 133"/>
              <a:gd name="T1" fmla="*/ 58 h 133"/>
              <a:gd name="T2" fmla="*/ 133 w 133"/>
              <a:gd name="T3" fmla="*/ 76 h 133"/>
              <a:gd name="T4" fmla="*/ 130 w 133"/>
              <a:gd name="T5" fmla="*/ 82 h 133"/>
              <a:gd name="T6" fmla="*/ 124 w 133"/>
              <a:gd name="T7" fmla="*/ 85 h 133"/>
              <a:gd name="T8" fmla="*/ 85 w 133"/>
              <a:gd name="T9" fmla="*/ 85 h 133"/>
              <a:gd name="T10" fmla="*/ 85 w 133"/>
              <a:gd name="T11" fmla="*/ 124 h 133"/>
              <a:gd name="T12" fmla="*/ 82 w 133"/>
              <a:gd name="T13" fmla="*/ 131 h 133"/>
              <a:gd name="T14" fmla="*/ 75 w 133"/>
              <a:gd name="T15" fmla="*/ 133 h 133"/>
              <a:gd name="T16" fmla="*/ 57 w 133"/>
              <a:gd name="T17" fmla="*/ 133 h 133"/>
              <a:gd name="T18" fmla="*/ 51 w 133"/>
              <a:gd name="T19" fmla="*/ 131 h 133"/>
              <a:gd name="T20" fmla="*/ 48 w 133"/>
              <a:gd name="T21" fmla="*/ 124 h 133"/>
              <a:gd name="T22" fmla="*/ 48 w 133"/>
              <a:gd name="T23" fmla="*/ 85 h 133"/>
              <a:gd name="T24" fmla="*/ 9 w 133"/>
              <a:gd name="T25" fmla="*/ 85 h 133"/>
              <a:gd name="T26" fmla="*/ 2 w 133"/>
              <a:gd name="T27" fmla="*/ 82 h 133"/>
              <a:gd name="T28" fmla="*/ 0 w 133"/>
              <a:gd name="T29" fmla="*/ 76 h 133"/>
              <a:gd name="T30" fmla="*/ 0 w 133"/>
              <a:gd name="T31" fmla="*/ 58 h 133"/>
              <a:gd name="T32" fmla="*/ 2 w 133"/>
              <a:gd name="T33" fmla="*/ 51 h 133"/>
              <a:gd name="T34" fmla="*/ 9 w 133"/>
              <a:gd name="T35" fmla="*/ 49 h 133"/>
              <a:gd name="T36" fmla="*/ 48 w 133"/>
              <a:gd name="T37" fmla="*/ 49 h 133"/>
              <a:gd name="T38" fmla="*/ 48 w 133"/>
              <a:gd name="T39" fmla="*/ 9 h 133"/>
              <a:gd name="T40" fmla="*/ 51 w 133"/>
              <a:gd name="T41" fmla="*/ 3 h 133"/>
              <a:gd name="T42" fmla="*/ 57 w 133"/>
              <a:gd name="T43" fmla="*/ 0 h 133"/>
              <a:gd name="T44" fmla="*/ 75 w 133"/>
              <a:gd name="T45" fmla="*/ 0 h 133"/>
              <a:gd name="T46" fmla="*/ 82 w 133"/>
              <a:gd name="T47" fmla="*/ 3 h 133"/>
              <a:gd name="T48" fmla="*/ 85 w 133"/>
              <a:gd name="T49" fmla="*/ 9 h 133"/>
              <a:gd name="T50" fmla="*/ 85 w 133"/>
              <a:gd name="T51" fmla="*/ 49 h 133"/>
              <a:gd name="T52" fmla="*/ 124 w 133"/>
              <a:gd name="T53" fmla="*/ 49 h 133"/>
              <a:gd name="T54" fmla="*/ 130 w 133"/>
              <a:gd name="T55" fmla="*/ 51 h 133"/>
              <a:gd name="T56" fmla="*/ 133 w 133"/>
              <a:gd name="T57" fmla="*/ 5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3" h="133">
                <a:moveTo>
                  <a:pt x="133" y="58"/>
                </a:moveTo>
                <a:cubicBezTo>
                  <a:pt x="133" y="76"/>
                  <a:pt x="133" y="76"/>
                  <a:pt x="133" y="76"/>
                </a:cubicBezTo>
                <a:cubicBezTo>
                  <a:pt x="133" y="79"/>
                  <a:pt x="132" y="81"/>
                  <a:pt x="130" y="82"/>
                </a:cubicBezTo>
                <a:cubicBezTo>
                  <a:pt x="129" y="84"/>
                  <a:pt x="126" y="85"/>
                  <a:pt x="124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5" y="127"/>
                  <a:pt x="84" y="129"/>
                  <a:pt x="82" y="131"/>
                </a:cubicBezTo>
                <a:cubicBezTo>
                  <a:pt x="80" y="133"/>
                  <a:pt x="78" y="133"/>
                  <a:pt x="75" y="133"/>
                </a:cubicBezTo>
                <a:cubicBezTo>
                  <a:pt x="57" y="133"/>
                  <a:pt x="57" y="133"/>
                  <a:pt x="57" y="133"/>
                </a:cubicBezTo>
                <a:cubicBezTo>
                  <a:pt x="55" y="133"/>
                  <a:pt x="53" y="133"/>
                  <a:pt x="51" y="131"/>
                </a:cubicBezTo>
                <a:cubicBezTo>
                  <a:pt x="49" y="129"/>
                  <a:pt x="48" y="127"/>
                  <a:pt x="48" y="124"/>
                </a:cubicBezTo>
                <a:cubicBezTo>
                  <a:pt x="48" y="85"/>
                  <a:pt x="48" y="85"/>
                  <a:pt x="48" y="85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5"/>
                  <a:pt x="4" y="84"/>
                  <a:pt x="2" y="82"/>
                </a:cubicBezTo>
                <a:cubicBezTo>
                  <a:pt x="1" y="81"/>
                  <a:pt x="0" y="79"/>
                  <a:pt x="0" y="76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5"/>
                  <a:pt x="1" y="53"/>
                  <a:pt x="2" y="51"/>
                </a:cubicBezTo>
                <a:cubicBezTo>
                  <a:pt x="4" y="50"/>
                  <a:pt x="6" y="49"/>
                  <a:pt x="9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7"/>
                  <a:pt x="49" y="5"/>
                  <a:pt x="51" y="3"/>
                </a:cubicBezTo>
                <a:cubicBezTo>
                  <a:pt x="53" y="1"/>
                  <a:pt x="55" y="0"/>
                  <a:pt x="57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8" y="0"/>
                  <a:pt x="80" y="1"/>
                  <a:pt x="82" y="3"/>
                </a:cubicBezTo>
                <a:cubicBezTo>
                  <a:pt x="84" y="5"/>
                  <a:pt x="85" y="7"/>
                  <a:pt x="85" y="9"/>
                </a:cubicBezTo>
                <a:cubicBezTo>
                  <a:pt x="85" y="49"/>
                  <a:pt x="85" y="49"/>
                  <a:pt x="85" y="49"/>
                </a:cubicBezTo>
                <a:cubicBezTo>
                  <a:pt x="124" y="49"/>
                  <a:pt x="124" y="49"/>
                  <a:pt x="124" y="49"/>
                </a:cubicBezTo>
                <a:cubicBezTo>
                  <a:pt x="126" y="49"/>
                  <a:pt x="129" y="50"/>
                  <a:pt x="130" y="51"/>
                </a:cubicBezTo>
                <a:cubicBezTo>
                  <a:pt x="132" y="53"/>
                  <a:pt x="133" y="55"/>
                  <a:pt x="133" y="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01" name="Freeform 103">
            <a:extLst>
              <a:ext uri="{FF2B5EF4-FFF2-40B4-BE49-F238E27FC236}">
                <a16:creationId xmlns:a16="http://schemas.microsoft.com/office/drawing/2014/main" id="{F0EC8EF2-217F-4784-9D4A-1B0780D6DFD2}"/>
              </a:ext>
            </a:extLst>
          </p:cNvPr>
          <p:cNvSpPr/>
          <p:nvPr/>
        </p:nvSpPr>
        <p:spPr bwMode="auto">
          <a:xfrm>
            <a:off x="10363806" y="2184813"/>
            <a:ext cx="321811" cy="83165"/>
          </a:xfrm>
          <a:custGeom>
            <a:avLst/>
            <a:gdLst>
              <a:gd name="T0" fmla="*/ 134 w 134"/>
              <a:gd name="T1" fmla="*/ 9 h 36"/>
              <a:gd name="T2" fmla="*/ 134 w 134"/>
              <a:gd name="T3" fmla="*/ 27 h 36"/>
              <a:gd name="T4" fmla="*/ 131 w 134"/>
              <a:gd name="T5" fmla="*/ 33 h 36"/>
              <a:gd name="T6" fmla="*/ 125 w 134"/>
              <a:gd name="T7" fmla="*/ 36 h 36"/>
              <a:gd name="T8" fmla="*/ 10 w 134"/>
              <a:gd name="T9" fmla="*/ 36 h 36"/>
              <a:gd name="T10" fmla="*/ 3 w 134"/>
              <a:gd name="T11" fmla="*/ 33 h 36"/>
              <a:gd name="T12" fmla="*/ 0 w 134"/>
              <a:gd name="T13" fmla="*/ 27 h 36"/>
              <a:gd name="T14" fmla="*/ 0 w 134"/>
              <a:gd name="T15" fmla="*/ 9 h 36"/>
              <a:gd name="T16" fmla="*/ 3 w 134"/>
              <a:gd name="T17" fmla="*/ 2 h 36"/>
              <a:gd name="T18" fmla="*/ 10 w 134"/>
              <a:gd name="T19" fmla="*/ 0 h 36"/>
              <a:gd name="T20" fmla="*/ 125 w 134"/>
              <a:gd name="T21" fmla="*/ 0 h 36"/>
              <a:gd name="T22" fmla="*/ 131 w 134"/>
              <a:gd name="T23" fmla="*/ 2 h 36"/>
              <a:gd name="T24" fmla="*/ 134 w 134"/>
              <a:gd name="T25" fmla="*/ 9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4" h="36">
                <a:moveTo>
                  <a:pt x="134" y="9"/>
                </a:moveTo>
                <a:cubicBezTo>
                  <a:pt x="134" y="27"/>
                  <a:pt x="134" y="27"/>
                  <a:pt x="134" y="27"/>
                </a:cubicBezTo>
                <a:cubicBezTo>
                  <a:pt x="134" y="30"/>
                  <a:pt x="133" y="32"/>
                  <a:pt x="131" y="33"/>
                </a:cubicBezTo>
                <a:cubicBezTo>
                  <a:pt x="129" y="35"/>
                  <a:pt x="127" y="36"/>
                  <a:pt x="125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7" y="36"/>
                  <a:pt x="5" y="35"/>
                  <a:pt x="3" y="33"/>
                </a:cubicBezTo>
                <a:cubicBezTo>
                  <a:pt x="1" y="32"/>
                  <a:pt x="0" y="30"/>
                  <a:pt x="0" y="27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10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7" y="0"/>
                  <a:pt x="129" y="1"/>
                  <a:pt x="131" y="2"/>
                </a:cubicBezTo>
                <a:cubicBezTo>
                  <a:pt x="133" y="4"/>
                  <a:pt x="134" y="6"/>
                  <a:pt x="134" y="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02" name="Freeform 104">
            <a:extLst>
              <a:ext uri="{FF2B5EF4-FFF2-40B4-BE49-F238E27FC236}">
                <a16:creationId xmlns:a16="http://schemas.microsoft.com/office/drawing/2014/main" id="{44201684-F033-4012-8560-EB722AD033F0}"/>
              </a:ext>
            </a:extLst>
          </p:cNvPr>
          <p:cNvSpPr/>
          <p:nvPr/>
        </p:nvSpPr>
        <p:spPr bwMode="auto">
          <a:xfrm>
            <a:off x="10812173" y="2065490"/>
            <a:ext cx="325429" cy="350740"/>
          </a:xfrm>
          <a:custGeom>
            <a:avLst/>
            <a:gdLst>
              <a:gd name="T0" fmla="*/ 129 w 136"/>
              <a:gd name="T1" fmla="*/ 88 h 146"/>
              <a:gd name="T2" fmla="*/ 135 w 136"/>
              <a:gd name="T3" fmla="*/ 95 h 146"/>
              <a:gd name="T4" fmla="*/ 134 w 136"/>
              <a:gd name="T5" fmla="*/ 104 h 146"/>
              <a:gd name="T6" fmla="*/ 128 w 136"/>
              <a:gd name="T7" fmla="*/ 114 h 146"/>
              <a:gd name="T8" fmla="*/ 120 w 136"/>
              <a:gd name="T9" fmla="*/ 120 h 146"/>
              <a:gd name="T10" fmla="*/ 111 w 136"/>
              <a:gd name="T11" fmla="*/ 119 h 146"/>
              <a:gd name="T12" fmla="*/ 86 w 136"/>
              <a:gd name="T13" fmla="*/ 104 h 146"/>
              <a:gd name="T14" fmla="*/ 86 w 136"/>
              <a:gd name="T15" fmla="*/ 133 h 146"/>
              <a:gd name="T16" fmla="*/ 82 w 136"/>
              <a:gd name="T17" fmla="*/ 142 h 146"/>
              <a:gd name="T18" fmla="*/ 74 w 136"/>
              <a:gd name="T19" fmla="*/ 146 h 146"/>
              <a:gd name="T20" fmla="*/ 62 w 136"/>
              <a:gd name="T21" fmla="*/ 146 h 146"/>
              <a:gd name="T22" fmla="*/ 53 w 136"/>
              <a:gd name="T23" fmla="*/ 142 h 146"/>
              <a:gd name="T24" fmla="*/ 50 w 136"/>
              <a:gd name="T25" fmla="*/ 133 h 146"/>
              <a:gd name="T26" fmla="*/ 50 w 136"/>
              <a:gd name="T27" fmla="*/ 104 h 146"/>
              <a:gd name="T28" fmla="*/ 25 w 136"/>
              <a:gd name="T29" fmla="*/ 119 h 146"/>
              <a:gd name="T30" fmla="*/ 15 w 136"/>
              <a:gd name="T31" fmla="*/ 120 h 146"/>
              <a:gd name="T32" fmla="*/ 8 w 136"/>
              <a:gd name="T33" fmla="*/ 114 h 146"/>
              <a:gd name="T34" fmla="*/ 2 w 136"/>
              <a:gd name="T35" fmla="*/ 104 h 146"/>
              <a:gd name="T36" fmla="*/ 1 w 136"/>
              <a:gd name="T37" fmla="*/ 95 h 146"/>
              <a:gd name="T38" fmla="*/ 6 w 136"/>
              <a:gd name="T39" fmla="*/ 88 h 146"/>
              <a:gd name="T40" fmla="*/ 32 w 136"/>
              <a:gd name="T41" fmla="*/ 73 h 146"/>
              <a:gd name="T42" fmla="*/ 6 w 136"/>
              <a:gd name="T43" fmla="*/ 58 h 146"/>
              <a:gd name="T44" fmla="*/ 1 w 136"/>
              <a:gd name="T45" fmla="*/ 51 h 146"/>
              <a:gd name="T46" fmla="*/ 2 w 136"/>
              <a:gd name="T47" fmla="*/ 42 h 146"/>
              <a:gd name="T48" fmla="*/ 8 w 136"/>
              <a:gd name="T49" fmla="*/ 31 h 146"/>
              <a:gd name="T50" fmla="*/ 15 w 136"/>
              <a:gd name="T51" fmla="*/ 26 h 146"/>
              <a:gd name="T52" fmla="*/ 25 w 136"/>
              <a:gd name="T53" fmla="*/ 27 h 146"/>
              <a:gd name="T54" fmla="*/ 50 w 136"/>
              <a:gd name="T55" fmla="*/ 41 h 146"/>
              <a:gd name="T56" fmla="*/ 50 w 136"/>
              <a:gd name="T57" fmla="*/ 12 h 146"/>
              <a:gd name="T58" fmla="*/ 53 w 136"/>
              <a:gd name="T59" fmla="*/ 4 h 146"/>
              <a:gd name="T60" fmla="*/ 62 w 136"/>
              <a:gd name="T61" fmla="*/ 0 h 146"/>
              <a:gd name="T62" fmla="*/ 74 w 136"/>
              <a:gd name="T63" fmla="*/ 0 h 146"/>
              <a:gd name="T64" fmla="*/ 82 w 136"/>
              <a:gd name="T65" fmla="*/ 4 h 146"/>
              <a:gd name="T66" fmla="*/ 86 w 136"/>
              <a:gd name="T67" fmla="*/ 12 h 146"/>
              <a:gd name="T68" fmla="*/ 86 w 136"/>
              <a:gd name="T69" fmla="*/ 41 h 146"/>
              <a:gd name="T70" fmla="*/ 111 w 136"/>
              <a:gd name="T71" fmla="*/ 27 h 146"/>
              <a:gd name="T72" fmla="*/ 120 w 136"/>
              <a:gd name="T73" fmla="*/ 26 h 146"/>
              <a:gd name="T74" fmla="*/ 128 w 136"/>
              <a:gd name="T75" fmla="*/ 31 h 146"/>
              <a:gd name="T76" fmla="*/ 134 w 136"/>
              <a:gd name="T77" fmla="*/ 42 h 146"/>
              <a:gd name="T78" fmla="*/ 135 w 136"/>
              <a:gd name="T79" fmla="*/ 51 h 146"/>
              <a:gd name="T80" fmla="*/ 129 w 136"/>
              <a:gd name="T81" fmla="*/ 58 h 146"/>
              <a:gd name="T82" fmla="*/ 104 w 136"/>
              <a:gd name="T83" fmla="*/ 73 h 146"/>
              <a:gd name="T84" fmla="*/ 129 w 136"/>
              <a:gd name="T85" fmla="*/ 8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6" h="146">
                <a:moveTo>
                  <a:pt x="129" y="88"/>
                </a:moveTo>
                <a:cubicBezTo>
                  <a:pt x="132" y="89"/>
                  <a:pt x="134" y="92"/>
                  <a:pt x="135" y="95"/>
                </a:cubicBezTo>
                <a:cubicBezTo>
                  <a:pt x="136" y="98"/>
                  <a:pt x="135" y="101"/>
                  <a:pt x="134" y="104"/>
                </a:cubicBezTo>
                <a:cubicBezTo>
                  <a:pt x="128" y="114"/>
                  <a:pt x="128" y="114"/>
                  <a:pt x="128" y="114"/>
                </a:cubicBezTo>
                <a:cubicBezTo>
                  <a:pt x="126" y="117"/>
                  <a:pt x="124" y="119"/>
                  <a:pt x="120" y="120"/>
                </a:cubicBezTo>
                <a:cubicBezTo>
                  <a:pt x="117" y="121"/>
                  <a:pt x="114" y="121"/>
                  <a:pt x="111" y="119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86" y="133"/>
                  <a:pt x="86" y="133"/>
                  <a:pt x="86" y="133"/>
                </a:cubicBezTo>
                <a:cubicBezTo>
                  <a:pt x="86" y="137"/>
                  <a:pt x="85" y="140"/>
                  <a:pt x="82" y="142"/>
                </a:cubicBezTo>
                <a:cubicBezTo>
                  <a:pt x="80" y="144"/>
                  <a:pt x="77" y="146"/>
                  <a:pt x="74" y="146"/>
                </a:cubicBezTo>
                <a:cubicBezTo>
                  <a:pt x="62" y="146"/>
                  <a:pt x="62" y="146"/>
                  <a:pt x="62" y="146"/>
                </a:cubicBezTo>
                <a:cubicBezTo>
                  <a:pt x="58" y="146"/>
                  <a:pt x="56" y="144"/>
                  <a:pt x="53" y="142"/>
                </a:cubicBezTo>
                <a:cubicBezTo>
                  <a:pt x="51" y="140"/>
                  <a:pt x="50" y="137"/>
                  <a:pt x="50" y="133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19"/>
                  <a:pt x="25" y="119"/>
                  <a:pt x="25" y="119"/>
                </a:cubicBezTo>
                <a:cubicBezTo>
                  <a:pt x="22" y="121"/>
                  <a:pt x="19" y="121"/>
                  <a:pt x="15" y="120"/>
                </a:cubicBezTo>
                <a:cubicBezTo>
                  <a:pt x="12" y="119"/>
                  <a:pt x="10" y="117"/>
                  <a:pt x="8" y="114"/>
                </a:cubicBezTo>
                <a:cubicBezTo>
                  <a:pt x="2" y="104"/>
                  <a:pt x="2" y="104"/>
                  <a:pt x="2" y="104"/>
                </a:cubicBezTo>
                <a:cubicBezTo>
                  <a:pt x="0" y="101"/>
                  <a:pt x="0" y="98"/>
                  <a:pt x="1" y="95"/>
                </a:cubicBezTo>
                <a:cubicBezTo>
                  <a:pt x="2" y="92"/>
                  <a:pt x="3" y="89"/>
                  <a:pt x="6" y="88"/>
                </a:cubicBezTo>
                <a:cubicBezTo>
                  <a:pt x="32" y="73"/>
                  <a:pt x="32" y="73"/>
                  <a:pt x="32" y="73"/>
                </a:cubicBezTo>
                <a:cubicBezTo>
                  <a:pt x="6" y="58"/>
                  <a:pt x="6" y="58"/>
                  <a:pt x="6" y="58"/>
                </a:cubicBezTo>
                <a:cubicBezTo>
                  <a:pt x="3" y="57"/>
                  <a:pt x="2" y="54"/>
                  <a:pt x="1" y="51"/>
                </a:cubicBezTo>
                <a:cubicBezTo>
                  <a:pt x="0" y="48"/>
                  <a:pt x="0" y="45"/>
                  <a:pt x="2" y="42"/>
                </a:cubicBezTo>
                <a:cubicBezTo>
                  <a:pt x="8" y="31"/>
                  <a:pt x="8" y="31"/>
                  <a:pt x="8" y="31"/>
                </a:cubicBezTo>
                <a:cubicBezTo>
                  <a:pt x="10" y="29"/>
                  <a:pt x="12" y="27"/>
                  <a:pt x="15" y="26"/>
                </a:cubicBezTo>
                <a:cubicBezTo>
                  <a:pt x="19" y="25"/>
                  <a:pt x="22" y="25"/>
                  <a:pt x="25" y="27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9"/>
                  <a:pt x="51" y="6"/>
                  <a:pt x="53" y="4"/>
                </a:cubicBezTo>
                <a:cubicBezTo>
                  <a:pt x="56" y="2"/>
                  <a:pt x="58" y="0"/>
                  <a:pt x="62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7" y="0"/>
                  <a:pt x="80" y="2"/>
                  <a:pt x="82" y="4"/>
                </a:cubicBezTo>
                <a:cubicBezTo>
                  <a:pt x="85" y="6"/>
                  <a:pt x="86" y="9"/>
                  <a:pt x="86" y="12"/>
                </a:cubicBezTo>
                <a:cubicBezTo>
                  <a:pt x="86" y="41"/>
                  <a:pt x="86" y="41"/>
                  <a:pt x="86" y="41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4" y="25"/>
                  <a:pt x="117" y="25"/>
                  <a:pt x="120" y="26"/>
                </a:cubicBezTo>
                <a:cubicBezTo>
                  <a:pt x="124" y="27"/>
                  <a:pt x="126" y="29"/>
                  <a:pt x="128" y="31"/>
                </a:cubicBezTo>
                <a:cubicBezTo>
                  <a:pt x="134" y="42"/>
                  <a:pt x="134" y="42"/>
                  <a:pt x="134" y="42"/>
                </a:cubicBezTo>
                <a:cubicBezTo>
                  <a:pt x="135" y="45"/>
                  <a:pt x="136" y="48"/>
                  <a:pt x="135" y="51"/>
                </a:cubicBezTo>
                <a:cubicBezTo>
                  <a:pt x="134" y="54"/>
                  <a:pt x="132" y="57"/>
                  <a:pt x="129" y="58"/>
                </a:cubicBezTo>
                <a:cubicBezTo>
                  <a:pt x="104" y="73"/>
                  <a:pt x="104" y="73"/>
                  <a:pt x="104" y="73"/>
                </a:cubicBezTo>
                <a:lnTo>
                  <a:pt x="129" y="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03" name="Freeform 105">
            <a:extLst>
              <a:ext uri="{FF2B5EF4-FFF2-40B4-BE49-F238E27FC236}">
                <a16:creationId xmlns:a16="http://schemas.microsoft.com/office/drawing/2014/main" id="{2AED8C10-421D-4E2F-B891-89AFD9EB2268}"/>
              </a:ext>
            </a:extLst>
          </p:cNvPr>
          <p:cNvSpPr>
            <a:spLocks noEditPoints="1"/>
          </p:cNvSpPr>
          <p:nvPr/>
        </p:nvSpPr>
        <p:spPr bwMode="auto">
          <a:xfrm>
            <a:off x="11260541" y="2065490"/>
            <a:ext cx="350740" cy="350740"/>
          </a:xfrm>
          <a:custGeom>
            <a:avLst/>
            <a:gdLst>
              <a:gd name="T0" fmla="*/ 36 w 145"/>
              <a:gd name="T1" fmla="*/ 10 h 146"/>
              <a:gd name="T2" fmla="*/ 73 w 145"/>
              <a:gd name="T3" fmla="*/ 0 h 146"/>
              <a:gd name="T4" fmla="*/ 109 w 145"/>
              <a:gd name="T5" fmla="*/ 10 h 146"/>
              <a:gd name="T6" fmla="*/ 136 w 145"/>
              <a:gd name="T7" fmla="*/ 37 h 146"/>
              <a:gd name="T8" fmla="*/ 145 w 145"/>
              <a:gd name="T9" fmla="*/ 73 h 146"/>
              <a:gd name="T10" fmla="*/ 136 w 145"/>
              <a:gd name="T11" fmla="*/ 109 h 146"/>
              <a:gd name="T12" fmla="*/ 109 w 145"/>
              <a:gd name="T13" fmla="*/ 136 h 146"/>
              <a:gd name="T14" fmla="*/ 73 w 145"/>
              <a:gd name="T15" fmla="*/ 146 h 146"/>
              <a:gd name="T16" fmla="*/ 36 w 145"/>
              <a:gd name="T17" fmla="*/ 136 h 146"/>
              <a:gd name="T18" fmla="*/ 10 w 145"/>
              <a:gd name="T19" fmla="*/ 109 h 146"/>
              <a:gd name="T20" fmla="*/ 0 w 145"/>
              <a:gd name="T21" fmla="*/ 73 h 146"/>
              <a:gd name="T22" fmla="*/ 10 w 145"/>
              <a:gd name="T23" fmla="*/ 37 h 146"/>
              <a:gd name="T24" fmla="*/ 36 w 145"/>
              <a:gd name="T25" fmla="*/ 10 h 146"/>
              <a:gd name="T26" fmla="*/ 85 w 145"/>
              <a:gd name="T27" fmla="*/ 86 h 146"/>
              <a:gd name="T28" fmla="*/ 86 w 145"/>
              <a:gd name="T29" fmla="*/ 27 h 146"/>
              <a:gd name="T30" fmla="*/ 85 w 145"/>
              <a:gd name="T31" fmla="*/ 25 h 146"/>
              <a:gd name="T32" fmla="*/ 83 w 145"/>
              <a:gd name="T33" fmla="*/ 25 h 146"/>
              <a:gd name="T34" fmla="*/ 62 w 145"/>
              <a:gd name="T35" fmla="*/ 25 h 146"/>
              <a:gd name="T36" fmla="*/ 60 w 145"/>
              <a:gd name="T37" fmla="*/ 25 h 146"/>
              <a:gd name="T38" fmla="*/ 59 w 145"/>
              <a:gd name="T39" fmla="*/ 27 h 146"/>
              <a:gd name="T40" fmla="*/ 61 w 145"/>
              <a:gd name="T41" fmla="*/ 86 h 146"/>
              <a:gd name="T42" fmla="*/ 62 w 145"/>
              <a:gd name="T43" fmla="*/ 87 h 146"/>
              <a:gd name="T44" fmla="*/ 64 w 145"/>
              <a:gd name="T45" fmla="*/ 88 h 146"/>
              <a:gd name="T46" fmla="*/ 81 w 145"/>
              <a:gd name="T47" fmla="*/ 88 h 146"/>
              <a:gd name="T48" fmla="*/ 84 w 145"/>
              <a:gd name="T49" fmla="*/ 87 h 146"/>
              <a:gd name="T50" fmla="*/ 85 w 145"/>
              <a:gd name="T51" fmla="*/ 86 h 146"/>
              <a:gd name="T52" fmla="*/ 85 w 145"/>
              <a:gd name="T53" fmla="*/ 118 h 146"/>
              <a:gd name="T54" fmla="*/ 85 w 145"/>
              <a:gd name="T55" fmla="*/ 100 h 146"/>
              <a:gd name="T56" fmla="*/ 84 w 145"/>
              <a:gd name="T57" fmla="*/ 98 h 146"/>
              <a:gd name="T58" fmla="*/ 82 w 145"/>
              <a:gd name="T59" fmla="*/ 97 h 146"/>
              <a:gd name="T60" fmla="*/ 64 w 145"/>
              <a:gd name="T61" fmla="*/ 97 h 146"/>
              <a:gd name="T62" fmla="*/ 61 w 145"/>
              <a:gd name="T63" fmla="*/ 98 h 146"/>
              <a:gd name="T64" fmla="*/ 61 w 145"/>
              <a:gd name="T65" fmla="*/ 100 h 146"/>
              <a:gd name="T66" fmla="*/ 61 w 145"/>
              <a:gd name="T67" fmla="*/ 118 h 146"/>
              <a:gd name="T68" fmla="*/ 61 w 145"/>
              <a:gd name="T69" fmla="*/ 120 h 146"/>
              <a:gd name="T70" fmla="*/ 64 w 145"/>
              <a:gd name="T71" fmla="*/ 121 h 146"/>
              <a:gd name="T72" fmla="*/ 82 w 145"/>
              <a:gd name="T73" fmla="*/ 121 h 146"/>
              <a:gd name="T74" fmla="*/ 84 w 145"/>
              <a:gd name="T75" fmla="*/ 120 h 146"/>
              <a:gd name="T76" fmla="*/ 85 w 145"/>
              <a:gd name="T77" fmla="*/ 11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5" h="146">
                <a:moveTo>
                  <a:pt x="36" y="10"/>
                </a:moveTo>
                <a:cubicBezTo>
                  <a:pt x="47" y="4"/>
                  <a:pt x="59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6" y="37"/>
                </a:cubicBez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6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1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7"/>
                </a:cubicBezTo>
                <a:cubicBezTo>
                  <a:pt x="16" y="25"/>
                  <a:pt x="25" y="17"/>
                  <a:pt x="36" y="10"/>
                </a:cubicBezTo>
                <a:close/>
                <a:moveTo>
                  <a:pt x="85" y="86"/>
                </a:moveTo>
                <a:cubicBezTo>
                  <a:pt x="86" y="27"/>
                  <a:pt x="86" y="27"/>
                  <a:pt x="86" y="27"/>
                </a:cubicBezTo>
                <a:cubicBezTo>
                  <a:pt x="86" y="26"/>
                  <a:pt x="86" y="26"/>
                  <a:pt x="85" y="25"/>
                </a:cubicBezTo>
                <a:cubicBezTo>
                  <a:pt x="85" y="25"/>
                  <a:pt x="84" y="25"/>
                  <a:pt x="83" y="25"/>
                </a:cubicBezTo>
                <a:cubicBezTo>
                  <a:pt x="62" y="25"/>
                  <a:pt x="62" y="25"/>
                  <a:pt x="62" y="25"/>
                </a:cubicBezTo>
                <a:cubicBezTo>
                  <a:pt x="61" y="25"/>
                  <a:pt x="61" y="25"/>
                  <a:pt x="60" y="25"/>
                </a:cubicBezTo>
                <a:cubicBezTo>
                  <a:pt x="59" y="26"/>
                  <a:pt x="59" y="26"/>
                  <a:pt x="59" y="27"/>
                </a:cubicBezTo>
                <a:cubicBezTo>
                  <a:pt x="61" y="86"/>
                  <a:pt x="61" y="86"/>
                  <a:pt x="61" y="86"/>
                </a:cubicBezTo>
                <a:cubicBezTo>
                  <a:pt x="61" y="86"/>
                  <a:pt x="61" y="87"/>
                  <a:pt x="62" y="87"/>
                </a:cubicBezTo>
                <a:cubicBezTo>
                  <a:pt x="62" y="88"/>
                  <a:pt x="63" y="88"/>
                  <a:pt x="64" y="88"/>
                </a:cubicBezTo>
                <a:cubicBezTo>
                  <a:pt x="81" y="88"/>
                  <a:pt x="81" y="88"/>
                  <a:pt x="81" y="88"/>
                </a:cubicBezTo>
                <a:cubicBezTo>
                  <a:pt x="82" y="88"/>
                  <a:pt x="83" y="88"/>
                  <a:pt x="84" y="87"/>
                </a:cubicBezTo>
                <a:cubicBezTo>
                  <a:pt x="84" y="87"/>
                  <a:pt x="84" y="86"/>
                  <a:pt x="85" y="86"/>
                </a:cubicBezTo>
                <a:close/>
                <a:moveTo>
                  <a:pt x="85" y="118"/>
                </a:moveTo>
                <a:cubicBezTo>
                  <a:pt x="85" y="100"/>
                  <a:pt x="85" y="100"/>
                  <a:pt x="85" y="100"/>
                </a:cubicBezTo>
                <a:cubicBezTo>
                  <a:pt x="85" y="99"/>
                  <a:pt x="84" y="99"/>
                  <a:pt x="84" y="98"/>
                </a:cubicBezTo>
                <a:cubicBezTo>
                  <a:pt x="83" y="97"/>
                  <a:pt x="83" y="97"/>
                  <a:pt x="82" y="97"/>
                </a:cubicBezTo>
                <a:cubicBezTo>
                  <a:pt x="64" y="97"/>
                  <a:pt x="64" y="97"/>
                  <a:pt x="64" y="97"/>
                </a:cubicBezTo>
                <a:cubicBezTo>
                  <a:pt x="63" y="97"/>
                  <a:pt x="62" y="97"/>
                  <a:pt x="61" y="98"/>
                </a:cubicBezTo>
                <a:cubicBezTo>
                  <a:pt x="61" y="99"/>
                  <a:pt x="61" y="99"/>
                  <a:pt x="61" y="100"/>
                </a:cubicBezTo>
                <a:cubicBezTo>
                  <a:pt x="61" y="118"/>
                  <a:pt x="61" y="118"/>
                  <a:pt x="61" y="118"/>
                </a:cubicBezTo>
                <a:cubicBezTo>
                  <a:pt x="61" y="119"/>
                  <a:pt x="61" y="120"/>
                  <a:pt x="61" y="120"/>
                </a:cubicBezTo>
                <a:cubicBezTo>
                  <a:pt x="62" y="121"/>
                  <a:pt x="63" y="121"/>
                  <a:pt x="64" y="121"/>
                </a:cubicBezTo>
                <a:cubicBezTo>
                  <a:pt x="82" y="121"/>
                  <a:pt x="82" y="121"/>
                  <a:pt x="82" y="121"/>
                </a:cubicBezTo>
                <a:cubicBezTo>
                  <a:pt x="83" y="121"/>
                  <a:pt x="83" y="121"/>
                  <a:pt x="84" y="120"/>
                </a:cubicBezTo>
                <a:cubicBezTo>
                  <a:pt x="84" y="120"/>
                  <a:pt x="85" y="119"/>
                  <a:pt x="85" y="11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18" name="Freeform 120">
            <a:extLst>
              <a:ext uri="{FF2B5EF4-FFF2-40B4-BE49-F238E27FC236}">
                <a16:creationId xmlns:a16="http://schemas.microsoft.com/office/drawing/2014/main" id="{D3A2505F-3583-4A4F-8546-F397356EDEC0}"/>
              </a:ext>
            </a:extLst>
          </p:cNvPr>
          <p:cNvSpPr>
            <a:spLocks noEditPoints="1"/>
          </p:cNvSpPr>
          <p:nvPr/>
        </p:nvSpPr>
        <p:spPr bwMode="auto">
          <a:xfrm>
            <a:off x="658813" y="2810359"/>
            <a:ext cx="376051" cy="321811"/>
          </a:xfrm>
          <a:custGeom>
            <a:avLst/>
            <a:gdLst>
              <a:gd name="T0" fmla="*/ 157 w 157"/>
              <a:gd name="T1" fmla="*/ 19 h 134"/>
              <a:gd name="T2" fmla="*/ 157 w 157"/>
              <a:gd name="T3" fmla="*/ 67 h 134"/>
              <a:gd name="T4" fmla="*/ 156 w 157"/>
              <a:gd name="T5" fmla="*/ 71 h 134"/>
              <a:gd name="T6" fmla="*/ 152 w 157"/>
              <a:gd name="T7" fmla="*/ 73 h 134"/>
              <a:gd name="T8" fmla="*/ 53 w 157"/>
              <a:gd name="T9" fmla="*/ 85 h 134"/>
              <a:gd name="T10" fmla="*/ 54 w 157"/>
              <a:gd name="T11" fmla="*/ 87 h 134"/>
              <a:gd name="T12" fmla="*/ 54 w 157"/>
              <a:gd name="T13" fmla="*/ 89 h 134"/>
              <a:gd name="T14" fmla="*/ 54 w 157"/>
              <a:gd name="T15" fmla="*/ 91 h 134"/>
              <a:gd name="T16" fmla="*/ 52 w 157"/>
              <a:gd name="T17" fmla="*/ 97 h 134"/>
              <a:gd name="T18" fmla="*/ 139 w 157"/>
              <a:gd name="T19" fmla="*/ 97 h 134"/>
              <a:gd name="T20" fmla="*/ 143 w 157"/>
              <a:gd name="T21" fmla="*/ 99 h 134"/>
              <a:gd name="T22" fmla="*/ 145 w 157"/>
              <a:gd name="T23" fmla="*/ 103 h 134"/>
              <a:gd name="T24" fmla="*/ 143 w 157"/>
              <a:gd name="T25" fmla="*/ 108 h 134"/>
              <a:gd name="T26" fmla="*/ 139 w 157"/>
              <a:gd name="T27" fmla="*/ 109 h 134"/>
              <a:gd name="T28" fmla="*/ 42 w 157"/>
              <a:gd name="T29" fmla="*/ 109 h 134"/>
              <a:gd name="T30" fmla="*/ 38 w 157"/>
              <a:gd name="T31" fmla="*/ 108 h 134"/>
              <a:gd name="T32" fmla="*/ 36 w 157"/>
              <a:gd name="T33" fmla="*/ 103 h 134"/>
              <a:gd name="T34" fmla="*/ 37 w 157"/>
              <a:gd name="T35" fmla="*/ 100 h 134"/>
              <a:gd name="T36" fmla="*/ 40 w 157"/>
              <a:gd name="T37" fmla="*/ 94 h 134"/>
              <a:gd name="T38" fmla="*/ 42 w 157"/>
              <a:gd name="T39" fmla="*/ 90 h 134"/>
              <a:gd name="T40" fmla="*/ 25 w 157"/>
              <a:gd name="T41" fmla="*/ 13 h 134"/>
              <a:gd name="T42" fmla="*/ 6 w 157"/>
              <a:gd name="T43" fmla="*/ 13 h 134"/>
              <a:gd name="T44" fmla="*/ 2 w 157"/>
              <a:gd name="T45" fmla="*/ 11 h 134"/>
              <a:gd name="T46" fmla="*/ 0 w 157"/>
              <a:gd name="T47" fmla="*/ 6 h 134"/>
              <a:gd name="T48" fmla="*/ 2 w 157"/>
              <a:gd name="T49" fmla="*/ 2 h 134"/>
              <a:gd name="T50" fmla="*/ 6 w 157"/>
              <a:gd name="T51" fmla="*/ 0 h 134"/>
              <a:gd name="T52" fmla="*/ 30 w 157"/>
              <a:gd name="T53" fmla="*/ 0 h 134"/>
              <a:gd name="T54" fmla="*/ 33 w 157"/>
              <a:gd name="T55" fmla="*/ 1 h 134"/>
              <a:gd name="T56" fmla="*/ 35 w 157"/>
              <a:gd name="T57" fmla="*/ 3 h 134"/>
              <a:gd name="T58" fmla="*/ 36 w 157"/>
              <a:gd name="T59" fmla="*/ 5 h 134"/>
              <a:gd name="T60" fmla="*/ 37 w 157"/>
              <a:gd name="T61" fmla="*/ 7 h 134"/>
              <a:gd name="T62" fmla="*/ 37 w 157"/>
              <a:gd name="T63" fmla="*/ 10 h 134"/>
              <a:gd name="T64" fmla="*/ 38 w 157"/>
              <a:gd name="T65" fmla="*/ 13 h 134"/>
              <a:gd name="T66" fmla="*/ 151 w 157"/>
              <a:gd name="T67" fmla="*/ 13 h 134"/>
              <a:gd name="T68" fmla="*/ 155 w 157"/>
              <a:gd name="T69" fmla="*/ 14 h 134"/>
              <a:gd name="T70" fmla="*/ 157 w 157"/>
              <a:gd name="T71" fmla="*/ 19 h 134"/>
              <a:gd name="T72" fmla="*/ 57 w 157"/>
              <a:gd name="T73" fmla="*/ 113 h 134"/>
              <a:gd name="T74" fmla="*/ 60 w 157"/>
              <a:gd name="T75" fmla="*/ 121 h 134"/>
              <a:gd name="T76" fmla="*/ 57 w 157"/>
              <a:gd name="T77" fmla="*/ 130 h 134"/>
              <a:gd name="T78" fmla="*/ 48 w 157"/>
              <a:gd name="T79" fmla="*/ 134 h 134"/>
              <a:gd name="T80" fmla="*/ 40 w 157"/>
              <a:gd name="T81" fmla="*/ 130 h 134"/>
              <a:gd name="T82" fmla="*/ 36 w 157"/>
              <a:gd name="T83" fmla="*/ 121 h 134"/>
              <a:gd name="T84" fmla="*/ 40 w 157"/>
              <a:gd name="T85" fmla="*/ 113 h 134"/>
              <a:gd name="T86" fmla="*/ 48 w 157"/>
              <a:gd name="T87" fmla="*/ 109 h 134"/>
              <a:gd name="T88" fmla="*/ 57 w 157"/>
              <a:gd name="T89" fmla="*/ 113 h 134"/>
              <a:gd name="T90" fmla="*/ 142 w 157"/>
              <a:gd name="T91" fmla="*/ 113 h 134"/>
              <a:gd name="T92" fmla="*/ 145 w 157"/>
              <a:gd name="T93" fmla="*/ 121 h 134"/>
              <a:gd name="T94" fmla="*/ 142 w 157"/>
              <a:gd name="T95" fmla="*/ 130 h 134"/>
              <a:gd name="T96" fmla="*/ 133 w 157"/>
              <a:gd name="T97" fmla="*/ 134 h 134"/>
              <a:gd name="T98" fmla="*/ 125 w 157"/>
              <a:gd name="T99" fmla="*/ 130 h 134"/>
              <a:gd name="T100" fmla="*/ 121 w 157"/>
              <a:gd name="T101" fmla="*/ 121 h 134"/>
              <a:gd name="T102" fmla="*/ 125 w 157"/>
              <a:gd name="T103" fmla="*/ 113 h 134"/>
              <a:gd name="T104" fmla="*/ 133 w 157"/>
              <a:gd name="T105" fmla="*/ 109 h 134"/>
              <a:gd name="T106" fmla="*/ 142 w 157"/>
              <a:gd name="T107" fmla="*/ 113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34">
                <a:moveTo>
                  <a:pt x="157" y="19"/>
                </a:moveTo>
                <a:cubicBezTo>
                  <a:pt x="157" y="67"/>
                  <a:pt x="157" y="67"/>
                  <a:pt x="157" y="67"/>
                </a:cubicBezTo>
                <a:cubicBezTo>
                  <a:pt x="157" y="69"/>
                  <a:pt x="157" y="70"/>
                  <a:pt x="156" y="71"/>
                </a:cubicBezTo>
                <a:cubicBezTo>
                  <a:pt x="155" y="72"/>
                  <a:pt x="153" y="73"/>
                  <a:pt x="152" y="73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5"/>
                  <a:pt x="53" y="86"/>
                  <a:pt x="54" y="87"/>
                </a:cubicBezTo>
                <a:cubicBezTo>
                  <a:pt x="54" y="88"/>
                  <a:pt x="54" y="88"/>
                  <a:pt x="54" y="89"/>
                </a:cubicBezTo>
                <a:cubicBezTo>
                  <a:pt x="54" y="90"/>
                  <a:pt x="54" y="91"/>
                  <a:pt x="54" y="91"/>
                </a:cubicBezTo>
                <a:cubicBezTo>
                  <a:pt x="54" y="92"/>
                  <a:pt x="54" y="94"/>
                  <a:pt x="52" y="97"/>
                </a:cubicBezTo>
                <a:cubicBezTo>
                  <a:pt x="139" y="97"/>
                  <a:pt x="139" y="97"/>
                  <a:pt x="139" y="97"/>
                </a:cubicBezTo>
                <a:cubicBezTo>
                  <a:pt x="141" y="97"/>
                  <a:pt x="142" y="98"/>
                  <a:pt x="143" y="99"/>
                </a:cubicBezTo>
                <a:cubicBezTo>
                  <a:pt x="145" y="100"/>
                  <a:pt x="145" y="102"/>
                  <a:pt x="145" y="103"/>
                </a:cubicBezTo>
                <a:cubicBezTo>
                  <a:pt x="145" y="105"/>
                  <a:pt x="145" y="106"/>
                  <a:pt x="143" y="108"/>
                </a:cubicBezTo>
                <a:cubicBezTo>
                  <a:pt x="142" y="109"/>
                  <a:pt x="141" y="109"/>
                  <a:pt x="139" y="109"/>
                </a:cubicBezTo>
                <a:cubicBezTo>
                  <a:pt x="42" y="109"/>
                  <a:pt x="42" y="109"/>
                  <a:pt x="42" y="109"/>
                </a:cubicBezTo>
                <a:cubicBezTo>
                  <a:pt x="41" y="109"/>
                  <a:pt x="39" y="109"/>
                  <a:pt x="38" y="108"/>
                </a:cubicBezTo>
                <a:cubicBezTo>
                  <a:pt x="37" y="106"/>
                  <a:pt x="36" y="105"/>
                  <a:pt x="36" y="103"/>
                </a:cubicBezTo>
                <a:cubicBezTo>
                  <a:pt x="36" y="102"/>
                  <a:pt x="37" y="101"/>
                  <a:pt x="37" y="100"/>
                </a:cubicBezTo>
                <a:cubicBezTo>
                  <a:pt x="38" y="98"/>
                  <a:pt x="39" y="96"/>
                  <a:pt x="40" y="94"/>
                </a:cubicBezTo>
                <a:cubicBezTo>
                  <a:pt x="41" y="92"/>
                  <a:pt x="42" y="91"/>
                  <a:pt x="42" y="90"/>
                </a:cubicBezTo>
                <a:cubicBezTo>
                  <a:pt x="25" y="13"/>
                  <a:pt x="25" y="13"/>
                  <a:pt x="25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4" y="13"/>
                  <a:pt x="3" y="12"/>
                  <a:pt x="2" y="11"/>
                </a:cubicBezTo>
                <a:cubicBezTo>
                  <a:pt x="1" y="10"/>
                  <a:pt x="0" y="8"/>
                  <a:pt x="0" y="6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2" y="1"/>
                  <a:pt x="33" y="1"/>
                </a:cubicBezTo>
                <a:cubicBezTo>
                  <a:pt x="34" y="1"/>
                  <a:pt x="34" y="2"/>
                  <a:pt x="35" y="3"/>
                </a:cubicBezTo>
                <a:cubicBezTo>
                  <a:pt x="35" y="3"/>
                  <a:pt x="36" y="4"/>
                  <a:pt x="36" y="5"/>
                </a:cubicBezTo>
                <a:cubicBezTo>
                  <a:pt x="36" y="6"/>
                  <a:pt x="37" y="7"/>
                  <a:pt x="37" y="7"/>
                </a:cubicBezTo>
                <a:cubicBezTo>
                  <a:pt x="37" y="8"/>
                  <a:pt x="37" y="9"/>
                  <a:pt x="37" y="10"/>
                </a:cubicBezTo>
                <a:cubicBezTo>
                  <a:pt x="37" y="11"/>
                  <a:pt x="38" y="12"/>
                  <a:pt x="38" y="13"/>
                </a:cubicBezTo>
                <a:cubicBezTo>
                  <a:pt x="151" y="13"/>
                  <a:pt x="151" y="13"/>
                  <a:pt x="151" y="13"/>
                </a:cubicBezTo>
                <a:cubicBezTo>
                  <a:pt x="153" y="13"/>
                  <a:pt x="154" y="13"/>
                  <a:pt x="155" y="14"/>
                </a:cubicBezTo>
                <a:cubicBezTo>
                  <a:pt x="157" y="16"/>
                  <a:pt x="157" y="17"/>
                  <a:pt x="157" y="19"/>
                </a:cubicBezTo>
                <a:close/>
                <a:moveTo>
                  <a:pt x="57" y="113"/>
                </a:moveTo>
                <a:cubicBezTo>
                  <a:pt x="59" y="115"/>
                  <a:pt x="60" y="118"/>
                  <a:pt x="60" y="121"/>
                </a:cubicBezTo>
                <a:cubicBezTo>
                  <a:pt x="60" y="125"/>
                  <a:pt x="59" y="128"/>
                  <a:pt x="57" y="130"/>
                </a:cubicBezTo>
                <a:cubicBezTo>
                  <a:pt x="55" y="132"/>
                  <a:pt x="52" y="134"/>
                  <a:pt x="48" y="134"/>
                </a:cubicBezTo>
                <a:cubicBezTo>
                  <a:pt x="45" y="134"/>
                  <a:pt x="42" y="132"/>
                  <a:pt x="40" y="130"/>
                </a:cubicBezTo>
                <a:cubicBezTo>
                  <a:pt x="37" y="128"/>
                  <a:pt x="36" y="125"/>
                  <a:pt x="36" y="121"/>
                </a:cubicBezTo>
                <a:cubicBezTo>
                  <a:pt x="36" y="118"/>
                  <a:pt x="37" y="115"/>
                  <a:pt x="40" y="113"/>
                </a:cubicBezTo>
                <a:cubicBezTo>
                  <a:pt x="42" y="111"/>
                  <a:pt x="45" y="109"/>
                  <a:pt x="48" y="109"/>
                </a:cubicBezTo>
                <a:cubicBezTo>
                  <a:pt x="52" y="109"/>
                  <a:pt x="55" y="111"/>
                  <a:pt x="57" y="113"/>
                </a:cubicBezTo>
                <a:close/>
                <a:moveTo>
                  <a:pt x="142" y="113"/>
                </a:moveTo>
                <a:cubicBezTo>
                  <a:pt x="144" y="115"/>
                  <a:pt x="145" y="118"/>
                  <a:pt x="145" y="121"/>
                </a:cubicBezTo>
                <a:cubicBezTo>
                  <a:pt x="145" y="125"/>
                  <a:pt x="144" y="128"/>
                  <a:pt x="142" y="130"/>
                </a:cubicBezTo>
                <a:cubicBezTo>
                  <a:pt x="139" y="132"/>
                  <a:pt x="136" y="134"/>
                  <a:pt x="133" y="134"/>
                </a:cubicBezTo>
                <a:cubicBezTo>
                  <a:pt x="130" y="134"/>
                  <a:pt x="127" y="132"/>
                  <a:pt x="125" y="130"/>
                </a:cubicBezTo>
                <a:cubicBezTo>
                  <a:pt x="122" y="128"/>
                  <a:pt x="121" y="125"/>
                  <a:pt x="121" y="121"/>
                </a:cubicBezTo>
                <a:cubicBezTo>
                  <a:pt x="121" y="118"/>
                  <a:pt x="122" y="115"/>
                  <a:pt x="125" y="113"/>
                </a:cubicBezTo>
                <a:cubicBezTo>
                  <a:pt x="127" y="111"/>
                  <a:pt x="130" y="109"/>
                  <a:pt x="133" y="109"/>
                </a:cubicBezTo>
                <a:cubicBezTo>
                  <a:pt x="136" y="109"/>
                  <a:pt x="139" y="111"/>
                  <a:pt x="142" y="1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19" name="Freeform 121">
            <a:extLst>
              <a:ext uri="{FF2B5EF4-FFF2-40B4-BE49-F238E27FC236}">
                <a16:creationId xmlns:a16="http://schemas.microsoft.com/office/drawing/2014/main" id="{9369C881-006D-4510-9B5B-68FBE97A00CE}"/>
              </a:ext>
            </a:extLst>
          </p:cNvPr>
          <p:cNvSpPr/>
          <p:nvPr/>
        </p:nvSpPr>
        <p:spPr bwMode="auto">
          <a:xfrm>
            <a:off x="1136107" y="2781432"/>
            <a:ext cx="376051" cy="321811"/>
          </a:xfrm>
          <a:custGeom>
            <a:avLst/>
            <a:gdLst>
              <a:gd name="T0" fmla="*/ 157 w 157"/>
              <a:gd name="T1" fmla="*/ 46 h 133"/>
              <a:gd name="T2" fmla="*/ 157 w 157"/>
              <a:gd name="T3" fmla="*/ 112 h 133"/>
              <a:gd name="T4" fmla="*/ 151 w 157"/>
              <a:gd name="T5" fmla="*/ 127 h 133"/>
              <a:gd name="T6" fmla="*/ 136 w 157"/>
              <a:gd name="T7" fmla="*/ 133 h 133"/>
              <a:gd name="T8" fmla="*/ 21 w 157"/>
              <a:gd name="T9" fmla="*/ 133 h 133"/>
              <a:gd name="T10" fmla="*/ 6 w 157"/>
              <a:gd name="T11" fmla="*/ 127 h 133"/>
              <a:gd name="T12" fmla="*/ 0 w 157"/>
              <a:gd name="T13" fmla="*/ 112 h 133"/>
              <a:gd name="T14" fmla="*/ 0 w 157"/>
              <a:gd name="T15" fmla="*/ 22 h 133"/>
              <a:gd name="T16" fmla="*/ 6 w 157"/>
              <a:gd name="T17" fmla="*/ 7 h 133"/>
              <a:gd name="T18" fmla="*/ 21 w 157"/>
              <a:gd name="T19" fmla="*/ 0 h 133"/>
              <a:gd name="T20" fmla="*/ 51 w 157"/>
              <a:gd name="T21" fmla="*/ 0 h 133"/>
              <a:gd name="T22" fmla="*/ 66 w 157"/>
              <a:gd name="T23" fmla="*/ 7 h 133"/>
              <a:gd name="T24" fmla="*/ 72 w 157"/>
              <a:gd name="T25" fmla="*/ 22 h 133"/>
              <a:gd name="T26" fmla="*/ 72 w 157"/>
              <a:gd name="T27" fmla="*/ 25 h 133"/>
              <a:gd name="T28" fmla="*/ 136 w 157"/>
              <a:gd name="T29" fmla="*/ 25 h 133"/>
              <a:gd name="T30" fmla="*/ 151 w 157"/>
              <a:gd name="T31" fmla="*/ 31 h 133"/>
              <a:gd name="T32" fmla="*/ 157 w 157"/>
              <a:gd name="T33" fmla="*/ 4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7" h="133">
                <a:moveTo>
                  <a:pt x="157" y="46"/>
                </a:moveTo>
                <a:cubicBezTo>
                  <a:pt x="157" y="112"/>
                  <a:pt x="157" y="112"/>
                  <a:pt x="157" y="112"/>
                </a:cubicBezTo>
                <a:cubicBezTo>
                  <a:pt x="157" y="118"/>
                  <a:pt x="155" y="123"/>
                  <a:pt x="151" y="127"/>
                </a:cubicBezTo>
                <a:cubicBezTo>
                  <a:pt x="147" y="131"/>
                  <a:pt x="142" y="133"/>
                  <a:pt x="136" y="133"/>
                </a:cubicBezTo>
                <a:cubicBezTo>
                  <a:pt x="21" y="133"/>
                  <a:pt x="21" y="133"/>
                  <a:pt x="21" y="133"/>
                </a:cubicBezTo>
                <a:cubicBezTo>
                  <a:pt x="15" y="133"/>
                  <a:pt x="10" y="131"/>
                  <a:pt x="6" y="127"/>
                </a:cubicBezTo>
                <a:cubicBezTo>
                  <a:pt x="2" y="123"/>
                  <a:pt x="0" y="118"/>
                  <a:pt x="0" y="11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6"/>
                  <a:pt x="2" y="11"/>
                  <a:pt x="6" y="7"/>
                </a:cubicBezTo>
                <a:cubicBezTo>
                  <a:pt x="10" y="2"/>
                  <a:pt x="15" y="0"/>
                  <a:pt x="2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2"/>
                  <a:pt x="66" y="7"/>
                </a:cubicBezTo>
                <a:cubicBezTo>
                  <a:pt x="70" y="11"/>
                  <a:pt x="72" y="16"/>
                  <a:pt x="72" y="22"/>
                </a:cubicBezTo>
                <a:cubicBezTo>
                  <a:pt x="72" y="25"/>
                  <a:pt x="72" y="25"/>
                  <a:pt x="72" y="25"/>
                </a:cubicBezTo>
                <a:cubicBezTo>
                  <a:pt x="136" y="25"/>
                  <a:pt x="136" y="25"/>
                  <a:pt x="136" y="25"/>
                </a:cubicBezTo>
                <a:cubicBezTo>
                  <a:pt x="142" y="25"/>
                  <a:pt x="147" y="27"/>
                  <a:pt x="151" y="31"/>
                </a:cubicBezTo>
                <a:cubicBezTo>
                  <a:pt x="155" y="35"/>
                  <a:pt x="157" y="40"/>
                  <a:pt x="157" y="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20" name="Freeform 122">
            <a:extLst>
              <a:ext uri="{FF2B5EF4-FFF2-40B4-BE49-F238E27FC236}">
                <a16:creationId xmlns:a16="http://schemas.microsoft.com/office/drawing/2014/main" id="{84493D05-33FB-49F8-960E-C408C9F3D75E}"/>
              </a:ext>
            </a:extLst>
          </p:cNvPr>
          <p:cNvSpPr>
            <a:spLocks noEditPoints="1"/>
          </p:cNvSpPr>
          <p:nvPr/>
        </p:nvSpPr>
        <p:spPr bwMode="auto">
          <a:xfrm>
            <a:off x="1613403" y="2781432"/>
            <a:ext cx="423057" cy="321811"/>
          </a:xfrm>
          <a:custGeom>
            <a:avLst/>
            <a:gdLst>
              <a:gd name="T0" fmla="*/ 145 w 177"/>
              <a:gd name="T1" fmla="*/ 46 h 133"/>
              <a:gd name="T2" fmla="*/ 145 w 177"/>
              <a:gd name="T3" fmla="*/ 61 h 133"/>
              <a:gd name="T4" fmla="*/ 66 w 177"/>
              <a:gd name="T5" fmla="*/ 61 h 133"/>
              <a:gd name="T6" fmla="*/ 48 w 177"/>
              <a:gd name="T7" fmla="*/ 65 h 133"/>
              <a:gd name="T8" fmla="*/ 32 w 177"/>
              <a:gd name="T9" fmla="*/ 77 h 133"/>
              <a:gd name="T10" fmla="*/ 0 w 177"/>
              <a:gd name="T11" fmla="*/ 114 h 133"/>
              <a:gd name="T12" fmla="*/ 0 w 177"/>
              <a:gd name="T13" fmla="*/ 115 h 133"/>
              <a:gd name="T14" fmla="*/ 0 w 177"/>
              <a:gd name="T15" fmla="*/ 113 h 133"/>
              <a:gd name="T16" fmla="*/ 0 w 177"/>
              <a:gd name="T17" fmla="*/ 112 h 133"/>
              <a:gd name="T18" fmla="*/ 0 w 177"/>
              <a:gd name="T19" fmla="*/ 22 h 133"/>
              <a:gd name="T20" fmla="*/ 6 w 177"/>
              <a:gd name="T21" fmla="*/ 7 h 133"/>
              <a:gd name="T22" fmla="*/ 21 w 177"/>
              <a:gd name="T23" fmla="*/ 0 h 133"/>
              <a:gd name="T24" fmla="*/ 51 w 177"/>
              <a:gd name="T25" fmla="*/ 0 h 133"/>
              <a:gd name="T26" fmla="*/ 66 w 177"/>
              <a:gd name="T27" fmla="*/ 7 h 133"/>
              <a:gd name="T28" fmla="*/ 72 w 177"/>
              <a:gd name="T29" fmla="*/ 22 h 133"/>
              <a:gd name="T30" fmla="*/ 72 w 177"/>
              <a:gd name="T31" fmla="*/ 25 h 133"/>
              <a:gd name="T32" fmla="*/ 124 w 177"/>
              <a:gd name="T33" fmla="*/ 25 h 133"/>
              <a:gd name="T34" fmla="*/ 139 w 177"/>
              <a:gd name="T35" fmla="*/ 31 h 133"/>
              <a:gd name="T36" fmla="*/ 145 w 177"/>
              <a:gd name="T37" fmla="*/ 46 h 133"/>
              <a:gd name="T38" fmla="*/ 177 w 177"/>
              <a:gd name="T39" fmla="*/ 78 h 133"/>
              <a:gd name="T40" fmla="*/ 174 w 177"/>
              <a:gd name="T41" fmla="*/ 84 h 133"/>
              <a:gd name="T42" fmla="*/ 143 w 177"/>
              <a:gd name="T43" fmla="*/ 122 h 133"/>
              <a:gd name="T44" fmla="*/ 131 w 177"/>
              <a:gd name="T45" fmla="*/ 130 h 133"/>
              <a:gd name="T46" fmla="*/ 118 w 177"/>
              <a:gd name="T47" fmla="*/ 133 h 133"/>
              <a:gd name="T48" fmla="*/ 15 w 177"/>
              <a:gd name="T49" fmla="*/ 133 h 133"/>
              <a:gd name="T50" fmla="*/ 9 w 177"/>
              <a:gd name="T51" fmla="*/ 132 h 133"/>
              <a:gd name="T52" fmla="*/ 7 w 177"/>
              <a:gd name="T53" fmla="*/ 128 h 133"/>
              <a:gd name="T54" fmla="*/ 10 w 177"/>
              <a:gd name="T55" fmla="*/ 122 h 133"/>
              <a:gd name="T56" fmla="*/ 41 w 177"/>
              <a:gd name="T57" fmla="*/ 84 h 133"/>
              <a:gd name="T58" fmla="*/ 53 w 177"/>
              <a:gd name="T59" fmla="*/ 76 h 133"/>
              <a:gd name="T60" fmla="*/ 66 w 177"/>
              <a:gd name="T61" fmla="*/ 73 h 133"/>
              <a:gd name="T62" fmla="*/ 169 w 177"/>
              <a:gd name="T63" fmla="*/ 73 h 133"/>
              <a:gd name="T64" fmla="*/ 175 w 177"/>
              <a:gd name="T65" fmla="*/ 74 h 133"/>
              <a:gd name="T66" fmla="*/ 177 w 177"/>
              <a:gd name="T67" fmla="*/ 7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133">
                <a:moveTo>
                  <a:pt x="145" y="46"/>
                </a:moveTo>
                <a:cubicBezTo>
                  <a:pt x="145" y="61"/>
                  <a:pt x="145" y="61"/>
                  <a:pt x="145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0" y="61"/>
                  <a:pt x="54" y="62"/>
                  <a:pt x="48" y="65"/>
                </a:cubicBezTo>
                <a:cubicBezTo>
                  <a:pt x="41" y="68"/>
                  <a:pt x="36" y="72"/>
                  <a:pt x="32" y="7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4"/>
                  <a:pt x="0" y="114"/>
                  <a:pt x="0" y="113"/>
                </a:cubicBezTo>
                <a:cubicBezTo>
                  <a:pt x="0" y="113"/>
                  <a:pt x="0" y="113"/>
                  <a:pt x="0" y="11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6"/>
                  <a:pt x="2" y="11"/>
                  <a:pt x="6" y="7"/>
                </a:cubicBezTo>
                <a:cubicBezTo>
                  <a:pt x="10" y="2"/>
                  <a:pt x="15" y="0"/>
                  <a:pt x="2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2"/>
                  <a:pt x="66" y="7"/>
                </a:cubicBezTo>
                <a:cubicBezTo>
                  <a:pt x="70" y="11"/>
                  <a:pt x="72" y="16"/>
                  <a:pt x="72" y="22"/>
                </a:cubicBezTo>
                <a:cubicBezTo>
                  <a:pt x="72" y="25"/>
                  <a:pt x="72" y="25"/>
                  <a:pt x="72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30" y="25"/>
                  <a:pt x="135" y="27"/>
                  <a:pt x="139" y="31"/>
                </a:cubicBezTo>
                <a:cubicBezTo>
                  <a:pt x="143" y="35"/>
                  <a:pt x="145" y="40"/>
                  <a:pt x="145" y="46"/>
                </a:cubicBezTo>
                <a:close/>
                <a:moveTo>
                  <a:pt x="177" y="78"/>
                </a:moveTo>
                <a:cubicBezTo>
                  <a:pt x="177" y="80"/>
                  <a:pt x="176" y="82"/>
                  <a:pt x="174" y="84"/>
                </a:cubicBezTo>
                <a:cubicBezTo>
                  <a:pt x="143" y="122"/>
                  <a:pt x="143" y="122"/>
                  <a:pt x="143" y="122"/>
                </a:cubicBezTo>
                <a:cubicBezTo>
                  <a:pt x="140" y="125"/>
                  <a:pt x="136" y="128"/>
                  <a:pt x="131" y="130"/>
                </a:cubicBezTo>
                <a:cubicBezTo>
                  <a:pt x="126" y="132"/>
                  <a:pt x="122" y="133"/>
                  <a:pt x="118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3" y="133"/>
                  <a:pt x="11" y="133"/>
                  <a:pt x="9" y="132"/>
                </a:cubicBezTo>
                <a:cubicBezTo>
                  <a:pt x="7" y="131"/>
                  <a:pt x="7" y="130"/>
                  <a:pt x="7" y="128"/>
                </a:cubicBezTo>
                <a:cubicBezTo>
                  <a:pt x="7" y="126"/>
                  <a:pt x="8" y="124"/>
                  <a:pt x="10" y="122"/>
                </a:cubicBezTo>
                <a:cubicBezTo>
                  <a:pt x="41" y="84"/>
                  <a:pt x="41" y="84"/>
                  <a:pt x="41" y="84"/>
                </a:cubicBezTo>
                <a:cubicBezTo>
                  <a:pt x="44" y="81"/>
                  <a:pt x="48" y="79"/>
                  <a:pt x="53" y="76"/>
                </a:cubicBezTo>
                <a:cubicBezTo>
                  <a:pt x="58" y="74"/>
                  <a:pt x="62" y="73"/>
                  <a:pt x="66" y="73"/>
                </a:cubicBezTo>
                <a:cubicBezTo>
                  <a:pt x="169" y="73"/>
                  <a:pt x="169" y="73"/>
                  <a:pt x="169" y="73"/>
                </a:cubicBezTo>
                <a:cubicBezTo>
                  <a:pt x="171" y="73"/>
                  <a:pt x="173" y="73"/>
                  <a:pt x="175" y="74"/>
                </a:cubicBezTo>
                <a:cubicBezTo>
                  <a:pt x="177" y="75"/>
                  <a:pt x="177" y="76"/>
                  <a:pt x="177" y="7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21" name="Freeform 123">
            <a:extLst>
              <a:ext uri="{FF2B5EF4-FFF2-40B4-BE49-F238E27FC236}">
                <a16:creationId xmlns:a16="http://schemas.microsoft.com/office/drawing/2014/main" id="{5FDDF5B8-0D43-46FE-B7DA-DA559C7B7EB5}"/>
              </a:ext>
            </a:extLst>
          </p:cNvPr>
          <p:cNvSpPr/>
          <p:nvPr/>
        </p:nvSpPr>
        <p:spPr bwMode="auto">
          <a:xfrm>
            <a:off x="2163016" y="2756119"/>
            <a:ext cx="144634" cy="404977"/>
          </a:xfrm>
          <a:custGeom>
            <a:avLst/>
            <a:gdLst>
              <a:gd name="T0" fmla="*/ 60 w 60"/>
              <a:gd name="T1" fmla="*/ 30 h 170"/>
              <a:gd name="T2" fmla="*/ 59 w 60"/>
              <a:gd name="T3" fmla="*/ 35 h 170"/>
              <a:gd name="T4" fmla="*/ 54 w 60"/>
              <a:gd name="T5" fmla="*/ 37 h 170"/>
              <a:gd name="T6" fmla="*/ 42 w 60"/>
              <a:gd name="T7" fmla="*/ 37 h 170"/>
              <a:gd name="T8" fmla="*/ 42 w 60"/>
              <a:gd name="T9" fmla="*/ 133 h 170"/>
              <a:gd name="T10" fmla="*/ 54 w 60"/>
              <a:gd name="T11" fmla="*/ 133 h 170"/>
              <a:gd name="T12" fmla="*/ 59 w 60"/>
              <a:gd name="T13" fmla="*/ 135 h 170"/>
              <a:gd name="T14" fmla="*/ 60 w 60"/>
              <a:gd name="T15" fmla="*/ 139 h 170"/>
              <a:gd name="T16" fmla="*/ 59 w 60"/>
              <a:gd name="T17" fmla="*/ 144 h 170"/>
              <a:gd name="T18" fmla="*/ 34 w 60"/>
              <a:gd name="T19" fmla="*/ 168 h 170"/>
              <a:gd name="T20" fmla="*/ 30 w 60"/>
              <a:gd name="T21" fmla="*/ 170 h 170"/>
              <a:gd name="T22" fmla="*/ 26 w 60"/>
              <a:gd name="T23" fmla="*/ 168 h 170"/>
              <a:gd name="T24" fmla="*/ 2 w 60"/>
              <a:gd name="T25" fmla="*/ 144 h 170"/>
              <a:gd name="T26" fmla="*/ 0 w 60"/>
              <a:gd name="T27" fmla="*/ 139 h 170"/>
              <a:gd name="T28" fmla="*/ 2 w 60"/>
              <a:gd name="T29" fmla="*/ 135 h 170"/>
              <a:gd name="T30" fmla="*/ 6 w 60"/>
              <a:gd name="T31" fmla="*/ 133 h 170"/>
              <a:gd name="T32" fmla="*/ 18 w 60"/>
              <a:gd name="T33" fmla="*/ 133 h 170"/>
              <a:gd name="T34" fmla="*/ 18 w 60"/>
              <a:gd name="T35" fmla="*/ 37 h 170"/>
              <a:gd name="T36" fmla="*/ 6 w 60"/>
              <a:gd name="T37" fmla="*/ 37 h 170"/>
              <a:gd name="T38" fmla="*/ 2 w 60"/>
              <a:gd name="T39" fmla="*/ 35 h 170"/>
              <a:gd name="T40" fmla="*/ 0 w 60"/>
              <a:gd name="T41" fmla="*/ 30 h 170"/>
              <a:gd name="T42" fmla="*/ 2 w 60"/>
              <a:gd name="T43" fmla="*/ 26 h 170"/>
              <a:gd name="T44" fmla="*/ 26 w 60"/>
              <a:gd name="T45" fmla="*/ 2 h 170"/>
              <a:gd name="T46" fmla="*/ 30 w 60"/>
              <a:gd name="T47" fmla="*/ 0 h 170"/>
              <a:gd name="T48" fmla="*/ 34 w 60"/>
              <a:gd name="T49" fmla="*/ 2 h 170"/>
              <a:gd name="T50" fmla="*/ 59 w 60"/>
              <a:gd name="T51" fmla="*/ 26 h 170"/>
              <a:gd name="T52" fmla="*/ 60 w 60"/>
              <a:gd name="T53" fmla="*/ 3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170">
                <a:moveTo>
                  <a:pt x="60" y="30"/>
                </a:moveTo>
                <a:cubicBezTo>
                  <a:pt x="60" y="32"/>
                  <a:pt x="60" y="34"/>
                  <a:pt x="59" y="35"/>
                </a:cubicBezTo>
                <a:cubicBezTo>
                  <a:pt x="57" y="36"/>
                  <a:pt x="56" y="37"/>
                  <a:pt x="54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133"/>
                  <a:pt x="42" y="133"/>
                  <a:pt x="42" y="133"/>
                </a:cubicBezTo>
                <a:cubicBezTo>
                  <a:pt x="54" y="133"/>
                  <a:pt x="54" y="133"/>
                  <a:pt x="54" y="133"/>
                </a:cubicBezTo>
                <a:cubicBezTo>
                  <a:pt x="56" y="133"/>
                  <a:pt x="57" y="134"/>
                  <a:pt x="59" y="135"/>
                </a:cubicBezTo>
                <a:cubicBezTo>
                  <a:pt x="60" y="136"/>
                  <a:pt x="60" y="138"/>
                  <a:pt x="60" y="139"/>
                </a:cubicBezTo>
                <a:cubicBezTo>
                  <a:pt x="60" y="141"/>
                  <a:pt x="60" y="142"/>
                  <a:pt x="59" y="144"/>
                </a:cubicBezTo>
                <a:cubicBezTo>
                  <a:pt x="34" y="168"/>
                  <a:pt x="34" y="168"/>
                  <a:pt x="34" y="168"/>
                </a:cubicBezTo>
                <a:cubicBezTo>
                  <a:pt x="33" y="169"/>
                  <a:pt x="32" y="170"/>
                  <a:pt x="30" y="170"/>
                </a:cubicBezTo>
                <a:cubicBezTo>
                  <a:pt x="28" y="170"/>
                  <a:pt x="27" y="169"/>
                  <a:pt x="26" y="168"/>
                </a:cubicBezTo>
                <a:cubicBezTo>
                  <a:pt x="2" y="144"/>
                  <a:pt x="2" y="144"/>
                  <a:pt x="2" y="144"/>
                </a:cubicBezTo>
                <a:cubicBezTo>
                  <a:pt x="0" y="142"/>
                  <a:pt x="0" y="141"/>
                  <a:pt x="0" y="139"/>
                </a:cubicBezTo>
                <a:cubicBezTo>
                  <a:pt x="0" y="138"/>
                  <a:pt x="0" y="136"/>
                  <a:pt x="2" y="135"/>
                </a:cubicBezTo>
                <a:cubicBezTo>
                  <a:pt x="3" y="134"/>
                  <a:pt x="4" y="133"/>
                  <a:pt x="6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8" y="37"/>
                  <a:pt x="18" y="37"/>
                  <a:pt x="18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4" y="37"/>
                  <a:pt x="3" y="36"/>
                  <a:pt x="2" y="35"/>
                </a:cubicBezTo>
                <a:cubicBezTo>
                  <a:pt x="0" y="34"/>
                  <a:pt x="0" y="32"/>
                  <a:pt x="0" y="30"/>
                </a:cubicBezTo>
                <a:cubicBezTo>
                  <a:pt x="0" y="29"/>
                  <a:pt x="0" y="27"/>
                  <a:pt x="2" y="26"/>
                </a:cubicBezTo>
                <a:cubicBezTo>
                  <a:pt x="26" y="2"/>
                  <a:pt x="26" y="2"/>
                  <a:pt x="26" y="2"/>
                </a:cubicBezTo>
                <a:cubicBezTo>
                  <a:pt x="27" y="1"/>
                  <a:pt x="28" y="0"/>
                  <a:pt x="30" y="0"/>
                </a:cubicBezTo>
                <a:cubicBezTo>
                  <a:pt x="32" y="0"/>
                  <a:pt x="33" y="1"/>
                  <a:pt x="34" y="2"/>
                </a:cubicBezTo>
                <a:cubicBezTo>
                  <a:pt x="59" y="26"/>
                  <a:pt x="59" y="26"/>
                  <a:pt x="59" y="26"/>
                </a:cubicBezTo>
                <a:cubicBezTo>
                  <a:pt x="60" y="27"/>
                  <a:pt x="60" y="29"/>
                  <a:pt x="60" y="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22" name="Freeform 124">
            <a:extLst>
              <a:ext uri="{FF2B5EF4-FFF2-40B4-BE49-F238E27FC236}">
                <a16:creationId xmlns:a16="http://schemas.microsoft.com/office/drawing/2014/main" id="{855ABE30-2169-44EE-A330-933284342FAB}"/>
              </a:ext>
            </a:extLst>
          </p:cNvPr>
          <p:cNvSpPr/>
          <p:nvPr/>
        </p:nvSpPr>
        <p:spPr bwMode="auto">
          <a:xfrm>
            <a:off x="2419741" y="2886291"/>
            <a:ext cx="408595" cy="144634"/>
          </a:xfrm>
          <a:custGeom>
            <a:avLst/>
            <a:gdLst>
              <a:gd name="T0" fmla="*/ 169 w 169"/>
              <a:gd name="T1" fmla="*/ 30 h 60"/>
              <a:gd name="T2" fmla="*/ 168 w 169"/>
              <a:gd name="T3" fmla="*/ 34 h 60"/>
              <a:gd name="T4" fmla="*/ 143 w 169"/>
              <a:gd name="T5" fmla="*/ 58 h 60"/>
              <a:gd name="T6" fmla="*/ 139 w 169"/>
              <a:gd name="T7" fmla="*/ 60 h 60"/>
              <a:gd name="T8" fmla="*/ 135 w 169"/>
              <a:gd name="T9" fmla="*/ 58 h 60"/>
              <a:gd name="T10" fmla="*/ 133 w 169"/>
              <a:gd name="T11" fmla="*/ 54 h 60"/>
              <a:gd name="T12" fmla="*/ 133 w 169"/>
              <a:gd name="T13" fmla="*/ 42 h 60"/>
              <a:gd name="T14" fmla="*/ 36 w 169"/>
              <a:gd name="T15" fmla="*/ 42 h 60"/>
              <a:gd name="T16" fmla="*/ 36 w 169"/>
              <a:gd name="T17" fmla="*/ 54 h 60"/>
              <a:gd name="T18" fmla="*/ 34 w 169"/>
              <a:gd name="T19" fmla="*/ 58 h 60"/>
              <a:gd name="T20" fmla="*/ 30 w 169"/>
              <a:gd name="T21" fmla="*/ 60 h 60"/>
              <a:gd name="T22" fmla="*/ 26 w 169"/>
              <a:gd name="T23" fmla="*/ 58 h 60"/>
              <a:gd name="T24" fmla="*/ 2 w 169"/>
              <a:gd name="T25" fmla="*/ 34 h 60"/>
              <a:gd name="T26" fmla="*/ 0 w 169"/>
              <a:gd name="T27" fmla="*/ 30 h 60"/>
              <a:gd name="T28" fmla="*/ 2 w 169"/>
              <a:gd name="T29" fmla="*/ 26 h 60"/>
              <a:gd name="T30" fmla="*/ 26 w 169"/>
              <a:gd name="T31" fmla="*/ 1 h 60"/>
              <a:gd name="T32" fmla="*/ 30 w 169"/>
              <a:gd name="T33" fmla="*/ 0 h 60"/>
              <a:gd name="T34" fmla="*/ 34 w 169"/>
              <a:gd name="T35" fmla="*/ 1 h 60"/>
              <a:gd name="T36" fmla="*/ 36 w 169"/>
              <a:gd name="T37" fmla="*/ 6 h 60"/>
              <a:gd name="T38" fmla="*/ 36 w 169"/>
              <a:gd name="T39" fmla="*/ 18 h 60"/>
              <a:gd name="T40" fmla="*/ 133 w 169"/>
              <a:gd name="T41" fmla="*/ 18 h 60"/>
              <a:gd name="T42" fmla="*/ 133 w 169"/>
              <a:gd name="T43" fmla="*/ 6 h 60"/>
              <a:gd name="T44" fmla="*/ 135 w 169"/>
              <a:gd name="T45" fmla="*/ 1 h 60"/>
              <a:gd name="T46" fmla="*/ 139 w 169"/>
              <a:gd name="T47" fmla="*/ 0 h 60"/>
              <a:gd name="T48" fmla="*/ 143 w 169"/>
              <a:gd name="T49" fmla="*/ 1 h 60"/>
              <a:gd name="T50" fmla="*/ 168 w 169"/>
              <a:gd name="T51" fmla="*/ 26 h 60"/>
              <a:gd name="T52" fmla="*/ 169 w 169"/>
              <a:gd name="T53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9" h="60">
                <a:moveTo>
                  <a:pt x="169" y="30"/>
                </a:moveTo>
                <a:cubicBezTo>
                  <a:pt x="169" y="32"/>
                  <a:pt x="169" y="33"/>
                  <a:pt x="168" y="34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2" y="60"/>
                  <a:pt x="141" y="60"/>
                  <a:pt x="139" y="60"/>
                </a:cubicBezTo>
                <a:cubicBezTo>
                  <a:pt x="137" y="60"/>
                  <a:pt x="136" y="60"/>
                  <a:pt x="135" y="58"/>
                </a:cubicBezTo>
                <a:cubicBezTo>
                  <a:pt x="134" y="57"/>
                  <a:pt x="133" y="56"/>
                  <a:pt x="133" y="54"/>
                </a:cubicBezTo>
                <a:cubicBezTo>
                  <a:pt x="133" y="42"/>
                  <a:pt x="133" y="42"/>
                  <a:pt x="133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6"/>
                  <a:pt x="36" y="57"/>
                  <a:pt x="34" y="58"/>
                </a:cubicBezTo>
                <a:cubicBezTo>
                  <a:pt x="33" y="60"/>
                  <a:pt x="32" y="60"/>
                  <a:pt x="30" y="60"/>
                </a:cubicBezTo>
                <a:cubicBezTo>
                  <a:pt x="29" y="60"/>
                  <a:pt x="27" y="60"/>
                  <a:pt x="26" y="58"/>
                </a:cubicBezTo>
                <a:cubicBezTo>
                  <a:pt x="2" y="34"/>
                  <a:pt x="2" y="34"/>
                  <a:pt x="2" y="34"/>
                </a:cubicBezTo>
                <a:cubicBezTo>
                  <a:pt x="1" y="33"/>
                  <a:pt x="0" y="32"/>
                  <a:pt x="0" y="30"/>
                </a:cubicBezTo>
                <a:cubicBezTo>
                  <a:pt x="0" y="28"/>
                  <a:pt x="1" y="27"/>
                  <a:pt x="2" y="26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9" y="0"/>
                  <a:pt x="30" y="0"/>
                </a:cubicBezTo>
                <a:cubicBezTo>
                  <a:pt x="32" y="0"/>
                  <a:pt x="33" y="0"/>
                  <a:pt x="34" y="1"/>
                </a:cubicBezTo>
                <a:cubicBezTo>
                  <a:pt x="36" y="3"/>
                  <a:pt x="36" y="4"/>
                  <a:pt x="36" y="6"/>
                </a:cubicBezTo>
                <a:cubicBezTo>
                  <a:pt x="36" y="18"/>
                  <a:pt x="36" y="18"/>
                  <a:pt x="36" y="18"/>
                </a:cubicBezTo>
                <a:cubicBezTo>
                  <a:pt x="133" y="18"/>
                  <a:pt x="133" y="18"/>
                  <a:pt x="133" y="18"/>
                </a:cubicBezTo>
                <a:cubicBezTo>
                  <a:pt x="133" y="6"/>
                  <a:pt x="133" y="6"/>
                  <a:pt x="133" y="6"/>
                </a:cubicBezTo>
                <a:cubicBezTo>
                  <a:pt x="133" y="4"/>
                  <a:pt x="134" y="3"/>
                  <a:pt x="135" y="1"/>
                </a:cubicBezTo>
                <a:cubicBezTo>
                  <a:pt x="136" y="0"/>
                  <a:pt x="137" y="0"/>
                  <a:pt x="139" y="0"/>
                </a:cubicBezTo>
                <a:cubicBezTo>
                  <a:pt x="141" y="0"/>
                  <a:pt x="142" y="0"/>
                  <a:pt x="143" y="1"/>
                </a:cubicBezTo>
                <a:cubicBezTo>
                  <a:pt x="168" y="26"/>
                  <a:pt x="168" y="26"/>
                  <a:pt x="168" y="26"/>
                </a:cubicBezTo>
                <a:cubicBezTo>
                  <a:pt x="169" y="27"/>
                  <a:pt x="169" y="28"/>
                  <a:pt x="169" y="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23" name="Freeform 125">
            <a:extLst>
              <a:ext uri="{FF2B5EF4-FFF2-40B4-BE49-F238E27FC236}">
                <a16:creationId xmlns:a16="http://schemas.microsoft.com/office/drawing/2014/main" id="{1D66C0A9-DE9B-4C14-B7A0-C9A8B0CDD8C1}"/>
              </a:ext>
            </a:extLst>
          </p:cNvPr>
          <p:cNvSpPr>
            <a:spLocks noEditPoints="1"/>
          </p:cNvSpPr>
          <p:nvPr/>
        </p:nvSpPr>
        <p:spPr bwMode="auto">
          <a:xfrm>
            <a:off x="2925963" y="2781432"/>
            <a:ext cx="466449" cy="350740"/>
          </a:xfrm>
          <a:custGeom>
            <a:avLst/>
            <a:gdLst>
              <a:gd name="T0" fmla="*/ 129 w 129"/>
              <a:gd name="T1" fmla="*/ 89 h 97"/>
              <a:gd name="T2" fmla="*/ 129 w 129"/>
              <a:gd name="T3" fmla="*/ 97 h 97"/>
              <a:gd name="T4" fmla="*/ 0 w 129"/>
              <a:gd name="T5" fmla="*/ 97 h 97"/>
              <a:gd name="T6" fmla="*/ 0 w 129"/>
              <a:gd name="T7" fmla="*/ 0 h 97"/>
              <a:gd name="T8" fmla="*/ 8 w 129"/>
              <a:gd name="T9" fmla="*/ 0 h 97"/>
              <a:gd name="T10" fmla="*/ 8 w 129"/>
              <a:gd name="T11" fmla="*/ 89 h 97"/>
              <a:gd name="T12" fmla="*/ 129 w 129"/>
              <a:gd name="T13" fmla="*/ 89 h 97"/>
              <a:gd name="T14" fmla="*/ 40 w 129"/>
              <a:gd name="T15" fmla="*/ 49 h 97"/>
              <a:gd name="T16" fmla="*/ 40 w 129"/>
              <a:gd name="T17" fmla="*/ 81 h 97"/>
              <a:gd name="T18" fmla="*/ 24 w 129"/>
              <a:gd name="T19" fmla="*/ 81 h 97"/>
              <a:gd name="T20" fmla="*/ 24 w 129"/>
              <a:gd name="T21" fmla="*/ 49 h 97"/>
              <a:gd name="T22" fmla="*/ 40 w 129"/>
              <a:gd name="T23" fmla="*/ 49 h 97"/>
              <a:gd name="T24" fmla="*/ 65 w 129"/>
              <a:gd name="T25" fmla="*/ 17 h 97"/>
              <a:gd name="T26" fmla="*/ 65 w 129"/>
              <a:gd name="T27" fmla="*/ 81 h 97"/>
              <a:gd name="T28" fmla="*/ 49 w 129"/>
              <a:gd name="T29" fmla="*/ 81 h 97"/>
              <a:gd name="T30" fmla="*/ 49 w 129"/>
              <a:gd name="T31" fmla="*/ 17 h 97"/>
              <a:gd name="T32" fmla="*/ 65 w 129"/>
              <a:gd name="T33" fmla="*/ 17 h 97"/>
              <a:gd name="T34" fmla="*/ 89 w 129"/>
              <a:gd name="T35" fmla="*/ 33 h 97"/>
              <a:gd name="T36" fmla="*/ 89 w 129"/>
              <a:gd name="T37" fmla="*/ 81 h 97"/>
              <a:gd name="T38" fmla="*/ 73 w 129"/>
              <a:gd name="T39" fmla="*/ 81 h 97"/>
              <a:gd name="T40" fmla="*/ 73 w 129"/>
              <a:gd name="T41" fmla="*/ 33 h 97"/>
              <a:gd name="T42" fmla="*/ 89 w 129"/>
              <a:gd name="T43" fmla="*/ 33 h 97"/>
              <a:gd name="T44" fmla="*/ 112 w 129"/>
              <a:gd name="T45" fmla="*/ 8 h 97"/>
              <a:gd name="T46" fmla="*/ 112 w 129"/>
              <a:gd name="T47" fmla="*/ 81 h 97"/>
              <a:gd name="T48" fmla="*/ 97 w 129"/>
              <a:gd name="T49" fmla="*/ 81 h 97"/>
              <a:gd name="T50" fmla="*/ 97 w 129"/>
              <a:gd name="T51" fmla="*/ 8 h 97"/>
              <a:gd name="T52" fmla="*/ 112 w 129"/>
              <a:gd name="T53" fmla="*/ 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9" h="97">
                <a:moveTo>
                  <a:pt x="129" y="89"/>
                </a:moveTo>
                <a:lnTo>
                  <a:pt x="129" y="97"/>
                </a:lnTo>
                <a:lnTo>
                  <a:pt x="0" y="97"/>
                </a:lnTo>
                <a:lnTo>
                  <a:pt x="0" y="0"/>
                </a:lnTo>
                <a:lnTo>
                  <a:pt x="8" y="0"/>
                </a:lnTo>
                <a:lnTo>
                  <a:pt x="8" y="89"/>
                </a:lnTo>
                <a:lnTo>
                  <a:pt x="129" y="89"/>
                </a:lnTo>
                <a:close/>
                <a:moveTo>
                  <a:pt x="40" y="49"/>
                </a:moveTo>
                <a:lnTo>
                  <a:pt x="40" y="81"/>
                </a:lnTo>
                <a:lnTo>
                  <a:pt x="24" y="81"/>
                </a:lnTo>
                <a:lnTo>
                  <a:pt x="24" y="49"/>
                </a:lnTo>
                <a:lnTo>
                  <a:pt x="40" y="49"/>
                </a:lnTo>
                <a:close/>
                <a:moveTo>
                  <a:pt x="65" y="17"/>
                </a:moveTo>
                <a:lnTo>
                  <a:pt x="65" y="81"/>
                </a:lnTo>
                <a:lnTo>
                  <a:pt x="49" y="81"/>
                </a:lnTo>
                <a:lnTo>
                  <a:pt x="49" y="17"/>
                </a:lnTo>
                <a:lnTo>
                  <a:pt x="65" y="17"/>
                </a:lnTo>
                <a:close/>
                <a:moveTo>
                  <a:pt x="89" y="33"/>
                </a:moveTo>
                <a:lnTo>
                  <a:pt x="89" y="81"/>
                </a:lnTo>
                <a:lnTo>
                  <a:pt x="73" y="81"/>
                </a:lnTo>
                <a:lnTo>
                  <a:pt x="73" y="33"/>
                </a:lnTo>
                <a:lnTo>
                  <a:pt x="89" y="33"/>
                </a:lnTo>
                <a:close/>
                <a:moveTo>
                  <a:pt x="112" y="8"/>
                </a:moveTo>
                <a:lnTo>
                  <a:pt x="112" y="81"/>
                </a:lnTo>
                <a:lnTo>
                  <a:pt x="97" y="81"/>
                </a:lnTo>
                <a:lnTo>
                  <a:pt x="97" y="8"/>
                </a:lnTo>
                <a:lnTo>
                  <a:pt x="112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24" name="Freeform 126">
            <a:extLst>
              <a:ext uri="{FF2B5EF4-FFF2-40B4-BE49-F238E27FC236}">
                <a16:creationId xmlns:a16="http://schemas.microsoft.com/office/drawing/2014/main" id="{C3959087-6FDF-4F13-BF77-CECC2B980455}"/>
              </a:ext>
            </a:extLst>
          </p:cNvPr>
          <p:cNvSpPr>
            <a:spLocks noEditPoints="1"/>
          </p:cNvSpPr>
          <p:nvPr/>
        </p:nvSpPr>
        <p:spPr bwMode="auto">
          <a:xfrm>
            <a:off x="3490038" y="2781432"/>
            <a:ext cx="347122" cy="350740"/>
          </a:xfrm>
          <a:custGeom>
            <a:avLst/>
            <a:gdLst>
              <a:gd name="T0" fmla="*/ 145 w 145"/>
              <a:gd name="T1" fmla="*/ 28 h 146"/>
              <a:gd name="T2" fmla="*/ 145 w 145"/>
              <a:gd name="T3" fmla="*/ 118 h 146"/>
              <a:gd name="T4" fmla="*/ 137 w 145"/>
              <a:gd name="T5" fmla="*/ 138 h 146"/>
              <a:gd name="T6" fmla="*/ 118 w 145"/>
              <a:gd name="T7" fmla="*/ 146 h 146"/>
              <a:gd name="T8" fmla="*/ 27 w 145"/>
              <a:gd name="T9" fmla="*/ 146 h 146"/>
              <a:gd name="T10" fmla="*/ 8 w 145"/>
              <a:gd name="T11" fmla="*/ 138 h 146"/>
              <a:gd name="T12" fmla="*/ 0 w 145"/>
              <a:gd name="T13" fmla="*/ 118 h 146"/>
              <a:gd name="T14" fmla="*/ 0 w 145"/>
              <a:gd name="T15" fmla="*/ 28 h 146"/>
              <a:gd name="T16" fmla="*/ 8 w 145"/>
              <a:gd name="T17" fmla="*/ 8 h 146"/>
              <a:gd name="T18" fmla="*/ 27 w 145"/>
              <a:gd name="T19" fmla="*/ 0 h 146"/>
              <a:gd name="T20" fmla="*/ 118 w 145"/>
              <a:gd name="T21" fmla="*/ 0 h 146"/>
              <a:gd name="T22" fmla="*/ 137 w 145"/>
              <a:gd name="T23" fmla="*/ 8 h 146"/>
              <a:gd name="T24" fmla="*/ 145 w 145"/>
              <a:gd name="T25" fmla="*/ 28 h 146"/>
              <a:gd name="T26" fmla="*/ 121 w 145"/>
              <a:gd name="T27" fmla="*/ 46 h 146"/>
              <a:gd name="T28" fmla="*/ 110 w 145"/>
              <a:gd name="T29" fmla="*/ 49 h 146"/>
              <a:gd name="T30" fmla="*/ 118 w 145"/>
              <a:gd name="T31" fmla="*/ 38 h 146"/>
              <a:gd name="T32" fmla="*/ 106 w 145"/>
              <a:gd name="T33" fmla="*/ 43 h 146"/>
              <a:gd name="T34" fmla="*/ 91 w 145"/>
              <a:gd name="T35" fmla="*/ 37 h 146"/>
              <a:gd name="T36" fmla="*/ 77 w 145"/>
              <a:gd name="T37" fmla="*/ 42 h 146"/>
              <a:gd name="T38" fmla="*/ 71 w 145"/>
              <a:gd name="T39" fmla="*/ 56 h 146"/>
              <a:gd name="T40" fmla="*/ 72 w 145"/>
              <a:gd name="T41" fmla="*/ 61 h 146"/>
              <a:gd name="T42" fmla="*/ 49 w 145"/>
              <a:gd name="T43" fmla="*/ 55 h 146"/>
              <a:gd name="T44" fmla="*/ 31 w 145"/>
              <a:gd name="T45" fmla="*/ 40 h 146"/>
              <a:gd name="T46" fmla="*/ 28 w 145"/>
              <a:gd name="T47" fmla="*/ 50 h 146"/>
              <a:gd name="T48" fmla="*/ 37 w 145"/>
              <a:gd name="T49" fmla="*/ 67 h 146"/>
              <a:gd name="T50" fmla="*/ 27 w 145"/>
              <a:gd name="T51" fmla="*/ 64 h 146"/>
              <a:gd name="T52" fmla="*/ 27 w 145"/>
              <a:gd name="T53" fmla="*/ 65 h 146"/>
              <a:gd name="T54" fmla="*/ 32 w 145"/>
              <a:gd name="T55" fmla="*/ 77 h 146"/>
              <a:gd name="T56" fmla="*/ 44 w 145"/>
              <a:gd name="T57" fmla="*/ 84 h 146"/>
              <a:gd name="T58" fmla="*/ 39 w 145"/>
              <a:gd name="T59" fmla="*/ 85 h 146"/>
              <a:gd name="T60" fmla="*/ 35 w 145"/>
              <a:gd name="T61" fmla="*/ 84 h 146"/>
              <a:gd name="T62" fmla="*/ 42 w 145"/>
              <a:gd name="T63" fmla="*/ 94 h 146"/>
              <a:gd name="T64" fmla="*/ 54 w 145"/>
              <a:gd name="T65" fmla="*/ 98 h 146"/>
              <a:gd name="T66" fmla="*/ 29 w 145"/>
              <a:gd name="T67" fmla="*/ 107 h 146"/>
              <a:gd name="T68" fmla="*/ 24 w 145"/>
              <a:gd name="T69" fmla="*/ 106 h 146"/>
              <a:gd name="T70" fmla="*/ 55 w 145"/>
              <a:gd name="T71" fmla="*/ 115 h 146"/>
              <a:gd name="T72" fmla="*/ 75 w 145"/>
              <a:gd name="T73" fmla="*/ 112 h 146"/>
              <a:gd name="T74" fmla="*/ 90 w 145"/>
              <a:gd name="T75" fmla="*/ 103 h 146"/>
              <a:gd name="T76" fmla="*/ 102 w 145"/>
              <a:gd name="T77" fmla="*/ 90 h 146"/>
              <a:gd name="T78" fmla="*/ 109 w 145"/>
              <a:gd name="T79" fmla="*/ 75 h 146"/>
              <a:gd name="T80" fmla="*/ 111 w 145"/>
              <a:gd name="T81" fmla="*/ 59 h 146"/>
              <a:gd name="T82" fmla="*/ 111 w 145"/>
              <a:gd name="T83" fmla="*/ 56 h 146"/>
              <a:gd name="T84" fmla="*/ 121 w 145"/>
              <a:gd name="T85" fmla="*/ 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3" y="132"/>
                  <a:pt x="137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3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7" y="8"/>
                </a:cubicBezTo>
                <a:cubicBezTo>
                  <a:pt x="143" y="14"/>
                  <a:pt x="145" y="20"/>
                  <a:pt x="145" y="28"/>
                </a:cubicBezTo>
                <a:close/>
                <a:moveTo>
                  <a:pt x="121" y="46"/>
                </a:moveTo>
                <a:cubicBezTo>
                  <a:pt x="118" y="47"/>
                  <a:pt x="114" y="49"/>
                  <a:pt x="110" y="49"/>
                </a:cubicBezTo>
                <a:cubicBezTo>
                  <a:pt x="114" y="47"/>
                  <a:pt x="117" y="43"/>
                  <a:pt x="118" y="38"/>
                </a:cubicBezTo>
                <a:cubicBezTo>
                  <a:pt x="114" y="40"/>
                  <a:pt x="110" y="42"/>
                  <a:pt x="106" y="43"/>
                </a:cubicBezTo>
                <a:cubicBezTo>
                  <a:pt x="102" y="39"/>
                  <a:pt x="97" y="37"/>
                  <a:pt x="91" y="37"/>
                </a:cubicBezTo>
                <a:cubicBezTo>
                  <a:pt x="86" y="37"/>
                  <a:pt x="81" y="39"/>
                  <a:pt x="77" y="42"/>
                </a:cubicBezTo>
                <a:cubicBezTo>
                  <a:pt x="73" y="46"/>
                  <a:pt x="71" y="51"/>
                  <a:pt x="71" y="56"/>
                </a:cubicBezTo>
                <a:cubicBezTo>
                  <a:pt x="71" y="58"/>
                  <a:pt x="72" y="60"/>
                  <a:pt x="72" y="61"/>
                </a:cubicBezTo>
                <a:cubicBezTo>
                  <a:pt x="64" y="61"/>
                  <a:pt x="56" y="59"/>
                  <a:pt x="49" y="55"/>
                </a:cubicBezTo>
                <a:cubicBezTo>
                  <a:pt x="42" y="51"/>
                  <a:pt x="36" y="46"/>
                  <a:pt x="31" y="40"/>
                </a:cubicBezTo>
                <a:cubicBezTo>
                  <a:pt x="29" y="43"/>
                  <a:pt x="28" y="47"/>
                  <a:pt x="28" y="50"/>
                </a:cubicBezTo>
                <a:cubicBezTo>
                  <a:pt x="28" y="57"/>
                  <a:pt x="31" y="63"/>
                  <a:pt x="37" y="67"/>
                </a:cubicBezTo>
                <a:cubicBezTo>
                  <a:pt x="34" y="67"/>
                  <a:pt x="31" y="66"/>
                  <a:pt x="27" y="64"/>
                </a:cubicBezTo>
                <a:cubicBezTo>
                  <a:pt x="27" y="65"/>
                  <a:pt x="27" y="65"/>
                  <a:pt x="27" y="65"/>
                </a:cubicBezTo>
                <a:cubicBezTo>
                  <a:pt x="27" y="69"/>
                  <a:pt x="29" y="73"/>
                  <a:pt x="32" y="77"/>
                </a:cubicBezTo>
                <a:cubicBezTo>
                  <a:pt x="35" y="81"/>
                  <a:pt x="39" y="83"/>
                  <a:pt x="44" y="84"/>
                </a:cubicBezTo>
                <a:cubicBezTo>
                  <a:pt x="42" y="85"/>
                  <a:pt x="40" y="85"/>
                  <a:pt x="39" y="85"/>
                </a:cubicBezTo>
                <a:cubicBezTo>
                  <a:pt x="38" y="85"/>
                  <a:pt x="37" y="85"/>
                  <a:pt x="35" y="84"/>
                </a:cubicBezTo>
                <a:cubicBezTo>
                  <a:pt x="36" y="88"/>
                  <a:pt x="39" y="92"/>
                  <a:pt x="42" y="94"/>
                </a:cubicBezTo>
                <a:cubicBezTo>
                  <a:pt x="46" y="97"/>
                  <a:pt x="49" y="98"/>
                  <a:pt x="54" y="98"/>
                </a:cubicBezTo>
                <a:cubicBezTo>
                  <a:pt x="46" y="104"/>
                  <a:pt x="38" y="107"/>
                  <a:pt x="29" y="107"/>
                </a:cubicBezTo>
                <a:cubicBezTo>
                  <a:pt x="27" y="107"/>
                  <a:pt x="26" y="107"/>
                  <a:pt x="24" y="106"/>
                </a:cubicBezTo>
                <a:cubicBezTo>
                  <a:pt x="34" y="112"/>
                  <a:pt x="44" y="115"/>
                  <a:pt x="55" y="115"/>
                </a:cubicBezTo>
                <a:cubicBezTo>
                  <a:pt x="62" y="115"/>
                  <a:pt x="68" y="114"/>
                  <a:pt x="75" y="112"/>
                </a:cubicBezTo>
                <a:cubicBezTo>
                  <a:pt x="81" y="110"/>
                  <a:pt x="86" y="107"/>
                  <a:pt x="90" y="103"/>
                </a:cubicBezTo>
                <a:cubicBezTo>
                  <a:pt x="95" y="99"/>
                  <a:pt x="99" y="95"/>
                  <a:pt x="102" y="90"/>
                </a:cubicBezTo>
                <a:cubicBezTo>
                  <a:pt x="105" y="85"/>
                  <a:pt x="107" y="80"/>
                  <a:pt x="109" y="75"/>
                </a:cubicBezTo>
                <a:cubicBezTo>
                  <a:pt x="111" y="69"/>
                  <a:pt x="111" y="64"/>
                  <a:pt x="111" y="59"/>
                </a:cubicBezTo>
                <a:cubicBezTo>
                  <a:pt x="111" y="58"/>
                  <a:pt x="111" y="57"/>
                  <a:pt x="111" y="56"/>
                </a:cubicBezTo>
                <a:cubicBezTo>
                  <a:pt x="115" y="53"/>
                  <a:pt x="118" y="50"/>
                  <a:pt x="121" y="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25" name="Freeform 127">
            <a:extLst>
              <a:ext uri="{FF2B5EF4-FFF2-40B4-BE49-F238E27FC236}">
                <a16:creationId xmlns:a16="http://schemas.microsoft.com/office/drawing/2014/main" id="{527BF85E-B96E-40DD-AB60-298468FEAC09}"/>
              </a:ext>
            </a:extLst>
          </p:cNvPr>
          <p:cNvSpPr/>
          <p:nvPr/>
        </p:nvSpPr>
        <p:spPr bwMode="auto">
          <a:xfrm>
            <a:off x="3938405" y="2781432"/>
            <a:ext cx="347122" cy="350740"/>
          </a:xfrm>
          <a:custGeom>
            <a:avLst/>
            <a:gdLst>
              <a:gd name="T0" fmla="*/ 145 w 145"/>
              <a:gd name="T1" fmla="*/ 118 h 146"/>
              <a:gd name="T2" fmla="*/ 137 w 145"/>
              <a:gd name="T3" fmla="*/ 138 h 146"/>
              <a:gd name="T4" fmla="*/ 118 w 145"/>
              <a:gd name="T5" fmla="*/ 146 h 146"/>
              <a:gd name="T6" fmla="*/ 100 w 145"/>
              <a:gd name="T7" fmla="*/ 146 h 146"/>
              <a:gd name="T8" fmla="*/ 100 w 145"/>
              <a:gd name="T9" fmla="*/ 88 h 146"/>
              <a:gd name="T10" fmla="*/ 119 w 145"/>
              <a:gd name="T11" fmla="*/ 88 h 146"/>
              <a:gd name="T12" fmla="*/ 122 w 145"/>
              <a:gd name="T13" fmla="*/ 67 h 146"/>
              <a:gd name="T14" fmla="*/ 100 w 145"/>
              <a:gd name="T15" fmla="*/ 67 h 146"/>
              <a:gd name="T16" fmla="*/ 100 w 145"/>
              <a:gd name="T17" fmla="*/ 53 h 146"/>
              <a:gd name="T18" fmla="*/ 102 w 145"/>
              <a:gd name="T19" fmla="*/ 46 h 146"/>
              <a:gd name="T20" fmla="*/ 111 w 145"/>
              <a:gd name="T21" fmla="*/ 43 h 146"/>
              <a:gd name="T22" fmla="*/ 124 w 145"/>
              <a:gd name="T23" fmla="*/ 43 h 146"/>
              <a:gd name="T24" fmla="*/ 124 w 145"/>
              <a:gd name="T25" fmla="*/ 23 h 146"/>
              <a:gd name="T26" fmla="*/ 107 w 145"/>
              <a:gd name="T27" fmla="*/ 22 h 146"/>
              <a:gd name="T28" fmla="*/ 86 w 145"/>
              <a:gd name="T29" fmla="*/ 30 h 146"/>
              <a:gd name="T30" fmla="*/ 79 w 145"/>
              <a:gd name="T31" fmla="*/ 51 h 146"/>
              <a:gd name="T32" fmla="*/ 79 w 145"/>
              <a:gd name="T33" fmla="*/ 67 h 146"/>
              <a:gd name="T34" fmla="*/ 57 w 145"/>
              <a:gd name="T35" fmla="*/ 67 h 146"/>
              <a:gd name="T36" fmla="*/ 57 w 145"/>
              <a:gd name="T37" fmla="*/ 88 h 146"/>
              <a:gd name="T38" fmla="*/ 79 w 145"/>
              <a:gd name="T39" fmla="*/ 88 h 146"/>
              <a:gd name="T40" fmla="*/ 79 w 145"/>
              <a:gd name="T41" fmla="*/ 146 h 146"/>
              <a:gd name="T42" fmla="*/ 27 w 145"/>
              <a:gd name="T43" fmla="*/ 146 h 146"/>
              <a:gd name="T44" fmla="*/ 8 w 145"/>
              <a:gd name="T45" fmla="*/ 138 h 146"/>
              <a:gd name="T46" fmla="*/ 0 w 145"/>
              <a:gd name="T47" fmla="*/ 118 h 146"/>
              <a:gd name="T48" fmla="*/ 0 w 145"/>
              <a:gd name="T49" fmla="*/ 28 h 146"/>
              <a:gd name="T50" fmla="*/ 8 w 145"/>
              <a:gd name="T51" fmla="*/ 8 h 146"/>
              <a:gd name="T52" fmla="*/ 27 w 145"/>
              <a:gd name="T53" fmla="*/ 0 h 146"/>
              <a:gd name="T54" fmla="*/ 118 w 145"/>
              <a:gd name="T55" fmla="*/ 0 h 146"/>
              <a:gd name="T56" fmla="*/ 137 w 145"/>
              <a:gd name="T57" fmla="*/ 8 h 146"/>
              <a:gd name="T58" fmla="*/ 145 w 145"/>
              <a:gd name="T59" fmla="*/ 28 h 146"/>
              <a:gd name="T60" fmla="*/ 145 w 145"/>
              <a:gd name="T61" fmla="*/ 11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5" h="146">
                <a:moveTo>
                  <a:pt x="145" y="118"/>
                </a:moveTo>
                <a:cubicBezTo>
                  <a:pt x="145" y="126"/>
                  <a:pt x="142" y="132"/>
                  <a:pt x="137" y="138"/>
                </a:cubicBezTo>
                <a:cubicBezTo>
                  <a:pt x="132" y="143"/>
                  <a:pt x="125" y="146"/>
                  <a:pt x="118" y="146"/>
                </a:cubicBezTo>
                <a:cubicBezTo>
                  <a:pt x="100" y="146"/>
                  <a:pt x="100" y="146"/>
                  <a:pt x="100" y="146"/>
                </a:cubicBezTo>
                <a:cubicBezTo>
                  <a:pt x="100" y="88"/>
                  <a:pt x="100" y="88"/>
                  <a:pt x="100" y="88"/>
                </a:cubicBezTo>
                <a:cubicBezTo>
                  <a:pt x="119" y="88"/>
                  <a:pt x="119" y="88"/>
                  <a:pt x="119" y="88"/>
                </a:cubicBezTo>
                <a:cubicBezTo>
                  <a:pt x="122" y="67"/>
                  <a:pt x="122" y="67"/>
                  <a:pt x="122" y="67"/>
                </a:cubicBezTo>
                <a:cubicBezTo>
                  <a:pt x="100" y="67"/>
                  <a:pt x="100" y="67"/>
                  <a:pt x="100" y="67"/>
                </a:cubicBezTo>
                <a:cubicBezTo>
                  <a:pt x="100" y="53"/>
                  <a:pt x="100" y="53"/>
                  <a:pt x="100" y="53"/>
                </a:cubicBezTo>
                <a:cubicBezTo>
                  <a:pt x="100" y="50"/>
                  <a:pt x="101" y="47"/>
                  <a:pt x="102" y="46"/>
                </a:cubicBezTo>
                <a:cubicBezTo>
                  <a:pt x="104" y="44"/>
                  <a:pt x="107" y="43"/>
                  <a:pt x="111" y="43"/>
                </a:cubicBezTo>
                <a:cubicBezTo>
                  <a:pt x="124" y="43"/>
                  <a:pt x="124" y="43"/>
                  <a:pt x="124" y="43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18" y="23"/>
                  <a:pt x="112" y="22"/>
                  <a:pt x="107" y="22"/>
                </a:cubicBezTo>
                <a:cubicBezTo>
                  <a:pt x="98" y="22"/>
                  <a:pt x="91" y="25"/>
                  <a:pt x="86" y="30"/>
                </a:cubicBezTo>
                <a:cubicBezTo>
                  <a:pt x="81" y="35"/>
                  <a:pt x="79" y="42"/>
                  <a:pt x="79" y="51"/>
                </a:cubicBezTo>
                <a:cubicBezTo>
                  <a:pt x="79" y="67"/>
                  <a:pt x="79" y="67"/>
                  <a:pt x="79" y="67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ubicBezTo>
                  <a:pt x="79" y="88"/>
                  <a:pt x="79" y="88"/>
                  <a:pt x="79" y="88"/>
                </a:cubicBezTo>
                <a:cubicBezTo>
                  <a:pt x="79" y="146"/>
                  <a:pt x="79" y="146"/>
                  <a:pt x="79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3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5" y="0"/>
                  <a:pt x="132" y="3"/>
                  <a:pt x="137" y="8"/>
                </a:cubicBezTo>
                <a:cubicBezTo>
                  <a:pt x="142" y="14"/>
                  <a:pt x="145" y="20"/>
                  <a:pt x="145" y="28"/>
                </a:cubicBezTo>
                <a:lnTo>
                  <a:pt x="145" y="11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26" name="Freeform 128">
            <a:extLst>
              <a:ext uri="{FF2B5EF4-FFF2-40B4-BE49-F238E27FC236}">
                <a16:creationId xmlns:a16="http://schemas.microsoft.com/office/drawing/2014/main" id="{77926DB3-06D7-4923-A2C9-DE8560E35AE1}"/>
              </a:ext>
            </a:extLst>
          </p:cNvPr>
          <p:cNvSpPr>
            <a:spLocks noEditPoints="1"/>
          </p:cNvSpPr>
          <p:nvPr/>
        </p:nvSpPr>
        <p:spPr bwMode="auto">
          <a:xfrm>
            <a:off x="4386773" y="2781432"/>
            <a:ext cx="404977" cy="350740"/>
          </a:xfrm>
          <a:custGeom>
            <a:avLst/>
            <a:gdLst>
              <a:gd name="T0" fmla="*/ 169 w 169"/>
              <a:gd name="T1" fmla="*/ 12 h 146"/>
              <a:gd name="T2" fmla="*/ 169 w 169"/>
              <a:gd name="T3" fmla="*/ 133 h 146"/>
              <a:gd name="T4" fmla="*/ 166 w 169"/>
              <a:gd name="T5" fmla="*/ 142 h 146"/>
              <a:gd name="T6" fmla="*/ 157 w 169"/>
              <a:gd name="T7" fmla="*/ 146 h 146"/>
              <a:gd name="T8" fmla="*/ 12 w 169"/>
              <a:gd name="T9" fmla="*/ 146 h 146"/>
              <a:gd name="T10" fmla="*/ 3 w 169"/>
              <a:gd name="T11" fmla="*/ 142 h 146"/>
              <a:gd name="T12" fmla="*/ 0 w 169"/>
              <a:gd name="T13" fmla="*/ 133 h 146"/>
              <a:gd name="T14" fmla="*/ 0 w 169"/>
              <a:gd name="T15" fmla="*/ 12 h 146"/>
              <a:gd name="T16" fmla="*/ 3 w 169"/>
              <a:gd name="T17" fmla="*/ 4 h 146"/>
              <a:gd name="T18" fmla="*/ 12 w 169"/>
              <a:gd name="T19" fmla="*/ 0 h 146"/>
              <a:gd name="T20" fmla="*/ 157 w 169"/>
              <a:gd name="T21" fmla="*/ 0 h 146"/>
              <a:gd name="T22" fmla="*/ 166 w 169"/>
              <a:gd name="T23" fmla="*/ 4 h 146"/>
              <a:gd name="T24" fmla="*/ 169 w 169"/>
              <a:gd name="T25" fmla="*/ 12 h 146"/>
              <a:gd name="T26" fmla="*/ 12 w 169"/>
              <a:gd name="T27" fmla="*/ 37 h 146"/>
              <a:gd name="T28" fmla="*/ 157 w 169"/>
              <a:gd name="T29" fmla="*/ 37 h 146"/>
              <a:gd name="T30" fmla="*/ 157 w 169"/>
              <a:gd name="T31" fmla="*/ 25 h 146"/>
              <a:gd name="T32" fmla="*/ 157 w 169"/>
              <a:gd name="T33" fmla="*/ 12 h 146"/>
              <a:gd name="T34" fmla="*/ 79 w 169"/>
              <a:gd name="T35" fmla="*/ 12 h 146"/>
              <a:gd name="T36" fmla="*/ 73 w 169"/>
              <a:gd name="T37" fmla="*/ 25 h 146"/>
              <a:gd name="T38" fmla="*/ 12 w 169"/>
              <a:gd name="T39" fmla="*/ 25 h 146"/>
              <a:gd name="T40" fmla="*/ 12 w 169"/>
              <a:gd name="T41" fmla="*/ 37 h 146"/>
              <a:gd name="T42" fmla="*/ 12 w 169"/>
              <a:gd name="T43" fmla="*/ 133 h 146"/>
              <a:gd name="T44" fmla="*/ 157 w 169"/>
              <a:gd name="T45" fmla="*/ 133 h 146"/>
              <a:gd name="T46" fmla="*/ 157 w 169"/>
              <a:gd name="T47" fmla="*/ 121 h 146"/>
              <a:gd name="T48" fmla="*/ 12 w 169"/>
              <a:gd name="T49" fmla="*/ 121 h 146"/>
              <a:gd name="T50" fmla="*/ 12 w 169"/>
              <a:gd name="T51" fmla="*/ 133 h 146"/>
              <a:gd name="T52" fmla="*/ 24 w 169"/>
              <a:gd name="T53" fmla="*/ 18 h 146"/>
              <a:gd name="T54" fmla="*/ 60 w 169"/>
              <a:gd name="T55" fmla="*/ 18 h 146"/>
              <a:gd name="T56" fmla="*/ 60 w 169"/>
              <a:gd name="T57" fmla="*/ 6 h 146"/>
              <a:gd name="T58" fmla="*/ 24 w 169"/>
              <a:gd name="T59" fmla="*/ 6 h 146"/>
              <a:gd name="T60" fmla="*/ 24 w 169"/>
              <a:gd name="T61" fmla="*/ 18 h 146"/>
              <a:gd name="T62" fmla="*/ 110 w 169"/>
              <a:gd name="T63" fmla="*/ 105 h 146"/>
              <a:gd name="T64" fmla="*/ 121 w 169"/>
              <a:gd name="T65" fmla="*/ 79 h 146"/>
              <a:gd name="T66" fmla="*/ 110 w 169"/>
              <a:gd name="T67" fmla="*/ 54 h 146"/>
              <a:gd name="T68" fmla="*/ 84 w 169"/>
              <a:gd name="T69" fmla="*/ 43 h 146"/>
              <a:gd name="T70" fmla="*/ 59 w 169"/>
              <a:gd name="T71" fmla="*/ 54 h 146"/>
              <a:gd name="T72" fmla="*/ 48 w 169"/>
              <a:gd name="T73" fmla="*/ 79 h 146"/>
              <a:gd name="T74" fmla="*/ 59 w 169"/>
              <a:gd name="T75" fmla="*/ 105 h 146"/>
              <a:gd name="T76" fmla="*/ 84 w 169"/>
              <a:gd name="T77" fmla="*/ 115 h 146"/>
              <a:gd name="T78" fmla="*/ 110 w 169"/>
              <a:gd name="T79" fmla="*/ 105 h 146"/>
              <a:gd name="T80" fmla="*/ 101 w 169"/>
              <a:gd name="T81" fmla="*/ 62 h 146"/>
              <a:gd name="T82" fmla="*/ 109 w 169"/>
              <a:gd name="T83" fmla="*/ 79 h 146"/>
              <a:gd name="T84" fmla="*/ 101 w 169"/>
              <a:gd name="T85" fmla="*/ 96 h 146"/>
              <a:gd name="T86" fmla="*/ 84 w 169"/>
              <a:gd name="T87" fmla="*/ 103 h 146"/>
              <a:gd name="T88" fmla="*/ 67 w 169"/>
              <a:gd name="T89" fmla="*/ 96 h 146"/>
              <a:gd name="T90" fmla="*/ 60 w 169"/>
              <a:gd name="T91" fmla="*/ 79 h 146"/>
              <a:gd name="T92" fmla="*/ 67 w 169"/>
              <a:gd name="T93" fmla="*/ 62 h 146"/>
              <a:gd name="T94" fmla="*/ 84 w 169"/>
              <a:gd name="T95" fmla="*/ 55 h 146"/>
              <a:gd name="T96" fmla="*/ 101 w 169"/>
              <a:gd name="T97" fmla="*/ 62 h 146"/>
              <a:gd name="T98" fmla="*/ 87 w 169"/>
              <a:gd name="T99" fmla="*/ 69 h 146"/>
              <a:gd name="T100" fmla="*/ 87 w 169"/>
              <a:gd name="T101" fmla="*/ 67 h 146"/>
              <a:gd name="T102" fmla="*/ 87 w 169"/>
              <a:gd name="T103" fmla="*/ 65 h 146"/>
              <a:gd name="T104" fmla="*/ 84 w 169"/>
              <a:gd name="T105" fmla="*/ 64 h 146"/>
              <a:gd name="T106" fmla="*/ 74 w 169"/>
              <a:gd name="T107" fmla="*/ 68 h 146"/>
              <a:gd name="T108" fmla="*/ 69 w 169"/>
              <a:gd name="T109" fmla="*/ 79 h 146"/>
              <a:gd name="T110" fmla="*/ 70 w 169"/>
              <a:gd name="T111" fmla="*/ 81 h 146"/>
              <a:gd name="T112" fmla="*/ 72 w 169"/>
              <a:gd name="T113" fmla="*/ 82 h 146"/>
              <a:gd name="T114" fmla="*/ 74 w 169"/>
              <a:gd name="T115" fmla="*/ 81 h 146"/>
              <a:gd name="T116" fmla="*/ 75 w 169"/>
              <a:gd name="T117" fmla="*/ 79 h 146"/>
              <a:gd name="T118" fmla="*/ 78 w 169"/>
              <a:gd name="T119" fmla="*/ 73 h 146"/>
              <a:gd name="T120" fmla="*/ 84 w 169"/>
              <a:gd name="T121" fmla="*/ 70 h 146"/>
              <a:gd name="T122" fmla="*/ 87 w 169"/>
              <a:gd name="T123" fmla="*/ 6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9" h="146">
                <a:moveTo>
                  <a:pt x="169" y="12"/>
                </a:moveTo>
                <a:cubicBezTo>
                  <a:pt x="169" y="133"/>
                  <a:pt x="169" y="133"/>
                  <a:pt x="169" y="133"/>
                </a:cubicBezTo>
                <a:cubicBezTo>
                  <a:pt x="169" y="137"/>
                  <a:pt x="168" y="140"/>
                  <a:pt x="166" y="142"/>
                </a:cubicBezTo>
                <a:cubicBezTo>
                  <a:pt x="163" y="144"/>
                  <a:pt x="160" y="146"/>
                  <a:pt x="157" y="146"/>
                </a:cubicBezTo>
                <a:cubicBezTo>
                  <a:pt x="12" y="146"/>
                  <a:pt x="12" y="146"/>
                  <a:pt x="12" y="146"/>
                </a:cubicBezTo>
                <a:cubicBezTo>
                  <a:pt x="8" y="146"/>
                  <a:pt x="6" y="144"/>
                  <a:pt x="3" y="142"/>
                </a:cubicBezTo>
                <a:cubicBezTo>
                  <a:pt x="1" y="140"/>
                  <a:pt x="0" y="137"/>
                  <a:pt x="0" y="133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3" y="4"/>
                </a:cubicBezTo>
                <a:cubicBezTo>
                  <a:pt x="6" y="2"/>
                  <a:pt x="8" y="0"/>
                  <a:pt x="12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60" y="0"/>
                  <a:pt x="163" y="2"/>
                  <a:pt x="166" y="4"/>
                </a:cubicBezTo>
                <a:cubicBezTo>
                  <a:pt x="168" y="6"/>
                  <a:pt x="169" y="9"/>
                  <a:pt x="169" y="12"/>
                </a:cubicBezTo>
                <a:close/>
                <a:moveTo>
                  <a:pt x="12" y="37"/>
                </a:moveTo>
                <a:cubicBezTo>
                  <a:pt x="157" y="37"/>
                  <a:pt x="157" y="37"/>
                  <a:pt x="157" y="37"/>
                </a:cubicBezTo>
                <a:cubicBezTo>
                  <a:pt x="157" y="25"/>
                  <a:pt x="157" y="25"/>
                  <a:pt x="157" y="25"/>
                </a:cubicBezTo>
                <a:cubicBezTo>
                  <a:pt x="157" y="12"/>
                  <a:pt x="157" y="12"/>
                  <a:pt x="157" y="12"/>
                </a:cubicBezTo>
                <a:cubicBezTo>
                  <a:pt x="79" y="12"/>
                  <a:pt x="79" y="12"/>
                  <a:pt x="79" y="12"/>
                </a:cubicBezTo>
                <a:cubicBezTo>
                  <a:pt x="73" y="25"/>
                  <a:pt x="73" y="25"/>
                  <a:pt x="73" y="25"/>
                </a:cubicBezTo>
                <a:cubicBezTo>
                  <a:pt x="12" y="25"/>
                  <a:pt x="12" y="25"/>
                  <a:pt x="12" y="25"/>
                </a:cubicBezTo>
                <a:lnTo>
                  <a:pt x="12" y="37"/>
                </a:lnTo>
                <a:close/>
                <a:moveTo>
                  <a:pt x="12" y="133"/>
                </a:moveTo>
                <a:cubicBezTo>
                  <a:pt x="157" y="133"/>
                  <a:pt x="157" y="133"/>
                  <a:pt x="157" y="133"/>
                </a:cubicBezTo>
                <a:cubicBezTo>
                  <a:pt x="157" y="121"/>
                  <a:pt x="157" y="121"/>
                  <a:pt x="157" y="121"/>
                </a:cubicBezTo>
                <a:cubicBezTo>
                  <a:pt x="12" y="121"/>
                  <a:pt x="12" y="121"/>
                  <a:pt x="12" y="121"/>
                </a:cubicBezTo>
                <a:lnTo>
                  <a:pt x="12" y="133"/>
                </a:lnTo>
                <a:close/>
                <a:moveTo>
                  <a:pt x="24" y="18"/>
                </a:moveTo>
                <a:cubicBezTo>
                  <a:pt x="60" y="18"/>
                  <a:pt x="60" y="18"/>
                  <a:pt x="60" y="18"/>
                </a:cubicBezTo>
                <a:cubicBezTo>
                  <a:pt x="60" y="6"/>
                  <a:pt x="60" y="6"/>
                  <a:pt x="60" y="6"/>
                </a:cubicBezTo>
                <a:cubicBezTo>
                  <a:pt x="24" y="6"/>
                  <a:pt x="24" y="6"/>
                  <a:pt x="24" y="6"/>
                </a:cubicBezTo>
                <a:lnTo>
                  <a:pt x="24" y="18"/>
                </a:lnTo>
                <a:close/>
                <a:moveTo>
                  <a:pt x="110" y="105"/>
                </a:moveTo>
                <a:cubicBezTo>
                  <a:pt x="117" y="98"/>
                  <a:pt x="121" y="89"/>
                  <a:pt x="121" y="79"/>
                </a:cubicBezTo>
                <a:cubicBezTo>
                  <a:pt x="121" y="69"/>
                  <a:pt x="117" y="61"/>
                  <a:pt x="110" y="54"/>
                </a:cubicBezTo>
                <a:cubicBezTo>
                  <a:pt x="103" y="46"/>
                  <a:pt x="94" y="43"/>
                  <a:pt x="84" y="43"/>
                </a:cubicBezTo>
                <a:cubicBezTo>
                  <a:pt x="74" y="43"/>
                  <a:pt x="66" y="46"/>
                  <a:pt x="59" y="54"/>
                </a:cubicBezTo>
                <a:cubicBezTo>
                  <a:pt x="52" y="61"/>
                  <a:pt x="48" y="69"/>
                  <a:pt x="48" y="79"/>
                </a:cubicBezTo>
                <a:cubicBezTo>
                  <a:pt x="48" y="89"/>
                  <a:pt x="52" y="98"/>
                  <a:pt x="59" y="105"/>
                </a:cubicBezTo>
                <a:cubicBezTo>
                  <a:pt x="66" y="112"/>
                  <a:pt x="74" y="115"/>
                  <a:pt x="84" y="115"/>
                </a:cubicBezTo>
                <a:cubicBezTo>
                  <a:pt x="94" y="115"/>
                  <a:pt x="103" y="112"/>
                  <a:pt x="110" y="105"/>
                </a:cubicBezTo>
                <a:close/>
                <a:moveTo>
                  <a:pt x="101" y="62"/>
                </a:moveTo>
                <a:cubicBezTo>
                  <a:pt x="106" y="67"/>
                  <a:pt x="109" y="73"/>
                  <a:pt x="109" y="79"/>
                </a:cubicBezTo>
                <a:cubicBezTo>
                  <a:pt x="109" y="86"/>
                  <a:pt x="106" y="92"/>
                  <a:pt x="101" y="96"/>
                </a:cubicBezTo>
                <a:cubicBezTo>
                  <a:pt x="97" y="101"/>
                  <a:pt x="91" y="103"/>
                  <a:pt x="84" y="103"/>
                </a:cubicBezTo>
                <a:cubicBezTo>
                  <a:pt x="78" y="103"/>
                  <a:pt x="72" y="101"/>
                  <a:pt x="67" y="96"/>
                </a:cubicBezTo>
                <a:cubicBezTo>
                  <a:pt x="63" y="92"/>
                  <a:pt x="60" y="86"/>
                  <a:pt x="60" y="79"/>
                </a:cubicBezTo>
                <a:cubicBezTo>
                  <a:pt x="60" y="73"/>
                  <a:pt x="63" y="67"/>
                  <a:pt x="67" y="62"/>
                </a:cubicBezTo>
                <a:cubicBezTo>
                  <a:pt x="72" y="57"/>
                  <a:pt x="78" y="55"/>
                  <a:pt x="84" y="55"/>
                </a:cubicBezTo>
                <a:cubicBezTo>
                  <a:pt x="91" y="55"/>
                  <a:pt x="97" y="57"/>
                  <a:pt x="101" y="62"/>
                </a:cubicBezTo>
                <a:close/>
                <a:moveTo>
                  <a:pt x="87" y="69"/>
                </a:moveTo>
                <a:cubicBezTo>
                  <a:pt x="87" y="69"/>
                  <a:pt x="87" y="68"/>
                  <a:pt x="87" y="67"/>
                </a:cubicBezTo>
                <a:cubicBezTo>
                  <a:pt x="87" y="66"/>
                  <a:pt x="87" y="65"/>
                  <a:pt x="87" y="65"/>
                </a:cubicBezTo>
                <a:cubicBezTo>
                  <a:pt x="86" y="64"/>
                  <a:pt x="85" y="64"/>
                  <a:pt x="84" y="64"/>
                </a:cubicBezTo>
                <a:cubicBezTo>
                  <a:pt x="80" y="64"/>
                  <a:pt x="77" y="65"/>
                  <a:pt x="74" y="68"/>
                </a:cubicBezTo>
                <a:cubicBezTo>
                  <a:pt x="71" y="71"/>
                  <a:pt x="69" y="75"/>
                  <a:pt x="69" y="79"/>
                </a:cubicBezTo>
                <a:cubicBezTo>
                  <a:pt x="69" y="80"/>
                  <a:pt x="70" y="81"/>
                  <a:pt x="70" y="81"/>
                </a:cubicBezTo>
                <a:cubicBezTo>
                  <a:pt x="71" y="82"/>
                  <a:pt x="71" y="82"/>
                  <a:pt x="72" y="82"/>
                </a:cubicBezTo>
                <a:cubicBezTo>
                  <a:pt x="73" y="82"/>
                  <a:pt x="74" y="82"/>
                  <a:pt x="74" y="81"/>
                </a:cubicBezTo>
                <a:cubicBezTo>
                  <a:pt x="75" y="81"/>
                  <a:pt x="75" y="80"/>
                  <a:pt x="75" y="79"/>
                </a:cubicBezTo>
                <a:cubicBezTo>
                  <a:pt x="75" y="76"/>
                  <a:pt x="76" y="74"/>
                  <a:pt x="78" y="73"/>
                </a:cubicBezTo>
                <a:cubicBezTo>
                  <a:pt x="80" y="71"/>
                  <a:pt x="82" y="70"/>
                  <a:pt x="84" y="70"/>
                </a:cubicBezTo>
                <a:cubicBezTo>
                  <a:pt x="85" y="70"/>
                  <a:pt x="86" y="70"/>
                  <a:pt x="87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27" name="Freeform 129">
            <a:extLst>
              <a:ext uri="{FF2B5EF4-FFF2-40B4-BE49-F238E27FC236}">
                <a16:creationId xmlns:a16="http://schemas.microsoft.com/office/drawing/2014/main" id="{6F536173-6213-4698-B383-2A477BAA0D3F}"/>
              </a:ext>
            </a:extLst>
          </p:cNvPr>
          <p:cNvSpPr>
            <a:spLocks noEditPoints="1"/>
          </p:cNvSpPr>
          <p:nvPr/>
        </p:nvSpPr>
        <p:spPr bwMode="auto">
          <a:xfrm>
            <a:off x="4892995" y="2781432"/>
            <a:ext cx="383284" cy="365204"/>
          </a:xfrm>
          <a:custGeom>
            <a:avLst/>
            <a:gdLst>
              <a:gd name="T0" fmla="*/ 159 w 159"/>
              <a:gd name="T1" fmla="*/ 103 h 151"/>
              <a:gd name="T2" fmla="*/ 154 w 159"/>
              <a:gd name="T3" fmla="*/ 109 h 151"/>
              <a:gd name="T4" fmla="*/ 148 w 159"/>
              <a:gd name="T5" fmla="*/ 114 h 151"/>
              <a:gd name="T6" fmla="*/ 145 w 159"/>
              <a:gd name="T7" fmla="*/ 113 h 151"/>
              <a:gd name="T8" fmla="*/ 142 w 159"/>
              <a:gd name="T9" fmla="*/ 109 h 151"/>
              <a:gd name="T10" fmla="*/ 138 w 159"/>
              <a:gd name="T11" fmla="*/ 106 h 151"/>
              <a:gd name="T12" fmla="*/ 136 w 159"/>
              <a:gd name="T13" fmla="*/ 103 h 151"/>
              <a:gd name="T14" fmla="*/ 127 w 159"/>
              <a:gd name="T15" fmla="*/ 112 h 151"/>
              <a:gd name="T16" fmla="*/ 147 w 159"/>
              <a:gd name="T17" fmla="*/ 133 h 151"/>
              <a:gd name="T18" fmla="*/ 150 w 159"/>
              <a:gd name="T19" fmla="*/ 140 h 151"/>
              <a:gd name="T20" fmla="*/ 146 w 159"/>
              <a:gd name="T21" fmla="*/ 147 h 151"/>
              <a:gd name="T22" fmla="*/ 139 w 159"/>
              <a:gd name="T23" fmla="*/ 151 h 151"/>
              <a:gd name="T24" fmla="*/ 132 w 159"/>
              <a:gd name="T25" fmla="*/ 148 h 151"/>
              <a:gd name="T26" fmla="*/ 69 w 159"/>
              <a:gd name="T27" fmla="*/ 85 h 151"/>
              <a:gd name="T28" fmla="*/ 34 w 159"/>
              <a:gd name="T29" fmla="*/ 97 h 151"/>
              <a:gd name="T30" fmla="*/ 9 w 159"/>
              <a:gd name="T31" fmla="*/ 87 h 151"/>
              <a:gd name="T32" fmla="*/ 0 w 159"/>
              <a:gd name="T33" fmla="*/ 62 h 151"/>
              <a:gd name="T34" fmla="*/ 9 w 159"/>
              <a:gd name="T35" fmla="*/ 33 h 151"/>
              <a:gd name="T36" fmla="*/ 32 w 159"/>
              <a:gd name="T37" fmla="*/ 9 h 151"/>
              <a:gd name="T38" fmla="*/ 62 w 159"/>
              <a:gd name="T39" fmla="*/ 0 h 151"/>
              <a:gd name="T40" fmla="*/ 87 w 159"/>
              <a:gd name="T41" fmla="*/ 10 h 151"/>
              <a:gd name="T42" fmla="*/ 96 w 159"/>
              <a:gd name="T43" fmla="*/ 35 h 151"/>
              <a:gd name="T44" fmla="*/ 84 w 159"/>
              <a:gd name="T45" fmla="*/ 70 h 151"/>
              <a:gd name="T46" fmla="*/ 118 w 159"/>
              <a:gd name="T47" fmla="*/ 103 h 151"/>
              <a:gd name="T48" fmla="*/ 127 w 159"/>
              <a:gd name="T49" fmla="*/ 94 h 151"/>
              <a:gd name="T50" fmla="*/ 124 w 159"/>
              <a:gd name="T51" fmla="*/ 92 h 151"/>
              <a:gd name="T52" fmla="*/ 120 w 159"/>
              <a:gd name="T53" fmla="*/ 88 h 151"/>
              <a:gd name="T54" fmla="*/ 117 w 159"/>
              <a:gd name="T55" fmla="*/ 85 h 151"/>
              <a:gd name="T56" fmla="*/ 116 w 159"/>
              <a:gd name="T57" fmla="*/ 82 h 151"/>
              <a:gd name="T58" fmla="*/ 120 w 159"/>
              <a:gd name="T59" fmla="*/ 76 h 151"/>
              <a:gd name="T60" fmla="*/ 127 w 159"/>
              <a:gd name="T61" fmla="*/ 71 h 151"/>
              <a:gd name="T62" fmla="*/ 129 w 159"/>
              <a:gd name="T63" fmla="*/ 72 h 151"/>
              <a:gd name="T64" fmla="*/ 133 w 159"/>
              <a:gd name="T65" fmla="*/ 76 h 151"/>
              <a:gd name="T66" fmla="*/ 141 w 159"/>
              <a:gd name="T67" fmla="*/ 84 h 151"/>
              <a:gd name="T68" fmla="*/ 149 w 159"/>
              <a:gd name="T69" fmla="*/ 92 h 151"/>
              <a:gd name="T70" fmla="*/ 156 w 159"/>
              <a:gd name="T71" fmla="*/ 99 h 151"/>
              <a:gd name="T72" fmla="*/ 159 w 159"/>
              <a:gd name="T73" fmla="*/ 103 h 151"/>
              <a:gd name="T74" fmla="*/ 73 w 159"/>
              <a:gd name="T75" fmla="*/ 49 h 151"/>
              <a:gd name="T76" fmla="*/ 78 w 159"/>
              <a:gd name="T77" fmla="*/ 37 h 151"/>
              <a:gd name="T78" fmla="*/ 73 w 159"/>
              <a:gd name="T79" fmla="*/ 24 h 151"/>
              <a:gd name="T80" fmla="*/ 60 w 159"/>
              <a:gd name="T81" fmla="*/ 18 h 151"/>
              <a:gd name="T82" fmla="*/ 47 w 159"/>
              <a:gd name="T83" fmla="*/ 24 h 151"/>
              <a:gd name="T84" fmla="*/ 42 w 159"/>
              <a:gd name="T85" fmla="*/ 37 h 151"/>
              <a:gd name="T86" fmla="*/ 44 w 159"/>
              <a:gd name="T87" fmla="*/ 44 h 151"/>
              <a:gd name="T88" fmla="*/ 36 w 159"/>
              <a:gd name="T89" fmla="*/ 43 h 151"/>
              <a:gd name="T90" fmla="*/ 23 w 159"/>
              <a:gd name="T91" fmla="*/ 48 h 151"/>
              <a:gd name="T92" fmla="*/ 18 w 159"/>
              <a:gd name="T93" fmla="*/ 61 h 151"/>
              <a:gd name="T94" fmla="*/ 23 w 159"/>
              <a:gd name="T95" fmla="*/ 74 h 151"/>
              <a:gd name="T96" fmla="*/ 36 w 159"/>
              <a:gd name="T97" fmla="*/ 79 h 151"/>
              <a:gd name="T98" fmla="*/ 49 w 159"/>
              <a:gd name="T99" fmla="*/ 74 h 151"/>
              <a:gd name="T100" fmla="*/ 54 w 159"/>
              <a:gd name="T101" fmla="*/ 61 h 151"/>
              <a:gd name="T102" fmla="*/ 52 w 159"/>
              <a:gd name="T103" fmla="*/ 53 h 151"/>
              <a:gd name="T104" fmla="*/ 60 w 159"/>
              <a:gd name="T105" fmla="*/ 55 h 151"/>
              <a:gd name="T106" fmla="*/ 73 w 159"/>
              <a:gd name="T107" fmla="*/ 4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9" h="151">
                <a:moveTo>
                  <a:pt x="159" y="103"/>
                </a:moveTo>
                <a:cubicBezTo>
                  <a:pt x="159" y="104"/>
                  <a:pt x="157" y="106"/>
                  <a:pt x="154" y="109"/>
                </a:cubicBezTo>
                <a:cubicBezTo>
                  <a:pt x="151" y="113"/>
                  <a:pt x="149" y="114"/>
                  <a:pt x="148" y="114"/>
                </a:cubicBezTo>
                <a:cubicBezTo>
                  <a:pt x="147" y="114"/>
                  <a:pt x="146" y="114"/>
                  <a:pt x="145" y="113"/>
                </a:cubicBezTo>
                <a:cubicBezTo>
                  <a:pt x="144" y="112"/>
                  <a:pt x="143" y="111"/>
                  <a:pt x="142" y="109"/>
                </a:cubicBezTo>
                <a:cubicBezTo>
                  <a:pt x="141" y="108"/>
                  <a:pt x="139" y="107"/>
                  <a:pt x="138" y="106"/>
                </a:cubicBezTo>
                <a:cubicBezTo>
                  <a:pt x="137" y="104"/>
                  <a:pt x="136" y="103"/>
                  <a:pt x="136" y="103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47" y="133"/>
                  <a:pt x="147" y="133"/>
                  <a:pt x="147" y="133"/>
                </a:cubicBezTo>
                <a:cubicBezTo>
                  <a:pt x="149" y="135"/>
                  <a:pt x="150" y="137"/>
                  <a:pt x="150" y="140"/>
                </a:cubicBezTo>
                <a:cubicBezTo>
                  <a:pt x="150" y="142"/>
                  <a:pt x="149" y="145"/>
                  <a:pt x="146" y="147"/>
                </a:cubicBezTo>
                <a:cubicBezTo>
                  <a:pt x="144" y="150"/>
                  <a:pt x="141" y="151"/>
                  <a:pt x="139" y="151"/>
                </a:cubicBezTo>
                <a:cubicBezTo>
                  <a:pt x="136" y="151"/>
                  <a:pt x="134" y="150"/>
                  <a:pt x="132" y="148"/>
                </a:cubicBezTo>
                <a:cubicBezTo>
                  <a:pt x="69" y="85"/>
                  <a:pt x="69" y="85"/>
                  <a:pt x="69" y="85"/>
                </a:cubicBezTo>
                <a:cubicBezTo>
                  <a:pt x="58" y="93"/>
                  <a:pt x="46" y="97"/>
                  <a:pt x="34" y="97"/>
                </a:cubicBezTo>
                <a:cubicBezTo>
                  <a:pt x="24" y="97"/>
                  <a:pt x="16" y="94"/>
                  <a:pt x="9" y="87"/>
                </a:cubicBezTo>
                <a:cubicBezTo>
                  <a:pt x="3" y="81"/>
                  <a:pt x="0" y="73"/>
                  <a:pt x="0" y="62"/>
                </a:cubicBezTo>
                <a:cubicBezTo>
                  <a:pt x="0" y="52"/>
                  <a:pt x="3" y="42"/>
                  <a:pt x="9" y="33"/>
                </a:cubicBezTo>
                <a:cubicBezTo>
                  <a:pt x="15" y="23"/>
                  <a:pt x="22" y="15"/>
                  <a:pt x="32" y="9"/>
                </a:cubicBezTo>
                <a:cubicBezTo>
                  <a:pt x="42" y="3"/>
                  <a:pt x="52" y="0"/>
                  <a:pt x="62" y="0"/>
                </a:cubicBezTo>
                <a:cubicBezTo>
                  <a:pt x="72" y="0"/>
                  <a:pt x="80" y="4"/>
                  <a:pt x="87" y="10"/>
                </a:cubicBezTo>
                <a:cubicBezTo>
                  <a:pt x="93" y="16"/>
                  <a:pt x="96" y="25"/>
                  <a:pt x="96" y="35"/>
                </a:cubicBezTo>
                <a:cubicBezTo>
                  <a:pt x="96" y="47"/>
                  <a:pt x="92" y="59"/>
                  <a:pt x="84" y="70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6" y="94"/>
                  <a:pt x="126" y="93"/>
                  <a:pt x="124" y="92"/>
                </a:cubicBezTo>
                <a:cubicBezTo>
                  <a:pt x="123" y="90"/>
                  <a:pt x="122" y="89"/>
                  <a:pt x="120" y="88"/>
                </a:cubicBezTo>
                <a:cubicBezTo>
                  <a:pt x="119" y="87"/>
                  <a:pt x="118" y="86"/>
                  <a:pt x="117" y="85"/>
                </a:cubicBezTo>
                <a:cubicBezTo>
                  <a:pt x="116" y="83"/>
                  <a:pt x="116" y="83"/>
                  <a:pt x="116" y="82"/>
                </a:cubicBezTo>
                <a:cubicBezTo>
                  <a:pt x="116" y="81"/>
                  <a:pt x="117" y="79"/>
                  <a:pt x="120" y="76"/>
                </a:cubicBezTo>
                <a:cubicBezTo>
                  <a:pt x="124" y="73"/>
                  <a:pt x="126" y="71"/>
                  <a:pt x="127" y="71"/>
                </a:cubicBezTo>
                <a:cubicBezTo>
                  <a:pt x="127" y="71"/>
                  <a:pt x="128" y="71"/>
                  <a:pt x="129" y="72"/>
                </a:cubicBezTo>
                <a:cubicBezTo>
                  <a:pt x="129" y="72"/>
                  <a:pt x="131" y="74"/>
                  <a:pt x="133" y="76"/>
                </a:cubicBezTo>
                <a:cubicBezTo>
                  <a:pt x="136" y="79"/>
                  <a:pt x="138" y="81"/>
                  <a:pt x="141" y="84"/>
                </a:cubicBezTo>
                <a:cubicBezTo>
                  <a:pt x="144" y="86"/>
                  <a:pt x="146" y="89"/>
                  <a:pt x="149" y="92"/>
                </a:cubicBezTo>
                <a:cubicBezTo>
                  <a:pt x="152" y="95"/>
                  <a:pt x="154" y="97"/>
                  <a:pt x="156" y="99"/>
                </a:cubicBezTo>
                <a:cubicBezTo>
                  <a:pt x="158" y="101"/>
                  <a:pt x="159" y="103"/>
                  <a:pt x="159" y="103"/>
                </a:cubicBezTo>
                <a:close/>
                <a:moveTo>
                  <a:pt x="73" y="49"/>
                </a:moveTo>
                <a:cubicBezTo>
                  <a:pt x="77" y="46"/>
                  <a:pt x="78" y="42"/>
                  <a:pt x="78" y="37"/>
                </a:cubicBezTo>
                <a:cubicBezTo>
                  <a:pt x="78" y="32"/>
                  <a:pt x="77" y="27"/>
                  <a:pt x="73" y="24"/>
                </a:cubicBezTo>
                <a:cubicBezTo>
                  <a:pt x="69" y="20"/>
                  <a:pt x="65" y="18"/>
                  <a:pt x="60" y="18"/>
                </a:cubicBezTo>
                <a:cubicBezTo>
                  <a:pt x="55" y="18"/>
                  <a:pt x="51" y="20"/>
                  <a:pt x="47" y="24"/>
                </a:cubicBezTo>
                <a:cubicBezTo>
                  <a:pt x="44" y="27"/>
                  <a:pt x="42" y="32"/>
                  <a:pt x="42" y="37"/>
                </a:cubicBezTo>
                <a:cubicBezTo>
                  <a:pt x="42" y="39"/>
                  <a:pt x="43" y="42"/>
                  <a:pt x="44" y="44"/>
                </a:cubicBezTo>
                <a:cubicBezTo>
                  <a:pt x="41" y="43"/>
                  <a:pt x="39" y="43"/>
                  <a:pt x="36" y="43"/>
                </a:cubicBezTo>
                <a:cubicBezTo>
                  <a:pt x="31" y="43"/>
                  <a:pt x="27" y="44"/>
                  <a:pt x="23" y="48"/>
                </a:cubicBezTo>
                <a:cubicBezTo>
                  <a:pt x="20" y="52"/>
                  <a:pt x="18" y="56"/>
                  <a:pt x="18" y="61"/>
                </a:cubicBezTo>
                <a:cubicBezTo>
                  <a:pt x="18" y="66"/>
                  <a:pt x="20" y="70"/>
                  <a:pt x="23" y="74"/>
                </a:cubicBezTo>
                <a:cubicBezTo>
                  <a:pt x="27" y="77"/>
                  <a:pt x="31" y="79"/>
                  <a:pt x="36" y="79"/>
                </a:cubicBezTo>
                <a:cubicBezTo>
                  <a:pt x="41" y="79"/>
                  <a:pt x="45" y="77"/>
                  <a:pt x="49" y="74"/>
                </a:cubicBezTo>
                <a:cubicBezTo>
                  <a:pt x="52" y="70"/>
                  <a:pt x="54" y="66"/>
                  <a:pt x="54" y="61"/>
                </a:cubicBezTo>
                <a:cubicBezTo>
                  <a:pt x="54" y="58"/>
                  <a:pt x="53" y="56"/>
                  <a:pt x="52" y="53"/>
                </a:cubicBezTo>
                <a:cubicBezTo>
                  <a:pt x="55" y="54"/>
                  <a:pt x="57" y="55"/>
                  <a:pt x="60" y="55"/>
                </a:cubicBezTo>
                <a:cubicBezTo>
                  <a:pt x="65" y="55"/>
                  <a:pt x="69" y="53"/>
                  <a:pt x="73" y="4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28" name="Freeform 130">
            <a:extLst>
              <a:ext uri="{FF2B5EF4-FFF2-40B4-BE49-F238E27FC236}">
                <a16:creationId xmlns:a16="http://schemas.microsoft.com/office/drawing/2014/main" id="{13B1F027-387F-4709-8F86-37EDF766E997}"/>
              </a:ext>
            </a:extLst>
          </p:cNvPr>
          <p:cNvSpPr>
            <a:spLocks noEditPoints="1"/>
          </p:cNvSpPr>
          <p:nvPr/>
        </p:nvSpPr>
        <p:spPr bwMode="auto">
          <a:xfrm>
            <a:off x="5399218" y="2759737"/>
            <a:ext cx="433905" cy="397746"/>
          </a:xfrm>
          <a:custGeom>
            <a:avLst/>
            <a:gdLst>
              <a:gd name="T0" fmla="*/ 120 w 181"/>
              <a:gd name="T1" fmla="*/ 94 h 166"/>
              <a:gd name="T2" fmla="*/ 101 w 181"/>
              <a:gd name="T3" fmla="*/ 104 h 166"/>
              <a:gd name="T4" fmla="*/ 109 w 181"/>
              <a:gd name="T5" fmla="*/ 119 h 166"/>
              <a:gd name="T6" fmla="*/ 92 w 181"/>
              <a:gd name="T7" fmla="*/ 132 h 166"/>
              <a:gd name="T8" fmla="*/ 72 w 181"/>
              <a:gd name="T9" fmla="*/ 141 h 166"/>
              <a:gd name="T10" fmla="*/ 49 w 181"/>
              <a:gd name="T11" fmla="*/ 143 h 166"/>
              <a:gd name="T12" fmla="*/ 39 w 181"/>
              <a:gd name="T13" fmla="*/ 124 h 166"/>
              <a:gd name="T14" fmla="*/ 24 w 181"/>
              <a:gd name="T15" fmla="*/ 132 h 166"/>
              <a:gd name="T16" fmla="*/ 15 w 181"/>
              <a:gd name="T17" fmla="*/ 110 h 166"/>
              <a:gd name="T18" fmla="*/ 2 w 181"/>
              <a:gd name="T19" fmla="*/ 94 h 166"/>
              <a:gd name="T20" fmla="*/ 0 w 181"/>
              <a:gd name="T21" fmla="*/ 74 h 166"/>
              <a:gd name="T22" fmla="*/ 16 w 181"/>
              <a:gd name="T23" fmla="*/ 69 h 166"/>
              <a:gd name="T24" fmla="*/ 10 w 181"/>
              <a:gd name="T25" fmla="*/ 49 h 166"/>
              <a:gd name="T26" fmla="*/ 26 w 181"/>
              <a:gd name="T27" fmla="*/ 33 h 166"/>
              <a:gd name="T28" fmla="*/ 46 w 181"/>
              <a:gd name="T29" fmla="*/ 39 h 166"/>
              <a:gd name="T30" fmla="*/ 69 w 181"/>
              <a:gd name="T31" fmla="*/ 22 h 166"/>
              <a:gd name="T32" fmla="*/ 74 w 181"/>
              <a:gd name="T33" fmla="*/ 39 h 166"/>
              <a:gd name="T34" fmla="*/ 94 w 181"/>
              <a:gd name="T35" fmla="*/ 33 h 166"/>
              <a:gd name="T36" fmla="*/ 109 w 181"/>
              <a:gd name="T37" fmla="*/ 51 h 166"/>
              <a:gd name="T38" fmla="*/ 104 w 181"/>
              <a:gd name="T39" fmla="*/ 69 h 166"/>
              <a:gd name="T40" fmla="*/ 121 w 181"/>
              <a:gd name="T41" fmla="*/ 74 h 166"/>
              <a:gd name="T42" fmla="*/ 77 w 181"/>
              <a:gd name="T43" fmla="*/ 66 h 166"/>
              <a:gd name="T44" fmla="*/ 36 w 181"/>
              <a:gd name="T45" fmla="*/ 83 h 166"/>
              <a:gd name="T46" fmla="*/ 77 w 181"/>
              <a:gd name="T47" fmla="*/ 100 h 166"/>
              <a:gd name="T48" fmla="*/ 167 w 181"/>
              <a:gd name="T49" fmla="*/ 44 h 166"/>
              <a:gd name="T50" fmla="*/ 169 w 181"/>
              <a:gd name="T51" fmla="*/ 63 h 166"/>
              <a:gd name="T52" fmla="*/ 148 w 181"/>
              <a:gd name="T53" fmla="*/ 59 h 166"/>
              <a:gd name="T54" fmla="*/ 137 w 181"/>
              <a:gd name="T55" fmla="*/ 65 h 166"/>
              <a:gd name="T56" fmla="*/ 121 w 181"/>
              <a:gd name="T57" fmla="*/ 62 h 166"/>
              <a:gd name="T58" fmla="*/ 109 w 181"/>
              <a:gd name="T59" fmla="*/ 41 h 166"/>
              <a:gd name="T60" fmla="*/ 125 w 181"/>
              <a:gd name="T61" fmla="*/ 20 h 166"/>
              <a:gd name="T62" fmla="*/ 124 w 181"/>
              <a:gd name="T63" fmla="*/ 4 h 166"/>
              <a:gd name="T64" fmla="*/ 137 w 181"/>
              <a:gd name="T65" fmla="*/ 4 h 166"/>
              <a:gd name="T66" fmla="*/ 148 w 181"/>
              <a:gd name="T67" fmla="*/ 11 h 166"/>
              <a:gd name="T68" fmla="*/ 169 w 181"/>
              <a:gd name="T69" fmla="*/ 6 h 166"/>
              <a:gd name="T70" fmla="*/ 167 w 181"/>
              <a:gd name="T71" fmla="*/ 25 h 166"/>
              <a:gd name="T72" fmla="*/ 181 w 181"/>
              <a:gd name="T73" fmla="*/ 138 h 166"/>
              <a:gd name="T74" fmla="*/ 169 w 181"/>
              <a:gd name="T75" fmla="*/ 159 h 166"/>
              <a:gd name="T76" fmla="*/ 153 w 181"/>
              <a:gd name="T77" fmla="*/ 162 h 166"/>
              <a:gd name="T78" fmla="*/ 142 w 181"/>
              <a:gd name="T79" fmla="*/ 155 h 166"/>
              <a:gd name="T80" fmla="*/ 121 w 181"/>
              <a:gd name="T81" fmla="*/ 160 h 166"/>
              <a:gd name="T82" fmla="*/ 123 w 181"/>
              <a:gd name="T83" fmla="*/ 141 h 166"/>
              <a:gd name="T84" fmla="*/ 123 w 181"/>
              <a:gd name="T85" fmla="*/ 122 h 166"/>
              <a:gd name="T86" fmla="*/ 121 w 181"/>
              <a:gd name="T87" fmla="*/ 103 h 166"/>
              <a:gd name="T88" fmla="*/ 133 w 181"/>
              <a:gd name="T89" fmla="*/ 97 h 166"/>
              <a:gd name="T90" fmla="*/ 145 w 181"/>
              <a:gd name="T91" fmla="*/ 107 h 166"/>
              <a:gd name="T92" fmla="*/ 157 w 181"/>
              <a:gd name="T93" fmla="*/ 97 h 166"/>
              <a:gd name="T94" fmla="*/ 164 w 181"/>
              <a:gd name="T95" fmla="*/ 117 h 166"/>
              <a:gd name="T96" fmla="*/ 157 w 181"/>
              <a:gd name="T97" fmla="*/ 35 h 166"/>
              <a:gd name="T98" fmla="*/ 136 w 181"/>
              <a:gd name="T99" fmla="*/ 26 h 166"/>
              <a:gd name="T100" fmla="*/ 145 w 181"/>
              <a:gd name="T101" fmla="*/ 47 h 166"/>
              <a:gd name="T102" fmla="*/ 157 w 181"/>
              <a:gd name="T103" fmla="*/ 131 h 166"/>
              <a:gd name="T104" fmla="*/ 136 w 181"/>
              <a:gd name="T105" fmla="*/ 123 h 166"/>
              <a:gd name="T106" fmla="*/ 145 w 181"/>
              <a:gd name="T107" fmla="*/ 14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1" h="166">
                <a:moveTo>
                  <a:pt x="121" y="74"/>
                </a:moveTo>
                <a:cubicBezTo>
                  <a:pt x="121" y="92"/>
                  <a:pt x="121" y="92"/>
                  <a:pt x="121" y="92"/>
                </a:cubicBezTo>
                <a:cubicBezTo>
                  <a:pt x="121" y="92"/>
                  <a:pt x="120" y="93"/>
                  <a:pt x="120" y="94"/>
                </a:cubicBezTo>
                <a:cubicBezTo>
                  <a:pt x="120" y="94"/>
                  <a:pt x="119" y="95"/>
                  <a:pt x="118" y="95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103" y="99"/>
                  <a:pt x="102" y="102"/>
                  <a:pt x="101" y="104"/>
                </a:cubicBezTo>
                <a:cubicBezTo>
                  <a:pt x="103" y="107"/>
                  <a:pt x="106" y="111"/>
                  <a:pt x="109" y="115"/>
                </a:cubicBezTo>
                <a:cubicBezTo>
                  <a:pt x="110" y="116"/>
                  <a:pt x="110" y="116"/>
                  <a:pt x="110" y="117"/>
                </a:cubicBezTo>
                <a:cubicBezTo>
                  <a:pt x="110" y="118"/>
                  <a:pt x="110" y="118"/>
                  <a:pt x="109" y="119"/>
                </a:cubicBezTo>
                <a:cubicBezTo>
                  <a:pt x="108" y="121"/>
                  <a:pt x="105" y="123"/>
                  <a:pt x="101" y="127"/>
                </a:cubicBezTo>
                <a:cubicBezTo>
                  <a:pt x="98" y="131"/>
                  <a:pt x="95" y="133"/>
                  <a:pt x="94" y="133"/>
                </a:cubicBezTo>
                <a:cubicBezTo>
                  <a:pt x="93" y="133"/>
                  <a:pt x="93" y="133"/>
                  <a:pt x="92" y="132"/>
                </a:cubicBezTo>
                <a:cubicBezTo>
                  <a:pt x="81" y="124"/>
                  <a:pt x="81" y="124"/>
                  <a:pt x="81" y="124"/>
                </a:cubicBezTo>
                <a:cubicBezTo>
                  <a:pt x="79" y="125"/>
                  <a:pt x="76" y="126"/>
                  <a:pt x="74" y="127"/>
                </a:cubicBezTo>
                <a:cubicBezTo>
                  <a:pt x="73" y="133"/>
                  <a:pt x="72" y="138"/>
                  <a:pt x="72" y="141"/>
                </a:cubicBezTo>
                <a:cubicBezTo>
                  <a:pt x="71" y="143"/>
                  <a:pt x="70" y="143"/>
                  <a:pt x="69" y="143"/>
                </a:cubicBezTo>
                <a:cubicBezTo>
                  <a:pt x="51" y="143"/>
                  <a:pt x="51" y="143"/>
                  <a:pt x="51" y="143"/>
                </a:cubicBezTo>
                <a:cubicBezTo>
                  <a:pt x="51" y="143"/>
                  <a:pt x="50" y="143"/>
                  <a:pt x="49" y="143"/>
                </a:cubicBezTo>
                <a:cubicBezTo>
                  <a:pt x="49" y="142"/>
                  <a:pt x="49" y="142"/>
                  <a:pt x="48" y="141"/>
                </a:cubicBezTo>
                <a:cubicBezTo>
                  <a:pt x="46" y="127"/>
                  <a:pt x="46" y="127"/>
                  <a:pt x="46" y="127"/>
                </a:cubicBezTo>
                <a:cubicBezTo>
                  <a:pt x="44" y="126"/>
                  <a:pt x="42" y="125"/>
                  <a:pt x="39" y="124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28" y="133"/>
                  <a:pt x="27" y="133"/>
                  <a:pt x="26" y="133"/>
                </a:cubicBezTo>
                <a:cubicBezTo>
                  <a:pt x="25" y="133"/>
                  <a:pt x="25" y="133"/>
                  <a:pt x="24" y="132"/>
                </a:cubicBezTo>
                <a:cubicBezTo>
                  <a:pt x="15" y="124"/>
                  <a:pt x="11" y="119"/>
                  <a:pt x="11" y="117"/>
                </a:cubicBezTo>
                <a:cubicBezTo>
                  <a:pt x="11" y="116"/>
                  <a:pt x="11" y="116"/>
                  <a:pt x="11" y="115"/>
                </a:cubicBezTo>
                <a:cubicBezTo>
                  <a:pt x="12" y="114"/>
                  <a:pt x="13" y="113"/>
                  <a:pt x="15" y="110"/>
                </a:cubicBezTo>
                <a:cubicBezTo>
                  <a:pt x="17" y="108"/>
                  <a:pt x="19" y="106"/>
                  <a:pt x="20" y="104"/>
                </a:cubicBezTo>
                <a:cubicBezTo>
                  <a:pt x="18" y="102"/>
                  <a:pt x="17" y="99"/>
                  <a:pt x="16" y="97"/>
                </a:cubicBezTo>
                <a:cubicBezTo>
                  <a:pt x="2" y="94"/>
                  <a:pt x="2" y="94"/>
                  <a:pt x="2" y="94"/>
                </a:cubicBezTo>
                <a:cubicBezTo>
                  <a:pt x="1" y="94"/>
                  <a:pt x="1" y="94"/>
                  <a:pt x="0" y="93"/>
                </a:cubicBezTo>
                <a:cubicBezTo>
                  <a:pt x="0" y="93"/>
                  <a:pt x="0" y="92"/>
                  <a:pt x="0" y="9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3"/>
                  <a:pt x="0" y="73"/>
                  <a:pt x="0" y="72"/>
                </a:cubicBezTo>
                <a:cubicBezTo>
                  <a:pt x="1" y="72"/>
                  <a:pt x="1" y="71"/>
                  <a:pt x="2" y="71"/>
                </a:cubicBezTo>
                <a:cubicBezTo>
                  <a:pt x="16" y="69"/>
                  <a:pt x="16" y="69"/>
                  <a:pt x="16" y="69"/>
                </a:cubicBezTo>
                <a:cubicBezTo>
                  <a:pt x="17" y="67"/>
                  <a:pt x="18" y="64"/>
                  <a:pt x="19" y="62"/>
                </a:cubicBezTo>
                <a:cubicBezTo>
                  <a:pt x="17" y="59"/>
                  <a:pt x="14" y="55"/>
                  <a:pt x="11" y="51"/>
                </a:cubicBezTo>
                <a:cubicBezTo>
                  <a:pt x="10" y="50"/>
                  <a:pt x="10" y="50"/>
                  <a:pt x="10" y="49"/>
                </a:cubicBezTo>
                <a:cubicBezTo>
                  <a:pt x="10" y="48"/>
                  <a:pt x="10" y="48"/>
                  <a:pt x="11" y="47"/>
                </a:cubicBezTo>
                <a:cubicBezTo>
                  <a:pt x="12" y="45"/>
                  <a:pt x="15" y="42"/>
                  <a:pt x="19" y="39"/>
                </a:cubicBezTo>
                <a:cubicBezTo>
                  <a:pt x="22" y="35"/>
                  <a:pt x="25" y="33"/>
                  <a:pt x="26" y="33"/>
                </a:cubicBezTo>
                <a:cubicBezTo>
                  <a:pt x="27" y="33"/>
                  <a:pt x="28" y="33"/>
                  <a:pt x="28" y="34"/>
                </a:cubicBezTo>
                <a:cubicBezTo>
                  <a:pt x="39" y="42"/>
                  <a:pt x="39" y="42"/>
                  <a:pt x="39" y="42"/>
                </a:cubicBezTo>
                <a:cubicBezTo>
                  <a:pt x="41" y="41"/>
                  <a:pt x="44" y="40"/>
                  <a:pt x="46" y="39"/>
                </a:cubicBezTo>
                <a:cubicBezTo>
                  <a:pt x="47" y="32"/>
                  <a:pt x="48" y="28"/>
                  <a:pt x="48" y="25"/>
                </a:cubicBezTo>
                <a:cubicBezTo>
                  <a:pt x="49" y="23"/>
                  <a:pt x="50" y="22"/>
                  <a:pt x="51" y="22"/>
                </a:cubicBezTo>
                <a:cubicBezTo>
                  <a:pt x="69" y="22"/>
                  <a:pt x="69" y="22"/>
                  <a:pt x="69" y="22"/>
                </a:cubicBezTo>
                <a:cubicBezTo>
                  <a:pt x="70" y="22"/>
                  <a:pt x="70" y="23"/>
                  <a:pt x="71" y="23"/>
                </a:cubicBezTo>
                <a:cubicBezTo>
                  <a:pt x="71" y="24"/>
                  <a:pt x="72" y="24"/>
                  <a:pt x="72" y="25"/>
                </a:cubicBezTo>
                <a:cubicBezTo>
                  <a:pt x="74" y="39"/>
                  <a:pt x="74" y="39"/>
                  <a:pt x="74" y="39"/>
                </a:cubicBezTo>
                <a:cubicBezTo>
                  <a:pt x="76" y="40"/>
                  <a:pt x="78" y="41"/>
                  <a:pt x="81" y="42"/>
                </a:cubicBezTo>
                <a:cubicBezTo>
                  <a:pt x="92" y="34"/>
                  <a:pt x="92" y="34"/>
                  <a:pt x="92" y="34"/>
                </a:cubicBezTo>
                <a:cubicBezTo>
                  <a:pt x="93" y="33"/>
                  <a:pt x="93" y="33"/>
                  <a:pt x="94" y="33"/>
                </a:cubicBezTo>
                <a:cubicBezTo>
                  <a:pt x="95" y="33"/>
                  <a:pt x="95" y="33"/>
                  <a:pt x="96" y="34"/>
                </a:cubicBezTo>
                <a:cubicBezTo>
                  <a:pt x="105" y="42"/>
                  <a:pt x="110" y="47"/>
                  <a:pt x="110" y="49"/>
                </a:cubicBezTo>
                <a:cubicBezTo>
                  <a:pt x="110" y="50"/>
                  <a:pt x="109" y="50"/>
                  <a:pt x="109" y="51"/>
                </a:cubicBezTo>
                <a:cubicBezTo>
                  <a:pt x="108" y="52"/>
                  <a:pt x="107" y="54"/>
                  <a:pt x="105" y="56"/>
                </a:cubicBezTo>
                <a:cubicBezTo>
                  <a:pt x="103" y="58"/>
                  <a:pt x="102" y="60"/>
                  <a:pt x="101" y="62"/>
                </a:cubicBezTo>
                <a:cubicBezTo>
                  <a:pt x="102" y="65"/>
                  <a:pt x="103" y="67"/>
                  <a:pt x="104" y="69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9" y="72"/>
                  <a:pt x="120" y="72"/>
                  <a:pt x="120" y="73"/>
                </a:cubicBezTo>
                <a:cubicBezTo>
                  <a:pt x="120" y="73"/>
                  <a:pt x="121" y="74"/>
                  <a:pt x="121" y="74"/>
                </a:cubicBezTo>
                <a:close/>
                <a:moveTo>
                  <a:pt x="77" y="100"/>
                </a:moveTo>
                <a:cubicBezTo>
                  <a:pt x="82" y="95"/>
                  <a:pt x="84" y="90"/>
                  <a:pt x="84" y="83"/>
                </a:cubicBezTo>
                <a:cubicBezTo>
                  <a:pt x="84" y="76"/>
                  <a:pt x="82" y="71"/>
                  <a:pt x="77" y="66"/>
                </a:cubicBezTo>
                <a:cubicBezTo>
                  <a:pt x="72" y="61"/>
                  <a:pt x="67" y="59"/>
                  <a:pt x="60" y="59"/>
                </a:cubicBezTo>
                <a:cubicBezTo>
                  <a:pt x="53" y="59"/>
                  <a:pt x="48" y="61"/>
                  <a:pt x="43" y="66"/>
                </a:cubicBezTo>
                <a:cubicBezTo>
                  <a:pt x="38" y="71"/>
                  <a:pt x="36" y="76"/>
                  <a:pt x="36" y="83"/>
                </a:cubicBezTo>
                <a:cubicBezTo>
                  <a:pt x="36" y="90"/>
                  <a:pt x="38" y="95"/>
                  <a:pt x="43" y="100"/>
                </a:cubicBezTo>
                <a:cubicBezTo>
                  <a:pt x="48" y="105"/>
                  <a:pt x="53" y="107"/>
                  <a:pt x="60" y="107"/>
                </a:cubicBezTo>
                <a:cubicBezTo>
                  <a:pt x="67" y="107"/>
                  <a:pt x="72" y="105"/>
                  <a:pt x="77" y="100"/>
                </a:cubicBezTo>
                <a:close/>
                <a:moveTo>
                  <a:pt x="181" y="28"/>
                </a:moveTo>
                <a:cubicBezTo>
                  <a:pt x="181" y="41"/>
                  <a:pt x="181" y="41"/>
                  <a:pt x="181" y="41"/>
                </a:cubicBezTo>
                <a:cubicBezTo>
                  <a:pt x="181" y="42"/>
                  <a:pt x="176" y="43"/>
                  <a:pt x="167" y="44"/>
                </a:cubicBezTo>
                <a:cubicBezTo>
                  <a:pt x="166" y="46"/>
                  <a:pt x="165" y="47"/>
                  <a:pt x="164" y="49"/>
                </a:cubicBezTo>
                <a:cubicBezTo>
                  <a:pt x="167" y="56"/>
                  <a:pt x="169" y="60"/>
                  <a:pt x="169" y="62"/>
                </a:cubicBezTo>
                <a:cubicBezTo>
                  <a:pt x="169" y="62"/>
                  <a:pt x="169" y="63"/>
                  <a:pt x="169" y="63"/>
                </a:cubicBezTo>
                <a:cubicBezTo>
                  <a:pt x="161" y="67"/>
                  <a:pt x="157" y="69"/>
                  <a:pt x="157" y="69"/>
                </a:cubicBezTo>
                <a:cubicBezTo>
                  <a:pt x="156" y="69"/>
                  <a:pt x="155" y="68"/>
                  <a:pt x="153" y="65"/>
                </a:cubicBezTo>
                <a:cubicBezTo>
                  <a:pt x="150" y="62"/>
                  <a:pt x="149" y="60"/>
                  <a:pt x="148" y="59"/>
                </a:cubicBezTo>
                <a:cubicBezTo>
                  <a:pt x="146" y="59"/>
                  <a:pt x="145" y="59"/>
                  <a:pt x="145" y="59"/>
                </a:cubicBezTo>
                <a:cubicBezTo>
                  <a:pt x="144" y="59"/>
                  <a:pt x="143" y="59"/>
                  <a:pt x="142" y="59"/>
                </a:cubicBezTo>
                <a:cubicBezTo>
                  <a:pt x="141" y="60"/>
                  <a:pt x="139" y="62"/>
                  <a:pt x="137" y="65"/>
                </a:cubicBezTo>
                <a:cubicBezTo>
                  <a:pt x="135" y="68"/>
                  <a:pt x="133" y="69"/>
                  <a:pt x="133" y="69"/>
                </a:cubicBezTo>
                <a:cubicBezTo>
                  <a:pt x="133" y="69"/>
                  <a:pt x="129" y="67"/>
                  <a:pt x="121" y="63"/>
                </a:cubicBezTo>
                <a:cubicBezTo>
                  <a:pt x="121" y="63"/>
                  <a:pt x="121" y="62"/>
                  <a:pt x="121" y="62"/>
                </a:cubicBezTo>
                <a:cubicBezTo>
                  <a:pt x="121" y="60"/>
                  <a:pt x="122" y="56"/>
                  <a:pt x="125" y="49"/>
                </a:cubicBezTo>
                <a:cubicBezTo>
                  <a:pt x="124" y="47"/>
                  <a:pt x="123" y="46"/>
                  <a:pt x="123" y="44"/>
                </a:cubicBezTo>
                <a:cubicBezTo>
                  <a:pt x="113" y="43"/>
                  <a:pt x="109" y="42"/>
                  <a:pt x="109" y="41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109" y="27"/>
                  <a:pt x="113" y="26"/>
                  <a:pt x="123" y="25"/>
                </a:cubicBezTo>
                <a:cubicBezTo>
                  <a:pt x="123" y="23"/>
                  <a:pt x="124" y="22"/>
                  <a:pt x="125" y="20"/>
                </a:cubicBezTo>
                <a:cubicBezTo>
                  <a:pt x="122" y="13"/>
                  <a:pt x="121" y="9"/>
                  <a:pt x="121" y="7"/>
                </a:cubicBezTo>
                <a:cubicBezTo>
                  <a:pt x="121" y="7"/>
                  <a:pt x="121" y="7"/>
                  <a:pt x="121" y="6"/>
                </a:cubicBezTo>
                <a:cubicBezTo>
                  <a:pt x="121" y="6"/>
                  <a:pt x="122" y="6"/>
                  <a:pt x="124" y="4"/>
                </a:cubicBezTo>
                <a:cubicBezTo>
                  <a:pt x="126" y="3"/>
                  <a:pt x="128" y="2"/>
                  <a:pt x="130" y="1"/>
                </a:cubicBezTo>
                <a:cubicBezTo>
                  <a:pt x="132" y="0"/>
                  <a:pt x="133" y="0"/>
                  <a:pt x="133" y="0"/>
                </a:cubicBezTo>
                <a:cubicBezTo>
                  <a:pt x="133" y="0"/>
                  <a:pt x="135" y="1"/>
                  <a:pt x="137" y="4"/>
                </a:cubicBezTo>
                <a:cubicBezTo>
                  <a:pt x="139" y="7"/>
                  <a:pt x="141" y="9"/>
                  <a:pt x="142" y="11"/>
                </a:cubicBezTo>
                <a:cubicBezTo>
                  <a:pt x="143" y="10"/>
                  <a:pt x="144" y="10"/>
                  <a:pt x="145" y="10"/>
                </a:cubicBezTo>
                <a:cubicBezTo>
                  <a:pt x="145" y="10"/>
                  <a:pt x="146" y="10"/>
                  <a:pt x="148" y="11"/>
                </a:cubicBezTo>
                <a:cubicBezTo>
                  <a:pt x="151" y="6"/>
                  <a:pt x="154" y="3"/>
                  <a:pt x="156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61" y="2"/>
                  <a:pt x="169" y="6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9"/>
                  <a:pt x="167" y="13"/>
                  <a:pt x="164" y="20"/>
                </a:cubicBezTo>
                <a:cubicBezTo>
                  <a:pt x="165" y="22"/>
                  <a:pt x="166" y="23"/>
                  <a:pt x="167" y="25"/>
                </a:cubicBezTo>
                <a:cubicBezTo>
                  <a:pt x="176" y="26"/>
                  <a:pt x="181" y="27"/>
                  <a:pt x="181" y="28"/>
                </a:cubicBezTo>
                <a:close/>
                <a:moveTo>
                  <a:pt x="181" y="125"/>
                </a:moveTo>
                <a:cubicBezTo>
                  <a:pt x="181" y="138"/>
                  <a:pt x="181" y="138"/>
                  <a:pt x="181" y="138"/>
                </a:cubicBezTo>
                <a:cubicBezTo>
                  <a:pt x="181" y="139"/>
                  <a:pt x="176" y="140"/>
                  <a:pt x="167" y="141"/>
                </a:cubicBezTo>
                <a:cubicBezTo>
                  <a:pt x="166" y="143"/>
                  <a:pt x="165" y="144"/>
                  <a:pt x="164" y="146"/>
                </a:cubicBezTo>
                <a:cubicBezTo>
                  <a:pt x="167" y="153"/>
                  <a:pt x="169" y="157"/>
                  <a:pt x="169" y="159"/>
                </a:cubicBezTo>
                <a:cubicBezTo>
                  <a:pt x="169" y="159"/>
                  <a:pt x="169" y="159"/>
                  <a:pt x="169" y="160"/>
                </a:cubicBezTo>
                <a:cubicBezTo>
                  <a:pt x="161" y="164"/>
                  <a:pt x="157" y="166"/>
                  <a:pt x="157" y="166"/>
                </a:cubicBezTo>
                <a:cubicBezTo>
                  <a:pt x="156" y="166"/>
                  <a:pt x="155" y="165"/>
                  <a:pt x="153" y="162"/>
                </a:cubicBezTo>
                <a:cubicBezTo>
                  <a:pt x="150" y="159"/>
                  <a:pt x="149" y="157"/>
                  <a:pt x="148" y="155"/>
                </a:cubicBezTo>
                <a:cubicBezTo>
                  <a:pt x="146" y="155"/>
                  <a:pt x="145" y="156"/>
                  <a:pt x="145" y="156"/>
                </a:cubicBezTo>
                <a:cubicBezTo>
                  <a:pt x="144" y="156"/>
                  <a:pt x="143" y="155"/>
                  <a:pt x="142" y="155"/>
                </a:cubicBezTo>
                <a:cubicBezTo>
                  <a:pt x="141" y="157"/>
                  <a:pt x="139" y="159"/>
                  <a:pt x="137" y="162"/>
                </a:cubicBezTo>
                <a:cubicBezTo>
                  <a:pt x="135" y="165"/>
                  <a:pt x="133" y="166"/>
                  <a:pt x="133" y="166"/>
                </a:cubicBezTo>
                <a:cubicBezTo>
                  <a:pt x="133" y="166"/>
                  <a:pt x="129" y="164"/>
                  <a:pt x="121" y="160"/>
                </a:cubicBezTo>
                <a:cubicBezTo>
                  <a:pt x="121" y="159"/>
                  <a:pt x="121" y="159"/>
                  <a:pt x="121" y="159"/>
                </a:cubicBezTo>
                <a:cubicBezTo>
                  <a:pt x="121" y="157"/>
                  <a:pt x="122" y="153"/>
                  <a:pt x="125" y="146"/>
                </a:cubicBezTo>
                <a:cubicBezTo>
                  <a:pt x="124" y="144"/>
                  <a:pt x="123" y="143"/>
                  <a:pt x="123" y="141"/>
                </a:cubicBezTo>
                <a:cubicBezTo>
                  <a:pt x="113" y="140"/>
                  <a:pt x="109" y="139"/>
                  <a:pt x="109" y="138"/>
                </a:cubicBezTo>
                <a:cubicBezTo>
                  <a:pt x="109" y="125"/>
                  <a:pt x="109" y="125"/>
                  <a:pt x="109" y="125"/>
                </a:cubicBezTo>
                <a:cubicBezTo>
                  <a:pt x="109" y="124"/>
                  <a:pt x="113" y="123"/>
                  <a:pt x="123" y="122"/>
                </a:cubicBezTo>
                <a:cubicBezTo>
                  <a:pt x="123" y="120"/>
                  <a:pt x="124" y="118"/>
                  <a:pt x="125" y="117"/>
                </a:cubicBezTo>
                <a:cubicBezTo>
                  <a:pt x="122" y="110"/>
                  <a:pt x="121" y="105"/>
                  <a:pt x="121" y="104"/>
                </a:cubicBezTo>
                <a:cubicBezTo>
                  <a:pt x="121" y="104"/>
                  <a:pt x="121" y="103"/>
                  <a:pt x="121" y="103"/>
                </a:cubicBezTo>
                <a:cubicBezTo>
                  <a:pt x="121" y="103"/>
                  <a:pt x="122" y="102"/>
                  <a:pt x="124" y="101"/>
                </a:cubicBezTo>
                <a:cubicBezTo>
                  <a:pt x="126" y="100"/>
                  <a:pt x="128" y="99"/>
                  <a:pt x="130" y="98"/>
                </a:cubicBezTo>
                <a:cubicBezTo>
                  <a:pt x="132" y="97"/>
                  <a:pt x="133" y="97"/>
                  <a:pt x="133" y="97"/>
                </a:cubicBezTo>
                <a:cubicBezTo>
                  <a:pt x="133" y="97"/>
                  <a:pt x="135" y="98"/>
                  <a:pt x="137" y="101"/>
                </a:cubicBezTo>
                <a:cubicBezTo>
                  <a:pt x="139" y="104"/>
                  <a:pt x="141" y="106"/>
                  <a:pt x="142" y="107"/>
                </a:cubicBezTo>
                <a:cubicBezTo>
                  <a:pt x="143" y="107"/>
                  <a:pt x="144" y="107"/>
                  <a:pt x="145" y="107"/>
                </a:cubicBezTo>
                <a:cubicBezTo>
                  <a:pt x="145" y="107"/>
                  <a:pt x="146" y="107"/>
                  <a:pt x="148" y="107"/>
                </a:cubicBezTo>
                <a:cubicBezTo>
                  <a:pt x="151" y="103"/>
                  <a:pt x="154" y="99"/>
                  <a:pt x="156" y="97"/>
                </a:cubicBezTo>
                <a:cubicBezTo>
                  <a:pt x="157" y="97"/>
                  <a:pt x="157" y="97"/>
                  <a:pt x="157" y="97"/>
                </a:cubicBezTo>
                <a:cubicBezTo>
                  <a:pt x="157" y="97"/>
                  <a:pt x="161" y="99"/>
                  <a:pt x="169" y="103"/>
                </a:cubicBezTo>
                <a:cubicBezTo>
                  <a:pt x="169" y="103"/>
                  <a:pt x="169" y="104"/>
                  <a:pt x="169" y="104"/>
                </a:cubicBezTo>
                <a:cubicBezTo>
                  <a:pt x="169" y="105"/>
                  <a:pt x="167" y="110"/>
                  <a:pt x="164" y="117"/>
                </a:cubicBezTo>
                <a:cubicBezTo>
                  <a:pt x="165" y="118"/>
                  <a:pt x="166" y="120"/>
                  <a:pt x="167" y="122"/>
                </a:cubicBezTo>
                <a:cubicBezTo>
                  <a:pt x="176" y="123"/>
                  <a:pt x="181" y="124"/>
                  <a:pt x="181" y="125"/>
                </a:cubicBezTo>
                <a:close/>
                <a:moveTo>
                  <a:pt x="157" y="35"/>
                </a:moveTo>
                <a:cubicBezTo>
                  <a:pt x="157" y="31"/>
                  <a:pt x="156" y="28"/>
                  <a:pt x="153" y="26"/>
                </a:cubicBezTo>
                <a:cubicBezTo>
                  <a:pt x="151" y="24"/>
                  <a:pt x="148" y="22"/>
                  <a:pt x="145" y="22"/>
                </a:cubicBezTo>
                <a:cubicBezTo>
                  <a:pt x="142" y="22"/>
                  <a:pt x="139" y="24"/>
                  <a:pt x="136" y="26"/>
                </a:cubicBezTo>
                <a:cubicBezTo>
                  <a:pt x="134" y="28"/>
                  <a:pt x="133" y="31"/>
                  <a:pt x="133" y="35"/>
                </a:cubicBezTo>
                <a:cubicBezTo>
                  <a:pt x="133" y="38"/>
                  <a:pt x="134" y="41"/>
                  <a:pt x="136" y="43"/>
                </a:cubicBezTo>
                <a:cubicBezTo>
                  <a:pt x="139" y="45"/>
                  <a:pt x="141" y="47"/>
                  <a:pt x="145" y="47"/>
                </a:cubicBezTo>
                <a:cubicBezTo>
                  <a:pt x="148" y="47"/>
                  <a:pt x="151" y="45"/>
                  <a:pt x="153" y="43"/>
                </a:cubicBezTo>
                <a:cubicBezTo>
                  <a:pt x="156" y="41"/>
                  <a:pt x="157" y="38"/>
                  <a:pt x="157" y="35"/>
                </a:cubicBezTo>
                <a:close/>
                <a:moveTo>
                  <a:pt x="157" y="131"/>
                </a:moveTo>
                <a:cubicBezTo>
                  <a:pt x="157" y="128"/>
                  <a:pt x="156" y="125"/>
                  <a:pt x="153" y="123"/>
                </a:cubicBezTo>
                <a:cubicBezTo>
                  <a:pt x="151" y="120"/>
                  <a:pt x="148" y="119"/>
                  <a:pt x="145" y="119"/>
                </a:cubicBezTo>
                <a:cubicBezTo>
                  <a:pt x="142" y="119"/>
                  <a:pt x="139" y="120"/>
                  <a:pt x="136" y="123"/>
                </a:cubicBezTo>
                <a:cubicBezTo>
                  <a:pt x="134" y="125"/>
                  <a:pt x="133" y="128"/>
                  <a:pt x="133" y="131"/>
                </a:cubicBezTo>
                <a:cubicBezTo>
                  <a:pt x="133" y="135"/>
                  <a:pt x="134" y="138"/>
                  <a:pt x="136" y="140"/>
                </a:cubicBezTo>
                <a:cubicBezTo>
                  <a:pt x="139" y="142"/>
                  <a:pt x="141" y="143"/>
                  <a:pt x="145" y="143"/>
                </a:cubicBezTo>
                <a:cubicBezTo>
                  <a:pt x="148" y="143"/>
                  <a:pt x="151" y="142"/>
                  <a:pt x="153" y="140"/>
                </a:cubicBezTo>
                <a:cubicBezTo>
                  <a:pt x="156" y="138"/>
                  <a:pt x="157" y="135"/>
                  <a:pt x="157" y="13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29" name="Freeform 131">
            <a:extLst>
              <a:ext uri="{FF2B5EF4-FFF2-40B4-BE49-F238E27FC236}">
                <a16:creationId xmlns:a16="http://schemas.microsoft.com/office/drawing/2014/main" id="{521CC12C-10F3-4A74-9F90-3C59A827FDA8}"/>
              </a:ext>
            </a:extLst>
          </p:cNvPr>
          <p:cNvSpPr>
            <a:spLocks noEditPoints="1"/>
          </p:cNvSpPr>
          <p:nvPr/>
        </p:nvSpPr>
        <p:spPr bwMode="auto">
          <a:xfrm>
            <a:off x="5934366" y="2810359"/>
            <a:ext cx="404977" cy="321811"/>
          </a:xfrm>
          <a:custGeom>
            <a:avLst/>
            <a:gdLst>
              <a:gd name="T0" fmla="*/ 124 w 169"/>
              <a:gd name="T1" fmla="*/ 25 h 134"/>
              <a:gd name="T2" fmla="*/ 133 w 169"/>
              <a:gd name="T3" fmla="*/ 49 h 134"/>
              <a:gd name="T4" fmla="*/ 124 w 169"/>
              <a:gd name="T5" fmla="*/ 73 h 134"/>
              <a:gd name="T6" fmla="*/ 100 w 169"/>
              <a:gd name="T7" fmla="*/ 91 h 134"/>
              <a:gd name="T8" fmla="*/ 66 w 169"/>
              <a:gd name="T9" fmla="*/ 97 h 134"/>
              <a:gd name="T10" fmla="*/ 50 w 169"/>
              <a:gd name="T11" fmla="*/ 96 h 134"/>
              <a:gd name="T12" fmla="*/ 23 w 169"/>
              <a:gd name="T13" fmla="*/ 108 h 134"/>
              <a:gd name="T14" fmla="*/ 15 w 169"/>
              <a:gd name="T15" fmla="*/ 109 h 134"/>
              <a:gd name="T16" fmla="*/ 15 w 169"/>
              <a:gd name="T17" fmla="*/ 109 h 134"/>
              <a:gd name="T18" fmla="*/ 13 w 169"/>
              <a:gd name="T19" fmla="*/ 109 h 134"/>
              <a:gd name="T20" fmla="*/ 12 w 169"/>
              <a:gd name="T21" fmla="*/ 107 h 134"/>
              <a:gd name="T22" fmla="*/ 12 w 169"/>
              <a:gd name="T23" fmla="*/ 106 h 134"/>
              <a:gd name="T24" fmla="*/ 12 w 169"/>
              <a:gd name="T25" fmla="*/ 105 h 134"/>
              <a:gd name="T26" fmla="*/ 12 w 169"/>
              <a:gd name="T27" fmla="*/ 105 h 134"/>
              <a:gd name="T28" fmla="*/ 12 w 169"/>
              <a:gd name="T29" fmla="*/ 104 h 134"/>
              <a:gd name="T30" fmla="*/ 13 w 169"/>
              <a:gd name="T31" fmla="*/ 104 h 134"/>
              <a:gd name="T32" fmla="*/ 13 w 169"/>
              <a:gd name="T33" fmla="*/ 103 h 134"/>
              <a:gd name="T34" fmla="*/ 13 w 169"/>
              <a:gd name="T35" fmla="*/ 103 h 134"/>
              <a:gd name="T36" fmla="*/ 14 w 169"/>
              <a:gd name="T37" fmla="*/ 102 h 134"/>
              <a:gd name="T38" fmla="*/ 16 w 169"/>
              <a:gd name="T39" fmla="*/ 100 h 134"/>
              <a:gd name="T40" fmla="*/ 18 w 169"/>
              <a:gd name="T41" fmla="*/ 97 h 134"/>
              <a:gd name="T42" fmla="*/ 21 w 169"/>
              <a:gd name="T43" fmla="*/ 95 h 134"/>
              <a:gd name="T44" fmla="*/ 23 w 169"/>
              <a:gd name="T45" fmla="*/ 91 h 134"/>
              <a:gd name="T46" fmla="*/ 25 w 169"/>
              <a:gd name="T47" fmla="*/ 87 h 134"/>
              <a:gd name="T48" fmla="*/ 6 w 169"/>
              <a:gd name="T49" fmla="*/ 70 h 134"/>
              <a:gd name="T50" fmla="*/ 0 w 169"/>
              <a:gd name="T51" fmla="*/ 49 h 134"/>
              <a:gd name="T52" fmla="*/ 9 w 169"/>
              <a:gd name="T53" fmla="*/ 25 h 134"/>
              <a:gd name="T54" fmla="*/ 33 w 169"/>
              <a:gd name="T55" fmla="*/ 7 h 134"/>
              <a:gd name="T56" fmla="*/ 66 w 169"/>
              <a:gd name="T57" fmla="*/ 0 h 134"/>
              <a:gd name="T58" fmla="*/ 100 w 169"/>
              <a:gd name="T59" fmla="*/ 7 h 134"/>
              <a:gd name="T60" fmla="*/ 124 w 169"/>
              <a:gd name="T61" fmla="*/ 25 h 134"/>
              <a:gd name="T62" fmla="*/ 169 w 169"/>
              <a:gd name="T63" fmla="*/ 73 h 134"/>
              <a:gd name="T64" fmla="*/ 162 w 169"/>
              <a:gd name="T65" fmla="*/ 94 h 134"/>
              <a:gd name="T66" fmla="*/ 144 w 169"/>
              <a:gd name="T67" fmla="*/ 111 h 134"/>
              <a:gd name="T68" fmla="*/ 146 w 169"/>
              <a:gd name="T69" fmla="*/ 115 h 134"/>
              <a:gd name="T70" fmla="*/ 148 w 169"/>
              <a:gd name="T71" fmla="*/ 119 h 134"/>
              <a:gd name="T72" fmla="*/ 150 w 169"/>
              <a:gd name="T73" fmla="*/ 122 h 134"/>
              <a:gd name="T74" fmla="*/ 153 w 169"/>
              <a:gd name="T75" fmla="*/ 124 h 134"/>
              <a:gd name="T76" fmla="*/ 155 w 169"/>
              <a:gd name="T77" fmla="*/ 127 h 134"/>
              <a:gd name="T78" fmla="*/ 155 w 169"/>
              <a:gd name="T79" fmla="*/ 127 h 134"/>
              <a:gd name="T80" fmla="*/ 156 w 169"/>
              <a:gd name="T81" fmla="*/ 128 h 134"/>
              <a:gd name="T82" fmla="*/ 156 w 169"/>
              <a:gd name="T83" fmla="*/ 128 h 134"/>
              <a:gd name="T84" fmla="*/ 157 w 169"/>
              <a:gd name="T85" fmla="*/ 129 h 134"/>
              <a:gd name="T86" fmla="*/ 157 w 169"/>
              <a:gd name="T87" fmla="*/ 129 h 134"/>
              <a:gd name="T88" fmla="*/ 157 w 169"/>
              <a:gd name="T89" fmla="*/ 130 h 134"/>
              <a:gd name="T90" fmla="*/ 157 w 169"/>
              <a:gd name="T91" fmla="*/ 130 h 134"/>
              <a:gd name="T92" fmla="*/ 157 w 169"/>
              <a:gd name="T93" fmla="*/ 131 h 134"/>
              <a:gd name="T94" fmla="*/ 156 w 169"/>
              <a:gd name="T95" fmla="*/ 133 h 134"/>
              <a:gd name="T96" fmla="*/ 154 w 169"/>
              <a:gd name="T97" fmla="*/ 134 h 134"/>
              <a:gd name="T98" fmla="*/ 145 w 169"/>
              <a:gd name="T99" fmla="*/ 132 h 134"/>
              <a:gd name="T100" fmla="*/ 119 w 169"/>
              <a:gd name="T101" fmla="*/ 120 h 134"/>
              <a:gd name="T102" fmla="*/ 103 w 169"/>
              <a:gd name="T103" fmla="*/ 121 h 134"/>
              <a:gd name="T104" fmla="*/ 58 w 169"/>
              <a:gd name="T105" fmla="*/ 109 h 134"/>
              <a:gd name="T106" fmla="*/ 66 w 169"/>
              <a:gd name="T107" fmla="*/ 109 h 134"/>
              <a:gd name="T108" fmla="*/ 95 w 169"/>
              <a:gd name="T109" fmla="*/ 105 h 134"/>
              <a:gd name="T110" fmla="*/ 120 w 169"/>
              <a:gd name="T111" fmla="*/ 93 h 134"/>
              <a:gd name="T112" fmla="*/ 139 w 169"/>
              <a:gd name="T113" fmla="*/ 73 h 134"/>
              <a:gd name="T114" fmla="*/ 145 w 169"/>
              <a:gd name="T115" fmla="*/ 49 h 134"/>
              <a:gd name="T116" fmla="*/ 143 w 169"/>
              <a:gd name="T117" fmla="*/ 34 h 134"/>
              <a:gd name="T118" fmla="*/ 162 w 169"/>
              <a:gd name="T119" fmla="*/ 51 h 134"/>
              <a:gd name="T120" fmla="*/ 169 w 169"/>
              <a:gd name="T121" fmla="*/ 73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9" h="134">
                <a:moveTo>
                  <a:pt x="124" y="25"/>
                </a:moveTo>
                <a:cubicBezTo>
                  <a:pt x="130" y="32"/>
                  <a:pt x="133" y="40"/>
                  <a:pt x="133" y="49"/>
                </a:cubicBezTo>
                <a:cubicBezTo>
                  <a:pt x="133" y="58"/>
                  <a:pt x="130" y="66"/>
                  <a:pt x="124" y="73"/>
                </a:cubicBezTo>
                <a:cubicBezTo>
                  <a:pt x="118" y="81"/>
                  <a:pt x="110" y="86"/>
                  <a:pt x="100" y="91"/>
                </a:cubicBezTo>
                <a:cubicBezTo>
                  <a:pt x="89" y="95"/>
                  <a:pt x="78" y="97"/>
                  <a:pt x="66" y="97"/>
                </a:cubicBezTo>
                <a:cubicBezTo>
                  <a:pt x="61" y="97"/>
                  <a:pt x="55" y="97"/>
                  <a:pt x="50" y="96"/>
                </a:cubicBezTo>
                <a:cubicBezTo>
                  <a:pt x="42" y="101"/>
                  <a:pt x="33" y="105"/>
                  <a:pt x="23" y="108"/>
                </a:cubicBezTo>
                <a:cubicBezTo>
                  <a:pt x="21" y="108"/>
                  <a:pt x="18" y="109"/>
                  <a:pt x="15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14" y="109"/>
                  <a:pt x="14" y="109"/>
                  <a:pt x="13" y="109"/>
                </a:cubicBezTo>
                <a:cubicBezTo>
                  <a:pt x="12" y="108"/>
                  <a:pt x="12" y="107"/>
                  <a:pt x="12" y="107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106"/>
                  <a:pt x="12" y="106"/>
                  <a:pt x="12" y="105"/>
                </a:cubicBezTo>
                <a:cubicBezTo>
                  <a:pt x="12" y="105"/>
                  <a:pt x="12" y="105"/>
                  <a:pt x="12" y="105"/>
                </a:cubicBezTo>
                <a:cubicBezTo>
                  <a:pt x="12" y="105"/>
                  <a:pt x="12" y="104"/>
                  <a:pt x="12" y="104"/>
                </a:cubicBezTo>
                <a:cubicBezTo>
                  <a:pt x="12" y="104"/>
                  <a:pt x="12" y="104"/>
                  <a:pt x="13" y="104"/>
                </a:cubicBezTo>
                <a:cubicBezTo>
                  <a:pt x="13" y="104"/>
                  <a:pt x="13" y="103"/>
                  <a:pt x="13" y="103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14" y="103"/>
                  <a:pt x="14" y="103"/>
                  <a:pt x="14" y="102"/>
                </a:cubicBezTo>
                <a:cubicBezTo>
                  <a:pt x="14" y="102"/>
                  <a:pt x="15" y="101"/>
                  <a:pt x="16" y="100"/>
                </a:cubicBezTo>
                <a:cubicBezTo>
                  <a:pt x="17" y="99"/>
                  <a:pt x="18" y="98"/>
                  <a:pt x="18" y="97"/>
                </a:cubicBezTo>
                <a:cubicBezTo>
                  <a:pt x="19" y="97"/>
                  <a:pt x="20" y="96"/>
                  <a:pt x="21" y="95"/>
                </a:cubicBezTo>
                <a:cubicBezTo>
                  <a:pt x="21" y="93"/>
                  <a:pt x="22" y="92"/>
                  <a:pt x="23" y="91"/>
                </a:cubicBezTo>
                <a:cubicBezTo>
                  <a:pt x="24" y="90"/>
                  <a:pt x="24" y="88"/>
                  <a:pt x="25" y="87"/>
                </a:cubicBezTo>
                <a:cubicBezTo>
                  <a:pt x="17" y="82"/>
                  <a:pt x="11" y="77"/>
                  <a:pt x="6" y="70"/>
                </a:cubicBezTo>
                <a:cubicBezTo>
                  <a:pt x="2" y="63"/>
                  <a:pt x="0" y="56"/>
                  <a:pt x="0" y="49"/>
                </a:cubicBezTo>
                <a:cubicBezTo>
                  <a:pt x="0" y="40"/>
                  <a:pt x="3" y="32"/>
                  <a:pt x="9" y="25"/>
                </a:cubicBezTo>
                <a:cubicBezTo>
                  <a:pt x="14" y="17"/>
                  <a:pt x="23" y="11"/>
                  <a:pt x="33" y="7"/>
                </a:cubicBezTo>
                <a:cubicBezTo>
                  <a:pt x="43" y="3"/>
                  <a:pt x="54" y="0"/>
                  <a:pt x="66" y="0"/>
                </a:cubicBezTo>
                <a:cubicBezTo>
                  <a:pt x="78" y="0"/>
                  <a:pt x="89" y="3"/>
                  <a:pt x="100" y="7"/>
                </a:cubicBezTo>
                <a:cubicBezTo>
                  <a:pt x="110" y="11"/>
                  <a:pt x="118" y="17"/>
                  <a:pt x="124" y="25"/>
                </a:cubicBezTo>
                <a:close/>
                <a:moveTo>
                  <a:pt x="169" y="73"/>
                </a:moveTo>
                <a:cubicBezTo>
                  <a:pt x="169" y="81"/>
                  <a:pt x="167" y="88"/>
                  <a:pt x="162" y="94"/>
                </a:cubicBezTo>
                <a:cubicBezTo>
                  <a:pt x="158" y="101"/>
                  <a:pt x="152" y="106"/>
                  <a:pt x="144" y="111"/>
                </a:cubicBezTo>
                <a:cubicBezTo>
                  <a:pt x="145" y="112"/>
                  <a:pt x="145" y="114"/>
                  <a:pt x="146" y="115"/>
                </a:cubicBezTo>
                <a:cubicBezTo>
                  <a:pt x="147" y="116"/>
                  <a:pt x="147" y="118"/>
                  <a:pt x="148" y="119"/>
                </a:cubicBezTo>
                <a:cubicBezTo>
                  <a:pt x="149" y="120"/>
                  <a:pt x="150" y="121"/>
                  <a:pt x="150" y="122"/>
                </a:cubicBezTo>
                <a:cubicBezTo>
                  <a:pt x="151" y="122"/>
                  <a:pt x="152" y="123"/>
                  <a:pt x="153" y="124"/>
                </a:cubicBezTo>
                <a:cubicBezTo>
                  <a:pt x="154" y="125"/>
                  <a:pt x="155" y="126"/>
                  <a:pt x="155" y="127"/>
                </a:cubicBezTo>
                <a:cubicBezTo>
                  <a:pt x="155" y="127"/>
                  <a:pt x="155" y="127"/>
                  <a:pt x="155" y="127"/>
                </a:cubicBezTo>
                <a:cubicBezTo>
                  <a:pt x="156" y="127"/>
                  <a:pt x="156" y="127"/>
                  <a:pt x="156" y="128"/>
                </a:cubicBezTo>
                <a:cubicBezTo>
                  <a:pt x="156" y="128"/>
                  <a:pt x="156" y="128"/>
                  <a:pt x="156" y="128"/>
                </a:cubicBezTo>
                <a:cubicBezTo>
                  <a:pt x="156" y="128"/>
                  <a:pt x="156" y="128"/>
                  <a:pt x="157" y="129"/>
                </a:cubicBezTo>
                <a:cubicBezTo>
                  <a:pt x="157" y="129"/>
                  <a:pt x="157" y="129"/>
                  <a:pt x="157" y="129"/>
                </a:cubicBezTo>
                <a:cubicBezTo>
                  <a:pt x="157" y="129"/>
                  <a:pt x="157" y="129"/>
                  <a:pt x="157" y="130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57" y="130"/>
                  <a:pt x="157" y="131"/>
                  <a:pt x="157" y="131"/>
                </a:cubicBezTo>
                <a:cubicBezTo>
                  <a:pt x="157" y="132"/>
                  <a:pt x="156" y="132"/>
                  <a:pt x="156" y="133"/>
                </a:cubicBezTo>
                <a:cubicBezTo>
                  <a:pt x="155" y="133"/>
                  <a:pt x="154" y="134"/>
                  <a:pt x="154" y="134"/>
                </a:cubicBezTo>
                <a:cubicBezTo>
                  <a:pt x="150" y="133"/>
                  <a:pt x="148" y="133"/>
                  <a:pt x="145" y="132"/>
                </a:cubicBezTo>
                <a:cubicBezTo>
                  <a:pt x="136" y="130"/>
                  <a:pt x="127" y="125"/>
                  <a:pt x="119" y="120"/>
                </a:cubicBezTo>
                <a:cubicBezTo>
                  <a:pt x="114" y="121"/>
                  <a:pt x="108" y="121"/>
                  <a:pt x="103" y="121"/>
                </a:cubicBezTo>
                <a:cubicBezTo>
                  <a:pt x="85" y="121"/>
                  <a:pt x="71" y="117"/>
                  <a:pt x="58" y="109"/>
                </a:cubicBezTo>
                <a:cubicBezTo>
                  <a:pt x="62" y="109"/>
                  <a:pt x="64" y="109"/>
                  <a:pt x="66" y="109"/>
                </a:cubicBezTo>
                <a:cubicBezTo>
                  <a:pt x="76" y="109"/>
                  <a:pt x="86" y="108"/>
                  <a:pt x="95" y="105"/>
                </a:cubicBezTo>
                <a:cubicBezTo>
                  <a:pt x="105" y="102"/>
                  <a:pt x="113" y="98"/>
                  <a:pt x="120" y="93"/>
                </a:cubicBezTo>
                <a:cubicBezTo>
                  <a:pt x="128" y="87"/>
                  <a:pt x="134" y="80"/>
                  <a:pt x="139" y="73"/>
                </a:cubicBezTo>
                <a:cubicBezTo>
                  <a:pt x="143" y="65"/>
                  <a:pt x="145" y="57"/>
                  <a:pt x="145" y="49"/>
                </a:cubicBezTo>
                <a:cubicBezTo>
                  <a:pt x="145" y="44"/>
                  <a:pt x="144" y="39"/>
                  <a:pt x="143" y="34"/>
                </a:cubicBezTo>
                <a:cubicBezTo>
                  <a:pt x="151" y="39"/>
                  <a:pt x="157" y="45"/>
                  <a:pt x="162" y="51"/>
                </a:cubicBezTo>
                <a:cubicBezTo>
                  <a:pt x="167" y="58"/>
                  <a:pt x="169" y="65"/>
                  <a:pt x="169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30" name="Freeform 132">
            <a:extLst>
              <a:ext uri="{FF2B5EF4-FFF2-40B4-BE49-F238E27FC236}">
                <a16:creationId xmlns:a16="http://schemas.microsoft.com/office/drawing/2014/main" id="{E915A09A-292E-4754-A9EA-BB49633FE4A1}"/>
              </a:ext>
            </a:extLst>
          </p:cNvPr>
          <p:cNvSpPr>
            <a:spLocks noEditPoints="1"/>
          </p:cNvSpPr>
          <p:nvPr/>
        </p:nvSpPr>
        <p:spPr bwMode="auto">
          <a:xfrm>
            <a:off x="6440588" y="2756119"/>
            <a:ext cx="347122" cy="376051"/>
          </a:xfrm>
          <a:custGeom>
            <a:avLst/>
            <a:gdLst>
              <a:gd name="T0" fmla="*/ 140 w 145"/>
              <a:gd name="T1" fmla="*/ 88 h 158"/>
              <a:gd name="T2" fmla="*/ 137 w 145"/>
              <a:gd name="T3" fmla="*/ 108 h 158"/>
              <a:gd name="T4" fmla="*/ 132 w 145"/>
              <a:gd name="T5" fmla="*/ 129 h 158"/>
              <a:gd name="T6" fmla="*/ 103 w 145"/>
              <a:gd name="T7" fmla="*/ 158 h 158"/>
              <a:gd name="T8" fmla="*/ 90 w 145"/>
              <a:gd name="T9" fmla="*/ 158 h 158"/>
              <a:gd name="T10" fmla="*/ 52 w 145"/>
              <a:gd name="T11" fmla="*/ 149 h 158"/>
              <a:gd name="T12" fmla="*/ 12 w 145"/>
              <a:gd name="T13" fmla="*/ 145 h 158"/>
              <a:gd name="T14" fmla="*/ 0 w 145"/>
              <a:gd name="T15" fmla="*/ 133 h 158"/>
              <a:gd name="T16" fmla="*/ 3 w 145"/>
              <a:gd name="T17" fmla="*/ 64 h 158"/>
              <a:gd name="T18" fmla="*/ 38 w 145"/>
              <a:gd name="T19" fmla="*/ 61 h 158"/>
              <a:gd name="T20" fmla="*/ 61 w 145"/>
              <a:gd name="T21" fmla="*/ 34 h 158"/>
              <a:gd name="T22" fmla="*/ 67 w 145"/>
              <a:gd name="T23" fmla="*/ 14 h 158"/>
              <a:gd name="T24" fmla="*/ 81 w 145"/>
              <a:gd name="T25" fmla="*/ 0 h 158"/>
              <a:gd name="T26" fmla="*/ 105 w 145"/>
              <a:gd name="T27" fmla="*/ 13 h 158"/>
              <a:gd name="T28" fmla="*/ 104 w 145"/>
              <a:gd name="T29" fmla="*/ 49 h 158"/>
              <a:gd name="T30" fmla="*/ 138 w 145"/>
              <a:gd name="T31" fmla="*/ 56 h 158"/>
              <a:gd name="T32" fmla="*/ 22 w 145"/>
              <a:gd name="T33" fmla="*/ 132 h 158"/>
              <a:gd name="T34" fmla="*/ 22 w 145"/>
              <a:gd name="T35" fmla="*/ 123 h 158"/>
              <a:gd name="T36" fmla="*/ 14 w 145"/>
              <a:gd name="T37" fmla="*/ 123 h 158"/>
              <a:gd name="T38" fmla="*/ 14 w 145"/>
              <a:gd name="T39" fmla="*/ 132 h 158"/>
              <a:gd name="T40" fmla="*/ 22 w 145"/>
              <a:gd name="T41" fmla="*/ 132 h 158"/>
              <a:gd name="T42" fmla="*/ 129 w 145"/>
              <a:gd name="T43" fmla="*/ 64 h 158"/>
              <a:gd name="T44" fmla="*/ 87 w 145"/>
              <a:gd name="T45" fmla="*/ 61 h 158"/>
              <a:gd name="T46" fmla="*/ 96 w 145"/>
              <a:gd name="T47" fmla="*/ 30 h 158"/>
              <a:gd name="T48" fmla="*/ 81 w 145"/>
              <a:gd name="T49" fmla="*/ 12 h 158"/>
              <a:gd name="T50" fmla="*/ 75 w 145"/>
              <a:gd name="T51" fmla="*/ 32 h 158"/>
              <a:gd name="T52" fmla="*/ 62 w 145"/>
              <a:gd name="T53" fmla="*/ 51 h 158"/>
              <a:gd name="T54" fmla="*/ 57 w 145"/>
              <a:gd name="T55" fmla="*/ 58 h 158"/>
              <a:gd name="T56" fmla="*/ 50 w 145"/>
              <a:gd name="T57" fmla="*/ 66 h 158"/>
              <a:gd name="T58" fmla="*/ 42 w 145"/>
              <a:gd name="T59" fmla="*/ 72 h 158"/>
              <a:gd name="T60" fmla="*/ 36 w 145"/>
              <a:gd name="T61" fmla="*/ 73 h 158"/>
              <a:gd name="T62" fmla="*/ 39 w 145"/>
              <a:gd name="T63" fmla="*/ 133 h 158"/>
              <a:gd name="T64" fmla="*/ 45 w 145"/>
              <a:gd name="T65" fmla="*/ 134 h 158"/>
              <a:gd name="T66" fmla="*/ 52 w 145"/>
              <a:gd name="T67" fmla="*/ 136 h 158"/>
              <a:gd name="T68" fmla="*/ 58 w 145"/>
              <a:gd name="T69" fmla="*/ 139 h 158"/>
              <a:gd name="T70" fmla="*/ 102 w 145"/>
              <a:gd name="T71" fmla="*/ 145 h 158"/>
              <a:gd name="T72" fmla="*/ 120 w 145"/>
              <a:gd name="T73" fmla="*/ 124 h 158"/>
              <a:gd name="T74" fmla="*/ 126 w 145"/>
              <a:gd name="T75" fmla="*/ 112 h 158"/>
              <a:gd name="T76" fmla="*/ 129 w 145"/>
              <a:gd name="T77" fmla="*/ 95 h 158"/>
              <a:gd name="T78" fmla="*/ 126 w 145"/>
              <a:gd name="T79" fmla="*/ 85 h 158"/>
              <a:gd name="T80" fmla="*/ 133 w 145"/>
              <a:gd name="T81" fmla="*/ 73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5" h="158">
                <a:moveTo>
                  <a:pt x="145" y="73"/>
                </a:moveTo>
                <a:cubicBezTo>
                  <a:pt x="145" y="78"/>
                  <a:pt x="143" y="83"/>
                  <a:pt x="140" y="88"/>
                </a:cubicBezTo>
                <a:cubicBezTo>
                  <a:pt x="141" y="90"/>
                  <a:pt x="141" y="92"/>
                  <a:pt x="141" y="95"/>
                </a:cubicBezTo>
                <a:cubicBezTo>
                  <a:pt x="141" y="100"/>
                  <a:pt x="140" y="104"/>
                  <a:pt x="137" y="108"/>
                </a:cubicBezTo>
                <a:cubicBezTo>
                  <a:pt x="138" y="110"/>
                  <a:pt x="138" y="111"/>
                  <a:pt x="138" y="112"/>
                </a:cubicBezTo>
                <a:cubicBezTo>
                  <a:pt x="138" y="119"/>
                  <a:pt x="136" y="124"/>
                  <a:pt x="132" y="129"/>
                </a:cubicBezTo>
                <a:cubicBezTo>
                  <a:pt x="132" y="138"/>
                  <a:pt x="129" y="145"/>
                  <a:pt x="124" y="150"/>
                </a:cubicBezTo>
                <a:cubicBezTo>
                  <a:pt x="119" y="155"/>
                  <a:pt x="111" y="158"/>
                  <a:pt x="103" y="158"/>
                </a:cubicBezTo>
                <a:cubicBezTo>
                  <a:pt x="99" y="158"/>
                  <a:pt x="99" y="158"/>
                  <a:pt x="99" y="158"/>
                </a:cubicBezTo>
                <a:cubicBezTo>
                  <a:pt x="90" y="158"/>
                  <a:pt x="90" y="158"/>
                  <a:pt x="90" y="158"/>
                </a:cubicBezTo>
                <a:cubicBezTo>
                  <a:pt x="84" y="158"/>
                  <a:pt x="78" y="157"/>
                  <a:pt x="72" y="155"/>
                </a:cubicBezTo>
                <a:cubicBezTo>
                  <a:pt x="67" y="154"/>
                  <a:pt x="60" y="152"/>
                  <a:pt x="52" y="149"/>
                </a:cubicBezTo>
                <a:cubicBezTo>
                  <a:pt x="45" y="147"/>
                  <a:pt x="40" y="145"/>
                  <a:pt x="39" y="145"/>
                </a:cubicBezTo>
                <a:cubicBezTo>
                  <a:pt x="12" y="145"/>
                  <a:pt x="12" y="145"/>
                  <a:pt x="12" y="145"/>
                </a:cubicBezTo>
                <a:cubicBezTo>
                  <a:pt x="8" y="145"/>
                  <a:pt x="6" y="144"/>
                  <a:pt x="3" y="142"/>
                </a:cubicBezTo>
                <a:cubicBezTo>
                  <a:pt x="1" y="140"/>
                  <a:pt x="0" y="137"/>
                  <a:pt x="0" y="13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1" y="67"/>
                  <a:pt x="3" y="64"/>
                </a:cubicBezTo>
                <a:cubicBezTo>
                  <a:pt x="6" y="62"/>
                  <a:pt x="8" y="61"/>
                  <a:pt x="12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40" y="59"/>
                  <a:pt x="44" y="54"/>
                  <a:pt x="51" y="46"/>
                </a:cubicBezTo>
                <a:cubicBezTo>
                  <a:pt x="54" y="41"/>
                  <a:pt x="58" y="37"/>
                  <a:pt x="61" y="34"/>
                </a:cubicBezTo>
                <a:cubicBezTo>
                  <a:pt x="62" y="32"/>
                  <a:pt x="63" y="30"/>
                  <a:pt x="64" y="26"/>
                </a:cubicBezTo>
                <a:cubicBezTo>
                  <a:pt x="65" y="22"/>
                  <a:pt x="66" y="18"/>
                  <a:pt x="67" y="14"/>
                </a:cubicBezTo>
                <a:cubicBezTo>
                  <a:pt x="68" y="10"/>
                  <a:pt x="70" y="6"/>
                  <a:pt x="73" y="4"/>
                </a:cubicBezTo>
                <a:cubicBezTo>
                  <a:pt x="75" y="1"/>
                  <a:pt x="78" y="0"/>
                  <a:pt x="81" y="0"/>
                </a:cubicBezTo>
                <a:cubicBezTo>
                  <a:pt x="87" y="0"/>
                  <a:pt x="91" y="1"/>
                  <a:pt x="96" y="3"/>
                </a:cubicBezTo>
                <a:cubicBezTo>
                  <a:pt x="100" y="5"/>
                  <a:pt x="103" y="9"/>
                  <a:pt x="105" y="13"/>
                </a:cubicBezTo>
                <a:cubicBezTo>
                  <a:pt x="107" y="17"/>
                  <a:pt x="109" y="23"/>
                  <a:pt x="109" y="30"/>
                </a:cubicBezTo>
                <a:cubicBezTo>
                  <a:pt x="109" y="36"/>
                  <a:pt x="107" y="42"/>
                  <a:pt x="104" y="49"/>
                </a:cubicBezTo>
                <a:cubicBezTo>
                  <a:pt x="121" y="49"/>
                  <a:pt x="121" y="49"/>
                  <a:pt x="121" y="49"/>
                </a:cubicBezTo>
                <a:cubicBezTo>
                  <a:pt x="127" y="49"/>
                  <a:pt x="133" y="51"/>
                  <a:pt x="138" y="56"/>
                </a:cubicBezTo>
                <a:cubicBezTo>
                  <a:pt x="142" y="61"/>
                  <a:pt x="145" y="66"/>
                  <a:pt x="145" y="73"/>
                </a:cubicBezTo>
                <a:close/>
                <a:moveTo>
                  <a:pt x="22" y="132"/>
                </a:moveTo>
                <a:cubicBezTo>
                  <a:pt x="23" y="130"/>
                  <a:pt x="24" y="129"/>
                  <a:pt x="24" y="127"/>
                </a:cubicBezTo>
                <a:cubicBezTo>
                  <a:pt x="24" y="126"/>
                  <a:pt x="23" y="124"/>
                  <a:pt x="22" y="123"/>
                </a:cubicBezTo>
                <a:cubicBezTo>
                  <a:pt x="21" y="122"/>
                  <a:pt x="19" y="121"/>
                  <a:pt x="18" y="121"/>
                </a:cubicBezTo>
                <a:cubicBezTo>
                  <a:pt x="16" y="121"/>
                  <a:pt x="15" y="122"/>
                  <a:pt x="14" y="123"/>
                </a:cubicBezTo>
                <a:cubicBezTo>
                  <a:pt x="12" y="124"/>
                  <a:pt x="12" y="126"/>
                  <a:pt x="12" y="127"/>
                </a:cubicBezTo>
                <a:cubicBezTo>
                  <a:pt x="12" y="129"/>
                  <a:pt x="12" y="130"/>
                  <a:pt x="14" y="132"/>
                </a:cubicBezTo>
                <a:cubicBezTo>
                  <a:pt x="15" y="133"/>
                  <a:pt x="16" y="133"/>
                  <a:pt x="18" y="133"/>
                </a:cubicBezTo>
                <a:cubicBezTo>
                  <a:pt x="19" y="133"/>
                  <a:pt x="21" y="133"/>
                  <a:pt x="22" y="132"/>
                </a:cubicBezTo>
                <a:close/>
                <a:moveTo>
                  <a:pt x="133" y="73"/>
                </a:moveTo>
                <a:cubicBezTo>
                  <a:pt x="133" y="70"/>
                  <a:pt x="132" y="67"/>
                  <a:pt x="129" y="64"/>
                </a:cubicBezTo>
                <a:cubicBezTo>
                  <a:pt x="127" y="62"/>
                  <a:pt x="124" y="61"/>
                  <a:pt x="121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57"/>
                  <a:pt x="89" y="52"/>
                  <a:pt x="92" y="46"/>
                </a:cubicBezTo>
                <a:cubicBezTo>
                  <a:pt x="95" y="39"/>
                  <a:pt x="96" y="34"/>
                  <a:pt x="96" y="30"/>
                </a:cubicBezTo>
                <a:cubicBezTo>
                  <a:pt x="96" y="24"/>
                  <a:pt x="95" y="20"/>
                  <a:pt x="93" y="17"/>
                </a:cubicBezTo>
                <a:cubicBezTo>
                  <a:pt x="91" y="14"/>
                  <a:pt x="87" y="12"/>
                  <a:pt x="81" y="12"/>
                </a:cubicBezTo>
                <a:cubicBezTo>
                  <a:pt x="80" y="14"/>
                  <a:pt x="78" y="17"/>
                  <a:pt x="78" y="20"/>
                </a:cubicBezTo>
                <a:cubicBezTo>
                  <a:pt x="77" y="24"/>
                  <a:pt x="76" y="28"/>
                  <a:pt x="75" y="32"/>
                </a:cubicBezTo>
                <a:cubicBezTo>
                  <a:pt x="74" y="36"/>
                  <a:pt x="72" y="40"/>
                  <a:pt x="69" y="43"/>
                </a:cubicBezTo>
                <a:cubicBezTo>
                  <a:pt x="68" y="44"/>
                  <a:pt x="65" y="47"/>
                  <a:pt x="62" y="51"/>
                </a:cubicBezTo>
                <a:cubicBezTo>
                  <a:pt x="62" y="52"/>
                  <a:pt x="61" y="52"/>
                  <a:pt x="60" y="54"/>
                </a:cubicBezTo>
                <a:cubicBezTo>
                  <a:pt x="59" y="56"/>
                  <a:pt x="58" y="57"/>
                  <a:pt x="57" y="58"/>
                </a:cubicBezTo>
                <a:cubicBezTo>
                  <a:pt x="56" y="59"/>
                  <a:pt x="55" y="60"/>
                  <a:pt x="54" y="62"/>
                </a:cubicBezTo>
                <a:cubicBezTo>
                  <a:pt x="52" y="64"/>
                  <a:pt x="51" y="65"/>
                  <a:pt x="50" y="66"/>
                </a:cubicBezTo>
                <a:cubicBezTo>
                  <a:pt x="49" y="67"/>
                  <a:pt x="47" y="68"/>
                  <a:pt x="46" y="69"/>
                </a:cubicBezTo>
                <a:cubicBezTo>
                  <a:pt x="45" y="71"/>
                  <a:pt x="44" y="71"/>
                  <a:pt x="42" y="72"/>
                </a:cubicBezTo>
                <a:cubicBezTo>
                  <a:pt x="41" y="73"/>
                  <a:pt x="40" y="73"/>
                  <a:pt x="39" y="73"/>
                </a:cubicBezTo>
                <a:cubicBezTo>
                  <a:pt x="36" y="73"/>
                  <a:pt x="36" y="73"/>
                  <a:pt x="36" y="73"/>
                </a:cubicBezTo>
                <a:cubicBezTo>
                  <a:pt x="36" y="133"/>
                  <a:pt x="36" y="133"/>
                  <a:pt x="36" y="133"/>
                </a:cubicBezTo>
                <a:cubicBezTo>
                  <a:pt x="39" y="133"/>
                  <a:pt x="39" y="133"/>
                  <a:pt x="39" y="133"/>
                </a:cubicBezTo>
                <a:cubicBezTo>
                  <a:pt x="40" y="133"/>
                  <a:pt x="41" y="133"/>
                  <a:pt x="42" y="134"/>
                </a:cubicBezTo>
                <a:cubicBezTo>
                  <a:pt x="43" y="134"/>
                  <a:pt x="44" y="134"/>
                  <a:pt x="45" y="134"/>
                </a:cubicBezTo>
                <a:cubicBezTo>
                  <a:pt x="46" y="134"/>
                  <a:pt x="47" y="135"/>
                  <a:pt x="49" y="135"/>
                </a:cubicBezTo>
                <a:cubicBezTo>
                  <a:pt x="50" y="136"/>
                  <a:pt x="51" y="136"/>
                  <a:pt x="52" y="136"/>
                </a:cubicBezTo>
                <a:cubicBezTo>
                  <a:pt x="53" y="137"/>
                  <a:pt x="54" y="137"/>
                  <a:pt x="55" y="138"/>
                </a:cubicBezTo>
                <a:cubicBezTo>
                  <a:pt x="57" y="138"/>
                  <a:pt x="58" y="138"/>
                  <a:pt x="58" y="139"/>
                </a:cubicBezTo>
                <a:cubicBezTo>
                  <a:pt x="71" y="143"/>
                  <a:pt x="82" y="145"/>
                  <a:pt x="90" y="145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14" y="145"/>
                  <a:pt x="120" y="140"/>
                  <a:pt x="120" y="130"/>
                </a:cubicBezTo>
                <a:cubicBezTo>
                  <a:pt x="120" y="128"/>
                  <a:pt x="120" y="126"/>
                  <a:pt x="120" y="124"/>
                </a:cubicBezTo>
                <a:cubicBezTo>
                  <a:pt x="121" y="123"/>
                  <a:pt x="123" y="122"/>
                  <a:pt x="124" y="119"/>
                </a:cubicBezTo>
                <a:cubicBezTo>
                  <a:pt x="125" y="117"/>
                  <a:pt x="126" y="115"/>
                  <a:pt x="126" y="112"/>
                </a:cubicBezTo>
                <a:cubicBezTo>
                  <a:pt x="126" y="110"/>
                  <a:pt x="125" y="108"/>
                  <a:pt x="124" y="106"/>
                </a:cubicBezTo>
                <a:cubicBezTo>
                  <a:pt x="127" y="103"/>
                  <a:pt x="129" y="99"/>
                  <a:pt x="129" y="95"/>
                </a:cubicBezTo>
                <a:cubicBezTo>
                  <a:pt x="129" y="93"/>
                  <a:pt x="129" y="91"/>
                  <a:pt x="128" y="89"/>
                </a:cubicBezTo>
                <a:cubicBezTo>
                  <a:pt x="127" y="88"/>
                  <a:pt x="127" y="86"/>
                  <a:pt x="126" y="85"/>
                </a:cubicBezTo>
                <a:cubicBezTo>
                  <a:pt x="128" y="85"/>
                  <a:pt x="129" y="83"/>
                  <a:pt x="131" y="81"/>
                </a:cubicBezTo>
                <a:cubicBezTo>
                  <a:pt x="132" y="78"/>
                  <a:pt x="133" y="75"/>
                  <a:pt x="133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31" name="Freeform 133">
            <a:extLst>
              <a:ext uri="{FF2B5EF4-FFF2-40B4-BE49-F238E27FC236}">
                <a16:creationId xmlns:a16="http://schemas.microsoft.com/office/drawing/2014/main" id="{A6DE8ED9-8ACE-46BB-8D9B-54241B67ADFB}"/>
              </a:ext>
            </a:extLst>
          </p:cNvPr>
          <p:cNvSpPr>
            <a:spLocks noEditPoints="1"/>
          </p:cNvSpPr>
          <p:nvPr/>
        </p:nvSpPr>
        <p:spPr bwMode="auto">
          <a:xfrm>
            <a:off x="6885340" y="2781432"/>
            <a:ext cx="350740" cy="379666"/>
          </a:xfrm>
          <a:custGeom>
            <a:avLst/>
            <a:gdLst>
              <a:gd name="T0" fmla="*/ 138 w 146"/>
              <a:gd name="T1" fmla="*/ 102 h 158"/>
              <a:gd name="T2" fmla="*/ 105 w 146"/>
              <a:gd name="T3" fmla="*/ 109 h 158"/>
              <a:gd name="T4" fmla="*/ 106 w 146"/>
              <a:gd name="T5" fmla="*/ 145 h 158"/>
              <a:gd name="T6" fmla="*/ 82 w 146"/>
              <a:gd name="T7" fmla="*/ 158 h 158"/>
              <a:gd name="T8" fmla="*/ 68 w 146"/>
              <a:gd name="T9" fmla="*/ 146 h 158"/>
              <a:gd name="T10" fmla="*/ 64 w 146"/>
              <a:gd name="T11" fmla="*/ 130 h 158"/>
              <a:gd name="T12" fmla="*/ 51 w 146"/>
              <a:gd name="T13" fmla="*/ 112 h 158"/>
              <a:gd name="T14" fmla="*/ 13 w 146"/>
              <a:gd name="T15" fmla="*/ 97 h 158"/>
              <a:gd name="T16" fmla="*/ 0 w 146"/>
              <a:gd name="T17" fmla="*/ 85 h 158"/>
              <a:gd name="T18" fmla="*/ 4 w 146"/>
              <a:gd name="T19" fmla="*/ 16 h 158"/>
              <a:gd name="T20" fmla="*/ 40 w 146"/>
              <a:gd name="T21" fmla="*/ 12 h 158"/>
              <a:gd name="T22" fmla="*/ 74 w 146"/>
              <a:gd name="T23" fmla="*/ 2 h 158"/>
              <a:gd name="T24" fmla="*/ 103 w 146"/>
              <a:gd name="T25" fmla="*/ 0 h 158"/>
              <a:gd name="T26" fmla="*/ 133 w 146"/>
              <a:gd name="T27" fmla="*/ 28 h 158"/>
              <a:gd name="T28" fmla="*/ 139 w 146"/>
              <a:gd name="T29" fmla="*/ 46 h 158"/>
              <a:gd name="T30" fmla="*/ 142 w 146"/>
              <a:gd name="T31" fmla="*/ 63 h 158"/>
              <a:gd name="T32" fmla="*/ 146 w 146"/>
              <a:gd name="T33" fmla="*/ 85 h 158"/>
              <a:gd name="T34" fmla="*/ 25 w 146"/>
              <a:gd name="T35" fmla="*/ 31 h 158"/>
              <a:gd name="T36" fmla="*/ 19 w 146"/>
              <a:gd name="T37" fmla="*/ 25 h 158"/>
              <a:gd name="T38" fmla="*/ 13 w 146"/>
              <a:gd name="T39" fmla="*/ 31 h 158"/>
              <a:gd name="T40" fmla="*/ 19 w 146"/>
              <a:gd name="T41" fmla="*/ 37 h 158"/>
              <a:gd name="T42" fmla="*/ 134 w 146"/>
              <a:gd name="T43" fmla="*/ 85 h 158"/>
              <a:gd name="T44" fmla="*/ 126 w 146"/>
              <a:gd name="T45" fmla="*/ 73 h 158"/>
              <a:gd name="T46" fmla="*/ 130 w 146"/>
              <a:gd name="T47" fmla="*/ 63 h 158"/>
              <a:gd name="T48" fmla="*/ 126 w 146"/>
              <a:gd name="T49" fmla="*/ 45 h 158"/>
              <a:gd name="T50" fmla="*/ 120 w 146"/>
              <a:gd name="T51" fmla="*/ 34 h 158"/>
              <a:gd name="T52" fmla="*/ 116 w 146"/>
              <a:gd name="T53" fmla="*/ 16 h 158"/>
              <a:gd name="T54" fmla="*/ 91 w 146"/>
              <a:gd name="T55" fmla="*/ 12 h 158"/>
              <a:gd name="T56" fmla="*/ 56 w 146"/>
              <a:gd name="T57" fmla="*/ 20 h 158"/>
              <a:gd name="T58" fmla="*/ 49 w 146"/>
              <a:gd name="T59" fmla="*/ 23 h 158"/>
              <a:gd name="T60" fmla="*/ 43 w 146"/>
              <a:gd name="T61" fmla="*/ 24 h 158"/>
              <a:gd name="T62" fmla="*/ 37 w 146"/>
              <a:gd name="T63" fmla="*/ 25 h 158"/>
              <a:gd name="T64" fmla="*/ 40 w 146"/>
              <a:gd name="T65" fmla="*/ 85 h 158"/>
              <a:gd name="T66" fmla="*/ 47 w 146"/>
              <a:gd name="T67" fmla="*/ 88 h 158"/>
              <a:gd name="T68" fmla="*/ 54 w 146"/>
              <a:gd name="T69" fmla="*/ 96 h 158"/>
              <a:gd name="T70" fmla="*/ 61 w 146"/>
              <a:gd name="T71" fmla="*/ 104 h 158"/>
              <a:gd name="T72" fmla="*/ 70 w 146"/>
              <a:gd name="T73" fmla="*/ 115 h 158"/>
              <a:gd name="T74" fmla="*/ 79 w 146"/>
              <a:gd name="T75" fmla="*/ 138 h 158"/>
              <a:gd name="T76" fmla="*/ 94 w 146"/>
              <a:gd name="T77" fmla="*/ 141 h 158"/>
              <a:gd name="T78" fmla="*/ 93 w 146"/>
              <a:gd name="T79" fmla="*/ 112 h 158"/>
              <a:gd name="T80" fmla="*/ 121 w 146"/>
              <a:gd name="T81" fmla="*/ 97 h 158"/>
              <a:gd name="T82" fmla="*/ 134 w 146"/>
              <a:gd name="T83" fmla="*/ 8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6" h="158">
                <a:moveTo>
                  <a:pt x="146" y="85"/>
                </a:moveTo>
                <a:cubicBezTo>
                  <a:pt x="146" y="92"/>
                  <a:pt x="143" y="97"/>
                  <a:pt x="138" y="102"/>
                </a:cubicBezTo>
                <a:cubicBezTo>
                  <a:pt x="134" y="107"/>
                  <a:pt x="128" y="109"/>
                  <a:pt x="121" y="109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8" y="115"/>
                  <a:pt x="109" y="122"/>
                  <a:pt x="109" y="127"/>
                </a:cubicBezTo>
                <a:cubicBezTo>
                  <a:pt x="109" y="135"/>
                  <a:pt x="108" y="141"/>
                  <a:pt x="106" y="145"/>
                </a:cubicBezTo>
                <a:cubicBezTo>
                  <a:pt x="104" y="149"/>
                  <a:pt x="101" y="153"/>
                  <a:pt x="96" y="155"/>
                </a:cubicBezTo>
                <a:cubicBezTo>
                  <a:pt x="92" y="157"/>
                  <a:pt x="87" y="158"/>
                  <a:pt x="82" y="158"/>
                </a:cubicBezTo>
                <a:cubicBezTo>
                  <a:pt x="79" y="158"/>
                  <a:pt x="76" y="156"/>
                  <a:pt x="74" y="154"/>
                </a:cubicBezTo>
                <a:cubicBezTo>
                  <a:pt x="71" y="152"/>
                  <a:pt x="70" y="149"/>
                  <a:pt x="68" y="146"/>
                </a:cubicBezTo>
                <a:cubicBezTo>
                  <a:pt x="67" y="143"/>
                  <a:pt x="66" y="140"/>
                  <a:pt x="66" y="138"/>
                </a:cubicBezTo>
                <a:cubicBezTo>
                  <a:pt x="66" y="135"/>
                  <a:pt x="65" y="133"/>
                  <a:pt x="64" y="130"/>
                </a:cubicBezTo>
                <a:cubicBezTo>
                  <a:pt x="64" y="127"/>
                  <a:pt x="63" y="125"/>
                  <a:pt x="61" y="124"/>
                </a:cubicBezTo>
                <a:cubicBezTo>
                  <a:pt x="58" y="121"/>
                  <a:pt x="55" y="117"/>
                  <a:pt x="51" y="112"/>
                </a:cubicBezTo>
                <a:cubicBezTo>
                  <a:pt x="45" y="104"/>
                  <a:pt x="41" y="99"/>
                  <a:pt x="38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9" y="97"/>
                  <a:pt x="6" y="96"/>
                  <a:pt x="4" y="94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1"/>
                  <a:pt x="2" y="18"/>
                  <a:pt x="4" y="16"/>
                </a:cubicBezTo>
                <a:cubicBezTo>
                  <a:pt x="6" y="14"/>
                  <a:pt x="9" y="12"/>
                  <a:pt x="13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5" y="11"/>
                  <a:pt x="53" y="9"/>
                </a:cubicBezTo>
                <a:cubicBezTo>
                  <a:pt x="61" y="6"/>
                  <a:pt x="68" y="4"/>
                  <a:pt x="74" y="2"/>
                </a:cubicBezTo>
                <a:cubicBezTo>
                  <a:pt x="80" y="1"/>
                  <a:pt x="86" y="0"/>
                  <a:pt x="93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12" y="0"/>
                  <a:pt x="119" y="3"/>
                  <a:pt x="125" y="8"/>
                </a:cubicBezTo>
                <a:cubicBezTo>
                  <a:pt x="130" y="13"/>
                  <a:pt x="133" y="20"/>
                  <a:pt x="133" y="28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7" y="34"/>
                  <a:pt x="139" y="39"/>
                  <a:pt x="139" y="46"/>
                </a:cubicBezTo>
                <a:cubicBezTo>
                  <a:pt x="139" y="47"/>
                  <a:pt x="138" y="48"/>
                  <a:pt x="138" y="50"/>
                </a:cubicBezTo>
                <a:cubicBezTo>
                  <a:pt x="141" y="54"/>
                  <a:pt x="142" y="58"/>
                  <a:pt x="142" y="63"/>
                </a:cubicBezTo>
                <a:cubicBezTo>
                  <a:pt x="142" y="65"/>
                  <a:pt x="142" y="68"/>
                  <a:pt x="141" y="70"/>
                </a:cubicBezTo>
                <a:cubicBezTo>
                  <a:pt x="144" y="74"/>
                  <a:pt x="146" y="80"/>
                  <a:pt x="146" y="85"/>
                </a:cubicBezTo>
                <a:close/>
                <a:moveTo>
                  <a:pt x="23" y="35"/>
                </a:moveTo>
                <a:cubicBezTo>
                  <a:pt x="24" y="34"/>
                  <a:pt x="25" y="32"/>
                  <a:pt x="25" y="31"/>
                </a:cubicBezTo>
                <a:cubicBezTo>
                  <a:pt x="25" y="29"/>
                  <a:pt x="24" y="28"/>
                  <a:pt x="23" y="26"/>
                </a:cubicBezTo>
                <a:cubicBezTo>
                  <a:pt x="22" y="25"/>
                  <a:pt x="20" y="25"/>
                  <a:pt x="19" y="25"/>
                </a:cubicBezTo>
                <a:cubicBezTo>
                  <a:pt x="17" y="25"/>
                  <a:pt x="16" y="25"/>
                  <a:pt x="14" y="26"/>
                </a:cubicBezTo>
                <a:cubicBezTo>
                  <a:pt x="13" y="28"/>
                  <a:pt x="13" y="29"/>
                  <a:pt x="13" y="31"/>
                </a:cubicBezTo>
                <a:cubicBezTo>
                  <a:pt x="13" y="32"/>
                  <a:pt x="13" y="34"/>
                  <a:pt x="14" y="35"/>
                </a:cubicBezTo>
                <a:cubicBezTo>
                  <a:pt x="16" y="36"/>
                  <a:pt x="17" y="37"/>
                  <a:pt x="19" y="37"/>
                </a:cubicBezTo>
                <a:cubicBezTo>
                  <a:pt x="20" y="37"/>
                  <a:pt x="22" y="36"/>
                  <a:pt x="23" y="35"/>
                </a:cubicBezTo>
                <a:close/>
                <a:moveTo>
                  <a:pt x="134" y="85"/>
                </a:moveTo>
                <a:cubicBezTo>
                  <a:pt x="134" y="83"/>
                  <a:pt x="133" y="80"/>
                  <a:pt x="132" y="77"/>
                </a:cubicBezTo>
                <a:cubicBezTo>
                  <a:pt x="130" y="74"/>
                  <a:pt x="128" y="73"/>
                  <a:pt x="126" y="73"/>
                </a:cubicBezTo>
                <a:cubicBezTo>
                  <a:pt x="127" y="72"/>
                  <a:pt x="128" y="70"/>
                  <a:pt x="129" y="68"/>
                </a:cubicBezTo>
                <a:cubicBezTo>
                  <a:pt x="129" y="67"/>
                  <a:pt x="130" y="65"/>
                  <a:pt x="130" y="63"/>
                </a:cubicBezTo>
                <a:cubicBezTo>
                  <a:pt x="130" y="59"/>
                  <a:pt x="128" y="55"/>
                  <a:pt x="125" y="52"/>
                </a:cubicBezTo>
                <a:cubicBezTo>
                  <a:pt x="126" y="50"/>
                  <a:pt x="126" y="48"/>
                  <a:pt x="126" y="45"/>
                </a:cubicBezTo>
                <a:cubicBezTo>
                  <a:pt x="126" y="43"/>
                  <a:pt x="126" y="41"/>
                  <a:pt x="125" y="38"/>
                </a:cubicBezTo>
                <a:cubicBezTo>
                  <a:pt x="124" y="36"/>
                  <a:pt x="122" y="35"/>
                  <a:pt x="120" y="34"/>
                </a:cubicBezTo>
                <a:cubicBezTo>
                  <a:pt x="121" y="32"/>
                  <a:pt x="121" y="30"/>
                  <a:pt x="121" y="28"/>
                </a:cubicBezTo>
                <a:cubicBezTo>
                  <a:pt x="121" y="23"/>
                  <a:pt x="119" y="19"/>
                  <a:pt x="116" y="16"/>
                </a:cubicBezTo>
                <a:cubicBezTo>
                  <a:pt x="113" y="14"/>
                  <a:pt x="109" y="12"/>
                  <a:pt x="103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83" y="12"/>
                  <a:pt x="72" y="15"/>
                  <a:pt x="59" y="19"/>
                </a:cubicBezTo>
                <a:cubicBezTo>
                  <a:pt x="59" y="19"/>
                  <a:pt x="58" y="20"/>
                  <a:pt x="56" y="20"/>
                </a:cubicBezTo>
                <a:cubicBezTo>
                  <a:pt x="55" y="21"/>
                  <a:pt x="53" y="21"/>
                  <a:pt x="53" y="22"/>
                </a:cubicBezTo>
                <a:cubicBezTo>
                  <a:pt x="52" y="22"/>
                  <a:pt x="51" y="22"/>
                  <a:pt x="49" y="23"/>
                </a:cubicBezTo>
                <a:cubicBezTo>
                  <a:pt x="48" y="23"/>
                  <a:pt x="47" y="23"/>
                  <a:pt x="46" y="24"/>
                </a:cubicBezTo>
                <a:cubicBezTo>
                  <a:pt x="45" y="24"/>
                  <a:pt x="44" y="24"/>
                  <a:pt x="43" y="24"/>
                </a:cubicBezTo>
                <a:cubicBezTo>
                  <a:pt x="42" y="24"/>
                  <a:pt x="41" y="25"/>
                  <a:pt x="40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85"/>
                  <a:pt x="37" y="85"/>
                  <a:pt x="37" y="85"/>
                </a:cubicBezTo>
                <a:cubicBezTo>
                  <a:pt x="40" y="85"/>
                  <a:pt x="40" y="85"/>
                  <a:pt x="40" y="85"/>
                </a:cubicBezTo>
                <a:cubicBezTo>
                  <a:pt x="41" y="85"/>
                  <a:pt x="42" y="85"/>
                  <a:pt x="43" y="86"/>
                </a:cubicBezTo>
                <a:cubicBezTo>
                  <a:pt x="44" y="86"/>
                  <a:pt x="46" y="87"/>
                  <a:pt x="47" y="88"/>
                </a:cubicBezTo>
                <a:cubicBezTo>
                  <a:pt x="48" y="90"/>
                  <a:pt x="49" y="91"/>
                  <a:pt x="51" y="92"/>
                </a:cubicBezTo>
                <a:cubicBezTo>
                  <a:pt x="52" y="93"/>
                  <a:pt x="53" y="94"/>
                  <a:pt x="54" y="96"/>
                </a:cubicBezTo>
                <a:cubicBezTo>
                  <a:pt x="56" y="98"/>
                  <a:pt x="57" y="99"/>
                  <a:pt x="58" y="100"/>
                </a:cubicBezTo>
                <a:cubicBezTo>
                  <a:pt x="58" y="101"/>
                  <a:pt x="59" y="102"/>
                  <a:pt x="61" y="104"/>
                </a:cubicBezTo>
                <a:cubicBezTo>
                  <a:pt x="62" y="105"/>
                  <a:pt x="62" y="106"/>
                  <a:pt x="63" y="107"/>
                </a:cubicBezTo>
                <a:cubicBezTo>
                  <a:pt x="66" y="111"/>
                  <a:pt x="69" y="114"/>
                  <a:pt x="70" y="115"/>
                </a:cubicBezTo>
                <a:cubicBezTo>
                  <a:pt x="73" y="118"/>
                  <a:pt x="74" y="121"/>
                  <a:pt x="76" y="126"/>
                </a:cubicBezTo>
                <a:cubicBezTo>
                  <a:pt x="77" y="130"/>
                  <a:pt x="78" y="134"/>
                  <a:pt x="79" y="138"/>
                </a:cubicBezTo>
                <a:cubicBezTo>
                  <a:pt x="79" y="141"/>
                  <a:pt x="80" y="144"/>
                  <a:pt x="82" y="146"/>
                </a:cubicBezTo>
                <a:cubicBezTo>
                  <a:pt x="88" y="146"/>
                  <a:pt x="92" y="144"/>
                  <a:pt x="94" y="141"/>
                </a:cubicBezTo>
                <a:cubicBezTo>
                  <a:pt x="96" y="138"/>
                  <a:pt x="97" y="134"/>
                  <a:pt x="97" y="127"/>
                </a:cubicBezTo>
                <a:cubicBezTo>
                  <a:pt x="97" y="124"/>
                  <a:pt x="96" y="119"/>
                  <a:pt x="93" y="112"/>
                </a:cubicBezTo>
                <a:cubicBezTo>
                  <a:pt x="90" y="106"/>
                  <a:pt x="88" y="101"/>
                  <a:pt x="88" y="97"/>
                </a:cubicBezTo>
                <a:cubicBezTo>
                  <a:pt x="121" y="97"/>
                  <a:pt x="121" y="97"/>
                  <a:pt x="121" y="97"/>
                </a:cubicBezTo>
                <a:cubicBezTo>
                  <a:pt x="125" y="97"/>
                  <a:pt x="127" y="96"/>
                  <a:pt x="130" y="94"/>
                </a:cubicBezTo>
                <a:cubicBezTo>
                  <a:pt x="132" y="91"/>
                  <a:pt x="134" y="88"/>
                  <a:pt x="134" y="8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32" name="Freeform 134">
            <a:extLst>
              <a:ext uri="{FF2B5EF4-FFF2-40B4-BE49-F238E27FC236}">
                <a16:creationId xmlns:a16="http://schemas.microsoft.com/office/drawing/2014/main" id="{405D69D4-A3F8-431A-A063-AAF45B91D8DA}"/>
              </a:ext>
            </a:extLst>
          </p:cNvPr>
          <p:cNvSpPr/>
          <p:nvPr/>
        </p:nvSpPr>
        <p:spPr bwMode="auto">
          <a:xfrm>
            <a:off x="7333706" y="2763352"/>
            <a:ext cx="191640" cy="357969"/>
          </a:xfrm>
          <a:custGeom>
            <a:avLst/>
            <a:gdLst>
              <a:gd name="T0" fmla="*/ 79 w 79"/>
              <a:gd name="T1" fmla="*/ 0 h 150"/>
              <a:gd name="T2" fmla="*/ 79 w 79"/>
              <a:gd name="T3" fmla="*/ 127 h 150"/>
              <a:gd name="T4" fmla="*/ 36 w 79"/>
              <a:gd name="T5" fmla="*/ 149 h 150"/>
              <a:gd name="T6" fmla="*/ 33 w 79"/>
              <a:gd name="T7" fmla="*/ 150 h 150"/>
              <a:gd name="T8" fmla="*/ 30 w 79"/>
              <a:gd name="T9" fmla="*/ 149 h 150"/>
              <a:gd name="T10" fmla="*/ 29 w 79"/>
              <a:gd name="T11" fmla="*/ 146 h 150"/>
              <a:gd name="T12" fmla="*/ 29 w 79"/>
              <a:gd name="T13" fmla="*/ 144 h 150"/>
              <a:gd name="T14" fmla="*/ 37 w 79"/>
              <a:gd name="T15" fmla="*/ 96 h 150"/>
              <a:gd name="T16" fmla="*/ 3 w 79"/>
              <a:gd name="T17" fmla="*/ 63 h 150"/>
              <a:gd name="T18" fmla="*/ 0 w 79"/>
              <a:gd name="T19" fmla="*/ 58 h 150"/>
              <a:gd name="T20" fmla="*/ 5 w 79"/>
              <a:gd name="T21" fmla="*/ 54 h 150"/>
              <a:gd name="T22" fmla="*/ 53 w 79"/>
              <a:gd name="T23" fmla="*/ 47 h 150"/>
              <a:gd name="T24" fmla="*/ 74 w 79"/>
              <a:gd name="T25" fmla="*/ 4 h 150"/>
              <a:gd name="T26" fmla="*/ 79 w 79"/>
              <a:gd name="T27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9" h="150">
                <a:moveTo>
                  <a:pt x="79" y="0"/>
                </a:moveTo>
                <a:cubicBezTo>
                  <a:pt x="79" y="127"/>
                  <a:pt x="79" y="127"/>
                  <a:pt x="79" y="127"/>
                </a:cubicBezTo>
                <a:cubicBezTo>
                  <a:pt x="36" y="149"/>
                  <a:pt x="36" y="149"/>
                  <a:pt x="36" y="149"/>
                </a:cubicBezTo>
                <a:cubicBezTo>
                  <a:pt x="35" y="150"/>
                  <a:pt x="34" y="150"/>
                  <a:pt x="33" y="150"/>
                </a:cubicBezTo>
                <a:cubicBezTo>
                  <a:pt x="31" y="150"/>
                  <a:pt x="30" y="150"/>
                  <a:pt x="30" y="149"/>
                </a:cubicBezTo>
                <a:cubicBezTo>
                  <a:pt x="29" y="148"/>
                  <a:pt x="29" y="147"/>
                  <a:pt x="29" y="146"/>
                </a:cubicBezTo>
                <a:cubicBezTo>
                  <a:pt x="29" y="145"/>
                  <a:pt x="29" y="145"/>
                  <a:pt x="29" y="144"/>
                </a:cubicBezTo>
                <a:cubicBezTo>
                  <a:pt x="37" y="96"/>
                  <a:pt x="37" y="96"/>
                  <a:pt x="37" y="96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1"/>
                  <a:pt x="0" y="60"/>
                  <a:pt x="0" y="58"/>
                </a:cubicBezTo>
                <a:cubicBezTo>
                  <a:pt x="0" y="56"/>
                  <a:pt x="2" y="55"/>
                  <a:pt x="5" y="54"/>
                </a:cubicBezTo>
                <a:cubicBezTo>
                  <a:pt x="53" y="47"/>
                  <a:pt x="53" y="47"/>
                  <a:pt x="53" y="47"/>
                </a:cubicBezTo>
                <a:cubicBezTo>
                  <a:pt x="74" y="4"/>
                  <a:pt x="74" y="4"/>
                  <a:pt x="74" y="4"/>
                </a:cubicBezTo>
                <a:cubicBezTo>
                  <a:pt x="75" y="2"/>
                  <a:pt x="77" y="0"/>
                  <a:pt x="7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33" name="Freeform 135">
            <a:extLst>
              <a:ext uri="{FF2B5EF4-FFF2-40B4-BE49-F238E27FC236}">
                <a16:creationId xmlns:a16="http://schemas.microsoft.com/office/drawing/2014/main" id="{FC0E669C-19A0-4635-831C-1F433EC5CE21}"/>
              </a:ext>
            </a:extLst>
          </p:cNvPr>
          <p:cNvSpPr>
            <a:spLocks noEditPoints="1"/>
          </p:cNvSpPr>
          <p:nvPr/>
        </p:nvSpPr>
        <p:spPr bwMode="auto">
          <a:xfrm>
            <a:off x="7637442" y="2781432"/>
            <a:ext cx="408595" cy="350740"/>
          </a:xfrm>
          <a:custGeom>
            <a:avLst/>
            <a:gdLst>
              <a:gd name="T0" fmla="*/ 170 w 170"/>
              <a:gd name="T1" fmla="*/ 45 h 146"/>
              <a:gd name="T2" fmla="*/ 148 w 170"/>
              <a:gd name="T3" fmla="*/ 87 h 146"/>
              <a:gd name="T4" fmla="*/ 89 w 170"/>
              <a:gd name="T5" fmla="*/ 144 h 146"/>
              <a:gd name="T6" fmla="*/ 85 w 170"/>
              <a:gd name="T7" fmla="*/ 146 h 146"/>
              <a:gd name="T8" fmla="*/ 81 w 170"/>
              <a:gd name="T9" fmla="*/ 144 h 146"/>
              <a:gd name="T10" fmla="*/ 22 w 170"/>
              <a:gd name="T11" fmla="*/ 87 h 146"/>
              <a:gd name="T12" fmla="*/ 19 w 170"/>
              <a:gd name="T13" fmla="*/ 84 h 146"/>
              <a:gd name="T14" fmla="*/ 14 w 170"/>
              <a:gd name="T15" fmla="*/ 78 h 146"/>
              <a:gd name="T16" fmla="*/ 8 w 170"/>
              <a:gd name="T17" fmla="*/ 69 h 146"/>
              <a:gd name="T18" fmla="*/ 3 w 170"/>
              <a:gd name="T19" fmla="*/ 58 h 146"/>
              <a:gd name="T20" fmla="*/ 0 w 170"/>
              <a:gd name="T21" fmla="*/ 45 h 146"/>
              <a:gd name="T22" fmla="*/ 12 w 170"/>
              <a:gd name="T23" fmla="*/ 12 h 146"/>
              <a:gd name="T24" fmla="*/ 46 w 170"/>
              <a:gd name="T25" fmla="*/ 0 h 146"/>
              <a:gd name="T26" fmla="*/ 58 w 170"/>
              <a:gd name="T27" fmla="*/ 2 h 146"/>
              <a:gd name="T28" fmla="*/ 69 w 170"/>
              <a:gd name="T29" fmla="*/ 8 h 146"/>
              <a:gd name="T30" fmla="*/ 78 w 170"/>
              <a:gd name="T31" fmla="*/ 14 h 146"/>
              <a:gd name="T32" fmla="*/ 85 w 170"/>
              <a:gd name="T33" fmla="*/ 21 h 146"/>
              <a:gd name="T34" fmla="*/ 92 w 170"/>
              <a:gd name="T35" fmla="*/ 14 h 146"/>
              <a:gd name="T36" fmla="*/ 101 w 170"/>
              <a:gd name="T37" fmla="*/ 8 h 146"/>
              <a:gd name="T38" fmla="*/ 113 w 170"/>
              <a:gd name="T39" fmla="*/ 2 h 146"/>
              <a:gd name="T40" fmla="*/ 125 w 170"/>
              <a:gd name="T41" fmla="*/ 0 h 146"/>
              <a:gd name="T42" fmla="*/ 158 w 170"/>
              <a:gd name="T43" fmla="*/ 12 h 146"/>
              <a:gd name="T44" fmla="*/ 170 w 170"/>
              <a:gd name="T45" fmla="*/ 45 h 146"/>
              <a:gd name="T46" fmla="*/ 158 w 170"/>
              <a:gd name="T47" fmla="*/ 45 h 146"/>
              <a:gd name="T48" fmla="*/ 156 w 170"/>
              <a:gd name="T49" fmla="*/ 31 h 146"/>
              <a:gd name="T50" fmla="*/ 151 w 170"/>
              <a:gd name="T51" fmla="*/ 22 h 146"/>
              <a:gd name="T52" fmla="*/ 143 w 170"/>
              <a:gd name="T53" fmla="*/ 16 h 146"/>
              <a:gd name="T54" fmla="*/ 134 w 170"/>
              <a:gd name="T55" fmla="*/ 13 h 146"/>
              <a:gd name="T56" fmla="*/ 125 w 170"/>
              <a:gd name="T57" fmla="*/ 12 h 146"/>
              <a:gd name="T58" fmla="*/ 114 w 170"/>
              <a:gd name="T59" fmla="*/ 15 h 146"/>
              <a:gd name="T60" fmla="*/ 104 w 170"/>
              <a:gd name="T61" fmla="*/ 21 h 146"/>
              <a:gd name="T62" fmla="*/ 95 w 170"/>
              <a:gd name="T63" fmla="*/ 28 h 146"/>
              <a:gd name="T64" fmla="*/ 90 w 170"/>
              <a:gd name="T65" fmla="*/ 34 h 146"/>
              <a:gd name="T66" fmla="*/ 85 w 170"/>
              <a:gd name="T67" fmla="*/ 36 h 146"/>
              <a:gd name="T68" fmla="*/ 81 w 170"/>
              <a:gd name="T69" fmla="*/ 34 h 146"/>
              <a:gd name="T70" fmla="*/ 75 w 170"/>
              <a:gd name="T71" fmla="*/ 28 h 146"/>
              <a:gd name="T72" fmla="*/ 67 w 170"/>
              <a:gd name="T73" fmla="*/ 21 h 146"/>
              <a:gd name="T74" fmla="*/ 56 w 170"/>
              <a:gd name="T75" fmla="*/ 15 h 146"/>
              <a:gd name="T76" fmla="*/ 46 w 170"/>
              <a:gd name="T77" fmla="*/ 12 h 146"/>
              <a:gd name="T78" fmla="*/ 36 w 170"/>
              <a:gd name="T79" fmla="*/ 13 h 146"/>
              <a:gd name="T80" fmla="*/ 27 w 170"/>
              <a:gd name="T81" fmla="*/ 16 h 146"/>
              <a:gd name="T82" fmla="*/ 20 w 170"/>
              <a:gd name="T83" fmla="*/ 22 h 146"/>
              <a:gd name="T84" fmla="*/ 15 w 170"/>
              <a:gd name="T85" fmla="*/ 31 h 146"/>
              <a:gd name="T86" fmla="*/ 13 w 170"/>
              <a:gd name="T87" fmla="*/ 45 h 146"/>
              <a:gd name="T88" fmla="*/ 30 w 170"/>
              <a:gd name="T89" fmla="*/ 78 h 146"/>
              <a:gd name="T90" fmla="*/ 85 w 170"/>
              <a:gd name="T91" fmla="*/ 131 h 146"/>
              <a:gd name="T92" fmla="*/ 140 w 170"/>
              <a:gd name="T93" fmla="*/ 78 h 146"/>
              <a:gd name="T94" fmla="*/ 158 w 170"/>
              <a:gd name="T95" fmla="*/ 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0" h="146">
                <a:moveTo>
                  <a:pt x="170" y="45"/>
                </a:moveTo>
                <a:cubicBezTo>
                  <a:pt x="170" y="59"/>
                  <a:pt x="163" y="73"/>
                  <a:pt x="148" y="87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8" y="145"/>
                  <a:pt x="87" y="146"/>
                  <a:pt x="85" y="146"/>
                </a:cubicBezTo>
                <a:cubicBezTo>
                  <a:pt x="84" y="146"/>
                  <a:pt x="82" y="145"/>
                  <a:pt x="81" y="144"/>
                </a:cubicBezTo>
                <a:cubicBezTo>
                  <a:pt x="22" y="87"/>
                  <a:pt x="22" y="87"/>
                  <a:pt x="22" y="87"/>
                </a:cubicBezTo>
                <a:cubicBezTo>
                  <a:pt x="21" y="86"/>
                  <a:pt x="21" y="86"/>
                  <a:pt x="19" y="84"/>
                </a:cubicBezTo>
                <a:cubicBezTo>
                  <a:pt x="18" y="83"/>
                  <a:pt x="17" y="81"/>
                  <a:pt x="14" y="78"/>
                </a:cubicBezTo>
                <a:cubicBezTo>
                  <a:pt x="12" y="75"/>
                  <a:pt x="10" y="72"/>
                  <a:pt x="8" y="69"/>
                </a:cubicBezTo>
                <a:cubicBezTo>
                  <a:pt x="6" y="66"/>
                  <a:pt x="4" y="62"/>
                  <a:pt x="3" y="58"/>
                </a:cubicBezTo>
                <a:cubicBezTo>
                  <a:pt x="1" y="53"/>
                  <a:pt x="0" y="49"/>
                  <a:pt x="0" y="45"/>
                </a:cubicBezTo>
                <a:cubicBezTo>
                  <a:pt x="0" y="31"/>
                  <a:pt x="4" y="20"/>
                  <a:pt x="12" y="12"/>
                </a:cubicBezTo>
                <a:cubicBezTo>
                  <a:pt x="20" y="4"/>
                  <a:pt x="32" y="0"/>
                  <a:pt x="46" y="0"/>
                </a:cubicBezTo>
                <a:cubicBezTo>
                  <a:pt x="50" y="0"/>
                  <a:pt x="54" y="1"/>
                  <a:pt x="58" y="2"/>
                </a:cubicBezTo>
                <a:cubicBezTo>
                  <a:pt x="62" y="4"/>
                  <a:pt x="65" y="6"/>
                  <a:pt x="69" y="8"/>
                </a:cubicBezTo>
                <a:cubicBezTo>
                  <a:pt x="72" y="10"/>
                  <a:pt x="75" y="12"/>
                  <a:pt x="78" y="14"/>
                </a:cubicBezTo>
                <a:cubicBezTo>
                  <a:pt x="80" y="16"/>
                  <a:pt x="83" y="18"/>
                  <a:pt x="85" y="21"/>
                </a:cubicBezTo>
                <a:cubicBezTo>
                  <a:pt x="87" y="18"/>
                  <a:pt x="90" y="16"/>
                  <a:pt x="92" y="14"/>
                </a:cubicBezTo>
                <a:cubicBezTo>
                  <a:pt x="95" y="12"/>
                  <a:pt x="98" y="10"/>
                  <a:pt x="101" y="8"/>
                </a:cubicBezTo>
                <a:cubicBezTo>
                  <a:pt x="105" y="6"/>
                  <a:pt x="109" y="4"/>
                  <a:pt x="113" y="2"/>
                </a:cubicBezTo>
                <a:cubicBezTo>
                  <a:pt x="117" y="1"/>
                  <a:pt x="121" y="0"/>
                  <a:pt x="125" y="0"/>
                </a:cubicBezTo>
                <a:cubicBezTo>
                  <a:pt x="139" y="0"/>
                  <a:pt x="150" y="4"/>
                  <a:pt x="158" y="12"/>
                </a:cubicBezTo>
                <a:cubicBezTo>
                  <a:pt x="166" y="20"/>
                  <a:pt x="170" y="31"/>
                  <a:pt x="170" y="45"/>
                </a:cubicBezTo>
                <a:close/>
                <a:moveTo>
                  <a:pt x="158" y="45"/>
                </a:moveTo>
                <a:cubicBezTo>
                  <a:pt x="158" y="39"/>
                  <a:pt x="157" y="35"/>
                  <a:pt x="156" y="31"/>
                </a:cubicBezTo>
                <a:cubicBezTo>
                  <a:pt x="154" y="27"/>
                  <a:pt x="153" y="24"/>
                  <a:pt x="151" y="22"/>
                </a:cubicBezTo>
                <a:cubicBezTo>
                  <a:pt x="148" y="19"/>
                  <a:pt x="146" y="18"/>
                  <a:pt x="143" y="16"/>
                </a:cubicBezTo>
                <a:cubicBezTo>
                  <a:pt x="140" y="15"/>
                  <a:pt x="137" y="14"/>
                  <a:pt x="134" y="13"/>
                </a:cubicBezTo>
                <a:cubicBezTo>
                  <a:pt x="131" y="13"/>
                  <a:pt x="128" y="12"/>
                  <a:pt x="125" y="12"/>
                </a:cubicBezTo>
                <a:cubicBezTo>
                  <a:pt x="121" y="12"/>
                  <a:pt x="118" y="13"/>
                  <a:pt x="114" y="15"/>
                </a:cubicBezTo>
                <a:cubicBezTo>
                  <a:pt x="110" y="16"/>
                  <a:pt x="107" y="18"/>
                  <a:pt x="104" y="21"/>
                </a:cubicBezTo>
                <a:cubicBezTo>
                  <a:pt x="100" y="23"/>
                  <a:pt x="98" y="26"/>
                  <a:pt x="95" y="28"/>
                </a:cubicBezTo>
                <a:cubicBezTo>
                  <a:pt x="93" y="30"/>
                  <a:pt x="91" y="32"/>
                  <a:pt x="90" y="34"/>
                </a:cubicBezTo>
                <a:cubicBezTo>
                  <a:pt x="89" y="35"/>
                  <a:pt x="87" y="36"/>
                  <a:pt x="85" y="36"/>
                </a:cubicBezTo>
                <a:cubicBezTo>
                  <a:pt x="83" y="36"/>
                  <a:pt x="82" y="35"/>
                  <a:pt x="81" y="34"/>
                </a:cubicBezTo>
                <a:cubicBezTo>
                  <a:pt x="79" y="32"/>
                  <a:pt x="77" y="30"/>
                  <a:pt x="75" y="28"/>
                </a:cubicBezTo>
                <a:cubicBezTo>
                  <a:pt x="73" y="26"/>
                  <a:pt x="70" y="23"/>
                  <a:pt x="67" y="21"/>
                </a:cubicBezTo>
                <a:cubicBezTo>
                  <a:pt x="63" y="18"/>
                  <a:pt x="60" y="16"/>
                  <a:pt x="56" y="15"/>
                </a:cubicBezTo>
                <a:cubicBezTo>
                  <a:pt x="52" y="13"/>
                  <a:pt x="49" y="12"/>
                  <a:pt x="46" y="12"/>
                </a:cubicBezTo>
                <a:cubicBezTo>
                  <a:pt x="42" y="12"/>
                  <a:pt x="39" y="13"/>
                  <a:pt x="36" y="13"/>
                </a:cubicBezTo>
                <a:cubicBezTo>
                  <a:pt x="33" y="14"/>
                  <a:pt x="31" y="15"/>
                  <a:pt x="27" y="16"/>
                </a:cubicBezTo>
                <a:cubicBezTo>
                  <a:pt x="24" y="18"/>
                  <a:pt x="22" y="19"/>
                  <a:pt x="20" y="22"/>
                </a:cubicBezTo>
                <a:cubicBezTo>
                  <a:pt x="18" y="24"/>
                  <a:pt x="16" y="27"/>
                  <a:pt x="15" y="31"/>
                </a:cubicBezTo>
                <a:cubicBezTo>
                  <a:pt x="13" y="35"/>
                  <a:pt x="13" y="39"/>
                  <a:pt x="13" y="45"/>
                </a:cubicBezTo>
                <a:cubicBezTo>
                  <a:pt x="13" y="55"/>
                  <a:pt x="18" y="66"/>
                  <a:pt x="30" y="78"/>
                </a:cubicBezTo>
                <a:cubicBezTo>
                  <a:pt x="85" y="131"/>
                  <a:pt x="85" y="131"/>
                  <a:pt x="85" y="131"/>
                </a:cubicBezTo>
                <a:cubicBezTo>
                  <a:pt x="140" y="78"/>
                  <a:pt x="140" y="78"/>
                  <a:pt x="140" y="78"/>
                </a:cubicBezTo>
                <a:cubicBezTo>
                  <a:pt x="152" y="66"/>
                  <a:pt x="158" y="55"/>
                  <a:pt x="158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34" name="Freeform 136">
            <a:extLst>
              <a:ext uri="{FF2B5EF4-FFF2-40B4-BE49-F238E27FC236}">
                <a16:creationId xmlns:a16="http://schemas.microsoft.com/office/drawing/2014/main" id="{2541D332-3543-4780-AEB1-FEE980FC6F3F}"/>
              </a:ext>
            </a:extLst>
          </p:cNvPr>
          <p:cNvSpPr>
            <a:spLocks noEditPoints="1"/>
          </p:cNvSpPr>
          <p:nvPr/>
        </p:nvSpPr>
        <p:spPr bwMode="auto">
          <a:xfrm>
            <a:off x="8143662" y="2810359"/>
            <a:ext cx="357969" cy="292887"/>
          </a:xfrm>
          <a:custGeom>
            <a:avLst/>
            <a:gdLst>
              <a:gd name="T0" fmla="*/ 61 w 149"/>
              <a:gd name="T1" fmla="*/ 112 h 121"/>
              <a:gd name="T2" fmla="*/ 61 w 149"/>
              <a:gd name="T3" fmla="*/ 114 h 121"/>
              <a:gd name="T4" fmla="*/ 61 w 149"/>
              <a:gd name="T5" fmla="*/ 117 h 121"/>
              <a:gd name="T6" fmla="*/ 61 w 149"/>
              <a:gd name="T7" fmla="*/ 119 h 121"/>
              <a:gd name="T8" fmla="*/ 60 w 149"/>
              <a:gd name="T9" fmla="*/ 121 h 121"/>
              <a:gd name="T10" fmla="*/ 58 w 149"/>
              <a:gd name="T11" fmla="*/ 121 h 121"/>
              <a:gd name="T12" fmla="*/ 28 w 149"/>
              <a:gd name="T13" fmla="*/ 121 h 121"/>
              <a:gd name="T14" fmla="*/ 8 w 149"/>
              <a:gd name="T15" fmla="*/ 113 h 121"/>
              <a:gd name="T16" fmla="*/ 0 w 149"/>
              <a:gd name="T17" fmla="*/ 94 h 121"/>
              <a:gd name="T18" fmla="*/ 0 w 149"/>
              <a:gd name="T19" fmla="*/ 28 h 121"/>
              <a:gd name="T20" fmla="*/ 8 w 149"/>
              <a:gd name="T21" fmla="*/ 8 h 121"/>
              <a:gd name="T22" fmla="*/ 28 w 149"/>
              <a:gd name="T23" fmla="*/ 0 h 121"/>
              <a:gd name="T24" fmla="*/ 58 w 149"/>
              <a:gd name="T25" fmla="*/ 0 h 121"/>
              <a:gd name="T26" fmla="*/ 60 w 149"/>
              <a:gd name="T27" fmla="*/ 1 h 121"/>
              <a:gd name="T28" fmla="*/ 61 w 149"/>
              <a:gd name="T29" fmla="*/ 3 h 121"/>
              <a:gd name="T30" fmla="*/ 61 w 149"/>
              <a:gd name="T31" fmla="*/ 5 h 121"/>
              <a:gd name="T32" fmla="*/ 61 w 149"/>
              <a:gd name="T33" fmla="*/ 8 h 121"/>
              <a:gd name="T34" fmla="*/ 61 w 149"/>
              <a:gd name="T35" fmla="*/ 10 h 121"/>
              <a:gd name="T36" fmla="*/ 60 w 149"/>
              <a:gd name="T37" fmla="*/ 12 h 121"/>
              <a:gd name="T38" fmla="*/ 58 w 149"/>
              <a:gd name="T39" fmla="*/ 13 h 121"/>
              <a:gd name="T40" fmla="*/ 28 w 149"/>
              <a:gd name="T41" fmla="*/ 13 h 121"/>
              <a:gd name="T42" fmla="*/ 17 w 149"/>
              <a:gd name="T43" fmla="*/ 17 h 121"/>
              <a:gd name="T44" fmla="*/ 13 w 149"/>
              <a:gd name="T45" fmla="*/ 28 h 121"/>
              <a:gd name="T46" fmla="*/ 13 w 149"/>
              <a:gd name="T47" fmla="*/ 94 h 121"/>
              <a:gd name="T48" fmla="*/ 17 w 149"/>
              <a:gd name="T49" fmla="*/ 105 h 121"/>
              <a:gd name="T50" fmla="*/ 28 w 149"/>
              <a:gd name="T51" fmla="*/ 109 h 121"/>
              <a:gd name="T52" fmla="*/ 55 w 149"/>
              <a:gd name="T53" fmla="*/ 109 h 121"/>
              <a:gd name="T54" fmla="*/ 56 w 149"/>
              <a:gd name="T55" fmla="*/ 109 h 121"/>
              <a:gd name="T56" fmla="*/ 57 w 149"/>
              <a:gd name="T57" fmla="*/ 109 h 121"/>
              <a:gd name="T58" fmla="*/ 58 w 149"/>
              <a:gd name="T59" fmla="*/ 109 h 121"/>
              <a:gd name="T60" fmla="*/ 59 w 149"/>
              <a:gd name="T61" fmla="*/ 110 h 121"/>
              <a:gd name="T62" fmla="*/ 60 w 149"/>
              <a:gd name="T63" fmla="*/ 110 h 121"/>
              <a:gd name="T64" fmla="*/ 61 w 149"/>
              <a:gd name="T65" fmla="*/ 111 h 121"/>
              <a:gd name="T66" fmla="*/ 61 w 149"/>
              <a:gd name="T67" fmla="*/ 112 h 121"/>
              <a:gd name="T68" fmla="*/ 149 w 149"/>
              <a:gd name="T69" fmla="*/ 61 h 121"/>
              <a:gd name="T70" fmla="*/ 147 w 149"/>
              <a:gd name="T71" fmla="*/ 65 h 121"/>
              <a:gd name="T72" fmla="*/ 95 w 149"/>
              <a:gd name="T73" fmla="*/ 117 h 121"/>
              <a:gd name="T74" fmla="*/ 91 w 149"/>
              <a:gd name="T75" fmla="*/ 118 h 121"/>
              <a:gd name="T76" fmla="*/ 87 w 149"/>
              <a:gd name="T77" fmla="*/ 117 h 121"/>
              <a:gd name="T78" fmla="*/ 85 w 149"/>
              <a:gd name="T79" fmla="*/ 112 h 121"/>
              <a:gd name="T80" fmla="*/ 85 w 149"/>
              <a:gd name="T81" fmla="*/ 85 h 121"/>
              <a:gd name="T82" fmla="*/ 43 w 149"/>
              <a:gd name="T83" fmla="*/ 85 h 121"/>
              <a:gd name="T84" fmla="*/ 39 w 149"/>
              <a:gd name="T85" fmla="*/ 83 h 121"/>
              <a:gd name="T86" fmla="*/ 37 w 149"/>
              <a:gd name="T87" fmla="*/ 79 h 121"/>
              <a:gd name="T88" fmla="*/ 37 w 149"/>
              <a:gd name="T89" fmla="*/ 43 h 121"/>
              <a:gd name="T90" fmla="*/ 39 w 149"/>
              <a:gd name="T91" fmla="*/ 39 h 121"/>
              <a:gd name="T92" fmla="*/ 43 w 149"/>
              <a:gd name="T93" fmla="*/ 37 h 121"/>
              <a:gd name="T94" fmla="*/ 85 w 149"/>
              <a:gd name="T95" fmla="*/ 37 h 121"/>
              <a:gd name="T96" fmla="*/ 85 w 149"/>
              <a:gd name="T97" fmla="*/ 10 h 121"/>
              <a:gd name="T98" fmla="*/ 87 w 149"/>
              <a:gd name="T99" fmla="*/ 5 h 121"/>
              <a:gd name="T100" fmla="*/ 91 w 149"/>
              <a:gd name="T101" fmla="*/ 3 h 121"/>
              <a:gd name="T102" fmla="*/ 95 w 149"/>
              <a:gd name="T103" fmla="*/ 5 h 121"/>
              <a:gd name="T104" fmla="*/ 147 w 149"/>
              <a:gd name="T105" fmla="*/ 57 h 121"/>
              <a:gd name="T106" fmla="*/ 149 w 149"/>
              <a:gd name="T107" fmla="*/ 6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9" h="121">
                <a:moveTo>
                  <a:pt x="61" y="112"/>
                </a:moveTo>
                <a:cubicBezTo>
                  <a:pt x="61" y="113"/>
                  <a:pt x="61" y="113"/>
                  <a:pt x="61" y="114"/>
                </a:cubicBezTo>
                <a:cubicBezTo>
                  <a:pt x="61" y="115"/>
                  <a:pt x="61" y="116"/>
                  <a:pt x="61" y="117"/>
                </a:cubicBezTo>
                <a:cubicBezTo>
                  <a:pt x="61" y="117"/>
                  <a:pt x="61" y="118"/>
                  <a:pt x="61" y="119"/>
                </a:cubicBezTo>
                <a:cubicBezTo>
                  <a:pt x="61" y="120"/>
                  <a:pt x="60" y="120"/>
                  <a:pt x="60" y="121"/>
                </a:cubicBezTo>
                <a:cubicBezTo>
                  <a:pt x="59" y="121"/>
                  <a:pt x="59" y="121"/>
                  <a:pt x="58" y="121"/>
                </a:cubicBezTo>
                <a:cubicBezTo>
                  <a:pt x="28" y="121"/>
                  <a:pt x="28" y="121"/>
                  <a:pt x="28" y="121"/>
                </a:cubicBezTo>
                <a:cubicBezTo>
                  <a:pt x="20" y="121"/>
                  <a:pt x="14" y="119"/>
                  <a:pt x="8" y="113"/>
                </a:cubicBezTo>
                <a:cubicBezTo>
                  <a:pt x="3" y="108"/>
                  <a:pt x="0" y="102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9" y="0"/>
                  <a:pt x="59" y="1"/>
                  <a:pt x="60" y="1"/>
                </a:cubicBezTo>
                <a:cubicBezTo>
                  <a:pt x="61" y="2"/>
                  <a:pt x="61" y="3"/>
                  <a:pt x="61" y="3"/>
                </a:cubicBezTo>
                <a:cubicBezTo>
                  <a:pt x="61" y="4"/>
                  <a:pt x="61" y="4"/>
                  <a:pt x="61" y="5"/>
                </a:cubicBezTo>
                <a:cubicBezTo>
                  <a:pt x="61" y="6"/>
                  <a:pt x="61" y="7"/>
                  <a:pt x="61" y="8"/>
                </a:cubicBezTo>
                <a:cubicBezTo>
                  <a:pt x="61" y="9"/>
                  <a:pt x="61" y="9"/>
                  <a:pt x="61" y="10"/>
                </a:cubicBezTo>
                <a:cubicBezTo>
                  <a:pt x="61" y="11"/>
                  <a:pt x="60" y="12"/>
                  <a:pt x="60" y="12"/>
                </a:cubicBezTo>
                <a:cubicBezTo>
                  <a:pt x="59" y="12"/>
                  <a:pt x="59" y="13"/>
                  <a:pt x="5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3" y="13"/>
                  <a:pt x="20" y="14"/>
                  <a:pt x="17" y="17"/>
                </a:cubicBezTo>
                <a:cubicBezTo>
                  <a:pt x="14" y="20"/>
                  <a:pt x="13" y="24"/>
                  <a:pt x="13" y="28"/>
                </a:cubicBezTo>
                <a:cubicBezTo>
                  <a:pt x="13" y="94"/>
                  <a:pt x="13" y="94"/>
                  <a:pt x="13" y="94"/>
                </a:cubicBezTo>
                <a:cubicBezTo>
                  <a:pt x="13" y="98"/>
                  <a:pt x="14" y="102"/>
                  <a:pt x="17" y="105"/>
                </a:cubicBezTo>
                <a:cubicBezTo>
                  <a:pt x="20" y="108"/>
                  <a:pt x="23" y="109"/>
                  <a:pt x="28" y="109"/>
                </a:cubicBezTo>
                <a:cubicBezTo>
                  <a:pt x="55" y="109"/>
                  <a:pt x="55" y="109"/>
                  <a:pt x="55" y="109"/>
                </a:cubicBezTo>
                <a:cubicBezTo>
                  <a:pt x="55" y="109"/>
                  <a:pt x="55" y="109"/>
                  <a:pt x="56" y="109"/>
                </a:cubicBezTo>
                <a:cubicBezTo>
                  <a:pt x="57" y="109"/>
                  <a:pt x="57" y="109"/>
                  <a:pt x="57" y="109"/>
                </a:cubicBezTo>
                <a:cubicBezTo>
                  <a:pt x="57" y="109"/>
                  <a:pt x="58" y="109"/>
                  <a:pt x="58" y="109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60" y="110"/>
                  <a:pt x="60" y="110"/>
                  <a:pt x="60" y="110"/>
                </a:cubicBezTo>
                <a:cubicBezTo>
                  <a:pt x="60" y="110"/>
                  <a:pt x="61" y="111"/>
                  <a:pt x="61" y="111"/>
                </a:cubicBezTo>
                <a:cubicBezTo>
                  <a:pt x="61" y="111"/>
                  <a:pt x="61" y="112"/>
                  <a:pt x="61" y="112"/>
                </a:cubicBezTo>
                <a:close/>
                <a:moveTo>
                  <a:pt x="149" y="61"/>
                </a:moveTo>
                <a:cubicBezTo>
                  <a:pt x="149" y="63"/>
                  <a:pt x="148" y="64"/>
                  <a:pt x="147" y="65"/>
                </a:cubicBezTo>
                <a:cubicBezTo>
                  <a:pt x="95" y="117"/>
                  <a:pt x="95" y="117"/>
                  <a:pt x="95" y="117"/>
                </a:cubicBezTo>
                <a:cubicBezTo>
                  <a:pt x="94" y="118"/>
                  <a:pt x="93" y="118"/>
                  <a:pt x="91" y="118"/>
                </a:cubicBezTo>
                <a:cubicBezTo>
                  <a:pt x="90" y="118"/>
                  <a:pt x="88" y="118"/>
                  <a:pt x="87" y="117"/>
                </a:cubicBezTo>
                <a:cubicBezTo>
                  <a:pt x="86" y="115"/>
                  <a:pt x="85" y="114"/>
                  <a:pt x="85" y="112"/>
                </a:cubicBezTo>
                <a:cubicBezTo>
                  <a:pt x="85" y="85"/>
                  <a:pt x="85" y="85"/>
                  <a:pt x="85" y="85"/>
                </a:cubicBezTo>
                <a:cubicBezTo>
                  <a:pt x="43" y="85"/>
                  <a:pt x="43" y="85"/>
                  <a:pt x="43" y="85"/>
                </a:cubicBezTo>
                <a:cubicBezTo>
                  <a:pt x="41" y="85"/>
                  <a:pt x="40" y="85"/>
                  <a:pt x="39" y="83"/>
                </a:cubicBezTo>
                <a:cubicBezTo>
                  <a:pt x="37" y="82"/>
                  <a:pt x="37" y="81"/>
                  <a:pt x="37" y="79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1"/>
                  <a:pt x="37" y="40"/>
                  <a:pt x="39" y="39"/>
                </a:cubicBezTo>
                <a:cubicBezTo>
                  <a:pt x="40" y="37"/>
                  <a:pt x="41" y="37"/>
                  <a:pt x="43" y="37"/>
                </a:cubicBezTo>
                <a:cubicBezTo>
                  <a:pt x="85" y="37"/>
                  <a:pt x="85" y="37"/>
                  <a:pt x="85" y="37"/>
                </a:cubicBezTo>
                <a:cubicBezTo>
                  <a:pt x="85" y="10"/>
                  <a:pt x="85" y="10"/>
                  <a:pt x="85" y="10"/>
                </a:cubicBezTo>
                <a:cubicBezTo>
                  <a:pt x="85" y="8"/>
                  <a:pt x="86" y="6"/>
                  <a:pt x="87" y="5"/>
                </a:cubicBezTo>
                <a:cubicBezTo>
                  <a:pt x="88" y="4"/>
                  <a:pt x="90" y="3"/>
                  <a:pt x="91" y="3"/>
                </a:cubicBezTo>
                <a:cubicBezTo>
                  <a:pt x="93" y="3"/>
                  <a:pt x="94" y="4"/>
                  <a:pt x="95" y="5"/>
                </a:cubicBezTo>
                <a:cubicBezTo>
                  <a:pt x="147" y="57"/>
                  <a:pt x="147" y="57"/>
                  <a:pt x="147" y="57"/>
                </a:cubicBezTo>
                <a:cubicBezTo>
                  <a:pt x="148" y="58"/>
                  <a:pt x="149" y="59"/>
                  <a:pt x="149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35" name="Freeform 137">
            <a:extLst>
              <a:ext uri="{FF2B5EF4-FFF2-40B4-BE49-F238E27FC236}">
                <a16:creationId xmlns:a16="http://schemas.microsoft.com/office/drawing/2014/main" id="{59245903-4008-4110-B075-9DD57BA3A714}"/>
              </a:ext>
            </a:extLst>
          </p:cNvPr>
          <p:cNvSpPr>
            <a:spLocks noEditPoints="1"/>
          </p:cNvSpPr>
          <p:nvPr/>
        </p:nvSpPr>
        <p:spPr bwMode="auto">
          <a:xfrm>
            <a:off x="8620955" y="2781432"/>
            <a:ext cx="350740" cy="350740"/>
          </a:xfrm>
          <a:custGeom>
            <a:avLst/>
            <a:gdLst>
              <a:gd name="T0" fmla="*/ 146 w 146"/>
              <a:gd name="T1" fmla="*/ 28 h 146"/>
              <a:gd name="T2" fmla="*/ 146 w 146"/>
              <a:gd name="T3" fmla="*/ 118 h 146"/>
              <a:gd name="T4" fmla="*/ 138 w 146"/>
              <a:gd name="T5" fmla="*/ 138 h 146"/>
              <a:gd name="T6" fmla="*/ 118 w 146"/>
              <a:gd name="T7" fmla="*/ 146 h 146"/>
              <a:gd name="T8" fmla="*/ 28 w 146"/>
              <a:gd name="T9" fmla="*/ 146 h 146"/>
              <a:gd name="T10" fmla="*/ 8 w 146"/>
              <a:gd name="T11" fmla="*/ 138 h 146"/>
              <a:gd name="T12" fmla="*/ 0 w 146"/>
              <a:gd name="T13" fmla="*/ 118 h 146"/>
              <a:gd name="T14" fmla="*/ 0 w 146"/>
              <a:gd name="T15" fmla="*/ 28 h 146"/>
              <a:gd name="T16" fmla="*/ 8 w 146"/>
              <a:gd name="T17" fmla="*/ 8 h 146"/>
              <a:gd name="T18" fmla="*/ 28 w 146"/>
              <a:gd name="T19" fmla="*/ 0 h 146"/>
              <a:gd name="T20" fmla="*/ 118 w 146"/>
              <a:gd name="T21" fmla="*/ 0 h 146"/>
              <a:gd name="T22" fmla="*/ 138 w 146"/>
              <a:gd name="T23" fmla="*/ 8 h 146"/>
              <a:gd name="T24" fmla="*/ 146 w 146"/>
              <a:gd name="T25" fmla="*/ 28 h 146"/>
              <a:gd name="T26" fmla="*/ 46 w 146"/>
              <a:gd name="T27" fmla="*/ 36 h 146"/>
              <a:gd name="T28" fmla="*/ 43 w 146"/>
              <a:gd name="T29" fmla="*/ 28 h 146"/>
              <a:gd name="T30" fmla="*/ 34 w 146"/>
              <a:gd name="T31" fmla="*/ 25 h 146"/>
              <a:gd name="T32" fmla="*/ 25 w 146"/>
              <a:gd name="T33" fmla="*/ 28 h 146"/>
              <a:gd name="T34" fmla="*/ 21 w 146"/>
              <a:gd name="T35" fmla="*/ 36 h 146"/>
              <a:gd name="T36" fmla="*/ 25 w 146"/>
              <a:gd name="T37" fmla="*/ 44 h 146"/>
              <a:gd name="T38" fmla="*/ 33 w 146"/>
              <a:gd name="T39" fmla="*/ 47 h 146"/>
              <a:gd name="T40" fmla="*/ 34 w 146"/>
              <a:gd name="T41" fmla="*/ 47 h 146"/>
              <a:gd name="T42" fmla="*/ 43 w 146"/>
              <a:gd name="T43" fmla="*/ 44 h 146"/>
              <a:gd name="T44" fmla="*/ 46 w 146"/>
              <a:gd name="T45" fmla="*/ 36 h 146"/>
              <a:gd name="T46" fmla="*/ 23 w 146"/>
              <a:gd name="T47" fmla="*/ 122 h 146"/>
              <a:gd name="T48" fmla="*/ 45 w 146"/>
              <a:gd name="T49" fmla="*/ 122 h 146"/>
              <a:gd name="T50" fmla="*/ 45 w 146"/>
              <a:gd name="T51" fmla="*/ 56 h 146"/>
              <a:gd name="T52" fmla="*/ 23 w 146"/>
              <a:gd name="T53" fmla="*/ 56 h 146"/>
              <a:gd name="T54" fmla="*/ 23 w 146"/>
              <a:gd name="T55" fmla="*/ 122 h 146"/>
              <a:gd name="T56" fmla="*/ 101 w 146"/>
              <a:gd name="T57" fmla="*/ 122 h 146"/>
              <a:gd name="T58" fmla="*/ 123 w 146"/>
              <a:gd name="T59" fmla="*/ 122 h 146"/>
              <a:gd name="T60" fmla="*/ 123 w 146"/>
              <a:gd name="T61" fmla="*/ 84 h 146"/>
              <a:gd name="T62" fmla="*/ 116 w 146"/>
              <a:gd name="T63" fmla="*/ 62 h 146"/>
              <a:gd name="T64" fmla="*/ 98 w 146"/>
              <a:gd name="T65" fmla="*/ 55 h 146"/>
              <a:gd name="T66" fmla="*/ 78 w 146"/>
              <a:gd name="T67" fmla="*/ 66 h 146"/>
              <a:gd name="T68" fmla="*/ 78 w 146"/>
              <a:gd name="T69" fmla="*/ 66 h 146"/>
              <a:gd name="T70" fmla="*/ 78 w 146"/>
              <a:gd name="T71" fmla="*/ 56 h 146"/>
              <a:gd name="T72" fmla="*/ 57 w 146"/>
              <a:gd name="T73" fmla="*/ 56 h 146"/>
              <a:gd name="T74" fmla="*/ 57 w 146"/>
              <a:gd name="T75" fmla="*/ 122 h 146"/>
              <a:gd name="T76" fmla="*/ 78 w 146"/>
              <a:gd name="T77" fmla="*/ 122 h 146"/>
              <a:gd name="T78" fmla="*/ 78 w 146"/>
              <a:gd name="T79" fmla="*/ 85 h 146"/>
              <a:gd name="T80" fmla="*/ 79 w 146"/>
              <a:gd name="T81" fmla="*/ 80 h 146"/>
              <a:gd name="T82" fmla="*/ 83 w 146"/>
              <a:gd name="T83" fmla="*/ 74 h 146"/>
              <a:gd name="T84" fmla="*/ 90 w 146"/>
              <a:gd name="T85" fmla="*/ 72 h 146"/>
              <a:gd name="T86" fmla="*/ 101 w 146"/>
              <a:gd name="T87" fmla="*/ 87 h 146"/>
              <a:gd name="T88" fmla="*/ 101 w 146"/>
              <a:gd name="T89" fmla="*/ 12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6" h="146">
                <a:moveTo>
                  <a:pt x="146" y="28"/>
                </a:moveTo>
                <a:cubicBezTo>
                  <a:pt x="146" y="118"/>
                  <a:pt x="146" y="118"/>
                  <a:pt x="146" y="118"/>
                </a:cubicBezTo>
                <a:cubicBezTo>
                  <a:pt x="146" y="126"/>
                  <a:pt x="143" y="132"/>
                  <a:pt x="138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20" y="146"/>
                  <a:pt x="14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8" y="8"/>
                </a:cubicBezTo>
                <a:cubicBezTo>
                  <a:pt x="143" y="14"/>
                  <a:pt x="146" y="20"/>
                  <a:pt x="146" y="28"/>
                </a:cubicBezTo>
                <a:close/>
                <a:moveTo>
                  <a:pt x="46" y="36"/>
                </a:moveTo>
                <a:cubicBezTo>
                  <a:pt x="46" y="33"/>
                  <a:pt x="45" y="30"/>
                  <a:pt x="43" y="28"/>
                </a:cubicBezTo>
                <a:cubicBezTo>
                  <a:pt x="40" y="26"/>
                  <a:pt x="37" y="25"/>
                  <a:pt x="34" y="25"/>
                </a:cubicBezTo>
                <a:cubicBezTo>
                  <a:pt x="30" y="25"/>
                  <a:pt x="27" y="26"/>
                  <a:pt x="25" y="28"/>
                </a:cubicBezTo>
                <a:cubicBezTo>
                  <a:pt x="23" y="30"/>
                  <a:pt x="21" y="33"/>
                  <a:pt x="21" y="36"/>
                </a:cubicBezTo>
                <a:cubicBezTo>
                  <a:pt x="21" y="39"/>
                  <a:pt x="22" y="42"/>
                  <a:pt x="25" y="44"/>
                </a:cubicBezTo>
                <a:cubicBezTo>
                  <a:pt x="27" y="46"/>
                  <a:pt x="30" y="47"/>
                  <a:pt x="33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7" y="47"/>
                  <a:pt x="40" y="46"/>
                  <a:pt x="43" y="44"/>
                </a:cubicBezTo>
                <a:cubicBezTo>
                  <a:pt x="45" y="42"/>
                  <a:pt x="46" y="39"/>
                  <a:pt x="46" y="36"/>
                </a:cubicBezTo>
                <a:close/>
                <a:moveTo>
                  <a:pt x="23" y="122"/>
                </a:moveTo>
                <a:cubicBezTo>
                  <a:pt x="45" y="122"/>
                  <a:pt x="45" y="122"/>
                  <a:pt x="45" y="122"/>
                </a:cubicBezTo>
                <a:cubicBezTo>
                  <a:pt x="45" y="56"/>
                  <a:pt x="45" y="56"/>
                  <a:pt x="45" y="56"/>
                </a:cubicBezTo>
                <a:cubicBezTo>
                  <a:pt x="23" y="56"/>
                  <a:pt x="23" y="56"/>
                  <a:pt x="23" y="56"/>
                </a:cubicBezTo>
                <a:lnTo>
                  <a:pt x="23" y="122"/>
                </a:lnTo>
                <a:close/>
                <a:moveTo>
                  <a:pt x="101" y="122"/>
                </a:moveTo>
                <a:cubicBezTo>
                  <a:pt x="123" y="122"/>
                  <a:pt x="123" y="122"/>
                  <a:pt x="123" y="122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23" y="75"/>
                  <a:pt x="121" y="67"/>
                  <a:pt x="116" y="62"/>
                </a:cubicBezTo>
                <a:cubicBezTo>
                  <a:pt x="112" y="57"/>
                  <a:pt x="106" y="55"/>
                  <a:pt x="98" y="55"/>
                </a:cubicBezTo>
                <a:cubicBezTo>
                  <a:pt x="89" y="55"/>
                  <a:pt x="83" y="58"/>
                  <a:pt x="78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56"/>
                  <a:pt x="78" y="56"/>
                  <a:pt x="78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60"/>
                  <a:pt x="57" y="82"/>
                  <a:pt x="57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8" y="85"/>
                  <a:pt x="78" y="85"/>
                  <a:pt x="78" y="85"/>
                </a:cubicBezTo>
                <a:cubicBezTo>
                  <a:pt x="78" y="83"/>
                  <a:pt x="79" y="81"/>
                  <a:pt x="79" y="80"/>
                </a:cubicBezTo>
                <a:cubicBezTo>
                  <a:pt x="80" y="78"/>
                  <a:pt x="81" y="76"/>
                  <a:pt x="83" y="74"/>
                </a:cubicBezTo>
                <a:cubicBezTo>
                  <a:pt x="85" y="73"/>
                  <a:pt x="88" y="72"/>
                  <a:pt x="90" y="72"/>
                </a:cubicBezTo>
                <a:cubicBezTo>
                  <a:pt x="98" y="72"/>
                  <a:pt x="101" y="77"/>
                  <a:pt x="101" y="87"/>
                </a:cubicBezTo>
                <a:lnTo>
                  <a:pt x="101" y="1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36" name="Freeform 138">
            <a:extLst>
              <a:ext uri="{FF2B5EF4-FFF2-40B4-BE49-F238E27FC236}">
                <a16:creationId xmlns:a16="http://schemas.microsoft.com/office/drawing/2014/main" id="{EC1EE87C-4FF7-4E7B-8FC1-BE0844903D2F}"/>
              </a:ext>
            </a:extLst>
          </p:cNvPr>
          <p:cNvSpPr>
            <a:spLocks noEditPoints="1"/>
          </p:cNvSpPr>
          <p:nvPr/>
        </p:nvSpPr>
        <p:spPr bwMode="auto">
          <a:xfrm>
            <a:off x="9069323" y="2781432"/>
            <a:ext cx="260343" cy="379666"/>
          </a:xfrm>
          <a:custGeom>
            <a:avLst/>
            <a:gdLst>
              <a:gd name="T0" fmla="*/ 109 w 109"/>
              <a:gd name="T1" fmla="*/ 103 h 158"/>
              <a:gd name="T2" fmla="*/ 107 w 109"/>
              <a:gd name="T3" fmla="*/ 107 h 158"/>
              <a:gd name="T4" fmla="*/ 103 w 109"/>
              <a:gd name="T5" fmla="*/ 109 h 158"/>
              <a:gd name="T6" fmla="*/ 62 w 109"/>
              <a:gd name="T7" fmla="*/ 109 h 158"/>
              <a:gd name="T8" fmla="*/ 58 w 109"/>
              <a:gd name="T9" fmla="*/ 155 h 158"/>
              <a:gd name="T10" fmla="*/ 57 w 109"/>
              <a:gd name="T11" fmla="*/ 157 h 158"/>
              <a:gd name="T12" fmla="*/ 55 w 109"/>
              <a:gd name="T13" fmla="*/ 158 h 158"/>
              <a:gd name="T14" fmla="*/ 55 w 109"/>
              <a:gd name="T15" fmla="*/ 158 h 158"/>
              <a:gd name="T16" fmla="*/ 52 w 109"/>
              <a:gd name="T17" fmla="*/ 155 h 158"/>
              <a:gd name="T18" fmla="*/ 44 w 109"/>
              <a:gd name="T19" fmla="*/ 109 h 158"/>
              <a:gd name="T20" fmla="*/ 6 w 109"/>
              <a:gd name="T21" fmla="*/ 109 h 158"/>
              <a:gd name="T22" fmla="*/ 2 w 109"/>
              <a:gd name="T23" fmla="*/ 107 h 158"/>
              <a:gd name="T24" fmla="*/ 0 w 109"/>
              <a:gd name="T25" fmla="*/ 103 h 158"/>
              <a:gd name="T26" fmla="*/ 7 w 109"/>
              <a:gd name="T27" fmla="*/ 82 h 158"/>
              <a:gd name="T28" fmla="*/ 24 w 109"/>
              <a:gd name="T29" fmla="*/ 73 h 158"/>
              <a:gd name="T30" fmla="*/ 24 w 109"/>
              <a:gd name="T31" fmla="*/ 25 h 158"/>
              <a:gd name="T32" fmla="*/ 16 w 109"/>
              <a:gd name="T33" fmla="*/ 21 h 158"/>
              <a:gd name="T34" fmla="*/ 12 w 109"/>
              <a:gd name="T35" fmla="*/ 12 h 158"/>
              <a:gd name="T36" fmla="*/ 16 w 109"/>
              <a:gd name="T37" fmla="*/ 4 h 158"/>
              <a:gd name="T38" fmla="*/ 24 w 109"/>
              <a:gd name="T39" fmla="*/ 0 h 158"/>
              <a:gd name="T40" fmla="*/ 85 w 109"/>
              <a:gd name="T41" fmla="*/ 0 h 158"/>
              <a:gd name="T42" fmla="*/ 93 w 109"/>
              <a:gd name="T43" fmla="*/ 4 h 158"/>
              <a:gd name="T44" fmla="*/ 97 w 109"/>
              <a:gd name="T45" fmla="*/ 12 h 158"/>
              <a:gd name="T46" fmla="*/ 93 w 109"/>
              <a:gd name="T47" fmla="*/ 21 h 158"/>
              <a:gd name="T48" fmla="*/ 85 w 109"/>
              <a:gd name="T49" fmla="*/ 25 h 158"/>
              <a:gd name="T50" fmla="*/ 85 w 109"/>
              <a:gd name="T51" fmla="*/ 73 h 158"/>
              <a:gd name="T52" fmla="*/ 102 w 109"/>
              <a:gd name="T53" fmla="*/ 82 h 158"/>
              <a:gd name="T54" fmla="*/ 109 w 109"/>
              <a:gd name="T55" fmla="*/ 103 h 158"/>
              <a:gd name="T56" fmla="*/ 45 w 109"/>
              <a:gd name="T57" fmla="*/ 70 h 158"/>
              <a:gd name="T58" fmla="*/ 45 w 109"/>
              <a:gd name="T59" fmla="*/ 28 h 158"/>
              <a:gd name="T60" fmla="*/ 45 w 109"/>
              <a:gd name="T61" fmla="*/ 25 h 158"/>
              <a:gd name="T62" fmla="*/ 42 w 109"/>
              <a:gd name="T63" fmla="*/ 25 h 158"/>
              <a:gd name="T64" fmla="*/ 40 w 109"/>
              <a:gd name="T65" fmla="*/ 25 h 158"/>
              <a:gd name="T66" fmla="*/ 39 w 109"/>
              <a:gd name="T67" fmla="*/ 28 h 158"/>
              <a:gd name="T68" fmla="*/ 39 w 109"/>
              <a:gd name="T69" fmla="*/ 70 h 158"/>
              <a:gd name="T70" fmla="*/ 40 w 109"/>
              <a:gd name="T71" fmla="*/ 72 h 158"/>
              <a:gd name="T72" fmla="*/ 42 w 109"/>
              <a:gd name="T73" fmla="*/ 73 h 158"/>
              <a:gd name="T74" fmla="*/ 45 w 109"/>
              <a:gd name="T75" fmla="*/ 72 h 158"/>
              <a:gd name="T76" fmla="*/ 45 w 109"/>
              <a:gd name="T77" fmla="*/ 7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9" h="158">
                <a:moveTo>
                  <a:pt x="109" y="103"/>
                </a:moveTo>
                <a:cubicBezTo>
                  <a:pt x="109" y="105"/>
                  <a:pt x="108" y="106"/>
                  <a:pt x="107" y="107"/>
                </a:cubicBezTo>
                <a:cubicBezTo>
                  <a:pt x="106" y="109"/>
                  <a:pt x="105" y="109"/>
                  <a:pt x="103" y="109"/>
                </a:cubicBezTo>
                <a:cubicBezTo>
                  <a:pt x="62" y="109"/>
                  <a:pt x="62" y="109"/>
                  <a:pt x="62" y="109"/>
                </a:cubicBezTo>
                <a:cubicBezTo>
                  <a:pt x="58" y="155"/>
                  <a:pt x="58" y="155"/>
                  <a:pt x="58" y="155"/>
                </a:cubicBezTo>
                <a:cubicBezTo>
                  <a:pt x="57" y="156"/>
                  <a:pt x="57" y="156"/>
                  <a:pt x="57" y="157"/>
                </a:cubicBezTo>
                <a:cubicBezTo>
                  <a:pt x="56" y="157"/>
                  <a:pt x="55" y="158"/>
                  <a:pt x="55" y="158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3" y="158"/>
                  <a:pt x="52" y="157"/>
                  <a:pt x="52" y="155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6" y="109"/>
                  <a:pt x="6" y="109"/>
                  <a:pt x="6" y="109"/>
                </a:cubicBezTo>
                <a:cubicBezTo>
                  <a:pt x="4" y="109"/>
                  <a:pt x="3" y="109"/>
                  <a:pt x="2" y="107"/>
                </a:cubicBezTo>
                <a:cubicBezTo>
                  <a:pt x="1" y="106"/>
                  <a:pt x="0" y="105"/>
                  <a:pt x="0" y="103"/>
                </a:cubicBezTo>
                <a:cubicBezTo>
                  <a:pt x="0" y="95"/>
                  <a:pt x="3" y="88"/>
                  <a:pt x="7" y="82"/>
                </a:cubicBezTo>
                <a:cubicBezTo>
                  <a:pt x="12" y="76"/>
                  <a:pt x="18" y="73"/>
                  <a:pt x="24" y="73"/>
                </a:cubicBezTo>
                <a:cubicBezTo>
                  <a:pt x="24" y="25"/>
                  <a:pt x="24" y="25"/>
                  <a:pt x="24" y="25"/>
                </a:cubicBezTo>
                <a:cubicBezTo>
                  <a:pt x="21" y="25"/>
                  <a:pt x="18" y="23"/>
                  <a:pt x="16" y="21"/>
                </a:cubicBezTo>
                <a:cubicBezTo>
                  <a:pt x="13" y="19"/>
                  <a:pt x="12" y="16"/>
                  <a:pt x="12" y="12"/>
                </a:cubicBezTo>
                <a:cubicBezTo>
                  <a:pt x="12" y="9"/>
                  <a:pt x="13" y="6"/>
                  <a:pt x="16" y="4"/>
                </a:cubicBezTo>
                <a:cubicBezTo>
                  <a:pt x="18" y="2"/>
                  <a:pt x="21" y="0"/>
                  <a:pt x="24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8" y="0"/>
                  <a:pt x="91" y="2"/>
                  <a:pt x="93" y="4"/>
                </a:cubicBezTo>
                <a:cubicBezTo>
                  <a:pt x="96" y="6"/>
                  <a:pt x="97" y="9"/>
                  <a:pt x="97" y="12"/>
                </a:cubicBezTo>
                <a:cubicBezTo>
                  <a:pt x="97" y="16"/>
                  <a:pt x="96" y="19"/>
                  <a:pt x="93" y="21"/>
                </a:cubicBezTo>
                <a:cubicBezTo>
                  <a:pt x="91" y="23"/>
                  <a:pt x="88" y="25"/>
                  <a:pt x="85" y="25"/>
                </a:cubicBezTo>
                <a:cubicBezTo>
                  <a:pt x="85" y="73"/>
                  <a:pt x="85" y="73"/>
                  <a:pt x="85" y="73"/>
                </a:cubicBezTo>
                <a:cubicBezTo>
                  <a:pt x="91" y="73"/>
                  <a:pt x="97" y="76"/>
                  <a:pt x="102" y="82"/>
                </a:cubicBezTo>
                <a:cubicBezTo>
                  <a:pt x="107" y="88"/>
                  <a:pt x="109" y="95"/>
                  <a:pt x="109" y="103"/>
                </a:cubicBezTo>
                <a:close/>
                <a:moveTo>
                  <a:pt x="45" y="70"/>
                </a:moveTo>
                <a:cubicBezTo>
                  <a:pt x="45" y="28"/>
                  <a:pt x="45" y="28"/>
                  <a:pt x="45" y="28"/>
                </a:cubicBezTo>
                <a:cubicBezTo>
                  <a:pt x="45" y="27"/>
                  <a:pt x="45" y="26"/>
                  <a:pt x="45" y="25"/>
                </a:cubicBezTo>
                <a:cubicBezTo>
                  <a:pt x="44" y="25"/>
                  <a:pt x="43" y="25"/>
                  <a:pt x="42" y="25"/>
                </a:cubicBezTo>
                <a:cubicBezTo>
                  <a:pt x="42" y="25"/>
                  <a:pt x="41" y="25"/>
                  <a:pt x="40" y="25"/>
                </a:cubicBezTo>
                <a:cubicBezTo>
                  <a:pt x="40" y="26"/>
                  <a:pt x="39" y="27"/>
                  <a:pt x="39" y="28"/>
                </a:cubicBezTo>
                <a:cubicBezTo>
                  <a:pt x="39" y="70"/>
                  <a:pt x="39" y="70"/>
                  <a:pt x="39" y="70"/>
                </a:cubicBezTo>
                <a:cubicBezTo>
                  <a:pt x="39" y="71"/>
                  <a:pt x="40" y="72"/>
                  <a:pt x="40" y="72"/>
                </a:cubicBezTo>
                <a:cubicBezTo>
                  <a:pt x="41" y="73"/>
                  <a:pt x="42" y="73"/>
                  <a:pt x="42" y="73"/>
                </a:cubicBezTo>
                <a:cubicBezTo>
                  <a:pt x="43" y="73"/>
                  <a:pt x="44" y="73"/>
                  <a:pt x="45" y="72"/>
                </a:cubicBezTo>
                <a:cubicBezTo>
                  <a:pt x="45" y="72"/>
                  <a:pt x="45" y="71"/>
                  <a:pt x="45" y="7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37" name="Freeform 139">
            <a:extLst>
              <a:ext uri="{FF2B5EF4-FFF2-40B4-BE49-F238E27FC236}">
                <a16:creationId xmlns:a16="http://schemas.microsoft.com/office/drawing/2014/main" id="{7051F5AE-35FE-4595-B5E5-17E8FD42A71C}"/>
              </a:ext>
            </a:extLst>
          </p:cNvPr>
          <p:cNvSpPr>
            <a:spLocks noEditPoints="1"/>
          </p:cNvSpPr>
          <p:nvPr/>
        </p:nvSpPr>
        <p:spPr bwMode="auto">
          <a:xfrm>
            <a:off x="9430912" y="2756119"/>
            <a:ext cx="404977" cy="347122"/>
          </a:xfrm>
          <a:custGeom>
            <a:avLst/>
            <a:gdLst>
              <a:gd name="T0" fmla="*/ 133 w 169"/>
              <a:gd name="T1" fmla="*/ 88 h 145"/>
              <a:gd name="T2" fmla="*/ 133 w 169"/>
              <a:gd name="T3" fmla="*/ 118 h 145"/>
              <a:gd name="T4" fmla="*/ 125 w 169"/>
              <a:gd name="T5" fmla="*/ 137 h 145"/>
              <a:gd name="T6" fmla="*/ 105 w 169"/>
              <a:gd name="T7" fmla="*/ 145 h 145"/>
              <a:gd name="T8" fmla="*/ 27 w 169"/>
              <a:gd name="T9" fmla="*/ 145 h 145"/>
              <a:gd name="T10" fmla="*/ 8 w 169"/>
              <a:gd name="T11" fmla="*/ 137 h 145"/>
              <a:gd name="T12" fmla="*/ 0 w 169"/>
              <a:gd name="T13" fmla="*/ 118 h 145"/>
              <a:gd name="T14" fmla="*/ 0 w 169"/>
              <a:gd name="T15" fmla="*/ 40 h 145"/>
              <a:gd name="T16" fmla="*/ 8 w 169"/>
              <a:gd name="T17" fmla="*/ 20 h 145"/>
              <a:gd name="T18" fmla="*/ 27 w 169"/>
              <a:gd name="T19" fmla="*/ 12 h 145"/>
              <a:gd name="T20" fmla="*/ 93 w 169"/>
              <a:gd name="T21" fmla="*/ 12 h 145"/>
              <a:gd name="T22" fmla="*/ 96 w 169"/>
              <a:gd name="T23" fmla="*/ 13 h 145"/>
              <a:gd name="T24" fmla="*/ 96 w 169"/>
              <a:gd name="T25" fmla="*/ 15 h 145"/>
              <a:gd name="T26" fmla="*/ 96 w 169"/>
              <a:gd name="T27" fmla="*/ 21 h 145"/>
              <a:gd name="T28" fmla="*/ 96 w 169"/>
              <a:gd name="T29" fmla="*/ 24 h 145"/>
              <a:gd name="T30" fmla="*/ 93 w 169"/>
              <a:gd name="T31" fmla="*/ 24 h 145"/>
              <a:gd name="T32" fmla="*/ 27 w 169"/>
              <a:gd name="T33" fmla="*/ 24 h 145"/>
              <a:gd name="T34" fmla="*/ 16 w 169"/>
              <a:gd name="T35" fmla="*/ 29 h 145"/>
              <a:gd name="T36" fmla="*/ 12 w 169"/>
              <a:gd name="T37" fmla="*/ 40 h 145"/>
              <a:gd name="T38" fmla="*/ 12 w 169"/>
              <a:gd name="T39" fmla="*/ 118 h 145"/>
              <a:gd name="T40" fmla="*/ 16 w 169"/>
              <a:gd name="T41" fmla="*/ 129 h 145"/>
              <a:gd name="T42" fmla="*/ 27 w 169"/>
              <a:gd name="T43" fmla="*/ 133 h 145"/>
              <a:gd name="T44" fmla="*/ 105 w 169"/>
              <a:gd name="T45" fmla="*/ 133 h 145"/>
              <a:gd name="T46" fmla="*/ 116 w 169"/>
              <a:gd name="T47" fmla="*/ 129 h 145"/>
              <a:gd name="T48" fmla="*/ 121 w 169"/>
              <a:gd name="T49" fmla="*/ 118 h 145"/>
              <a:gd name="T50" fmla="*/ 121 w 169"/>
              <a:gd name="T51" fmla="*/ 88 h 145"/>
              <a:gd name="T52" fmla="*/ 121 w 169"/>
              <a:gd name="T53" fmla="*/ 86 h 145"/>
              <a:gd name="T54" fmla="*/ 124 w 169"/>
              <a:gd name="T55" fmla="*/ 85 h 145"/>
              <a:gd name="T56" fmla="*/ 130 w 169"/>
              <a:gd name="T57" fmla="*/ 85 h 145"/>
              <a:gd name="T58" fmla="*/ 132 w 169"/>
              <a:gd name="T59" fmla="*/ 86 h 145"/>
              <a:gd name="T60" fmla="*/ 133 w 169"/>
              <a:gd name="T61" fmla="*/ 88 h 145"/>
              <a:gd name="T62" fmla="*/ 169 w 169"/>
              <a:gd name="T63" fmla="*/ 6 h 145"/>
              <a:gd name="T64" fmla="*/ 169 w 169"/>
              <a:gd name="T65" fmla="*/ 55 h 145"/>
              <a:gd name="T66" fmla="*/ 167 w 169"/>
              <a:gd name="T67" fmla="*/ 59 h 145"/>
              <a:gd name="T68" fmla="*/ 163 w 169"/>
              <a:gd name="T69" fmla="*/ 61 h 145"/>
              <a:gd name="T70" fmla="*/ 159 w 169"/>
              <a:gd name="T71" fmla="*/ 59 h 145"/>
              <a:gd name="T72" fmla="*/ 142 w 169"/>
              <a:gd name="T73" fmla="*/ 42 h 145"/>
              <a:gd name="T74" fmla="*/ 80 w 169"/>
              <a:gd name="T75" fmla="*/ 104 h 145"/>
              <a:gd name="T76" fmla="*/ 78 w 169"/>
              <a:gd name="T77" fmla="*/ 105 h 145"/>
              <a:gd name="T78" fmla="*/ 76 w 169"/>
              <a:gd name="T79" fmla="*/ 104 h 145"/>
              <a:gd name="T80" fmla="*/ 65 w 169"/>
              <a:gd name="T81" fmla="*/ 93 h 145"/>
              <a:gd name="T82" fmla="*/ 64 w 169"/>
              <a:gd name="T83" fmla="*/ 91 h 145"/>
              <a:gd name="T84" fmla="*/ 65 w 169"/>
              <a:gd name="T85" fmla="*/ 89 h 145"/>
              <a:gd name="T86" fmla="*/ 127 w 169"/>
              <a:gd name="T87" fmla="*/ 27 h 145"/>
              <a:gd name="T88" fmla="*/ 110 w 169"/>
              <a:gd name="T89" fmla="*/ 11 h 145"/>
              <a:gd name="T90" fmla="*/ 108 w 169"/>
              <a:gd name="T91" fmla="*/ 6 h 145"/>
              <a:gd name="T92" fmla="*/ 110 w 169"/>
              <a:gd name="T93" fmla="*/ 2 h 145"/>
              <a:gd name="T94" fmla="*/ 115 w 169"/>
              <a:gd name="T95" fmla="*/ 0 h 145"/>
              <a:gd name="T96" fmla="*/ 163 w 169"/>
              <a:gd name="T97" fmla="*/ 0 h 145"/>
              <a:gd name="T98" fmla="*/ 167 w 169"/>
              <a:gd name="T99" fmla="*/ 2 h 145"/>
              <a:gd name="T100" fmla="*/ 169 w 169"/>
              <a:gd name="T101" fmla="*/ 6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9" h="145">
                <a:moveTo>
                  <a:pt x="133" y="88"/>
                </a:moveTo>
                <a:cubicBezTo>
                  <a:pt x="133" y="118"/>
                  <a:pt x="133" y="118"/>
                  <a:pt x="133" y="118"/>
                </a:cubicBezTo>
                <a:cubicBezTo>
                  <a:pt x="133" y="126"/>
                  <a:pt x="130" y="132"/>
                  <a:pt x="125" y="137"/>
                </a:cubicBezTo>
                <a:cubicBezTo>
                  <a:pt x="119" y="143"/>
                  <a:pt x="113" y="145"/>
                  <a:pt x="105" y="145"/>
                </a:cubicBezTo>
                <a:cubicBezTo>
                  <a:pt x="27" y="145"/>
                  <a:pt x="27" y="145"/>
                  <a:pt x="27" y="145"/>
                </a:cubicBezTo>
                <a:cubicBezTo>
                  <a:pt x="19" y="145"/>
                  <a:pt x="13" y="143"/>
                  <a:pt x="8" y="137"/>
                </a:cubicBezTo>
                <a:cubicBezTo>
                  <a:pt x="2" y="132"/>
                  <a:pt x="0" y="126"/>
                  <a:pt x="0" y="11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2"/>
                  <a:pt x="2" y="26"/>
                  <a:pt x="8" y="20"/>
                </a:cubicBezTo>
                <a:cubicBezTo>
                  <a:pt x="13" y="15"/>
                  <a:pt x="19" y="12"/>
                  <a:pt x="27" y="12"/>
                </a:cubicBezTo>
                <a:cubicBezTo>
                  <a:pt x="93" y="12"/>
                  <a:pt x="93" y="12"/>
                  <a:pt x="93" y="12"/>
                </a:cubicBezTo>
                <a:cubicBezTo>
                  <a:pt x="94" y="12"/>
                  <a:pt x="95" y="13"/>
                  <a:pt x="96" y="13"/>
                </a:cubicBezTo>
                <a:cubicBezTo>
                  <a:pt x="96" y="14"/>
                  <a:pt x="96" y="14"/>
                  <a:pt x="96" y="15"/>
                </a:cubicBezTo>
                <a:cubicBezTo>
                  <a:pt x="96" y="21"/>
                  <a:pt x="96" y="21"/>
                  <a:pt x="96" y="21"/>
                </a:cubicBezTo>
                <a:cubicBezTo>
                  <a:pt x="96" y="22"/>
                  <a:pt x="96" y="23"/>
                  <a:pt x="96" y="24"/>
                </a:cubicBezTo>
                <a:cubicBezTo>
                  <a:pt x="95" y="24"/>
                  <a:pt x="94" y="24"/>
                  <a:pt x="93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3" y="24"/>
                  <a:pt x="19" y="26"/>
                  <a:pt x="16" y="29"/>
                </a:cubicBezTo>
                <a:cubicBezTo>
                  <a:pt x="13" y="32"/>
                  <a:pt x="12" y="35"/>
                  <a:pt x="12" y="40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12" y="122"/>
                  <a:pt x="13" y="126"/>
                  <a:pt x="16" y="129"/>
                </a:cubicBezTo>
                <a:cubicBezTo>
                  <a:pt x="19" y="132"/>
                  <a:pt x="23" y="133"/>
                  <a:pt x="27" y="133"/>
                </a:cubicBezTo>
                <a:cubicBezTo>
                  <a:pt x="105" y="133"/>
                  <a:pt x="105" y="133"/>
                  <a:pt x="105" y="133"/>
                </a:cubicBezTo>
                <a:cubicBezTo>
                  <a:pt x="110" y="133"/>
                  <a:pt x="113" y="132"/>
                  <a:pt x="116" y="129"/>
                </a:cubicBezTo>
                <a:cubicBezTo>
                  <a:pt x="119" y="126"/>
                  <a:pt x="121" y="122"/>
                  <a:pt x="121" y="118"/>
                </a:cubicBezTo>
                <a:cubicBezTo>
                  <a:pt x="121" y="88"/>
                  <a:pt x="121" y="88"/>
                  <a:pt x="121" y="88"/>
                </a:cubicBezTo>
                <a:cubicBezTo>
                  <a:pt x="121" y="87"/>
                  <a:pt x="121" y="86"/>
                  <a:pt x="121" y="86"/>
                </a:cubicBezTo>
                <a:cubicBezTo>
                  <a:pt x="122" y="85"/>
                  <a:pt x="123" y="85"/>
                  <a:pt x="124" y="85"/>
                </a:cubicBezTo>
                <a:cubicBezTo>
                  <a:pt x="130" y="85"/>
                  <a:pt x="130" y="85"/>
                  <a:pt x="130" y="85"/>
                </a:cubicBezTo>
                <a:cubicBezTo>
                  <a:pt x="131" y="85"/>
                  <a:pt x="131" y="85"/>
                  <a:pt x="132" y="86"/>
                </a:cubicBezTo>
                <a:cubicBezTo>
                  <a:pt x="132" y="86"/>
                  <a:pt x="133" y="87"/>
                  <a:pt x="133" y="88"/>
                </a:cubicBezTo>
                <a:close/>
                <a:moveTo>
                  <a:pt x="169" y="6"/>
                </a:moveTo>
                <a:cubicBezTo>
                  <a:pt x="169" y="55"/>
                  <a:pt x="169" y="55"/>
                  <a:pt x="169" y="55"/>
                </a:cubicBezTo>
                <a:cubicBezTo>
                  <a:pt x="169" y="56"/>
                  <a:pt x="168" y="58"/>
                  <a:pt x="167" y="59"/>
                </a:cubicBezTo>
                <a:cubicBezTo>
                  <a:pt x="166" y="60"/>
                  <a:pt x="165" y="61"/>
                  <a:pt x="163" y="61"/>
                </a:cubicBezTo>
                <a:cubicBezTo>
                  <a:pt x="161" y="61"/>
                  <a:pt x="160" y="60"/>
                  <a:pt x="159" y="59"/>
                </a:cubicBezTo>
                <a:cubicBezTo>
                  <a:pt x="142" y="42"/>
                  <a:pt x="142" y="42"/>
                  <a:pt x="142" y="4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80" y="105"/>
                  <a:pt x="79" y="105"/>
                  <a:pt x="78" y="105"/>
                </a:cubicBezTo>
                <a:cubicBezTo>
                  <a:pt x="77" y="105"/>
                  <a:pt x="77" y="105"/>
                  <a:pt x="76" y="104"/>
                </a:cubicBezTo>
                <a:cubicBezTo>
                  <a:pt x="65" y="93"/>
                  <a:pt x="65" y="93"/>
                  <a:pt x="65" y="93"/>
                </a:cubicBezTo>
                <a:cubicBezTo>
                  <a:pt x="65" y="93"/>
                  <a:pt x="64" y="92"/>
                  <a:pt x="64" y="91"/>
                </a:cubicBezTo>
                <a:cubicBezTo>
                  <a:pt x="64" y="90"/>
                  <a:pt x="65" y="89"/>
                  <a:pt x="65" y="89"/>
                </a:cubicBezTo>
                <a:cubicBezTo>
                  <a:pt x="127" y="27"/>
                  <a:pt x="127" y="27"/>
                  <a:pt x="127" y="27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09" y="9"/>
                  <a:pt x="108" y="8"/>
                  <a:pt x="108" y="6"/>
                </a:cubicBezTo>
                <a:cubicBezTo>
                  <a:pt x="108" y="5"/>
                  <a:pt x="109" y="3"/>
                  <a:pt x="110" y="2"/>
                </a:cubicBezTo>
                <a:cubicBezTo>
                  <a:pt x="111" y="1"/>
                  <a:pt x="113" y="0"/>
                  <a:pt x="115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5" y="0"/>
                  <a:pt x="166" y="1"/>
                  <a:pt x="167" y="2"/>
                </a:cubicBezTo>
                <a:cubicBezTo>
                  <a:pt x="168" y="3"/>
                  <a:pt x="169" y="5"/>
                  <a:pt x="16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38" name="Freeform 140">
            <a:extLst>
              <a:ext uri="{FF2B5EF4-FFF2-40B4-BE49-F238E27FC236}">
                <a16:creationId xmlns:a16="http://schemas.microsoft.com/office/drawing/2014/main" id="{4F032DB1-E593-411D-A2C9-E02C4C3B06BC}"/>
              </a:ext>
            </a:extLst>
          </p:cNvPr>
          <p:cNvSpPr>
            <a:spLocks noEditPoints="1"/>
          </p:cNvSpPr>
          <p:nvPr/>
        </p:nvSpPr>
        <p:spPr bwMode="auto">
          <a:xfrm>
            <a:off x="9937134" y="2810359"/>
            <a:ext cx="347122" cy="292887"/>
          </a:xfrm>
          <a:custGeom>
            <a:avLst/>
            <a:gdLst>
              <a:gd name="T0" fmla="*/ 111 w 145"/>
              <a:gd name="T1" fmla="*/ 61 h 121"/>
              <a:gd name="T2" fmla="*/ 110 w 145"/>
              <a:gd name="T3" fmla="*/ 65 h 121"/>
              <a:gd name="T4" fmla="*/ 58 w 145"/>
              <a:gd name="T5" fmla="*/ 117 h 121"/>
              <a:gd name="T6" fmla="*/ 54 w 145"/>
              <a:gd name="T7" fmla="*/ 118 h 121"/>
              <a:gd name="T8" fmla="*/ 50 w 145"/>
              <a:gd name="T9" fmla="*/ 117 h 121"/>
              <a:gd name="T10" fmla="*/ 48 w 145"/>
              <a:gd name="T11" fmla="*/ 112 h 121"/>
              <a:gd name="T12" fmla="*/ 48 w 145"/>
              <a:gd name="T13" fmla="*/ 85 h 121"/>
              <a:gd name="T14" fmla="*/ 6 w 145"/>
              <a:gd name="T15" fmla="*/ 85 h 121"/>
              <a:gd name="T16" fmla="*/ 1 w 145"/>
              <a:gd name="T17" fmla="*/ 83 h 121"/>
              <a:gd name="T18" fmla="*/ 0 w 145"/>
              <a:gd name="T19" fmla="*/ 79 h 121"/>
              <a:gd name="T20" fmla="*/ 0 w 145"/>
              <a:gd name="T21" fmla="*/ 43 h 121"/>
              <a:gd name="T22" fmla="*/ 1 w 145"/>
              <a:gd name="T23" fmla="*/ 39 h 121"/>
              <a:gd name="T24" fmla="*/ 6 w 145"/>
              <a:gd name="T25" fmla="*/ 37 h 121"/>
              <a:gd name="T26" fmla="*/ 48 w 145"/>
              <a:gd name="T27" fmla="*/ 37 h 121"/>
              <a:gd name="T28" fmla="*/ 48 w 145"/>
              <a:gd name="T29" fmla="*/ 10 h 121"/>
              <a:gd name="T30" fmla="*/ 50 w 145"/>
              <a:gd name="T31" fmla="*/ 5 h 121"/>
              <a:gd name="T32" fmla="*/ 54 w 145"/>
              <a:gd name="T33" fmla="*/ 3 h 121"/>
              <a:gd name="T34" fmla="*/ 58 w 145"/>
              <a:gd name="T35" fmla="*/ 5 h 121"/>
              <a:gd name="T36" fmla="*/ 110 w 145"/>
              <a:gd name="T37" fmla="*/ 57 h 121"/>
              <a:gd name="T38" fmla="*/ 111 w 145"/>
              <a:gd name="T39" fmla="*/ 61 h 121"/>
              <a:gd name="T40" fmla="*/ 145 w 145"/>
              <a:gd name="T41" fmla="*/ 28 h 121"/>
              <a:gd name="T42" fmla="*/ 145 w 145"/>
              <a:gd name="T43" fmla="*/ 94 h 121"/>
              <a:gd name="T44" fmla="*/ 137 w 145"/>
              <a:gd name="T45" fmla="*/ 113 h 121"/>
              <a:gd name="T46" fmla="*/ 118 w 145"/>
              <a:gd name="T47" fmla="*/ 121 h 121"/>
              <a:gd name="T48" fmla="*/ 87 w 145"/>
              <a:gd name="T49" fmla="*/ 121 h 121"/>
              <a:gd name="T50" fmla="*/ 85 w 145"/>
              <a:gd name="T51" fmla="*/ 121 h 121"/>
              <a:gd name="T52" fmla="*/ 84 w 145"/>
              <a:gd name="T53" fmla="*/ 118 h 121"/>
              <a:gd name="T54" fmla="*/ 84 w 145"/>
              <a:gd name="T55" fmla="*/ 117 h 121"/>
              <a:gd name="T56" fmla="*/ 84 w 145"/>
              <a:gd name="T57" fmla="*/ 114 h 121"/>
              <a:gd name="T58" fmla="*/ 84 w 145"/>
              <a:gd name="T59" fmla="*/ 112 h 121"/>
              <a:gd name="T60" fmla="*/ 85 w 145"/>
              <a:gd name="T61" fmla="*/ 110 h 121"/>
              <a:gd name="T62" fmla="*/ 87 w 145"/>
              <a:gd name="T63" fmla="*/ 109 h 121"/>
              <a:gd name="T64" fmla="*/ 118 w 145"/>
              <a:gd name="T65" fmla="*/ 109 h 121"/>
              <a:gd name="T66" fmla="*/ 128 w 145"/>
              <a:gd name="T67" fmla="*/ 105 h 121"/>
              <a:gd name="T68" fmla="*/ 133 w 145"/>
              <a:gd name="T69" fmla="*/ 94 h 121"/>
              <a:gd name="T70" fmla="*/ 133 w 145"/>
              <a:gd name="T71" fmla="*/ 28 h 121"/>
              <a:gd name="T72" fmla="*/ 128 w 145"/>
              <a:gd name="T73" fmla="*/ 17 h 121"/>
              <a:gd name="T74" fmla="*/ 118 w 145"/>
              <a:gd name="T75" fmla="*/ 13 h 121"/>
              <a:gd name="T76" fmla="*/ 90 w 145"/>
              <a:gd name="T77" fmla="*/ 13 h 121"/>
              <a:gd name="T78" fmla="*/ 89 w 145"/>
              <a:gd name="T79" fmla="*/ 13 h 121"/>
              <a:gd name="T80" fmla="*/ 88 w 145"/>
              <a:gd name="T81" fmla="*/ 13 h 121"/>
              <a:gd name="T82" fmla="*/ 87 w 145"/>
              <a:gd name="T83" fmla="*/ 12 h 121"/>
              <a:gd name="T84" fmla="*/ 86 w 145"/>
              <a:gd name="T85" fmla="*/ 12 h 121"/>
              <a:gd name="T86" fmla="*/ 85 w 145"/>
              <a:gd name="T87" fmla="*/ 12 h 121"/>
              <a:gd name="T88" fmla="*/ 84 w 145"/>
              <a:gd name="T89" fmla="*/ 11 h 121"/>
              <a:gd name="T90" fmla="*/ 84 w 145"/>
              <a:gd name="T91" fmla="*/ 10 h 121"/>
              <a:gd name="T92" fmla="*/ 84 w 145"/>
              <a:gd name="T93" fmla="*/ 8 h 121"/>
              <a:gd name="T94" fmla="*/ 84 w 145"/>
              <a:gd name="T95" fmla="*/ 5 h 121"/>
              <a:gd name="T96" fmla="*/ 84 w 145"/>
              <a:gd name="T97" fmla="*/ 3 h 121"/>
              <a:gd name="T98" fmla="*/ 85 w 145"/>
              <a:gd name="T99" fmla="*/ 1 h 121"/>
              <a:gd name="T100" fmla="*/ 87 w 145"/>
              <a:gd name="T101" fmla="*/ 0 h 121"/>
              <a:gd name="T102" fmla="*/ 118 w 145"/>
              <a:gd name="T103" fmla="*/ 0 h 121"/>
              <a:gd name="T104" fmla="*/ 137 w 145"/>
              <a:gd name="T105" fmla="*/ 8 h 121"/>
              <a:gd name="T106" fmla="*/ 145 w 145"/>
              <a:gd name="T107" fmla="*/ 28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5" h="121">
                <a:moveTo>
                  <a:pt x="111" y="61"/>
                </a:moveTo>
                <a:cubicBezTo>
                  <a:pt x="111" y="63"/>
                  <a:pt x="111" y="64"/>
                  <a:pt x="110" y="6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57" y="118"/>
                  <a:pt x="56" y="118"/>
                  <a:pt x="54" y="118"/>
                </a:cubicBezTo>
                <a:cubicBezTo>
                  <a:pt x="52" y="118"/>
                  <a:pt x="51" y="118"/>
                  <a:pt x="50" y="117"/>
                </a:cubicBezTo>
                <a:cubicBezTo>
                  <a:pt x="49" y="115"/>
                  <a:pt x="48" y="114"/>
                  <a:pt x="48" y="112"/>
                </a:cubicBezTo>
                <a:cubicBezTo>
                  <a:pt x="48" y="85"/>
                  <a:pt x="48" y="85"/>
                  <a:pt x="48" y="85"/>
                </a:cubicBezTo>
                <a:cubicBezTo>
                  <a:pt x="6" y="85"/>
                  <a:pt x="6" y="85"/>
                  <a:pt x="6" y="85"/>
                </a:cubicBezTo>
                <a:cubicBezTo>
                  <a:pt x="4" y="85"/>
                  <a:pt x="3" y="85"/>
                  <a:pt x="1" y="83"/>
                </a:cubicBezTo>
                <a:cubicBezTo>
                  <a:pt x="0" y="82"/>
                  <a:pt x="0" y="81"/>
                  <a:pt x="0" y="79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1"/>
                  <a:pt x="0" y="40"/>
                  <a:pt x="1" y="39"/>
                </a:cubicBezTo>
                <a:cubicBezTo>
                  <a:pt x="3" y="37"/>
                  <a:pt x="4" y="37"/>
                  <a:pt x="6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8"/>
                  <a:pt x="49" y="6"/>
                  <a:pt x="50" y="5"/>
                </a:cubicBezTo>
                <a:cubicBezTo>
                  <a:pt x="51" y="4"/>
                  <a:pt x="52" y="3"/>
                  <a:pt x="54" y="3"/>
                </a:cubicBezTo>
                <a:cubicBezTo>
                  <a:pt x="56" y="3"/>
                  <a:pt x="57" y="4"/>
                  <a:pt x="58" y="5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11" y="58"/>
                  <a:pt x="111" y="59"/>
                  <a:pt x="111" y="61"/>
                </a:cubicBezTo>
                <a:close/>
                <a:moveTo>
                  <a:pt x="145" y="28"/>
                </a:moveTo>
                <a:cubicBezTo>
                  <a:pt x="145" y="94"/>
                  <a:pt x="145" y="94"/>
                  <a:pt x="145" y="94"/>
                </a:cubicBezTo>
                <a:cubicBezTo>
                  <a:pt x="145" y="102"/>
                  <a:pt x="142" y="108"/>
                  <a:pt x="137" y="113"/>
                </a:cubicBezTo>
                <a:cubicBezTo>
                  <a:pt x="131" y="119"/>
                  <a:pt x="125" y="121"/>
                  <a:pt x="118" y="121"/>
                </a:cubicBezTo>
                <a:cubicBezTo>
                  <a:pt x="87" y="121"/>
                  <a:pt x="87" y="121"/>
                  <a:pt x="87" y="121"/>
                </a:cubicBezTo>
                <a:cubicBezTo>
                  <a:pt x="86" y="121"/>
                  <a:pt x="86" y="121"/>
                  <a:pt x="85" y="121"/>
                </a:cubicBezTo>
                <a:cubicBezTo>
                  <a:pt x="85" y="120"/>
                  <a:pt x="84" y="119"/>
                  <a:pt x="84" y="118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6"/>
                  <a:pt x="84" y="115"/>
                  <a:pt x="84" y="114"/>
                </a:cubicBezTo>
                <a:cubicBezTo>
                  <a:pt x="84" y="113"/>
                  <a:pt x="84" y="113"/>
                  <a:pt x="84" y="112"/>
                </a:cubicBezTo>
                <a:cubicBezTo>
                  <a:pt x="85" y="111"/>
                  <a:pt x="85" y="110"/>
                  <a:pt x="85" y="110"/>
                </a:cubicBezTo>
                <a:cubicBezTo>
                  <a:pt x="86" y="110"/>
                  <a:pt x="86" y="109"/>
                  <a:pt x="87" y="109"/>
                </a:cubicBezTo>
                <a:cubicBezTo>
                  <a:pt x="118" y="109"/>
                  <a:pt x="118" y="109"/>
                  <a:pt x="118" y="109"/>
                </a:cubicBezTo>
                <a:cubicBezTo>
                  <a:pt x="122" y="109"/>
                  <a:pt x="125" y="108"/>
                  <a:pt x="128" y="105"/>
                </a:cubicBezTo>
                <a:cubicBezTo>
                  <a:pt x="131" y="102"/>
                  <a:pt x="133" y="98"/>
                  <a:pt x="133" y="94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4"/>
                  <a:pt x="131" y="20"/>
                  <a:pt x="128" y="17"/>
                </a:cubicBezTo>
                <a:cubicBezTo>
                  <a:pt x="125" y="14"/>
                  <a:pt x="122" y="13"/>
                  <a:pt x="118" y="13"/>
                </a:cubicBezTo>
                <a:cubicBezTo>
                  <a:pt x="90" y="13"/>
                  <a:pt x="90" y="13"/>
                  <a:pt x="90" y="13"/>
                </a:cubicBezTo>
                <a:cubicBezTo>
                  <a:pt x="90" y="13"/>
                  <a:pt x="90" y="13"/>
                  <a:pt x="89" y="13"/>
                </a:cubicBezTo>
                <a:cubicBezTo>
                  <a:pt x="89" y="13"/>
                  <a:pt x="88" y="13"/>
                  <a:pt x="88" y="13"/>
                </a:cubicBezTo>
                <a:cubicBezTo>
                  <a:pt x="88" y="13"/>
                  <a:pt x="87" y="13"/>
                  <a:pt x="87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86" y="12"/>
                  <a:pt x="85" y="12"/>
                  <a:pt x="85" y="12"/>
                </a:cubicBezTo>
                <a:cubicBezTo>
                  <a:pt x="85" y="11"/>
                  <a:pt x="85" y="11"/>
                  <a:pt x="84" y="11"/>
                </a:cubicBezTo>
                <a:cubicBezTo>
                  <a:pt x="84" y="10"/>
                  <a:pt x="84" y="10"/>
                  <a:pt x="84" y="10"/>
                </a:cubicBezTo>
                <a:cubicBezTo>
                  <a:pt x="84" y="9"/>
                  <a:pt x="84" y="9"/>
                  <a:pt x="84" y="8"/>
                </a:cubicBezTo>
                <a:cubicBezTo>
                  <a:pt x="84" y="7"/>
                  <a:pt x="84" y="6"/>
                  <a:pt x="84" y="5"/>
                </a:cubicBezTo>
                <a:cubicBezTo>
                  <a:pt x="84" y="4"/>
                  <a:pt x="84" y="4"/>
                  <a:pt x="84" y="3"/>
                </a:cubicBezTo>
                <a:cubicBezTo>
                  <a:pt x="85" y="2"/>
                  <a:pt x="85" y="1"/>
                  <a:pt x="85" y="1"/>
                </a:cubicBezTo>
                <a:cubicBezTo>
                  <a:pt x="86" y="1"/>
                  <a:pt x="86" y="0"/>
                  <a:pt x="8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5" y="0"/>
                  <a:pt x="131" y="3"/>
                  <a:pt x="137" y="8"/>
                </a:cubicBezTo>
                <a:cubicBezTo>
                  <a:pt x="142" y="14"/>
                  <a:pt x="145" y="20"/>
                  <a:pt x="145" y="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39" name="Freeform 141">
            <a:extLst>
              <a:ext uri="{FF2B5EF4-FFF2-40B4-BE49-F238E27FC236}">
                <a16:creationId xmlns:a16="http://schemas.microsoft.com/office/drawing/2014/main" id="{D9831B3E-5111-4C15-B5FC-69B70040A8B6}"/>
              </a:ext>
            </a:extLst>
          </p:cNvPr>
          <p:cNvSpPr>
            <a:spLocks noEditPoints="1"/>
          </p:cNvSpPr>
          <p:nvPr/>
        </p:nvSpPr>
        <p:spPr bwMode="auto">
          <a:xfrm>
            <a:off x="10381888" y="2781432"/>
            <a:ext cx="379666" cy="350740"/>
          </a:xfrm>
          <a:custGeom>
            <a:avLst/>
            <a:gdLst>
              <a:gd name="T0" fmla="*/ 158 w 158"/>
              <a:gd name="T1" fmla="*/ 34 h 146"/>
              <a:gd name="T2" fmla="*/ 158 w 158"/>
              <a:gd name="T3" fmla="*/ 46 h 146"/>
              <a:gd name="T4" fmla="*/ 154 w 158"/>
              <a:gd name="T5" fmla="*/ 59 h 146"/>
              <a:gd name="T6" fmla="*/ 143 w 158"/>
              <a:gd name="T7" fmla="*/ 72 h 146"/>
              <a:gd name="T8" fmla="*/ 127 w 158"/>
              <a:gd name="T9" fmla="*/ 81 h 146"/>
              <a:gd name="T10" fmla="*/ 106 w 158"/>
              <a:gd name="T11" fmla="*/ 85 h 146"/>
              <a:gd name="T12" fmla="*/ 97 w 158"/>
              <a:gd name="T13" fmla="*/ 94 h 146"/>
              <a:gd name="T14" fmla="*/ 92 w 158"/>
              <a:gd name="T15" fmla="*/ 101 h 146"/>
              <a:gd name="T16" fmla="*/ 91 w 158"/>
              <a:gd name="T17" fmla="*/ 109 h 146"/>
              <a:gd name="T18" fmla="*/ 94 w 158"/>
              <a:gd name="T19" fmla="*/ 118 h 146"/>
              <a:gd name="T20" fmla="*/ 103 w 158"/>
              <a:gd name="T21" fmla="*/ 121 h 146"/>
              <a:gd name="T22" fmla="*/ 116 w 158"/>
              <a:gd name="T23" fmla="*/ 126 h 146"/>
              <a:gd name="T24" fmla="*/ 121 w 158"/>
              <a:gd name="T25" fmla="*/ 136 h 146"/>
              <a:gd name="T26" fmla="*/ 121 w 158"/>
              <a:gd name="T27" fmla="*/ 143 h 146"/>
              <a:gd name="T28" fmla="*/ 120 w 158"/>
              <a:gd name="T29" fmla="*/ 145 h 146"/>
              <a:gd name="T30" fmla="*/ 118 w 158"/>
              <a:gd name="T31" fmla="*/ 146 h 146"/>
              <a:gd name="T32" fmla="*/ 40 w 158"/>
              <a:gd name="T33" fmla="*/ 146 h 146"/>
              <a:gd name="T34" fmla="*/ 37 w 158"/>
              <a:gd name="T35" fmla="*/ 145 h 146"/>
              <a:gd name="T36" fmla="*/ 37 w 158"/>
              <a:gd name="T37" fmla="*/ 143 h 146"/>
              <a:gd name="T38" fmla="*/ 37 w 158"/>
              <a:gd name="T39" fmla="*/ 136 h 146"/>
              <a:gd name="T40" fmla="*/ 42 w 158"/>
              <a:gd name="T41" fmla="*/ 126 h 146"/>
              <a:gd name="T42" fmla="*/ 55 w 158"/>
              <a:gd name="T43" fmla="*/ 121 h 146"/>
              <a:gd name="T44" fmla="*/ 64 w 158"/>
              <a:gd name="T45" fmla="*/ 118 h 146"/>
              <a:gd name="T46" fmla="*/ 67 w 158"/>
              <a:gd name="T47" fmla="*/ 109 h 146"/>
              <a:gd name="T48" fmla="*/ 65 w 158"/>
              <a:gd name="T49" fmla="*/ 101 h 146"/>
              <a:gd name="T50" fmla="*/ 61 w 158"/>
              <a:gd name="T51" fmla="*/ 94 h 146"/>
              <a:gd name="T52" fmla="*/ 52 w 158"/>
              <a:gd name="T53" fmla="*/ 85 h 146"/>
              <a:gd name="T54" fmla="*/ 31 w 158"/>
              <a:gd name="T55" fmla="*/ 81 h 146"/>
              <a:gd name="T56" fmla="*/ 15 w 158"/>
              <a:gd name="T57" fmla="*/ 72 h 146"/>
              <a:gd name="T58" fmla="*/ 4 w 158"/>
              <a:gd name="T59" fmla="*/ 59 h 146"/>
              <a:gd name="T60" fmla="*/ 0 w 158"/>
              <a:gd name="T61" fmla="*/ 46 h 146"/>
              <a:gd name="T62" fmla="*/ 0 w 158"/>
              <a:gd name="T63" fmla="*/ 34 h 146"/>
              <a:gd name="T64" fmla="*/ 3 w 158"/>
              <a:gd name="T65" fmla="*/ 27 h 146"/>
              <a:gd name="T66" fmla="*/ 9 w 158"/>
              <a:gd name="T67" fmla="*/ 25 h 146"/>
              <a:gd name="T68" fmla="*/ 37 w 158"/>
              <a:gd name="T69" fmla="*/ 25 h 146"/>
              <a:gd name="T70" fmla="*/ 37 w 158"/>
              <a:gd name="T71" fmla="*/ 15 h 146"/>
              <a:gd name="T72" fmla="*/ 41 w 158"/>
              <a:gd name="T73" fmla="*/ 5 h 146"/>
              <a:gd name="T74" fmla="*/ 52 w 158"/>
              <a:gd name="T75" fmla="*/ 0 h 146"/>
              <a:gd name="T76" fmla="*/ 106 w 158"/>
              <a:gd name="T77" fmla="*/ 0 h 146"/>
              <a:gd name="T78" fmla="*/ 117 w 158"/>
              <a:gd name="T79" fmla="*/ 5 h 146"/>
              <a:gd name="T80" fmla="*/ 121 w 158"/>
              <a:gd name="T81" fmla="*/ 15 h 146"/>
              <a:gd name="T82" fmla="*/ 121 w 158"/>
              <a:gd name="T83" fmla="*/ 25 h 146"/>
              <a:gd name="T84" fmla="*/ 149 w 158"/>
              <a:gd name="T85" fmla="*/ 25 h 146"/>
              <a:gd name="T86" fmla="*/ 155 w 158"/>
              <a:gd name="T87" fmla="*/ 27 h 146"/>
              <a:gd name="T88" fmla="*/ 158 w 158"/>
              <a:gd name="T89" fmla="*/ 34 h 146"/>
              <a:gd name="T90" fmla="*/ 44 w 158"/>
              <a:gd name="T91" fmla="*/ 72 h 146"/>
              <a:gd name="T92" fmla="*/ 37 w 158"/>
              <a:gd name="T93" fmla="*/ 37 h 146"/>
              <a:gd name="T94" fmla="*/ 12 w 158"/>
              <a:gd name="T95" fmla="*/ 37 h 146"/>
              <a:gd name="T96" fmla="*/ 12 w 158"/>
              <a:gd name="T97" fmla="*/ 46 h 146"/>
              <a:gd name="T98" fmla="*/ 21 w 158"/>
              <a:gd name="T99" fmla="*/ 61 h 146"/>
              <a:gd name="T100" fmla="*/ 44 w 158"/>
              <a:gd name="T101" fmla="*/ 72 h 146"/>
              <a:gd name="T102" fmla="*/ 146 w 158"/>
              <a:gd name="T103" fmla="*/ 46 h 146"/>
              <a:gd name="T104" fmla="*/ 146 w 158"/>
              <a:gd name="T105" fmla="*/ 37 h 146"/>
              <a:gd name="T106" fmla="*/ 121 w 158"/>
              <a:gd name="T107" fmla="*/ 37 h 146"/>
              <a:gd name="T108" fmla="*/ 114 w 158"/>
              <a:gd name="T109" fmla="*/ 72 h 146"/>
              <a:gd name="T110" fmla="*/ 137 w 158"/>
              <a:gd name="T111" fmla="*/ 61 h 146"/>
              <a:gd name="T112" fmla="*/ 146 w 158"/>
              <a:gd name="T113" fmla="*/ 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8" h="146">
                <a:moveTo>
                  <a:pt x="158" y="34"/>
                </a:moveTo>
                <a:cubicBezTo>
                  <a:pt x="158" y="46"/>
                  <a:pt x="158" y="46"/>
                  <a:pt x="158" y="46"/>
                </a:cubicBezTo>
                <a:cubicBezTo>
                  <a:pt x="158" y="50"/>
                  <a:pt x="156" y="55"/>
                  <a:pt x="154" y="59"/>
                </a:cubicBezTo>
                <a:cubicBezTo>
                  <a:pt x="151" y="64"/>
                  <a:pt x="148" y="68"/>
                  <a:pt x="143" y="72"/>
                </a:cubicBezTo>
                <a:cubicBezTo>
                  <a:pt x="139" y="75"/>
                  <a:pt x="133" y="78"/>
                  <a:pt x="127" y="81"/>
                </a:cubicBezTo>
                <a:cubicBezTo>
                  <a:pt x="120" y="83"/>
                  <a:pt x="113" y="85"/>
                  <a:pt x="106" y="85"/>
                </a:cubicBezTo>
                <a:cubicBezTo>
                  <a:pt x="104" y="88"/>
                  <a:pt x="101" y="91"/>
                  <a:pt x="97" y="94"/>
                </a:cubicBezTo>
                <a:cubicBezTo>
                  <a:pt x="95" y="96"/>
                  <a:pt x="93" y="98"/>
                  <a:pt x="92" y="101"/>
                </a:cubicBezTo>
                <a:cubicBezTo>
                  <a:pt x="92" y="103"/>
                  <a:pt x="91" y="106"/>
                  <a:pt x="91" y="109"/>
                </a:cubicBezTo>
                <a:cubicBezTo>
                  <a:pt x="91" y="113"/>
                  <a:pt x="92" y="116"/>
                  <a:pt x="94" y="118"/>
                </a:cubicBezTo>
                <a:cubicBezTo>
                  <a:pt x="96" y="120"/>
                  <a:pt x="99" y="121"/>
                  <a:pt x="103" y="121"/>
                </a:cubicBezTo>
                <a:cubicBezTo>
                  <a:pt x="108" y="121"/>
                  <a:pt x="112" y="123"/>
                  <a:pt x="116" y="126"/>
                </a:cubicBezTo>
                <a:cubicBezTo>
                  <a:pt x="119" y="129"/>
                  <a:pt x="121" y="132"/>
                  <a:pt x="121" y="136"/>
                </a:cubicBezTo>
                <a:cubicBezTo>
                  <a:pt x="121" y="143"/>
                  <a:pt x="121" y="143"/>
                  <a:pt x="121" y="143"/>
                </a:cubicBezTo>
                <a:cubicBezTo>
                  <a:pt x="121" y="143"/>
                  <a:pt x="121" y="144"/>
                  <a:pt x="120" y="145"/>
                </a:cubicBezTo>
                <a:cubicBezTo>
                  <a:pt x="120" y="145"/>
                  <a:pt x="119" y="146"/>
                  <a:pt x="118" y="146"/>
                </a:cubicBezTo>
                <a:cubicBezTo>
                  <a:pt x="40" y="146"/>
                  <a:pt x="40" y="146"/>
                  <a:pt x="40" y="146"/>
                </a:cubicBezTo>
                <a:cubicBezTo>
                  <a:pt x="39" y="146"/>
                  <a:pt x="38" y="145"/>
                  <a:pt x="37" y="145"/>
                </a:cubicBezTo>
                <a:cubicBezTo>
                  <a:pt x="37" y="144"/>
                  <a:pt x="37" y="143"/>
                  <a:pt x="37" y="143"/>
                </a:cubicBezTo>
                <a:cubicBezTo>
                  <a:pt x="37" y="136"/>
                  <a:pt x="37" y="136"/>
                  <a:pt x="37" y="136"/>
                </a:cubicBezTo>
                <a:cubicBezTo>
                  <a:pt x="37" y="132"/>
                  <a:pt x="38" y="129"/>
                  <a:pt x="42" y="126"/>
                </a:cubicBezTo>
                <a:cubicBezTo>
                  <a:pt x="46" y="123"/>
                  <a:pt x="50" y="121"/>
                  <a:pt x="55" y="121"/>
                </a:cubicBezTo>
                <a:cubicBezTo>
                  <a:pt x="59" y="121"/>
                  <a:pt x="62" y="120"/>
                  <a:pt x="64" y="118"/>
                </a:cubicBezTo>
                <a:cubicBezTo>
                  <a:pt x="66" y="116"/>
                  <a:pt x="67" y="113"/>
                  <a:pt x="67" y="109"/>
                </a:cubicBezTo>
                <a:cubicBezTo>
                  <a:pt x="67" y="106"/>
                  <a:pt x="66" y="103"/>
                  <a:pt x="65" y="101"/>
                </a:cubicBezTo>
                <a:cubicBezTo>
                  <a:pt x="65" y="98"/>
                  <a:pt x="63" y="96"/>
                  <a:pt x="61" y="94"/>
                </a:cubicBezTo>
                <a:cubicBezTo>
                  <a:pt x="57" y="91"/>
                  <a:pt x="54" y="88"/>
                  <a:pt x="52" y="85"/>
                </a:cubicBezTo>
                <a:cubicBezTo>
                  <a:pt x="44" y="85"/>
                  <a:pt x="38" y="83"/>
                  <a:pt x="31" y="81"/>
                </a:cubicBezTo>
                <a:cubicBezTo>
                  <a:pt x="25" y="78"/>
                  <a:pt x="19" y="75"/>
                  <a:pt x="15" y="72"/>
                </a:cubicBezTo>
                <a:cubicBezTo>
                  <a:pt x="10" y="68"/>
                  <a:pt x="7" y="64"/>
                  <a:pt x="4" y="59"/>
                </a:cubicBezTo>
                <a:cubicBezTo>
                  <a:pt x="2" y="55"/>
                  <a:pt x="0" y="50"/>
                  <a:pt x="0" y="4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1"/>
                  <a:pt x="1" y="29"/>
                  <a:pt x="3" y="27"/>
                </a:cubicBezTo>
                <a:cubicBezTo>
                  <a:pt x="5" y="25"/>
                  <a:pt x="7" y="25"/>
                  <a:pt x="9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1"/>
                  <a:pt x="38" y="8"/>
                  <a:pt x="41" y="5"/>
                </a:cubicBezTo>
                <a:cubicBezTo>
                  <a:pt x="44" y="2"/>
                  <a:pt x="48" y="0"/>
                  <a:pt x="52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0" y="0"/>
                  <a:pt x="114" y="2"/>
                  <a:pt x="117" y="5"/>
                </a:cubicBezTo>
                <a:cubicBezTo>
                  <a:pt x="120" y="8"/>
                  <a:pt x="121" y="11"/>
                  <a:pt x="121" y="15"/>
                </a:cubicBezTo>
                <a:cubicBezTo>
                  <a:pt x="121" y="25"/>
                  <a:pt x="121" y="25"/>
                  <a:pt x="121" y="25"/>
                </a:cubicBezTo>
                <a:cubicBezTo>
                  <a:pt x="149" y="25"/>
                  <a:pt x="149" y="25"/>
                  <a:pt x="149" y="25"/>
                </a:cubicBezTo>
                <a:cubicBezTo>
                  <a:pt x="151" y="25"/>
                  <a:pt x="153" y="25"/>
                  <a:pt x="155" y="27"/>
                </a:cubicBezTo>
                <a:cubicBezTo>
                  <a:pt x="157" y="29"/>
                  <a:pt x="158" y="31"/>
                  <a:pt x="158" y="34"/>
                </a:cubicBezTo>
                <a:close/>
                <a:moveTo>
                  <a:pt x="44" y="72"/>
                </a:moveTo>
                <a:cubicBezTo>
                  <a:pt x="39" y="62"/>
                  <a:pt x="37" y="50"/>
                  <a:pt x="37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51"/>
                  <a:pt x="15" y="56"/>
                  <a:pt x="21" y="61"/>
                </a:cubicBezTo>
                <a:cubicBezTo>
                  <a:pt x="27" y="66"/>
                  <a:pt x="35" y="70"/>
                  <a:pt x="44" y="72"/>
                </a:cubicBezTo>
                <a:close/>
                <a:moveTo>
                  <a:pt x="146" y="46"/>
                </a:moveTo>
                <a:cubicBezTo>
                  <a:pt x="146" y="37"/>
                  <a:pt x="146" y="37"/>
                  <a:pt x="146" y="37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1" y="50"/>
                  <a:pt x="119" y="62"/>
                  <a:pt x="114" y="72"/>
                </a:cubicBezTo>
                <a:cubicBezTo>
                  <a:pt x="123" y="70"/>
                  <a:pt x="131" y="66"/>
                  <a:pt x="137" y="61"/>
                </a:cubicBezTo>
                <a:cubicBezTo>
                  <a:pt x="143" y="56"/>
                  <a:pt x="146" y="51"/>
                  <a:pt x="146" y="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40" name="Freeform 142">
            <a:extLst>
              <a:ext uri="{FF2B5EF4-FFF2-40B4-BE49-F238E27FC236}">
                <a16:creationId xmlns:a16="http://schemas.microsoft.com/office/drawing/2014/main" id="{3A81F34F-5D16-49F6-8671-254903ED3BB1}"/>
              </a:ext>
            </a:extLst>
          </p:cNvPr>
          <p:cNvSpPr>
            <a:spLocks noEditPoints="1"/>
          </p:cNvSpPr>
          <p:nvPr/>
        </p:nvSpPr>
        <p:spPr bwMode="auto">
          <a:xfrm>
            <a:off x="10859179" y="2781432"/>
            <a:ext cx="347122" cy="350740"/>
          </a:xfrm>
          <a:custGeom>
            <a:avLst/>
            <a:gdLst>
              <a:gd name="T0" fmla="*/ 145 w 145"/>
              <a:gd name="T1" fmla="*/ 118 h 146"/>
              <a:gd name="T2" fmla="*/ 118 w 145"/>
              <a:gd name="T3" fmla="*/ 146 h 146"/>
              <a:gd name="T4" fmla="*/ 95 w 145"/>
              <a:gd name="T5" fmla="*/ 145 h 146"/>
              <a:gd name="T6" fmla="*/ 91 w 145"/>
              <a:gd name="T7" fmla="*/ 144 h 146"/>
              <a:gd name="T8" fmla="*/ 91 w 145"/>
              <a:gd name="T9" fmla="*/ 118 h 146"/>
              <a:gd name="T10" fmla="*/ 96 w 145"/>
              <a:gd name="T11" fmla="*/ 103 h 146"/>
              <a:gd name="T12" fmla="*/ 112 w 145"/>
              <a:gd name="T13" fmla="*/ 93 h 146"/>
              <a:gd name="T14" fmla="*/ 119 w 145"/>
              <a:gd name="T15" fmla="*/ 69 h 146"/>
              <a:gd name="T16" fmla="*/ 111 w 145"/>
              <a:gd name="T17" fmla="*/ 30 h 146"/>
              <a:gd name="T18" fmla="*/ 95 w 145"/>
              <a:gd name="T19" fmla="*/ 36 h 146"/>
              <a:gd name="T20" fmla="*/ 73 w 145"/>
              <a:gd name="T21" fmla="*/ 35 h 146"/>
              <a:gd name="T22" fmla="*/ 51 w 145"/>
              <a:gd name="T23" fmla="*/ 35 h 146"/>
              <a:gd name="T24" fmla="*/ 35 w 145"/>
              <a:gd name="T25" fmla="*/ 30 h 146"/>
              <a:gd name="T26" fmla="*/ 26 w 145"/>
              <a:gd name="T27" fmla="*/ 69 h 146"/>
              <a:gd name="T28" fmla="*/ 33 w 145"/>
              <a:gd name="T29" fmla="*/ 93 h 146"/>
              <a:gd name="T30" fmla="*/ 50 w 145"/>
              <a:gd name="T31" fmla="*/ 103 h 146"/>
              <a:gd name="T32" fmla="*/ 55 w 145"/>
              <a:gd name="T33" fmla="*/ 115 h 146"/>
              <a:gd name="T34" fmla="*/ 45 w 145"/>
              <a:gd name="T35" fmla="*/ 117 h 146"/>
              <a:gd name="T36" fmla="*/ 34 w 145"/>
              <a:gd name="T37" fmla="*/ 109 h 146"/>
              <a:gd name="T38" fmla="*/ 25 w 145"/>
              <a:gd name="T39" fmla="*/ 102 h 146"/>
              <a:gd name="T40" fmla="*/ 20 w 145"/>
              <a:gd name="T41" fmla="*/ 102 h 146"/>
              <a:gd name="T42" fmla="*/ 20 w 145"/>
              <a:gd name="T43" fmla="*/ 104 h 146"/>
              <a:gd name="T44" fmla="*/ 22 w 145"/>
              <a:gd name="T45" fmla="*/ 106 h 146"/>
              <a:gd name="T46" fmla="*/ 29 w 145"/>
              <a:gd name="T47" fmla="*/ 114 h 146"/>
              <a:gd name="T48" fmla="*/ 34 w 145"/>
              <a:gd name="T49" fmla="*/ 122 h 146"/>
              <a:gd name="T50" fmla="*/ 47 w 145"/>
              <a:gd name="T51" fmla="*/ 126 h 146"/>
              <a:gd name="T52" fmla="*/ 55 w 145"/>
              <a:gd name="T53" fmla="*/ 125 h 146"/>
              <a:gd name="T54" fmla="*/ 55 w 145"/>
              <a:gd name="T55" fmla="*/ 141 h 146"/>
              <a:gd name="T56" fmla="*/ 52 w 145"/>
              <a:gd name="T57" fmla="*/ 145 h 146"/>
              <a:gd name="T58" fmla="*/ 27 w 145"/>
              <a:gd name="T59" fmla="*/ 146 h 146"/>
              <a:gd name="T60" fmla="*/ 0 w 145"/>
              <a:gd name="T61" fmla="*/ 118 h 146"/>
              <a:gd name="T62" fmla="*/ 8 w 145"/>
              <a:gd name="T63" fmla="*/ 8 h 146"/>
              <a:gd name="T64" fmla="*/ 118 w 145"/>
              <a:gd name="T65" fmla="*/ 0 h 146"/>
              <a:gd name="T66" fmla="*/ 145 w 145"/>
              <a:gd name="T67" fmla="*/ 28 h 146"/>
              <a:gd name="T68" fmla="*/ 26 w 145"/>
              <a:gd name="T69" fmla="*/ 105 h 146"/>
              <a:gd name="T70" fmla="*/ 27 w 145"/>
              <a:gd name="T71" fmla="*/ 103 h 146"/>
              <a:gd name="T72" fmla="*/ 31 w 145"/>
              <a:gd name="T73" fmla="*/ 108 h 146"/>
              <a:gd name="T74" fmla="*/ 29 w 145"/>
              <a:gd name="T75" fmla="*/ 106 h 146"/>
              <a:gd name="T76" fmla="*/ 31 w 145"/>
              <a:gd name="T77" fmla="*/ 108 h 146"/>
              <a:gd name="T78" fmla="*/ 33 w 145"/>
              <a:gd name="T79" fmla="*/ 112 h 146"/>
              <a:gd name="T80" fmla="*/ 32 w 145"/>
              <a:gd name="T81" fmla="*/ 110 h 146"/>
              <a:gd name="T82" fmla="*/ 37 w 145"/>
              <a:gd name="T83" fmla="*/ 116 h 146"/>
              <a:gd name="T84" fmla="*/ 35 w 145"/>
              <a:gd name="T85" fmla="*/ 114 h 146"/>
              <a:gd name="T86" fmla="*/ 37 w 145"/>
              <a:gd name="T87" fmla="*/ 116 h 146"/>
              <a:gd name="T88" fmla="*/ 41 w 145"/>
              <a:gd name="T89" fmla="*/ 119 h 146"/>
              <a:gd name="T90" fmla="*/ 42 w 145"/>
              <a:gd name="T91" fmla="*/ 117 h 146"/>
              <a:gd name="T92" fmla="*/ 49 w 145"/>
              <a:gd name="T93" fmla="*/ 119 h 146"/>
              <a:gd name="T94" fmla="*/ 46 w 145"/>
              <a:gd name="T95" fmla="*/ 119 h 146"/>
              <a:gd name="T96" fmla="*/ 49 w 145"/>
              <a:gd name="T97" fmla="*/ 119 h 146"/>
              <a:gd name="T98" fmla="*/ 53 w 145"/>
              <a:gd name="T99" fmla="*/ 119 h 146"/>
              <a:gd name="T100" fmla="*/ 53 w 145"/>
              <a:gd name="T101" fmla="*/ 11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3" y="132"/>
                  <a:pt x="137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96" y="146"/>
                  <a:pt x="95" y="146"/>
                  <a:pt x="95" y="145"/>
                </a:cubicBezTo>
                <a:cubicBezTo>
                  <a:pt x="94" y="145"/>
                  <a:pt x="93" y="145"/>
                  <a:pt x="93" y="145"/>
                </a:cubicBezTo>
                <a:cubicBezTo>
                  <a:pt x="92" y="145"/>
                  <a:pt x="92" y="144"/>
                  <a:pt x="91" y="144"/>
                </a:cubicBezTo>
                <a:cubicBezTo>
                  <a:pt x="91" y="143"/>
                  <a:pt x="91" y="142"/>
                  <a:pt x="91" y="141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1" y="112"/>
                  <a:pt x="89" y="108"/>
                  <a:pt x="86" y="105"/>
                </a:cubicBezTo>
                <a:cubicBezTo>
                  <a:pt x="89" y="105"/>
                  <a:pt x="93" y="104"/>
                  <a:pt x="96" y="103"/>
                </a:cubicBezTo>
                <a:cubicBezTo>
                  <a:pt x="98" y="103"/>
                  <a:pt x="101" y="101"/>
                  <a:pt x="104" y="100"/>
                </a:cubicBezTo>
                <a:cubicBezTo>
                  <a:pt x="108" y="98"/>
                  <a:pt x="110" y="96"/>
                  <a:pt x="112" y="93"/>
                </a:cubicBezTo>
                <a:cubicBezTo>
                  <a:pt x="114" y="91"/>
                  <a:pt x="116" y="88"/>
                  <a:pt x="117" y="83"/>
                </a:cubicBezTo>
                <a:cubicBezTo>
                  <a:pt x="118" y="79"/>
                  <a:pt x="119" y="75"/>
                  <a:pt x="119" y="69"/>
                </a:cubicBezTo>
                <a:cubicBezTo>
                  <a:pt x="119" y="62"/>
                  <a:pt x="117" y="55"/>
                  <a:pt x="112" y="50"/>
                </a:cubicBezTo>
                <a:cubicBezTo>
                  <a:pt x="114" y="44"/>
                  <a:pt x="114" y="38"/>
                  <a:pt x="111" y="30"/>
                </a:cubicBezTo>
                <a:cubicBezTo>
                  <a:pt x="109" y="30"/>
                  <a:pt x="107" y="30"/>
                  <a:pt x="103" y="31"/>
                </a:cubicBezTo>
                <a:cubicBezTo>
                  <a:pt x="100" y="33"/>
                  <a:pt x="97" y="34"/>
                  <a:pt x="95" y="36"/>
                </a:cubicBezTo>
                <a:cubicBezTo>
                  <a:pt x="91" y="38"/>
                  <a:pt x="91" y="38"/>
                  <a:pt x="91" y="38"/>
                </a:cubicBezTo>
                <a:cubicBezTo>
                  <a:pt x="85" y="36"/>
                  <a:pt x="79" y="35"/>
                  <a:pt x="73" y="35"/>
                </a:cubicBezTo>
                <a:cubicBezTo>
                  <a:pt x="67" y="35"/>
                  <a:pt x="60" y="36"/>
                  <a:pt x="55" y="38"/>
                </a:cubicBezTo>
                <a:cubicBezTo>
                  <a:pt x="54" y="37"/>
                  <a:pt x="52" y="36"/>
                  <a:pt x="51" y="35"/>
                </a:cubicBezTo>
                <a:cubicBezTo>
                  <a:pt x="49" y="34"/>
                  <a:pt x="46" y="33"/>
                  <a:pt x="43" y="32"/>
                </a:cubicBezTo>
                <a:cubicBezTo>
                  <a:pt x="39" y="30"/>
                  <a:pt x="36" y="30"/>
                  <a:pt x="35" y="30"/>
                </a:cubicBezTo>
                <a:cubicBezTo>
                  <a:pt x="32" y="38"/>
                  <a:pt x="32" y="44"/>
                  <a:pt x="34" y="50"/>
                </a:cubicBezTo>
                <a:cubicBezTo>
                  <a:pt x="29" y="55"/>
                  <a:pt x="26" y="62"/>
                  <a:pt x="26" y="69"/>
                </a:cubicBezTo>
                <a:cubicBezTo>
                  <a:pt x="26" y="75"/>
                  <a:pt x="27" y="79"/>
                  <a:pt x="28" y="83"/>
                </a:cubicBezTo>
                <a:cubicBezTo>
                  <a:pt x="30" y="87"/>
                  <a:pt x="31" y="91"/>
                  <a:pt x="33" y="93"/>
                </a:cubicBezTo>
                <a:cubicBezTo>
                  <a:pt x="35" y="96"/>
                  <a:pt x="38" y="98"/>
                  <a:pt x="41" y="100"/>
                </a:cubicBezTo>
                <a:cubicBezTo>
                  <a:pt x="44" y="101"/>
                  <a:pt x="47" y="103"/>
                  <a:pt x="50" y="103"/>
                </a:cubicBezTo>
                <a:cubicBezTo>
                  <a:pt x="53" y="104"/>
                  <a:pt x="56" y="105"/>
                  <a:pt x="60" y="105"/>
                </a:cubicBezTo>
                <a:cubicBezTo>
                  <a:pt x="57" y="107"/>
                  <a:pt x="55" y="111"/>
                  <a:pt x="55" y="115"/>
                </a:cubicBezTo>
                <a:cubicBezTo>
                  <a:pt x="54" y="115"/>
                  <a:pt x="52" y="116"/>
                  <a:pt x="51" y="116"/>
                </a:cubicBezTo>
                <a:cubicBezTo>
                  <a:pt x="49" y="116"/>
                  <a:pt x="47" y="117"/>
                  <a:pt x="45" y="117"/>
                </a:cubicBezTo>
                <a:cubicBezTo>
                  <a:pt x="43" y="117"/>
                  <a:pt x="41" y="116"/>
                  <a:pt x="39" y="115"/>
                </a:cubicBezTo>
                <a:cubicBezTo>
                  <a:pt x="37" y="113"/>
                  <a:pt x="35" y="111"/>
                  <a:pt x="34" y="109"/>
                </a:cubicBezTo>
                <a:cubicBezTo>
                  <a:pt x="33" y="107"/>
                  <a:pt x="31" y="105"/>
                  <a:pt x="29" y="104"/>
                </a:cubicBezTo>
                <a:cubicBezTo>
                  <a:pt x="27" y="103"/>
                  <a:pt x="26" y="102"/>
                  <a:pt x="25" y="102"/>
                </a:cubicBezTo>
                <a:cubicBezTo>
                  <a:pt x="23" y="101"/>
                  <a:pt x="23" y="101"/>
                  <a:pt x="23" y="101"/>
                </a:cubicBezTo>
                <a:cubicBezTo>
                  <a:pt x="21" y="101"/>
                  <a:pt x="20" y="101"/>
                  <a:pt x="20" y="102"/>
                </a:cubicBezTo>
                <a:cubicBezTo>
                  <a:pt x="19" y="102"/>
                  <a:pt x="19" y="102"/>
                  <a:pt x="19" y="103"/>
                </a:cubicBezTo>
                <a:cubicBezTo>
                  <a:pt x="20" y="103"/>
                  <a:pt x="20" y="104"/>
                  <a:pt x="20" y="104"/>
                </a:cubicBezTo>
                <a:cubicBezTo>
                  <a:pt x="21" y="104"/>
                  <a:pt x="21" y="105"/>
                  <a:pt x="22" y="105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4" y="106"/>
                  <a:pt x="25" y="107"/>
                  <a:pt x="26" y="109"/>
                </a:cubicBezTo>
                <a:cubicBezTo>
                  <a:pt x="28" y="111"/>
                  <a:pt x="29" y="113"/>
                  <a:pt x="29" y="114"/>
                </a:cubicBezTo>
                <a:cubicBezTo>
                  <a:pt x="30" y="116"/>
                  <a:pt x="30" y="116"/>
                  <a:pt x="30" y="116"/>
                </a:cubicBezTo>
                <a:cubicBezTo>
                  <a:pt x="31" y="119"/>
                  <a:pt x="32" y="121"/>
                  <a:pt x="34" y="122"/>
                </a:cubicBezTo>
                <a:cubicBezTo>
                  <a:pt x="36" y="124"/>
                  <a:pt x="38" y="124"/>
                  <a:pt x="41" y="125"/>
                </a:cubicBezTo>
                <a:cubicBezTo>
                  <a:pt x="43" y="125"/>
                  <a:pt x="45" y="126"/>
                  <a:pt x="47" y="126"/>
                </a:cubicBezTo>
                <a:cubicBezTo>
                  <a:pt x="49" y="126"/>
                  <a:pt x="51" y="125"/>
                  <a:pt x="53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7"/>
                  <a:pt x="55" y="130"/>
                  <a:pt x="55" y="135"/>
                </a:cubicBezTo>
                <a:cubicBezTo>
                  <a:pt x="55" y="139"/>
                  <a:pt x="55" y="141"/>
                  <a:pt x="55" y="141"/>
                </a:cubicBezTo>
                <a:cubicBezTo>
                  <a:pt x="55" y="142"/>
                  <a:pt x="54" y="143"/>
                  <a:pt x="54" y="144"/>
                </a:cubicBezTo>
                <a:cubicBezTo>
                  <a:pt x="53" y="145"/>
                  <a:pt x="52" y="145"/>
                  <a:pt x="52" y="145"/>
                </a:cubicBezTo>
                <a:cubicBezTo>
                  <a:pt x="51" y="146"/>
                  <a:pt x="50" y="146"/>
                  <a:pt x="49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3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7" y="8"/>
                </a:cubicBezTo>
                <a:cubicBezTo>
                  <a:pt x="143" y="14"/>
                  <a:pt x="145" y="20"/>
                  <a:pt x="145" y="28"/>
                </a:cubicBezTo>
                <a:close/>
                <a:moveTo>
                  <a:pt x="28" y="105"/>
                </a:moveTo>
                <a:cubicBezTo>
                  <a:pt x="27" y="105"/>
                  <a:pt x="27" y="105"/>
                  <a:pt x="26" y="105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6" y="103"/>
                  <a:pt x="26" y="103"/>
                  <a:pt x="27" y="103"/>
                </a:cubicBezTo>
                <a:cubicBezTo>
                  <a:pt x="28" y="104"/>
                  <a:pt x="28" y="104"/>
                  <a:pt x="28" y="105"/>
                </a:cubicBezTo>
                <a:close/>
                <a:moveTo>
                  <a:pt x="31" y="108"/>
                </a:moveTo>
                <a:cubicBezTo>
                  <a:pt x="30" y="108"/>
                  <a:pt x="30" y="108"/>
                  <a:pt x="29" y="108"/>
                </a:cubicBezTo>
                <a:cubicBezTo>
                  <a:pt x="29" y="107"/>
                  <a:pt x="28" y="106"/>
                  <a:pt x="29" y="106"/>
                </a:cubicBezTo>
                <a:cubicBezTo>
                  <a:pt x="29" y="106"/>
                  <a:pt x="30" y="106"/>
                  <a:pt x="30" y="106"/>
                </a:cubicBezTo>
                <a:cubicBezTo>
                  <a:pt x="31" y="107"/>
                  <a:pt x="31" y="108"/>
                  <a:pt x="31" y="108"/>
                </a:cubicBezTo>
                <a:close/>
                <a:moveTo>
                  <a:pt x="33" y="110"/>
                </a:moveTo>
                <a:cubicBezTo>
                  <a:pt x="34" y="111"/>
                  <a:pt x="34" y="112"/>
                  <a:pt x="33" y="112"/>
                </a:cubicBezTo>
                <a:cubicBezTo>
                  <a:pt x="33" y="112"/>
                  <a:pt x="32" y="112"/>
                  <a:pt x="32" y="111"/>
                </a:cubicBezTo>
                <a:cubicBezTo>
                  <a:pt x="31" y="111"/>
                  <a:pt x="31" y="110"/>
                  <a:pt x="32" y="110"/>
                </a:cubicBezTo>
                <a:cubicBezTo>
                  <a:pt x="32" y="109"/>
                  <a:pt x="33" y="109"/>
                  <a:pt x="33" y="110"/>
                </a:cubicBezTo>
                <a:close/>
                <a:moveTo>
                  <a:pt x="37" y="116"/>
                </a:moveTo>
                <a:cubicBezTo>
                  <a:pt x="37" y="117"/>
                  <a:pt x="36" y="117"/>
                  <a:pt x="36" y="116"/>
                </a:cubicBezTo>
                <a:cubicBezTo>
                  <a:pt x="35" y="115"/>
                  <a:pt x="35" y="114"/>
                  <a:pt x="35" y="114"/>
                </a:cubicBezTo>
                <a:cubicBezTo>
                  <a:pt x="36" y="113"/>
                  <a:pt x="36" y="114"/>
                  <a:pt x="37" y="114"/>
                </a:cubicBezTo>
                <a:cubicBezTo>
                  <a:pt x="38" y="115"/>
                  <a:pt x="38" y="116"/>
                  <a:pt x="37" y="116"/>
                </a:cubicBezTo>
                <a:close/>
                <a:moveTo>
                  <a:pt x="43" y="118"/>
                </a:moveTo>
                <a:cubicBezTo>
                  <a:pt x="43" y="119"/>
                  <a:pt x="42" y="119"/>
                  <a:pt x="41" y="119"/>
                </a:cubicBezTo>
                <a:cubicBezTo>
                  <a:pt x="40" y="119"/>
                  <a:pt x="40" y="118"/>
                  <a:pt x="40" y="118"/>
                </a:cubicBezTo>
                <a:cubicBezTo>
                  <a:pt x="40" y="117"/>
                  <a:pt x="41" y="117"/>
                  <a:pt x="42" y="117"/>
                </a:cubicBezTo>
                <a:cubicBezTo>
                  <a:pt x="43" y="117"/>
                  <a:pt x="43" y="118"/>
                  <a:pt x="43" y="118"/>
                </a:cubicBezTo>
                <a:close/>
                <a:moveTo>
                  <a:pt x="49" y="119"/>
                </a:moveTo>
                <a:cubicBezTo>
                  <a:pt x="49" y="120"/>
                  <a:pt x="48" y="120"/>
                  <a:pt x="47" y="120"/>
                </a:cubicBezTo>
                <a:cubicBezTo>
                  <a:pt x="46" y="120"/>
                  <a:pt x="46" y="120"/>
                  <a:pt x="46" y="119"/>
                </a:cubicBezTo>
                <a:cubicBezTo>
                  <a:pt x="46" y="118"/>
                  <a:pt x="46" y="118"/>
                  <a:pt x="47" y="118"/>
                </a:cubicBezTo>
                <a:cubicBezTo>
                  <a:pt x="48" y="118"/>
                  <a:pt x="49" y="118"/>
                  <a:pt x="49" y="119"/>
                </a:cubicBezTo>
                <a:close/>
                <a:moveTo>
                  <a:pt x="54" y="118"/>
                </a:moveTo>
                <a:cubicBezTo>
                  <a:pt x="54" y="119"/>
                  <a:pt x="54" y="119"/>
                  <a:pt x="53" y="119"/>
                </a:cubicBezTo>
                <a:cubicBezTo>
                  <a:pt x="52" y="120"/>
                  <a:pt x="51" y="119"/>
                  <a:pt x="51" y="119"/>
                </a:cubicBezTo>
                <a:cubicBezTo>
                  <a:pt x="51" y="118"/>
                  <a:pt x="52" y="117"/>
                  <a:pt x="53" y="117"/>
                </a:cubicBezTo>
                <a:cubicBezTo>
                  <a:pt x="54" y="117"/>
                  <a:pt x="54" y="117"/>
                  <a:pt x="54" y="11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41" name="Freeform 143">
            <a:extLst>
              <a:ext uri="{FF2B5EF4-FFF2-40B4-BE49-F238E27FC236}">
                <a16:creationId xmlns:a16="http://schemas.microsoft.com/office/drawing/2014/main" id="{0A6E8AFC-E03C-4254-A948-C01F3B771B64}"/>
              </a:ext>
            </a:extLst>
          </p:cNvPr>
          <p:cNvSpPr>
            <a:spLocks noEditPoints="1"/>
          </p:cNvSpPr>
          <p:nvPr/>
        </p:nvSpPr>
        <p:spPr bwMode="auto">
          <a:xfrm>
            <a:off x="11307547" y="2770584"/>
            <a:ext cx="376051" cy="361587"/>
          </a:xfrm>
          <a:custGeom>
            <a:avLst/>
            <a:gdLst>
              <a:gd name="T0" fmla="*/ 157 w 157"/>
              <a:gd name="T1" fmla="*/ 112 h 152"/>
              <a:gd name="T2" fmla="*/ 157 w 157"/>
              <a:gd name="T3" fmla="*/ 142 h 152"/>
              <a:gd name="T4" fmla="*/ 155 w 157"/>
              <a:gd name="T5" fmla="*/ 149 h 152"/>
              <a:gd name="T6" fmla="*/ 148 w 157"/>
              <a:gd name="T7" fmla="*/ 152 h 152"/>
              <a:gd name="T8" fmla="*/ 9 w 157"/>
              <a:gd name="T9" fmla="*/ 152 h 152"/>
              <a:gd name="T10" fmla="*/ 3 w 157"/>
              <a:gd name="T11" fmla="*/ 149 h 152"/>
              <a:gd name="T12" fmla="*/ 0 w 157"/>
              <a:gd name="T13" fmla="*/ 142 h 152"/>
              <a:gd name="T14" fmla="*/ 0 w 157"/>
              <a:gd name="T15" fmla="*/ 112 h 152"/>
              <a:gd name="T16" fmla="*/ 3 w 157"/>
              <a:gd name="T17" fmla="*/ 106 h 152"/>
              <a:gd name="T18" fmla="*/ 9 w 157"/>
              <a:gd name="T19" fmla="*/ 103 h 152"/>
              <a:gd name="T20" fmla="*/ 49 w 157"/>
              <a:gd name="T21" fmla="*/ 103 h 152"/>
              <a:gd name="T22" fmla="*/ 56 w 157"/>
              <a:gd name="T23" fmla="*/ 112 h 152"/>
              <a:gd name="T24" fmla="*/ 66 w 157"/>
              <a:gd name="T25" fmla="*/ 115 h 152"/>
              <a:gd name="T26" fmla="*/ 91 w 157"/>
              <a:gd name="T27" fmla="*/ 115 h 152"/>
              <a:gd name="T28" fmla="*/ 101 w 157"/>
              <a:gd name="T29" fmla="*/ 112 h 152"/>
              <a:gd name="T30" fmla="*/ 108 w 157"/>
              <a:gd name="T31" fmla="*/ 103 h 152"/>
              <a:gd name="T32" fmla="*/ 148 w 157"/>
              <a:gd name="T33" fmla="*/ 103 h 152"/>
              <a:gd name="T34" fmla="*/ 155 w 157"/>
              <a:gd name="T35" fmla="*/ 106 h 152"/>
              <a:gd name="T36" fmla="*/ 157 w 157"/>
              <a:gd name="T37" fmla="*/ 112 h 152"/>
              <a:gd name="T38" fmla="*/ 127 w 157"/>
              <a:gd name="T39" fmla="*/ 51 h 152"/>
              <a:gd name="T40" fmla="*/ 121 w 157"/>
              <a:gd name="T41" fmla="*/ 55 h 152"/>
              <a:gd name="T42" fmla="*/ 97 w 157"/>
              <a:gd name="T43" fmla="*/ 55 h 152"/>
              <a:gd name="T44" fmla="*/ 97 w 157"/>
              <a:gd name="T45" fmla="*/ 97 h 152"/>
              <a:gd name="T46" fmla="*/ 95 w 157"/>
              <a:gd name="T47" fmla="*/ 101 h 152"/>
              <a:gd name="T48" fmla="*/ 91 w 157"/>
              <a:gd name="T49" fmla="*/ 103 h 152"/>
              <a:gd name="T50" fmla="*/ 66 w 157"/>
              <a:gd name="T51" fmla="*/ 103 h 152"/>
              <a:gd name="T52" fmla="*/ 62 w 157"/>
              <a:gd name="T53" fmla="*/ 101 h 152"/>
              <a:gd name="T54" fmla="*/ 60 w 157"/>
              <a:gd name="T55" fmla="*/ 97 h 152"/>
              <a:gd name="T56" fmla="*/ 60 w 157"/>
              <a:gd name="T57" fmla="*/ 55 h 152"/>
              <a:gd name="T58" fmla="*/ 36 w 157"/>
              <a:gd name="T59" fmla="*/ 55 h 152"/>
              <a:gd name="T60" fmla="*/ 31 w 157"/>
              <a:gd name="T61" fmla="*/ 51 h 152"/>
              <a:gd name="T62" fmla="*/ 32 w 157"/>
              <a:gd name="T63" fmla="*/ 44 h 152"/>
              <a:gd name="T64" fmla="*/ 74 w 157"/>
              <a:gd name="T65" fmla="*/ 2 h 152"/>
              <a:gd name="T66" fmla="*/ 79 w 157"/>
              <a:gd name="T67" fmla="*/ 0 h 152"/>
              <a:gd name="T68" fmla="*/ 83 w 157"/>
              <a:gd name="T69" fmla="*/ 2 h 152"/>
              <a:gd name="T70" fmla="*/ 125 w 157"/>
              <a:gd name="T71" fmla="*/ 44 h 152"/>
              <a:gd name="T72" fmla="*/ 127 w 157"/>
              <a:gd name="T73" fmla="*/ 51 h 152"/>
              <a:gd name="T74" fmla="*/ 119 w 157"/>
              <a:gd name="T75" fmla="*/ 138 h 152"/>
              <a:gd name="T76" fmla="*/ 121 w 157"/>
              <a:gd name="T77" fmla="*/ 133 h 152"/>
              <a:gd name="T78" fmla="*/ 119 w 157"/>
              <a:gd name="T79" fmla="*/ 129 h 152"/>
              <a:gd name="T80" fmla="*/ 115 w 157"/>
              <a:gd name="T81" fmla="*/ 127 h 152"/>
              <a:gd name="T82" fmla="*/ 111 w 157"/>
              <a:gd name="T83" fmla="*/ 129 h 152"/>
              <a:gd name="T84" fmla="*/ 109 w 157"/>
              <a:gd name="T85" fmla="*/ 133 h 152"/>
              <a:gd name="T86" fmla="*/ 111 w 157"/>
              <a:gd name="T87" fmla="*/ 138 h 152"/>
              <a:gd name="T88" fmla="*/ 115 w 157"/>
              <a:gd name="T89" fmla="*/ 139 h 152"/>
              <a:gd name="T90" fmla="*/ 119 w 157"/>
              <a:gd name="T91" fmla="*/ 138 h 152"/>
              <a:gd name="T92" fmla="*/ 143 w 157"/>
              <a:gd name="T93" fmla="*/ 138 h 152"/>
              <a:gd name="T94" fmla="*/ 145 w 157"/>
              <a:gd name="T95" fmla="*/ 133 h 152"/>
              <a:gd name="T96" fmla="*/ 143 w 157"/>
              <a:gd name="T97" fmla="*/ 129 h 152"/>
              <a:gd name="T98" fmla="*/ 139 w 157"/>
              <a:gd name="T99" fmla="*/ 127 h 152"/>
              <a:gd name="T100" fmla="*/ 135 w 157"/>
              <a:gd name="T101" fmla="*/ 129 h 152"/>
              <a:gd name="T102" fmla="*/ 133 w 157"/>
              <a:gd name="T103" fmla="*/ 133 h 152"/>
              <a:gd name="T104" fmla="*/ 135 w 157"/>
              <a:gd name="T105" fmla="*/ 138 h 152"/>
              <a:gd name="T106" fmla="*/ 139 w 157"/>
              <a:gd name="T107" fmla="*/ 139 h 152"/>
              <a:gd name="T108" fmla="*/ 143 w 157"/>
              <a:gd name="T109" fmla="*/ 138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7" h="152">
                <a:moveTo>
                  <a:pt x="157" y="112"/>
                </a:moveTo>
                <a:cubicBezTo>
                  <a:pt x="157" y="142"/>
                  <a:pt x="157" y="142"/>
                  <a:pt x="157" y="142"/>
                </a:cubicBezTo>
                <a:cubicBezTo>
                  <a:pt x="157" y="145"/>
                  <a:pt x="156" y="147"/>
                  <a:pt x="155" y="149"/>
                </a:cubicBezTo>
                <a:cubicBezTo>
                  <a:pt x="153" y="151"/>
                  <a:pt x="151" y="152"/>
                  <a:pt x="148" y="152"/>
                </a:cubicBezTo>
                <a:cubicBezTo>
                  <a:pt x="9" y="152"/>
                  <a:pt x="9" y="152"/>
                  <a:pt x="9" y="152"/>
                </a:cubicBezTo>
                <a:cubicBezTo>
                  <a:pt x="6" y="152"/>
                  <a:pt x="4" y="151"/>
                  <a:pt x="3" y="149"/>
                </a:cubicBezTo>
                <a:cubicBezTo>
                  <a:pt x="1" y="147"/>
                  <a:pt x="0" y="145"/>
                  <a:pt x="0" y="14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0"/>
                  <a:pt x="1" y="108"/>
                  <a:pt x="3" y="106"/>
                </a:cubicBezTo>
                <a:cubicBezTo>
                  <a:pt x="4" y="104"/>
                  <a:pt x="6" y="103"/>
                  <a:pt x="9" y="103"/>
                </a:cubicBezTo>
                <a:cubicBezTo>
                  <a:pt x="49" y="103"/>
                  <a:pt x="49" y="103"/>
                  <a:pt x="49" y="103"/>
                </a:cubicBezTo>
                <a:cubicBezTo>
                  <a:pt x="51" y="107"/>
                  <a:pt x="53" y="110"/>
                  <a:pt x="56" y="112"/>
                </a:cubicBezTo>
                <a:cubicBezTo>
                  <a:pt x="59" y="114"/>
                  <a:pt x="63" y="115"/>
                  <a:pt x="66" y="115"/>
                </a:cubicBezTo>
                <a:cubicBezTo>
                  <a:pt x="91" y="115"/>
                  <a:pt x="91" y="115"/>
                  <a:pt x="91" y="115"/>
                </a:cubicBezTo>
                <a:cubicBezTo>
                  <a:pt x="95" y="115"/>
                  <a:pt x="98" y="114"/>
                  <a:pt x="101" y="112"/>
                </a:cubicBezTo>
                <a:cubicBezTo>
                  <a:pt x="104" y="110"/>
                  <a:pt x="106" y="107"/>
                  <a:pt x="108" y="103"/>
                </a:cubicBezTo>
                <a:cubicBezTo>
                  <a:pt x="148" y="103"/>
                  <a:pt x="148" y="103"/>
                  <a:pt x="148" y="103"/>
                </a:cubicBezTo>
                <a:cubicBezTo>
                  <a:pt x="151" y="103"/>
                  <a:pt x="153" y="104"/>
                  <a:pt x="155" y="106"/>
                </a:cubicBezTo>
                <a:cubicBezTo>
                  <a:pt x="156" y="108"/>
                  <a:pt x="157" y="110"/>
                  <a:pt x="157" y="112"/>
                </a:cubicBezTo>
                <a:close/>
                <a:moveTo>
                  <a:pt x="127" y="51"/>
                </a:moveTo>
                <a:cubicBezTo>
                  <a:pt x="125" y="53"/>
                  <a:pt x="124" y="55"/>
                  <a:pt x="121" y="55"/>
                </a:cubicBezTo>
                <a:cubicBezTo>
                  <a:pt x="97" y="55"/>
                  <a:pt x="97" y="55"/>
                  <a:pt x="97" y="55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9"/>
                  <a:pt x="96" y="100"/>
                  <a:pt x="95" y="101"/>
                </a:cubicBezTo>
                <a:cubicBezTo>
                  <a:pt x="94" y="103"/>
                  <a:pt x="92" y="103"/>
                  <a:pt x="91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5" y="103"/>
                  <a:pt x="63" y="103"/>
                  <a:pt x="62" y="101"/>
                </a:cubicBezTo>
                <a:cubicBezTo>
                  <a:pt x="61" y="100"/>
                  <a:pt x="60" y="99"/>
                  <a:pt x="60" y="97"/>
                </a:cubicBezTo>
                <a:cubicBezTo>
                  <a:pt x="60" y="55"/>
                  <a:pt x="60" y="55"/>
                  <a:pt x="60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4" y="55"/>
                  <a:pt x="32" y="53"/>
                  <a:pt x="31" y="51"/>
                </a:cubicBezTo>
                <a:cubicBezTo>
                  <a:pt x="30" y="49"/>
                  <a:pt x="30" y="46"/>
                  <a:pt x="32" y="44"/>
                </a:cubicBezTo>
                <a:cubicBezTo>
                  <a:pt x="74" y="2"/>
                  <a:pt x="74" y="2"/>
                  <a:pt x="74" y="2"/>
                </a:cubicBezTo>
                <a:cubicBezTo>
                  <a:pt x="75" y="1"/>
                  <a:pt x="77" y="0"/>
                  <a:pt x="79" y="0"/>
                </a:cubicBezTo>
                <a:cubicBezTo>
                  <a:pt x="80" y="0"/>
                  <a:pt x="82" y="1"/>
                  <a:pt x="83" y="2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27" y="46"/>
                  <a:pt x="128" y="49"/>
                  <a:pt x="127" y="51"/>
                </a:cubicBezTo>
                <a:close/>
                <a:moveTo>
                  <a:pt x="119" y="138"/>
                </a:moveTo>
                <a:cubicBezTo>
                  <a:pt x="120" y="136"/>
                  <a:pt x="121" y="135"/>
                  <a:pt x="121" y="133"/>
                </a:cubicBezTo>
                <a:cubicBezTo>
                  <a:pt x="121" y="132"/>
                  <a:pt x="120" y="130"/>
                  <a:pt x="119" y="129"/>
                </a:cubicBezTo>
                <a:cubicBezTo>
                  <a:pt x="118" y="128"/>
                  <a:pt x="117" y="127"/>
                  <a:pt x="115" y="127"/>
                </a:cubicBezTo>
                <a:cubicBezTo>
                  <a:pt x="113" y="127"/>
                  <a:pt x="112" y="128"/>
                  <a:pt x="111" y="129"/>
                </a:cubicBezTo>
                <a:cubicBezTo>
                  <a:pt x="109" y="130"/>
                  <a:pt x="109" y="132"/>
                  <a:pt x="109" y="133"/>
                </a:cubicBezTo>
                <a:cubicBezTo>
                  <a:pt x="109" y="135"/>
                  <a:pt x="109" y="136"/>
                  <a:pt x="111" y="138"/>
                </a:cubicBezTo>
                <a:cubicBezTo>
                  <a:pt x="112" y="139"/>
                  <a:pt x="113" y="139"/>
                  <a:pt x="115" y="139"/>
                </a:cubicBezTo>
                <a:cubicBezTo>
                  <a:pt x="117" y="139"/>
                  <a:pt x="118" y="139"/>
                  <a:pt x="119" y="138"/>
                </a:cubicBezTo>
                <a:close/>
                <a:moveTo>
                  <a:pt x="143" y="138"/>
                </a:moveTo>
                <a:cubicBezTo>
                  <a:pt x="145" y="136"/>
                  <a:pt x="145" y="135"/>
                  <a:pt x="145" y="133"/>
                </a:cubicBezTo>
                <a:cubicBezTo>
                  <a:pt x="145" y="132"/>
                  <a:pt x="145" y="130"/>
                  <a:pt x="143" y="129"/>
                </a:cubicBezTo>
                <a:cubicBezTo>
                  <a:pt x="142" y="128"/>
                  <a:pt x="141" y="127"/>
                  <a:pt x="139" y="127"/>
                </a:cubicBezTo>
                <a:cubicBezTo>
                  <a:pt x="137" y="127"/>
                  <a:pt x="136" y="128"/>
                  <a:pt x="135" y="129"/>
                </a:cubicBezTo>
                <a:cubicBezTo>
                  <a:pt x="134" y="130"/>
                  <a:pt x="133" y="132"/>
                  <a:pt x="133" y="133"/>
                </a:cubicBezTo>
                <a:cubicBezTo>
                  <a:pt x="133" y="135"/>
                  <a:pt x="134" y="136"/>
                  <a:pt x="135" y="138"/>
                </a:cubicBezTo>
                <a:cubicBezTo>
                  <a:pt x="136" y="139"/>
                  <a:pt x="137" y="139"/>
                  <a:pt x="139" y="139"/>
                </a:cubicBezTo>
                <a:cubicBezTo>
                  <a:pt x="141" y="139"/>
                  <a:pt x="142" y="139"/>
                  <a:pt x="143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57" name="Freeform 159">
            <a:extLst>
              <a:ext uri="{FF2B5EF4-FFF2-40B4-BE49-F238E27FC236}">
                <a16:creationId xmlns:a16="http://schemas.microsoft.com/office/drawing/2014/main" id="{70CFFDCB-3ED9-49BB-BBA6-F6BA9D7B24DE}"/>
              </a:ext>
            </a:extLst>
          </p:cNvPr>
          <p:cNvSpPr>
            <a:spLocks noEditPoints="1"/>
          </p:cNvSpPr>
          <p:nvPr/>
        </p:nvSpPr>
        <p:spPr bwMode="auto">
          <a:xfrm>
            <a:off x="658813" y="3500990"/>
            <a:ext cx="404977" cy="350740"/>
          </a:xfrm>
          <a:custGeom>
            <a:avLst/>
            <a:gdLst>
              <a:gd name="T0" fmla="*/ 162 w 169"/>
              <a:gd name="T1" fmla="*/ 78 h 146"/>
              <a:gd name="T2" fmla="*/ 129 w 169"/>
              <a:gd name="T3" fmla="*/ 85 h 146"/>
              <a:gd name="T4" fmla="*/ 126 w 169"/>
              <a:gd name="T5" fmla="*/ 100 h 146"/>
              <a:gd name="T6" fmla="*/ 112 w 169"/>
              <a:gd name="T7" fmla="*/ 138 h 146"/>
              <a:gd name="T8" fmla="*/ 60 w 169"/>
              <a:gd name="T9" fmla="*/ 139 h 146"/>
              <a:gd name="T10" fmla="*/ 12 w 169"/>
              <a:gd name="T11" fmla="*/ 133 h 146"/>
              <a:gd name="T12" fmla="*/ 0 w 169"/>
              <a:gd name="T13" fmla="*/ 121 h 146"/>
              <a:gd name="T14" fmla="*/ 3 w 169"/>
              <a:gd name="T15" fmla="*/ 52 h 146"/>
              <a:gd name="T16" fmla="*/ 39 w 169"/>
              <a:gd name="T17" fmla="*/ 49 h 146"/>
              <a:gd name="T18" fmla="*/ 44 w 169"/>
              <a:gd name="T19" fmla="*/ 47 h 146"/>
              <a:gd name="T20" fmla="*/ 48 w 169"/>
              <a:gd name="T21" fmla="*/ 43 h 146"/>
              <a:gd name="T22" fmla="*/ 52 w 169"/>
              <a:gd name="T23" fmla="*/ 39 h 146"/>
              <a:gd name="T24" fmla="*/ 62 w 169"/>
              <a:gd name="T25" fmla="*/ 25 h 146"/>
              <a:gd name="T26" fmla="*/ 69 w 169"/>
              <a:gd name="T27" fmla="*/ 13 h 146"/>
              <a:gd name="T28" fmla="*/ 78 w 169"/>
              <a:gd name="T29" fmla="*/ 2 h 146"/>
              <a:gd name="T30" fmla="*/ 104 w 169"/>
              <a:gd name="T31" fmla="*/ 7 h 146"/>
              <a:gd name="T32" fmla="*/ 110 w 169"/>
              <a:gd name="T33" fmla="*/ 37 h 146"/>
              <a:gd name="T34" fmla="*/ 162 w 169"/>
              <a:gd name="T35" fmla="*/ 44 h 146"/>
              <a:gd name="T36" fmla="*/ 22 w 169"/>
              <a:gd name="T37" fmla="*/ 120 h 146"/>
              <a:gd name="T38" fmla="*/ 22 w 169"/>
              <a:gd name="T39" fmla="*/ 111 h 146"/>
              <a:gd name="T40" fmla="*/ 14 w 169"/>
              <a:gd name="T41" fmla="*/ 111 h 146"/>
              <a:gd name="T42" fmla="*/ 14 w 169"/>
              <a:gd name="T43" fmla="*/ 120 h 146"/>
              <a:gd name="T44" fmla="*/ 22 w 169"/>
              <a:gd name="T45" fmla="*/ 120 h 146"/>
              <a:gd name="T46" fmla="*/ 154 w 169"/>
              <a:gd name="T47" fmla="*/ 52 h 146"/>
              <a:gd name="T48" fmla="*/ 91 w 169"/>
              <a:gd name="T49" fmla="*/ 49 h 146"/>
              <a:gd name="T50" fmla="*/ 95 w 169"/>
              <a:gd name="T51" fmla="*/ 39 h 146"/>
              <a:gd name="T52" fmla="*/ 100 w 169"/>
              <a:gd name="T53" fmla="*/ 25 h 146"/>
              <a:gd name="T54" fmla="*/ 85 w 169"/>
              <a:gd name="T55" fmla="*/ 12 h 146"/>
              <a:gd name="T56" fmla="*/ 73 w 169"/>
              <a:gd name="T57" fmla="*/ 32 h 146"/>
              <a:gd name="T58" fmla="*/ 53 w 169"/>
              <a:gd name="T59" fmla="*/ 55 h 146"/>
              <a:gd name="T60" fmla="*/ 36 w 169"/>
              <a:gd name="T61" fmla="*/ 61 h 146"/>
              <a:gd name="T62" fmla="*/ 39 w 169"/>
              <a:gd name="T63" fmla="*/ 121 h 146"/>
              <a:gd name="T64" fmla="*/ 73 w 169"/>
              <a:gd name="T65" fmla="*/ 130 h 146"/>
              <a:gd name="T66" fmla="*/ 108 w 169"/>
              <a:gd name="T67" fmla="*/ 118 h 146"/>
              <a:gd name="T68" fmla="*/ 112 w 169"/>
              <a:gd name="T69" fmla="*/ 107 h 146"/>
              <a:gd name="T70" fmla="*/ 112 w 169"/>
              <a:gd name="T71" fmla="*/ 94 h 146"/>
              <a:gd name="T72" fmla="*/ 116 w 169"/>
              <a:gd name="T73" fmla="*/ 77 h 146"/>
              <a:gd name="T74" fmla="*/ 145 w 169"/>
              <a:gd name="T75" fmla="*/ 73 h 146"/>
              <a:gd name="T76" fmla="*/ 157 w 169"/>
              <a:gd name="T77" fmla="*/ 6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9" h="146">
                <a:moveTo>
                  <a:pt x="169" y="61"/>
                </a:moveTo>
                <a:cubicBezTo>
                  <a:pt x="169" y="67"/>
                  <a:pt x="167" y="73"/>
                  <a:pt x="162" y="78"/>
                </a:cubicBezTo>
                <a:cubicBezTo>
                  <a:pt x="157" y="83"/>
                  <a:pt x="152" y="85"/>
                  <a:pt x="145" y="85"/>
                </a:cubicBezTo>
                <a:cubicBezTo>
                  <a:pt x="129" y="85"/>
                  <a:pt x="129" y="85"/>
                  <a:pt x="129" y="85"/>
                </a:cubicBezTo>
                <a:cubicBezTo>
                  <a:pt x="129" y="89"/>
                  <a:pt x="128" y="93"/>
                  <a:pt x="126" y="96"/>
                </a:cubicBezTo>
                <a:cubicBezTo>
                  <a:pt x="126" y="98"/>
                  <a:pt x="126" y="99"/>
                  <a:pt x="126" y="100"/>
                </a:cubicBezTo>
                <a:cubicBezTo>
                  <a:pt x="126" y="107"/>
                  <a:pt x="124" y="112"/>
                  <a:pt x="120" y="117"/>
                </a:cubicBezTo>
                <a:cubicBezTo>
                  <a:pt x="120" y="126"/>
                  <a:pt x="118" y="133"/>
                  <a:pt x="112" y="138"/>
                </a:cubicBezTo>
                <a:cubicBezTo>
                  <a:pt x="107" y="143"/>
                  <a:pt x="100" y="146"/>
                  <a:pt x="91" y="146"/>
                </a:cubicBezTo>
                <a:cubicBezTo>
                  <a:pt x="82" y="146"/>
                  <a:pt x="72" y="143"/>
                  <a:pt x="60" y="139"/>
                </a:cubicBezTo>
                <a:cubicBezTo>
                  <a:pt x="50" y="135"/>
                  <a:pt x="43" y="133"/>
                  <a:pt x="39" y="133"/>
                </a:cubicBezTo>
                <a:cubicBezTo>
                  <a:pt x="12" y="133"/>
                  <a:pt x="12" y="133"/>
                  <a:pt x="12" y="133"/>
                </a:cubicBezTo>
                <a:cubicBezTo>
                  <a:pt x="9" y="133"/>
                  <a:pt x="6" y="132"/>
                  <a:pt x="3" y="130"/>
                </a:cubicBezTo>
                <a:cubicBezTo>
                  <a:pt x="1" y="128"/>
                  <a:pt x="0" y="125"/>
                  <a:pt x="0" y="12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7"/>
                  <a:pt x="1" y="55"/>
                  <a:pt x="3" y="52"/>
                </a:cubicBezTo>
                <a:cubicBezTo>
                  <a:pt x="6" y="50"/>
                  <a:pt x="9" y="49"/>
                  <a:pt x="12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40" y="49"/>
                  <a:pt x="41" y="49"/>
                  <a:pt x="41" y="48"/>
                </a:cubicBezTo>
                <a:cubicBezTo>
                  <a:pt x="42" y="48"/>
                  <a:pt x="43" y="48"/>
                  <a:pt x="44" y="47"/>
                </a:cubicBezTo>
                <a:cubicBezTo>
                  <a:pt x="44" y="46"/>
                  <a:pt x="45" y="46"/>
                  <a:pt x="46" y="45"/>
                </a:cubicBezTo>
                <a:cubicBezTo>
                  <a:pt x="46" y="45"/>
                  <a:pt x="47" y="44"/>
                  <a:pt x="48" y="43"/>
                </a:cubicBezTo>
                <a:cubicBezTo>
                  <a:pt x="49" y="42"/>
                  <a:pt x="49" y="42"/>
                  <a:pt x="50" y="41"/>
                </a:cubicBezTo>
                <a:cubicBezTo>
                  <a:pt x="50" y="41"/>
                  <a:pt x="51" y="40"/>
                  <a:pt x="52" y="39"/>
                </a:cubicBezTo>
                <a:cubicBezTo>
                  <a:pt x="52" y="38"/>
                  <a:pt x="53" y="38"/>
                  <a:pt x="53" y="37"/>
                </a:cubicBezTo>
                <a:cubicBezTo>
                  <a:pt x="57" y="33"/>
                  <a:pt x="60" y="29"/>
                  <a:pt x="62" y="25"/>
                </a:cubicBezTo>
                <a:cubicBezTo>
                  <a:pt x="63" y="24"/>
                  <a:pt x="64" y="22"/>
                  <a:pt x="66" y="19"/>
                </a:cubicBezTo>
                <a:cubicBezTo>
                  <a:pt x="67" y="17"/>
                  <a:pt x="68" y="15"/>
                  <a:pt x="69" y="13"/>
                </a:cubicBezTo>
                <a:cubicBezTo>
                  <a:pt x="70" y="11"/>
                  <a:pt x="71" y="9"/>
                  <a:pt x="73" y="7"/>
                </a:cubicBezTo>
                <a:cubicBezTo>
                  <a:pt x="74" y="5"/>
                  <a:pt x="76" y="3"/>
                  <a:pt x="78" y="2"/>
                </a:cubicBezTo>
                <a:cubicBezTo>
                  <a:pt x="80" y="1"/>
                  <a:pt x="82" y="0"/>
                  <a:pt x="85" y="0"/>
                </a:cubicBezTo>
                <a:cubicBezTo>
                  <a:pt x="93" y="0"/>
                  <a:pt x="99" y="2"/>
                  <a:pt x="104" y="7"/>
                </a:cubicBezTo>
                <a:cubicBezTo>
                  <a:pt x="109" y="11"/>
                  <a:pt x="112" y="17"/>
                  <a:pt x="112" y="25"/>
                </a:cubicBezTo>
                <a:cubicBezTo>
                  <a:pt x="112" y="29"/>
                  <a:pt x="111" y="33"/>
                  <a:pt x="110" y="37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152" y="37"/>
                  <a:pt x="157" y="39"/>
                  <a:pt x="162" y="44"/>
                </a:cubicBezTo>
                <a:cubicBezTo>
                  <a:pt x="167" y="49"/>
                  <a:pt x="169" y="54"/>
                  <a:pt x="169" y="61"/>
                </a:cubicBezTo>
                <a:close/>
                <a:moveTo>
                  <a:pt x="22" y="120"/>
                </a:moveTo>
                <a:cubicBezTo>
                  <a:pt x="24" y="118"/>
                  <a:pt x="24" y="117"/>
                  <a:pt x="24" y="115"/>
                </a:cubicBezTo>
                <a:cubicBezTo>
                  <a:pt x="24" y="114"/>
                  <a:pt x="24" y="112"/>
                  <a:pt x="22" y="111"/>
                </a:cubicBezTo>
                <a:cubicBezTo>
                  <a:pt x="21" y="110"/>
                  <a:pt x="20" y="109"/>
                  <a:pt x="18" y="109"/>
                </a:cubicBezTo>
                <a:cubicBezTo>
                  <a:pt x="16" y="109"/>
                  <a:pt x="15" y="110"/>
                  <a:pt x="14" y="111"/>
                </a:cubicBezTo>
                <a:cubicBezTo>
                  <a:pt x="13" y="112"/>
                  <a:pt x="12" y="114"/>
                  <a:pt x="12" y="115"/>
                </a:cubicBezTo>
                <a:cubicBezTo>
                  <a:pt x="12" y="117"/>
                  <a:pt x="13" y="118"/>
                  <a:pt x="14" y="120"/>
                </a:cubicBezTo>
                <a:cubicBezTo>
                  <a:pt x="15" y="121"/>
                  <a:pt x="16" y="121"/>
                  <a:pt x="18" y="121"/>
                </a:cubicBezTo>
                <a:cubicBezTo>
                  <a:pt x="20" y="121"/>
                  <a:pt x="21" y="121"/>
                  <a:pt x="22" y="120"/>
                </a:cubicBezTo>
                <a:close/>
                <a:moveTo>
                  <a:pt x="157" y="61"/>
                </a:moveTo>
                <a:cubicBezTo>
                  <a:pt x="157" y="58"/>
                  <a:pt x="156" y="55"/>
                  <a:pt x="154" y="52"/>
                </a:cubicBezTo>
                <a:cubicBezTo>
                  <a:pt x="151" y="50"/>
                  <a:pt x="148" y="49"/>
                  <a:pt x="145" y="49"/>
                </a:cubicBezTo>
                <a:cubicBezTo>
                  <a:pt x="91" y="49"/>
                  <a:pt x="91" y="49"/>
                  <a:pt x="91" y="49"/>
                </a:cubicBezTo>
                <a:cubicBezTo>
                  <a:pt x="91" y="47"/>
                  <a:pt x="91" y="46"/>
                  <a:pt x="92" y="44"/>
                </a:cubicBezTo>
                <a:cubicBezTo>
                  <a:pt x="93" y="42"/>
                  <a:pt x="94" y="41"/>
                  <a:pt x="95" y="39"/>
                </a:cubicBezTo>
                <a:cubicBezTo>
                  <a:pt x="96" y="37"/>
                  <a:pt x="97" y="35"/>
                  <a:pt x="98" y="33"/>
                </a:cubicBezTo>
                <a:cubicBezTo>
                  <a:pt x="99" y="30"/>
                  <a:pt x="100" y="27"/>
                  <a:pt x="100" y="25"/>
                </a:cubicBezTo>
                <a:cubicBezTo>
                  <a:pt x="100" y="20"/>
                  <a:pt x="98" y="17"/>
                  <a:pt x="96" y="15"/>
                </a:cubicBezTo>
                <a:cubicBezTo>
                  <a:pt x="93" y="13"/>
                  <a:pt x="89" y="12"/>
                  <a:pt x="85" y="12"/>
                </a:cubicBezTo>
                <a:cubicBezTo>
                  <a:pt x="83" y="12"/>
                  <a:pt x="80" y="17"/>
                  <a:pt x="76" y="26"/>
                </a:cubicBezTo>
                <a:cubicBezTo>
                  <a:pt x="75" y="28"/>
                  <a:pt x="73" y="30"/>
                  <a:pt x="73" y="32"/>
                </a:cubicBezTo>
                <a:cubicBezTo>
                  <a:pt x="70" y="36"/>
                  <a:pt x="67" y="40"/>
                  <a:pt x="62" y="45"/>
                </a:cubicBezTo>
                <a:cubicBezTo>
                  <a:pt x="58" y="51"/>
                  <a:pt x="54" y="54"/>
                  <a:pt x="53" y="55"/>
                </a:cubicBezTo>
                <a:cubicBezTo>
                  <a:pt x="48" y="59"/>
                  <a:pt x="44" y="61"/>
                  <a:pt x="39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9" y="121"/>
                  <a:pt x="39" y="121"/>
                  <a:pt x="39" y="121"/>
                </a:cubicBezTo>
                <a:cubicBezTo>
                  <a:pt x="44" y="121"/>
                  <a:pt x="49" y="122"/>
                  <a:pt x="55" y="124"/>
                </a:cubicBezTo>
                <a:cubicBezTo>
                  <a:pt x="61" y="126"/>
                  <a:pt x="67" y="128"/>
                  <a:pt x="73" y="130"/>
                </a:cubicBezTo>
                <a:cubicBezTo>
                  <a:pt x="80" y="132"/>
                  <a:pt x="85" y="133"/>
                  <a:pt x="90" y="133"/>
                </a:cubicBezTo>
                <a:cubicBezTo>
                  <a:pt x="102" y="133"/>
                  <a:pt x="108" y="128"/>
                  <a:pt x="108" y="118"/>
                </a:cubicBezTo>
                <a:cubicBezTo>
                  <a:pt x="108" y="116"/>
                  <a:pt x="108" y="114"/>
                  <a:pt x="108" y="112"/>
                </a:cubicBezTo>
                <a:cubicBezTo>
                  <a:pt x="110" y="111"/>
                  <a:pt x="111" y="110"/>
                  <a:pt x="112" y="107"/>
                </a:cubicBezTo>
                <a:cubicBezTo>
                  <a:pt x="113" y="105"/>
                  <a:pt x="114" y="103"/>
                  <a:pt x="114" y="100"/>
                </a:cubicBezTo>
                <a:cubicBezTo>
                  <a:pt x="114" y="98"/>
                  <a:pt x="113" y="96"/>
                  <a:pt x="112" y="94"/>
                </a:cubicBezTo>
                <a:cubicBezTo>
                  <a:pt x="116" y="91"/>
                  <a:pt x="117" y="87"/>
                  <a:pt x="117" y="83"/>
                </a:cubicBezTo>
                <a:cubicBezTo>
                  <a:pt x="117" y="81"/>
                  <a:pt x="117" y="79"/>
                  <a:pt x="116" y="77"/>
                </a:cubicBezTo>
                <a:cubicBezTo>
                  <a:pt x="116" y="76"/>
                  <a:pt x="115" y="74"/>
                  <a:pt x="114" y="73"/>
                </a:cubicBezTo>
                <a:cubicBezTo>
                  <a:pt x="145" y="73"/>
                  <a:pt x="145" y="73"/>
                  <a:pt x="145" y="73"/>
                </a:cubicBezTo>
                <a:cubicBezTo>
                  <a:pt x="148" y="73"/>
                  <a:pt x="151" y="72"/>
                  <a:pt x="154" y="69"/>
                </a:cubicBezTo>
                <a:cubicBezTo>
                  <a:pt x="156" y="67"/>
                  <a:pt x="157" y="64"/>
                  <a:pt x="157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58" name="Freeform 160">
            <a:extLst>
              <a:ext uri="{FF2B5EF4-FFF2-40B4-BE49-F238E27FC236}">
                <a16:creationId xmlns:a16="http://schemas.microsoft.com/office/drawing/2014/main" id="{1D017DA1-2667-4630-AD15-0077D65BADCC}"/>
              </a:ext>
            </a:extLst>
          </p:cNvPr>
          <p:cNvSpPr>
            <a:spLocks noEditPoints="1"/>
          </p:cNvSpPr>
          <p:nvPr/>
        </p:nvSpPr>
        <p:spPr bwMode="auto">
          <a:xfrm>
            <a:off x="1161420" y="3500990"/>
            <a:ext cx="408595" cy="350740"/>
          </a:xfrm>
          <a:custGeom>
            <a:avLst/>
            <a:gdLst>
              <a:gd name="T0" fmla="*/ 170 w 170"/>
              <a:gd name="T1" fmla="*/ 121 h 146"/>
              <a:gd name="T2" fmla="*/ 157 w 170"/>
              <a:gd name="T3" fmla="*/ 133 h 146"/>
              <a:gd name="T4" fmla="*/ 109 w 170"/>
              <a:gd name="T5" fmla="*/ 139 h 146"/>
              <a:gd name="T6" fmla="*/ 57 w 170"/>
              <a:gd name="T7" fmla="*/ 138 h 146"/>
              <a:gd name="T8" fmla="*/ 49 w 170"/>
              <a:gd name="T9" fmla="*/ 117 h 146"/>
              <a:gd name="T10" fmla="*/ 44 w 170"/>
              <a:gd name="T11" fmla="*/ 96 h 146"/>
              <a:gd name="T12" fmla="*/ 24 w 170"/>
              <a:gd name="T13" fmla="*/ 85 h 146"/>
              <a:gd name="T14" fmla="*/ 0 w 170"/>
              <a:gd name="T15" fmla="*/ 61 h 146"/>
              <a:gd name="T16" fmla="*/ 24 w 170"/>
              <a:gd name="T17" fmla="*/ 37 h 146"/>
              <a:gd name="T18" fmla="*/ 58 w 170"/>
              <a:gd name="T19" fmla="*/ 25 h 146"/>
              <a:gd name="T20" fmla="*/ 85 w 170"/>
              <a:gd name="T21" fmla="*/ 0 h 146"/>
              <a:gd name="T22" fmla="*/ 97 w 170"/>
              <a:gd name="T23" fmla="*/ 7 h 146"/>
              <a:gd name="T24" fmla="*/ 104 w 170"/>
              <a:gd name="T25" fmla="*/ 19 h 146"/>
              <a:gd name="T26" fmla="*/ 117 w 170"/>
              <a:gd name="T27" fmla="*/ 37 h 146"/>
              <a:gd name="T28" fmla="*/ 120 w 170"/>
              <a:gd name="T29" fmla="*/ 41 h 146"/>
              <a:gd name="T30" fmla="*/ 124 w 170"/>
              <a:gd name="T31" fmla="*/ 45 h 146"/>
              <a:gd name="T32" fmla="*/ 128 w 170"/>
              <a:gd name="T33" fmla="*/ 48 h 146"/>
              <a:gd name="T34" fmla="*/ 157 w 170"/>
              <a:gd name="T35" fmla="*/ 49 h 146"/>
              <a:gd name="T36" fmla="*/ 170 w 170"/>
              <a:gd name="T37" fmla="*/ 61 h 146"/>
              <a:gd name="T38" fmla="*/ 133 w 170"/>
              <a:gd name="T39" fmla="*/ 121 h 146"/>
              <a:gd name="T40" fmla="*/ 130 w 170"/>
              <a:gd name="T41" fmla="*/ 61 h 146"/>
              <a:gd name="T42" fmla="*/ 118 w 170"/>
              <a:gd name="T43" fmla="*/ 56 h 146"/>
              <a:gd name="T44" fmla="*/ 109 w 170"/>
              <a:gd name="T45" fmla="*/ 47 h 146"/>
              <a:gd name="T46" fmla="*/ 108 w 170"/>
              <a:gd name="T47" fmla="*/ 46 h 146"/>
              <a:gd name="T48" fmla="*/ 97 w 170"/>
              <a:gd name="T49" fmla="*/ 32 h 146"/>
              <a:gd name="T50" fmla="*/ 92 w 170"/>
              <a:gd name="T51" fmla="*/ 23 h 146"/>
              <a:gd name="T52" fmla="*/ 89 w 170"/>
              <a:gd name="T53" fmla="*/ 16 h 146"/>
              <a:gd name="T54" fmla="*/ 85 w 170"/>
              <a:gd name="T55" fmla="*/ 12 h 146"/>
              <a:gd name="T56" fmla="*/ 70 w 170"/>
              <a:gd name="T57" fmla="*/ 25 h 146"/>
              <a:gd name="T58" fmla="*/ 74 w 170"/>
              <a:gd name="T59" fmla="*/ 39 h 146"/>
              <a:gd name="T60" fmla="*/ 79 w 170"/>
              <a:gd name="T61" fmla="*/ 49 h 146"/>
              <a:gd name="T62" fmla="*/ 16 w 170"/>
              <a:gd name="T63" fmla="*/ 52 h 146"/>
              <a:gd name="T64" fmla="*/ 16 w 170"/>
              <a:gd name="T65" fmla="*/ 69 h 146"/>
              <a:gd name="T66" fmla="*/ 56 w 170"/>
              <a:gd name="T67" fmla="*/ 73 h 146"/>
              <a:gd name="T68" fmla="*/ 52 w 170"/>
              <a:gd name="T69" fmla="*/ 83 h 146"/>
              <a:gd name="T70" fmla="*/ 56 w 170"/>
              <a:gd name="T71" fmla="*/ 100 h 146"/>
              <a:gd name="T72" fmla="*/ 62 w 170"/>
              <a:gd name="T73" fmla="*/ 112 h 146"/>
              <a:gd name="T74" fmla="*/ 66 w 170"/>
              <a:gd name="T75" fmla="*/ 130 h 146"/>
              <a:gd name="T76" fmla="*/ 96 w 170"/>
              <a:gd name="T77" fmla="*/ 130 h 146"/>
              <a:gd name="T78" fmla="*/ 130 w 170"/>
              <a:gd name="T79" fmla="*/ 121 h 146"/>
              <a:gd name="T80" fmla="*/ 157 w 170"/>
              <a:gd name="T81" fmla="*/ 115 h 146"/>
              <a:gd name="T82" fmla="*/ 151 w 170"/>
              <a:gd name="T83" fmla="*/ 109 h 146"/>
              <a:gd name="T84" fmla="*/ 145 w 170"/>
              <a:gd name="T85" fmla="*/ 115 h 146"/>
              <a:gd name="T86" fmla="*/ 151 w 170"/>
              <a:gd name="T87" fmla="*/ 12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0" h="146">
                <a:moveTo>
                  <a:pt x="170" y="61"/>
                </a:moveTo>
                <a:cubicBezTo>
                  <a:pt x="170" y="121"/>
                  <a:pt x="170" y="121"/>
                  <a:pt x="170" y="121"/>
                </a:cubicBezTo>
                <a:cubicBezTo>
                  <a:pt x="170" y="125"/>
                  <a:pt x="168" y="128"/>
                  <a:pt x="166" y="130"/>
                </a:cubicBezTo>
                <a:cubicBezTo>
                  <a:pt x="164" y="132"/>
                  <a:pt x="161" y="133"/>
                  <a:pt x="157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27" y="133"/>
                  <a:pt x="120" y="135"/>
                  <a:pt x="109" y="139"/>
                </a:cubicBezTo>
                <a:cubicBezTo>
                  <a:pt x="97" y="143"/>
                  <a:pt x="87" y="146"/>
                  <a:pt x="79" y="146"/>
                </a:cubicBezTo>
                <a:cubicBezTo>
                  <a:pt x="70" y="146"/>
                  <a:pt x="63" y="143"/>
                  <a:pt x="57" y="138"/>
                </a:cubicBezTo>
                <a:cubicBezTo>
                  <a:pt x="52" y="133"/>
                  <a:pt x="49" y="126"/>
                  <a:pt x="49" y="118"/>
                </a:cubicBezTo>
                <a:cubicBezTo>
                  <a:pt x="49" y="117"/>
                  <a:pt x="49" y="117"/>
                  <a:pt x="49" y="117"/>
                </a:cubicBezTo>
                <a:cubicBezTo>
                  <a:pt x="45" y="112"/>
                  <a:pt x="44" y="107"/>
                  <a:pt x="44" y="100"/>
                </a:cubicBezTo>
                <a:cubicBezTo>
                  <a:pt x="44" y="99"/>
                  <a:pt x="44" y="98"/>
                  <a:pt x="44" y="96"/>
                </a:cubicBezTo>
                <a:cubicBezTo>
                  <a:pt x="42" y="93"/>
                  <a:pt x="41" y="89"/>
                  <a:pt x="40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18" y="85"/>
                  <a:pt x="12" y="83"/>
                  <a:pt x="7" y="78"/>
                </a:cubicBezTo>
                <a:cubicBezTo>
                  <a:pt x="3" y="73"/>
                  <a:pt x="0" y="67"/>
                  <a:pt x="0" y="61"/>
                </a:cubicBezTo>
                <a:cubicBezTo>
                  <a:pt x="0" y="54"/>
                  <a:pt x="3" y="49"/>
                  <a:pt x="7" y="44"/>
                </a:cubicBezTo>
                <a:cubicBezTo>
                  <a:pt x="12" y="39"/>
                  <a:pt x="18" y="37"/>
                  <a:pt x="24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58" y="33"/>
                  <a:pt x="58" y="29"/>
                  <a:pt x="58" y="25"/>
                </a:cubicBezTo>
                <a:cubicBezTo>
                  <a:pt x="58" y="17"/>
                  <a:pt x="60" y="11"/>
                  <a:pt x="65" y="7"/>
                </a:cubicBezTo>
                <a:cubicBezTo>
                  <a:pt x="70" y="2"/>
                  <a:pt x="77" y="0"/>
                  <a:pt x="85" y="0"/>
                </a:cubicBezTo>
                <a:cubicBezTo>
                  <a:pt x="87" y="0"/>
                  <a:pt x="89" y="1"/>
                  <a:pt x="91" y="2"/>
                </a:cubicBezTo>
                <a:cubicBezTo>
                  <a:pt x="93" y="3"/>
                  <a:pt x="95" y="5"/>
                  <a:pt x="97" y="7"/>
                </a:cubicBezTo>
                <a:cubicBezTo>
                  <a:pt x="98" y="9"/>
                  <a:pt x="99" y="11"/>
                  <a:pt x="100" y="13"/>
                </a:cubicBezTo>
                <a:cubicBezTo>
                  <a:pt x="102" y="15"/>
                  <a:pt x="103" y="17"/>
                  <a:pt x="104" y="19"/>
                </a:cubicBezTo>
                <a:cubicBezTo>
                  <a:pt x="105" y="22"/>
                  <a:pt x="106" y="24"/>
                  <a:pt x="107" y="25"/>
                </a:cubicBezTo>
                <a:cubicBezTo>
                  <a:pt x="109" y="29"/>
                  <a:pt x="112" y="33"/>
                  <a:pt x="117" y="37"/>
                </a:cubicBezTo>
                <a:cubicBezTo>
                  <a:pt x="117" y="38"/>
                  <a:pt x="117" y="38"/>
                  <a:pt x="118" y="39"/>
                </a:cubicBezTo>
                <a:cubicBezTo>
                  <a:pt x="119" y="40"/>
                  <a:pt x="119" y="41"/>
                  <a:pt x="120" y="41"/>
                </a:cubicBezTo>
                <a:cubicBezTo>
                  <a:pt x="120" y="42"/>
                  <a:pt x="121" y="42"/>
                  <a:pt x="122" y="43"/>
                </a:cubicBezTo>
                <a:cubicBezTo>
                  <a:pt x="122" y="44"/>
                  <a:pt x="123" y="45"/>
                  <a:pt x="124" y="45"/>
                </a:cubicBezTo>
                <a:cubicBezTo>
                  <a:pt x="125" y="46"/>
                  <a:pt x="125" y="46"/>
                  <a:pt x="126" y="47"/>
                </a:cubicBezTo>
                <a:cubicBezTo>
                  <a:pt x="127" y="48"/>
                  <a:pt x="128" y="48"/>
                  <a:pt x="128" y="48"/>
                </a:cubicBezTo>
                <a:cubicBezTo>
                  <a:pt x="129" y="49"/>
                  <a:pt x="130" y="49"/>
                  <a:pt x="130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61" y="49"/>
                  <a:pt x="164" y="50"/>
                  <a:pt x="166" y="52"/>
                </a:cubicBezTo>
                <a:cubicBezTo>
                  <a:pt x="168" y="55"/>
                  <a:pt x="170" y="57"/>
                  <a:pt x="170" y="61"/>
                </a:cubicBezTo>
                <a:close/>
                <a:moveTo>
                  <a:pt x="130" y="121"/>
                </a:moveTo>
                <a:cubicBezTo>
                  <a:pt x="133" y="121"/>
                  <a:pt x="133" y="121"/>
                  <a:pt x="133" y="121"/>
                </a:cubicBezTo>
                <a:cubicBezTo>
                  <a:pt x="133" y="61"/>
                  <a:pt x="133" y="61"/>
                  <a:pt x="133" y="61"/>
                </a:cubicBezTo>
                <a:cubicBezTo>
                  <a:pt x="130" y="61"/>
                  <a:pt x="130" y="61"/>
                  <a:pt x="130" y="61"/>
                </a:cubicBezTo>
                <a:cubicBezTo>
                  <a:pt x="128" y="61"/>
                  <a:pt x="126" y="60"/>
                  <a:pt x="124" y="60"/>
                </a:cubicBezTo>
                <a:cubicBezTo>
                  <a:pt x="122" y="59"/>
                  <a:pt x="120" y="58"/>
                  <a:pt x="118" y="56"/>
                </a:cubicBezTo>
                <a:cubicBezTo>
                  <a:pt x="116" y="55"/>
                  <a:pt x="115" y="53"/>
                  <a:pt x="113" y="52"/>
                </a:cubicBezTo>
                <a:cubicBezTo>
                  <a:pt x="112" y="51"/>
                  <a:pt x="110" y="49"/>
                  <a:pt x="109" y="47"/>
                </a:cubicBezTo>
                <a:cubicBezTo>
                  <a:pt x="108" y="47"/>
                  <a:pt x="108" y="46"/>
                  <a:pt x="108" y="46"/>
                </a:cubicBezTo>
                <a:cubicBezTo>
                  <a:pt x="108" y="46"/>
                  <a:pt x="108" y="46"/>
                  <a:pt x="108" y="46"/>
                </a:cubicBezTo>
                <a:cubicBezTo>
                  <a:pt x="108" y="46"/>
                  <a:pt x="108" y="46"/>
                  <a:pt x="107" y="45"/>
                </a:cubicBezTo>
                <a:cubicBezTo>
                  <a:pt x="103" y="40"/>
                  <a:pt x="99" y="36"/>
                  <a:pt x="97" y="32"/>
                </a:cubicBezTo>
                <a:cubicBezTo>
                  <a:pt x="96" y="30"/>
                  <a:pt x="95" y="28"/>
                  <a:pt x="93" y="25"/>
                </a:cubicBezTo>
                <a:cubicBezTo>
                  <a:pt x="93" y="25"/>
                  <a:pt x="93" y="24"/>
                  <a:pt x="92" y="23"/>
                </a:cubicBezTo>
                <a:cubicBezTo>
                  <a:pt x="92" y="22"/>
                  <a:pt x="91" y="21"/>
                  <a:pt x="91" y="20"/>
                </a:cubicBezTo>
                <a:cubicBezTo>
                  <a:pt x="90" y="19"/>
                  <a:pt x="89" y="18"/>
                  <a:pt x="89" y="16"/>
                </a:cubicBezTo>
                <a:cubicBezTo>
                  <a:pt x="88" y="15"/>
                  <a:pt x="87" y="14"/>
                  <a:pt x="87" y="14"/>
                </a:cubicBezTo>
                <a:cubicBezTo>
                  <a:pt x="86" y="13"/>
                  <a:pt x="85" y="12"/>
                  <a:pt x="85" y="12"/>
                </a:cubicBezTo>
                <a:cubicBezTo>
                  <a:pt x="80" y="12"/>
                  <a:pt x="77" y="13"/>
                  <a:pt x="74" y="15"/>
                </a:cubicBezTo>
                <a:cubicBezTo>
                  <a:pt x="71" y="17"/>
                  <a:pt x="70" y="20"/>
                  <a:pt x="70" y="25"/>
                </a:cubicBezTo>
                <a:cubicBezTo>
                  <a:pt x="70" y="27"/>
                  <a:pt x="70" y="30"/>
                  <a:pt x="71" y="33"/>
                </a:cubicBezTo>
                <a:cubicBezTo>
                  <a:pt x="72" y="35"/>
                  <a:pt x="73" y="37"/>
                  <a:pt x="74" y="39"/>
                </a:cubicBezTo>
                <a:cubicBezTo>
                  <a:pt x="75" y="41"/>
                  <a:pt x="76" y="42"/>
                  <a:pt x="77" y="44"/>
                </a:cubicBezTo>
                <a:cubicBezTo>
                  <a:pt x="78" y="46"/>
                  <a:pt x="79" y="47"/>
                  <a:pt x="79" y="49"/>
                </a:cubicBezTo>
                <a:cubicBezTo>
                  <a:pt x="24" y="49"/>
                  <a:pt x="24" y="49"/>
                  <a:pt x="24" y="49"/>
                </a:cubicBezTo>
                <a:cubicBezTo>
                  <a:pt x="21" y="49"/>
                  <a:pt x="18" y="50"/>
                  <a:pt x="16" y="52"/>
                </a:cubicBezTo>
                <a:cubicBezTo>
                  <a:pt x="13" y="55"/>
                  <a:pt x="12" y="58"/>
                  <a:pt x="12" y="61"/>
                </a:cubicBezTo>
                <a:cubicBezTo>
                  <a:pt x="12" y="64"/>
                  <a:pt x="13" y="67"/>
                  <a:pt x="16" y="69"/>
                </a:cubicBezTo>
                <a:cubicBezTo>
                  <a:pt x="18" y="72"/>
                  <a:pt x="21" y="73"/>
                  <a:pt x="24" y="73"/>
                </a:cubicBezTo>
                <a:cubicBezTo>
                  <a:pt x="56" y="73"/>
                  <a:pt x="56" y="73"/>
                  <a:pt x="56" y="73"/>
                </a:cubicBezTo>
                <a:cubicBezTo>
                  <a:pt x="55" y="74"/>
                  <a:pt x="54" y="76"/>
                  <a:pt x="53" y="77"/>
                </a:cubicBezTo>
                <a:cubicBezTo>
                  <a:pt x="53" y="79"/>
                  <a:pt x="52" y="81"/>
                  <a:pt x="52" y="83"/>
                </a:cubicBezTo>
                <a:cubicBezTo>
                  <a:pt x="52" y="87"/>
                  <a:pt x="54" y="91"/>
                  <a:pt x="57" y="94"/>
                </a:cubicBezTo>
                <a:cubicBezTo>
                  <a:pt x="56" y="96"/>
                  <a:pt x="56" y="98"/>
                  <a:pt x="56" y="100"/>
                </a:cubicBezTo>
                <a:cubicBezTo>
                  <a:pt x="56" y="103"/>
                  <a:pt x="56" y="105"/>
                  <a:pt x="57" y="107"/>
                </a:cubicBezTo>
                <a:cubicBezTo>
                  <a:pt x="58" y="110"/>
                  <a:pt x="60" y="111"/>
                  <a:pt x="62" y="112"/>
                </a:cubicBezTo>
                <a:cubicBezTo>
                  <a:pt x="62" y="114"/>
                  <a:pt x="61" y="116"/>
                  <a:pt x="61" y="118"/>
                </a:cubicBezTo>
                <a:cubicBezTo>
                  <a:pt x="61" y="123"/>
                  <a:pt x="63" y="127"/>
                  <a:pt x="66" y="130"/>
                </a:cubicBezTo>
                <a:cubicBezTo>
                  <a:pt x="69" y="132"/>
                  <a:pt x="73" y="133"/>
                  <a:pt x="79" y="133"/>
                </a:cubicBezTo>
                <a:cubicBezTo>
                  <a:pt x="84" y="133"/>
                  <a:pt x="90" y="132"/>
                  <a:pt x="96" y="130"/>
                </a:cubicBezTo>
                <a:cubicBezTo>
                  <a:pt x="102" y="128"/>
                  <a:pt x="108" y="126"/>
                  <a:pt x="114" y="124"/>
                </a:cubicBezTo>
                <a:cubicBezTo>
                  <a:pt x="120" y="122"/>
                  <a:pt x="126" y="121"/>
                  <a:pt x="130" y="121"/>
                </a:cubicBezTo>
                <a:close/>
                <a:moveTo>
                  <a:pt x="156" y="120"/>
                </a:moveTo>
                <a:cubicBezTo>
                  <a:pt x="157" y="118"/>
                  <a:pt x="157" y="117"/>
                  <a:pt x="157" y="115"/>
                </a:cubicBezTo>
                <a:cubicBezTo>
                  <a:pt x="157" y="114"/>
                  <a:pt x="157" y="112"/>
                  <a:pt x="156" y="111"/>
                </a:cubicBezTo>
                <a:cubicBezTo>
                  <a:pt x="155" y="110"/>
                  <a:pt x="153" y="109"/>
                  <a:pt x="151" y="109"/>
                </a:cubicBezTo>
                <a:cubicBezTo>
                  <a:pt x="150" y="109"/>
                  <a:pt x="148" y="110"/>
                  <a:pt x="147" y="111"/>
                </a:cubicBezTo>
                <a:cubicBezTo>
                  <a:pt x="146" y="112"/>
                  <a:pt x="145" y="114"/>
                  <a:pt x="145" y="115"/>
                </a:cubicBezTo>
                <a:cubicBezTo>
                  <a:pt x="145" y="117"/>
                  <a:pt x="146" y="118"/>
                  <a:pt x="147" y="120"/>
                </a:cubicBezTo>
                <a:cubicBezTo>
                  <a:pt x="148" y="121"/>
                  <a:pt x="150" y="121"/>
                  <a:pt x="151" y="121"/>
                </a:cubicBezTo>
                <a:cubicBezTo>
                  <a:pt x="153" y="121"/>
                  <a:pt x="155" y="121"/>
                  <a:pt x="156" y="1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59" name="Freeform 161">
            <a:extLst>
              <a:ext uri="{FF2B5EF4-FFF2-40B4-BE49-F238E27FC236}">
                <a16:creationId xmlns:a16="http://schemas.microsoft.com/office/drawing/2014/main" id="{5B0ED713-4416-4751-B497-EE4F7A2D54FA}"/>
              </a:ext>
            </a:extLst>
          </p:cNvPr>
          <p:cNvSpPr>
            <a:spLocks noEditPoints="1"/>
          </p:cNvSpPr>
          <p:nvPr/>
        </p:nvSpPr>
        <p:spPr bwMode="auto">
          <a:xfrm>
            <a:off x="1667642" y="3472063"/>
            <a:ext cx="347122" cy="408595"/>
          </a:xfrm>
          <a:custGeom>
            <a:avLst/>
            <a:gdLst>
              <a:gd name="T0" fmla="*/ 139 w 146"/>
              <a:gd name="T1" fmla="*/ 109 h 170"/>
              <a:gd name="T2" fmla="*/ 134 w 146"/>
              <a:gd name="T3" fmla="*/ 158 h 170"/>
              <a:gd name="T4" fmla="*/ 121 w 146"/>
              <a:gd name="T5" fmla="*/ 170 h 170"/>
              <a:gd name="T6" fmla="*/ 52 w 146"/>
              <a:gd name="T7" fmla="*/ 166 h 170"/>
              <a:gd name="T8" fmla="*/ 49 w 146"/>
              <a:gd name="T9" fmla="*/ 130 h 170"/>
              <a:gd name="T10" fmla="*/ 47 w 146"/>
              <a:gd name="T11" fmla="*/ 126 h 170"/>
              <a:gd name="T12" fmla="*/ 43 w 146"/>
              <a:gd name="T13" fmla="*/ 122 h 170"/>
              <a:gd name="T14" fmla="*/ 39 w 146"/>
              <a:gd name="T15" fmla="*/ 118 h 170"/>
              <a:gd name="T16" fmla="*/ 25 w 146"/>
              <a:gd name="T17" fmla="*/ 107 h 170"/>
              <a:gd name="T18" fmla="*/ 13 w 146"/>
              <a:gd name="T19" fmla="*/ 101 h 170"/>
              <a:gd name="T20" fmla="*/ 2 w 146"/>
              <a:gd name="T21" fmla="*/ 92 h 170"/>
              <a:gd name="T22" fmla="*/ 7 w 146"/>
              <a:gd name="T23" fmla="*/ 65 h 170"/>
              <a:gd name="T24" fmla="*/ 37 w 146"/>
              <a:gd name="T25" fmla="*/ 60 h 170"/>
              <a:gd name="T26" fmla="*/ 44 w 146"/>
              <a:gd name="T27" fmla="*/ 7 h 170"/>
              <a:gd name="T28" fmla="*/ 78 w 146"/>
              <a:gd name="T29" fmla="*/ 7 h 170"/>
              <a:gd name="T30" fmla="*/ 85 w 146"/>
              <a:gd name="T31" fmla="*/ 40 h 170"/>
              <a:gd name="T32" fmla="*/ 100 w 146"/>
              <a:gd name="T33" fmla="*/ 44 h 170"/>
              <a:gd name="T34" fmla="*/ 138 w 146"/>
              <a:gd name="T35" fmla="*/ 57 h 170"/>
              <a:gd name="T36" fmla="*/ 134 w 146"/>
              <a:gd name="T37" fmla="*/ 79 h 170"/>
              <a:gd name="T38" fmla="*/ 112 w 146"/>
              <a:gd name="T39" fmla="*/ 62 h 170"/>
              <a:gd name="T40" fmla="*/ 101 w 146"/>
              <a:gd name="T41" fmla="*/ 56 h 170"/>
              <a:gd name="T42" fmla="*/ 83 w 146"/>
              <a:gd name="T43" fmla="*/ 52 h 170"/>
              <a:gd name="T44" fmla="*/ 73 w 146"/>
              <a:gd name="T45" fmla="*/ 56 h 170"/>
              <a:gd name="T46" fmla="*/ 69 w 146"/>
              <a:gd name="T47" fmla="*/ 16 h 170"/>
              <a:gd name="T48" fmla="*/ 52 w 146"/>
              <a:gd name="T49" fmla="*/ 16 h 170"/>
              <a:gd name="T50" fmla="*/ 49 w 146"/>
              <a:gd name="T51" fmla="*/ 79 h 170"/>
              <a:gd name="T52" fmla="*/ 39 w 146"/>
              <a:gd name="T53" fmla="*/ 74 h 170"/>
              <a:gd name="T54" fmla="*/ 25 w 146"/>
              <a:gd name="T55" fmla="*/ 70 h 170"/>
              <a:gd name="T56" fmla="*/ 12 w 146"/>
              <a:gd name="T57" fmla="*/ 85 h 170"/>
              <a:gd name="T58" fmla="*/ 32 w 146"/>
              <a:gd name="T59" fmla="*/ 97 h 170"/>
              <a:gd name="T60" fmla="*/ 56 w 146"/>
              <a:gd name="T61" fmla="*/ 117 h 170"/>
              <a:gd name="T62" fmla="*/ 61 w 146"/>
              <a:gd name="T63" fmla="*/ 133 h 170"/>
              <a:gd name="T64" fmla="*/ 121 w 146"/>
              <a:gd name="T65" fmla="*/ 130 h 170"/>
              <a:gd name="T66" fmla="*/ 130 w 146"/>
              <a:gd name="T67" fmla="*/ 96 h 170"/>
              <a:gd name="T68" fmla="*/ 120 w 146"/>
              <a:gd name="T69" fmla="*/ 156 h 170"/>
              <a:gd name="T70" fmla="*/ 120 w 146"/>
              <a:gd name="T71" fmla="*/ 147 h 170"/>
              <a:gd name="T72" fmla="*/ 111 w 146"/>
              <a:gd name="T73" fmla="*/ 147 h 170"/>
              <a:gd name="T74" fmla="*/ 111 w 146"/>
              <a:gd name="T75" fmla="*/ 156 h 170"/>
              <a:gd name="T76" fmla="*/ 120 w 146"/>
              <a:gd name="T77" fmla="*/ 15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6" h="170">
                <a:moveTo>
                  <a:pt x="146" y="79"/>
                </a:moveTo>
                <a:cubicBezTo>
                  <a:pt x="146" y="87"/>
                  <a:pt x="143" y="97"/>
                  <a:pt x="139" y="109"/>
                </a:cubicBezTo>
                <a:cubicBezTo>
                  <a:pt x="135" y="120"/>
                  <a:pt x="134" y="127"/>
                  <a:pt x="134" y="130"/>
                </a:cubicBezTo>
                <a:cubicBezTo>
                  <a:pt x="134" y="158"/>
                  <a:pt x="134" y="158"/>
                  <a:pt x="134" y="158"/>
                </a:cubicBezTo>
                <a:cubicBezTo>
                  <a:pt x="134" y="161"/>
                  <a:pt x="132" y="164"/>
                  <a:pt x="130" y="166"/>
                </a:cubicBezTo>
                <a:cubicBezTo>
                  <a:pt x="128" y="168"/>
                  <a:pt x="125" y="170"/>
                  <a:pt x="121" y="170"/>
                </a:cubicBezTo>
                <a:cubicBezTo>
                  <a:pt x="61" y="170"/>
                  <a:pt x="61" y="170"/>
                  <a:pt x="61" y="170"/>
                </a:cubicBezTo>
                <a:cubicBezTo>
                  <a:pt x="58" y="170"/>
                  <a:pt x="55" y="168"/>
                  <a:pt x="52" y="166"/>
                </a:cubicBezTo>
                <a:cubicBezTo>
                  <a:pt x="50" y="164"/>
                  <a:pt x="49" y="161"/>
                  <a:pt x="49" y="158"/>
                </a:cubicBezTo>
                <a:cubicBezTo>
                  <a:pt x="49" y="130"/>
                  <a:pt x="49" y="130"/>
                  <a:pt x="49" y="130"/>
                </a:cubicBezTo>
                <a:cubicBezTo>
                  <a:pt x="49" y="130"/>
                  <a:pt x="49" y="129"/>
                  <a:pt x="48" y="128"/>
                </a:cubicBezTo>
                <a:cubicBezTo>
                  <a:pt x="48" y="128"/>
                  <a:pt x="48" y="127"/>
                  <a:pt x="47" y="126"/>
                </a:cubicBezTo>
                <a:cubicBezTo>
                  <a:pt x="46" y="125"/>
                  <a:pt x="46" y="125"/>
                  <a:pt x="45" y="124"/>
                </a:cubicBezTo>
                <a:cubicBezTo>
                  <a:pt x="45" y="123"/>
                  <a:pt x="44" y="123"/>
                  <a:pt x="43" y="122"/>
                </a:cubicBezTo>
                <a:cubicBezTo>
                  <a:pt x="42" y="121"/>
                  <a:pt x="42" y="120"/>
                  <a:pt x="41" y="120"/>
                </a:cubicBezTo>
                <a:cubicBezTo>
                  <a:pt x="41" y="119"/>
                  <a:pt x="40" y="119"/>
                  <a:pt x="39" y="118"/>
                </a:cubicBezTo>
                <a:cubicBezTo>
                  <a:pt x="38" y="117"/>
                  <a:pt x="38" y="117"/>
                  <a:pt x="38" y="117"/>
                </a:cubicBezTo>
                <a:cubicBezTo>
                  <a:pt x="33" y="113"/>
                  <a:pt x="29" y="109"/>
                  <a:pt x="25" y="107"/>
                </a:cubicBezTo>
                <a:cubicBezTo>
                  <a:pt x="24" y="106"/>
                  <a:pt x="22" y="105"/>
                  <a:pt x="19" y="104"/>
                </a:cubicBezTo>
                <a:cubicBezTo>
                  <a:pt x="17" y="103"/>
                  <a:pt x="15" y="102"/>
                  <a:pt x="13" y="101"/>
                </a:cubicBezTo>
                <a:cubicBezTo>
                  <a:pt x="11" y="99"/>
                  <a:pt x="9" y="98"/>
                  <a:pt x="7" y="97"/>
                </a:cubicBezTo>
                <a:cubicBezTo>
                  <a:pt x="5" y="95"/>
                  <a:pt x="3" y="93"/>
                  <a:pt x="2" y="92"/>
                </a:cubicBezTo>
                <a:cubicBezTo>
                  <a:pt x="1" y="90"/>
                  <a:pt x="0" y="87"/>
                  <a:pt x="0" y="85"/>
                </a:cubicBezTo>
                <a:cubicBezTo>
                  <a:pt x="0" y="77"/>
                  <a:pt x="3" y="71"/>
                  <a:pt x="7" y="65"/>
                </a:cubicBezTo>
                <a:cubicBezTo>
                  <a:pt x="11" y="60"/>
                  <a:pt x="17" y="58"/>
                  <a:pt x="25" y="58"/>
                </a:cubicBezTo>
                <a:cubicBezTo>
                  <a:pt x="29" y="58"/>
                  <a:pt x="33" y="58"/>
                  <a:pt x="37" y="60"/>
                </a:cubicBezTo>
                <a:cubicBezTo>
                  <a:pt x="37" y="24"/>
                  <a:pt x="37" y="24"/>
                  <a:pt x="37" y="24"/>
                </a:cubicBezTo>
                <a:cubicBezTo>
                  <a:pt x="37" y="18"/>
                  <a:pt x="39" y="12"/>
                  <a:pt x="44" y="7"/>
                </a:cubicBezTo>
                <a:cubicBezTo>
                  <a:pt x="49" y="3"/>
                  <a:pt x="54" y="0"/>
                  <a:pt x="61" y="0"/>
                </a:cubicBezTo>
                <a:cubicBezTo>
                  <a:pt x="67" y="0"/>
                  <a:pt x="73" y="3"/>
                  <a:pt x="78" y="7"/>
                </a:cubicBezTo>
                <a:cubicBezTo>
                  <a:pt x="83" y="12"/>
                  <a:pt x="85" y="18"/>
                  <a:pt x="85" y="24"/>
                </a:cubicBezTo>
                <a:cubicBezTo>
                  <a:pt x="85" y="40"/>
                  <a:pt x="85" y="40"/>
                  <a:pt x="85" y="40"/>
                </a:cubicBezTo>
                <a:cubicBezTo>
                  <a:pt x="89" y="41"/>
                  <a:pt x="93" y="42"/>
                  <a:pt x="96" y="44"/>
                </a:cubicBezTo>
                <a:cubicBezTo>
                  <a:pt x="98" y="44"/>
                  <a:pt x="99" y="44"/>
                  <a:pt x="100" y="44"/>
                </a:cubicBezTo>
                <a:cubicBezTo>
                  <a:pt x="107" y="44"/>
                  <a:pt x="112" y="46"/>
                  <a:pt x="117" y="49"/>
                </a:cubicBezTo>
                <a:cubicBezTo>
                  <a:pt x="126" y="49"/>
                  <a:pt x="133" y="52"/>
                  <a:pt x="138" y="57"/>
                </a:cubicBezTo>
                <a:cubicBezTo>
                  <a:pt x="143" y="63"/>
                  <a:pt x="146" y="70"/>
                  <a:pt x="146" y="79"/>
                </a:cubicBezTo>
                <a:close/>
                <a:moveTo>
                  <a:pt x="134" y="79"/>
                </a:moveTo>
                <a:cubicBezTo>
                  <a:pt x="134" y="67"/>
                  <a:pt x="128" y="61"/>
                  <a:pt x="118" y="61"/>
                </a:cubicBezTo>
                <a:cubicBezTo>
                  <a:pt x="116" y="61"/>
                  <a:pt x="114" y="62"/>
                  <a:pt x="112" y="62"/>
                </a:cubicBezTo>
                <a:cubicBezTo>
                  <a:pt x="111" y="60"/>
                  <a:pt x="110" y="58"/>
                  <a:pt x="107" y="57"/>
                </a:cubicBezTo>
                <a:cubicBezTo>
                  <a:pt x="105" y="56"/>
                  <a:pt x="103" y="56"/>
                  <a:pt x="101" y="56"/>
                </a:cubicBezTo>
                <a:cubicBezTo>
                  <a:pt x="98" y="56"/>
                  <a:pt x="96" y="56"/>
                  <a:pt x="94" y="57"/>
                </a:cubicBezTo>
                <a:cubicBezTo>
                  <a:pt x="91" y="54"/>
                  <a:pt x="87" y="52"/>
                  <a:pt x="83" y="52"/>
                </a:cubicBezTo>
                <a:cubicBezTo>
                  <a:pt x="81" y="52"/>
                  <a:pt x="79" y="53"/>
                  <a:pt x="77" y="53"/>
                </a:cubicBezTo>
                <a:cubicBezTo>
                  <a:pt x="76" y="54"/>
                  <a:pt x="74" y="55"/>
                  <a:pt x="73" y="56"/>
                </a:cubicBezTo>
                <a:cubicBezTo>
                  <a:pt x="73" y="24"/>
                  <a:pt x="73" y="24"/>
                  <a:pt x="73" y="24"/>
                </a:cubicBezTo>
                <a:cubicBezTo>
                  <a:pt x="73" y="21"/>
                  <a:pt x="72" y="18"/>
                  <a:pt x="69" y="16"/>
                </a:cubicBezTo>
                <a:cubicBezTo>
                  <a:pt x="67" y="14"/>
                  <a:pt x="64" y="12"/>
                  <a:pt x="61" y="12"/>
                </a:cubicBezTo>
                <a:cubicBezTo>
                  <a:pt x="58" y="12"/>
                  <a:pt x="55" y="14"/>
                  <a:pt x="52" y="16"/>
                </a:cubicBezTo>
                <a:cubicBezTo>
                  <a:pt x="50" y="18"/>
                  <a:pt x="49" y="21"/>
                  <a:pt x="49" y="24"/>
                </a:cubicBezTo>
                <a:cubicBezTo>
                  <a:pt x="49" y="79"/>
                  <a:pt x="49" y="79"/>
                  <a:pt x="49" y="79"/>
                </a:cubicBezTo>
                <a:cubicBezTo>
                  <a:pt x="48" y="79"/>
                  <a:pt x="46" y="78"/>
                  <a:pt x="44" y="77"/>
                </a:cubicBezTo>
                <a:cubicBezTo>
                  <a:pt x="42" y="77"/>
                  <a:pt x="41" y="75"/>
                  <a:pt x="39" y="74"/>
                </a:cubicBezTo>
                <a:cubicBezTo>
                  <a:pt x="37" y="73"/>
                  <a:pt x="35" y="72"/>
                  <a:pt x="33" y="71"/>
                </a:cubicBezTo>
                <a:cubicBezTo>
                  <a:pt x="30" y="70"/>
                  <a:pt x="27" y="70"/>
                  <a:pt x="25" y="70"/>
                </a:cubicBezTo>
                <a:cubicBezTo>
                  <a:pt x="20" y="70"/>
                  <a:pt x="17" y="71"/>
                  <a:pt x="15" y="74"/>
                </a:cubicBezTo>
                <a:cubicBezTo>
                  <a:pt x="13" y="77"/>
                  <a:pt x="12" y="80"/>
                  <a:pt x="12" y="85"/>
                </a:cubicBezTo>
                <a:cubicBezTo>
                  <a:pt x="12" y="86"/>
                  <a:pt x="17" y="89"/>
                  <a:pt x="26" y="93"/>
                </a:cubicBezTo>
                <a:cubicBezTo>
                  <a:pt x="28" y="95"/>
                  <a:pt x="30" y="96"/>
                  <a:pt x="32" y="97"/>
                </a:cubicBezTo>
                <a:cubicBezTo>
                  <a:pt x="36" y="99"/>
                  <a:pt x="40" y="103"/>
                  <a:pt x="45" y="108"/>
                </a:cubicBezTo>
                <a:cubicBezTo>
                  <a:pt x="51" y="112"/>
                  <a:pt x="54" y="115"/>
                  <a:pt x="56" y="117"/>
                </a:cubicBezTo>
                <a:cubicBezTo>
                  <a:pt x="59" y="121"/>
                  <a:pt x="61" y="126"/>
                  <a:pt x="61" y="130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1" y="130"/>
                  <a:pt x="121" y="130"/>
                  <a:pt x="121" y="130"/>
                </a:cubicBezTo>
                <a:cubicBezTo>
                  <a:pt x="121" y="126"/>
                  <a:pt x="122" y="121"/>
                  <a:pt x="124" y="115"/>
                </a:cubicBezTo>
                <a:cubicBezTo>
                  <a:pt x="126" y="109"/>
                  <a:pt x="128" y="102"/>
                  <a:pt x="130" y="96"/>
                </a:cubicBezTo>
                <a:cubicBezTo>
                  <a:pt x="133" y="90"/>
                  <a:pt x="134" y="84"/>
                  <a:pt x="134" y="79"/>
                </a:cubicBezTo>
                <a:close/>
                <a:moveTo>
                  <a:pt x="120" y="156"/>
                </a:moveTo>
                <a:cubicBezTo>
                  <a:pt x="121" y="155"/>
                  <a:pt x="121" y="153"/>
                  <a:pt x="121" y="152"/>
                </a:cubicBezTo>
                <a:cubicBezTo>
                  <a:pt x="121" y="150"/>
                  <a:pt x="121" y="148"/>
                  <a:pt x="120" y="147"/>
                </a:cubicBezTo>
                <a:cubicBezTo>
                  <a:pt x="118" y="146"/>
                  <a:pt x="117" y="145"/>
                  <a:pt x="115" y="145"/>
                </a:cubicBezTo>
                <a:cubicBezTo>
                  <a:pt x="114" y="145"/>
                  <a:pt x="112" y="146"/>
                  <a:pt x="111" y="147"/>
                </a:cubicBezTo>
                <a:cubicBezTo>
                  <a:pt x="110" y="148"/>
                  <a:pt x="109" y="150"/>
                  <a:pt x="109" y="152"/>
                </a:cubicBezTo>
                <a:cubicBezTo>
                  <a:pt x="109" y="153"/>
                  <a:pt x="110" y="155"/>
                  <a:pt x="111" y="156"/>
                </a:cubicBezTo>
                <a:cubicBezTo>
                  <a:pt x="112" y="157"/>
                  <a:pt x="114" y="158"/>
                  <a:pt x="115" y="158"/>
                </a:cubicBezTo>
                <a:cubicBezTo>
                  <a:pt x="117" y="158"/>
                  <a:pt x="118" y="157"/>
                  <a:pt x="120" y="1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60" name="Freeform 162">
            <a:extLst>
              <a:ext uri="{FF2B5EF4-FFF2-40B4-BE49-F238E27FC236}">
                <a16:creationId xmlns:a16="http://schemas.microsoft.com/office/drawing/2014/main" id="{1B538931-0670-4D1B-83BD-EEFC7C13D79E}"/>
              </a:ext>
            </a:extLst>
          </p:cNvPr>
          <p:cNvSpPr>
            <a:spLocks noEditPoints="1"/>
          </p:cNvSpPr>
          <p:nvPr/>
        </p:nvSpPr>
        <p:spPr bwMode="auto">
          <a:xfrm>
            <a:off x="2112391" y="3472063"/>
            <a:ext cx="350740" cy="408595"/>
          </a:xfrm>
          <a:custGeom>
            <a:avLst/>
            <a:gdLst>
              <a:gd name="T0" fmla="*/ 138 w 146"/>
              <a:gd name="T1" fmla="*/ 112 h 170"/>
              <a:gd name="T2" fmla="*/ 117 w 146"/>
              <a:gd name="T3" fmla="*/ 120 h 170"/>
              <a:gd name="T4" fmla="*/ 96 w 146"/>
              <a:gd name="T5" fmla="*/ 126 h 170"/>
              <a:gd name="T6" fmla="*/ 85 w 146"/>
              <a:gd name="T7" fmla="*/ 145 h 170"/>
              <a:gd name="T8" fmla="*/ 61 w 146"/>
              <a:gd name="T9" fmla="*/ 170 h 170"/>
              <a:gd name="T10" fmla="*/ 37 w 146"/>
              <a:gd name="T11" fmla="*/ 145 h 170"/>
              <a:gd name="T12" fmla="*/ 25 w 146"/>
              <a:gd name="T13" fmla="*/ 112 h 170"/>
              <a:gd name="T14" fmla="*/ 0 w 146"/>
              <a:gd name="T15" fmla="*/ 85 h 170"/>
              <a:gd name="T16" fmla="*/ 7 w 146"/>
              <a:gd name="T17" fmla="*/ 73 h 170"/>
              <a:gd name="T18" fmla="*/ 20 w 146"/>
              <a:gd name="T19" fmla="*/ 66 h 170"/>
              <a:gd name="T20" fmla="*/ 38 w 146"/>
              <a:gd name="T21" fmla="*/ 53 h 170"/>
              <a:gd name="T22" fmla="*/ 41 w 146"/>
              <a:gd name="T23" fmla="*/ 50 h 170"/>
              <a:gd name="T24" fmla="*/ 45 w 146"/>
              <a:gd name="T25" fmla="*/ 46 h 170"/>
              <a:gd name="T26" fmla="*/ 48 w 146"/>
              <a:gd name="T27" fmla="*/ 42 h 170"/>
              <a:gd name="T28" fmla="*/ 49 w 146"/>
              <a:gd name="T29" fmla="*/ 12 h 170"/>
              <a:gd name="T30" fmla="*/ 61 w 146"/>
              <a:gd name="T31" fmla="*/ 0 h 170"/>
              <a:gd name="T32" fmla="*/ 130 w 146"/>
              <a:gd name="T33" fmla="*/ 4 h 170"/>
              <a:gd name="T34" fmla="*/ 134 w 146"/>
              <a:gd name="T35" fmla="*/ 40 h 170"/>
              <a:gd name="T36" fmla="*/ 146 w 146"/>
              <a:gd name="T37" fmla="*/ 91 h 170"/>
              <a:gd name="T38" fmla="*/ 131 w 146"/>
              <a:gd name="T39" fmla="*/ 74 h 170"/>
              <a:gd name="T40" fmla="*/ 121 w 146"/>
              <a:gd name="T41" fmla="*/ 40 h 170"/>
              <a:gd name="T42" fmla="*/ 61 w 146"/>
              <a:gd name="T43" fmla="*/ 37 h 170"/>
              <a:gd name="T44" fmla="*/ 60 w 146"/>
              <a:gd name="T45" fmla="*/ 46 h 170"/>
              <a:gd name="T46" fmla="*/ 52 w 146"/>
              <a:gd name="T47" fmla="*/ 57 h 170"/>
              <a:gd name="T48" fmla="*/ 46 w 146"/>
              <a:gd name="T49" fmla="*/ 62 h 170"/>
              <a:gd name="T50" fmla="*/ 25 w 146"/>
              <a:gd name="T51" fmla="*/ 77 h 170"/>
              <a:gd name="T52" fmla="*/ 20 w 146"/>
              <a:gd name="T53" fmla="*/ 79 h 170"/>
              <a:gd name="T54" fmla="*/ 14 w 146"/>
              <a:gd name="T55" fmla="*/ 83 h 170"/>
              <a:gd name="T56" fmla="*/ 15 w 146"/>
              <a:gd name="T57" fmla="*/ 96 h 170"/>
              <a:gd name="T58" fmla="*/ 33 w 146"/>
              <a:gd name="T59" fmla="*/ 99 h 170"/>
              <a:gd name="T60" fmla="*/ 44 w 146"/>
              <a:gd name="T61" fmla="*/ 92 h 170"/>
              <a:gd name="T62" fmla="*/ 49 w 146"/>
              <a:gd name="T63" fmla="*/ 145 h 170"/>
              <a:gd name="T64" fmla="*/ 61 w 146"/>
              <a:gd name="T65" fmla="*/ 158 h 170"/>
              <a:gd name="T66" fmla="*/ 73 w 146"/>
              <a:gd name="T67" fmla="*/ 145 h 170"/>
              <a:gd name="T68" fmla="*/ 83 w 146"/>
              <a:gd name="T69" fmla="*/ 117 h 170"/>
              <a:gd name="T70" fmla="*/ 101 w 146"/>
              <a:gd name="T71" fmla="*/ 114 h 170"/>
              <a:gd name="T72" fmla="*/ 112 w 146"/>
              <a:gd name="T73" fmla="*/ 108 h 170"/>
              <a:gd name="T74" fmla="*/ 130 w 146"/>
              <a:gd name="T75" fmla="*/ 104 h 170"/>
              <a:gd name="T76" fmla="*/ 120 w 146"/>
              <a:gd name="T77" fmla="*/ 23 h 170"/>
              <a:gd name="T78" fmla="*/ 120 w 146"/>
              <a:gd name="T79" fmla="*/ 14 h 170"/>
              <a:gd name="T80" fmla="*/ 111 w 146"/>
              <a:gd name="T81" fmla="*/ 14 h 170"/>
              <a:gd name="T82" fmla="*/ 111 w 146"/>
              <a:gd name="T83" fmla="*/ 23 h 170"/>
              <a:gd name="T84" fmla="*/ 120 w 146"/>
              <a:gd name="T85" fmla="*/ 2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6" h="170">
                <a:moveTo>
                  <a:pt x="146" y="91"/>
                </a:moveTo>
                <a:cubicBezTo>
                  <a:pt x="146" y="100"/>
                  <a:pt x="143" y="107"/>
                  <a:pt x="138" y="112"/>
                </a:cubicBezTo>
                <a:cubicBezTo>
                  <a:pt x="133" y="118"/>
                  <a:pt x="127" y="121"/>
                  <a:pt x="118" y="121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2" y="124"/>
                  <a:pt x="107" y="126"/>
                  <a:pt x="100" y="126"/>
                </a:cubicBezTo>
                <a:cubicBezTo>
                  <a:pt x="99" y="126"/>
                  <a:pt x="98" y="126"/>
                  <a:pt x="96" y="126"/>
                </a:cubicBezTo>
                <a:cubicBezTo>
                  <a:pt x="93" y="128"/>
                  <a:pt x="89" y="129"/>
                  <a:pt x="85" y="129"/>
                </a:cubicBezTo>
                <a:cubicBezTo>
                  <a:pt x="85" y="145"/>
                  <a:pt x="85" y="145"/>
                  <a:pt x="85" y="145"/>
                </a:cubicBezTo>
                <a:cubicBezTo>
                  <a:pt x="85" y="152"/>
                  <a:pt x="83" y="158"/>
                  <a:pt x="78" y="163"/>
                </a:cubicBezTo>
                <a:cubicBezTo>
                  <a:pt x="73" y="167"/>
                  <a:pt x="67" y="170"/>
                  <a:pt x="61" y="170"/>
                </a:cubicBezTo>
                <a:cubicBezTo>
                  <a:pt x="54" y="170"/>
                  <a:pt x="49" y="167"/>
                  <a:pt x="44" y="162"/>
                </a:cubicBezTo>
                <a:cubicBezTo>
                  <a:pt x="39" y="158"/>
                  <a:pt x="37" y="152"/>
                  <a:pt x="37" y="145"/>
                </a:cubicBezTo>
                <a:cubicBezTo>
                  <a:pt x="37" y="110"/>
                  <a:pt x="37" y="110"/>
                  <a:pt x="37" y="110"/>
                </a:cubicBezTo>
                <a:cubicBezTo>
                  <a:pt x="33" y="111"/>
                  <a:pt x="29" y="112"/>
                  <a:pt x="25" y="112"/>
                </a:cubicBezTo>
                <a:cubicBezTo>
                  <a:pt x="17" y="112"/>
                  <a:pt x="11" y="110"/>
                  <a:pt x="7" y="104"/>
                </a:cubicBezTo>
                <a:cubicBezTo>
                  <a:pt x="3" y="99"/>
                  <a:pt x="0" y="93"/>
                  <a:pt x="0" y="85"/>
                </a:cubicBezTo>
                <a:cubicBezTo>
                  <a:pt x="0" y="83"/>
                  <a:pt x="1" y="80"/>
                  <a:pt x="2" y="78"/>
                </a:cubicBezTo>
                <a:cubicBezTo>
                  <a:pt x="3" y="76"/>
                  <a:pt x="5" y="75"/>
                  <a:pt x="7" y="73"/>
                </a:cubicBezTo>
                <a:cubicBezTo>
                  <a:pt x="9" y="72"/>
                  <a:pt x="11" y="70"/>
                  <a:pt x="13" y="69"/>
                </a:cubicBezTo>
                <a:cubicBezTo>
                  <a:pt x="15" y="68"/>
                  <a:pt x="17" y="67"/>
                  <a:pt x="20" y="66"/>
                </a:cubicBezTo>
                <a:cubicBezTo>
                  <a:pt x="22" y="65"/>
                  <a:pt x="24" y="64"/>
                  <a:pt x="25" y="63"/>
                </a:cubicBezTo>
                <a:cubicBezTo>
                  <a:pt x="29" y="61"/>
                  <a:pt x="33" y="57"/>
                  <a:pt x="38" y="53"/>
                </a:cubicBezTo>
                <a:cubicBezTo>
                  <a:pt x="38" y="53"/>
                  <a:pt x="38" y="53"/>
                  <a:pt x="39" y="52"/>
                </a:cubicBezTo>
                <a:cubicBezTo>
                  <a:pt x="40" y="51"/>
                  <a:pt x="41" y="51"/>
                  <a:pt x="41" y="50"/>
                </a:cubicBezTo>
                <a:cubicBezTo>
                  <a:pt x="42" y="50"/>
                  <a:pt x="42" y="49"/>
                  <a:pt x="43" y="48"/>
                </a:cubicBezTo>
                <a:cubicBezTo>
                  <a:pt x="44" y="47"/>
                  <a:pt x="45" y="47"/>
                  <a:pt x="45" y="46"/>
                </a:cubicBezTo>
                <a:cubicBezTo>
                  <a:pt x="46" y="45"/>
                  <a:pt x="46" y="45"/>
                  <a:pt x="47" y="44"/>
                </a:cubicBezTo>
                <a:cubicBezTo>
                  <a:pt x="48" y="43"/>
                  <a:pt x="48" y="42"/>
                  <a:pt x="48" y="42"/>
                </a:cubicBezTo>
                <a:cubicBezTo>
                  <a:pt x="49" y="41"/>
                  <a:pt x="49" y="40"/>
                  <a:pt x="49" y="40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9"/>
                  <a:pt x="50" y="6"/>
                  <a:pt x="52" y="4"/>
                </a:cubicBezTo>
                <a:cubicBezTo>
                  <a:pt x="55" y="1"/>
                  <a:pt x="58" y="0"/>
                  <a:pt x="6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5" y="0"/>
                  <a:pt x="128" y="1"/>
                  <a:pt x="130" y="4"/>
                </a:cubicBezTo>
                <a:cubicBezTo>
                  <a:pt x="132" y="6"/>
                  <a:pt x="134" y="9"/>
                  <a:pt x="134" y="12"/>
                </a:cubicBezTo>
                <a:cubicBezTo>
                  <a:pt x="134" y="40"/>
                  <a:pt x="134" y="40"/>
                  <a:pt x="134" y="40"/>
                </a:cubicBezTo>
                <a:cubicBezTo>
                  <a:pt x="134" y="43"/>
                  <a:pt x="135" y="50"/>
                  <a:pt x="139" y="61"/>
                </a:cubicBezTo>
                <a:cubicBezTo>
                  <a:pt x="143" y="73"/>
                  <a:pt x="146" y="83"/>
                  <a:pt x="146" y="91"/>
                </a:cubicBezTo>
                <a:close/>
                <a:moveTo>
                  <a:pt x="134" y="91"/>
                </a:moveTo>
                <a:cubicBezTo>
                  <a:pt x="134" y="86"/>
                  <a:pt x="133" y="80"/>
                  <a:pt x="131" y="74"/>
                </a:cubicBezTo>
                <a:cubicBezTo>
                  <a:pt x="128" y="67"/>
                  <a:pt x="126" y="61"/>
                  <a:pt x="124" y="55"/>
                </a:cubicBezTo>
                <a:cubicBezTo>
                  <a:pt x="122" y="49"/>
                  <a:pt x="121" y="44"/>
                  <a:pt x="121" y="40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2"/>
                  <a:pt x="61" y="44"/>
                  <a:pt x="60" y="46"/>
                </a:cubicBezTo>
                <a:cubicBezTo>
                  <a:pt x="59" y="48"/>
                  <a:pt x="58" y="50"/>
                  <a:pt x="56" y="52"/>
                </a:cubicBezTo>
                <a:cubicBezTo>
                  <a:pt x="55" y="54"/>
                  <a:pt x="53" y="55"/>
                  <a:pt x="52" y="57"/>
                </a:cubicBezTo>
                <a:cubicBezTo>
                  <a:pt x="51" y="58"/>
                  <a:pt x="49" y="59"/>
                  <a:pt x="47" y="61"/>
                </a:cubicBezTo>
                <a:cubicBezTo>
                  <a:pt x="46" y="62"/>
                  <a:pt x="46" y="62"/>
                  <a:pt x="46" y="62"/>
                </a:cubicBezTo>
                <a:cubicBezTo>
                  <a:pt x="40" y="67"/>
                  <a:pt x="36" y="70"/>
                  <a:pt x="32" y="73"/>
                </a:cubicBezTo>
                <a:cubicBezTo>
                  <a:pt x="30" y="74"/>
                  <a:pt x="28" y="75"/>
                  <a:pt x="25" y="77"/>
                </a:cubicBezTo>
                <a:cubicBezTo>
                  <a:pt x="25" y="77"/>
                  <a:pt x="24" y="77"/>
                  <a:pt x="23" y="78"/>
                </a:cubicBezTo>
                <a:cubicBezTo>
                  <a:pt x="22" y="78"/>
                  <a:pt x="21" y="79"/>
                  <a:pt x="20" y="79"/>
                </a:cubicBezTo>
                <a:cubicBezTo>
                  <a:pt x="19" y="80"/>
                  <a:pt x="18" y="80"/>
                  <a:pt x="16" y="81"/>
                </a:cubicBezTo>
                <a:cubicBezTo>
                  <a:pt x="15" y="82"/>
                  <a:pt x="14" y="83"/>
                  <a:pt x="14" y="83"/>
                </a:cubicBezTo>
                <a:cubicBezTo>
                  <a:pt x="13" y="84"/>
                  <a:pt x="13" y="84"/>
                  <a:pt x="13" y="85"/>
                </a:cubicBezTo>
                <a:cubicBezTo>
                  <a:pt x="13" y="89"/>
                  <a:pt x="13" y="93"/>
                  <a:pt x="15" y="96"/>
                </a:cubicBezTo>
                <a:cubicBezTo>
                  <a:pt x="17" y="99"/>
                  <a:pt x="20" y="100"/>
                  <a:pt x="25" y="100"/>
                </a:cubicBezTo>
                <a:cubicBezTo>
                  <a:pt x="27" y="100"/>
                  <a:pt x="30" y="100"/>
                  <a:pt x="33" y="99"/>
                </a:cubicBezTo>
                <a:cubicBezTo>
                  <a:pt x="35" y="98"/>
                  <a:pt x="37" y="97"/>
                  <a:pt x="39" y="96"/>
                </a:cubicBezTo>
                <a:cubicBezTo>
                  <a:pt x="41" y="94"/>
                  <a:pt x="42" y="93"/>
                  <a:pt x="44" y="92"/>
                </a:cubicBezTo>
                <a:cubicBezTo>
                  <a:pt x="46" y="91"/>
                  <a:pt x="48" y="91"/>
                  <a:pt x="49" y="91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9" y="149"/>
                  <a:pt x="50" y="151"/>
                  <a:pt x="52" y="154"/>
                </a:cubicBezTo>
                <a:cubicBezTo>
                  <a:pt x="55" y="156"/>
                  <a:pt x="58" y="158"/>
                  <a:pt x="61" y="158"/>
                </a:cubicBezTo>
                <a:cubicBezTo>
                  <a:pt x="64" y="158"/>
                  <a:pt x="67" y="156"/>
                  <a:pt x="69" y="154"/>
                </a:cubicBezTo>
                <a:cubicBezTo>
                  <a:pt x="72" y="152"/>
                  <a:pt x="73" y="149"/>
                  <a:pt x="73" y="145"/>
                </a:cubicBezTo>
                <a:cubicBezTo>
                  <a:pt x="73" y="114"/>
                  <a:pt x="73" y="114"/>
                  <a:pt x="73" y="114"/>
                </a:cubicBezTo>
                <a:cubicBezTo>
                  <a:pt x="76" y="116"/>
                  <a:pt x="79" y="117"/>
                  <a:pt x="83" y="117"/>
                </a:cubicBezTo>
                <a:cubicBezTo>
                  <a:pt x="87" y="117"/>
                  <a:pt x="91" y="116"/>
                  <a:pt x="94" y="112"/>
                </a:cubicBezTo>
                <a:cubicBezTo>
                  <a:pt x="96" y="114"/>
                  <a:pt x="98" y="114"/>
                  <a:pt x="101" y="114"/>
                </a:cubicBezTo>
                <a:cubicBezTo>
                  <a:pt x="103" y="114"/>
                  <a:pt x="105" y="114"/>
                  <a:pt x="107" y="113"/>
                </a:cubicBezTo>
                <a:cubicBezTo>
                  <a:pt x="110" y="111"/>
                  <a:pt x="111" y="110"/>
                  <a:pt x="112" y="108"/>
                </a:cubicBezTo>
                <a:cubicBezTo>
                  <a:pt x="114" y="108"/>
                  <a:pt x="116" y="108"/>
                  <a:pt x="118" y="108"/>
                </a:cubicBezTo>
                <a:cubicBezTo>
                  <a:pt x="123" y="108"/>
                  <a:pt x="127" y="107"/>
                  <a:pt x="130" y="104"/>
                </a:cubicBezTo>
                <a:cubicBezTo>
                  <a:pt x="132" y="101"/>
                  <a:pt x="134" y="96"/>
                  <a:pt x="134" y="91"/>
                </a:cubicBezTo>
                <a:close/>
                <a:moveTo>
                  <a:pt x="120" y="23"/>
                </a:moveTo>
                <a:cubicBezTo>
                  <a:pt x="121" y="21"/>
                  <a:pt x="121" y="20"/>
                  <a:pt x="121" y="18"/>
                </a:cubicBezTo>
                <a:cubicBezTo>
                  <a:pt x="121" y="17"/>
                  <a:pt x="121" y="15"/>
                  <a:pt x="120" y="14"/>
                </a:cubicBezTo>
                <a:cubicBezTo>
                  <a:pt x="118" y="13"/>
                  <a:pt x="117" y="12"/>
                  <a:pt x="115" y="12"/>
                </a:cubicBezTo>
                <a:cubicBezTo>
                  <a:pt x="114" y="12"/>
                  <a:pt x="112" y="13"/>
                  <a:pt x="111" y="14"/>
                </a:cubicBezTo>
                <a:cubicBezTo>
                  <a:pt x="110" y="15"/>
                  <a:pt x="109" y="17"/>
                  <a:pt x="109" y="18"/>
                </a:cubicBezTo>
                <a:cubicBezTo>
                  <a:pt x="109" y="20"/>
                  <a:pt x="110" y="21"/>
                  <a:pt x="111" y="23"/>
                </a:cubicBezTo>
                <a:cubicBezTo>
                  <a:pt x="112" y="24"/>
                  <a:pt x="114" y="24"/>
                  <a:pt x="115" y="24"/>
                </a:cubicBezTo>
                <a:cubicBezTo>
                  <a:pt x="117" y="24"/>
                  <a:pt x="118" y="24"/>
                  <a:pt x="120" y="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61" name="Freeform 163">
            <a:extLst>
              <a:ext uri="{FF2B5EF4-FFF2-40B4-BE49-F238E27FC236}">
                <a16:creationId xmlns:a16="http://schemas.microsoft.com/office/drawing/2014/main" id="{612D9740-C2A1-4386-8669-E2475E2B45ED}"/>
              </a:ext>
            </a:extLst>
          </p:cNvPr>
          <p:cNvSpPr>
            <a:spLocks noEditPoints="1"/>
          </p:cNvSpPr>
          <p:nvPr/>
        </p:nvSpPr>
        <p:spPr bwMode="auto">
          <a:xfrm>
            <a:off x="2557144" y="3500990"/>
            <a:ext cx="350740" cy="350740"/>
          </a:xfrm>
          <a:custGeom>
            <a:avLst/>
            <a:gdLst>
              <a:gd name="T0" fmla="*/ 136 w 146"/>
              <a:gd name="T1" fmla="*/ 36 h 146"/>
              <a:gd name="T2" fmla="*/ 146 w 146"/>
              <a:gd name="T3" fmla="*/ 73 h 146"/>
              <a:gd name="T4" fmla="*/ 136 w 146"/>
              <a:gd name="T5" fmla="*/ 109 h 146"/>
              <a:gd name="T6" fmla="*/ 109 w 146"/>
              <a:gd name="T7" fmla="*/ 136 h 146"/>
              <a:gd name="T8" fmla="*/ 73 w 146"/>
              <a:gd name="T9" fmla="*/ 146 h 146"/>
              <a:gd name="T10" fmla="*/ 37 w 146"/>
              <a:gd name="T11" fmla="*/ 136 h 146"/>
              <a:gd name="T12" fmla="*/ 10 w 146"/>
              <a:gd name="T13" fmla="*/ 109 h 146"/>
              <a:gd name="T14" fmla="*/ 0 w 146"/>
              <a:gd name="T15" fmla="*/ 73 h 146"/>
              <a:gd name="T16" fmla="*/ 10 w 146"/>
              <a:gd name="T17" fmla="*/ 36 h 146"/>
              <a:gd name="T18" fmla="*/ 37 w 146"/>
              <a:gd name="T19" fmla="*/ 10 h 146"/>
              <a:gd name="T20" fmla="*/ 73 w 146"/>
              <a:gd name="T21" fmla="*/ 0 h 146"/>
              <a:gd name="T22" fmla="*/ 109 w 146"/>
              <a:gd name="T23" fmla="*/ 10 h 146"/>
              <a:gd name="T24" fmla="*/ 136 w 146"/>
              <a:gd name="T25" fmla="*/ 36 h 146"/>
              <a:gd name="T26" fmla="*/ 121 w 146"/>
              <a:gd name="T27" fmla="*/ 79 h 146"/>
              <a:gd name="T28" fmla="*/ 121 w 146"/>
              <a:gd name="T29" fmla="*/ 67 h 146"/>
              <a:gd name="T30" fmla="*/ 120 w 146"/>
              <a:gd name="T31" fmla="*/ 63 h 146"/>
              <a:gd name="T32" fmla="*/ 115 w 146"/>
              <a:gd name="T33" fmla="*/ 61 h 146"/>
              <a:gd name="T34" fmla="*/ 68 w 146"/>
              <a:gd name="T35" fmla="*/ 61 h 146"/>
              <a:gd name="T36" fmla="*/ 86 w 146"/>
              <a:gd name="T37" fmla="*/ 43 h 146"/>
              <a:gd name="T38" fmla="*/ 88 w 146"/>
              <a:gd name="T39" fmla="*/ 39 h 146"/>
              <a:gd name="T40" fmla="*/ 86 w 146"/>
              <a:gd name="T41" fmla="*/ 34 h 146"/>
              <a:gd name="T42" fmla="*/ 77 w 146"/>
              <a:gd name="T43" fmla="*/ 26 h 146"/>
              <a:gd name="T44" fmla="*/ 73 w 146"/>
              <a:gd name="T45" fmla="*/ 24 h 146"/>
              <a:gd name="T46" fmla="*/ 69 w 146"/>
              <a:gd name="T47" fmla="*/ 26 h 146"/>
              <a:gd name="T48" fmla="*/ 34 w 146"/>
              <a:gd name="T49" fmla="*/ 60 h 146"/>
              <a:gd name="T50" fmla="*/ 26 w 146"/>
              <a:gd name="T51" fmla="*/ 69 h 146"/>
              <a:gd name="T52" fmla="*/ 24 w 146"/>
              <a:gd name="T53" fmla="*/ 73 h 146"/>
              <a:gd name="T54" fmla="*/ 26 w 146"/>
              <a:gd name="T55" fmla="*/ 77 h 146"/>
              <a:gd name="T56" fmla="*/ 34 w 146"/>
              <a:gd name="T57" fmla="*/ 86 h 146"/>
              <a:gd name="T58" fmla="*/ 69 w 146"/>
              <a:gd name="T59" fmla="*/ 120 h 146"/>
              <a:gd name="T60" fmla="*/ 73 w 146"/>
              <a:gd name="T61" fmla="*/ 122 h 146"/>
              <a:gd name="T62" fmla="*/ 77 w 146"/>
              <a:gd name="T63" fmla="*/ 120 h 146"/>
              <a:gd name="T64" fmla="*/ 86 w 146"/>
              <a:gd name="T65" fmla="*/ 111 h 146"/>
              <a:gd name="T66" fmla="*/ 88 w 146"/>
              <a:gd name="T67" fmla="*/ 107 h 146"/>
              <a:gd name="T68" fmla="*/ 86 w 146"/>
              <a:gd name="T69" fmla="*/ 103 h 146"/>
              <a:gd name="T70" fmla="*/ 68 w 146"/>
              <a:gd name="T71" fmla="*/ 85 h 146"/>
              <a:gd name="T72" fmla="*/ 115 w 146"/>
              <a:gd name="T73" fmla="*/ 85 h 146"/>
              <a:gd name="T74" fmla="*/ 120 w 146"/>
              <a:gd name="T75" fmla="*/ 83 h 146"/>
              <a:gd name="T76" fmla="*/ 121 w 146"/>
              <a:gd name="T77" fmla="*/ 7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6" h="146">
                <a:moveTo>
                  <a:pt x="136" y="36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1"/>
                  <a:pt x="121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5" y="129"/>
                  <a:pt x="17" y="121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5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1" y="17"/>
                  <a:pt x="129" y="25"/>
                  <a:pt x="136" y="36"/>
                </a:cubicBezTo>
                <a:close/>
                <a:moveTo>
                  <a:pt x="121" y="79"/>
                </a:moveTo>
                <a:cubicBezTo>
                  <a:pt x="121" y="67"/>
                  <a:pt x="121" y="67"/>
                  <a:pt x="121" y="67"/>
                </a:cubicBezTo>
                <a:cubicBezTo>
                  <a:pt x="121" y="65"/>
                  <a:pt x="121" y="64"/>
                  <a:pt x="120" y="63"/>
                </a:cubicBezTo>
                <a:cubicBezTo>
                  <a:pt x="118" y="61"/>
                  <a:pt x="117" y="61"/>
                  <a:pt x="115" y="61"/>
                </a:cubicBezTo>
                <a:cubicBezTo>
                  <a:pt x="68" y="61"/>
                  <a:pt x="68" y="61"/>
                  <a:pt x="68" y="61"/>
                </a:cubicBezTo>
                <a:cubicBezTo>
                  <a:pt x="86" y="43"/>
                  <a:pt x="86" y="43"/>
                  <a:pt x="86" y="43"/>
                </a:cubicBezTo>
                <a:cubicBezTo>
                  <a:pt x="87" y="42"/>
                  <a:pt x="88" y="40"/>
                  <a:pt x="88" y="39"/>
                </a:cubicBezTo>
                <a:cubicBezTo>
                  <a:pt x="88" y="37"/>
                  <a:pt x="87" y="36"/>
                  <a:pt x="86" y="34"/>
                </a:cubicBezTo>
                <a:cubicBezTo>
                  <a:pt x="77" y="26"/>
                  <a:pt x="77" y="26"/>
                  <a:pt x="77" y="26"/>
                </a:cubicBezTo>
                <a:cubicBezTo>
                  <a:pt x="76" y="25"/>
                  <a:pt x="75" y="24"/>
                  <a:pt x="73" y="24"/>
                </a:cubicBezTo>
                <a:cubicBezTo>
                  <a:pt x="71" y="24"/>
                  <a:pt x="70" y="25"/>
                  <a:pt x="69" y="26"/>
                </a:cubicBezTo>
                <a:cubicBezTo>
                  <a:pt x="34" y="60"/>
                  <a:pt x="34" y="60"/>
                  <a:pt x="34" y="60"/>
                </a:cubicBezTo>
                <a:cubicBezTo>
                  <a:pt x="26" y="69"/>
                  <a:pt x="26" y="69"/>
                  <a:pt x="26" y="69"/>
                </a:cubicBezTo>
                <a:cubicBezTo>
                  <a:pt x="25" y="70"/>
                  <a:pt x="24" y="71"/>
                  <a:pt x="24" y="73"/>
                </a:cubicBezTo>
                <a:cubicBezTo>
                  <a:pt x="24" y="75"/>
                  <a:pt x="25" y="76"/>
                  <a:pt x="26" y="77"/>
                </a:cubicBezTo>
                <a:cubicBezTo>
                  <a:pt x="34" y="86"/>
                  <a:pt x="34" y="86"/>
                  <a:pt x="34" y="86"/>
                </a:cubicBezTo>
                <a:cubicBezTo>
                  <a:pt x="69" y="120"/>
                  <a:pt x="69" y="120"/>
                  <a:pt x="69" y="120"/>
                </a:cubicBezTo>
                <a:cubicBezTo>
                  <a:pt x="70" y="121"/>
                  <a:pt x="71" y="122"/>
                  <a:pt x="73" y="122"/>
                </a:cubicBezTo>
                <a:cubicBezTo>
                  <a:pt x="75" y="122"/>
                  <a:pt x="76" y="121"/>
                  <a:pt x="77" y="120"/>
                </a:cubicBezTo>
                <a:cubicBezTo>
                  <a:pt x="86" y="111"/>
                  <a:pt x="86" y="111"/>
                  <a:pt x="86" y="111"/>
                </a:cubicBezTo>
                <a:cubicBezTo>
                  <a:pt x="87" y="110"/>
                  <a:pt x="88" y="109"/>
                  <a:pt x="88" y="107"/>
                </a:cubicBezTo>
                <a:cubicBezTo>
                  <a:pt x="88" y="105"/>
                  <a:pt x="87" y="104"/>
                  <a:pt x="86" y="103"/>
                </a:cubicBezTo>
                <a:cubicBezTo>
                  <a:pt x="68" y="85"/>
                  <a:pt x="68" y="85"/>
                  <a:pt x="68" y="85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7" y="85"/>
                  <a:pt x="118" y="84"/>
                  <a:pt x="120" y="83"/>
                </a:cubicBezTo>
                <a:cubicBezTo>
                  <a:pt x="121" y="82"/>
                  <a:pt x="121" y="81"/>
                  <a:pt x="121" y="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62" name="Freeform 164">
            <a:extLst>
              <a:ext uri="{FF2B5EF4-FFF2-40B4-BE49-F238E27FC236}">
                <a16:creationId xmlns:a16="http://schemas.microsoft.com/office/drawing/2014/main" id="{C98409A2-E9A0-4E4E-989D-EFFA11FF7D1E}"/>
              </a:ext>
            </a:extLst>
          </p:cNvPr>
          <p:cNvSpPr>
            <a:spLocks noEditPoints="1"/>
          </p:cNvSpPr>
          <p:nvPr/>
        </p:nvSpPr>
        <p:spPr bwMode="auto">
          <a:xfrm>
            <a:off x="3005513" y="3500990"/>
            <a:ext cx="347122" cy="350740"/>
          </a:xfrm>
          <a:custGeom>
            <a:avLst/>
            <a:gdLst>
              <a:gd name="T0" fmla="*/ 136 w 146"/>
              <a:gd name="T1" fmla="*/ 36 h 146"/>
              <a:gd name="T2" fmla="*/ 146 w 146"/>
              <a:gd name="T3" fmla="*/ 73 h 146"/>
              <a:gd name="T4" fmla="*/ 136 w 146"/>
              <a:gd name="T5" fmla="*/ 109 h 146"/>
              <a:gd name="T6" fmla="*/ 110 w 146"/>
              <a:gd name="T7" fmla="*/ 136 h 146"/>
              <a:gd name="T8" fmla="*/ 73 w 146"/>
              <a:gd name="T9" fmla="*/ 146 h 146"/>
              <a:gd name="T10" fmla="*/ 37 w 146"/>
              <a:gd name="T11" fmla="*/ 136 h 146"/>
              <a:gd name="T12" fmla="*/ 10 w 146"/>
              <a:gd name="T13" fmla="*/ 109 h 146"/>
              <a:gd name="T14" fmla="*/ 0 w 146"/>
              <a:gd name="T15" fmla="*/ 73 h 146"/>
              <a:gd name="T16" fmla="*/ 10 w 146"/>
              <a:gd name="T17" fmla="*/ 36 h 146"/>
              <a:gd name="T18" fmla="*/ 37 w 146"/>
              <a:gd name="T19" fmla="*/ 10 h 146"/>
              <a:gd name="T20" fmla="*/ 73 w 146"/>
              <a:gd name="T21" fmla="*/ 0 h 146"/>
              <a:gd name="T22" fmla="*/ 110 w 146"/>
              <a:gd name="T23" fmla="*/ 10 h 146"/>
              <a:gd name="T24" fmla="*/ 136 w 146"/>
              <a:gd name="T25" fmla="*/ 36 h 146"/>
              <a:gd name="T26" fmla="*/ 122 w 146"/>
              <a:gd name="T27" fmla="*/ 73 h 146"/>
              <a:gd name="T28" fmla="*/ 120 w 146"/>
              <a:gd name="T29" fmla="*/ 69 h 146"/>
              <a:gd name="T30" fmla="*/ 112 w 146"/>
              <a:gd name="T31" fmla="*/ 60 h 146"/>
              <a:gd name="T32" fmla="*/ 77 w 146"/>
              <a:gd name="T33" fmla="*/ 26 h 146"/>
              <a:gd name="T34" fmla="*/ 73 w 146"/>
              <a:gd name="T35" fmla="*/ 24 h 146"/>
              <a:gd name="T36" fmla="*/ 69 w 146"/>
              <a:gd name="T37" fmla="*/ 26 h 146"/>
              <a:gd name="T38" fmla="*/ 60 w 146"/>
              <a:gd name="T39" fmla="*/ 34 h 146"/>
              <a:gd name="T40" fmla="*/ 59 w 146"/>
              <a:gd name="T41" fmla="*/ 39 h 146"/>
              <a:gd name="T42" fmla="*/ 60 w 146"/>
              <a:gd name="T43" fmla="*/ 43 h 146"/>
              <a:gd name="T44" fmla="*/ 78 w 146"/>
              <a:gd name="T45" fmla="*/ 61 h 146"/>
              <a:gd name="T46" fmla="*/ 31 w 146"/>
              <a:gd name="T47" fmla="*/ 61 h 146"/>
              <a:gd name="T48" fmla="*/ 26 w 146"/>
              <a:gd name="T49" fmla="*/ 63 h 146"/>
              <a:gd name="T50" fmla="*/ 25 w 146"/>
              <a:gd name="T51" fmla="*/ 67 h 146"/>
              <a:gd name="T52" fmla="*/ 25 w 146"/>
              <a:gd name="T53" fmla="*/ 79 h 146"/>
              <a:gd name="T54" fmla="*/ 26 w 146"/>
              <a:gd name="T55" fmla="*/ 83 h 146"/>
              <a:gd name="T56" fmla="*/ 31 w 146"/>
              <a:gd name="T57" fmla="*/ 85 h 146"/>
              <a:gd name="T58" fmla="*/ 78 w 146"/>
              <a:gd name="T59" fmla="*/ 85 h 146"/>
              <a:gd name="T60" fmla="*/ 60 w 146"/>
              <a:gd name="T61" fmla="*/ 103 h 146"/>
              <a:gd name="T62" fmla="*/ 58 w 146"/>
              <a:gd name="T63" fmla="*/ 107 h 146"/>
              <a:gd name="T64" fmla="*/ 60 w 146"/>
              <a:gd name="T65" fmla="*/ 111 h 146"/>
              <a:gd name="T66" fmla="*/ 69 w 146"/>
              <a:gd name="T67" fmla="*/ 120 h 146"/>
              <a:gd name="T68" fmla="*/ 73 w 146"/>
              <a:gd name="T69" fmla="*/ 122 h 146"/>
              <a:gd name="T70" fmla="*/ 77 w 146"/>
              <a:gd name="T71" fmla="*/ 120 h 146"/>
              <a:gd name="T72" fmla="*/ 112 w 146"/>
              <a:gd name="T73" fmla="*/ 86 h 146"/>
              <a:gd name="T74" fmla="*/ 120 w 146"/>
              <a:gd name="T75" fmla="*/ 77 h 146"/>
              <a:gd name="T76" fmla="*/ 122 w 146"/>
              <a:gd name="T77" fmla="*/ 7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6" h="146">
                <a:moveTo>
                  <a:pt x="136" y="36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1"/>
                  <a:pt x="121" y="129"/>
                  <a:pt x="110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5" y="129"/>
                  <a:pt x="17" y="121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5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10" y="10"/>
                </a:cubicBezTo>
                <a:cubicBezTo>
                  <a:pt x="121" y="17"/>
                  <a:pt x="129" y="25"/>
                  <a:pt x="136" y="36"/>
                </a:cubicBezTo>
                <a:close/>
                <a:moveTo>
                  <a:pt x="122" y="73"/>
                </a:moveTo>
                <a:cubicBezTo>
                  <a:pt x="122" y="71"/>
                  <a:pt x="121" y="70"/>
                  <a:pt x="120" y="69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77" y="26"/>
                  <a:pt x="77" y="26"/>
                  <a:pt x="77" y="26"/>
                </a:cubicBezTo>
                <a:cubicBezTo>
                  <a:pt x="76" y="25"/>
                  <a:pt x="75" y="24"/>
                  <a:pt x="73" y="24"/>
                </a:cubicBezTo>
                <a:cubicBezTo>
                  <a:pt x="71" y="24"/>
                  <a:pt x="70" y="25"/>
                  <a:pt x="69" y="26"/>
                </a:cubicBezTo>
                <a:cubicBezTo>
                  <a:pt x="60" y="34"/>
                  <a:pt x="60" y="34"/>
                  <a:pt x="60" y="34"/>
                </a:cubicBezTo>
                <a:cubicBezTo>
                  <a:pt x="59" y="36"/>
                  <a:pt x="59" y="37"/>
                  <a:pt x="59" y="39"/>
                </a:cubicBezTo>
                <a:cubicBezTo>
                  <a:pt x="59" y="40"/>
                  <a:pt x="59" y="42"/>
                  <a:pt x="60" y="43"/>
                </a:cubicBezTo>
                <a:cubicBezTo>
                  <a:pt x="78" y="61"/>
                  <a:pt x="78" y="61"/>
                  <a:pt x="78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29" y="61"/>
                  <a:pt x="28" y="61"/>
                  <a:pt x="26" y="63"/>
                </a:cubicBezTo>
                <a:cubicBezTo>
                  <a:pt x="25" y="64"/>
                  <a:pt x="25" y="65"/>
                  <a:pt x="25" y="67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81"/>
                  <a:pt x="25" y="82"/>
                  <a:pt x="26" y="83"/>
                </a:cubicBezTo>
                <a:cubicBezTo>
                  <a:pt x="28" y="84"/>
                  <a:pt x="29" y="85"/>
                  <a:pt x="31" y="85"/>
                </a:cubicBezTo>
                <a:cubicBezTo>
                  <a:pt x="78" y="85"/>
                  <a:pt x="78" y="85"/>
                  <a:pt x="78" y="8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59" y="104"/>
                  <a:pt x="58" y="106"/>
                  <a:pt x="58" y="107"/>
                </a:cubicBezTo>
                <a:cubicBezTo>
                  <a:pt x="58" y="109"/>
                  <a:pt x="59" y="110"/>
                  <a:pt x="60" y="111"/>
                </a:cubicBezTo>
                <a:cubicBezTo>
                  <a:pt x="69" y="120"/>
                  <a:pt x="69" y="120"/>
                  <a:pt x="69" y="120"/>
                </a:cubicBezTo>
                <a:cubicBezTo>
                  <a:pt x="70" y="121"/>
                  <a:pt x="71" y="122"/>
                  <a:pt x="73" y="122"/>
                </a:cubicBezTo>
                <a:cubicBezTo>
                  <a:pt x="75" y="122"/>
                  <a:pt x="76" y="121"/>
                  <a:pt x="77" y="120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20" y="77"/>
                  <a:pt x="120" y="77"/>
                  <a:pt x="120" y="77"/>
                </a:cubicBezTo>
                <a:cubicBezTo>
                  <a:pt x="121" y="76"/>
                  <a:pt x="122" y="75"/>
                  <a:pt x="122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63" name="Freeform 165">
            <a:extLst>
              <a:ext uri="{FF2B5EF4-FFF2-40B4-BE49-F238E27FC236}">
                <a16:creationId xmlns:a16="http://schemas.microsoft.com/office/drawing/2014/main" id="{8B106204-747E-429E-9735-9463B5D6A4A1}"/>
              </a:ext>
            </a:extLst>
          </p:cNvPr>
          <p:cNvSpPr>
            <a:spLocks noEditPoints="1"/>
          </p:cNvSpPr>
          <p:nvPr/>
        </p:nvSpPr>
        <p:spPr bwMode="auto">
          <a:xfrm>
            <a:off x="3450266" y="3500990"/>
            <a:ext cx="350740" cy="350740"/>
          </a:xfrm>
          <a:custGeom>
            <a:avLst/>
            <a:gdLst>
              <a:gd name="T0" fmla="*/ 136 w 146"/>
              <a:gd name="T1" fmla="*/ 36 h 146"/>
              <a:gd name="T2" fmla="*/ 146 w 146"/>
              <a:gd name="T3" fmla="*/ 73 h 146"/>
              <a:gd name="T4" fmla="*/ 136 w 146"/>
              <a:gd name="T5" fmla="*/ 109 h 146"/>
              <a:gd name="T6" fmla="*/ 110 w 146"/>
              <a:gd name="T7" fmla="*/ 136 h 146"/>
              <a:gd name="T8" fmla="*/ 73 w 146"/>
              <a:gd name="T9" fmla="*/ 146 h 146"/>
              <a:gd name="T10" fmla="*/ 37 w 146"/>
              <a:gd name="T11" fmla="*/ 136 h 146"/>
              <a:gd name="T12" fmla="*/ 10 w 146"/>
              <a:gd name="T13" fmla="*/ 109 h 146"/>
              <a:gd name="T14" fmla="*/ 0 w 146"/>
              <a:gd name="T15" fmla="*/ 73 h 146"/>
              <a:gd name="T16" fmla="*/ 10 w 146"/>
              <a:gd name="T17" fmla="*/ 36 h 146"/>
              <a:gd name="T18" fmla="*/ 37 w 146"/>
              <a:gd name="T19" fmla="*/ 10 h 146"/>
              <a:gd name="T20" fmla="*/ 73 w 146"/>
              <a:gd name="T21" fmla="*/ 0 h 146"/>
              <a:gd name="T22" fmla="*/ 110 w 146"/>
              <a:gd name="T23" fmla="*/ 10 h 146"/>
              <a:gd name="T24" fmla="*/ 136 w 146"/>
              <a:gd name="T25" fmla="*/ 36 h 146"/>
              <a:gd name="T26" fmla="*/ 122 w 146"/>
              <a:gd name="T27" fmla="*/ 73 h 146"/>
              <a:gd name="T28" fmla="*/ 120 w 146"/>
              <a:gd name="T29" fmla="*/ 69 h 146"/>
              <a:gd name="T30" fmla="*/ 86 w 146"/>
              <a:gd name="T31" fmla="*/ 34 h 146"/>
              <a:gd name="T32" fmla="*/ 77 w 146"/>
              <a:gd name="T33" fmla="*/ 26 h 146"/>
              <a:gd name="T34" fmla="*/ 73 w 146"/>
              <a:gd name="T35" fmla="*/ 24 h 146"/>
              <a:gd name="T36" fmla="*/ 69 w 146"/>
              <a:gd name="T37" fmla="*/ 26 h 146"/>
              <a:gd name="T38" fmla="*/ 60 w 146"/>
              <a:gd name="T39" fmla="*/ 34 h 146"/>
              <a:gd name="T40" fmla="*/ 26 w 146"/>
              <a:gd name="T41" fmla="*/ 69 h 146"/>
              <a:gd name="T42" fmla="*/ 24 w 146"/>
              <a:gd name="T43" fmla="*/ 73 h 146"/>
              <a:gd name="T44" fmla="*/ 26 w 146"/>
              <a:gd name="T45" fmla="*/ 77 h 146"/>
              <a:gd name="T46" fmla="*/ 35 w 146"/>
              <a:gd name="T47" fmla="*/ 86 h 146"/>
              <a:gd name="T48" fmla="*/ 39 w 146"/>
              <a:gd name="T49" fmla="*/ 87 h 146"/>
              <a:gd name="T50" fmla="*/ 43 w 146"/>
              <a:gd name="T51" fmla="*/ 86 h 146"/>
              <a:gd name="T52" fmla="*/ 61 w 146"/>
              <a:gd name="T53" fmla="*/ 68 h 146"/>
              <a:gd name="T54" fmla="*/ 61 w 146"/>
              <a:gd name="T55" fmla="*/ 115 h 146"/>
              <a:gd name="T56" fmla="*/ 63 w 146"/>
              <a:gd name="T57" fmla="*/ 120 h 146"/>
              <a:gd name="T58" fmla="*/ 67 w 146"/>
              <a:gd name="T59" fmla="*/ 121 h 146"/>
              <a:gd name="T60" fmla="*/ 79 w 146"/>
              <a:gd name="T61" fmla="*/ 121 h 146"/>
              <a:gd name="T62" fmla="*/ 83 w 146"/>
              <a:gd name="T63" fmla="*/ 120 h 146"/>
              <a:gd name="T64" fmla="*/ 85 w 146"/>
              <a:gd name="T65" fmla="*/ 115 h 146"/>
              <a:gd name="T66" fmla="*/ 85 w 146"/>
              <a:gd name="T67" fmla="*/ 68 h 146"/>
              <a:gd name="T68" fmla="*/ 103 w 146"/>
              <a:gd name="T69" fmla="*/ 86 h 146"/>
              <a:gd name="T70" fmla="*/ 107 w 146"/>
              <a:gd name="T71" fmla="*/ 88 h 146"/>
              <a:gd name="T72" fmla="*/ 112 w 146"/>
              <a:gd name="T73" fmla="*/ 86 h 146"/>
              <a:gd name="T74" fmla="*/ 120 w 146"/>
              <a:gd name="T75" fmla="*/ 77 h 146"/>
              <a:gd name="T76" fmla="*/ 122 w 146"/>
              <a:gd name="T77" fmla="*/ 7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6" h="146">
                <a:moveTo>
                  <a:pt x="136" y="36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1"/>
                  <a:pt x="121" y="129"/>
                  <a:pt x="110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5" y="129"/>
                  <a:pt x="17" y="121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5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10" y="10"/>
                </a:cubicBezTo>
                <a:cubicBezTo>
                  <a:pt x="121" y="17"/>
                  <a:pt x="129" y="25"/>
                  <a:pt x="136" y="36"/>
                </a:cubicBezTo>
                <a:close/>
                <a:moveTo>
                  <a:pt x="122" y="73"/>
                </a:moveTo>
                <a:cubicBezTo>
                  <a:pt x="122" y="71"/>
                  <a:pt x="121" y="70"/>
                  <a:pt x="120" y="69"/>
                </a:cubicBezTo>
                <a:cubicBezTo>
                  <a:pt x="86" y="34"/>
                  <a:pt x="86" y="34"/>
                  <a:pt x="86" y="34"/>
                </a:cubicBezTo>
                <a:cubicBezTo>
                  <a:pt x="77" y="26"/>
                  <a:pt x="77" y="26"/>
                  <a:pt x="77" y="26"/>
                </a:cubicBezTo>
                <a:cubicBezTo>
                  <a:pt x="76" y="25"/>
                  <a:pt x="75" y="24"/>
                  <a:pt x="73" y="24"/>
                </a:cubicBezTo>
                <a:cubicBezTo>
                  <a:pt x="71" y="24"/>
                  <a:pt x="70" y="25"/>
                  <a:pt x="69" y="26"/>
                </a:cubicBezTo>
                <a:cubicBezTo>
                  <a:pt x="60" y="34"/>
                  <a:pt x="60" y="34"/>
                  <a:pt x="60" y="34"/>
                </a:cubicBezTo>
                <a:cubicBezTo>
                  <a:pt x="26" y="69"/>
                  <a:pt x="26" y="69"/>
                  <a:pt x="26" y="69"/>
                </a:cubicBezTo>
                <a:cubicBezTo>
                  <a:pt x="25" y="70"/>
                  <a:pt x="24" y="71"/>
                  <a:pt x="24" y="73"/>
                </a:cubicBezTo>
                <a:cubicBezTo>
                  <a:pt x="24" y="75"/>
                  <a:pt x="25" y="76"/>
                  <a:pt x="26" y="77"/>
                </a:cubicBezTo>
                <a:cubicBezTo>
                  <a:pt x="35" y="86"/>
                  <a:pt x="35" y="86"/>
                  <a:pt x="35" y="86"/>
                </a:cubicBezTo>
                <a:cubicBezTo>
                  <a:pt x="36" y="87"/>
                  <a:pt x="37" y="87"/>
                  <a:pt x="39" y="87"/>
                </a:cubicBezTo>
                <a:cubicBezTo>
                  <a:pt x="41" y="87"/>
                  <a:pt x="42" y="87"/>
                  <a:pt x="43" y="86"/>
                </a:cubicBezTo>
                <a:cubicBezTo>
                  <a:pt x="61" y="68"/>
                  <a:pt x="61" y="68"/>
                  <a:pt x="61" y="68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61" y="117"/>
                  <a:pt x="62" y="118"/>
                  <a:pt x="63" y="120"/>
                </a:cubicBezTo>
                <a:cubicBezTo>
                  <a:pt x="64" y="121"/>
                  <a:pt x="65" y="121"/>
                  <a:pt x="67" y="121"/>
                </a:cubicBezTo>
                <a:cubicBezTo>
                  <a:pt x="79" y="121"/>
                  <a:pt x="79" y="121"/>
                  <a:pt x="79" y="121"/>
                </a:cubicBezTo>
                <a:cubicBezTo>
                  <a:pt x="81" y="121"/>
                  <a:pt x="82" y="121"/>
                  <a:pt x="83" y="120"/>
                </a:cubicBezTo>
                <a:cubicBezTo>
                  <a:pt x="85" y="118"/>
                  <a:pt x="85" y="117"/>
                  <a:pt x="85" y="115"/>
                </a:cubicBezTo>
                <a:cubicBezTo>
                  <a:pt x="85" y="68"/>
                  <a:pt x="85" y="68"/>
                  <a:pt x="85" y="68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104" y="87"/>
                  <a:pt x="106" y="88"/>
                  <a:pt x="107" y="88"/>
                </a:cubicBezTo>
                <a:cubicBezTo>
                  <a:pt x="109" y="88"/>
                  <a:pt x="110" y="87"/>
                  <a:pt x="112" y="86"/>
                </a:cubicBezTo>
                <a:cubicBezTo>
                  <a:pt x="120" y="77"/>
                  <a:pt x="120" y="77"/>
                  <a:pt x="120" y="77"/>
                </a:cubicBezTo>
                <a:cubicBezTo>
                  <a:pt x="121" y="76"/>
                  <a:pt x="122" y="75"/>
                  <a:pt x="122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64" name="Freeform 166">
            <a:extLst>
              <a:ext uri="{FF2B5EF4-FFF2-40B4-BE49-F238E27FC236}">
                <a16:creationId xmlns:a16="http://schemas.microsoft.com/office/drawing/2014/main" id="{73745424-F422-4324-A830-E3BA80D102F7}"/>
              </a:ext>
            </a:extLst>
          </p:cNvPr>
          <p:cNvSpPr>
            <a:spLocks noEditPoints="1"/>
          </p:cNvSpPr>
          <p:nvPr/>
        </p:nvSpPr>
        <p:spPr bwMode="auto">
          <a:xfrm>
            <a:off x="3895018" y="3500990"/>
            <a:ext cx="350740" cy="350740"/>
          </a:xfrm>
          <a:custGeom>
            <a:avLst/>
            <a:gdLst>
              <a:gd name="T0" fmla="*/ 136 w 146"/>
              <a:gd name="T1" fmla="*/ 36 h 146"/>
              <a:gd name="T2" fmla="*/ 146 w 146"/>
              <a:gd name="T3" fmla="*/ 73 h 146"/>
              <a:gd name="T4" fmla="*/ 136 w 146"/>
              <a:gd name="T5" fmla="*/ 109 h 146"/>
              <a:gd name="T6" fmla="*/ 110 w 146"/>
              <a:gd name="T7" fmla="*/ 136 h 146"/>
              <a:gd name="T8" fmla="*/ 73 w 146"/>
              <a:gd name="T9" fmla="*/ 146 h 146"/>
              <a:gd name="T10" fmla="*/ 37 w 146"/>
              <a:gd name="T11" fmla="*/ 136 h 146"/>
              <a:gd name="T12" fmla="*/ 10 w 146"/>
              <a:gd name="T13" fmla="*/ 109 h 146"/>
              <a:gd name="T14" fmla="*/ 0 w 146"/>
              <a:gd name="T15" fmla="*/ 73 h 146"/>
              <a:gd name="T16" fmla="*/ 10 w 146"/>
              <a:gd name="T17" fmla="*/ 36 h 146"/>
              <a:gd name="T18" fmla="*/ 37 w 146"/>
              <a:gd name="T19" fmla="*/ 10 h 146"/>
              <a:gd name="T20" fmla="*/ 73 w 146"/>
              <a:gd name="T21" fmla="*/ 0 h 146"/>
              <a:gd name="T22" fmla="*/ 110 w 146"/>
              <a:gd name="T23" fmla="*/ 10 h 146"/>
              <a:gd name="T24" fmla="*/ 136 w 146"/>
              <a:gd name="T25" fmla="*/ 36 h 146"/>
              <a:gd name="T26" fmla="*/ 122 w 146"/>
              <a:gd name="T27" fmla="*/ 73 h 146"/>
              <a:gd name="T28" fmla="*/ 120 w 146"/>
              <a:gd name="T29" fmla="*/ 69 h 146"/>
              <a:gd name="T30" fmla="*/ 112 w 146"/>
              <a:gd name="T31" fmla="*/ 60 h 146"/>
              <a:gd name="T32" fmla="*/ 107 w 146"/>
              <a:gd name="T33" fmla="*/ 58 h 146"/>
              <a:gd name="T34" fmla="*/ 103 w 146"/>
              <a:gd name="T35" fmla="*/ 60 h 146"/>
              <a:gd name="T36" fmla="*/ 85 w 146"/>
              <a:gd name="T37" fmla="*/ 78 h 146"/>
              <a:gd name="T38" fmla="*/ 85 w 146"/>
              <a:gd name="T39" fmla="*/ 31 h 146"/>
              <a:gd name="T40" fmla="*/ 83 w 146"/>
              <a:gd name="T41" fmla="*/ 26 h 146"/>
              <a:gd name="T42" fmla="*/ 79 w 146"/>
              <a:gd name="T43" fmla="*/ 25 h 146"/>
              <a:gd name="T44" fmla="*/ 67 w 146"/>
              <a:gd name="T45" fmla="*/ 25 h 146"/>
              <a:gd name="T46" fmla="*/ 63 w 146"/>
              <a:gd name="T47" fmla="*/ 26 h 146"/>
              <a:gd name="T48" fmla="*/ 61 w 146"/>
              <a:gd name="T49" fmla="*/ 31 h 146"/>
              <a:gd name="T50" fmla="*/ 61 w 146"/>
              <a:gd name="T51" fmla="*/ 78 h 146"/>
              <a:gd name="T52" fmla="*/ 43 w 146"/>
              <a:gd name="T53" fmla="*/ 60 h 146"/>
              <a:gd name="T54" fmla="*/ 39 w 146"/>
              <a:gd name="T55" fmla="*/ 58 h 146"/>
              <a:gd name="T56" fmla="*/ 35 w 146"/>
              <a:gd name="T57" fmla="*/ 60 h 146"/>
              <a:gd name="T58" fmla="*/ 26 w 146"/>
              <a:gd name="T59" fmla="*/ 69 h 146"/>
              <a:gd name="T60" fmla="*/ 24 w 146"/>
              <a:gd name="T61" fmla="*/ 73 h 146"/>
              <a:gd name="T62" fmla="*/ 26 w 146"/>
              <a:gd name="T63" fmla="*/ 77 h 146"/>
              <a:gd name="T64" fmla="*/ 60 w 146"/>
              <a:gd name="T65" fmla="*/ 112 h 146"/>
              <a:gd name="T66" fmla="*/ 69 w 146"/>
              <a:gd name="T67" fmla="*/ 120 h 146"/>
              <a:gd name="T68" fmla="*/ 73 w 146"/>
              <a:gd name="T69" fmla="*/ 122 h 146"/>
              <a:gd name="T70" fmla="*/ 77 w 146"/>
              <a:gd name="T71" fmla="*/ 120 h 146"/>
              <a:gd name="T72" fmla="*/ 86 w 146"/>
              <a:gd name="T73" fmla="*/ 112 h 146"/>
              <a:gd name="T74" fmla="*/ 120 w 146"/>
              <a:gd name="T75" fmla="*/ 77 h 146"/>
              <a:gd name="T76" fmla="*/ 122 w 146"/>
              <a:gd name="T77" fmla="*/ 7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6" h="146">
                <a:moveTo>
                  <a:pt x="136" y="36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1"/>
                  <a:pt x="121" y="129"/>
                  <a:pt x="110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6" y="129"/>
                  <a:pt x="17" y="121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6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10" y="10"/>
                </a:cubicBezTo>
                <a:cubicBezTo>
                  <a:pt x="121" y="17"/>
                  <a:pt x="129" y="25"/>
                  <a:pt x="136" y="36"/>
                </a:cubicBezTo>
                <a:close/>
                <a:moveTo>
                  <a:pt x="122" y="73"/>
                </a:moveTo>
                <a:cubicBezTo>
                  <a:pt x="122" y="71"/>
                  <a:pt x="121" y="70"/>
                  <a:pt x="120" y="69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10" y="59"/>
                  <a:pt x="109" y="58"/>
                  <a:pt x="107" y="58"/>
                </a:cubicBezTo>
                <a:cubicBezTo>
                  <a:pt x="106" y="58"/>
                  <a:pt x="104" y="59"/>
                  <a:pt x="103" y="60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29"/>
                  <a:pt x="85" y="28"/>
                  <a:pt x="83" y="26"/>
                </a:cubicBezTo>
                <a:cubicBezTo>
                  <a:pt x="82" y="25"/>
                  <a:pt x="81" y="25"/>
                  <a:pt x="79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5" y="25"/>
                  <a:pt x="64" y="25"/>
                  <a:pt x="63" y="26"/>
                </a:cubicBezTo>
                <a:cubicBezTo>
                  <a:pt x="62" y="28"/>
                  <a:pt x="61" y="29"/>
                  <a:pt x="61" y="31"/>
                </a:cubicBezTo>
                <a:cubicBezTo>
                  <a:pt x="61" y="78"/>
                  <a:pt x="61" y="78"/>
                  <a:pt x="61" y="78"/>
                </a:cubicBezTo>
                <a:cubicBezTo>
                  <a:pt x="43" y="60"/>
                  <a:pt x="43" y="60"/>
                  <a:pt x="43" y="60"/>
                </a:cubicBezTo>
                <a:cubicBezTo>
                  <a:pt x="42" y="59"/>
                  <a:pt x="41" y="58"/>
                  <a:pt x="39" y="58"/>
                </a:cubicBezTo>
                <a:cubicBezTo>
                  <a:pt x="37" y="58"/>
                  <a:pt x="36" y="59"/>
                  <a:pt x="35" y="60"/>
                </a:cubicBezTo>
                <a:cubicBezTo>
                  <a:pt x="26" y="69"/>
                  <a:pt x="26" y="69"/>
                  <a:pt x="26" y="69"/>
                </a:cubicBezTo>
                <a:cubicBezTo>
                  <a:pt x="25" y="70"/>
                  <a:pt x="24" y="71"/>
                  <a:pt x="24" y="73"/>
                </a:cubicBezTo>
                <a:cubicBezTo>
                  <a:pt x="24" y="75"/>
                  <a:pt x="25" y="76"/>
                  <a:pt x="26" y="77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69" y="120"/>
                  <a:pt x="69" y="120"/>
                  <a:pt x="69" y="120"/>
                </a:cubicBezTo>
                <a:cubicBezTo>
                  <a:pt x="70" y="121"/>
                  <a:pt x="71" y="122"/>
                  <a:pt x="73" y="122"/>
                </a:cubicBezTo>
                <a:cubicBezTo>
                  <a:pt x="75" y="122"/>
                  <a:pt x="76" y="121"/>
                  <a:pt x="77" y="120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120" y="77"/>
                  <a:pt x="120" y="77"/>
                  <a:pt x="120" y="77"/>
                </a:cubicBezTo>
                <a:cubicBezTo>
                  <a:pt x="121" y="76"/>
                  <a:pt x="122" y="75"/>
                  <a:pt x="122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65" name="Freeform 167">
            <a:extLst>
              <a:ext uri="{FF2B5EF4-FFF2-40B4-BE49-F238E27FC236}">
                <a16:creationId xmlns:a16="http://schemas.microsoft.com/office/drawing/2014/main" id="{C749999B-4E82-4D11-A7A0-E3CB4F0485EF}"/>
              </a:ext>
            </a:extLst>
          </p:cNvPr>
          <p:cNvSpPr>
            <a:spLocks noEditPoints="1"/>
          </p:cNvSpPr>
          <p:nvPr/>
        </p:nvSpPr>
        <p:spPr bwMode="auto">
          <a:xfrm>
            <a:off x="4343383" y="3500990"/>
            <a:ext cx="347122" cy="350740"/>
          </a:xfrm>
          <a:custGeom>
            <a:avLst/>
            <a:gdLst>
              <a:gd name="T0" fmla="*/ 136 w 146"/>
              <a:gd name="T1" fmla="*/ 109 h 146"/>
              <a:gd name="T2" fmla="*/ 10 w 146"/>
              <a:gd name="T3" fmla="*/ 36 h 146"/>
              <a:gd name="T4" fmla="*/ 98 w 146"/>
              <a:gd name="T5" fmla="*/ 50 h 146"/>
              <a:gd name="T6" fmla="*/ 112 w 146"/>
              <a:gd name="T7" fmla="*/ 45 h 146"/>
              <a:gd name="T8" fmla="*/ 112 w 146"/>
              <a:gd name="T9" fmla="*/ 40 h 146"/>
              <a:gd name="T10" fmla="*/ 107 w 146"/>
              <a:gd name="T11" fmla="*/ 36 h 146"/>
              <a:gd name="T12" fmla="*/ 104 w 146"/>
              <a:gd name="T13" fmla="*/ 32 h 146"/>
              <a:gd name="T14" fmla="*/ 101 w 146"/>
              <a:gd name="T15" fmla="*/ 34 h 146"/>
              <a:gd name="T16" fmla="*/ 98 w 146"/>
              <a:gd name="T17" fmla="*/ 33 h 146"/>
              <a:gd name="T18" fmla="*/ 91 w 146"/>
              <a:gd name="T19" fmla="*/ 28 h 146"/>
              <a:gd name="T20" fmla="*/ 87 w 146"/>
              <a:gd name="T21" fmla="*/ 34 h 146"/>
              <a:gd name="T22" fmla="*/ 87 w 146"/>
              <a:gd name="T23" fmla="*/ 43 h 146"/>
              <a:gd name="T24" fmla="*/ 83 w 146"/>
              <a:gd name="T25" fmla="*/ 45 h 146"/>
              <a:gd name="T26" fmla="*/ 68 w 146"/>
              <a:gd name="T27" fmla="*/ 35 h 146"/>
              <a:gd name="T28" fmla="*/ 70 w 146"/>
              <a:gd name="T29" fmla="*/ 27 h 146"/>
              <a:gd name="T30" fmla="*/ 79 w 146"/>
              <a:gd name="T31" fmla="*/ 22 h 146"/>
              <a:gd name="T32" fmla="*/ 78 w 146"/>
              <a:gd name="T33" fmla="*/ 18 h 146"/>
              <a:gd name="T34" fmla="*/ 73 w 146"/>
              <a:gd name="T35" fmla="*/ 18 h 146"/>
              <a:gd name="T36" fmla="*/ 64 w 146"/>
              <a:gd name="T37" fmla="*/ 15 h 146"/>
              <a:gd name="T38" fmla="*/ 68 w 146"/>
              <a:gd name="T39" fmla="*/ 19 h 146"/>
              <a:gd name="T40" fmla="*/ 64 w 146"/>
              <a:gd name="T41" fmla="*/ 21 h 146"/>
              <a:gd name="T42" fmla="*/ 55 w 146"/>
              <a:gd name="T43" fmla="*/ 19 h 146"/>
              <a:gd name="T44" fmla="*/ 46 w 146"/>
              <a:gd name="T45" fmla="*/ 19 h 146"/>
              <a:gd name="T46" fmla="*/ 52 w 146"/>
              <a:gd name="T47" fmla="*/ 19 h 146"/>
              <a:gd name="T48" fmla="*/ 44 w 146"/>
              <a:gd name="T49" fmla="*/ 20 h 146"/>
              <a:gd name="T50" fmla="*/ 25 w 146"/>
              <a:gd name="T51" fmla="*/ 45 h 146"/>
              <a:gd name="T52" fmla="*/ 29 w 146"/>
              <a:gd name="T53" fmla="*/ 52 h 146"/>
              <a:gd name="T54" fmla="*/ 29 w 146"/>
              <a:gd name="T55" fmla="*/ 63 h 146"/>
              <a:gd name="T56" fmla="*/ 37 w 146"/>
              <a:gd name="T57" fmla="*/ 73 h 146"/>
              <a:gd name="T58" fmla="*/ 41 w 146"/>
              <a:gd name="T59" fmla="*/ 81 h 146"/>
              <a:gd name="T60" fmla="*/ 43 w 146"/>
              <a:gd name="T61" fmla="*/ 80 h 146"/>
              <a:gd name="T62" fmla="*/ 42 w 146"/>
              <a:gd name="T63" fmla="*/ 76 h 146"/>
              <a:gd name="T64" fmla="*/ 48 w 146"/>
              <a:gd name="T65" fmla="*/ 84 h 146"/>
              <a:gd name="T66" fmla="*/ 53 w 146"/>
              <a:gd name="T67" fmla="*/ 94 h 146"/>
              <a:gd name="T68" fmla="*/ 63 w 146"/>
              <a:gd name="T69" fmla="*/ 99 h 146"/>
              <a:gd name="T70" fmla="*/ 75 w 146"/>
              <a:gd name="T71" fmla="*/ 104 h 146"/>
              <a:gd name="T72" fmla="*/ 82 w 146"/>
              <a:gd name="T73" fmla="*/ 109 h 146"/>
              <a:gd name="T74" fmla="*/ 80 w 146"/>
              <a:gd name="T75" fmla="*/ 106 h 146"/>
              <a:gd name="T76" fmla="*/ 81 w 146"/>
              <a:gd name="T77" fmla="*/ 101 h 146"/>
              <a:gd name="T78" fmla="*/ 75 w 146"/>
              <a:gd name="T79" fmla="*/ 99 h 146"/>
              <a:gd name="T80" fmla="*/ 76 w 146"/>
              <a:gd name="T81" fmla="*/ 92 h 146"/>
              <a:gd name="T82" fmla="*/ 70 w 146"/>
              <a:gd name="T83" fmla="*/ 95 h 146"/>
              <a:gd name="T84" fmla="*/ 63 w 146"/>
              <a:gd name="T85" fmla="*/ 84 h 146"/>
              <a:gd name="T86" fmla="*/ 65 w 146"/>
              <a:gd name="T87" fmla="*/ 79 h 146"/>
              <a:gd name="T88" fmla="*/ 72 w 146"/>
              <a:gd name="T89" fmla="*/ 78 h 146"/>
              <a:gd name="T90" fmla="*/ 78 w 146"/>
              <a:gd name="T91" fmla="*/ 78 h 146"/>
              <a:gd name="T92" fmla="*/ 84 w 146"/>
              <a:gd name="T93" fmla="*/ 84 h 146"/>
              <a:gd name="T94" fmla="*/ 84 w 146"/>
              <a:gd name="T95" fmla="*/ 78 h 146"/>
              <a:gd name="T96" fmla="*/ 87 w 146"/>
              <a:gd name="T97" fmla="*/ 72 h 146"/>
              <a:gd name="T98" fmla="*/ 88 w 146"/>
              <a:gd name="T99" fmla="*/ 65 h 146"/>
              <a:gd name="T100" fmla="*/ 96 w 146"/>
              <a:gd name="T101" fmla="*/ 60 h 146"/>
              <a:gd name="T102" fmla="*/ 101 w 146"/>
              <a:gd name="T103" fmla="*/ 55 h 146"/>
              <a:gd name="T104" fmla="*/ 103 w 146"/>
              <a:gd name="T105" fmla="*/ 50 h 146"/>
              <a:gd name="T106" fmla="*/ 116 w 146"/>
              <a:gd name="T107" fmla="*/ 114 h 146"/>
              <a:gd name="T108" fmla="*/ 109 w 146"/>
              <a:gd name="T109" fmla="*/ 110 h 146"/>
              <a:gd name="T110" fmla="*/ 105 w 146"/>
              <a:gd name="T111" fmla="*/ 108 h 146"/>
              <a:gd name="T112" fmla="*/ 99 w 146"/>
              <a:gd name="T113" fmla="*/ 107 h 146"/>
              <a:gd name="T114" fmla="*/ 95 w 146"/>
              <a:gd name="T115" fmla="*/ 107 h 146"/>
              <a:gd name="T116" fmla="*/ 91 w 146"/>
              <a:gd name="T117" fmla="*/ 108 h 146"/>
              <a:gd name="T118" fmla="*/ 87 w 146"/>
              <a:gd name="T119" fmla="*/ 113 h 146"/>
              <a:gd name="T120" fmla="*/ 83 w 146"/>
              <a:gd name="T121" fmla="*/ 13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6" h="146">
                <a:moveTo>
                  <a:pt x="37" y="10"/>
                </a:move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10" y="10"/>
                </a:cubicBezTo>
                <a:cubicBezTo>
                  <a:pt x="121" y="17"/>
                  <a:pt x="129" y="25"/>
                  <a:pt x="136" y="36"/>
                </a:cubicBez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1"/>
                  <a:pt x="121" y="129"/>
                  <a:pt x="110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6" y="129"/>
                  <a:pt x="17" y="121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6" y="17"/>
                  <a:pt x="37" y="10"/>
                </a:cubicBezTo>
                <a:close/>
                <a:moveTo>
                  <a:pt x="99" y="50"/>
                </a:moveTo>
                <a:cubicBezTo>
                  <a:pt x="99" y="50"/>
                  <a:pt x="99" y="50"/>
                  <a:pt x="98" y="50"/>
                </a:cubicBezTo>
                <a:cubicBezTo>
                  <a:pt x="98" y="51"/>
                  <a:pt x="97" y="51"/>
                  <a:pt x="97" y="51"/>
                </a:cubicBezTo>
                <a:cubicBezTo>
                  <a:pt x="97" y="51"/>
                  <a:pt x="97" y="51"/>
                  <a:pt x="97" y="51"/>
                </a:cubicBezTo>
                <a:cubicBezTo>
                  <a:pt x="97" y="51"/>
                  <a:pt x="98" y="50"/>
                  <a:pt x="98" y="50"/>
                </a:cubicBezTo>
                <a:cubicBezTo>
                  <a:pt x="98" y="49"/>
                  <a:pt x="98" y="49"/>
                  <a:pt x="98" y="49"/>
                </a:cubicBezTo>
                <a:cubicBezTo>
                  <a:pt x="98" y="49"/>
                  <a:pt x="99" y="48"/>
                  <a:pt x="100" y="48"/>
                </a:cubicBezTo>
                <a:cubicBezTo>
                  <a:pt x="101" y="47"/>
                  <a:pt x="103" y="47"/>
                  <a:pt x="105" y="47"/>
                </a:cubicBezTo>
                <a:cubicBezTo>
                  <a:pt x="107" y="46"/>
                  <a:pt x="109" y="46"/>
                  <a:pt x="110" y="48"/>
                </a:cubicBezTo>
                <a:cubicBezTo>
                  <a:pt x="110" y="48"/>
                  <a:pt x="110" y="47"/>
                  <a:pt x="111" y="46"/>
                </a:cubicBezTo>
                <a:cubicBezTo>
                  <a:pt x="112" y="46"/>
                  <a:pt x="112" y="45"/>
                  <a:pt x="112" y="45"/>
                </a:cubicBezTo>
                <a:cubicBezTo>
                  <a:pt x="112" y="45"/>
                  <a:pt x="113" y="45"/>
                  <a:pt x="114" y="45"/>
                </a:cubicBezTo>
                <a:cubicBezTo>
                  <a:pt x="114" y="45"/>
                  <a:pt x="115" y="45"/>
                  <a:pt x="115" y="44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14" y="42"/>
                  <a:pt x="114" y="42"/>
                  <a:pt x="114" y="41"/>
                </a:cubicBezTo>
                <a:cubicBezTo>
                  <a:pt x="113" y="41"/>
                  <a:pt x="113" y="40"/>
                  <a:pt x="113" y="39"/>
                </a:cubicBezTo>
                <a:cubicBezTo>
                  <a:pt x="113" y="40"/>
                  <a:pt x="113" y="40"/>
                  <a:pt x="112" y="40"/>
                </a:cubicBezTo>
                <a:cubicBezTo>
                  <a:pt x="112" y="40"/>
                  <a:pt x="112" y="40"/>
                  <a:pt x="112" y="39"/>
                </a:cubicBezTo>
                <a:cubicBezTo>
                  <a:pt x="112" y="39"/>
                  <a:pt x="111" y="39"/>
                  <a:pt x="111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8" y="39"/>
                  <a:pt x="108" y="38"/>
                  <a:pt x="108" y="37"/>
                </a:cubicBezTo>
                <a:cubicBezTo>
                  <a:pt x="108" y="37"/>
                  <a:pt x="107" y="36"/>
                  <a:pt x="107" y="36"/>
                </a:cubicBezTo>
                <a:cubicBezTo>
                  <a:pt x="107" y="36"/>
                  <a:pt x="107" y="35"/>
                  <a:pt x="107" y="35"/>
                </a:cubicBezTo>
                <a:cubicBezTo>
                  <a:pt x="106" y="35"/>
                  <a:pt x="106" y="34"/>
                  <a:pt x="106" y="34"/>
                </a:cubicBezTo>
                <a:cubicBezTo>
                  <a:pt x="106" y="34"/>
                  <a:pt x="105" y="34"/>
                  <a:pt x="105" y="33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5" y="33"/>
                  <a:pt x="105" y="32"/>
                  <a:pt x="105" y="32"/>
                </a:cubicBezTo>
                <a:cubicBezTo>
                  <a:pt x="105" y="32"/>
                  <a:pt x="104" y="32"/>
                  <a:pt x="104" y="32"/>
                </a:cubicBezTo>
                <a:cubicBezTo>
                  <a:pt x="104" y="32"/>
                  <a:pt x="104" y="32"/>
                  <a:pt x="104" y="33"/>
                </a:cubicBezTo>
                <a:cubicBezTo>
                  <a:pt x="103" y="33"/>
                  <a:pt x="103" y="33"/>
                  <a:pt x="103" y="34"/>
                </a:cubicBezTo>
                <a:cubicBezTo>
                  <a:pt x="103" y="34"/>
                  <a:pt x="102" y="34"/>
                  <a:pt x="102" y="34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4"/>
                  <a:pt x="102" y="34"/>
                  <a:pt x="101" y="34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34"/>
                  <a:pt x="101" y="34"/>
                  <a:pt x="101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99" y="35"/>
                  <a:pt x="99" y="35"/>
                  <a:pt x="99" y="35"/>
                </a:cubicBezTo>
                <a:cubicBezTo>
                  <a:pt x="100" y="35"/>
                  <a:pt x="100" y="34"/>
                  <a:pt x="99" y="34"/>
                </a:cubicBezTo>
                <a:cubicBezTo>
                  <a:pt x="98" y="34"/>
                  <a:pt x="98" y="34"/>
                  <a:pt x="97" y="34"/>
                </a:cubicBezTo>
                <a:cubicBezTo>
                  <a:pt x="98" y="33"/>
                  <a:pt x="98" y="33"/>
                  <a:pt x="98" y="33"/>
                </a:cubicBezTo>
                <a:cubicBezTo>
                  <a:pt x="98" y="32"/>
                  <a:pt x="98" y="32"/>
                  <a:pt x="97" y="31"/>
                </a:cubicBezTo>
                <a:cubicBezTo>
                  <a:pt x="98" y="31"/>
                  <a:pt x="98" y="31"/>
                  <a:pt x="98" y="31"/>
                </a:cubicBezTo>
                <a:cubicBezTo>
                  <a:pt x="98" y="31"/>
                  <a:pt x="97" y="31"/>
                  <a:pt x="97" y="30"/>
                </a:cubicBezTo>
                <a:cubicBezTo>
                  <a:pt x="96" y="30"/>
                  <a:pt x="96" y="30"/>
                  <a:pt x="95" y="30"/>
                </a:cubicBezTo>
                <a:cubicBezTo>
                  <a:pt x="95" y="29"/>
                  <a:pt x="94" y="29"/>
                  <a:pt x="94" y="29"/>
                </a:cubicBezTo>
                <a:cubicBezTo>
                  <a:pt x="93" y="29"/>
                  <a:pt x="92" y="28"/>
                  <a:pt x="91" y="28"/>
                </a:cubicBezTo>
                <a:cubicBezTo>
                  <a:pt x="89" y="28"/>
                  <a:pt x="88" y="28"/>
                  <a:pt x="88" y="28"/>
                </a:cubicBezTo>
                <a:cubicBezTo>
                  <a:pt x="87" y="29"/>
                  <a:pt x="87" y="29"/>
                  <a:pt x="87" y="29"/>
                </a:cubicBezTo>
                <a:cubicBezTo>
                  <a:pt x="87" y="29"/>
                  <a:pt x="87" y="30"/>
                  <a:pt x="88" y="30"/>
                </a:cubicBezTo>
                <a:cubicBezTo>
                  <a:pt x="88" y="31"/>
                  <a:pt x="88" y="31"/>
                  <a:pt x="88" y="32"/>
                </a:cubicBezTo>
                <a:cubicBezTo>
                  <a:pt x="88" y="32"/>
                  <a:pt x="88" y="32"/>
                  <a:pt x="87" y="33"/>
                </a:cubicBezTo>
                <a:cubicBezTo>
                  <a:pt x="87" y="33"/>
                  <a:pt x="87" y="34"/>
                  <a:pt x="87" y="34"/>
                </a:cubicBezTo>
                <a:cubicBezTo>
                  <a:pt x="87" y="34"/>
                  <a:pt x="87" y="35"/>
                  <a:pt x="88" y="35"/>
                </a:cubicBezTo>
                <a:cubicBezTo>
                  <a:pt x="89" y="36"/>
                  <a:pt x="89" y="37"/>
                  <a:pt x="89" y="37"/>
                </a:cubicBezTo>
                <a:cubicBezTo>
                  <a:pt x="89" y="38"/>
                  <a:pt x="88" y="38"/>
                  <a:pt x="88" y="39"/>
                </a:cubicBezTo>
                <a:cubicBezTo>
                  <a:pt x="87" y="40"/>
                  <a:pt x="86" y="40"/>
                  <a:pt x="86" y="40"/>
                </a:cubicBezTo>
                <a:cubicBezTo>
                  <a:pt x="86" y="41"/>
                  <a:pt x="86" y="41"/>
                  <a:pt x="86" y="42"/>
                </a:cubicBezTo>
                <a:cubicBezTo>
                  <a:pt x="86" y="43"/>
                  <a:pt x="86" y="43"/>
                  <a:pt x="87" y="43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44"/>
                  <a:pt x="86" y="45"/>
                  <a:pt x="86" y="45"/>
                </a:cubicBezTo>
                <a:cubicBezTo>
                  <a:pt x="86" y="45"/>
                  <a:pt x="86" y="45"/>
                  <a:pt x="86" y="45"/>
                </a:cubicBezTo>
                <a:cubicBezTo>
                  <a:pt x="85" y="45"/>
                  <a:pt x="85" y="45"/>
                  <a:pt x="85" y="45"/>
                </a:cubicBezTo>
                <a:cubicBezTo>
                  <a:pt x="85" y="45"/>
                  <a:pt x="84" y="45"/>
                  <a:pt x="83" y="45"/>
                </a:cubicBezTo>
                <a:cubicBezTo>
                  <a:pt x="83" y="44"/>
                  <a:pt x="82" y="43"/>
                  <a:pt x="82" y="42"/>
                </a:cubicBezTo>
                <a:cubicBezTo>
                  <a:pt x="82" y="41"/>
                  <a:pt x="81" y="40"/>
                  <a:pt x="81" y="39"/>
                </a:cubicBezTo>
                <a:cubicBezTo>
                  <a:pt x="79" y="39"/>
                  <a:pt x="78" y="39"/>
                  <a:pt x="78" y="39"/>
                </a:cubicBezTo>
                <a:cubicBezTo>
                  <a:pt x="78" y="39"/>
                  <a:pt x="76" y="38"/>
                  <a:pt x="74" y="37"/>
                </a:cubicBezTo>
                <a:cubicBezTo>
                  <a:pt x="72" y="36"/>
                  <a:pt x="71" y="36"/>
                  <a:pt x="68" y="37"/>
                </a:cubicBezTo>
                <a:cubicBezTo>
                  <a:pt x="69" y="36"/>
                  <a:pt x="69" y="36"/>
                  <a:pt x="68" y="35"/>
                </a:cubicBezTo>
                <a:cubicBezTo>
                  <a:pt x="68" y="34"/>
                  <a:pt x="67" y="34"/>
                  <a:pt x="67" y="34"/>
                </a:cubicBezTo>
                <a:cubicBezTo>
                  <a:pt x="67" y="34"/>
                  <a:pt x="67" y="33"/>
                  <a:pt x="67" y="32"/>
                </a:cubicBezTo>
                <a:cubicBezTo>
                  <a:pt x="67" y="32"/>
                  <a:pt x="67" y="31"/>
                  <a:pt x="67" y="31"/>
                </a:cubicBezTo>
                <a:cubicBezTo>
                  <a:pt x="67" y="30"/>
                  <a:pt x="68" y="30"/>
                  <a:pt x="68" y="29"/>
                </a:cubicBezTo>
                <a:cubicBezTo>
                  <a:pt x="68" y="29"/>
                  <a:pt x="69" y="29"/>
                  <a:pt x="69" y="28"/>
                </a:cubicBezTo>
                <a:cubicBezTo>
                  <a:pt x="69" y="28"/>
                  <a:pt x="70" y="27"/>
                  <a:pt x="70" y="27"/>
                </a:cubicBezTo>
                <a:cubicBezTo>
                  <a:pt x="70" y="26"/>
                  <a:pt x="70" y="26"/>
                  <a:pt x="70" y="26"/>
                </a:cubicBezTo>
                <a:cubicBezTo>
                  <a:pt x="72" y="26"/>
                  <a:pt x="74" y="26"/>
                  <a:pt x="75" y="25"/>
                </a:cubicBezTo>
                <a:cubicBezTo>
                  <a:pt x="75" y="25"/>
                  <a:pt x="75" y="24"/>
                  <a:pt x="76" y="24"/>
                </a:cubicBezTo>
                <a:cubicBezTo>
                  <a:pt x="76" y="23"/>
                  <a:pt x="76" y="22"/>
                  <a:pt x="77" y="22"/>
                </a:cubicBezTo>
                <a:cubicBezTo>
                  <a:pt x="77" y="22"/>
                  <a:pt x="78" y="21"/>
                  <a:pt x="78" y="21"/>
                </a:cubicBezTo>
                <a:cubicBezTo>
                  <a:pt x="78" y="21"/>
                  <a:pt x="79" y="22"/>
                  <a:pt x="79" y="22"/>
                </a:cubicBezTo>
                <a:cubicBezTo>
                  <a:pt x="80" y="22"/>
                  <a:pt x="80" y="22"/>
                  <a:pt x="81" y="22"/>
                </a:cubicBezTo>
                <a:cubicBezTo>
                  <a:pt x="82" y="23"/>
                  <a:pt x="82" y="22"/>
                  <a:pt x="82" y="21"/>
                </a:cubicBezTo>
                <a:cubicBezTo>
                  <a:pt x="82" y="21"/>
                  <a:pt x="82" y="20"/>
                  <a:pt x="82" y="20"/>
                </a:cubicBezTo>
                <a:cubicBezTo>
                  <a:pt x="82" y="20"/>
                  <a:pt x="82" y="19"/>
                  <a:pt x="82" y="18"/>
                </a:cubicBezTo>
                <a:cubicBezTo>
                  <a:pt x="81" y="17"/>
                  <a:pt x="81" y="17"/>
                  <a:pt x="81" y="17"/>
                </a:cubicBezTo>
                <a:cubicBezTo>
                  <a:pt x="80" y="17"/>
                  <a:pt x="79" y="17"/>
                  <a:pt x="78" y="18"/>
                </a:cubicBezTo>
                <a:cubicBezTo>
                  <a:pt x="78" y="18"/>
                  <a:pt x="78" y="18"/>
                  <a:pt x="79" y="18"/>
                </a:cubicBezTo>
                <a:cubicBezTo>
                  <a:pt x="79" y="18"/>
                  <a:pt x="78" y="19"/>
                  <a:pt x="78" y="19"/>
                </a:cubicBezTo>
                <a:cubicBezTo>
                  <a:pt x="77" y="20"/>
                  <a:pt x="77" y="21"/>
                  <a:pt x="76" y="21"/>
                </a:cubicBezTo>
                <a:cubicBezTo>
                  <a:pt x="76" y="21"/>
                  <a:pt x="75" y="21"/>
                  <a:pt x="75" y="20"/>
                </a:cubicBezTo>
                <a:cubicBezTo>
                  <a:pt x="75" y="20"/>
                  <a:pt x="74" y="20"/>
                  <a:pt x="74" y="19"/>
                </a:cubicBezTo>
                <a:cubicBezTo>
                  <a:pt x="74" y="18"/>
                  <a:pt x="74" y="18"/>
                  <a:pt x="73" y="18"/>
                </a:cubicBezTo>
                <a:cubicBezTo>
                  <a:pt x="73" y="18"/>
                  <a:pt x="72" y="18"/>
                  <a:pt x="72" y="19"/>
                </a:cubicBezTo>
                <a:cubicBezTo>
                  <a:pt x="72" y="19"/>
                  <a:pt x="72" y="18"/>
                  <a:pt x="71" y="18"/>
                </a:cubicBezTo>
                <a:cubicBezTo>
                  <a:pt x="70" y="17"/>
                  <a:pt x="69" y="17"/>
                  <a:pt x="68" y="17"/>
                </a:cubicBezTo>
                <a:cubicBezTo>
                  <a:pt x="70" y="16"/>
                  <a:pt x="69" y="16"/>
                  <a:pt x="68" y="15"/>
                </a:cubicBezTo>
                <a:cubicBezTo>
                  <a:pt x="67" y="14"/>
                  <a:pt x="67" y="14"/>
                  <a:pt x="66" y="14"/>
                </a:cubicBezTo>
                <a:cubicBezTo>
                  <a:pt x="65" y="14"/>
                  <a:pt x="64" y="14"/>
                  <a:pt x="64" y="15"/>
                </a:cubicBezTo>
                <a:cubicBezTo>
                  <a:pt x="64" y="15"/>
                  <a:pt x="63" y="15"/>
                  <a:pt x="63" y="16"/>
                </a:cubicBezTo>
                <a:cubicBezTo>
                  <a:pt x="63" y="16"/>
                  <a:pt x="64" y="16"/>
                  <a:pt x="64" y="16"/>
                </a:cubicBezTo>
                <a:cubicBezTo>
                  <a:pt x="64" y="17"/>
                  <a:pt x="65" y="17"/>
                  <a:pt x="65" y="17"/>
                </a:cubicBezTo>
                <a:cubicBezTo>
                  <a:pt x="65" y="17"/>
                  <a:pt x="66" y="17"/>
                  <a:pt x="66" y="17"/>
                </a:cubicBezTo>
                <a:cubicBezTo>
                  <a:pt x="66" y="17"/>
                  <a:pt x="67" y="17"/>
                  <a:pt x="67" y="18"/>
                </a:cubicBezTo>
                <a:cubicBezTo>
                  <a:pt x="68" y="18"/>
                  <a:pt x="68" y="19"/>
                  <a:pt x="68" y="19"/>
                </a:cubicBezTo>
                <a:cubicBezTo>
                  <a:pt x="67" y="19"/>
                  <a:pt x="67" y="19"/>
                  <a:pt x="67" y="19"/>
                </a:cubicBezTo>
                <a:cubicBezTo>
                  <a:pt x="66" y="19"/>
                  <a:pt x="66" y="19"/>
                  <a:pt x="66" y="20"/>
                </a:cubicBezTo>
                <a:cubicBezTo>
                  <a:pt x="65" y="20"/>
                  <a:pt x="65" y="20"/>
                  <a:pt x="65" y="20"/>
                </a:cubicBezTo>
                <a:cubicBezTo>
                  <a:pt x="65" y="20"/>
                  <a:pt x="65" y="21"/>
                  <a:pt x="65" y="21"/>
                </a:cubicBezTo>
                <a:cubicBezTo>
                  <a:pt x="65" y="22"/>
                  <a:pt x="65" y="22"/>
                  <a:pt x="65" y="23"/>
                </a:cubicBezTo>
                <a:cubicBezTo>
                  <a:pt x="65" y="22"/>
                  <a:pt x="64" y="22"/>
                  <a:pt x="64" y="21"/>
                </a:cubicBezTo>
                <a:cubicBezTo>
                  <a:pt x="64" y="20"/>
                  <a:pt x="64" y="20"/>
                  <a:pt x="63" y="19"/>
                </a:cubicBezTo>
                <a:cubicBezTo>
                  <a:pt x="64" y="20"/>
                  <a:pt x="63" y="20"/>
                  <a:pt x="61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20"/>
                  <a:pt x="59" y="20"/>
                  <a:pt x="59" y="20"/>
                </a:cubicBezTo>
                <a:cubicBezTo>
                  <a:pt x="58" y="20"/>
                  <a:pt x="57" y="20"/>
                  <a:pt x="57" y="20"/>
                </a:cubicBezTo>
                <a:cubicBezTo>
                  <a:pt x="56" y="20"/>
                  <a:pt x="56" y="20"/>
                  <a:pt x="55" y="19"/>
                </a:cubicBezTo>
                <a:cubicBezTo>
                  <a:pt x="55" y="19"/>
                  <a:pt x="55" y="18"/>
                  <a:pt x="55" y="18"/>
                </a:cubicBezTo>
                <a:cubicBezTo>
                  <a:pt x="55" y="17"/>
                  <a:pt x="56" y="17"/>
                  <a:pt x="56" y="17"/>
                </a:cubicBezTo>
                <a:cubicBezTo>
                  <a:pt x="55" y="17"/>
                  <a:pt x="55" y="17"/>
                  <a:pt x="55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1" y="17"/>
                  <a:pt x="48" y="18"/>
                  <a:pt x="45" y="20"/>
                </a:cubicBezTo>
                <a:cubicBezTo>
                  <a:pt x="45" y="20"/>
                  <a:pt x="46" y="20"/>
                  <a:pt x="46" y="19"/>
                </a:cubicBezTo>
                <a:cubicBezTo>
                  <a:pt x="46" y="19"/>
                  <a:pt x="47" y="19"/>
                  <a:pt x="47" y="19"/>
                </a:cubicBezTo>
                <a:cubicBezTo>
                  <a:pt x="48" y="19"/>
                  <a:pt x="48" y="18"/>
                  <a:pt x="48" y="18"/>
                </a:cubicBezTo>
                <a:cubicBezTo>
                  <a:pt x="50" y="17"/>
                  <a:pt x="52" y="17"/>
                  <a:pt x="52" y="18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8"/>
                  <a:pt x="54" y="19"/>
                  <a:pt x="54" y="20"/>
                </a:cubicBezTo>
                <a:cubicBezTo>
                  <a:pt x="54" y="19"/>
                  <a:pt x="53" y="19"/>
                  <a:pt x="52" y="19"/>
                </a:cubicBezTo>
                <a:cubicBezTo>
                  <a:pt x="50" y="20"/>
                  <a:pt x="50" y="20"/>
                  <a:pt x="50" y="21"/>
                </a:cubicBezTo>
                <a:cubicBezTo>
                  <a:pt x="50" y="21"/>
                  <a:pt x="50" y="22"/>
                  <a:pt x="50" y="22"/>
                </a:cubicBezTo>
                <a:cubicBezTo>
                  <a:pt x="50" y="22"/>
                  <a:pt x="49" y="22"/>
                  <a:pt x="49" y="21"/>
                </a:cubicBezTo>
                <a:cubicBezTo>
                  <a:pt x="48" y="21"/>
                  <a:pt x="48" y="21"/>
                  <a:pt x="48" y="20"/>
                </a:cubicBezTo>
                <a:cubicBezTo>
                  <a:pt x="47" y="20"/>
                  <a:pt x="47" y="20"/>
                  <a:pt x="46" y="20"/>
                </a:cubicBezTo>
                <a:cubicBezTo>
                  <a:pt x="45" y="20"/>
                  <a:pt x="44" y="20"/>
                  <a:pt x="44" y="20"/>
                </a:cubicBezTo>
                <a:cubicBezTo>
                  <a:pt x="35" y="25"/>
                  <a:pt x="27" y="32"/>
                  <a:pt x="22" y="41"/>
                </a:cubicBezTo>
                <a:cubicBezTo>
                  <a:pt x="22" y="41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4" y="43"/>
                  <a:pt x="24" y="43"/>
                  <a:pt x="24" y="44"/>
                </a:cubicBezTo>
                <a:cubicBezTo>
                  <a:pt x="24" y="44"/>
                  <a:pt x="24" y="44"/>
                  <a:pt x="25" y="43"/>
                </a:cubicBezTo>
                <a:cubicBezTo>
                  <a:pt x="25" y="44"/>
                  <a:pt x="25" y="44"/>
                  <a:pt x="25" y="45"/>
                </a:cubicBezTo>
                <a:cubicBezTo>
                  <a:pt x="25" y="45"/>
                  <a:pt x="27" y="46"/>
                  <a:pt x="29" y="48"/>
                </a:cubicBezTo>
                <a:cubicBezTo>
                  <a:pt x="30" y="49"/>
                  <a:pt x="31" y="49"/>
                  <a:pt x="31" y="50"/>
                </a:cubicBezTo>
                <a:cubicBezTo>
                  <a:pt x="31" y="50"/>
                  <a:pt x="31" y="51"/>
                  <a:pt x="30" y="51"/>
                </a:cubicBezTo>
                <a:cubicBezTo>
                  <a:pt x="30" y="51"/>
                  <a:pt x="30" y="51"/>
                  <a:pt x="29" y="50"/>
                </a:cubicBezTo>
                <a:cubicBezTo>
                  <a:pt x="29" y="50"/>
                  <a:pt x="29" y="50"/>
                  <a:pt x="29" y="50"/>
                </a:cubicBezTo>
                <a:cubicBezTo>
                  <a:pt x="28" y="50"/>
                  <a:pt x="28" y="51"/>
                  <a:pt x="29" y="52"/>
                </a:cubicBezTo>
                <a:cubicBezTo>
                  <a:pt x="29" y="53"/>
                  <a:pt x="29" y="53"/>
                  <a:pt x="30" y="53"/>
                </a:cubicBezTo>
                <a:cubicBezTo>
                  <a:pt x="29" y="53"/>
                  <a:pt x="29" y="53"/>
                  <a:pt x="29" y="55"/>
                </a:cubicBezTo>
                <a:cubicBezTo>
                  <a:pt x="29" y="56"/>
                  <a:pt x="28" y="57"/>
                  <a:pt x="28" y="58"/>
                </a:cubicBezTo>
                <a:cubicBezTo>
                  <a:pt x="28" y="59"/>
                  <a:pt x="28" y="60"/>
                  <a:pt x="28" y="60"/>
                </a:cubicBezTo>
                <a:cubicBezTo>
                  <a:pt x="29" y="60"/>
                  <a:pt x="29" y="60"/>
                  <a:pt x="29" y="60"/>
                </a:cubicBezTo>
                <a:cubicBezTo>
                  <a:pt x="28" y="61"/>
                  <a:pt x="29" y="62"/>
                  <a:pt x="29" y="63"/>
                </a:cubicBezTo>
                <a:cubicBezTo>
                  <a:pt x="30" y="65"/>
                  <a:pt x="30" y="65"/>
                  <a:pt x="31" y="65"/>
                </a:cubicBezTo>
                <a:cubicBezTo>
                  <a:pt x="30" y="65"/>
                  <a:pt x="31" y="67"/>
                  <a:pt x="33" y="69"/>
                </a:cubicBezTo>
                <a:cubicBezTo>
                  <a:pt x="33" y="70"/>
                  <a:pt x="34" y="70"/>
                  <a:pt x="34" y="70"/>
                </a:cubicBezTo>
                <a:cubicBezTo>
                  <a:pt x="34" y="70"/>
                  <a:pt x="34" y="71"/>
                  <a:pt x="35" y="71"/>
                </a:cubicBezTo>
                <a:cubicBezTo>
                  <a:pt x="35" y="71"/>
                  <a:pt x="36" y="72"/>
                  <a:pt x="36" y="72"/>
                </a:cubicBezTo>
                <a:cubicBezTo>
                  <a:pt x="37" y="72"/>
                  <a:pt x="37" y="72"/>
                  <a:pt x="37" y="73"/>
                </a:cubicBezTo>
                <a:cubicBezTo>
                  <a:pt x="38" y="73"/>
                  <a:pt x="38" y="74"/>
                  <a:pt x="38" y="75"/>
                </a:cubicBezTo>
                <a:cubicBezTo>
                  <a:pt x="39" y="76"/>
                  <a:pt x="39" y="77"/>
                  <a:pt x="40" y="77"/>
                </a:cubicBezTo>
                <a:cubicBezTo>
                  <a:pt x="39" y="78"/>
                  <a:pt x="40" y="78"/>
                  <a:pt x="40" y="79"/>
                </a:cubicBezTo>
                <a:cubicBezTo>
                  <a:pt x="41" y="80"/>
                  <a:pt x="41" y="81"/>
                  <a:pt x="41" y="81"/>
                </a:cubicBezTo>
                <a:cubicBezTo>
                  <a:pt x="41" y="81"/>
                  <a:pt x="41" y="81"/>
                  <a:pt x="41" y="81"/>
                </a:cubicBezTo>
                <a:cubicBezTo>
                  <a:pt x="41" y="81"/>
                  <a:pt x="41" y="81"/>
                  <a:pt x="41" y="81"/>
                </a:cubicBezTo>
                <a:cubicBezTo>
                  <a:pt x="41" y="82"/>
                  <a:pt x="42" y="82"/>
                  <a:pt x="42" y="83"/>
                </a:cubicBezTo>
                <a:cubicBezTo>
                  <a:pt x="43" y="83"/>
                  <a:pt x="44" y="84"/>
                  <a:pt x="44" y="84"/>
                </a:cubicBezTo>
                <a:cubicBezTo>
                  <a:pt x="44" y="84"/>
                  <a:pt x="44" y="85"/>
                  <a:pt x="44" y="85"/>
                </a:cubicBezTo>
                <a:cubicBezTo>
                  <a:pt x="44" y="85"/>
                  <a:pt x="44" y="86"/>
                  <a:pt x="44" y="86"/>
                </a:cubicBezTo>
                <a:cubicBezTo>
                  <a:pt x="44" y="86"/>
                  <a:pt x="45" y="86"/>
                  <a:pt x="45" y="86"/>
                </a:cubicBezTo>
                <a:cubicBezTo>
                  <a:pt x="45" y="85"/>
                  <a:pt x="44" y="83"/>
                  <a:pt x="43" y="80"/>
                </a:cubicBezTo>
                <a:cubicBezTo>
                  <a:pt x="42" y="79"/>
                  <a:pt x="41" y="78"/>
                  <a:pt x="41" y="78"/>
                </a:cubicBezTo>
                <a:cubicBezTo>
                  <a:pt x="41" y="77"/>
                  <a:pt x="41" y="77"/>
                  <a:pt x="41" y="76"/>
                </a:cubicBezTo>
                <a:cubicBezTo>
                  <a:pt x="41" y="75"/>
                  <a:pt x="40" y="75"/>
                  <a:pt x="40" y="75"/>
                </a:cubicBezTo>
                <a:cubicBezTo>
                  <a:pt x="40" y="75"/>
                  <a:pt x="41" y="75"/>
                  <a:pt x="41" y="75"/>
                </a:cubicBezTo>
                <a:cubicBezTo>
                  <a:pt x="41" y="75"/>
                  <a:pt x="41" y="75"/>
                  <a:pt x="42" y="75"/>
                </a:cubicBezTo>
                <a:cubicBezTo>
                  <a:pt x="42" y="75"/>
                  <a:pt x="42" y="75"/>
                  <a:pt x="42" y="76"/>
                </a:cubicBezTo>
                <a:cubicBezTo>
                  <a:pt x="43" y="76"/>
                  <a:pt x="43" y="76"/>
                  <a:pt x="43" y="76"/>
                </a:cubicBezTo>
                <a:cubicBezTo>
                  <a:pt x="42" y="76"/>
                  <a:pt x="42" y="77"/>
                  <a:pt x="43" y="78"/>
                </a:cubicBezTo>
                <a:cubicBezTo>
                  <a:pt x="43" y="78"/>
                  <a:pt x="43" y="79"/>
                  <a:pt x="44" y="79"/>
                </a:cubicBezTo>
                <a:cubicBezTo>
                  <a:pt x="44" y="80"/>
                  <a:pt x="45" y="80"/>
                  <a:pt x="45" y="81"/>
                </a:cubicBezTo>
                <a:cubicBezTo>
                  <a:pt x="46" y="82"/>
                  <a:pt x="47" y="82"/>
                  <a:pt x="47" y="82"/>
                </a:cubicBezTo>
                <a:cubicBezTo>
                  <a:pt x="47" y="83"/>
                  <a:pt x="47" y="83"/>
                  <a:pt x="48" y="84"/>
                </a:cubicBezTo>
                <a:cubicBezTo>
                  <a:pt x="48" y="85"/>
                  <a:pt x="48" y="85"/>
                  <a:pt x="48" y="85"/>
                </a:cubicBezTo>
                <a:cubicBezTo>
                  <a:pt x="49" y="85"/>
                  <a:pt x="49" y="86"/>
                  <a:pt x="50" y="86"/>
                </a:cubicBezTo>
                <a:cubicBezTo>
                  <a:pt x="51" y="87"/>
                  <a:pt x="51" y="88"/>
                  <a:pt x="51" y="88"/>
                </a:cubicBezTo>
                <a:cubicBezTo>
                  <a:pt x="52" y="89"/>
                  <a:pt x="52" y="90"/>
                  <a:pt x="52" y="91"/>
                </a:cubicBezTo>
                <a:cubicBezTo>
                  <a:pt x="52" y="92"/>
                  <a:pt x="53" y="93"/>
                  <a:pt x="53" y="93"/>
                </a:cubicBezTo>
                <a:cubicBezTo>
                  <a:pt x="53" y="93"/>
                  <a:pt x="53" y="94"/>
                  <a:pt x="53" y="94"/>
                </a:cubicBezTo>
                <a:cubicBezTo>
                  <a:pt x="54" y="95"/>
                  <a:pt x="54" y="95"/>
                  <a:pt x="55" y="95"/>
                </a:cubicBezTo>
                <a:cubicBezTo>
                  <a:pt x="55" y="95"/>
                  <a:pt x="56" y="96"/>
                  <a:pt x="56" y="96"/>
                </a:cubicBezTo>
                <a:cubicBezTo>
                  <a:pt x="57" y="96"/>
                  <a:pt x="57" y="96"/>
                  <a:pt x="57" y="97"/>
                </a:cubicBezTo>
                <a:cubicBezTo>
                  <a:pt x="58" y="97"/>
                  <a:pt x="58" y="97"/>
                  <a:pt x="59" y="98"/>
                </a:cubicBezTo>
                <a:cubicBezTo>
                  <a:pt x="60" y="98"/>
                  <a:pt x="61" y="98"/>
                  <a:pt x="61" y="99"/>
                </a:cubicBezTo>
                <a:cubicBezTo>
                  <a:pt x="62" y="99"/>
                  <a:pt x="62" y="99"/>
                  <a:pt x="63" y="99"/>
                </a:cubicBezTo>
                <a:cubicBezTo>
                  <a:pt x="63" y="99"/>
                  <a:pt x="64" y="99"/>
                  <a:pt x="64" y="99"/>
                </a:cubicBezTo>
                <a:cubicBezTo>
                  <a:pt x="65" y="99"/>
                  <a:pt x="65" y="99"/>
                  <a:pt x="65" y="98"/>
                </a:cubicBezTo>
                <a:cubicBezTo>
                  <a:pt x="66" y="98"/>
                  <a:pt x="67" y="99"/>
                  <a:pt x="68" y="100"/>
                </a:cubicBezTo>
                <a:cubicBezTo>
                  <a:pt x="69" y="101"/>
                  <a:pt x="70" y="102"/>
                  <a:pt x="70" y="102"/>
                </a:cubicBezTo>
                <a:cubicBezTo>
                  <a:pt x="72" y="103"/>
                  <a:pt x="74" y="103"/>
                  <a:pt x="75" y="103"/>
                </a:cubicBezTo>
                <a:cubicBezTo>
                  <a:pt x="75" y="103"/>
                  <a:pt x="75" y="103"/>
                  <a:pt x="75" y="104"/>
                </a:cubicBezTo>
                <a:cubicBezTo>
                  <a:pt x="75" y="104"/>
                  <a:pt x="76" y="105"/>
                  <a:pt x="76" y="105"/>
                </a:cubicBezTo>
                <a:cubicBezTo>
                  <a:pt x="76" y="106"/>
                  <a:pt x="77" y="106"/>
                  <a:pt x="77" y="106"/>
                </a:cubicBezTo>
                <a:cubicBezTo>
                  <a:pt x="77" y="107"/>
                  <a:pt x="77" y="107"/>
                  <a:pt x="77" y="107"/>
                </a:cubicBezTo>
                <a:cubicBezTo>
                  <a:pt x="78" y="108"/>
                  <a:pt x="78" y="108"/>
                  <a:pt x="79" y="109"/>
                </a:cubicBezTo>
                <a:cubicBezTo>
                  <a:pt x="80" y="109"/>
                  <a:pt x="81" y="110"/>
                  <a:pt x="81" y="110"/>
                </a:cubicBezTo>
                <a:cubicBezTo>
                  <a:pt x="81" y="110"/>
                  <a:pt x="81" y="110"/>
                  <a:pt x="82" y="109"/>
                </a:cubicBezTo>
                <a:cubicBezTo>
                  <a:pt x="81" y="110"/>
                  <a:pt x="82" y="110"/>
                  <a:pt x="82" y="111"/>
                </a:cubicBezTo>
                <a:cubicBezTo>
                  <a:pt x="83" y="112"/>
                  <a:pt x="83" y="112"/>
                  <a:pt x="84" y="112"/>
                </a:cubicBezTo>
                <a:cubicBezTo>
                  <a:pt x="85" y="112"/>
                  <a:pt x="85" y="111"/>
                  <a:pt x="85" y="109"/>
                </a:cubicBezTo>
                <a:cubicBezTo>
                  <a:pt x="83" y="110"/>
                  <a:pt x="82" y="109"/>
                  <a:pt x="81" y="107"/>
                </a:cubicBezTo>
                <a:cubicBezTo>
                  <a:pt x="81" y="107"/>
                  <a:pt x="80" y="107"/>
                  <a:pt x="80" y="107"/>
                </a:cubicBezTo>
                <a:cubicBezTo>
                  <a:pt x="80" y="107"/>
                  <a:pt x="80" y="106"/>
                  <a:pt x="80" y="106"/>
                </a:cubicBezTo>
                <a:cubicBezTo>
                  <a:pt x="80" y="106"/>
                  <a:pt x="80" y="106"/>
                  <a:pt x="80" y="105"/>
                </a:cubicBezTo>
                <a:cubicBezTo>
                  <a:pt x="80" y="105"/>
                  <a:pt x="80" y="105"/>
                  <a:pt x="80" y="105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81" y="104"/>
                  <a:pt x="81" y="104"/>
                  <a:pt x="81" y="104"/>
                </a:cubicBezTo>
                <a:cubicBezTo>
                  <a:pt x="81" y="104"/>
                  <a:pt x="81" y="103"/>
                  <a:pt x="81" y="103"/>
                </a:cubicBezTo>
                <a:cubicBezTo>
                  <a:pt x="81" y="102"/>
                  <a:pt x="81" y="102"/>
                  <a:pt x="81" y="101"/>
                </a:cubicBezTo>
                <a:cubicBezTo>
                  <a:pt x="81" y="101"/>
                  <a:pt x="80" y="100"/>
                  <a:pt x="80" y="100"/>
                </a:cubicBezTo>
                <a:cubicBezTo>
                  <a:pt x="79" y="99"/>
                  <a:pt x="79" y="98"/>
                  <a:pt x="78" y="98"/>
                </a:cubicBezTo>
                <a:cubicBezTo>
                  <a:pt x="78" y="99"/>
                  <a:pt x="78" y="99"/>
                  <a:pt x="77" y="99"/>
                </a:cubicBezTo>
                <a:cubicBezTo>
                  <a:pt x="76" y="99"/>
                  <a:pt x="76" y="99"/>
                  <a:pt x="75" y="98"/>
                </a:cubicBezTo>
                <a:cubicBezTo>
                  <a:pt x="75" y="98"/>
                  <a:pt x="75" y="98"/>
                  <a:pt x="75" y="99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99"/>
                  <a:pt x="74" y="99"/>
                  <a:pt x="74" y="99"/>
                </a:cubicBezTo>
                <a:cubicBezTo>
                  <a:pt x="74" y="99"/>
                  <a:pt x="74" y="98"/>
                  <a:pt x="74" y="97"/>
                </a:cubicBezTo>
                <a:cubicBezTo>
                  <a:pt x="74" y="97"/>
                  <a:pt x="74" y="96"/>
                  <a:pt x="74" y="95"/>
                </a:cubicBezTo>
                <a:cubicBezTo>
                  <a:pt x="74" y="95"/>
                  <a:pt x="74" y="95"/>
                  <a:pt x="75" y="94"/>
                </a:cubicBezTo>
                <a:cubicBezTo>
                  <a:pt x="75" y="94"/>
                  <a:pt x="75" y="93"/>
                  <a:pt x="75" y="93"/>
                </a:cubicBezTo>
                <a:cubicBezTo>
                  <a:pt x="76" y="92"/>
                  <a:pt x="76" y="92"/>
                  <a:pt x="76" y="92"/>
                </a:cubicBezTo>
                <a:cubicBezTo>
                  <a:pt x="76" y="91"/>
                  <a:pt x="76" y="91"/>
                  <a:pt x="75" y="91"/>
                </a:cubicBezTo>
                <a:cubicBezTo>
                  <a:pt x="75" y="91"/>
                  <a:pt x="75" y="90"/>
                  <a:pt x="74" y="91"/>
                </a:cubicBezTo>
                <a:cubicBezTo>
                  <a:pt x="73" y="91"/>
                  <a:pt x="72" y="91"/>
                  <a:pt x="71" y="92"/>
                </a:cubicBezTo>
                <a:cubicBezTo>
                  <a:pt x="71" y="93"/>
                  <a:pt x="71" y="93"/>
                  <a:pt x="71" y="93"/>
                </a:cubicBezTo>
                <a:cubicBezTo>
                  <a:pt x="71" y="94"/>
                  <a:pt x="71" y="94"/>
                  <a:pt x="71" y="94"/>
                </a:cubicBezTo>
                <a:cubicBezTo>
                  <a:pt x="70" y="95"/>
                  <a:pt x="70" y="95"/>
                  <a:pt x="70" y="95"/>
                </a:cubicBezTo>
                <a:cubicBezTo>
                  <a:pt x="69" y="95"/>
                  <a:pt x="69" y="95"/>
                  <a:pt x="67" y="95"/>
                </a:cubicBezTo>
                <a:cubicBezTo>
                  <a:pt x="66" y="95"/>
                  <a:pt x="66" y="95"/>
                  <a:pt x="65" y="95"/>
                </a:cubicBezTo>
                <a:cubicBezTo>
                  <a:pt x="64" y="94"/>
                  <a:pt x="64" y="93"/>
                  <a:pt x="63" y="92"/>
                </a:cubicBezTo>
                <a:cubicBezTo>
                  <a:pt x="62" y="91"/>
                  <a:pt x="62" y="90"/>
                  <a:pt x="62" y="89"/>
                </a:cubicBezTo>
                <a:cubicBezTo>
                  <a:pt x="62" y="88"/>
                  <a:pt x="62" y="87"/>
                  <a:pt x="62" y="86"/>
                </a:cubicBezTo>
                <a:cubicBezTo>
                  <a:pt x="63" y="85"/>
                  <a:pt x="63" y="84"/>
                  <a:pt x="63" y="84"/>
                </a:cubicBezTo>
                <a:cubicBezTo>
                  <a:pt x="63" y="83"/>
                  <a:pt x="63" y="82"/>
                  <a:pt x="62" y="81"/>
                </a:cubicBezTo>
                <a:cubicBezTo>
                  <a:pt x="62" y="81"/>
                  <a:pt x="63" y="81"/>
                  <a:pt x="63" y="81"/>
                </a:cubicBezTo>
                <a:cubicBezTo>
                  <a:pt x="63" y="80"/>
                  <a:pt x="64" y="80"/>
                  <a:pt x="64" y="80"/>
                </a:cubicBezTo>
                <a:cubicBezTo>
                  <a:pt x="64" y="79"/>
                  <a:pt x="64" y="79"/>
                  <a:pt x="64" y="79"/>
                </a:cubicBezTo>
                <a:cubicBezTo>
                  <a:pt x="65" y="79"/>
                  <a:pt x="65" y="79"/>
                  <a:pt x="65" y="79"/>
                </a:cubicBezTo>
                <a:cubicBezTo>
                  <a:pt x="65" y="79"/>
                  <a:pt x="65" y="79"/>
                  <a:pt x="65" y="79"/>
                </a:cubicBezTo>
                <a:cubicBezTo>
                  <a:pt x="65" y="79"/>
                  <a:pt x="65" y="79"/>
                  <a:pt x="65" y="79"/>
                </a:cubicBezTo>
                <a:cubicBezTo>
                  <a:pt x="65" y="79"/>
                  <a:pt x="65" y="79"/>
                  <a:pt x="65" y="78"/>
                </a:cubicBezTo>
                <a:cubicBezTo>
                  <a:pt x="65" y="78"/>
                  <a:pt x="65" y="78"/>
                  <a:pt x="65" y="78"/>
                </a:cubicBezTo>
                <a:cubicBezTo>
                  <a:pt x="65" y="78"/>
                  <a:pt x="66" y="78"/>
                  <a:pt x="67" y="78"/>
                </a:cubicBezTo>
                <a:cubicBezTo>
                  <a:pt x="69" y="78"/>
                  <a:pt x="70" y="78"/>
                  <a:pt x="70" y="78"/>
                </a:cubicBezTo>
                <a:cubicBezTo>
                  <a:pt x="71" y="79"/>
                  <a:pt x="72" y="79"/>
                  <a:pt x="72" y="78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7"/>
                  <a:pt x="72" y="76"/>
                  <a:pt x="72" y="76"/>
                </a:cubicBezTo>
                <a:cubicBezTo>
                  <a:pt x="72" y="77"/>
                  <a:pt x="73" y="78"/>
                  <a:pt x="75" y="77"/>
                </a:cubicBezTo>
                <a:cubicBezTo>
                  <a:pt x="75" y="77"/>
                  <a:pt x="75" y="77"/>
                  <a:pt x="76" y="77"/>
                </a:cubicBezTo>
                <a:cubicBezTo>
                  <a:pt x="77" y="77"/>
                  <a:pt x="77" y="77"/>
                  <a:pt x="78" y="78"/>
                </a:cubicBezTo>
                <a:cubicBezTo>
                  <a:pt x="78" y="78"/>
                  <a:pt x="78" y="78"/>
                  <a:pt x="78" y="78"/>
                </a:cubicBezTo>
                <a:cubicBezTo>
                  <a:pt x="79" y="78"/>
                  <a:pt x="79" y="78"/>
                  <a:pt x="79" y="79"/>
                </a:cubicBezTo>
                <a:cubicBezTo>
                  <a:pt x="79" y="79"/>
                  <a:pt x="79" y="79"/>
                  <a:pt x="79" y="78"/>
                </a:cubicBezTo>
                <a:cubicBezTo>
                  <a:pt x="80" y="78"/>
                  <a:pt x="80" y="78"/>
                  <a:pt x="80" y="78"/>
                </a:cubicBezTo>
                <a:cubicBezTo>
                  <a:pt x="81" y="79"/>
                  <a:pt x="81" y="79"/>
                  <a:pt x="81" y="80"/>
                </a:cubicBezTo>
                <a:cubicBezTo>
                  <a:pt x="82" y="83"/>
                  <a:pt x="83" y="84"/>
                  <a:pt x="83" y="84"/>
                </a:cubicBezTo>
                <a:cubicBezTo>
                  <a:pt x="83" y="84"/>
                  <a:pt x="84" y="85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5" y="83"/>
                  <a:pt x="85" y="83"/>
                  <a:pt x="84" y="82"/>
                </a:cubicBezTo>
                <a:cubicBezTo>
                  <a:pt x="84" y="82"/>
                  <a:pt x="84" y="82"/>
                  <a:pt x="84" y="81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80"/>
                  <a:pt x="84" y="79"/>
                  <a:pt x="84" y="79"/>
                </a:cubicBezTo>
                <a:cubicBezTo>
                  <a:pt x="84" y="78"/>
                  <a:pt x="84" y="78"/>
                  <a:pt x="84" y="78"/>
                </a:cubicBezTo>
                <a:cubicBezTo>
                  <a:pt x="83" y="78"/>
                  <a:pt x="83" y="77"/>
                  <a:pt x="82" y="77"/>
                </a:cubicBezTo>
                <a:cubicBezTo>
                  <a:pt x="82" y="76"/>
                  <a:pt x="82" y="76"/>
                  <a:pt x="83" y="75"/>
                </a:cubicBezTo>
                <a:cubicBezTo>
                  <a:pt x="83" y="74"/>
                  <a:pt x="83" y="74"/>
                  <a:pt x="84" y="73"/>
                </a:cubicBezTo>
                <a:cubicBezTo>
                  <a:pt x="84" y="73"/>
                  <a:pt x="84" y="73"/>
                  <a:pt x="85" y="73"/>
                </a:cubicBezTo>
                <a:cubicBezTo>
                  <a:pt x="85" y="73"/>
                  <a:pt x="86" y="73"/>
                  <a:pt x="86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9" y="70"/>
                  <a:pt x="89" y="69"/>
                  <a:pt x="89" y="68"/>
                </a:cubicBezTo>
                <a:cubicBezTo>
                  <a:pt x="89" y="68"/>
                  <a:pt x="90" y="68"/>
                  <a:pt x="90" y="67"/>
                </a:cubicBezTo>
                <a:cubicBezTo>
                  <a:pt x="90" y="67"/>
                  <a:pt x="90" y="67"/>
                  <a:pt x="89" y="67"/>
                </a:cubicBezTo>
                <a:cubicBezTo>
                  <a:pt x="89" y="67"/>
                  <a:pt x="89" y="67"/>
                  <a:pt x="89" y="67"/>
                </a:cubicBezTo>
                <a:cubicBezTo>
                  <a:pt x="88" y="66"/>
                  <a:pt x="88" y="66"/>
                  <a:pt x="88" y="66"/>
                </a:cubicBezTo>
                <a:cubicBezTo>
                  <a:pt x="89" y="66"/>
                  <a:pt x="89" y="66"/>
                  <a:pt x="88" y="65"/>
                </a:cubicBezTo>
                <a:cubicBezTo>
                  <a:pt x="89" y="65"/>
                  <a:pt x="89" y="64"/>
                  <a:pt x="89" y="64"/>
                </a:cubicBezTo>
                <a:cubicBezTo>
                  <a:pt x="89" y="63"/>
                  <a:pt x="90" y="63"/>
                  <a:pt x="90" y="63"/>
                </a:cubicBezTo>
                <a:cubicBezTo>
                  <a:pt x="90" y="64"/>
                  <a:pt x="91" y="64"/>
                  <a:pt x="92" y="63"/>
                </a:cubicBezTo>
                <a:cubicBezTo>
                  <a:pt x="92" y="63"/>
                  <a:pt x="92" y="62"/>
                  <a:pt x="92" y="62"/>
                </a:cubicBezTo>
                <a:cubicBezTo>
                  <a:pt x="92" y="61"/>
                  <a:pt x="93" y="61"/>
                  <a:pt x="94" y="61"/>
                </a:cubicBezTo>
                <a:cubicBezTo>
                  <a:pt x="95" y="60"/>
                  <a:pt x="95" y="60"/>
                  <a:pt x="96" y="60"/>
                </a:cubicBezTo>
                <a:cubicBezTo>
                  <a:pt x="96" y="60"/>
                  <a:pt x="96" y="60"/>
                  <a:pt x="96" y="60"/>
                </a:cubicBezTo>
                <a:cubicBezTo>
                  <a:pt x="96" y="59"/>
                  <a:pt x="96" y="59"/>
                  <a:pt x="96" y="58"/>
                </a:cubicBezTo>
                <a:cubicBezTo>
                  <a:pt x="96" y="58"/>
                  <a:pt x="97" y="57"/>
                  <a:pt x="97" y="57"/>
                </a:cubicBezTo>
                <a:cubicBezTo>
                  <a:pt x="97" y="57"/>
                  <a:pt x="97" y="57"/>
                  <a:pt x="98" y="56"/>
                </a:cubicBezTo>
                <a:cubicBezTo>
                  <a:pt x="99" y="56"/>
                  <a:pt x="99" y="56"/>
                  <a:pt x="99" y="56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102" y="55"/>
                  <a:pt x="103" y="54"/>
                  <a:pt x="104" y="53"/>
                </a:cubicBezTo>
                <a:cubicBezTo>
                  <a:pt x="105" y="53"/>
                  <a:pt x="104" y="52"/>
                  <a:pt x="103" y="52"/>
                </a:cubicBezTo>
                <a:cubicBezTo>
                  <a:pt x="104" y="51"/>
                  <a:pt x="103" y="51"/>
                  <a:pt x="103" y="51"/>
                </a:cubicBezTo>
                <a:cubicBezTo>
                  <a:pt x="103" y="50"/>
                  <a:pt x="102" y="50"/>
                  <a:pt x="102" y="50"/>
                </a:cubicBezTo>
                <a:cubicBezTo>
                  <a:pt x="102" y="50"/>
                  <a:pt x="102" y="50"/>
                  <a:pt x="103" y="50"/>
                </a:cubicBezTo>
                <a:cubicBezTo>
                  <a:pt x="103" y="50"/>
                  <a:pt x="104" y="50"/>
                  <a:pt x="104" y="50"/>
                </a:cubicBezTo>
                <a:cubicBezTo>
                  <a:pt x="105" y="49"/>
                  <a:pt x="104" y="49"/>
                  <a:pt x="103" y="48"/>
                </a:cubicBezTo>
                <a:cubicBezTo>
                  <a:pt x="102" y="48"/>
                  <a:pt x="101" y="49"/>
                  <a:pt x="99" y="50"/>
                </a:cubicBezTo>
                <a:close/>
                <a:moveTo>
                  <a:pt x="84" y="133"/>
                </a:moveTo>
                <a:cubicBezTo>
                  <a:pt x="97" y="130"/>
                  <a:pt x="108" y="124"/>
                  <a:pt x="117" y="115"/>
                </a:cubicBezTo>
                <a:cubicBezTo>
                  <a:pt x="117" y="114"/>
                  <a:pt x="116" y="114"/>
                  <a:pt x="116" y="114"/>
                </a:cubicBezTo>
                <a:cubicBezTo>
                  <a:pt x="115" y="114"/>
                  <a:pt x="115" y="114"/>
                  <a:pt x="114" y="114"/>
                </a:cubicBezTo>
                <a:cubicBezTo>
                  <a:pt x="113" y="113"/>
                  <a:pt x="113" y="113"/>
                  <a:pt x="112" y="113"/>
                </a:cubicBezTo>
                <a:cubicBezTo>
                  <a:pt x="112" y="113"/>
                  <a:pt x="112" y="112"/>
                  <a:pt x="112" y="112"/>
                </a:cubicBezTo>
                <a:cubicBezTo>
                  <a:pt x="112" y="112"/>
                  <a:pt x="111" y="111"/>
                  <a:pt x="111" y="111"/>
                </a:cubicBezTo>
                <a:cubicBezTo>
                  <a:pt x="111" y="111"/>
                  <a:pt x="110" y="111"/>
                  <a:pt x="110" y="110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09" y="109"/>
                  <a:pt x="109" y="109"/>
                  <a:pt x="108" y="109"/>
                </a:cubicBezTo>
                <a:cubicBezTo>
                  <a:pt x="108" y="109"/>
                  <a:pt x="108" y="109"/>
                  <a:pt x="108" y="109"/>
                </a:cubicBezTo>
                <a:cubicBezTo>
                  <a:pt x="107" y="108"/>
                  <a:pt x="107" y="108"/>
                  <a:pt x="107" y="108"/>
                </a:cubicBezTo>
                <a:cubicBezTo>
                  <a:pt x="107" y="108"/>
                  <a:pt x="106" y="108"/>
                  <a:pt x="106" y="108"/>
                </a:cubicBezTo>
                <a:cubicBezTo>
                  <a:pt x="106" y="108"/>
                  <a:pt x="106" y="108"/>
                  <a:pt x="105" y="108"/>
                </a:cubicBezTo>
                <a:cubicBezTo>
                  <a:pt x="105" y="108"/>
                  <a:pt x="105" y="108"/>
                  <a:pt x="105" y="108"/>
                </a:cubicBezTo>
                <a:cubicBezTo>
                  <a:pt x="105" y="108"/>
                  <a:pt x="105" y="108"/>
                  <a:pt x="104" y="108"/>
                </a:cubicBezTo>
                <a:cubicBezTo>
                  <a:pt x="104" y="108"/>
                  <a:pt x="104" y="109"/>
                  <a:pt x="104" y="109"/>
                </a:cubicBezTo>
                <a:cubicBezTo>
                  <a:pt x="104" y="109"/>
                  <a:pt x="104" y="109"/>
                  <a:pt x="103" y="10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02" y="108"/>
                  <a:pt x="101" y="107"/>
                  <a:pt x="100" y="107"/>
                </a:cubicBezTo>
                <a:cubicBezTo>
                  <a:pt x="100" y="107"/>
                  <a:pt x="99" y="107"/>
                  <a:pt x="99" y="107"/>
                </a:cubicBezTo>
                <a:cubicBezTo>
                  <a:pt x="99" y="106"/>
                  <a:pt x="98" y="106"/>
                  <a:pt x="98" y="106"/>
                </a:cubicBezTo>
                <a:cubicBezTo>
                  <a:pt x="98" y="106"/>
                  <a:pt x="97" y="106"/>
                  <a:pt x="97" y="106"/>
                </a:cubicBezTo>
                <a:cubicBezTo>
                  <a:pt x="97" y="106"/>
                  <a:pt x="96" y="106"/>
                  <a:pt x="96" y="106"/>
                </a:cubicBezTo>
                <a:cubicBezTo>
                  <a:pt x="96" y="107"/>
                  <a:pt x="95" y="107"/>
                  <a:pt x="95" y="108"/>
                </a:cubicBezTo>
                <a:cubicBezTo>
                  <a:pt x="95" y="108"/>
                  <a:pt x="95" y="109"/>
                  <a:pt x="95" y="109"/>
                </a:cubicBezTo>
                <a:cubicBezTo>
                  <a:pt x="95" y="109"/>
                  <a:pt x="95" y="108"/>
                  <a:pt x="95" y="107"/>
                </a:cubicBezTo>
                <a:cubicBezTo>
                  <a:pt x="96" y="107"/>
                  <a:pt x="96" y="106"/>
                  <a:pt x="95" y="106"/>
                </a:cubicBezTo>
                <a:cubicBezTo>
                  <a:pt x="95" y="105"/>
                  <a:pt x="95" y="105"/>
                  <a:pt x="94" y="105"/>
                </a:cubicBezTo>
                <a:cubicBezTo>
                  <a:pt x="94" y="105"/>
                  <a:pt x="94" y="105"/>
                  <a:pt x="93" y="106"/>
                </a:cubicBezTo>
                <a:cubicBezTo>
                  <a:pt x="93" y="106"/>
                  <a:pt x="93" y="106"/>
                  <a:pt x="92" y="106"/>
                </a:cubicBezTo>
                <a:cubicBezTo>
                  <a:pt x="92" y="107"/>
                  <a:pt x="91" y="107"/>
                  <a:pt x="91" y="107"/>
                </a:cubicBezTo>
                <a:cubicBezTo>
                  <a:pt x="91" y="107"/>
                  <a:pt x="91" y="107"/>
                  <a:pt x="91" y="108"/>
                </a:cubicBezTo>
                <a:cubicBezTo>
                  <a:pt x="90" y="108"/>
                  <a:pt x="90" y="108"/>
                  <a:pt x="90" y="108"/>
                </a:cubicBezTo>
                <a:cubicBezTo>
                  <a:pt x="90" y="109"/>
                  <a:pt x="89" y="109"/>
                  <a:pt x="89" y="109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89" y="110"/>
                  <a:pt x="88" y="110"/>
                  <a:pt x="88" y="110"/>
                </a:cubicBezTo>
                <a:cubicBezTo>
                  <a:pt x="87" y="110"/>
                  <a:pt x="87" y="110"/>
                  <a:pt x="87" y="109"/>
                </a:cubicBezTo>
                <a:cubicBezTo>
                  <a:pt x="87" y="110"/>
                  <a:pt x="87" y="111"/>
                  <a:pt x="87" y="113"/>
                </a:cubicBezTo>
                <a:cubicBezTo>
                  <a:pt x="87" y="114"/>
                  <a:pt x="87" y="115"/>
                  <a:pt x="88" y="116"/>
                </a:cubicBezTo>
                <a:cubicBezTo>
                  <a:pt x="88" y="118"/>
                  <a:pt x="88" y="120"/>
                  <a:pt x="86" y="121"/>
                </a:cubicBezTo>
                <a:cubicBezTo>
                  <a:pt x="85" y="122"/>
                  <a:pt x="84" y="124"/>
                  <a:pt x="84" y="125"/>
                </a:cubicBezTo>
                <a:cubicBezTo>
                  <a:pt x="83" y="126"/>
                  <a:pt x="84" y="127"/>
                  <a:pt x="85" y="127"/>
                </a:cubicBezTo>
                <a:cubicBezTo>
                  <a:pt x="85" y="127"/>
                  <a:pt x="85" y="128"/>
                  <a:pt x="84" y="129"/>
                </a:cubicBezTo>
                <a:cubicBezTo>
                  <a:pt x="84" y="130"/>
                  <a:pt x="83" y="130"/>
                  <a:pt x="83" y="131"/>
                </a:cubicBezTo>
                <a:cubicBezTo>
                  <a:pt x="83" y="131"/>
                  <a:pt x="83" y="132"/>
                  <a:pt x="84" y="1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66" name="Freeform 168">
            <a:extLst>
              <a:ext uri="{FF2B5EF4-FFF2-40B4-BE49-F238E27FC236}">
                <a16:creationId xmlns:a16="http://schemas.microsoft.com/office/drawing/2014/main" id="{D080EB8A-9E6B-4F5A-9E0E-2F77A48516F5}"/>
              </a:ext>
            </a:extLst>
          </p:cNvPr>
          <p:cNvSpPr>
            <a:spLocks noEditPoints="1"/>
          </p:cNvSpPr>
          <p:nvPr/>
        </p:nvSpPr>
        <p:spPr bwMode="auto">
          <a:xfrm>
            <a:off x="4791752" y="3500990"/>
            <a:ext cx="376051" cy="372437"/>
          </a:xfrm>
          <a:custGeom>
            <a:avLst/>
            <a:gdLst>
              <a:gd name="T0" fmla="*/ 96 w 156"/>
              <a:gd name="T1" fmla="*/ 88 h 156"/>
              <a:gd name="T2" fmla="*/ 31 w 156"/>
              <a:gd name="T3" fmla="*/ 152 h 156"/>
              <a:gd name="T4" fmla="*/ 23 w 156"/>
              <a:gd name="T5" fmla="*/ 156 h 156"/>
              <a:gd name="T6" fmla="*/ 14 w 156"/>
              <a:gd name="T7" fmla="*/ 152 h 156"/>
              <a:gd name="T8" fmla="*/ 4 w 156"/>
              <a:gd name="T9" fmla="*/ 142 h 156"/>
              <a:gd name="T10" fmla="*/ 0 w 156"/>
              <a:gd name="T11" fmla="*/ 133 h 156"/>
              <a:gd name="T12" fmla="*/ 4 w 156"/>
              <a:gd name="T13" fmla="*/ 125 h 156"/>
              <a:gd name="T14" fmla="*/ 68 w 156"/>
              <a:gd name="T15" fmla="*/ 60 h 156"/>
              <a:gd name="T16" fmla="*/ 79 w 156"/>
              <a:gd name="T17" fmla="*/ 77 h 156"/>
              <a:gd name="T18" fmla="*/ 96 w 156"/>
              <a:gd name="T19" fmla="*/ 88 h 156"/>
              <a:gd name="T20" fmla="*/ 33 w 156"/>
              <a:gd name="T21" fmla="*/ 132 h 156"/>
              <a:gd name="T22" fmla="*/ 35 w 156"/>
              <a:gd name="T23" fmla="*/ 127 h 156"/>
              <a:gd name="T24" fmla="*/ 33 w 156"/>
              <a:gd name="T25" fmla="*/ 123 h 156"/>
              <a:gd name="T26" fmla="*/ 29 w 156"/>
              <a:gd name="T27" fmla="*/ 121 h 156"/>
              <a:gd name="T28" fmla="*/ 25 w 156"/>
              <a:gd name="T29" fmla="*/ 123 h 156"/>
              <a:gd name="T30" fmla="*/ 23 w 156"/>
              <a:gd name="T31" fmla="*/ 127 h 156"/>
              <a:gd name="T32" fmla="*/ 25 w 156"/>
              <a:gd name="T33" fmla="*/ 132 h 156"/>
              <a:gd name="T34" fmla="*/ 29 w 156"/>
              <a:gd name="T35" fmla="*/ 133 h 156"/>
              <a:gd name="T36" fmla="*/ 33 w 156"/>
              <a:gd name="T37" fmla="*/ 132 h 156"/>
              <a:gd name="T38" fmla="*/ 156 w 156"/>
              <a:gd name="T39" fmla="*/ 47 h 156"/>
              <a:gd name="T40" fmla="*/ 153 w 156"/>
              <a:gd name="T41" fmla="*/ 57 h 156"/>
              <a:gd name="T42" fmla="*/ 138 w 156"/>
              <a:gd name="T43" fmla="*/ 77 h 156"/>
              <a:gd name="T44" fmla="*/ 113 w 156"/>
              <a:gd name="T45" fmla="*/ 85 h 156"/>
              <a:gd name="T46" fmla="*/ 84 w 156"/>
              <a:gd name="T47" fmla="*/ 73 h 156"/>
              <a:gd name="T48" fmla="*/ 71 w 156"/>
              <a:gd name="T49" fmla="*/ 43 h 156"/>
              <a:gd name="T50" fmla="*/ 84 w 156"/>
              <a:gd name="T51" fmla="*/ 13 h 156"/>
              <a:gd name="T52" fmla="*/ 113 w 156"/>
              <a:gd name="T53" fmla="*/ 0 h 156"/>
              <a:gd name="T54" fmla="*/ 125 w 156"/>
              <a:gd name="T55" fmla="*/ 2 h 156"/>
              <a:gd name="T56" fmla="*/ 135 w 156"/>
              <a:gd name="T57" fmla="*/ 6 h 156"/>
              <a:gd name="T58" fmla="*/ 137 w 156"/>
              <a:gd name="T59" fmla="*/ 9 h 156"/>
              <a:gd name="T60" fmla="*/ 135 w 156"/>
              <a:gd name="T61" fmla="*/ 12 h 156"/>
              <a:gd name="T62" fmla="*/ 107 w 156"/>
              <a:gd name="T63" fmla="*/ 28 h 156"/>
              <a:gd name="T64" fmla="*/ 107 w 156"/>
              <a:gd name="T65" fmla="*/ 49 h 156"/>
              <a:gd name="T66" fmla="*/ 126 w 156"/>
              <a:gd name="T67" fmla="*/ 59 h 156"/>
              <a:gd name="T68" fmla="*/ 133 w 156"/>
              <a:gd name="T69" fmla="*/ 54 h 156"/>
              <a:gd name="T70" fmla="*/ 146 w 156"/>
              <a:gd name="T71" fmla="*/ 47 h 156"/>
              <a:gd name="T72" fmla="*/ 153 w 156"/>
              <a:gd name="T73" fmla="*/ 43 h 156"/>
              <a:gd name="T74" fmla="*/ 155 w 156"/>
              <a:gd name="T75" fmla="*/ 44 h 156"/>
              <a:gd name="T76" fmla="*/ 156 w 156"/>
              <a:gd name="T77" fmla="*/ 4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6" h="156">
                <a:moveTo>
                  <a:pt x="96" y="88"/>
                </a:moveTo>
                <a:cubicBezTo>
                  <a:pt x="31" y="152"/>
                  <a:pt x="31" y="152"/>
                  <a:pt x="31" y="152"/>
                </a:cubicBezTo>
                <a:cubicBezTo>
                  <a:pt x="29" y="155"/>
                  <a:pt x="26" y="156"/>
                  <a:pt x="23" y="156"/>
                </a:cubicBezTo>
                <a:cubicBezTo>
                  <a:pt x="19" y="156"/>
                  <a:pt x="17" y="155"/>
                  <a:pt x="14" y="152"/>
                </a:cubicBezTo>
                <a:cubicBezTo>
                  <a:pt x="4" y="142"/>
                  <a:pt x="4" y="142"/>
                  <a:pt x="4" y="142"/>
                </a:cubicBezTo>
                <a:cubicBezTo>
                  <a:pt x="2" y="140"/>
                  <a:pt x="0" y="137"/>
                  <a:pt x="0" y="133"/>
                </a:cubicBezTo>
                <a:cubicBezTo>
                  <a:pt x="0" y="130"/>
                  <a:pt x="2" y="127"/>
                  <a:pt x="4" y="125"/>
                </a:cubicBezTo>
                <a:cubicBezTo>
                  <a:pt x="68" y="60"/>
                  <a:pt x="68" y="60"/>
                  <a:pt x="68" y="60"/>
                </a:cubicBezTo>
                <a:cubicBezTo>
                  <a:pt x="71" y="67"/>
                  <a:pt x="75" y="72"/>
                  <a:pt x="79" y="77"/>
                </a:cubicBezTo>
                <a:cubicBezTo>
                  <a:pt x="84" y="82"/>
                  <a:pt x="90" y="85"/>
                  <a:pt x="96" y="88"/>
                </a:cubicBezTo>
                <a:close/>
                <a:moveTo>
                  <a:pt x="33" y="132"/>
                </a:moveTo>
                <a:cubicBezTo>
                  <a:pt x="34" y="130"/>
                  <a:pt x="35" y="129"/>
                  <a:pt x="35" y="127"/>
                </a:cubicBezTo>
                <a:cubicBezTo>
                  <a:pt x="35" y="126"/>
                  <a:pt x="34" y="124"/>
                  <a:pt x="33" y="123"/>
                </a:cubicBezTo>
                <a:cubicBezTo>
                  <a:pt x="32" y="122"/>
                  <a:pt x="30" y="121"/>
                  <a:pt x="29" y="121"/>
                </a:cubicBezTo>
                <a:cubicBezTo>
                  <a:pt x="27" y="121"/>
                  <a:pt x="26" y="122"/>
                  <a:pt x="25" y="123"/>
                </a:cubicBezTo>
                <a:cubicBezTo>
                  <a:pt x="23" y="124"/>
                  <a:pt x="23" y="126"/>
                  <a:pt x="23" y="127"/>
                </a:cubicBezTo>
                <a:cubicBezTo>
                  <a:pt x="23" y="129"/>
                  <a:pt x="23" y="130"/>
                  <a:pt x="25" y="132"/>
                </a:cubicBezTo>
                <a:cubicBezTo>
                  <a:pt x="26" y="133"/>
                  <a:pt x="27" y="133"/>
                  <a:pt x="29" y="133"/>
                </a:cubicBezTo>
                <a:cubicBezTo>
                  <a:pt x="30" y="133"/>
                  <a:pt x="32" y="133"/>
                  <a:pt x="33" y="132"/>
                </a:cubicBezTo>
                <a:close/>
                <a:moveTo>
                  <a:pt x="156" y="47"/>
                </a:moveTo>
                <a:cubicBezTo>
                  <a:pt x="156" y="49"/>
                  <a:pt x="155" y="52"/>
                  <a:pt x="153" y="57"/>
                </a:cubicBezTo>
                <a:cubicBezTo>
                  <a:pt x="151" y="65"/>
                  <a:pt x="145" y="72"/>
                  <a:pt x="138" y="77"/>
                </a:cubicBezTo>
                <a:cubicBezTo>
                  <a:pt x="131" y="82"/>
                  <a:pt x="122" y="85"/>
                  <a:pt x="113" y="85"/>
                </a:cubicBezTo>
                <a:cubicBezTo>
                  <a:pt x="102" y="85"/>
                  <a:pt x="92" y="81"/>
                  <a:pt x="84" y="73"/>
                </a:cubicBezTo>
                <a:cubicBezTo>
                  <a:pt x="75" y="64"/>
                  <a:pt x="71" y="54"/>
                  <a:pt x="71" y="43"/>
                </a:cubicBezTo>
                <a:cubicBezTo>
                  <a:pt x="71" y="31"/>
                  <a:pt x="75" y="21"/>
                  <a:pt x="84" y="13"/>
                </a:cubicBezTo>
                <a:cubicBezTo>
                  <a:pt x="92" y="4"/>
                  <a:pt x="102" y="0"/>
                  <a:pt x="113" y="0"/>
                </a:cubicBezTo>
                <a:cubicBezTo>
                  <a:pt x="117" y="0"/>
                  <a:pt x="121" y="1"/>
                  <a:pt x="125" y="2"/>
                </a:cubicBezTo>
                <a:cubicBezTo>
                  <a:pt x="129" y="3"/>
                  <a:pt x="132" y="4"/>
                  <a:pt x="135" y="6"/>
                </a:cubicBezTo>
                <a:cubicBezTo>
                  <a:pt x="136" y="7"/>
                  <a:pt x="137" y="8"/>
                  <a:pt x="137" y="9"/>
                </a:cubicBezTo>
                <a:cubicBezTo>
                  <a:pt x="137" y="10"/>
                  <a:pt x="136" y="11"/>
                  <a:pt x="135" y="12"/>
                </a:cubicBezTo>
                <a:cubicBezTo>
                  <a:pt x="107" y="28"/>
                  <a:pt x="107" y="28"/>
                  <a:pt x="107" y="28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26" y="59"/>
                  <a:pt x="126" y="59"/>
                  <a:pt x="126" y="59"/>
                </a:cubicBezTo>
                <a:cubicBezTo>
                  <a:pt x="126" y="59"/>
                  <a:pt x="128" y="57"/>
                  <a:pt x="133" y="54"/>
                </a:cubicBezTo>
                <a:cubicBezTo>
                  <a:pt x="138" y="51"/>
                  <a:pt x="142" y="49"/>
                  <a:pt x="146" y="47"/>
                </a:cubicBezTo>
                <a:cubicBezTo>
                  <a:pt x="150" y="44"/>
                  <a:pt x="152" y="43"/>
                  <a:pt x="153" y="43"/>
                </a:cubicBezTo>
                <a:cubicBezTo>
                  <a:pt x="154" y="43"/>
                  <a:pt x="154" y="44"/>
                  <a:pt x="155" y="44"/>
                </a:cubicBezTo>
                <a:cubicBezTo>
                  <a:pt x="155" y="45"/>
                  <a:pt x="156" y="46"/>
                  <a:pt x="156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67" name="Freeform 169">
            <a:extLst>
              <a:ext uri="{FF2B5EF4-FFF2-40B4-BE49-F238E27FC236}">
                <a16:creationId xmlns:a16="http://schemas.microsoft.com/office/drawing/2014/main" id="{7AC36DC2-1CB7-494C-9446-4C5BFCBA8751}"/>
              </a:ext>
            </a:extLst>
          </p:cNvPr>
          <p:cNvSpPr>
            <a:spLocks noEditPoints="1"/>
          </p:cNvSpPr>
          <p:nvPr/>
        </p:nvSpPr>
        <p:spPr bwMode="auto">
          <a:xfrm>
            <a:off x="5265431" y="3500990"/>
            <a:ext cx="404977" cy="318198"/>
          </a:xfrm>
          <a:custGeom>
            <a:avLst/>
            <a:gdLst>
              <a:gd name="T0" fmla="*/ 169 w 169"/>
              <a:gd name="T1" fmla="*/ 6 h 133"/>
              <a:gd name="T2" fmla="*/ 169 w 169"/>
              <a:gd name="T3" fmla="*/ 31 h 133"/>
              <a:gd name="T4" fmla="*/ 167 w 169"/>
              <a:gd name="T5" fmla="*/ 35 h 133"/>
              <a:gd name="T6" fmla="*/ 163 w 169"/>
              <a:gd name="T7" fmla="*/ 37 h 133"/>
              <a:gd name="T8" fmla="*/ 6 w 169"/>
              <a:gd name="T9" fmla="*/ 37 h 133"/>
              <a:gd name="T10" fmla="*/ 1 w 169"/>
              <a:gd name="T11" fmla="*/ 35 h 133"/>
              <a:gd name="T12" fmla="*/ 0 w 169"/>
              <a:gd name="T13" fmla="*/ 31 h 133"/>
              <a:gd name="T14" fmla="*/ 0 w 169"/>
              <a:gd name="T15" fmla="*/ 6 h 133"/>
              <a:gd name="T16" fmla="*/ 1 w 169"/>
              <a:gd name="T17" fmla="*/ 2 h 133"/>
              <a:gd name="T18" fmla="*/ 6 w 169"/>
              <a:gd name="T19" fmla="*/ 0 h 133"/>
              <a:gd name="T20" fmla="*/ 163 w 169"/>
              <a:gd name="T21" fmla="*/ 0 h 133"/>
              <a:gd name="T22" fmla="*/ 167 w 169"/>
              <a:gd name="T23" fmla="*/ 2 h 133"/>
              <a:gd name="T24" fmla="*/ 169 w 169"/>
              <a:gd name="T25" fmla="*/ 6 h 133"/>
              <a:gd name="T26" fmla="*/ 169 w 169"/>
              <a:gd name="T27" fmla="*/ 55 h 133"/>
              <a:gd name="T28" fmla="*/ 169 w 169"/>
              <a:gd name="T29" fmla="*/ 79 h 133"/>
              <a:gd name="T30" fmla="*/ 167 w 169"/>
              <a:gd name="T31" fmla="*/ 83 h 133"/>
              <a:gd name="T32" fmla="*/ 163 w 169"/>
              <a:gd name="T33" fmla="*/ 85 h 133"/>
              <a:gd name="T34" fmla="*/ 6 w 169"/>
              <a:gd name="T35" fmla="*/ 85 h 133"/>
              <a:gd name="T36" fmla="*/ 1 w 169"/>
              <a:gd name="T37" fmla="*/ 83 h 133"/>
              <a:gd name="T38" fmla="*/ 0 w 169"/>
              <a:gd name="T39" fmla="*/ 79 h 133"/>
              <a:gd name="T40" fmla="*/ 0 w 169"/>
              <a:gd name="T41" fmla="*/ 55 h 133"/>
              <a:gd name="T42" fmla="*/ 1 w 169"/>
              <a:gd name="T43" fmla="*/ 51 h 133"/>
              <a:gd name="T44" fmla="*/ 6 w 169"/>
              <a:gd name="T45" fmla="*/ 49 h 133"/>
              <a:gd name="T46" fmla="*/ 163 w 169"/>
              <a:gd name="T47" fmla="*/ 49 h 133"/>
              <a:gd name="T48" fmla="*/ 167 w 169"/>
              <a:gd name="T49" fmla="*/ 51 h 133"/>
              <a:gd name="T50" fmla="*/ 169 w 169"/>
              <a:gd name="T51" fmla="*/ 55 h 133"/>
              <a:gd name="T52" fmla="*/ 169 w 169"/>
              <a:gd name="T53" fmla="*/ 103 h 133"/>
              <a:gd name="T54" fmla="*/ 169 w 169"/>
              <a:gd name="T55" fmla="*/ 127 h 133"/>
              <a:gd name="T56" fmla="*/ 167 w 169"/>
              <a:gd name="T57" fmla="*/ 132 h 133"/>
              <a:gd name="T58" fmla="*/ 163 w 169"/>
              <a:gd name="T59" fmla="*/ 133 h 133"/>
              <a:gd name="T60" fmla="*/ 6 w 169"/>
              <a:gd name="T61" fmla="*/ 133 h 133"/>
              <a:gd name="T62" fmla="*/ 1 w 169"/>
              <a:gd name="T63" fmla="*/ 132 h 133"/>
              <a:gd name="T64" fmla="*/ 0 w 169"/>
              <a:gd name="T65" fmla="*/ 127 h 133"/>
              <a:gd name="T66" fmla="*/ 0 w 169"/>
              <a:gd name="T67" fmla="*/ 103 h 133"/>
              <a:gd name="T68" fmla="*/ 1 w 169"/>
              <a:gd name="T69" fmla="*/ 99 h 133"/>
              <a:gd name="T70" fmla="*/ 6 w 169"/>
              <a:gd name="T71" fmla="*/ 97 h 133"/>
              <a:gd name="T72" fmla="*/ 163 w 169"/>
              <a:gd name="T73" fmla="*/ 97 h 133"/>
              <a:gd name="T74" fmla="*/ 167 w 169"/>
              <a:gd name="T75" fmla="*/ 99 h 133"/>
              <a:gd name="T76" fmla="*/ 169 w 169"/>
              <a:gd name="T77" fmla="*/ 103 h 133"/>
              <a:gd name="T78" fmla="*/ 60 w 169"/>
              <a:gd name="T79" fmla="*/ 73 h 133"/>
              <a:gd name="T80" fmla="*/ 157 w 169"/>
              <a:gd name="T81" fmla="*/ 73 h 133"/>
              <a:gd name="T82" fmla="*/ 157 w 169"/>
              <a:gd name="T83" fmla="*/ 61 h 133"/>
              <a:gd name="T84" fmla="*/ 60 w 169"/>
              <a:gd name="T85" fmla="*/ 61 h 133"/>
              <a:gd name="T86" fmla="*/ 60 w 169"/>
              <a:gd name="T87" fmla="*/ 73 h 133"/>
              <a:gd name="T88" fmla="*/ 96 w 169"/>
              <a:gd name="T89" fmla="*/ 121 h 133"/>
              <a:gd name="T90" fmla="*/ 157 w 169"/>
              <a:gd name="T91" fmla="*/ 121 h 133"/>
              <a:gd name="T92" fmla="*/ 157 w 169"/>
              <a:gd name="T93" fmla="*/ 109 h 133"/>
              <a:gd name="T94" fmla="*/ 96 w 169"/>
              <a:gd name="T95" fmla="*/ 109 h 133"/>
              <a:gd name="T96" fmla="*/ 96 w 169"/>
              <a:gd name="T97" fmla="*/ 121 h 133"/>
              <a:gd name="T98" fmla="*/ 121 w 169"/>
              <a:gd name="T99" fmla="*/ 25 h 133"/>
              <a:gd name="T100" fmla="*/ 157 w 169"/>
              <a:gd name="T101" fmla="*/ 25 h 133"/>
              <a:gd name="T102" fmla="*/ 157 w 169"/>
              <a:gd name="T103" fmla="*/ 12 h 133"/>
              <a:gd name="T104" fmla="*/ 121 w 169"/>
              <a:gd name="T105" fmla="*/ 12 h 133"/>
              <a:gd name="T106" fmla="*/ 121 w 169"/>
              <a:gd name="T107" fmla="*/ 2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9" h="133">
                <a:moveTo>
                  <a:pt x="169" y="6"/>
                </a:moveTo>
                <a:cubicBezTo>
                  <a:pt x="169" y="31"/>
                  <a:pt x="169" y="31"/>
                  <a:pt x="169" y="31"/>
                </a:cubicBezTo>
                <a:cubicBezTo>
                  <a:pt x="169" y="32"/>
                  <a:pt x="168" y="34"/>
                  <a:pt x="167" y="35"/>
                </a:cubicBezTo>
                <a:cubicBezTo>
                  <a:pt x="166" y="36"/>
                  <a:pt x="165" y="37"/>
                  <a:pt x="163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4" y="37"/>
                  <a:pt x="3" y="36"/>
                  <a:pt x="1" y="35"/>
                </a:cubicBezTo>
                <a:cubicBezTo>
                  <a:pt x="0" y="34"/>
                  <a:pt x="0" y="32"/>
                  <a:pt x="0" y="31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1" y="2"/>
                </a:cubicBezTo>
                <a:cubicBezTo>
                  <a:pt x="3" y="1"/>
                  <a:pt x="4" y="0"/>
                  <a:pt x="6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5" y="0"/>
                  <a:pt x="166" y="1"/>
                  <a:pt x="167" y="2"/>
                </a:cubicBezTo>
                <a:cubicBezTo>
                  <a:pt x="168" y="3"/>
                  <a:pt x="169" y="5"/>
                  <a:pt x="169" y="6"/>
                </a:cubicBezTo>
                <a:close/>
                <a:moveTo>
                  <a:pt x="169" y="55"/>
                </a:moveTo>
                <a:cubicBezTo>
                  <a:pt x="169" y="79"/>
                  <a:pt x="169" y="79"/>
                  <a:pt x="169" y="79"/>
                </a:cubicBezTo>
                <a:cubicBezTo>
                  <a:pt x="169" y="81"/>
                  <a:pt x="168" y="82"/>
                  <a:pt x="167" y="83"/>
                </a:cubicBezTo>
                <a:cubicBezTo>
                  <a:pt x="166" y="84"/>
                  <a:pt x="165" y="85"/>
                  <a:pt x="163" y="85"/>
                </a:cubicBezTo>
                <a:cubicBezTo>
                  <a:pt x="6" y="85"/>
                  <a:pt x="6" y="85"/>
                  <a:pt x="6" y="85"/>
                </a:cubicBezTo>
                <a:cubicBezTo>
                  <a:pt x="4" y="85"/>
                  <a:pt x="3" y="84"/>
                  <a:pt x="1" y="83"/>
                </a:cubicBezTo>
                <a:cubicBezTo>
                  <a:pt x="0" y="82"/>
                  <a:pt x="0" y="81"/>
                  <a:pt x="0" y="79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3"/>
                  <a:pt x="0" y="52"/>
                  <a:pt x="1" y="51"/>
                </a:cubicBezTo>
                <a:cubicBezTo>
                  <a:pt x="3" y="49"/>
                  <a:pt x="4" y="49"/>
                  <a:pt x="6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5" y="49"/>
                  <a:pt x="166" y="49"/>
                  <a:pt x="167" y="51"/>
                </a:cubicBezTo>
                <a:cubicBezTo>
                  <a:pt x="168" y="52"/>
                  <a:pt x="169" y="53"/>
                  <a:pt x="169" y="55"/>
                </a:cubicBezTo>
                <a:close/>
                <a:moveTo>
                  <a:pt x="169" y="103"/>
                </a:moveTo>
                <a:cubicBezTo>
                  <a:pt x="169" y="127"/>
                  <a:pt x="169" y="127"/>
                  <a:pt x="169" y="127"/>
                </a:cubicBezTo>
                <a:cubicBezTo>
                  <a:pt x="169" y="129"/>
                  <a:pt x="168" y="130"/>
                  <a:pt x="167" y="132"/>
                </a:cubicBezTo>
                <a:cubicBezTo>
                  <a:pt x="166" y="133"/>
                  <a:pt x="165" y="133"/>
                  <a:pt x="163" y="133"/>
                </a:cubicBezTo>
                <a:cubicBezTo>
                  <a:pt x="6" y="133"/>
                  <a:pt x="6" y="133"/>
                  <a:pt x="6" y="133"/>
                </a:cubicBezTo>
                <a:cubicBezTo>
                  <a:pt x="4" y="133"/>
                  <a:pt x="3" y="133"/>
                  <a:pt x="1" y="132"/>
                </a:cubicBezTo>
                <a:cubicBezTo>
                  <a:pt x="0" y="130"/>
                  <a:pt x="0" y="129"/>
                  <a:pt x="0" y="127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2"/>
                  <a:pt x="0" y="100"/>
                  <a:pt x="1" y="99"/>
                </a:cubicBezTo>
                <a:cubicBezTo>
                  <a:pt x="3" y="98"/>
                  <a:pt x="4" y="97"/>
                  <a:pt x="6" y="97"/>
                </a:cubicBezTo>
                <a:cubicBezTo>
                  <a:pt x="163" y="97"/>
                  <a:pt x="163" y="97"/>
                  <a:pt x="163" y="97"/>
                </a:cubicBezTo>
                <a:cubicBezTo>
                  <a:pt x="165" y="97"/>
                  <a:pt x="166" y="98"/>
                  <a:pt x="167" y="99"/>
                </a:cubicBezTo>
                <a:cubicBezTo>
                  <a:pt x="168" y="100"/>
                  <a:pt x="169" y="102"/>
                  <a:pt x="169" y="103"/>
                </a:cubicBezTo>
                <a:close/>
                <a:moveTo>
                  <a:pt x="60" y="73"/>
                </a:moveTo>
                <a:cubicBezTo>
                  <a:pt x="157" y="73"/>
                  <a:pt x="157" y="73"/>
                  <a:pt x="157" y="73"/>
                </a:cubicBezTo>
                <a:cubicBezTo>
                  <a:pt x="157" y="61"/>
                  <a:pt x="157" y="61"/>
                  <a:pt x="157" y="61"/>
                </a:cubicBezTo>
                <a:cubicBezTo>
                  <a:pt x="60" y="61"/>
                  <a:pt x="60" y="61"/>
                  <a:pt x="60" y="61"/>
                </a:cubicBezTo>
                <a:lnTo>
                  <a:pt x="60" y="73"/>
                </a:lnTo>
                <a:close/>
                <a:moveTo>
                  <a:pt x="96" y="121"/>
                </a:moveTo>
                <a:cubicBezTo>
                  <a:pt x="157" y="121"/>
                  <a:pt x="157" y="121"/>
                  <a:pt x="157" y="121"/>
                </a:cubicBezTo>
                <a:cubicBezTo>
                  <a:pt x="157" y="109"/>
                  <a:pt x="157" y="109"/>
                  <a:pt x="157" y="109"/>
                </a:cubicBezTo>
                <a:cubicBezTo>
                  <a:pt x="96" y="109"/>
                  <a:pt x="96" y="109"/>
                  <a:pt x="96" y="109"/>
                </a:cubicBezTo>
                <a:lnTo>
                  <a:pt x="96" y="121"/>
                </a:lnTo>
                <a:close/>
                <a:moveTo>
                  <a:pt x="121" y="25"/>
                </a:moveTo>
                <a:cubicBezTo>
                  <a:pt x="157" y="25"/>
                  <a:pt x="157" y="25"/>
                  <a:pt x="157" y="25"/>
                </a:cubicBezTo>
                <a:cubicBezTo>
                  <a:pt x="157" y="12"/>
                  <a:pt x="157" y="12"/>
                  <a:pt x="157" y="12"/>
                </a:cubicBezTo>
                <a:cubicBezTo>
                  <a:pt x="121" y="12"/>
                  <a:pt x="121" y="12"/>
                  <a:pt x="121" y="12"/>
                </a:cubicBezTo>
                <a:lnTo>
                  <a:pt x="121" y="2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68" name="Freeform 170">
            <a:extLst>
              <a:ext uri="{FF2B5EF4-FFF2-40B4-BE49-F238E27FC236}">
                <a16:creationId xmlns:a16="http://schemas.microsoft.com/office/drawing/2014/main" id="{2D5A07B6-23ED-4666-B71C-2FADE0583EAE}"/>
              </a:ext>
            </a:extLst>
          </p:cNvPr>
          <p:cNvSpPr/>
          <p:nvPr/>
        </p:nvSpPr>
        <p:spPr bwMode="auto">
          <a:xfrm>
            <a:off x="5768035" y="3529916"/>
            <a:ext cx="321811" cy="321811"/>
          </a:xfrm>
          <a:custGeom>
            <a:avLst/>
            <a:gdLst>
              <a:gd name="T0" fmla="*/ 133 w 135"/>
              <a:gd name="T1" fmla="*/ 4 h 134"/>
              <a:gd name="T2" fmla="*/ 132 w 135"/>
              <a:gd name="T3" fmla="*/ 11 h 134"/>
              <a:gd name="T4" fmla="*/ 86 w 135"/>
              <a:gd name="T5" fmla="*/ 57 h 134"/>
              <a:gd name="T6" fmla="*/ 86 w 135"/>
              <a:gd name="T7" fmla="*/ 128 h 134"/>
              <a:gd name="T8" fmla="*/ 82 w 135"/>
              <a:gd name="T9" fmla="*/ 133 h 134"/>
              <a:gd name="T10" fmla="*/ 80 w 135"/>
              <a:gd name="T11" fmla="*/ 134 h 134"/>
              <a:gd name="T12" fmla="*/ 75 w 135"/>
              <a:gd name="T13" fmla="*/ 132 h 134"/>
              <a:gd name="T14" fmla="*/ 51 w 135"/>
              <a:gd name="T15" fmla="*/ 108 h 134"/>
              <a:gd name="T16" fmla="*/ 49 w 135"/>
              <a:gd name="T17" fmla="*/ 103 h 134"/>
              <a:gd name="T18" fmla="*/ 49 w 135"/>
              <a:gd name="T19" fmla="*/ 57 h 134"/>
              <a:gd name="T20" fmla="*/ 3 w 135"/>
              <a:gd name="T21" fmla="*/ 11 h 134"/>
              <a:gd name="T22" fmla="*/ 1 w 135"/>
              <a:gd name="T23" fmla="*/ 4 h 134"/>
              <a:gd name="T24" fmla="*/ 7 w 135"/>
              <a:gd name="T25" fmla="*/ 0 h 134"/>
              <a:gd name="T26" fmla="*/ 128 w 135"/>
              <a:gd name="T27" fmla="*/ 0 h 134"/>
              <a:gd name="T28" fmla="*/ 133 w 135"/>
              <a:gd name="T29" fmla="*/ 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" h="134">
                <a:moveTo>
                  <a:pt x="133" y="4"/>
                </a:moveTo>
                <a:cubicBezTo>
                  <a:pt x="135" y="7"/>
                  <a:pt x="134" y="9"/>
                  <a:pt x="132" y="11"/>
                </a:cubicBezTo>
                <a:cubicBezTo>
                  <a:pt x="86" y="57"/>
                  <a:pt x="86" y="57"/>
                  <a:pt x="86" y="57"/>
                </a:cubicBezTo>
                <a:cubicBezTo>
                  <a:pt x="86" y="128"/>
                  <a:pt x="86" y="128"/>
                  <a:pt x="86" y="128"/>
                </a:cubicBezTo>
                <a:cubicBezTo>
                  <a:pt x="86" y="130"/>
                  <a:pt x="84" y="132"/>
                  <a:pt x="82" y="133"/>
                </a:cubicBezTo>
                <a:cubicBezTo>
                  <a:pt x="81" y="133"/>
                  <a:pt x="80" y="134"/>
                  <a:pt x="80" y="134"/>
                </a:cubicBezTo>
                <a:cubicBezTo>
                  <a:pt x="78" y="134"/>
                  <a:pt x="76" y="133"/>
                  <a:pt x="75" y="132"/>
                </a:cubicBezTo>
                <a:cubicBezTo>
                  <a:pt x="51" y="108"/>
                  <a:pt x="51" y="108"/>
                  <a:pt x="51" y="108"/>
                </a:cubicBezTo>
                <a:cubicBezTo>
                  <a:pt x="50" y="106"/>
                  <a:pt x="49" y="105"/>
                  <a:pt x="49" y="103"/>
                </a:cubicBezTo>
                <a:cubicBezTo>
                  <a:pt x="49" y="57"/>
                  <a:pt x="49" y="57"/>
                  <a:pt x="49" y="57"/>
                </a:cubicBezTo>
                <a:cubicBezTo>
                  <a:pt x="3" y="11"/>
                  <a:pt x="3" y="11"/>
                  <a:pt x="3" y="11"/>
                </a:cubicBezTo>
                <a:cubicBezTo>
                  <a:pt x="1" y="9"/>
                  <a:pt x="0" y="7"/>
                  <a:pt x="1" y="4"/>
                </a:cubicBezTo>
                <a:cubicBezTo>
                  <a:pt x="2" y="2"/>
                  <a:pt x="4" y="0"/>
                  <a:pt x="7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31" y="0"/>
                  <a:pt x="132" y="2"/>
                  <a:pt x="133" y="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69" name="Freeform 171">
            <a:extLst>
              <a:ext uri="{FF2B5EF4-FFF2-40B4-BE49-F238E27FC236}">
                <a16:creationId xmlns:a16="http://schemas.microsoft.com/office/drawing/2014/main" id="{1E462440-5E62-437A-B01E-41447F2707EB}"/>
              </a:ext>
            </a:extLst>
          </p:cNvPr>
          <p:cNvSpPr>
            <a:spLocks noEditPoints="1"/>
          </p:cNvSpPr>
          <p:nvPr/>
        </p:nvSpPr>
        <p:spPr bwMode="auto">
          <a:xfrm>
            <a:off x="6187476" y="3472063"/>
            <a:ext cx="404977" cy="347122"/>
          </a:xfrm>
          <a:custGeom>
            <a:avLst/>
            <a:gdLst>
              <a:gd name="T0" fmla="*/ 169 w 169"/>
              <a:gd name="T1" fmla="*/ 40 h 145"/>
              <a:gd name="T2" fmla="*/ 169 w 169"/>
              <a:gd name="T3" fmla="*/ 76 h 145"/>
              <a:gd name="T4" fmla="*/ 0 w 169"/>
              <a:gd name="T5" fmla="*/ 76 h 145"/>
              <a:gd name="T6" fmla="*/ 0 w 169"/>
              <a:gd name="T7" fmla="*/ 40 h 145"/>
              <a:gd name="T8" fmla="*/ 4 w 169"/>
              <a:gd name="T9" fmla="*/ 29 h 145"/>
              <a:gd name="T10" fmla="*/ 15 w 169"/>
              <a:gd name="T11" fmla="*/ 24 h 145"/>
              <a:gd name="T12" fmla="*/ 48 w 169"/>
              <a:gd name="T13" fmla="*/ 24 h 145"/>
              <a:gd name="T14" fmla="*/ 48 w 169"/>
              <a:gd name="T15" fmla="*/ 9 h 145"/>
              <a:gd name="T16" fmla="*/ 51 w 169"/>
              <a:gd name="T17" fmla="*/ 3 h 145"/>
              <a:gd name="T18" fmla="*/ 57 w 169"/>
              <a:gd name="T19" fmla="*/ 0 h 145"/>
              <a:gd name="T20" fmla="*/ 112 w 169"/>
              <a:gd name="T21" fmla="*/ 0 h 145"/>
              <a:gd name="T22" fmla="*/ 118 w 169"/>
              <a:gd name="T23" fmla="*/ 3 h 145"/>
              <a:gd name="T24" fmla="*/ 121 w 169"/>
              <a:gd name="T25" fmla="*/ 9 h 145"/>
              <a:gd name="T26" fmla="*/ 121 w 169"/>
              <a:gd name="T27" fmla="*/ 24 h 145"/>
              <a:gd name="T28" fmla="*/ 154 w 169"/>
              <a:gd name="T29" fmla="*/ 24 h 145"/>
              <a:gd name="T30" fmla="*/ 165 w 169"/>
              <a:gd name="T31" fmla="*/ 29 h 145"/>
              <a:gd name="T32" fmla="*/ 169 w 169"/>
              <a:gd name="T33" fmla="*/ 40 h 145"/>
              <a:gd name="T34" fmla="*/ 169 w 169"/>
              <a:gd name="T35" fmla="*/ 85 h 145"/>
              <a:gd name="T36" fmla="*/ 169 w 169"/>
              <a:gd name="T37" fmla="*/ 130 h 145"/>
              <a:gd name="T38" fmla="*/ 165 w 169"/>
              <a:gd name="T39" fmla="*/ 141 h 145"/>
              <a:gd name="T40" fmla="*/ 154 w 169"/>
              <a:gd name="T41" fmla="*/ 145 h 145"/>
              <a:gd name="T42" fmla="*/ 15 w 169"/>
              <a:gd name="T43" fmla="*/ 145 h 145"/>
              <a:gd name="T44" fmla="*/ 4 w 169"/>
              <a:gd name="T45" fmla="*/ 141 h 145"/>
              <a:gd name="T46" fmla="*/ 0 w 169"/>
              <a:gd name="T47" fmla="*/ 130 h 145"/>
              <a:gd name="T48" fmla="*/ 0 w 169"/>
              <a:gd name="T49" fmla="*/ 85 h 145"/>
              <a:gd name="T50" fmla="*/ 63 w 169"/>
              <a:gd name="T51" fmla="*/ 85 h 145"/>
              <a:gd name="T52" fmla="*/ 63 w 169"/>
              <a:gd name="T53" fmla="*/ 100 h 145"/>
              <a:gd name="T54" fmla="*/ 65 w 169"/>
              <a:gd name="T55" fmla="*/ 104 h 145"/>
              <a:gd name="T56" fmla="*/ 69 w 169"/>
              <a:gd name="T57" fmla="*/ 106 h 145"/>
              <a:gd name="T58" fmla="*/ 100 w 169"/>
              <a:gd name="T59" fmla="*/ 106 h 145"/>
              <a:gd name="T60" fmla="*/ 104 w 169"/>
              <a:gd name="T61" fmla="*/ 104 h 145"/>
              <a:gd name="T62" fmla="*/ 106 w 169"/>
              <a:gd name="T63" fmla="*/ 100 h 145"/>
              <a:gd name="T64" fmla="*/ 106 w 169"/>
              <a:gd name="T65" fmla="*/ 85 h 145"/>
              <a:gd name="T66" fmla="*/ 169 w 169"/>
              <a:gd name="T67" fmla="*/ 85 h 145"/>
              <a:gd name="T68" fmla="*/ 60 w 169"/>
              <a:gd name="T69" fmla="*/ 24 h 145"/>
              <a:gd name="T70" fmla="*/ 109 w 169"/>
              <a:gd name="T71" fmla="*/ 24 h 145"/>
              <a:gd name="T72" fmla="*/ 109 w 169"/>
              <a:gd name="T73" fmla="*/ 12 h 145"/>
              <a:gd name="T74" fmla="*/ 60 w 169"/>
              <a:gd name="T75" fmla="*/ 12 h 145"/>
              <a:gd name="T76" fmla="*/ 60 w 169"/>
              <a:gd name="T77" fmla="*/ 24 h 145"/>
              <a:gd name="T78" fmla="*/ 97 w 169"/>
              <a:gd name="T79" fmla="*/ 85 h 145"/>
              <a:gd name="T80" fmla="*/ 97 w 169"/>
              <a:gd name="T81" fmla="*/ 97 h 145"/>
              <a:gd name="T82" fmla="*/ 72 w 169"/>
              <a:gd name="T83" fmla="*/ 97 h 145"/>
              <a:gd name="T84" fmla="*/ 72 w 169"/>
              <a:gd name="T85" fmla="*/ 85 h 145"/>
              <a:gd name="T86" fmla="*/ 97 w 169"/>
              <a:gd name="T87" fmla="*/ 8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9" h="145">
                <a:moveTo>
                  <a:pt x="169" y="40"/>
                </a:moveTo>
                <a:cubicBezTo>
                  <a:pt x="169" y="76"/>
                  <a:pt x="169" y="76"/>
                  <a:pt x="169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5"/>
                  <a:pt x="1" y="32"/>
                  <a:pt x="4" y="29"/>
                </a:cubicBezTo>
                <a:cubicBezTo>
                  <a:pt x="7" y="26"/>
                  <a:pt x="11" y="24"/>
                  <a:pt x="15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7"/>
                  <a:pt x="49" y="5"/>
                  <a:pt x="51" y="3"/>
                </a:cubicBezTo>
                <a:cubicBezTo>
                  <a:pt x="53" y="1"/>
                  <a:pt x="55" y="0"/>
                  <a:pt x="57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4" y="0"/>
                  <a:pt x="116" y="1"/>
                  <a:pt x="118" y="3"/>
                </a:cubicBezTo>
                <a:cubicBezTo>
                  <a:pt x="120" y="5"/>
                  <a:pt x="121" y="7"/>
                  <a:pt x="121" y="9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54" y="24"/>
                  <a:pt x="154" y="24"/>
                  <a:pt x="154" y="24"/>
                </a:cubicBezTo>
                <a:cubicBezTo>
                  <a:pt x="158" y="24"/>
                  <a:pt x="162" y="26"/>
                  <a:pt x="165" y="29"/>
                </a:cubicBezTo>
                <a:cubicBezTo>
                  <a:pt x="168" y="32"/>
                  <a:pt x="169" y="35"/>
                  <a:pt x="169" y="40"/>
                </a:cubicBezTo>
                <a:close/>
                <a:moveTo>
                  <a:pt x="169" y="85"/>
                </a:moveTo>
                <a:cubicBezTo>
                  <a:pt x="169" y="130"/>
                  <a:pt x="169" y="130"/>
                  <a:pt x="169" y="130"/>
                </a:cubicBezTo>
                <a:cubicBezTo>
                  <a:pt x="169" y="134"/>
                  <a:pt x="168" y="138"/>
                  <a:pt x="165" y="141"/>
                </a:cubicBezTo>
                <a:cubicBezTo>
                  <a:pt x="162" y="144"/>
                  <a:pt x="158" y="145"/>
                  <a:pt x="154" y="145"/>
                </a:cubicBezTo>
                <a:cubicBezTo>
                  <a:pt x="15" y="145"/>
                  <a:pt x="15" y="145"/>
                  <a:pt x="15" y="145"/>
                </a:cubicBezTo>
                <a:cubicBezTo>
                  <a:pt x="11" y="145"/>
                  <a:pt x="7" y="144"/>
                  <a:pt x="4" y="141"/>
                </a:cubicBezTo>
                <a:cubicBezTo>
                  <a:pt x="1" y="138"/>
                  <a:pt x="0" y="134"/>
                  <a:pt x="0" y="130"/>
                </a:cubicBezTo>
                <a:cubicBezTo>
                  <a:pt x="0" y="85"/>
                  <a:pt x="0" y="85"/>
                  <a:pt x="0" y="85"/>
                </a:cubicBezTo>
                <a:cubicBezTo>
                  <a:pt x="63" y="85"/>
                  <a:pt x="63" y="85"/>
                  <a:pt x="63" y="85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3" y="102"/>
                  <a:pt x="64" y="103"/>
                  <a:pt x="65" y="104"/>
                </a:cubicBezTo>
                <a:cubicBezTo>
                  <a:pt x="66" y="106"/>
                  <a:pt x="68" y="106"/>
                  <a:pt x="69" y="106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101" y="106"/>
                  <a:pt x="103" y="106"/>
                  <a:pt x="104" y="104"/>
                </a:cubicBezTo>
                <a:cubicBezTo>
                  <a:pt x="105" y="103"/>
                  <a:pt x="106" y="102"/>
                  <a:pt x="106" y="100"/>
                </a:cubicBezTo>
                <a:cubicBezTo>
                  <a:pt x="106" y="85"/>
                  <a:pt x="106" y="85"/>
                  <a:pt x="106" y="85"/>
                </a:cubicBezTo>
                <a:lnTo>
                  <a:pt x="169" y="85"/>
                </a:lnTo>
                <a:close/>
                <a:moveTo>
                  <a:pt x="60" y="24"/>
                </a:moveTo>
                <a:cubicBezTo>
                  <a:pt x="109" y="24"/>
                  <a:pt x="109" y="24"/>
                  <a:pt x="109" y="24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60" y="12"/>
                  <a:pt x="60" y="12"/>
                  <a:pt x="60" y="12"/>
                </a:cubicBezTo>
                <a:lnTo>
                  <a:pt x="60" y="24"/>
                </a:lnTo>
                <a:close/>
                <a:moveTo>
                  <a:pt x="97" y="85"/>
                </a:moveTo>
                <a:cubicBezTo>
                  <a:pt x="97" y="97"/>
                  <a:pt x="97" y="97"/>
                  <a:pt x="97" y="97"/>
                </a:cubicBezTo>
                <a:cubicBezTo>
                  <a:pt x="72" y="97"/>
                  <a:pt x="72" y="97"/>
                  <a:pt x="72" y="97"/>
                </a:cubicBezTo>
                <a:cubicBezTo>
                  <a:pt x="72" y="85"/>
                  <a:pt x="72" y="85"/>
                  <a:pt x="72" y="85"/>
                </a:cubicBezTo>
                <a:lnTo>
                  <a:pt x="97" y="8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70" name="Freeform 172">
            <a:extLst>
              <a:ext uri="{FF2B5EF4-FFF2-40B4-BE49-F238E27FC236}">
                <a16:creationId xmlns:a16="http://schemas.microsoft.com/office/drawing/2014/main" id="{E5BFE230-1641-42A9-98CD-9005C3CBCF28}"/>
              </a:ext>
            </a:extLst>
          </p:cNvPr>
          <p:cNvSpPr/>
          <p:nvPr/>
        </p:nvSpPr>
        <p:spPr bwMode="auto">
          <a:xfrm>
            <a:off x="6690083" y="3500990"/>
            <a:ext cx="347122" cy="350740"/>
          </a:xfrm>
          <a:custGeom>
            <a:avLst/>
            <a:gdLst>
              <a:gd name="T0" fmla="*/ 121 w 145"/>
              <a:gd name="T1" fmla="*/ 39 h 146"/>
              <a:gd name="T2" fmla="*/ 88 w 145"/>
              <a:gd name="T3" fmla="*/ 73 h 146"/>
              <a:gd name="T4" fmla="*/ 121 w 145"/>
              <a:gd name="T5" fmla="*/ 107 h 146"/>
              <a:gd name="T6" fmla="*/ 135 w 145"/>
              <a:gd name="T7" fmla="*/ 93 h 146"/>
              <a:gd name="T8" fmla="*/ 142 w 145"/>
              <a:gd name="T9" fmla="*/ 92 h 146"/>
              <a:gd name="T10" fmla="*/ 145 w 145"/>
              <a:gd name="T11" fmla="*/ 97 h 146"/>
              <a:gd name="T12" fmla="*/ 145 w 145"/>
              <a:gd name="T13" fmla="*/ 140 h 146"/>
              <a:gd name="T14" fmla="*/ 143 w 145"/>
              <a:gd name="T15" fmla="*/ 144 h 146"/>
              <a:gd name="T16" fmla="*/ 139 w 145"/>
              <a:gd name="T17" fmla="*/ 146 h 146"/>
              <a:gd name="T18" fmla="*/ 97 w 145"/>
              <a:gd name="T19" fmla="*/ 146 h 146"/>
              <a:gd name="T20" fmla="*/ 91 w 145"/>
              <a:gd name="T21" fmla="*/ 142 h 146"/>
              <a:gd name="T22" fmla="*/ 93 w 145"/>
              <a:gd name="T23" fmla="*/ 135 h 146"/>
              <a:gd name="T24" fmla="*/ 106 w 145"/>
              <a:gd name="T25" fmla="*/ 122 h 146"/>
              <a:gd name="T26" fmla="*/ 73 w 145"/>
              <a:gd name="T27" fmla="*/ 88 h 146"/>
              <a:gd name="T28" fmla="*/ 39 w 145"/>
              <a:gd name="T29" fmla="*/ 122 h 146"/>
              <a:gd name="T30" fmla="*/ 53 w 145"/>
              <a:gd name="T31" fmla="*/ 135 h 146"/>
              <a:gd name="T32" fmla="*/ 54 w 145"/>
              <a:gd name="T33" fmla="*/ 142 h 146"/>
              <a:gd name="T34" fmla="*/ 48 w 145"/>
              <a:gd name="T35" fmla="*/ 146 h 146"/>
              <a:gd name="T36" fmla="*/ 6 w 145"/>
              <a:gd name="T37" fmla="*/ 146 h 146"/>
              <a:gd name="T38" fmla="*/ 2 w 145"/>
              <a:gd name="T39" fmla="*/ 144 h 146"/>
              <a:gd name="T40" fmla="*/ 0 w 145"/>
              <a:gd name="T41" fmla="*/ 140 h 146"/>
              <a:gd name="T42" fmla="*/ 0 w 145"/>
              <a:gd name="T43" fmla="*/ 97 h 146"/>
              <a:gd name="T44" fmla="*/ 4 w 145"/>
              <a:gd name="T45" fmla="*/ 92 h 146"/>
              <a:gd name="T46" fmla="*/ 10 w 145"/>
              <a:gd name="T47" fmla="*/ 93 h 146"/>
              <a:gd name="T48" fmla="*/ 24 w 145"/>
              <a:gd name="T49" fmla="*/ 107 h 146"/>
              <a:gd name="T50" fmla="*/ 57 w 145"/>
              <a:gd name="T51" fmla="*/ 73 h 146"/>
              <a:gd name="T52" fmla="*/ 24 w 145"/>
              <a:gd name="T53" fmla="*/ 39 h 146"/>
              <a:gd name="T54" fmla="*/ 10 w 145"/>
              <a:gd name="T55" fmla="*/ 53 h 146"/>
              <a:gd name="T56" fmla="*/ 6 w 145"/>
              <a:gd name="T57" fmla="*/ 55 h 146"/>
              <a:gd name="T58" fmla="*/ 4 w 145"/>
              <a:gd name="T59" fmla="*/ 54 h 146"/>
              <a:gd name="T60" fmla="*/ 0 w 145"/>
              <a:gd name="T61" fmla="*/ 49 h 146"/>
              <a:gd name="T62" fmla="*/ 0 w 145"/>
              <a:gd name="T63" fmla="*/ 6 h 146"/>
              <a:gd name="T64" fmla="*/ 2 w 145"/>
              <a:gd name="T65" fmla="*/ 2 h 146"/>
              <a:gd name="T66" fmla="*/ 6 w 145"/>
              <a:gd name="T67" fmla="*/ 0 h 146"/>
              <a:gd name="T68" fmla="*/ 48 w 145"/>
              <a:gd name="T69" fmla="*/ 0 h 146"/>
              <a:gd name="T70" fmla="*/ 54 w 145"/>
              <a:gd name="T71" fmla="*/ 4 h 146"/>
              <a:gd name="T72" fmla="*/ 53 w 145"/>
              <a:gd name="T73" fmla="*/ 11 h 146"/>
              <a:gd name="T74" fmla="*/ 39 w 145"/>
              <a:gd name="T75" fmla="*/ 24 h 146"/>
              <a:gd name="T76" fmla="*/ 73 w 145"/>
              <a:gd name="T77" fmla="*/ 58 h 146"/>
              <a:gd name="T78" fmla="*/ 106 w 145"/>
              <a:gd name="T79" fmla="*/ 24 h 146"/>
              <a:gd name="T80" fmla="*/ 93 w 145"/>
              <a:gd name="T81" fmla="*/ 11 h 146"/>
              <a:gd name="T82" fmla="*/ 91 w 145"/>
              <a:gd name="T83" fmla="*/ 4 h 146"/>
              <a:gd name="T84" fmla="*/ 97 w 145"/>
              <a:gd name="T85" fmla="*/ 0 h 146"/>
              <a:gd name="T86" fmla="*/ 139 w 145"/>
              <a:gd name="T87" fmla="*/ 0 h 146"/>
              <a:gd name="T88" fmla="*/ 143 w 145"/>
              <a:gd name="T89" fmla="*/ 2 h 146"/>
              <a:gd name="T90" fmla="*/ 145 w 145"/>
              <a:gd name="T91" fmla="*/ 6 h 146"/>
              <a:gd name="T92" fmla="*/ 145 w 145"/>
              <a:gd name="T93" fmla="*/ 49 h 146"/>
              <a:gd name="T94" fmla="*/ 142 w 145"/>
              <a:gd name="T95" fmla="*/ 54 h 146"/>
              <a:gd name="T96" fmla="*/ 139 w 145"/>
              <a:gd name="T97" fmla="*/ 55 h 146"/>
              <a:gd name="T98" fmla="*/ 135 w 145"/>
              <a:gd name="T99" fmla="*/ 53 h 146"/>
              <a:gd name="T100" fmla="*/ 121 w 145"/>
              <a:gd name="T101" fmla="*/ 3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5" h="146">
                <a:moveTo>
                  <a:pt x="121" y="39"/>
                </a:moveTo>
                <a:cubicBezTo>
                  <a:pt x="88" y="73"/>
                  <a:pt x="88" y="73"/>
                  <a:pt x="88" y="73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35" y="93"/>
                  <a:pt x="135" y="93"/>
                  <a:pt x="135" y="93"/>
                </a:cubicBezTo>
                <a:cubicBezTo>
                  <a:pt x="137" y="91"/>
                  <a:pt x="139" y="90"/>
                  <a:pt x="142" y="92"/>
                </a:cubicBezTo>
                <a:cubicBezTo>
                  <a:pt x="144" y="93"/>
                  <a:pt x="145" y="94"/>
                  <a:pt x="145" y="97"/>
                </a:cubicBezTo>
                <a:cubicBezTo>
                  <a:pt x="145" y="140"/>
                  <a:pt x="145" y="140"/>
                  <a:pt x="145" y="140"/>
                </a:cubicBezTo>
                <a:cubicBezTo>
                  <a:pt x="145" y="141"/>
                  <a:pt x="145" y="143"/>
                  <a:pt x="143" y="144"/>
                </a:cubicBezTo>
                <a:cubicBezTo>
                  <a:pt x="142" y="145"/>
                  <a:pt x="141" y="146"/>
                  <a:pt x="139" y="146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94" y="146"/>
                  <a:pt x="92" y="144"/>
                  <a:pt x="91" y="142"/>
                </a:cubicBezTo>
                <a:cubicBezTo>
                  <a:pt x="90" y="139"/>
                  <a:pt x="91" y="137"/>
                  <a:pt x="93" y="135"/>
                </a:cubicBezTo>
                <a:cubicBezTo>
                  <a:pt x="106" y="122"/>
                  <a:pt x="106" y="122"/>
                  <a:pt x="106" y="122"/>
                </a:cubicBezTo>
                <a:cubicBezTo>
                  <a:pt x="73" y="88"/>
                  <a:pt x="73" y="88"/>
                  <a:pt x="73" y="88"/>
                </a:cubicBezTo>
                <a:cubicBezTo>
                  <a:pt x="39" y="122"/>
                  <a:pt x="39" y="122"/>
                  <a:pt x="39" y="122"/>
                </a:cubicBezTo>
                <a:cubicBezTo>
                  <a:pt x="53" y="135"/>
                  <a:pt x="53" y="135"/>
                  <a:pt x="53" y="135"/>
                </a:cubicBezTo>
                <a:cubicBezTo>
                  <a:pt x="55" y="137"/>
                  <a:pt x="55" y="139"/>
                  <a:pt x="54" y="142"/>
                </a:cubicBezTo>
                <a:cubicBezTo>
                  <a:pt x="53" y="144"/>
                  <a:pt x="51" y="146"/>
                  <a:pt x="48" y="146"/>
                </a:cubicBezTo>
                <a:cubicBezTo>
                  <a:pt x="6" y="146"/>
                  <a:pt x="6" y="146"/>
                  <a:pt x="6" y="146"/>
                </a:cubicBezTo>
                <a:cubicBezTo>
                  <a:pt x="4" y="146"/>
                  <a:pt x="3" y="145"/>
                  <a:pt x="2" y="144"/>
                </a:cubicBezTo>
                <a:cubicBezTo>
                  <a:pt x="1" y="143"/>
                  <a:pt x="0" y="141"/>
                  <a:pt x="0" y="140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4"/>
                  <a:pt x="1" y="93"/>
                  <a:pt x="4" y="92"/>
                </a:cubicBezTo>
                <a:cubicBezTo>
                  <a:pt x="6" y="90"/>
                  <a:pt x="8" y="91"/>
                  <a:pt x="10" y="93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57" y="73"/>
                  <a:pt x="57" y="73"/>
                  <a:pt x="57" y="73"/>
                </a:cubicBezTo>
                <a:cubicBezTo>
                  <a:pt x="24" y="39"/>
                  <a:pt x="24" y="39"/>
                  <a:pt x="24" y="39"/>
                </a:cubicBezTo>
                <a:cubicBezTo>
                  <a:pt x="10" y="53"/>
                  <a:pt x="10" y="53"/>
                  <a:pt x="10" y="53"/>
                </a:cubicBezTo>
                <a:cubicBezTo>
                  <a:pt x="9" y="54"/>
                  <a:pt x="8" y="55"/>
                  <a:pt x="6" y="55"/>
                </a:cubicBezTo>
                <a:cubicBezTo>
                  <a:pt x="5" y="55"/>
                  <a:pt x="5" y="55"/>
                  <a:pt x="4" y="54"/>
                </a:cubicBezTo>
                <a:cubicBezTo>
                  <a:pt x="1" y="53"/>
                  <a:pt x="0" y="51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0"/>
                  <a:pt x="53" y="2"/>
                  <a:pt x="54" y="4"/>
                </a:cubicBezTo>
                <a:cubicBezTo>
                  <a:pt x="55" y="7"/>
                  <a:pt x="55" y="9"/>
                  <a:pt x="53" y="11"/>
                </a:cubicBezTo>
                <a:cubicBezTo>
                  <a:pt x="39" y="24"/>
                  <a:pt x="39" y="24"/>
                  <a:pt x="39" y="24"/>
                </a:cubicBezTo>
                <a:cubicBezTo>
                  <a:pt x="73" y="58"/>
                  <a:pt x="73" y="58"/>
                  <a:pt x="73" y="58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93" y="11"/>
                  <a:pt x="93" y="11"/>
                  <a:pt x="93" y="11"/>
                </a:cubicBezTo>
                <a:cubicBezTo>
                  <a:pt x="91" y="9"/>
                  <a:pt x="90" y="7"/>
                  <a:pt x="91" y="4"/>
                </a:cubicBezTo>
                <a:cubicBezTo>
                  <a:pt x="92" y="2"/>
                  <a:pt x="94" y="0"/>
                  <a:pt x="97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1" y="0"/>
                  <a:pt x="142" y="1"/>
                  <a:pt x="143" y="2"/>
                </a:cubicBezTo>
                <a:cubicBezTo>
                  <a:pt x="145" y="3"/>
                  <a:pt x="145" y="5"/>
                  <a:pt x="145" y="6"/>
                </a:cubicBezTo>
                <a:cubicBezTo>
                  <a:pt x="145" y="49"/>
                  <a:pt x="145" y="49"/>
                  <a:pt x="145" y="49"/>
                </a:cubicBezTo>
                <a:cubicBezTo>
                  <a:pt x="145" y="51"/>
                  <a:pt x="144" y="53"/>
                  <a:pt x="142" y="54"/>
                </a:cubicBezTo>
                <a:cubicBezTo>
                  <a:pt x="141" y="55"/>
                  <a:pt x="140" y="55"/>
                  <a:pt x="139" y="55"/>
                </a:cubicBezTo>
                <a:cubicBezTo>
                  <a:pt x="138" y="55"/>
                  <a:pt x="136" y="54"/>
                  <a:pt x="135" y="53"/>
                </a:cubicBezTo>
                <a:lnTo>
                  <a:pt x="121" y="3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71" name="Freeform 173">
            <a:extLst>
              <a:ext uri="{FF2B5EF4-FFF2-40B4-BE49-F238E27FC236}">
                <a16:creationId xmlns:a16="http://schemas.microsoft.com/office/drawing/2014/main" id="{3F002796-736C-490B-BF70-CC7A28D72342}"/>
              </a:ext>
            </a:extLst>
          </p:cNvPr>
          <p:cNvSpPr>
            <a:spLocks noEditPoints="1"/>
          </p:cNvSpPr>
          <p:nvPr/>
        </p:nvSpPr>
        <p:spPr bwMode="auto">
          <a:xfrm>
            <a:off x="7134835" y="3472063"/>
            <a:ext cx="437521" cy="408595"/>
          </a:xfrm>
          <a:custGeom>
            <a:avLst/>
            <a:gdLst>
              <a:gd name="T0" fmla="*/ 31 w 182"/>
              <a:gd name="T1" fmla="*/ 97 h 170"/>
              <a:gd name="T2" fmla="*/ 5 w 182"/>
              <a:gd name="T3" fmla="*/ 93 h 170"/>
              <a:gd name="T4" fmla="*/ 12 w 182"/>
              <a:gd name="T5" fmla="*/ 49 h 170"/>
              <a:gd name="T6" fmla="*/ 25 w 182"/>
              <a:gd name="T7" fmla="*/ 55 h 170"/>
              <a:gd name="T8" fmla="*/ 49 w 182"/>
              <a:gd name="T9" fmla="*/ 54 h 170"/>
              <a:gd name="T10" fmla="*/ 56 w 182"/>
              <a:gd name="T11" fmla="*/ 85 h 170"/>
              <a:gd name="T12" fmla="*/ 61 w 182"/>
              <a:gd name="T13" fmla="*/ 24 h 170"/>
              <a:gd name="T14" fmla="*/ 36 w 182"/>
              <a:gd name="T15" fmla="*/ 49 h 170"/>
              <a:gd name="T16" fmla="*/ 12 w 182"/>
              <a:gd name="T17" fmla="*/ 24 h 170"/>
              <a:gd name="T18" fmla="*/ 36 w 182"/>
              <a:gd name="T19" fmla="*/ 0 h 170"/>
              <a:gd name="T20" fmla="*/ 157 w 182"/>
              <a:gd name="T21" fmla="*/ 145 h 170"/>
              <a:gd name="T22" fmla="*/ 132 w 182"/>
              <a:gd name="T23" fmla="*/ 170 h 170"/>
              <a:gd name="T24" fmla="*/ 31 w 182"/>
              <a:gd name="T25" fmla="*/ 163 h 170"/>
              <a:gd name="T26" fmla="*/ 25 w 182"/>
              <a:gd name="T27" fmla="*/ 135 h 170"/>
              <a:gd name="T28" fmla="*/ 28 w 182"/>
              <a:gd name="T29" fmla="*/ 115 h 170"/>
              <a:gd name="T30" fmla="*/ 38 w 182"/>
              <a:gd name="T31" fmla="*/ 98 h 170"/>
              <a:gd name="T32" fmla="*/ 57 w 182"/>
              <a:gd name="T33" fmla="*/ 91 h 170"/>
              <a:gd name="T34" fmla="*/ 68 w 182"/>
              <a:gd name="T35" fmla="*/ 98 h 170"/>
              <a:gd name="T36" fmla="*/ 91 w 182"/>
              <a:gd name="T37" fmla="*/ 104 h 170"/>
              <a:gd name="T38" fmla="*/ 114 w 182"/>
              <a:gd name="T39" fmla="*/ 98 h 170"/>
              <a:gd name="T40" fmla="*/ 125 w 182"/>
              <a:gd name="T41" fmla="*/ 91 h 170"/>
              <a:gd name="T42" fmla="*/ 143 w 182"/>
              <a:gd name="T43" fmla="*/ 98 h 170"/>
              <a:gd name="T44" fmla="*/ 153 w 182"/>
              <a:gd name="T45" fmla="*/ 115 h 170"/>
              <a:gd name="T46" fmla="*/ 157 w 182"/>
              <a:gd name="T47" fmla="*/ 135 h 170"/>
              <a:gd name="T48" fmla="*/ 116 w 182"/>
              <a:gd name="T49" fmla="*/ 35 h 170"/>
              <a:gd name="T50" fmla="*/ 116 w 182"/>
              <a:gd name="T51" fmla="*/ 86 h 170"/>
              <a:gd name="T52" fmla="*/ 65 w 182"/>
              <a:gd name="T53" fmla="*/ 86 h 170"/>
              <a:gd name="T54" fmla="*/ 65 w 182"/>
              <a:gd name="T55" fmla="*/ 35 h 170"/>
              <a:gd name="T56" fmla="*/ 116 w 182"/>
              <a:gd name="T57" fmla="*/ 35 h 170"/>
              <a:gd name="T58" fmla="*/ 169 w 182"/>
              <a:gd name="T59" fmla="*/ 24 h 170"/>
              <a:gd name="T60" fmla="*/ 145 w 182"/>
              <a:gd name="T61" fmla="*/ 49 h 170"/>
              <a:gd name="T62" fmla="*/ 121 w 182"/>
              <a:gd name="T63" fmla="*/ 24 h 170"/>
              <a:gd name="T64" fmla="*/ 145 w 182"/>
              <a:gd name="T65" fmla="*/ 0 h 170"/>
              <a:gd name="T66" fmla="*/ 182 w 182"/>
              <a:gd name="T67" fmla="*/ 82 h 170"/>
              <a:gd name="T68" fmla="*/ 163 w 182"/>
              <a:gd name="T69" fmla="*/ 97 h 170"/>
              <a:gd name="T70" fmla="*/ 125 w 182"/>
              <a:gd name="T71" fmla="*/ 85 h 170"/>
              <a:gd name="T72" fmla="*/ 133 w 182"/>
              <a:gd name="T73" fmla="*/ 54 h 170"/>
              <a:gd name="T74" fmla="*/ 156 w 182"/>
              <a:gd name="T75" fmla="*/ 55 h 170"/>
              <a:gd name="T76" fmla="*/ 170 w 182"/>
              <a:gd name="T77" fmla="*/ 49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2" h="170">
                <a:moveTo>
                  <a:pt x="56" y="85"/>
                </a:moveTo>
                <a:cubicBezTo>
                  <a:pt x="46" y="85"/>
                  <a:pt x="37" y="89"/>
                  <a:pt x="31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3" y="97"/>
                  <a:pt x="9" y="96"/>
                  <a:pt x="5" y="93"/>
                </a:cubicBezTo>
                <a:cubicBezTo>
                  <a:pt x="2" y="91"/>
                  <a:pt x="0" y="87"/>
                  <a:pt x="0" y="82"/>
                </a:cubicBezTo>
                <a:cubicBezTo>
                  <a:pt x="0" y="60"/>
                  <a:pt x="4" y="49"/>
                  <a:pt x="12" y="49"/>
                </a:cubicBezTo>
                <a:cubicBezTo>
                  <a:pt x="12" y="49"/>
                  <a:pt x="13" y="49"/>
                  <a:pt x="16" y="51"/>
                </a:cubicBezTo>
                <a:cubicBezTo>
                  <a:pt x="18" y="52"/>
                  <a:pt x="21" y="53"/>
                  <a:pt x="25" y="55"/>
                </a:cubicBezTo>
                <a:cubicBezTo>
                  <a:pt x="29" y="56"/>
                  <a:pt x="33" y="57"/>
                  <a:pt x="36" y="57"/>
                </a:cubicBezTo>
                <a:cubicBezTo>
                  <a:pt x="41" y="57"/>
                  <a:pt x="45" y="56"/>
                  <a:pt x="49" y="54"/>
                </a:cubicBezTo>
                <a:cubicBezTo>
                  <a:pt x="49" y="57"/>
                  <a:pt x="48" y="59"/>
                  <a:pt x="48" y="61"/>
                </a:cubicBezTo>
                <a:cubicBezTo>
                  <a:pt x="48" y="69"/>
                  <a:pt x="51" y="78"/>
                  <a:pt x="56" y="85"/>
                </a:cubicBezTo>
                <a:close/>
                <a:moveTo>
                  <a:pt x="53" y="7"/>
                </a:moveTo>
                <a:cubicBezTo>
                  <a:pt x="58" y="12"/>
                  <a:pt x="61" y="18"/>
                  <a:pt x="61" y="24"/>
                </a:cubicBezTo>
                <a:cubicBezTo>
                  <a:pt x="61" y="31"/>
                  <a:pt x="58" y="37"/>
                  <a:pt x="53" y="42"/>
                </a:cubicBezTo>
                <a:cubicBezTo>
                  <a:pt x="49" y="46"/>
                  <a:pt x="43" y="49"/>
                  <a:pt x="36" y="49"/>
                </a:cubicBezTo>
                <a:cubicBezTo>
                  <a:pt x="30" y="49"/>
                  <a:pt x="24" y="46"/>
                  <a:pt x="19" y="42"/>
                </a:cubicBezTo>
                <a:cubicBezTo>
                  <a:pt x="14" y="37"/>
                  <a:pt x="12" y="31"/>
                  <a:pt x="12" y="24"/>
                </a:cubicBezTo>
                <a:cubicBezTo>
                  <a:pt x="12" y="18"/>
                  <a:pt x="14" y="12"/>
                  <a:pt x="19" y="7"/>
                </a:cubicBezTo>
                <a:cubicBezTo>
                  <a:pt x="24" y="3"/>
                  <a:pt x="30" y="0"/>
                  <a:pt x="36" y="0"/>
                </a:cubicBezTo>
                <a:cubicBezTo>
                  <a:pt x="43" y="0"/>
                  <a:pt x="49" y="3"/>
                  <a:pt x="53" y="7"/>
                </a:cubicBezTo>
                <a:close/>
                <a:moveTo>
                  <a:pt x="157" y="145"/>
                </a:moveTo>
                <a:cubicBezTo>
                  <a:pt x="157" y="153"/>
                  <a:pt x="155" y="159"/>
                  <a:pt x="150" y="163"/>
                </a:cubicBezTo>
                <a:cubicBezTo>
                  <a:pt x="146" y="167"/>
                  <a:pt x="140" y="170"/>
                  <a:pt x="132" y="170"/>
                </a:cubicBezTo>
                <a:cubicBezTo>
                  <a:pt x="49" y="170"/>
                  <a:pt x="49" y="170"/>
                  <a:pt x="49" y="170"/>
                </a:cubicBezTo>
                <a:cubicBezTo>
                  <a:pt x="42" y="170"/>
                  <a:pt x="36" y="167"/>
                  <a:pt x="31" y="163"/>
                </a:cubicBezTo>
                <a:cubicBezTo>
                  <a:pt x="26" y="159"/>
                  <a:pt x="24" y="153"/>
                  <a:pt x="24" y="145"/>
                </a:cubicBezTo>
                <a:cubicBezTo>
                  <a:pt x="24" y="142"/>
                  <a:pt x="24" y="139"/>
                  <a:pt x="25" y="135"/>
                </a:cubicBezTo>
                <a:cubicBezTo>
                  <a:pt x="25" y="132"/>
                  <a:pt x="25" y="129"/>
                  <a:pt x="26" y="125"/>
                </a:cubicBezTo>
                <a:cubicBezTo>
                  <a:pt x="27" y="121"/>
                  <a:pt x="27" y="118"/>
                  <a:pt x="28" y="115"/>
                </a:cubicBezTo>
                <a:cubicBezTo>
                  <a:pt x="29" y="112"/>
                  <a:pt x="31" y="109"/>
                  <a:pt x="32" y="106"/>
                </a:cubicBezTo>
                <a:cubicBezTo>
                  <a:pt x="34" y="103"/>
                  <a:pt x="36" y="100"/>
                  <a:pt x="38" y="98"/>
                </a:cubicBezTo>
                <a:cubicBezTo>
                  <a:pt x="40" y="96"/>
                  <a:pt x="43" y="94"/>
                  <a:pt x="46" y="93"/>
                </a:cubicBezTo>
                <a:cubicBezTo>
                  <a:pt x="50" y="92"/>
                  <a:pt x="53" y="91"/>
                  <a:pt x="57" y="91"/>
                </a:cubicBezTo>
                <a:cubicBezTo>
                  <a:pt x="58" y="91"/>
                  <a:pt x="59" y="92"/>
                  <a:pt x="61" y="93"/>
                </a:cubicBezTo>
                <a:cubicBezTo>
                  <a:pt x="63" y="94"/>
                  <a:pt x="65" y="96"/>
                  <a:pt x="68" y="98"/>
                </a:cubicBezTo>
                <a:cubicBezTo>
                  <a:pt x="70" y="99"/>
                  <a:pt x="74" y="101"/>
                  <a:pt x="78" y="102"/>
                </a:cubicBezTo>
                <a:cubicBezTo>
                  <a:pt x="82" y="103"/>
                  <a:pt x="86" y="104"/>
                  <a:pt x="91" y="104"/>
                </a:cubicBezTo>
                <a:cubicBezTo>
                  <a:pt x="95" y="104"/>
                  <a:pt x="99" y="103"/>
                  <a:pt x="104" y="102"/>
                </a:cubicBezTo>
                <a:cubicBezTo>
                  <a:pt x="108" y="101"/>
                  <a:pt x="111" y="99"/>
                  <a:pt x="114" y="98"/>
                </a:cubicBezTo>
                <a:cubicBezTo>
                  <a:pt x="116" y="96"/>
                  <a:pt x="118" y="94"/>
                  <a:pt x="121" y="93"/>
                </a:cubicBezTo>
                <a:cubicBezTo>
                  <a:pt x="123" y="92"/>
                  <a:pt x="124" y="91"/>
                  <a:pt x="125" y="91"/>
                </a:cubicBezTo>
                <a:cubicBezTo>
                  <a:pt x="128" y="91"/>
                  <a:pt x="132" y="92"/>
                  <a:pt x="135" y="93"/>
                </a:cubicBezTo>
                <a:cubicBezTo>
                  <a:pt x="138" y="94"/>
                  <a:pt x="141" y="96"/>
                  <a:pt x="143" y="98"/>
                </a:cubicBezTo>
                <a:cubicBezTo>
                  <a:pt x="145" y="100"/>
                  <a:pt x="147" y="103"/>
                  <a:pt x="149" y="106"/>
                </a:cubicBezTo>
                <a:cubicBezTo>
                  <a:pt x="151" y="109"/>
                  <a:pt x="152" y="112"/>
                  <a:pt x="153" y="115"/>
                </a:cubicBezTo>
                <a:cubicBezTo>
                  <a:pt x="154" y="118"/>
                  <a:pt x="155" y="121"/>
                  <a:pt x="156" y="125"/>
                </a:cubicBezTo>
                <a:cubicBezTo>
                  <a:pt x="156" y="129"/>
                  <a:pt x="157" y="132"/>
                  <a:pt x="157" y="135"/>
                </a:cubicBezTo>
                <a:cubicBezTo>
                  <a:pt x="157" y="139"/>
                  <a:pt x="157" y="142"/>
                  <a:pt x="157" y="145"/>
                </a:cubicBezTo>
                <a:close/>
                <a:moveTo>
                  <a:pt x="116" y="35"/>
                </a:moveTo>
                <a:cubicBezTo>
                  <a:pt x="124" y="42"/>
                  <a:pt x="127" y="51"/>
                  <a:pt x="127" y="61"/>
                </a:cubicBezTo>
                <a:cubicBezTo>
                  <a:pt x="127" y="71"/>
                  <a:pt x="124" y="79"/>
                  <a:pt x="116" y="86"/>
                </a:cubicBezTo>
                <a:cubicBezTo>
                  <a:pt x="109" y="93"/>
                  <a:pt x="101" y="97"/>
                  <a:pt x="91" y="97"/>
                </a:cubicBezTo>
                <a:cubicBezTo>
                  <a:pt x="81" y="97"/>
                  <a:pt x="72" y="93"/>
                  <a:pt x="65" y="86"/>
                </a:cubicBezTo>
                <a:cubicBezTo>
                  <a:pt x="58" y="79"/>
                  <a:pt x="54" y="71"/>
                  <a:pt x="54" y="61"/>
                </a:cubicBezTo>
                <a:cubicBezTo>
                  <a:pt x="54" y="51"/>
                  <a:pt x="58" y="42"/>
                  <a:pt x="65" y="35"/>
                </a:cubicBezTo>
                <a:cubicBezTo>
                  <a:pt x="72" y="28"/>
                  <a:pt x="81" y="24"/>
                  <a:pt x="91" y="24"/>
                </a:cubicBezTo>
                <a:cubicBezTo>
                  <a:pt x="101" y="24"/>
                  <a:pt x="109" y="28"/>
                  <a:pt x="116" y="35"/>
                </a:cubicBezTo>
                <a:close/>
                <a:moveTo>
                  <a:pt x="162" y="7"/>
                </a:moveTo>
                <a:cubicBezTo>
                  <a:pt x="167" y="12"/>
                  <a:pt x="169" y="18"/>
                  <a:pt x="169" y="24"/>
                </a:cubicBezTo>
                <a:cubicBezTo>
                  <a:pt x="169" y="31"/>
                  <a:pt x="167" y="37"/>
                  <a:pt x="162" y="42"/>
                </a:cubicBezTo>
                <a:cubicBezTo>
                  <a:pt x="158" y="46"/>
                  <a:pt x="152" y="49"/>
                  <a:pt x="145" y="49"/>
                </a:cubicBezTo>
                <a:cubicBezTo>
                  <a:pt x="139" y="49"/>
                  <a:pt x="133" y="46"/>
                  <a:pt x="128" y="42"/>
                </a:cubicBezTo>
                <a:cubicBezTo>
                  <a:pt x="123" y="37"/>
                  <a:pt x="121" y="31"/>
                  <a:pt x="121" y="24"/>
                </a:cubicBezTo>
                <a:cubicBezTo>
                  <a:pt x="121" y="18"/>
                  <a:pt x="123" y="12"/>
                  <a:pt x="128" y="7"/>
                </a:cubicBezTo>
                <a:cubicBezTo>
                  <a:pt x="133" y="3"/>
                  <a:pt x="139" y="0"/>
                  <a:pt x="145" y="0"/>
                </a:cubicBezTo>
                <a:cubicBezTo>
                  <a:pt x="152" y="0"/>
                  <a:pt x="158" y="3"/>
                  <a:pt x="162" y="7"/>
                </a:cubicBezTo>
                <a:close/>
                <a:moveTo>
                  <a:pt x="182" y="82"/>
                </a:moveTo>
                <a:cubicBezTo>
                  <a:pt x="182" y="87"/>
                  <a:pt x="180" y="91"/>
                  <a:pt x="176" y="93"/>
                </a:cubicBezTo>
                <a:cubicBezTo>
                  <a:pt x="173" y="96"/>
                  <a:pt x="168" y="97"/>
                  <a:pt x="163" y="97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4" y="89"/>
                  <a:pt x="136" y="85"/>
                  <a:pt x="125" y="85"/>
                </a:cubicBezTo>
                <a:cubicBezTo>
                  <a:pt x="131" y="78"/>
                  <a:pt x="133" y="69"/>
                  <a:pt x="133" y="61"/>
                </a:cubicBezTo>
                <a:cubicBezTo>
                  <a:pt x="133" y="59"/>
                  <a:pt x="133" y="57"/>
                  <a:pt x="133" y="54"/>
                </a:cubicBezTo>
                <a:cubicBezTo>
                  <a:pt x="137" y="56"/>
                  <a:pt x="141" y="57"/>
                  <a:pt x="145" y="57"/>
                </a:cubicBezTo>
                <a:cubicBezTo>
                  <a:pt x="149" y="57"/>
                  <a:pt x="153" y="56"/>
                  <a:pt x="156" y="55"/>
                </a:cubicBezTo>
                <a:cubicBezTo>
                  <a:pt x="160" y="53"/>
                  <a:pt x="163" y="52"/>
                  <a:pt x="166" y="51"/>
                </a:cubicBezTo>
                <a:cubicBezTo>
                  <a:pt x="168" y="49"/>
                  <a:pt x="169" y="49"/>
                  <a:pt x="170" y="49"/>
                </a:cubicBezTo>
                <a:cubicBezTo>
                  <a:pt x="178" y="49"/>
                  <a:pt x="182" y="60"/>
                  <a:pt x="182" y="8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72" name="Freeform 174">
            <a:extLst>
              <a:ext uri="{FF2B5EF4-FFF2-40B4-BE49-F238E27FC236}">
                <a16:creationId xmlns:a16="http://schemas.microsoft.com/office/drawing/2014/main" id="{D54A4356-64DB-45D4-B56C-22B854C09014}"/>
              </a:ext>
            </a:extLst>
          </p:cNvPr>
          <p:cNvSpPr>
            <a:spLocks noEditPoints="1"/>
          </p:cNvSpPr>
          <p:nvPr/>
        </p:nvSpPr>
        <p:spPr bwMode="auto">
          <a:xfrm>
            <a:off x="7673601" y="3475678"/>
            <a:ext cx="368819" cy="368819"/>
          </a:xfrm>
          <a:custGeom>
            <a:avLst/>
            <a:gdLst>
              <a:gd name="T0" fmla="*/ 146 w 154"/>
              <a:gd name="T1" fmla="*/ 132 h 154"/>
              <a:gd name="T2" fmla="*/ 113 w 154"/>
              <a:gd name="T3" fmla="*/ 154 h 154"/>
              <a:gd name="T4" fmla="*/ 74 w 154"/>
              <a:gd name="T5" fmla="*/ 126 h 154"/>
              <a:gd name="T6" fmla="*/ 75 w 154"/>
              <a:gd name="T7" fmla="*/ 87 h 154"/>
              <a:gd name="T8" fmla="*/ 47 w 154"/>
              <a:gd name="T9" fmla="*/ 87 h 154"/>
              <a:gd name="T10" fmla="*/ 8 w 154"/>
              <a:gd name="T11" fmla="*/ 60 h 154"/>
              <a:gd name="T12" fmla="*/ 8 w 154"/>
              <a:gd name="T13" fmla="*/ 21 h 154"/>
              <a:gd name="T14" fmla="*/ 41 w 154"/>
              <a:gd name="T15" fmla="*/ 0 h 154"/>
              <a:gd name="T16" fmla="*/ 80 w 154"/>
              <a:gd name="T17" fmla="*/ 27 h 154"/>
              <a:gd name="T18" fmla="*/ 79 w 154"/>
              <a:gd name="T19" fmla="*/ 66 h 154"/>
              <a:gd name="T20" fmla="*/ 107 w 154"/>
              <a:gd name="T21" fmla="*/ 66 h 154"/>
              <a:gd name="T22" fmla="*/ 146 w 154"/>
              <a:gd name="T23" fmla="*/ 94 h 154"/>
              <a:gd name="T24" fmla="*/ 70 w 154"/>
              <a:gd name="T25" fmla="*/ 47 h 154"/>
              <a:gd name="T26" fmla="*/ 47 w 154"/>
              <a:gd name="T27" fmla="*/ 21 h 154"/>
              <a:gd name="T28" fmla="*/ 35 w 154"/>
              <a:gd name="T29" fmla="*/ 20 h 154"/>
              <a:gd name="T30" fmla="*/ 18 w 154"/>
              <a:gd name="T31" fmla="*/ 41 h 154"/>
              <a:gd name="T32" fmla="*/ 40 w 154"/>
              <a:gd name="T33" fmla="*/ 67 h 154"/>
              <a:gd name="T34" fmla="*/ 54 w 154"/>
              <a:gd name="T35" fmla="*/ 66 h 154"/>
              <a:gd name="T36" fmla="*/ 50 w 154"/>
              <a:gd name="T37" fmla="*/ 63 h 154"/>
              <a:gd name="T38" fmla="*/ 47 w 154"/>
              <a:gd name="T39" fmla="*/ 58 h 154"/>
              <a:gd name="T40" fmla="*/ 49 w 154"/>
              <a:gd name="T41" fmla="*/ 49 h 154"/>
              <a:gd name="T42" fmla="*/ 58 w 154"/>
              <a:gd name="T43" fmla="*/ 47 h 154"/>
              <a:gd name="T44" fmla="*/ 63 w 154"/>
              <a:gd name="T45" fmla="*/ 50 h 154"/>
              <a:gd name="T46" fmla="*/ 66 w 154"/>
              <a:gd name="T47" fmla="*/ 53 h 154"/>
              <a:gd name="T48" fmla="*/ 136 w 154"/>
              <a:gd name="T49" fmla="*/ 113 h 154"/>
              <a:gd name="T50" fmla="*/ 114 w 154"/>
              <a:gd name="T51" fmla="*/ 87 h 154"/>
              <a:gd name="T52" fmla="*/ 100 w 154"/>
              <a:gd name="T53" fmla="*/ 87 h 154"/>
              <a:gd name="T54" fmla="*/ 104 w 154"/>
              <a:gd name="T55" fmla="*/ 91 h 154"/>
              <a:gd name="T56" fmla="*/ 107 w 154"/>
              <a:gd name="T57" fmla="*/ 95 h 154"/>
              <a:gd name="T58" fmla="*/ 105 w 154"/>
              <a:gd name="T59" fmla="*/ 104 h 154"/>
              <a:gd name="T60" fmla="*/ 96 w 154"/>
              <a:gd name="T61" fmla="*/ 107 h 154"/>
              <a:gd name="T62" fmla="*/ 91 w 154"/>
              <a:gd name="T63" fmla="*/ 104 h 154"/>
              <a:gd name="T64" fmla="*/ 88 w 154"/>
              <a:gd name="T65" fmla="*/ 100 h 154"/>
              <a:gd name="T66" fmla="*/ 87 w 154"/>
              <a:gd name="T67" fmla="*/ 114 h 154"/>
              <a:gd name="T68" fmla="*/ 113 w 154"/>
              <a:gd name="T69" fmla="*/ 136 h 154"/>
              <a:gd name="T70" fmla="*/ 133 w 154"/>
              <a:gd name="T71" fmla="*/ 12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4" h="154">
                <a:moveTo>
                  <a:pt x="154" y="113"/>
                </a:moveTo>
                <a:cubicBezTo>
                  <a:pt x="154" y="121"/>
                  <a:pt x="151" y="127"/>
                  <a:pt x="146" y="132"/>
                </a:cubicBezTo>
                <a:cubicBezTo>
                  <a:pt x="132" y="146"/>
                  <a:pt x="132" y="146"/>
                  <a:pt x="132" y="146"/>
                </a:cubicBezTo>
                <a:cubicBezTo>
                  <a:pt x="127" y="151"/>
                  <a:pt x="121" y="154"/>
                  <a:pt x="113" y="154"/>
                </a:cubicBezTo>
                <a:cubicBezTo>
                  <a:pt x="105" y="154"/>
                  <a:pt x="99" y="151"/>
                  <a:pt x="94" y="146"/>
                </a:cubicBezTo>
                <a:cubicBezTo>
                  <a:pt x="74" y="126"/>
                  <a:pt x="74" y="126"/>
                  <a:pt x="74" y="126"/>
                </a:cubicBezTo>
                <a:cubicBezTo>
                  <a:pt x="69" y="121"/>
                  <a:pt x="66" y="115"/>
                  <a:pt x="66" y="107"/>
                </a:cubicBezTo>
                <a:cubicBezTo>
                  <a:pt x="66" y="99"/>
                  <a:pt x="69" y="93"/>
                  <a:pt x="75" y="87"/>
                </a:cubicBezTo>
                <a:cubicBezTo>
                  <a:pt x="66" y="79"/>
                  <a:pt x="66" y="79"/>
                  <a:pt x="66" y="79"/>
                </a:cubicBezTo>
                <a:cubicBezTo>
                  <a:pt x="61" y="85"/>
                  <a:pt x="54" y="87"/>
                  <a:pt x="47" y="87"/>
                </a:cubicBezTo>
                <a:cubicBezTo>
                  <a:pt x="39" y="87"/>
                  <a:pt x="33" y="85"/>
                  <a:pt x="27" y="80"/>
                </a:cubicBezTo>
                <a:cubicBezTo>
                  <a:pt x="8" y="60"/>
                  <a:pt x="8" y="60"/>
                  <a:pt x="8" y="60"/>
                </a:cubicBezTo>
                <a:cubicBezTo>
                  <a:pt x="2" y="55"/>
                  <a:pt x="0" y="48"/>
                  <a:pt x="0" y="41"/>
                </a:cubicBezTo>
                <a:cubicBezTo>
                  <a:pt x="0" y="33"/>
                  <a:pt x="3" y="27"/>
                  <a:pt x="8" y="21"/>
                </a:cubicBezTo>
                <a:cubicBezTo>
                  <a:pt x="22" y="8"/>
                  <a:pt x="22" y="8"/>
                  <a:pt x="22" y="8"/>
                </a:cubicBezTo>
                <a:cubicBezTo>
                  <a:pt x="27" y="2"/>
                  <a:pt x="33" y="0"/>
                  <a:pt x="41" y="0"/>
                </a:cubicBezTo>
                <a:cubicBezTo>
                  <a:pt x="49" y="0"/>
                  <a:pt x="55" y="2"/>
                  <a:pt x="60" y="8"/>
                </a:cubicBezTo>
                <a:cubicBezTo>
                  <a:pt x="80" y="27"/>
                  <a:pt x="80" y="27"/>
                  <a:pt x="80" y="27"/>
                </a:cubicBezTo>
                <a:cubicBezTo>
                  <a:pt x="85" y="33"/>
                  <a:pt x="88" y="39"/>
                  <a:pt x="88" y="47"/>
                </a:cubicBezTo>
                <a:cubicBezTo>
                  <a:pt x="88" y="54"/>
                  <a:pt x="85" y="61"/>
                  <a:pt x="79" y="66"/>
                </a:cubicBezTo>
                <a:cubicBezTo>
                  <a:pt x="88" y="75"/>
                  <a:pt x="88" y="75"/>
                  <a:pt x="88" y="75"/>
                </a:cubicBezTo>
                <a:cubicBezTo>
                  <a:pt x="93" y="69"/>
                  <a:pt x="100" y="66"/>
                  <a:pt x="107" y="66"/>
                </a:cubicBezTo>
                <a:cubicBezTo>
                  <a:pt x="115" y="66"/>
                  <a:pt x="121" y="69"/>
                  <a:pt x="127" y="74"/>
                </a:cubicBezTo>
                <a:cubicBezTo>
                  <a:pt x="146" y="94"/>
                  <a:pt x="146" y="94"/>
                  <a:pt x="146" y="94"/>
                </a:cubicBezTo>
                <a:cubicBezTo>
                  <a:pt x="151" y="99"/>
                  <a:pt x="154" y="106"/>
                  <a:pt x="154" y="113"/>
                </a:cubicBezTo>
                <a:close/>
                <a:moveTo>
                  <a:pt x="70" y="47"/>
                </a:moveTo>
                <a:cubicBezTo>
                  <a:pt x="70" y="44"/>
                  <a:pt x="69" y="42"/>
                  <a:pt x="67" y="40"/>
                </a:cubicBezTo>
                <a:cubicBezTo>
                  <a:pt x="47" y="21"/>
                  <a:pt x="47" y="21"/>
                  <a:pt x="47" y="21"/>
                </a:cubicBezTo>
                <a:cubicBezTo>
                  <a:pt x="46" y="19"/>
                  <a:pt x="43" y="18"/>
                  <a:pt x="41" y="18"/>
                </a:cubicBezTo>
                <a:cubicBezTo>
                  <a:pt x="39" y="18"/>
                  <a:pt x="36" y="19"/>
                  <a:pt x="35" y="20"/>
                </a:cubicBezTo>
                <a:cubicBezTo>
                  <a:pt x="21" y="34"/>
                  <a:pt x="21" y="34"/>
                  <a:pt x="21" y="34"/>
                </a:cubicBezTo>
                <a:cubicBezTo>
                  <a:pt x="19" y="36"/>
                  <a:pt x="18" y="38"/>
                  <a:pt x="18" y="41"/>
                </a:cubicBezTo>
                <a:cubicBezTo>
                  <a:pt x="18" y="43"/>
                  <a:pt x="19" y="45"/>
                  <a:pt x="21" y="47"/>
                </a:cubicBezTo>
                <a:cubicBezTo>
                  <a:pt x="40" y="67"/>
                  <a:pt x="40" y="67"/>
                  <a:pt x="40" y="67"/>
                </a:cubicBezTo>
                <a:cubicBezTo>
                  <a:pt x="42" y="68"/>
                  <a:pt x="44" y="69"/>
                  <a:pt x="47" y="69"/>
                </a:cubicBezTo>
                <a:cubicBezTo>
                  <a:pt x="49" y="69"/>
                  <a:pt x="52" y="68"/>
                  <a:pt x="54" y="66"/>
                </a:cubicBezTo>
                <a:cubicBezTo>
                  <a:pt x="53" y="66"/>
                  <a:pt x="53" y="66"/>
                  <a:pt x="52" y="65"/>
                </a:cubicBezTo>
                <a:cubicBezTo>
                  <a:pt x="51" y="64"/>
                  <a:pt x="50" y="63"/>
                  <a:pt x="50" y="63"/>
                </a:cubicBezTo>
                <a:cubicBezTo>
                  <a:pt x="49" y="62"/>
                  <a:pt x="49" y="62"/>
                  <a:pt x="48" y="61"/>
                </a:cubicBezTo>
                <a:cubicBezTo>
                  <a:pt x="48" y="60"/>
                  <a:pt x="47" y="59"/>
                  <a:pt x="47" y="58"/>
                </a:cubicBezTo>
                <a:cubicBezTo>
                  <a:pt x="47" y="58"/>
                  <a:pt x="47" y="57"/>
                  <a:pt x="47" y="56"/>
                </a:cubicBezTo>
                <a:cubicBezTo>
                  <a:pt x="47" y="53"/>
                  <a:pt x="48" y="51"/>
                  <a:pt x="49" y="49"/>
                </a:cubicBezTo>
                <a:cubicBezTo>
                  <a:pt x="51" y="48"/>
                  <a:pt x="53" y="47"/>
                  <a:pt x="56" y="47"/>
                </a:cubicBezTo>
                <a:cubicBezTo>
                  <a:pt x="57" y="47"/>
                  <a:pt x="58" y="47"/>
                  <a:pt x="58" y="47"/>
                </a:cubicBezTo>
                <a:cubicBezTo>
                  <a:pt x="59" y="47"/>
                  <a:pt x="60" y="48"/>
                  <a:pt x="61" y="48"/>
                </a:cubicBezTo>
                <a:cubicBezTo>
                  <a:pt x="62" y="49"/>
                  <a:pt x="62" y="49"/>
                  <a:pt x="63" y="50"/>
                </a:cubicBezTo>
                <a:cubicBezTo>
                  <a:pt x="63" y="50"/>
                  <a:pt x="64" y="51"/>
                  <a:pt x="65" y="52"/>
                </a:cubicBezTo>
                <a:cubicBezTo>
                  <a:pt x="66" y="53"/>
                  <a:pt x="66" y="53"/>
                  <a:pt x="66" y="53"/>
                </a:cubicBezTo>
                <a:cubicBezTo>
                  <a:pt x="68" y="51"/>
                  <a:pt x="70" y="49"/>
                  <a:pt x="70" y="47"/>
                </a:cubicBezTo>
                <a:close/>
                <a:moveTo>
                  <a:pt x="136" y="113"/>
                </a:moveTo>
                <a:cubicBezTo>
                  <a:pt x="136" y="111"/>
                  <a:pt x="135" y="109"/>
                  <a:pt x="133" y="107"/>
                </a:cubicBezTo>
                <a:cubicBezTo>
                  <a:pt x="114" y="87"/>
                  <a:pt x="114" y="87"/>
                  <a:pt x="114" y="87"/>
                </a:cubicBezTo>
                <a:cubicBezTo>
                  <a:pt x="112" y="85"/>
                  <a:pt x="110" y="84"/>
                  <a:pt x="107" y="84"/>
                </a:cubicBezTo>
                <a:cubicBezTo>
                  <a:pt x="105" y="84"/>
                  <a:pt x="102" y="85"/>
                  <a:pt x="100" y="87"/>
                </a:cubicBezTo>
                <a:cubicBezTo>
                  <a:pt x="101" y="88"/>
                  <a:pt x="101" y="88"/>
                  <a:pt x="102" y="89"/>
                </a:cubicBezTo>
                <a:cubicBezTo>
                  <a:pt x="103" y="90"/>
                  <a:pt x="104" y="91"/>
                  <a:pt x="104" y="91"/>
                </a:cubicBezTo>
                <a:cubicBezTo>
                  <a:pt x="105" y="92"/>
                  <a:pt x="105" y="92"/>
                  <a:pt x="106" y="93"/>
                </a:cubicBezTo>
                <a:cubicBezTo>
                  <a:pt x="106" y="94"/>
                  <a:pt x="107" y="95"/>
                  <a:pt x="107" y="95"/>
                </a:cubicBezTo>
                <a:cubicBezTo>
                  <a:pt x="107" y="96"/>
                  <a:pt x="107" y="97"/>
                  <a:pt x="107" y="98"/>
                </a:cubicBezTo>
                <a:cubicBezTo>
                  <a:pt x="107" y="101"/>
                  <a:pt x="106" y="103"/>
                  <a:pt x="105" y="104"/>
                </a:cubicBezTo>
                <a:cubicBezTo>
                  <a:pt x="103" y="106"/>
                  <a:pt x="101" y="107"/>
                  <a:pt x="98" y="107"/>
                </a:cubicBezTo>
                <a:cubicBezTo>
                  <a:pt x="97" y="107"/>
                  <a:pt x="96" y="107"/>
                  <a:pt x="96" y="107"/>
                </a:cubicBezTo>
                <a:cubicBezTo>
                  <a:pt x="95" y="107"/>
                  <a:pt x="94" y="106"/>
                  <a:pt x="93" y="106"/>
                </a:cubicBezTo>
                <a:cubicBezTo>
                  <a:pt x="92" y="105"/>
                  <a:pt x="92" y="105"/>
                  <a:pt x="91" y="104"/>
                </a:cubicBezTo>
                <a:cubicBezTo>
                  <a:pt x="91" y="104"/>
                  <a:pt x="90" y="103"/>
                  <a:pt x="89" y="102"/>
                </a:cubicBezTo>
                <a:cubicBezTo>
                  <a:pt x="88" y="101"/>
                  <a:pt x="88" y="101"/>
                  <a:pt x="88" y="100"/>
                </a:cubicBezTo>
                <a:cubicBezTo>
                  <a:pt x="85" y="102"/>
                  <a:pt x="84" y="105"/>
                  <a:pt x="84" y="107"/>
                </a:cubicBezTo>
                <a:cubicBezTo>
                  <a:pt x="84" y="110"/>
                  <a:pt x="85" y="112"/>
                  <a:pt x="87" y="114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8" y="135"/>
                  <a:pt x="110" y="136"/>
                  <a:pt x="113" y="136"/>
                </a:cubicBezTo>
                <a:cubicBezTo>
                  <a:pt x="116" y="136"/>
                  <a:pt x="118" y="135"/>
                  <a:pt x="119" y="133"/>
                </a:cubicBezTo>
                <a:cubicBezTo>
                  <a:pt x="133" y="120"/>
                  <a:pt x="133" y="120"/>
                  <a:pt x="133" y="120"/>
                </a:cubicBezTo>
                <a:cubicBezTo>
                  <a:pt x="135" y="118"/>
                  <a:pt x="136" y="116"/>
                  <a:pt x="136" y="1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73" name="Freeform 175">
            <a:extLst>
              <a:ext uri="{FF2B5EF4-FFF2-40B4-BE49-F238E27FC236}">
                <a16:creationId xmlns:a16="http://schemas.microsoft.com/office/drawing/2014/main" id="{0416DD27-2866-443E-9BF4-FB142553005C}"/>
              </a:ext>
            </a:extLst>
          </p:cNvPr>
          <p:cNvSpPr/>
          <p:nvPr/>
        </p:nvSpPr>
        <p:spPr bwMode="auto">
          <a:xfrm>
            <a:off x="8143662" y="3500990"/>
            <a:ext cx="433905" cy="318198"/>
          </a:xfrm>
          <a:custGeom>
            <a:avLst/>
            <a:gdLst>
              <a:gd name="T0" fmla="*/ 182 w 182"/>
              <a:gd name="T1" fmla="*/ 97 h 133"/>
              <a:gd name="T2" fmla="*/ 171 w 182"/>
              <a:gd name="T3" fmla="*/ 123 h 133"/>
              <a:gd name="T4" fmla="*/ 146 w 182"/>
              <a:gd name="T5" fmla="*/ 133 h 133"/>
              <a:gd name="T6" fmla="*/ 43 w 182"/>
              <a:gd name="T7" fmla="*/ 133 h 133"/>
              <a:gd name="T8" fmla="*/ 13 w 182"/>
              <a:gd name="T9" fmla="*/ 121 h 133"/>
              <a:gd name="T10" fmla="*/ 0 w 182"/>
              <a:gd name="T11" fmla="*/ 91 h 133"/>
              <a:gd name="T12" fmla="*/ 7 w 182"/>
              <a:gd name="T13" fmla="*/ 68 h 133"/>
              <a:gd name="T14" fmla="*/ 25 w 182"/>
              <a:gd name="T15" fmla="*/ 53 h 133"/>
              <a:gd name="T16" fmla="*/ 25 w 182"/>
              <a:gd name="T17" fmla="*/ 49 h 133"/>
              <a:gd name="T18" fmla="*/ 39 w 182"/>
              <a:gd name="T19" fmla="*/ 15 h 133"/>
              <a:gd name="T20" fmla="*/ 73 w 182"/>
              <a:gd name="T21" fmla="*/ 0 h 133"/>
              <a:gd name="T22" fmla="*/ 100 w 182"/>
              <a:gd name="T23" fmla="*/ 9 h 133"/>
              <a:gd name="T24" fmla="*/ 118 w 182"/>
              <a:gd name="T25" fmla="*/ 30 h 133"/>
              <a:gd name="T26" fmla="*/ 134 w 182"/>
              <a:gd name="T27" fmla="*/ 25 h 133"/>
              <a:gd name="T28" fmla="*/ 151 w 182"/>
              <a:gd name="T29" fmla="*/ 32 h 133"/>
              <a:gd name="T30" fmla="*/ 158 w 182"/>
              <a:gd name="T31" fmla="*/ 49 h 133"/>
              <a:gd name="T32" fmla="*/ 154 w 182"/>
              <a:gd name="T33" fmla="*/ 62 h 133"/>
              <a:gd name="T34" fmla="*/ 174 w 182"/>
              <a:gd name="T35" fmla="*/ 74 h 133"/>
              <a:gd name="T36" fmla="*/ 182 w 182"/>
              <a:gd name="T37" fmla="*/ 97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2" h="133">
                <a:moveTo>
                  <a:pt x="182" y="97"/>
                </a:moveTo>
                <a:cubicBezTo>
                  <a:pt x="182" y="107"/>
                  <a:pt x="178" y="116"/>
                  <a:pt x="171" y="123"/>
                </a:cubicBezTo>
                <a:cubicBezTo>
                  <a:pt x="164" y="130"/>
                  <a:pt x="156" y="133"/>
                  <a:pt x="146" y="133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31" y="133"/>
                  <a:pt x="21" y="129"/>
                  <a:pt x="13" y="121"/>
                </a:cubicBezTo>
                <a:cubicBezTo>
                  <a:pt x="5" y="113"/>
                  <a:pt x="0" y="103"/>
                  <a:pt x="0" y="91"/>
                </a:cubicBezTo>
                <a:cubicBezTo>
                  <a:pt x="0" y="83"/>
                  <a:pt x="3" y="75"/>
                  <a:pt x="7" y="68"/>
                </a:cubicBezTo>
                <a:cubicBezTo>
                  <a:pt x="12" y="61"/>
                  <a:pt x="18" y="56"/>
                  <a:pt x="25" y="53"/>
                </a:cubicBezTo>
                <a:cubicBezTo>
                  <a:pt x="25" y="51"/>
                  <a:pt x="25" y="50"/>
                  <a:pt x="25" y="49"/>
                </a:cubicBezTo>
                <a:cubicBezTo>
                  <a:pt x="25" y="35"/>
                  <a:pt x="29" y="24"/>
                  <a:pt x="39" y="15"/>
                </a:cubicBezTo>
                <a:cubicBezTo>
                  <a:pt x="48" y="5"/>
                  <a:pt x="60" y="0"/>
                  <a:pt x="73" y="0"/>
                </a:cubicBezTo>
                <a:cubicBezTo>
                  <a:pt x="83" y="0"/>
                  <a:pt x="92" y="3"/>
                  <a:pt x="100" y="9"/>
                </a:cubicBezTo>
                <a:cubicBezTo>
                  <a:pt x="108" y="14"/>
                  <a:pt x="114" y="21"/>
                  <a:pt x="118" y="30"/>
                </a:cubicBezTo>
                <a:cubicBezTo>
                  <a:pt x="122" y="26"/>
                  <a:pt x="128" y="25"/>
                  <a:pt x="134" y="25"/>
                </a:cubicBezTo>
                <a:cubicBezTo>
                  <a:pt x="140" y="25"/>
                  <a:pt x="146" y="27"/>
                  <a:pt x="151" y="32"/>
                </a:cubicBezTo>
                <a:cubicBezTo>
                  <a:pt x="155" y="36"/>
                  <a:pt x="158" y="42"/>
                  <a:pt x="158" y="49"/>
                </a:cubicBezTo>
                <a:cubicBezTo>
                  <a:pt x="158" y="53"/>
                  <a:pt x="156" y="58"/>
                  <a:pt x="154" y="62"/>
                </a:cubicBezTo>
                <a:cubicBezTo>
                  <a:pt x="162" y="64"/>
                  <a:pt x="169" y="68"/>
                  <a:pt x="174" y="74"/>
                </a:cubicBezTo>
                <a:cubicBezTo>
                  <a:pt x="179" y="81"/>
                  <a:pt x="182" y="89"/>
                  <a:pt x="182" y="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74" name="Freeform 176">
            <a:extLst>
              <a:ext uri="{FF2B5EF4-FFF2-40B4-BE49-F238E27FC236}">
                <a16:creationId xmlns:a16="http://schemas.microsoft.com/office/drawing/2014/main" id="{AEE42B0F-723E-455D-99CB-E5C29B257223}"/>
              </a:ext>
            </a:extLst>
          </p:cNvPr>
          <p:cNvSpPr>
            <a:spLocks noEditPoints="1"/>
          </p:cNvSpPr>
          <p:nvPr/>
        </p:nvSpPr>
        <p:spPr bwMode="auto">
          <a:xfrm>
            <a:off x="8700506" y="3500990"/>
            <a:ext cx="332658" cy="350740"/>
          </a:xfrm>
          <a:custGeom>
            <a:avLst/>
            <a:gdLst>
              <a:gd name="T0" fmla="*/ 135 w 139"/>
              <a:gd name="T1" fmla="*/ 125 h 146"/>
              <a:gd name="T2" fmla="*/ 137 w 139"/>
              <a:gd name="T3" fmla="*/ 140 h 146"/>
              <a:gd name="T4" fmla="*/ 124 w 139"/>
              <a:gd name="T5" fmla="*/ 146 h 146"/>
              <a:gd name="T6" fmla="*/ 15 w 139"/>
              <a:gd name="T7" fmla="*/ 146 h 146"/>
              <a:gd name="T8" fmla="*/ 2 w 139"/>
              <a:gd name="T9" fmla="*/ 140 h 146"/>
              <a:gd name="T10" fmla="*/ 4 w 139"/>
              <a:gd name="T11" fmla="*/ 125 h 146"/>
              <a:gd name="T12" fmla="*/ 51 w 139"/>
              <a:gd name="T13" fmla="*/ 50 h 146"/>
              <a:gd name="T14" fmla="*/ 51 w 139"/>
              <a:gd name="T15" fmla="*/ 12 h 146"/>
              <a:gd name="T16" fmla="*/ 45 w 139"/>
              <a:gd name="T17" fmla="*/ 12 h 146"/>
              <a:gd name="T18" fmla="*/ 41 w 139"/>
              <a:gd name="T19" fmla="*/ 11 h 146"/>
              <a:gd name="T20" fmla="*/ 39 w 139"/>
              <a:gd name="T21" fmla="*/ 6 h 146"/>
              <a:gd name="T22" fmla="*/ 41 w 139"/>
              <a:gd name="T23" fmla="*/ 2 h 146"/>
              <a:gd name="T24" fmla="*/ 45 w 139"/>
              <a:gd name="T25" fmla="*/ 0 h 146"/>
              <a:gd name="T26" fmla="*/ 94 w 139"/>
              <a:gd name="T27" fmla="*/ 0 h 146"/>
              <a:gd name="T28" fmla="*/ 98 w 139"/>
              <a:gd name="T29" fmla="*/ 2 h 146"/>
              <a:gd name="T30" fmla="*/ 100 w 139"/>
              <a:gd name="T31" fmla="*/ 6 h 146"/>
              <a:gd name="T32" fmla="*/ 98 w 139"/>
              <a:gd name="T33" fmla="*/ 11 h 146"/>
              <a:gd name="T34" fmla="*/ 94 w 139"/>
              <a:gd name="T35" fmla="*/ 12 h 146"/>
              <a:gd name="T36" fmla="*/ 88 w 139"/>
              <a:gd name="T37" fmla="*/ 12 h 146"/>
              <a:gd name="T38" fmla="*/ 88 w 139"/>
              <a:gd name="T39" fmla="*/ 50 h 146"/>
              <a:gd name="T40" fmla="*/ 135 w 139"/>
              <a:gd name="T41" fmla="*/ 125 h 146"/>
              <a:gd name="T42" fmla="*/ 61 w 139"/>
              <a:gd name="T43" fmla="*/ 57 h 146"/>
              <a:gd name="T44" fmla="*/ 36 w 139"/>
              <a:gd name="T45" fmla="*/ 97 h 146"/>
              <a:gd name="T46" fmla="*/ 103 w 139"/>
              <a:gd name="T47" fmla="*/ 97 h 146"/>
              <a:gd name="T48" fmla="*/ 77 w 139"/>
              <a:gd name="T49" fmla="*/ 57 h 146"/>
              <a:gd name="T50" fmla="*/ 75 w 139"/>
              <a:gd name="T51" fmla="*/ 54 h 146"/>
              <a:gd name="T52" fmla="*/ 75 w 139"/>
              <a:gd name="T53" fmla="*/ 50 h 146"/>
              <a:gd name="T54" fmla="*/ 75 w 139"/>
              <a:gd name="T55" fmla="*/ 12 h 146"/>
              <a:gd name="T56" fmla="*/ 63 w 139"/>
              <a:gd name="T57" fmla="*/ 12 h 146"/>
              <a:gd name="T58" fmla="*/ 63 w 139"/>
              <a:gd name="T59" fmla="*/ 50 h 146"/>
              <a:gd name="T60" fmla="*/ 63 w 139"/>
              <a:gd name="T61" fmla="*/ 54 h 146"/>
              <a:gd name="T62" fmla="*/ 61 w 139"/>
              <a:gd name="T63" fmla="*/ 5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9" h="146">
                <a:moveTo>
                  <a:pt x="135" y="125"/>
                </a:moveTo>
                <a:cubicBezTo>
                  <a:pt x="139" y="131"/>
                  <a:pt x="139" y="136"/>
                  <a:pt x="137" y="140"/>
                </a:cubicBezTo>
                <a:cubicBezTo>
                  <a:pt x="135" y="144"/>
                  <a:pt x="131" y="146"/>
                  <a:pt x="124" y="146"/>
                </a:cubicBezTo>
                <a:cubicBezTo>
                  <a:pt x="15" y="146"/>
                  <a:pt x="15" y="146"/>
                  <a:pt x="15" y="146"/>
                </a:cubicBezTo>
                <a:cubicBezTo>
                  <a:pt x="8" y="146"/>
                  <a:pt x="4" y="144"/>
                  <a:pt x="2" y="140"/>
                </a:cubicBezTo>
                <a:cubicBezTo>
                  <a:pt x="0" y="136"/>
                  <a:pt x="0" y="131"/>
                  <a:pt x="4" y="125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12"/>
                  <a:pt x="51" y="12"/>
                  <a:pt x="51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4" y="12"/>
                  <a:pt x="42" y="12"/>
                  <a:pt x="41" y="11"/>
                </a:cubicBezTo>
                <a:cubicBezTo>
                  <a:pt x="40" y="9"/>
                  <a:pt x="39" y="8"/>
                  <a:pt x="39" y="6"/>
                </a:cubicBezTo>
                <a:cubicBezTo>
                  <a:pt x="39" y="5"/>
                  <a:pt x="40" y="3"/>
                  <a:pt x="41" y="2"/>
                </a:cubicBezTo>
                <a:cubicBezTo>
                  <a:pt x="42" y="1"/>
                  <a:pt x="44" y="0"/>
                  <a:pt x="4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5" y="0"/>
                  <a:pt x="97" y="1"/>
                  <a:pt x="98" y="2"/>
                </a:cubicBezTo>
                <a:cubicBezTo>
                  <a:pt x="99" y="3"/>
                  <a:pt x="100" y="5"/>
                  <a:pt x="100" y="6"/>
                </a:cubicBezTo>
                <a:cubicBezTo>
                  <a:pt x="100" y="8"/>
                  <a:pt x="99" y="9"/>
                  <a:pt x="98" y="11"/>
                </a:cubicBezTo>
                <a:cubicBezTo>
                  <a:pt x="97" y="12"/>
                  <a:pt x="95" y="12"/>
                  <a:pt x="94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50"/>
                  <a:pt x="88" y="50"/>
                  <a:pt x="88" y="50"/>
                </a:cubicBezTo>
                <a:lnTo>
                  <a:pt x="135" y="125"/>
                </a:lnTo>
                <a:close/>
                <a:moveTo>
                  <a:pt x="61" y="57"/>
                </a:moveTo>
                <a:cubicBezTo>
                  <a:pt x="36" y="97"/>
                  <a:pt x="36" y="97"/>
                  <a:pt x="36" y="97"/>
                </a:cubicBezTo>
                <a:cubicBezTo>
                  <a:pt x="103" y="97"/>
                  <a:pt x="103" y="97"/>
                  <a:pt x="103" y="97"/>
                </a:cubicBezTo>
                <a:cubicBezTo>
                  <a:pt x="77" y="57"/>
                  <a:pt x="77" y="57"/>
                  <a:pt x="77" y="57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50"/>
                  <a:pt x="75" y="50"/>
                  <a:pt x="75" y="50"/>
                </a:cubicBezTo>
                <a:cubicBezTo>
                  <a:pt x="75" y="12"/>
                  <a:pt x="75" y="12"/>
                  <a:pt x="75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4"/>
                  <a:pt x="63" y="54"/>
                  <a:pt x="63" y="54"/>
                </a:cubicBezTo>
                <a:lnTo>
                  <a:pt x="61" y="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75" name="Freeform 177">
            <a:extLst>
              <a:ext uri="{FF2B5EF4-FFF2-40B4-BE49-F238E27FC236}">
                <a16:creationId xmlns:a16="http://schemas.microsoft.com/office/drawing/2014/main" id="{F253C1A8-EF14-40E3-930B-3876832ADD6A}"/>
              </a:ext>
            </a:extLst>
          </p:cNvPr>
          <p:cNvSpPr>
            <a:spLocks noEditPoints="1"/>
          </p:cNvSpPr>
          <p:nvPr/>
        </p:nvSpPr>
        <p:spPr bwMode="auto">
          <a:xfrm>
            <a:off x="9148873" y="3529916"/>
            <a:ext cx="408595" cy="321811"/>
          </a:xfrm>
          <a:custGeom>
            <a:avLst/>
            <a:gdLst>
              <a:gd name="T0" fmla="*/ 168 w 170"/>
              <a:gd name="T1" fmla="*/ 105 h 134"/>
              <a:gd name="T2" fmla="*/ 167 w 170"/>
              <a:gd name="T3" fmla="*/ 115 h 134"/>
              <a:gd name="T4" fmla="*/ 152 w 170"/>
              <a:gd name="T5" fmla="*/ 121 h 134"/>
              <a:gd name="T6" fmla="*/ 84 w 170"/>
              <a:gd name="T7" fmla="*/ 84 h 134"/>
              <a:gd name="T8" fmla="*/ 72 w 170"/>
              <a:gd name="T9" fmla="*/ 91 h 134"/>
              <a:gd name="T10" fmla="*/ 68 w 170"/>
              <a:gd name="T11" fmla="*/ 114 h 134"/>
              <a:gd name="T12" fmla="*/ 29 w 170"/>
              <a:gd name="T13" fmla="*/ 134 h 134"/>
              <a:gd name="T14" fmla="*/ 1 w 170"/>
              <a:gd name="T15" fmla="*/ 107 h 134"/>
              <a:gd name="T16" fmla="*/ 19 w 170"/>
              <a:gd name="T17" fmla="*/ 81 h 134"/>
              <a:gd name="T18" fmla="*/ 59 w 170"/>
              <a:gd name="T19" fmla="*/ 76 h 134"/>
              <a:gd name="T20" fmla="*/ 73 w 170"/>
              <a:gd name="T21" fmla="*/ 67 h 134"/>
              <a:gd name="T22" fmla="*/ 59 w 170"/>
              <a:gd name="T23" fmla="*/ 58 h 134"/>
              <a:gd name="T24" fmla="*/ 19 w 170"/>
              <a:gd name="T25" fmla="*/ 53 h 134"/>
              <a:gd name="T26" fmla="*/ 1 w 170"/>
              <a:gd name="T27" fmla="*/ 27 h 134"/>
              <a:gd name="T28" fmla="*/ 8 w 170"/>
              <a:gd name="T29" fmla="*/ 8 h 134"/>
              <a:gd name="T30" fmla="*/ 56 w 170"/>
              <a:gd name="T31" fmla="*/ 8 h 134"/>
              <a:gd name="T32" fmla="*/ 73 w 170"/>
              <a:gd name="T33" fmla="*/ 34 h 134"/>
              <a:gd name="T34" fmla="*/ 74 w 170"/>
              <a:gd name="T35" fmla="*/ 44 h 134"/>
              <a:gd name="T36" fmla="*/ 149 w 170"/>
              <a:gd name="T37" fmla="*/ 13 h 134"/>
              <a:gd name="T38" fmla="*/ 155 w 170"/>
              <a:gd name="T39" fmla="*/ 13 h 134"/>
              <a:gd name="T40" fmla="*/ 170 w 170"/>
              <a:gd name="T41" fmla="*/ 24 h 134"/>
              <a:gd name="T42" fmla="*/ 120 w 170"/>
              <a:gd name="T43" fmla="*/ 67 h 134"/>
              <a:gd name="T44" fmla="*/ 58 w 170"/>
              <a:gd name="T45" fmla="*/ 102 h 134"/>
              <a:gd name="T46" fmla="*/ 45 w 170"/>
              <a:gd name="T47" fmla="*/ 88 h 134"/>
              <a:gd name="T48" fmla="*/ 17 w 170"/>
              <a:gd name="T49" fmla="*/ 105 h 134"/>
              <a:gd name="T50" fmla="*/ 29 w 170"/>
              <a:gd name="T51" fmla="*/ 118 h 134"/>
              <a:gd name="T52" fmla="*/ 56 w 170"/>
              <a:gd name="T53" fmla="*/ 42 h 134"/>
              <a:gd name="T54" fmla="*/ 48 w 170"/>
              <a:gd name="T55" fmla="*/ 21 h 134"/>
              <a:gd name="T56" fmla="*/ 19 w 170"/>
              <a:gd name="T57" fmla="*/ 19 h 134"/>
              <a:gd name="T58" fmla="*/ 27 w 170"/>
              <a:gd name="T59" fmla="*/ 40 h 134"/>
              <a:gd name="T60" fmla="*/ 56 w 170"/>
              <a:gd name="T61" fmla="*/ 42 h 134"/>
              <a:gd name="T62" fmla="*/ 95 w 170"/>
              <a:gd name="T63" fmla="*/ 79 h 134"/>
              <a:gd name="T64" fmla="*/ 152 w 170"/>
              <a:gd name="T65" fmla="*/ 19 h 134"/>
              <a:gd name="T66" fmla="*/ 80 w 170"/>
              <a:gd name="T67" fmla="*/ 70 h 134"/>
              <a:gd name="T68" fmla="*/ 65 w 170"/>
              <a:gd name="T69" fmla="*/ 80 h 134"/>
              <a:gd name="T70" fmla="*/ 67 w 170"/>
              <a:gd name="T71" fmla="*/ 82 h 134"/>
              <a:gd name="T72" fmla="*/ 70 w 170"/>
              <a:gd name="T73" fmla="*/ 85 h 134"/>
              <a:gd name="T74" fmla="*/ 64 w 170"/>
              <a:gd name="T75" fmla="*/ 55 h 134"/>
              <a:gd name="T76" fmla="*/ 73 w 170"/>
              <a:gd name="T77" fmla="*/ 59 h 134"/>
              <a:gd name="T78" fmla="*/ 78 w 170"/>
              <a:gd name="T79" fmla="*/ 53 h 134"/>
              <a:gd name="T80" fmla="*/ 68 w 170"/>
              <a:gd name="T81" fmla="*/ 51 h 134"/>
              <a:gd name="T82" fmla="*/ 66 w 170"/>
              <a:gd name="T83" fmla="*/ 53 h 134"/>
              <a:gd name="T84" fmla="*/ 65 w 170"/>
              <a:gd name="T85" fmla="*/ 54 h 134"/>
              <a:gd name="T86" fmla="*/ 87 w 170"/>
              <a:gd name="T87" fmla="*/ 63 h 134"/>
              <a:gd name="T88" fmla="*/ 96 w 170"/>
              <a:gd name="T89" fmla="*/ 63 h 134"/>
              <a:gd name="T90" fmla="*/ 96 w 170"/>
              <a:gd name="T91" fmla="*/ 71 h 134"/>
              <a:gd name="T92" fmla="*/ 87 w 170"/>
              <a:gd name="T93" fmla="*/ 71 h 134"/>
              <a:gd name="T94" fmla="*/ 87 w 170"/>
              <a:gd name="T95" fmla="*/ 63 h 134"/>
              <a:gd name="T96" fmla="*/ 164 w 170"/>
              <a:gd name="T97" fmla="*/ 109 h 134"/>
              <a:gd name="T98" fmla="*/ 98 w 170"/>
              <a:gd name="T99" fmla="*/ 84 h 134"/>
              <a:gd name="T100" fmla="*/ 152 w 170"/>
              <a:gd name="T101" fmla="*/ 115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0" h="134">
                <a:moveTo>
                  <a:pt x="120" y="67"/>
                </a:moveTo>
                <a:cubicBezTo>
                  <a:pt x="168" y="105"/>
                  <a:pt x="168" y="105"/>
                  <a:pt x="168" y="105"/>
                </a:cubicBezTo>
                <a:cubicBezTo>
                  <a:pt x="170" y="106"/>
                  <a:pt x="170" y="108"/>
                  <a:pt x="170" y="110"/>
                </a:cubicBezTo>
                <a:cubicBezTo>
                  <a:pt x="170" y="112"/>
                  <a:pt x="169" y="114"/>
                  <a:pt x="167" y="115"/>
                </a:cubicBezTo>
                <a:cubicBezTo>
                  <a:pt x="155" y="121"/>
                  <a:pt x="155" y="121"/>
                  <a:pt x="155" y="121"/>
                </a:cubicBezTo>
                <a:cubicBezTo>
                  <a:pt x="154" y="121"/>
                  <a:pt x="153" y="121"/>
                  <a:pt x="152" y="121"/>
                </a:cubicBezTo>
                <a:cubicBezTo>
                  <a:pt x="151" y="121"/>
                  <a:pt x="150" y="121"/>
                  <a:pt x="149" y="121"/>
                </a:cubicBezTo>
                <a:cubicBezTo>
                  <a:pt x="84" y="84"/>
                  <a:pt x="84" y="84"/>
                  <a:pt x="84" y="84"/>
                </a:cubicBezTo>
                <a:cubicBezTo>
                  <a:pt x="74" y="90"/>
                  <a:pt x="74" y="90"/>
                  <a:pt x="74" y="90"/>
                </a:cubicBezTo>
                <a:cubicBezTo>
                  <a:pt x="73" y="91"/>
                  <a:pt x="73" y="91"/>
                  <a:pt x="72" y="91"/>
                </a:cubicBezTo>
                <a:cubicBezTo>
                  <a:pt x="73" y="94"/>
                  <a:pt x="74" y="97"/>
                  <a:pt x="73" y="100"/>
                </a:cubicBezTo>
                <a:cubicBezTo>
                  <a:pt x="73" y="105"/>
                  <a:pt x="71" y="109"/>
                  <a:pt x="68" y="114"/>
                </a:cubicBezTo>
                <a:cubicBezTo>
                  <a:pt x="65" y="118"/>
                  <a:pt x="61" y="122"/>
                  <a:pt x="56" y="126"/>
                </a:cubicBezTo>
                <a:cubicBezTo>
                  <a:pt x="47" y="131"/>
                  <a:pt x="39" y="134"/>
                  <a:pt x="29" y="134"/>
                </a:cubicBezTo>
                <a:cubicBezTo>
                  <a:pt x="21" y="134"/>
                  <a:pt x="14" y="131"/>
                  <a:pt x="8" y="126"/>
                </a:cubicBezTo>
                <a:cubicBezTo>
                  <a:pt x="3" y="121"/>
                  <a:pt x="0" y="114"/>
                  <a:pt x="1" y="107"/>
                </a:cubicBezTo>
                <a:cubicBezTo>
                  <a:pt x="1" y="102"/>
                  <a:pt x="3" y="97"/>
                  <a:pt x="6" y="93"/>
                </a:cubicBezTo>
                <a:cubicBezTo>
                  <a:pt x="9" y="88"/>
                  <a:pt x="13" y="84"/>
                  <a:pt x="19" y="81"/>
                </a:cubicBezTo>
                <a:cubicBezTo>
                  <a:pt x="27" y="76"/>
                  <a:pt x="36" y="73"/>
                  <a:pt x="45" y="73"/>
                </a:cubicBezTo>
                <a:cubicBezTo>
                  <a:pt x="50" y="73"/>
                  <a:pt x="55" y="74"/>
                  <a:pt x="59" y="76"/>
                </a:cubicBezTo>
                <a:cubicBezTo>
                  <a:pt x="60" y="75"/>
                  <a:pt x="60" y="74"/>
                  <a:pt x="61" y="74"/>
                </a:cubicBezTo>
                <a:cubicBezTo>
                  <a:pt x="73" y="67"/>
                  <a:pt x="73" y="67"/>
                  <a:pt x="73" y="67"/>
                </a:cubicBezTo>
                <a:cubicBezTo>
                  <a:pt x="61" y="60"/>
                  <a:pt x="61" y="60"/>
                  <a:pt x="61" y="60"/>
                </a:cubicBezTo>
                <a:cubicBezTo>
                  <a:pt x="60" y="60"/>
                  <a:pt x="60" y="59"/>
                  <a:pt x="59" y="58"/>
                </a:cubicBezTo>
                <a:cubicBezTo>
                  <a:pt x="55" y="60"/>
                  <a:pt x="50" y="61"/>
                  <a:pt x="45" y="61"/>
                </a:cubicBezTo>
                <a:cubicBezTo>
                  <a:pt x="36" y="61"/>
                  <a:pt x="27" y="58"/>
                  <a:pt x="19" y="53"/>
                </a:cubicBezTo>
                <a:cubicBezTo>
                  <a:pt x="13" y="50"/>
                  <a:pt x="9" y="46"/>
                  <a:pt x="6" y="41"/>
                </a:cubicBezTo>
                <a:cubicBezTo>
                  <a:pt x="3" y="37"/>
                  <a:pt x="1" y="32"/>
                  <a:pt x="1" y="27"/>
                </a:cubicBezTo>
                <a:cubicBezTo>
                  <a:pt x="1" y="24"/>
                  <a:pt x="1" y="20"/>
                  <a:pt x="2" y="17"/>
                </a:cubicBezTo>
                <a:cubicBezTo>
                  <a:pt x="4" y="13"/>
                  <a:pt x="6" y="10"/>
                  <a:pt x="8" y="8"/>
                </a:cubicBezTo>
                <a:cubicBezTo>
                  <a:pt x="14" y="3"/>
                  <a:pt x="21" y="0"/>
                  <a:pt x="29" y="0"/>
                </a:cubicBezTo>
                <a:cubicBezTo>
                  <a:pt x="39" y="0"/>
                  <a:pt x="47" y="3"/>
                  <a:pt x="56" y="8"/>
                </a:cubicBezTo>
                <a:cubicBezTo>
                  <a:pt x="61" y="12"/>
                  <a:pt x="65" y="16"/>
                  <a:pt x="68" y="20"/>
                </a:cubicBezTo>
                <a:cubicBezTo>
                  <a:pt x="71" y="24"/>
                  <a:pt x="73" y="29"/>
                  <a:pt x="73" y="34"/>
                </a:cubicBezTo>
                <a:cubicBezTo>
                  <a:pt x="74" y="37"/>
                  <a:pt x="73" y="40"/>
                  <a:pt x="72" y="43"/>
                </a:cubicBezTo>
                <a:cubicBezTo>
                  <a:pt x="73" y="43"/>
                  <a:pt x="73" y="43"/>
                  <a:pt x="74" y="44"/>
                </a:cubicBezTo>
                <a:cubicBezTo>
                  <a:pt x="84" y="50"/>
                  <a:pt x="84" y="50"/>
                  <a:pt x="84" y="50"/>
                </a:cubicBezTo>
                <a:cubicBezTo>
                  <a:pt x="149" y="13"/>
                  <a:pt x="149" y="13"/>
                  <a:pt x="149" y="13"/>
                </a:cubicBezTo>
                <a:cubicBezTo>
                  <a:pt x="150" y="13"/>
                  <a:pt x="151" y="13"/>
                  <a:pt x="152" y="13"/>
                </a:cubicBezTo>
                <a:cubicBezTo>
                  <a:pt x="153" y="13"/>
                  <a:pt x="154" y="13"/>
                  <a:pt x="155" y="13"/>
                </a:cubicBezTo>
                <a:cubicBezTo>
                  <a:pt x="167" y="19"/>
                  <a:pt x="167" y="19"/>
                  <a:pt x="167" y="19"/>
                </a:cubicBezTo>
                <a:cubicBezTo>
                  <a:pt x="169" y="20"/>
                  <a:pt x="170" y="22"/>
                  <a:pt x="170" y="24"/>
                </a:cubicBezTo>
                <a:cubicBezTo>
                  <a:pt x="170" y="26"/>
                  <a:pt x="170" y="28"/>
                  <a:pt x="168" y="29"/>
                </a:cubicBezTo>
                <a:lnTo>
                  <a:pt x="120" y="67"/>
                </a:lnTo>
                <a:close/>
                <a:moveTo>
                  <a:pt x="48" y="113"/>
                </a:moveTo>
                <a:cubicBezTo>
                  <a:pt x="53" y="110"/>
                  <a:pt x="56" y="106"/>
                  <a:pt x="58" y="102"/>
                </a:cubicBezTo>
                <a:cubicBezTo>
                  <a:pt x="59" y="98"/>
                  <a:pt x="59" y="94"/>
                  <a:pt x="56" y="92"/>
                </a:cubicBezTo>
                <a:cubicBezTo>
                  <a:pt x="53" y="89"/>
                  <a:pt x="50" y="88"/>
                  <a:pt x="45" y="88"/>
                </a:cubicBezTo>
                <a:cubicBezTo>
                  <a:pt x="39" y="88"/>
                  <a:pt x="33" y="90"/>
                  <a:pt x="27" y="94"/>
                </a:cubicBezTo>
                <a:cubicBezTo>
                  <a:pt x="22" y="97"/>
                  <a:pt x="18" y="101"/>
                  <a:pt x="17" y="105"/>
                </a:cubicBezTo>
                <a:cubicBezTo>
                  <a:pt x="15" y="109"/>
                  <a:pt x="16" y="112"/>
                  <a:pt x="19" y="115"/>
                </a:cubicBezTo>
                <a:cubicBezTo>
                  <a:pt x="21" y="117"/>
                  <a:pt x="25" y="118"/>
                  <a:pt x="29" y="118"/>
                </a:cubicBezTo>
                <a:cubicBezTo>
                  <a:pt x="36" y="118"/>
                  <a:pt x="42" y="117"/>
                  <a:pt x="48" y="113"/>
                </a:cubicBezTo>
                <a:close/>
                <a:moveTo>
                  <a:pt x="56" y="42"/>
                </a:moveTo>
                <a:cubicBezTo>
                  <a:pt x="59" y="40"/>
                  <a:pt x="59" y="36"/>
                  <a:pt x="58" y="32"/>
                </a:cubicBezTo>
                <a:cubicBezTo>
                  <a:pt x="56" y="28"/>
                  <a:pt x="53" y="24"/>
                  <a:pt x="48" y="21"/>
                </a:cubicBezTo>
                <a:cubicBezTo>
                  <a:pt x="42" y="17"/>
                  <a:pt x="36" y="16"/>
                  <a:pt x="29" y="16"/>
                </a:cubicBezTo>
                <a:cubicBezTo>
                  <a:pt x="25" y="16"/>
                  <a:pt x="21" y="17"/>
                  <a:pt x="19" y="19"/>
                </a:cubicBezTo>
                <a:cubicBezTo>
                  <a:pt x="16" y="22"/>
                  <a:pt x="15" y="25"/>
                  <a:pt x="17" y="29"/>
                </a:cubicBezTo>
                <a:cubicBezTo>
                  <a:pt x="18" y="33"/>
                  <a:pt x="22" y="37"/>
                  <a:pt x="27" y="40"/>
                </a:cubicBezTo>
                <a:cubicBezTo>
                  <a:pt x="33" y="44"/>
                  <a:pt x="39" y="46"/>
                  <a:pt x="45" y="46"/>
                </a:cubicBezTo>
                <a:cubicBezTo>
                  <a:pt x="50" y="46"/>
                  <a:pt x="53" y="45"/>
                  <a:pt x="56" y="42"/>
                </a:cubicBezTo>
                <a:close/>
                <a:moveTo>
                  <a:pt x="86" y="76"/>
                </a:moveTo>
                <a:cubicBezTo>
                  <a:pt x="95" y="79"/>
                  <a:pt x="95" y="79"/>
                  <a:pt x="95" y="79"/>
                </a:cubicBezTo>
                <a:cubicBezTo>
                  <a:pt x="164" y="25"/>
                  <a:pt x="164" y="25"/>
                  <a:pt x="164" y="25"/>
                </a:cubicBezTo>
                <a:cubicBezTo>
                  <a:pt x="152" y="19"/>
                  <a:pt x="152" y="19"/>
                  <a:pt x="152" y="1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70"/>
                  <a:pt x="80" y="70"/>
                  <a:pt x="80" y="70"/>
                </a:cubicBezTo>
                <a:cubicBezTo>
                  <a:pt x="64" y="79"/>
                  <a:pt x="64" y="79"/>
                  <a:pt x="64" y="79"/>
                </a:cubicBezTo>
                <a:cubicBezTo>
                  <a:pt x="65" y="80"/>
                  <a:pt x="65" y="80"/>
                  <a:pt x="65" y="80"/>
                </a:cubicBezTo>
                <a:cubicBezTo>
                  <a:pt x="65" y="80"/>
                  <a:pt x="66" y="80"/>
                  <a:pt x="66" y="80"/>
                </a:cubicBezTo>
                <a:cubicBezTo>
                  <a:pt x="66" y="81"/>
                  <a:pt x="67" y="81"/>
                  <a:pt x="67" y="82"/>
                </a:cubicBezTo>
                <a:cubicBezTo>
                  <a:pt x="67" y="82"/>
                  <a:pt x="68" y="82"/>
                  <a:pt x="68" y="83"/>
                </a:cubicBezTo>
                <a:cubicBezTo>
                  <a:pt x="70" y="85"/>
                  <a:pt x="70" y="85"/>
                  <a:pt x="70" y="85"/>
                </a:cubicBezTo>
                <a:lnTo>
                  <a:pt x="86" y="76"/>
                </a:lnTo>
                <a:close/>
                <a:moveTo>
                  <a:pt x="64" y="55"/>
                </a:moveTo>
                <a:cubicBezTo>
                  <a:pt x="73" y="60"/>
                  <a:pt x="73" y="60"/>
                  <a:pt x="73" y="60"/>
                </a:cubicBezTo>
                <a:cubicBezTo>
                  <a:pt x="73" y="59"/>
                  <a:pt x="73" y="59"/>
                  <a:pt x="73" y="59"/>
                </a:cubicBezTo>
                <a:cubicBezTo>
                  <a:pt x="73" y="57"/>
                  <a:pt x="75" y="55"/>
                  <a:pt x="77" y="54"/>
                </a:cubicBezTo>
                <a:cubicBezTo>
                  <a:pt x="78" y="53"/>
                  <a:pt x="78" y="53"/>
                  <a:pt x="78" y="53"/>
                </a:cubicBezTo>
                <a:cubicBezTo>
                  <a:pt x="70" y="49"/>
                  <a:pt x="70" y="49"/>
                  <a:pt x="70" y="49"/>
                </a:cubicBezTo>
                <a:cubicBezTo>
                  <a:pt x="68" y="51"/>
                  <a:pt x="68" y="51"/>
                  <a:pt x="68" y="51"/>
                </a:cubicBezTo>
                <a:cubicBezTo>
                  <a:pt x="68" y="51"/>
                  <a:pt x="68" y="52"/>
                  <a:pt x="67" y="52"/>
                </a:cubicBezTo>
                <a:cubicBezTo>
                  <a:pt x="67" y="53"/>
                  <a:pt x="66" y="53"/>
                  <a:pt x="66" y="53"/>
                </a:cubicBezTo>
                <a:cubicBezTo>
                  <a:pt x="66" y="54"/>
                  <a:pt x="66" y="54"/>
                  <a:pt x="66" y="54"/>
                </a:cubicBezTo>
                <a:cubicBezTo>
                  <a:pt x="65" y="54"/>
                  <a:pt x="65" y="54"/>
                  <a:pt x="65" y="54"/>
                </a:cubicBezTo>
                <a:lnTo>
                  <a:pt x="64" y="55"/>
                </a:lnTo>
                <a:close/>
                <a:moveTo>
                  <a:pt x="87" y="63"/>
                </a:moveTo>
                <a:cubicBezTo>
                  <a:pt x="89" y="62"/>
                  <a:pt x="90" y="61"/>
                  <a:pt x="92" y="61"/>
                </a:cubicBezTo>
                <a:cubicBezTo>
                  <a:pt x="93" y="61"/>
                  <a:pt x="95" y="62"/>
                  <a:pt x="96" y="63"/>
                </a:cubicBezTo>
                <a:cubicBezTo>
                  <a:pt x="97" y="64"/>
                  <a:pt x="98" y="65"/>
                  <a:pt x="98" y="67"/>
                </a:cubicBezTo>
                <a:cubicBezTo>
                  <a:pt x="98" y="69"/>
                  <a:pt x="97" y="70"/>
                  <a:pt x="96" y="71"/>
                </a:cubicBezTo>
                <a:cubicBezTo>
                  <a:pt x="95" y="72"/>
                  <a:pt x="93" y="73"/>
                  <a:pt x="92" y="73"/>
                </a:cubicBezTo>
                <a:cubicBezTo>
                  <a:pt x="90" y="73"/>
                  <a:pt x="89" y="72"/>
                  <a:pt x="87" y="71"/>
                </a:cubicBezTo>
                <a:cubicBezTo>
                  <a:pt x="86" y="70"/>
                  <a:pt x="86" y="69"/>
                  <a:pt x="86" y="67"/>
                </a:cubicBezTo>
                <a:cubicBezTo>
                  <a:pt x="86" y="65"/>
                  <a:pt x="86" y="64"/>
                  <a:pt x="87" y="63"/>
                </a:cubicBezTo>
                <a:close/>
                <a:moveTo>
                  <a:pt x="152" y="115"/>
                </a:moveTo>
                <a:cubicBezTo>
                  <a:pt x="164" y="109"/>
                  <a:pt x="164" y="109"/>
                  <a:pt x="164" y="109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98" y="84"/>
                  <a:pt x="98" y="84"/>
                  <a:pt x="98" y="84"/>
                </a:cubicBezTo>
                <a:cubicBezTo>
                  <a:pt x="98" y="84"/>
                  <a:pt x="98" y="84"/>
                  <a:pt x="97" y="84"/>
                </a:cubicBezTo>
                <a:lnTo>
                  <a:pt x="152" y="1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76" name="Freeform 178">
            <a:extLst>
              <a:ext uri="{FF2B5EF4-FFF2-40B4-BE49-F238E27FC236}">
                <a16:creationId xmlns:a16="http://schemas.microsoft.com/office/drawing/2014/main" id="{E01A176E-DE9D-401B-A9A4-415E5A90ADD2}"/>
              </a:ext>
            </a:extLst>
          </p:cNvPr>
          <p:cNvSpPr>
            <a:spLocks noEditPoints="1"/>
          </p:cNvSpPr>
          <p:nvPr/>
        </p:nvSpPr>
        <p:spPr bwMode="auto">
          <a:xfrm>
            <a:off x="9655095" y="3472063"/>
            <a:ext cx="408595" cy="408595"/>
          </a:xfrm>
          <a:custGeom>
            <a:avLst/>
            <a:gdLst>
              <a:gd name="T0" fmla="*/ 160 w 170"/>
              <a:gd name="T1" fmla="*/ 37 h 170"/>
              <a:gd name="T2" fmla="*/ 167 w 170"/>
              <a:gd name="T3" fmla="*/ 39 h 170"/>
              <a:gd name="T4" fmla="*/ 170 w 170"/>
              <a:gd name="T5" fmla="*/ 46 h 170"/>
              <a:gd name="T6" fmla="*/ 170 w 170"/>
              <a:gd name="T7" fmla="*/ 161 h 170"/>
              <a:gd name="T8" fmla="*/ 167 w 170"/>
              <a:gd name="T9" fmla="*/ 167 h 170"/>
              <a:gd name="T10" fmla="*/ 160 w 170"/>
              <a:gd name="T11" fmla="*/ 170 h 170"/>
              <a:gd name="T12" fmla="*/ 70 w 170"/>
              <a:gd name="T13" fmla="*/ 170 h 170"/>
              <a:gd name="T14" fmla="*/ 63 w 170"/>
              <a:gd name="T15" fmla="*/ 167 h 170"/>
              <a:gd name="T16" fmla="*/ 61 w 170"/>
              <a:gd name="T17" fmla="*/ 161 h 170"/>
              <a:gd name="T18" fmla="*/ 61 w 170"/>
              <a:gd name="T19" fmla="*/ 133 h 170"/>
              <a:gd name="T20" fmla="*/ 9 w 170"/>
              <a:gd name="T21" fmla="*/ 133 h 170"/>
              <a:gd name="T22" fmla="*/ 3 w 170"/>
              <a:gd name="T23" fmla="*/ 131 h 170"/>
              <a:gd name="T24" fmla="*/ 0 w 170"/>
              <a:gd name="T25" fmla="*/ 124 h 170"/>
              <a:gd name="T26" fmla="*/ 0 w 170"/>
              <a:gd name="T27" fmla="*/ 61 h 170"/>
              <a:gd name="T28" fmla="*/ 2 w 170"/>
              <a:gd name="T29" fmla="*/ 52 h 170"/>
              <a:gd name="T30" fmla="*/ 7 w 170"/>
              <a:gd name="T31" fmla="*/ 45 h 170"/>
              <a:gd name="T32" fmla="*/ 45 w 170"/>
              <a:gd name="T33" fmla="*/ 7 h 170"/>
              <a:gd name="T34" fmla="*/ 52 w 170"/>
              <a:gd name="T35" fmla="*/ 2 h 170"/>
              <a:gd name="T36" fmla="*/ 61 w 170"/>
              <a:gd name="T37" fmla="*/ 0 h 170"/>
              <a:gd name="T38" fmla="*/ 100 w 170"/>
              <a:gd name="T39" fmla="*/ 0 h 170"/>
              <a:gd name="T40" fmla="*/ 106 w 170"/>
              <a:gd name="T41" fmla="*/ 3 h 170"/>
              <a:gd name="T42" fmla="*/ 109 w 170"/>
              <a:gd name="T43" fmla="*/ 9 h 170"/>
              <a:gd name="T44" fmla="*/ 109 w 170"/>
              <a:gd name="T45" fmla="*/ 40 h 170"/>
              <a:gd name="T46" fmla="*/ 121 w 170"/>
              <a:gd name="T47" fmla="*/ 37 h 170"/>
              <a:gd name="T48" fmla="*/ 160 w 170"/>
              <a:gd name="T49" fmla="*/ 37 h 170"/>
              <a:gd name="T50" fmla="*/ 67 w 170"/>
              <a:gd name="T51" fmla="*/ 82 h 170"/>
              <a:gd name="T52" fmla="*/ 97 w 170"/>
              <a:gd name="T53" fmla="*/ 52 h 170"/>
              <a:gd name="T54" fmla="*/ 97 w 170"/>
              <a:gd name="T55" fmla="*/ 12 h 170"/>
              <a:gd name="T56" fmla="*/ 61 w 170"/>
              <a:gd name="T57" fmla="*/ 12 h 170"/>
              <a:gd name="T58" fmla="*/ 61 w 170"/>
              <a:gd name="T59" fmla="*/ 52 h 170"/>
              <a:gd name="T60" fmla="*/ 58 w 170"/>
              <a:gd name="T61" fmla="*/ 58 h 170"/>
              <a:gd name="T62" fmla="*/ 52 w 170"/>
              <a:gd name="T63" fmla="*/ 61 h 170"/>
              <a:gd name="T64" fmla="*/ 12 w 170"/>
              <a:gd name="T65" fmla="*/ 61 h 170"/>
              <a:gd name="T66" fmla="*/ 12 w 170"/>
              <a:gd name="T67" fmla="*/ 121 h 170"/>
              <a:gd name="T68" fmla="*/ 61 w 170"/>
              <a:gd name="T69" fmla="*/ 121 h 170"/>
              <a:gd name="T70" fmla="*/ 61 w 170"/>
              <a:gd name="T71" fmla="*/ 97 h 170"/>
              <a:gd name="T72" fmla="*/ 63 w 170"/>
              <a:gd name="T73" fmla="*/ 89 h 170"/>
              <a:gd name="T74" fmla="*/ 67 w 170"/>
              <a:gd name="T75" fmla="*/ 82 h 170"/>
              <a:gd name="T76" fmla="*/ 49 w 170"/>
              <a:gd name="T77" fmla="*/ 20 h 170"/>
              <a:gd name="T78" fmla="*/ 20 w 170"/>
              <a:gd name="T79" fmla="*/ 49 h 170"/>
              <a:gd name="T80" fmla="*/ 49 w 170"/>
              <a:gd name="T81" fmla="*/ 49 h 170"/>
              <a:gd name="T82" fmla="*/ 49 w 170"/>
              <a:gd name="T83" fmla="*/ 20 h 170"/>
              <a:gd name="T84" fmla="*/ 157 w 170"/>
              <a:gd name="T85" fmla="*/ 158 h 170"/>
              <a:gd name="T86" fmla="*/ 157 w 170"/>
              <a:gd name="T87" fmla="*/ 49 h 170"/>
              <a:gd name="T88" fmla="*/ 121 w 170"/>
              <a:gd name="T89" fmla="*/ 49 h 170"/>
              <a:gd name="T90" fmla="*/ 121 w 170"/>
              <a:gd name="T91" fmla="*/ 88 h 170"/>
              <a:gd name="T92" fmla="*/ 118 w 170"/>
              <a:gd name="T93" fmla="*/ 94 h 170"/>
              <a:gd name="T94" fmla="*/ 112 w 170"/>
              <a:gd name="T95" fmla="*/ 97 h 170"/>
              <a:gd name="T96" fmla="*/ 73 w 170"/>
              <a:gd name="T97" fmla="*/ 97 h 170"/>
              <a:gd name="T98" fmla="*/ 73 w 170"/>
              <a:gd name="T99" fmla="*/ 158 h 170"/>
              <a:gd name="T100" fmla="*/ 157 w 170"/>
              <a:gd name="T101" fmla="*/ 158 h 170"/>
              <a:gd name="T102" fmla="*/ 109 w 170"/>
              <a:gd name="T103" fmla="*/ 57 h 170"/>
              <a:gd name="T104" fmla="*/ 81 w 170"/>
              <a:gd name="T105" fmla="*/ 85 h 170"/>
              <a:gd name="T106" fmla="*/ 109 w 170"/>
              <a:gd name="T107" fmla="*/ 85 h 170"/>
              <a:gd name="T108" fmla="*/ 109 w 170"/>
              <a:gd name="T109" fmla="*/ 5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0" h="170">
                <a:moveTo>
                  <a:pt x="160" y="37"/>
                </a:moveTo>
                <a:cubicBezTo>
                  <a:pt x="163" y="37"/>
                  <a:pt x="165" y="37"/>
                  <a:pt x="167" y="39"/>
                </a:cubicBezTo>
                <a:cubicBezTo>
                  <a:pt x="169" y="41"/>
                  <a:pt x="170" y="43"/>
                  <a:pt x="170" y="46"/>
                </a:cubicBezTo>
                <a:cubicBezTo>
                  <a:pt x="170" y="161"/>
                  <a:pt x="170" y="161"/>
                  <a:pt x="170" y="161"/>
                </a:cubicBezTo>
                <a:cubicBezTo>
                  <a:pt x="170" y="163"/>
                  <a:pt x="169" y="165"/>
                  <a:pt x="167" y="167"/>
                </a:cubicBezTo>
                <a:cubicBezTo>
                  <a:pt x="165" y="169"/>
                  <a:pt x="163" y="170"/>
                  <a:pt x="160" y="170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67" y="170"/>
                  <a:pt x="65" y="169"/>
                  <a:pt x="63" y="167"/>
                </a:cubicBezTo>
                <a:cubicBezTo>
                  <a:pt x="62" y="165"/>
                  <a:pt x="61" y="163"/>
                  <a:pt x="61" y="161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9" y="133"/>
                  <a:pt x="9" y="133"/>
                  <a:pt x="9" y="133"/>
                </a:cubicBezTo>
                <a:cubicBezTo>
                  <a:pt x="7" y="133"/>
                  <a:pt x="5" y="132"/>
                  <a:pt x="3" y="131"/>
                </a:cubicBezTo>
                <a:cubicBezTo>
                  <a:pt x="1" y="129"/>
                  <a:pt x="0" y="127"/>
                  <a:pt x="0" y="124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8"/>
                  <a:pt x="1" y="55"/>
                  <a:pt x="2" y="52"/>
                </a:cubicBezTo>
                <a:cubicBezTo>
                  <a:pt x="3" y="49"/>
                  <a:pt x="5" y="47"/>
                  <a:pt x="7" y="45"/>
                </a:cubicBezTo>
                <a:cubicBezTo>
                  <a:pt x="45" y="7"/>
                  <a:pt x="45" y="7"/>
                  <a:pt x="45" y="7"/>
                </a:cubicBezTo>
                <a:cubicBezTo>
                  <a:pt x="47" y="5"/>
                  <a:pt x="49" y="3"/>
                  <a:pt x="52" y="2"/>
                </a:cubicBezTo>
                <a:cubicBezTo>
                  <a:pt x="55" y="1"/>
                  <a:pt x="58" y="0"/>
                  <a:pt x="61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2" y="0"/>
                  <a:pt x="105" y="1"/>
                  <a:pt x="106" y="3"/>
                </a:cubicBezTo>
                <a:cubicBezTo>
                  <a:pt x="108" y="5"/>
                  <a:pt x="109" y="7"/>
                  <a:pt x="109" y="9"/>
                </a:cubicBezTo>
                <a:cubicBezTo>
                  <a:pt x="109" y="40"/>
                  <a:pt x="109" y="40"/>
                  <a:pt x="109" y="40"/>
                </a:cubicBezTo>
                <a:cubicBezTo>
                  <a:pt x="113" y="38"/>
                  <a:pt x="117" y="37"/>
                  <a:pt x="121" y="37"/>
                </a:cubicBezTo>
                <a:lnTo>
                  <a:pt x="160" y="37"/>
                </a:lnTo>
                <a:close/>
                <a:moveTo>
                  <a:pt x="67" y="82"/>
                </a:moveTo>
                <a:cubicBezTo>
                  <a:pt x="97" y="52"/>
                  <a:pt x="97" y="52"/>
                  <a:pt x="97" y="52"/>
                </a:cubicBezTo>
                <a:cubicBezTo>
                  <a:pt x="97" y="12"/>
                  <a:pt x="97" y="12"/>
                  <a:pt x="97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52"/>
                  <a:pt x="61" y="52"/>
                  <a:pt x="61" y="52"/>
                </a:cubicBezTo>
                <a:cubicBezTo>
                  <a:pt x="61" y="54"/>
                  <a:pt x="60" y="56"/>
                  <a:pt x="58" y="58"/>
                </a:cubicBezTo>
                <a:cubicBezTo>
                  <a:pt x="56" y="60"/>
                  <a:pt x="54" y="61"/>
                  <a:pt x="5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61" y="121"/>
                  <a:pt x="61" y="121"/>
                  <a:pt x="61" y="121"/>
                </a:cubicBezTo>
                <a:cubicBezTo>
                  <a:pt x="61" y="97"/>
                  <a:pt x="61" y="97"/>
                  <a:pt x="61" y="97"/>
                </a:cubicBezTo>
                <a:cubicBezTo>
                  <a:pt x="61" y="95"/>
                  <a:pt x="61" y="92"/>
                  <a:pt x="63" y="89"/>
                </a:cubicBezTo>
                <a:cubicBezTo>
                  <a:pt x="64" y="86"/>
                  <a:pt x="65" y="83"/>
                  <a:pt x="67" y="82"/>
                </a:cubicBezTo>
                <a:close/>
                <a:moveTo>
                  <a:pt x="49" y="20"/>
                </a:moveTo>
                <a:cubicBezTo>
                  <a:pt x="20" y="49"/>
                  <a:pt x="20" y="49"/>
                  <a:pt x="20" y="49"/>
                </a:cubicBezTo>
                <a:cubicBezTo>
                  <a:pt x="49" y="49"/>
                  <a:pt x="49" y="49"/>
                  <a:pt x="49" y="49"/>
                </a:cubicBezTo>
                <a:lnTo>
                  <a:pt x="49" y="20"/>
                </a:lnTo>
                <a:close/>
                <a:moveTo>
                  <a:pt x="157" y="158"/>
                </a:moveTo>
                <a:cubicBezTo>
                  <a:pt x="157" y="49"/>
                  <a:pt x="157" y="49"/>
                  <a:pt x="157" y="49"/>
                </a:cubicBezTo>
                <a:cubicBezTo>
                  <a:pt x="121" y="49"/>
                  <a:pt x="121" y="49"/>
                  <a:pt x="121" y="49"/>
                </a:cubicBezTo>
                <a:cubicBezTo>
                  <a:pt x="121" y="88"/>
                  <a:pt x="121" y="88"/>
                  <a:pt x="121" y="88"/>
                </a:cubicBezTo>
                <a:cubicBezTo>
                  <a:pt x="121" y="90"/>
                  <a:pt x="120" y="93"/>
                  <a:pt x="118" y="94"/>
                </a:cubicBezTo>
                <a:cubicBezTo>
                  <a:pt x="117" y="96"/>
                  <a:pt x="115" y="97"/>
                  <a:pt x="112" y="97"/>
                </a:cubicBezTo>
                <a:cubicBezTo>
                  <a:pt x="73" y="97"/>
                  <a:pt x="73" y="97"/>
                  <a:pt x="73" y="97"/>
                </a:cubicBezTo>
                <a:cubicBezTo>
                  <a:pt x="73" y="158"/>
                  <a:pt x="73" y="158"/>
                  <a:pt x="73" y="158"/>
                </a:cubicBezTo>
                <a:lnTo>
                  <a:pt x="157" y="158"/>
                </a:lnTo>
                <a:close/>
                <a:moveTo>
                  <a:pt x="109" y="57"/>
                </a:moveTo>
                <a:cubicBezTo>
                  <a:pt x="81" y="85"/>
                  <a:pt x="81" y="85"/>
                  <a:pt x="81" y="85"/>
                </a:cubicBezTo>
                <a:cubicBezTo>
                  <a:pt x="109" y="85"/>
                  <a:pt x="109" y="85"/>
                  <a:pt x="109" y="85"/>
                </a:cubicBezTo>
                <a:lnTo>
                  <a:pt x="109" y="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77" name="Freeform 179">
            <a:extLst>
              <a:ext uri="{FF2B5EF4-FFF2-40B4-BE49-F238E27FC236}">
                <a16:creationId xmlns:a16="http://schemas.microsoft.com/office/drawing/2014/main" id="{AE6A75C4-B549-4284-9661-591AD1D1E556}"/>
              </a:ext>
            </a:extLst>
          </p:cNvPr>
          <p:cNvSpPr/>
          <p:nvPr/>
        </p:nvSpPr>
        <p:spPr bwMode="auto">
          <a:xfrm>
            <a:off x="10161317" y="3504605"/>
            <a:ext cx="318198" cy="343509"/>
          </a:xfrm>
          <a:custGeom>
            <a:avLst/>
            <a:gdLst>
              <a:gd name="T0" fmla="*/ 132 w 132"/>
              <a:gd name="T1" fmla="*/ 118 h 144"/>
              <a:gd name="T2" fmla="*/ 125 w 132"/>
              <a:gd name="T3" fmla="*/ 137 h 144"/>
              <a:gd name="T4" fmla="*/ 106 w 132"/>
              <a:gd name="T5" fmla="*/ 144 h 144"/>
              <a:gd name="T6" fmla="*/ 84 w 132"/>
              <a:gd name="T7" fmla="*/ 135 h 144"/>
              <a:gd name="T8" fmla="*/ 10 w 132"/>
              <a:gd name="T9" fmla="*/ 61 h 144"/>
              <a:gd name="T10" fmla="*/ 0 w 132"/>
              <a:gd name="T11" fmla="*/ 36 h 144"/>
              <a:gd name="T12" fmla="*/ 10 w 132"/>
              <a:gd name="T13" fmla="*/ 10 h 144"/>
              <a:gd name="T14" fmla="*/ 36 w 132"/>
              <a:gd name="T15" fmla="*/ 0 h 144"/>
              <a:gd name="T16" fmla="*/ 61 w 132"/>
              <a:gd name="T17" fmla="*/ 10 h 144"/>
              <a:gd name="T18" fmla="*/ 119 w 132"/>
              <a:gd name="T19" fmla="*/ 68 h 144"/>
              <a:gd name="T20" fmla="*/ 120 w 132"/>
              <a:gd name="T21" fmla="*/ 70 h 144"/>
              <a:gd name="T22" fmla="*/ 117 w 132"/>
              <a:gd name="T23" fmla="*/ 74 h 144"/>
              <a:gd name="T24" fmla="*/ 112 w 132"/>
              <a:gd name="T25" fmla="*/ 77 h 144"/>
              <a:gd name="T26" fmla="*/ 110 w 132"/>
              <a:gd name="T27" fmla="*/ 76 h 144"/>
              <a:gd name="T28" fmla="*/ 53 w 132"/>
              <a:gd name="T29" fmla="*/ 19 h 144"/>
              <a:gd name="T30" fmla="*/ 36 w 132"/>
              <a:gd name="T31" fmla="*/ 11 h 144"/>
              <a:gd name="T32" fmla="*/ 19 w 132"/>
              <a:gd name="T33" fmla="*/ 19 h 144"/>
              <a:gd name="T34" fmla="*/ 12 w 132"/>
              <a:gd name="T35" fmla="*/ 36 h 144"/>
              <a:gd name="T36" fmla="*/ 19 w 132"/>
              <a:gd name="T37" fmla="*/ 53 h 144"/>
              <a:gd name="T38" fmla="*/ 92 w 132"/>
              <a:gd name="T39" fmla="*/ 126 h 144"/>
              <a:gd name="T40" fmla="*/ 106 w 132"/>
              <a:gd name="T41" fmla="*/ 132 h 144"/>
              <a:gd name="T42" fmla="*/ 116 w 132"/>
              <a:gd name="T43" fmla="*/ 128 h 144"/>
              <a:gd name="T44" fmla="*/ 120 w 132"/>
              <a:gd name="T45" fmla="*/ 118 h 144"/>
              <a:gd name="T46" fmla="*/ 114 w 132"/>
              <a:gd name="T47" fmla="*/ 104 h 144"/>
              <a:gd name="T48" fmla="*/ 59 w 132"/>
              <a:gd name="T49" fmla="*/ 50 h 144"/>
              <a:gd name="T50" fmla="*/ 54 w 132"/>
              <a:gd name="T51" fmla="*/ 47 h 144"/>
              <a:gd name="T52" fmla="*/ 49 w 132"/>
              <a:gd name="T53" fmla="*/ 49 h 144"/>
              <a:gd name="T54" fmla="*/ 47 w 132"/>
              <a:gd name="T55" fmla="*/ 54 h 144"/>
              <a:gd name="T56" fmla="*/ 50 w 132"/>
              <a:gd name="T57" fmla="*/ 59 h 144"/>
              <a:gd name="T58" fmla="*/ 88 w 132"/>
              <a:gd name="T59" fmla="*/ 98 h 144"/>
              <a:gd name="T60" fmla="*/ 89 w 132"/>
              <a:gd name="T61" fmla="*/ 100 h 144"/>
              <a:gd name="T62" fmla="*/ 86 w 132"/>
              <a:gd name="T63" fmla="*/ 104 h 144"/>
              <a:gd name="T64" fmla="*/ 82 w 132"/>
              <a:gd name="T65" fmla="*/ 107 h 144"/>
              <a:gd name="T66" fmla="*/ 80 w 132"/>
              <a:gd name="T67" fmla="*/ 106 h 144"/>
              <a:gd name="T68" fmla="*/ 41 w 132"/>
              <a:gd name="T69" fmla="*/ 68 h 144"/>
              <a:gd name="T70" fmla="*/ 35 w 132"/>
              <a:gd name="T71" fmla="*/ 54 h 144"/>
              <a:gd name="T72" fmla="*/ 40 w 132"/>
              <a:gd name="T73" fmla="*/ 40 h 144"/>
              <a:gd name="T74" fmla="*/ 54 w 132"/>
              <a:gd name="T75" fmla="*/ 35 h 144"/>
              <a:gd name="T76" fmla="*/ 68 w 132"/>
              <a:gd name="T77" fmla="*/ 41 h 144"/>
              <a:gd name="T78" fmla="*/ 123 w 132"/>
              <a:gd name="T79" fmla="*/ 96 h 144"/>
              <a:gd name="T80" fmla="*/ 132 w 132"/>
              <a:gd name="T81" fmla="*/ 11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2" h="144">
                <a:moveTo>
                  <a:pt x="132" y="118"/>
                </a:moveTo>
                <a:cubicBezTo>
                  <a:pt x="132" y="126"/>
                  <a:pt x="130" y="132"/>
                  <a:pt x="125" y="137"/>
                </a:cubicBezTo>
                <a:cubicBezTo>
                  <a:pt x="120" y="142"/>
                  <a:pt x="113" y="144"/>
                  <a:pt x="106" y="144"/>
                </a:cubicBezTo>
                <a:cubicBezTo>
                  <a:pt x="98" y="144"/>
                  <a:pt x="90" y="141"/>
                  <a:pt x="84" y="135"/>
                </a:cubicBezTo>
                <a:cubicBezTo>
                  <a:pt x="10" y="61"/>
                  <a:pt x="10" y="61"/>
                  <a:pt x="10" y="61"/>
                </a:cubicBezTo>
                <a:cubicBezTo>
                  <a:pt x="3" y="54"/>
                  <a:pt x="0" y="46"/>
                  <a:pt x="0" y="36"/>
                </a:cubicBezTo>
                <a:cubicBezTo>
                  <a:pt x="0" y="26"/>
                  <a:pt x="3" y="17"/>
                  <a:pt x="10" y="10"/>
                </a:cubicBezTo>
                <a:cubicBezTo>
                  <a:pt x="17" y="3"/>
                  <a:pt x="26" y="0"/>
                  <a:pt x="36" y="0"/>
                </a:cubicBezTo>
                <a:cubicBezTo>
                  <a:pt x="46" y="0"/>
                  <a:pt x="54" y="3"/>
                  <a:pt x="61" y="10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19" y="68"/>
                  <a:pt x="120" y="69"/>
                  <a:pt x="120" y="70"/>
                </a:cubicBezTo>
                <a:cubicBezTo>
                  <a:pt x="120" y="71"/>
                  <a:pt x="119" y="72"/>
                  <a:pt x="117" y="74"/>
                </a:cubicBezTo>
                <a:cubicBezTo>
                  <a:pt x="115" y="76"/>
                  <a:pt x="113" y="77"/>
                  <a:pt x="112" y="77"/>
                </a:cubicBezTo>
                <a:cubicBezTo>
                  <a:pt x="111" y="77"/>
                  <a:pt x="111" y="77"/>
                  <a:pt x="110" y="76"/>
                </a:cubicBezTo>
                <a:cubicBezTo>
                  <a:pt x="53" y="19"/>
                  <a:pt x="53" y="19"/>
                  <a:pt x="53" y="19"/>
                </a:cubicBezTo>
                <a:cubicBezTo>
                  <a:pt x="48" y="14"/>
                  <a:pt x="42" y="11"/>
                  <a:pt x="36" y="11"/>
                </a:cubicBezTo>
                <a:cubicBezTo>
                  <a:pt x="29" y="11"/>
                  <a:pt x="23" y="14"/>
                  <a:pt x="19" y="19"/>
                </a:cubicBezTo>
                <a:cubicBezTo>
                  <a:pt x="14" y="23"/>
                  <a:pt x="12" y="29"/>
                  <a:pt x="12" y="36"/>
                </a:cubicBezTo>
                <a:cubicBezTo>
                  <a:pt x="12" y="42"/>
                  <a:pt x="14" y="48"/>
                  <a:pt x="19" y="53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6" y="130"/>
                  <a:pt x="101" y="132"/>
                  <a:pt x="106" y="132"/>
                </a:cubicBezTo>
                <a:cubicBezTo>
                  <a:pt x="110" y="132"/>
                  <a:pt x="113" y="131"/>
                  <a:pt x="116" y="128"/>
                </a:cubicBezTo>
                <a:cubicBezTo>
                  <a:pt x="119" y="126"/>
                  <a:pt x="120" y="122"/>
                  <a:pt x="120" y="118"/>
                </a:cubicBezTo>
                <a:cubicBezTo>
                  <a:pt x="120" y="113"/>
                  <a:pt x="118" y="108"/>
                  <a:pt x="114" y="104"/>
                </a:cubicBezTo>
                <a:cubicBezTo>
                  <a:pt x="59" y="50"/>
                  <a:pt x="59" y="50"/>
                  <a:pt x="59" y="50"/>
                </a:cubicBezTo>
                <a:cubicBezTo>
                  <a:pt x="58" y="48"/>
                  <a:pt x="56" y="47"/>
                  <a:pt x="54" y="47"/>
                </a:cubicBezTo>
                <a:cubicBezTo>
                  <a:pt x="52" y="47"/>
                  <a:pt x="50" y="48"/>
                  <a:pt x="49" y="49"/>
                </a:cubicBezTo>
                <a:cubicBezTo>
                  <a:pt x="48" y="50"/>
                  <a:pt x="47" y="52"/>
                  <a:pt x="47" y="54"/>
                </a:cubicBezTo>
                <a:cubicBezTo>
                  <a:pt x="47" y="56"/>
                  <a:pt x="48" y="57"/>
                  <a:pt x="50" y="59"/>
                </a:cubicBezTo>
                <a:cubicBezTo>
                  <a:pt x="88" y="98"/>
                  <a:pt x="88" y="98"/>
                  <a:pt x="88" y="98"/>
                </a:cubicBezTo>
                <a:cubicBezTo>
                  <a:pt x="89" y="99"/>
                  <a:pt x="89" y="99"/>
                  <a:pt x="89" y="100"/>
                </a:cubicBezTo>
                <a:cubicBezTo>
                  <a:pt x="89" y="101"/>
                  <a:pt x="88" y="103"/>
                  <a:pt x="86" y="104"/>
                </a:cubicBezTo>
                <a:cubicBezTo>
                  <a:pt x="84" y="106"/>
                  <a:pt x="83" y="107"/>
                  <a:pt x="82" y="107"/>
                </a:cubicBezTo>
                <a:cubicBezTo>
                  <a:pt x="81" y="107"/>
                  <a:pt x="80" y="107"/>
                  <a:pt x="80" y="106"/>
                </a:cubicBezTo>
                <a:cubicBezTo>
                  <a:pt x="41" y="68"/>
                  <a:pt x="41" y="68"/>
                  <a:pt x="41" y="68"/>
                </a:cubicBezTo>
                <a:cubicBezTo>
                  <a:pt x="37" y="64"/>
                  <a:pt x="35" y="59"/>
                  <a:pt x="35" y="54"/>
                </a:cubicBezTo>
                <a:cubicBezTo>
                  <a:pt x="35" y="48"/>
                  <a:pt x="37" y="44"/>
                  <a:pt x="40" y="40"/>
                </a:cubicBezTo>
                <a:cubicBezTo>
                  <a:pt x="44" y="37"/>
                  <a:pt x="48" y="35"/>
                  <a:pt x="54" y="35"/>
                </a:cubicBezTo>
                <a:cubicBezTo>
                  <a:pt x="59" y="35"/>
                  <a:pt x="64" y="37"/>
                  <a:pt x="68" y="41"/>
                </a:cubicBezTo>
                <a:cubicBezTo>
                  <a:pt x="123" y="96"/>
                  <a:pt x="123" y="96"/>
                  <a:pt x="123" y="96"/>
                </a:cubicBezTo>
                <a:cubicBezTo>
                  <a:pt x="129" y="102"/>
                  <a:pt x="132" y="110"/>
                  <a:pt x="132" y="11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78" name="Freeform 180">
            <a:extLst>
              <a:ext uri="{FF2B5EF4-FFF2-40B4-BE49-F238E27FC236}">
                <a16:creationId xmlns:a16="http://schemas.microsoft.com/office/drawing/2014/main" id="{FA1B2642-DDB8-4607-B073-AAF8AD3E97F4}"/>
              </a:ext>
            </a:extLst>
          </p:cNvPr>
          <p:cNvSpPr>
            <a:spLocks noEditPoints="1"/>
          </p:cNvSpPr>
          <p:nvPr/>
        </p:nvSpPr>
        <p:spPr bwMode="auto">
          <a:xfrm>
            <a:off x="10577141" y="3500990"/>
            <a:ext cx="347122" cy="350740"/>
          </a:xfrm>
          <a:custGeom>
            <a:avLst/>
            <a:gdLst>
              <a:gd name="T0" fmla="*/ 145 w 145"/>
              <a:gd name="T1" fmla="*/ 49 h 146"/>
              <a:gd name="T2" fmla="*/ 145 w 145"/>
              <a:gd name="T3" fmla="*/ 136 h 146"/>
              <a:gd name="T4" fmla="*/ 143 w 145"/>
              <a:gd name="T5" fmla="*/ 143 h 146"/>
              <a:gd name="T6" fmla="*/ 136 w 145"/>
              <a:gd name="T7" fmla="*/ 146 h 146"/>
              <a:gd name="T8" fmla="*/ 9 w 145"/>
              <a:gd name="T9" fmla="*/ 146 h 146"/>
              <a:gd name="T10" fmla="*/ 3 w 145"/>
              <a:gd name="T11" fmla="*/ 143 h 146"/>
              <a:gd name="T12" fmla="*/ 0 w 145"/>
              <a:gd name="T13" fmla="*/ 136 h 146"/>
              <a:gd name="T14" fmla="*/ 0 w 145"/>
              <a:gd name="T15" fmla="*/ 9 h 146"/>
              <a:gd name="T16" fmla="*/ 3 w 145"/>
              <a:gd name="T17" fmla="*/ 3 h 146"/>
              <a:gd name="T18" fmla="*/ 9 w 145"/>
              <a:gd name="T19" fmla="*/ 0 h 146"/>
              <a:gd name="T20" fmla="*/ 97 w 145"/>
              <a:gd name="T21" fmla="*/ 0 h 146"/>
              <a:gd name="T22" fmla="*/ 105 w 145"/>
              <a:gd name="T23" fmla="*/ 2 h 146"/>
              <a:gd name="T24" fmla="*/ 113 w 145"/>
              <a:gd name="T25" fmla="*/ 7 h 146"/>
              <a:gd name="T26" fmla="*/ 139 w 145"/>
              <a:gd name="T27" fmla="*/ 33 h 146"/>
              <a:gd name="T28" fmla="*/ 144 w 145"/>
              <a:gd name="T29" fmla="*/ 40 h 146"/>
              <a:gd name="T30" fmla="*/ 145 w 145"/>
              <a:gd name="T31" fmla="*/ 49 h 146"/>
              <a:gd name="T32" fmla="*/ 121 w 145"/>
              <a:gd name="T33" fmla="*/ 133 h 146"/>
              <a:gd name="T34" fmla="*/ 133 w 145"/>
              <a:gd name="T35" fmla="*/ 133 h 146"/>
              <a:gd name="T36" fmla="*/ 133 w 145"/>
              <a:gd name="T37" fmla="*/ 49 h 146"/>
              <a:gd name="T38" fmla="*/ 132 w 145"/>
              <a:gd name="T39" fmla="*/ 45 h 146"/>
              <a:gd name="T40" fmla="*/ 131 w 145"/>
              <a:gd name="T41" fmla="*/ 42 h 146"/>
              <a:gd name="T42" fmla="*/ 104 w 145"/>
              <a:gd name="T43" fmla="*/ 15 h 146"/>
              <a:gd name="T44" fmla="*/ 101 w 145"/>
              <a:gd name="T45" fmla="*/ 13 h 146"/>
              <a:gd name="T46" fmla="*/ 97 w 145"/>
              <a:gd name="T47" fmla="*/ 12 h 146"/>
              <a:gd name="T48" fmla="*/ 97 w 145"/>
              <a:gd name="T49" fmla="*/ 52 h 146"/>
              <a:gd name="T50" fmla="*/ 94 w 145"/>
              <a:gd name="T51" fmla="*/ 58 h 146"/>
              <a:gd name="T52" fmla="*/ 88 w 145"/>
              <a:gd name="T53" fmla="*/ 61 h 146"/>
              <a:gd name="T54" fmla="*/ 34 w 145"/>
              <a:gd name="T55" fmla="*/ 61 h 146"/>
              <a:gd name="T56" fmla="*/ 27 w 145"/>
              <a:gd name="T57" fmla="*/ 58 h 146"/>
              <a:gd name="T58" fmla="*/ 24 w 145"/>
              <a:gd name="T59" fmla="*/ 52 h 146"/>
              <a:gd name="T60" fmla="*/ 24 w 145"/>
              <a:gd name="T61" fmla="*/ 12 h 146"/>
              <a:gd name="T62" fmla="*/ 12 w 145"/>
              <a:gd name="T63" fmla="*/ 12 h 146"/>
              <a:gd name="T64" fmla="*/ 12 w 145"/>
              <a:gd name="T65" fmla="*/ 133 h 146"/>
              <a:gd name="T66" fmla="*/ 24 w 145"/>
              <a:gd name="T67" fmla="*/ 133 h 146"/>
              <a:gd name="T68" fmla="*/ 24 w 145"/>
              <a:gd name="T69" fmla="*/ 94 h 146"/>
              <a:gd name="T70" fmla="*/ 27 w 145"/>
              <a:gd name="T71" fmla="*/ 88 h 146"/>
              <a:gd name="T72" fmla="*/ 34 w 145"/>
              <a:gd name="T73" fmla="*/ 85 h 146"/>
              <a:gd name="T74" fmla="*/ 112 w 145"/>
              <a:gd name="T75" fmla="*/ 85 h 146"/>
              <a:gd name="T76" fmla="*/ 119 w 145"/>
              <a:gd name="T77" fmla="*/ 88 h 146"/>
              <a:gd name="T78" fmla="*/ 121 w 145"/>
              <a:gd name="T79" fmla="*/ 94 h 146"/>
              <a:gd name="T80" fmla="*/ 121 w 145"/>
              <a:gd name="T81" fmla="*/ 133 h 146"/>
              <a:gd name="T82" fmla="*/ 37 w 145"/>
              <a:gd name="T83" fmla="*/ 133 h 146"/>
              <a:gd name="T84" fmla="*/ 109 w 145"/>
              <a:gd name="T85" fmla="*/ 133 h 146"/>
              <a:gd name="T86" fmla="*/ 109 w 145"/>
              <a:gd name="T87" fmla="*/ 97 h 146"/>
              <a:gd name="T88" fmla="*/ 37 w 145"/>
              <a:gd name="T89" fmla="*/ 97 h 146"/>
              <a:gd name="T90" fmla="*/ 37 w 145"/>
              <a:gd name="T91" fmla="*/ 133 h 146"/>
              <a:gd name="T92" fmla="*/ 85 w 145"/>
              <a:gd name="T93" fmla="*/ 46 h 146"/>
              <a:gd name="T94" fmla="*/ 85 w 145"/>
              <a:gd name="T95" fmla="*/ 15 h 146"/>
              <a:gd name="T96" fmla="*/ 84 w 145"/>
              <a:gd name="T97" fmla="*/ 13 h 146"/>
              <a:gd name="T98" fmla="*/ 82 w 145"/>
              <a:gd name="T99" fmla="*/ 12 h 146"/>
              <a:gd name="T100" fmla="*/ 64 w 145"/>
              <a:gd name="T101" fmla="*/ 12 h 146"/>
              <a:gd name="T102" fmla="*/ 62 w 145"/>
              <a:gd name="T103" fmla="*/ 13 h 146"/>
              <a:gd name="T104" fmla="*/ 61 w 145"/>
              <a:gd name="T105" fmla="*/ 15 h 146"/>
              <a:gd name="T106" fmla="*/ 61 w 145"/>
              <a:gd name="T107" fmla="*/ 46 h 146"/>
              <a:gd name="T108" fmla="*/ 62 w 145"/>
              <a:gd name="T109" fmla="*/ 48 h 146"/>
              <a:gd name="T110" fmla="*/ 64 w 145"/>
              <a:gd name="T111" fmla="*/ 49 h 146"/>
              <a:gd name="T112" fmla="*/ 82 w 145"/>
              <a:gd name="T113" fmla="*/ 49 h 146"/>
              <a:gd name="T114" fmla="*/ 84 w 145"/>
              <a:gd name="T115" fmla="*/ 48 h 146"/>
              <a:gd name="T116" fmla="*/ 85 w 145"/>
              <a:gd name="T117" fmla="*/ 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5" h="146">
                <a:moveTo>
                  <a:pt x="145" y="49"/>
                </a:moveTo>
                <a:cubicBezTo>
                  <a:pt x="145" y="136"/>
                  <a:pt x="145" y="136"/>
                  <a:pt x="145" y="136"/>
                </a:cubicBezTo>
                <a:cubicBezTo>
                  <a:pt x="145" y="139"/>
                  <a:pt x="145" y="141"/>
                  <a:pt x="143" y="143"/>
                </a:cubicBezTo>
                <a:cubicBezTo>
                  <a:pt x="141" y="145"/>
                  <a:pt x="139" y="146"/>
                  <a:pt x="136" y="146"/>
                </a:cubicBezTo>
                <a:cubicBezTo>
                  <a:pt x="9" y="146"/>
                  <a:pt x="9" y="146"/>
                  <a:pt x="9" y="146"/>
                </a:cubicBezTo>
                <a:cubicBezTo>
                  <a:pt x="7" y="146"/>
                  <a:pt x="5" y="145"/>
                  <a:pt x="3" y="143"/>
                </a:cubicBezTo>
                <a:cubicBezTo>
                  <a:pt x="1" y="141"/>
                  <a:pt x="0" y="139"/>
                  <a:pt x="0" y="136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5"/>
                  <a:pt x="3" y="3"/>
                </a:cubicBezTo>
                <a:cubicBezTo>
                  <a:pt x="5" y="1"/>
                  <a:pt x="7" y="0"/>
                  <a:pt x="9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100" y="0"/>
                  <a:pt x="102" y="1"/>
                  <a:pt x="105" y="2"/>
                </a:cubicBezTo>
                <a:cubicBezTo>
                  <a:pt x="108" y="3"/>
                  <a:pt x="111" y="5"/>
                  <a:pt x="113" y="7"/>
                </a:cubicBezTo>
                <a:cubicBezTo>
                  <a:pt x="139" y="33"/>
                  <a:pt x="139" y="33"/>
                  <a:pt x="139" y="33"/>
                </a:cubicBezTo>
                <a:cubicBezTo>
                  <a:pt x="141" y="35"/>
                  <a:pt x="142" y="37"/>
                  <a:pt x="144" y="40"/>
                </a:cubicBezTo>
                <a:cubicBezTo>
                  <a:pt x="145" y="43"/>
                  <a:pt x="145" y="46"/>
                  <a:pt x="145" y="49"/>
                </a:cubicBezTo>
                <a:close/>
                <a:moveTo>
                  <a:pt x="121" y="133"/>
                </a:moveTo>
                <a:cubicBezTo>
                  <a:pt x="133" y="133"/>
                  <a:pt x="133" y="133"/>
                  <a:pt x="133" y="133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3" y="48"/>
                  <a:pt x="133" y="47"/>
                  <a:pt x="132" y="45"/>
                </a:cubicBezTo>
                <a:cubicBezTo>
                  <a:pt x="132" y="44"/>
                  <a:pt x="131" y="42"/>
                  <a:pt x="131" y="4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2" y="14"/>
                  <a:pt x="101" y="13"/>
                </a:cubicBezTo>
                <a:cubicBezTo>
                  <a:pt x="99" y="13"/>
                  <a:pt x="98" y="12"/>
                  <a:pt x="97" y="12"/>
                </a:cubicBezTo>
                <a:cubicBezTo>
                  <a:pt x="97" y="52"/>
                  <a:pt x="97" y="52"/>
                  <a:pt x="97" y="52"/>
                </a:cubicBezTo>
                <a:cubicBezTo>
                  <a:pt x="97" y="54"/>
                  <a:pt x="96" y="56"/>
                  <a:pt x="94" y="58"/>
                </a:cubicBezTo>
                <a:cubicBezTo>
                  <a:pt x="93" y="60"/>
                  <a:pt x="91" y="61"/>
                  <a:pt x="88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1" y="61"/>
                  <a:pt x="29" y="60"/>
                  <a:pt x="27" y="58"/>
                </a:cubicBezTo>
                <a:cubicBezTo>
                  <a:pt x="25" y="56"/>
                  <a:pt x="24" y="54"/>
                  <a:pt x="24" y="52"/>
                </a:cubicBezTo>
                <a:cubicBezTo>
                  <a:pt x="24" y="12"/>
                  <a:pt x="24" y="12"/>
                  <a:pt x="24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33"/>
                  <a:pt x="12" y="133"/>
                  <a:pt x="12" y="133"/>
                </a:cubicBezTo>
                <a:cubicBezTo>
                  <a:pt x="24" y="133"/>
                  <a:pt x="24" y="133"/>
                  <a:pt x="24" y="133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92"/>
                  <a:pt x="25" y="89"/>
                  <a:pt x="27" y="88"/>
                </a:cubicBezTo>
                <a:cubicBezTo>
                  <a:pt x="29" y="86"/>
                  <a:pt x="31" y="85"/>
                  <a:pt x="34" y="85"/>
                </a:cubicBezTo>
                <a:cubicBezTo>
                  <a:pt x="112" y="85"/>
                  <a:pt x="112" y="85"/>
                  <a:pt x="112" y="85"/>
                </a:cubicBezTo>
                <a:cubicBezTo>
                  <a:pt x="115" y="85"/>
                  <a:pt x="117" y="86"/>
                  <a:pt x="119" y="88"/>
                </a:cubicBezTo>
                <a:cubicBezTo>
                  <a:pt x="120" y="89"/>
                  <a:pt x="121" y="92"/>
                  <a:pt x="121" y="94"/>
                </a:cubicBezTo>
                <a:lnTo>
                  <a:pt x="121" y="133"/>
                </a:lnTo>
                <a:close/>
                <a:moveTo>
                  <a:pt x="37" y="133"/>
                </a:moveTo>
                <a:cubicBezTo>
                  <a:pt x="109" y="133"/>
                  <a:pt x="109" y="133"/>
                  <a:pt x="109" y="133"/>
                </a:cubicBezTo>
                <a:cubicBezTo>
                  <a:pt x="109" y="97"/>
                  <a:pt x="109" y="97"/>
                  <a:pt x="109" y="97"/>
                </a:cubicBezTo>
                <a:cubicBezTo>
                  <a:pt x="37" y="97"/>
                  <a:pt x="37" y="97"/>
                  <a:pt x="37" y="97"/>
                </a:cubicBezTo>
                <a:lnTo>
                  <a:pt x="37" y="133"/>
                </a:lnTo>
                <a:close/>
                <a:moveTo>
                  <a:pt x="85" y="46"/>
                </a:moveTo>
                <a:cubicBezTo>
                  <a:pt x="85" y="15"/>
                  <a:pt x="85" y="15"/>
                  <a:pt x="85" y="15"/>
                </a:cubicBezTo>
                <a:cubicBezTo>
                  <a:pt x="85" y="15"/>
                  <a:pt x="85" y="14"/>
                  <a:pt x="84" y="13"/>
                </a:cubicBezTo>
                <a:cubicBezTo>
                  <a:pt x="83" y="13"/>
                  <a:pt x="83" y="12"/>
                  <a:pt x="82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63" y="12"/>
                  <a:pt x="62" y="13"/>
                  <a:pt x="62" y="13"/>
                </a:cubicBezTo>
                <a:cubicBezTo>
                  <a:pt x="61" y="14"/>
                  <a:pt x="61" y="15"/>
                  <a:pt x="61" y="15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7"/>
                  <a:pt x="61" y="47"/>
                  <a:pt x="62" y="48"/>
                </a:cubicBezTo>
                <a:cubicBezTo>
                  <a:pt x="62" y="48"/>
                  <a:pt x="63" y="49"/>
                  <a:pt x="64" y="49"/>
                </a:cubicBezTo>
                <a:cubicBezTo>
                  <a:pt x="82" y="49"/>
                  <a:pt x="82" y="49"/>
                  <a:pt x="82" y="49"/>
                </a:cubicBezTo>
                <a:cubicBezTo>
                  <a:pt x="83" y="49"/>
                  <a:pt x="83" y="48"/>
                  <a:pt x="84" y="48"/>
                </a:cubicBezTo>
                <a:cubicBezTo>
                  <a:pt x="85" y="47"/>
                  <a:pt x="85" y="47"/>
                  <a:pt x="85" y="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79" name="Freeform 181">
            <a:extLst>
              <a:ext uri="{FF2B5EF4-FFF2-40B4-BE49-F238E27FC236}">
                <a16:creationId xmlns:a16="http://schemas.microsoft.com/office/drawing/2014/main" id="{DA67090D-B1DD-4E70-B204-45CC41A6DFF2}"/>
              </a:ext>
            </a:extLst>
          </p:cNvPr>
          <p:cNvSpPr>
            <a:spLocks noEditPoints="1"/>
          </p:cNvSpPr>
          <p:nvPr/>
        </p:nvSpPr>
        <p:spPr bwMode="auto">
          <a:xfrm>
            <a:off x="11119523" y="3529916"/>
            <a:ext cx="350740" cy="289269"/>
          </a:xfrm>
          <a:custGeom>
            <a:avLst/>
            <a:gdLst>
              <a:gd name="T0" fmla="*/ 145 w 145"/>
              <a:gd name="T1" fmla="*/ 6 h 121"/>
              <a:gd name="T2" fmla="*/ 145 w 145"/>
              <a:gd name="T3" fmla="*/ 19 h 121"/>
              <a:gd name="T4" fmla="*/ 143 w 145"/>
              <a:gd name="T5" fmla="*/ 23 h 121"/>
              <a:gd name="T6" fmla="*/ 139 w 145"/>
              <a:gd name="T7" fmla="*/ 25 h 121"/>
              <a:gd name="T8" fmla="*/ 6 w 145"/>
              <a:gd name="T9" fmla="*/ 25 h 121"/>
              <a:gd name="T10" fmla="*/ 2 w 145"/>
              <a:gd name="T11" fmla="*/ 23 h 121"/>
              <a:gd name="T12" fmla="*/ 0 w 145"/>
              <a:gd name="T13" fmla="*/ 19 h 121"/>
              <a:gd name="T14" fmla="*/ 0 w 145"/>
              <a:gd name="T15" fmla="*/ 6 h 121"/>
              <a:gd name="T16" fmla="*/ 2 w 145"/>
              <a:gd name="T17" fmla="*/ 2 h 121"/>
              <a:gd name="T18" fmla="*/ 6 w 145"/>
              <a:gd name="T19" fmla="*/ 0 h 121"/>
              <a:gd name="T20" fmla="*/ 139 w 145"/>
              <a:gd name="T21" fmla="*/ 0 h 121"/>
              <a:gd name="T22" fmla="*/ 143 w 145"/>
              <a:gd name="T23" fmla="*/ 2 h 121"/>
              <a:gd name="T24" fmla="*/ 145 w 145"/>
              <a:gd name="T25" fmla="*/ 6 h 121"/>
              <a:gd name="T26" fmla="*/ 145 w 145"/>
              <a:gd name="T27" fmla="*/ 55 h 121"/>
              <a:gd name="T28" fmla="*/ 145 w 145"/>
              <a:gd name="T29" fmla="*/ 67 h 121"/>
              <a:gd name="T30" fmla="*/ 143 w 145"/>
              <a:gd name="T31" fmla="*/ 71 h 121"/>
              <a:gd name="T32" fmla="*/ 139 w 145"/>
              <a:gd name="T33" fmla="*/ 73 h 121"/>
              <a:gd name="T34" fmla="*/ 6 w 145"/>
              <a:gd name="T35" fmla="*/ 73 h 121"/>
              <a:gd name="T36" fmla="*/ 2 w 145"/>
              <a:gd name="T37" fmla="*/ 71 h 121"/>
              <a:gd name="T38" fmla="*/ 0 w 145"/>
              <a:gd name="T39" fmla="*/ 67 h 121"/>
              <a:gd name="T40" fmla="*/ 0 w 145"/>
              <a:gd name="T41" fmla="*/ 55 h 121"/>
              <a:gd name="T42" fmla="*/ 2 w 145"/>
              <a:gd name="T43" fmla="*/ 51 h 121"/>
              <a:gd name="T44" fmla="*/ 6 w 145"/>
              <a:gd name="T45" fmla="*/ 49 h 121"/>
              <a:gd name="T46" fmla="*/ 139 w 145"/>
              <a:gd name="T47" fmla="*/ 49 h 121"/>
              <a:gd name="T48" fmla="*/ 143 w 145"/>
              <a:gd name="T49" fmla="*/ 51 h 121"/>
              <a:gd name="T50" fmla="*/ 145 w 145"/>
              <a:gd name="T51" fmla="*/ 55 h 121"/>
              <a:gd name="T52" fmla="*/ 145 w 145"/>
              <a:gd name="T53" fmla="*/ 103 h 121"/>
              <a:gd name="T54" fmla="*/ 145 w 145"/>
              <a:gd name="T55" fmla="*/ 115 h 121"/>
              <a:gd name="T56" fmla="*/ 143 w 145"/>
              <a:gd name="T57" fmla="*/ 120 h 121"/>
              <a:gd name="T58" fmla="*/ 139 w 145"/>
              <a:gd name="T59" fmla="*/ 121 h 121"/>
              <a:gd name="T60" fmla="*/ 6 w 145"/>
              <a:gd name="T61" fmla="*/ 121 h 121"/>
              <a:gd name="T62" fmla="*/ 2 w 145"/>
              <a:gd name="T63" fmla="*/ 120 h 121"/>
              <a:gd name="T64" fmla="*/ 0 w 145"/>
              <a:gd name="T65" fmla="*/ 115 h 121"/>
              <a:gd name="T66" fmla="*/ 0 w 145"/>
              <a:gd name="T67" fmla="*/ 103 h 121"/>
              <a:gd name="T68" fmla="*/ 2 w 145"/>
              <a:gd name="T69" fmla="*/ 99 h 121"/>
              <a:gd name="T70" fmla="*/ 6 w 145"/>
              <a:gd name="T71" fmla="*/ 97 h 121"/>
              <a:gd name="T72" fmla="*/ 139 w 145"/>
              <a:gd name="T73" fmla="*/ 97 h 121"/>
              <a:gd name="T74" fmla="*/ 143 w 145"/>
              <a:gd name="T75" fmla="*/ 99 h 121"/>
              <a:gd name="T76" fmla="*/ 145 w 145"/>
              <a:gd name="T7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5" h="121">
                <a:moveTo>
                  <a:pt x="145" y="6"/>
                </a:moveTo>
                <a:cubicBezTo>
                  <a:pt x="145" y="19"/>
                  <a:pt x="145" y="19"/>
                  <a:pt x="145" y="19"/>
                </a:cubicBezTo>
                <a:cubicBezTo>
                  <a:pt x="145" y="20"/>
                  <a:pt x="145" y="22"/>
                  <a:pt x="143" y="23"/>
                </a:cubicBezTo>
                <a:cubicBezTo>
                  <a:pt x="142" y="24"/>
                  <a:pt x="141" y="25"/>
                  <a:pt x="139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4" y="25"/>
                  <a:pt x="3" y="24"/>
                  <a:pt x="2" y="23"/>
                </a:cubicBezTo>
                <a:cubicBezTo>
                  <a:pt x="1" y="22"/>
                  <a:pt x="0" y="20"/>
                  <a:pt x="0" y="19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1" y="0"/>
                  <a:pt x="142" y="1"/>
                  <a:pt x="143" y="2"/>
                </a:cubicBezTo>
                <a:cubicBezTo>
                  <a:pt x="145" y="3"/>
                  <a:pt x="145" y="5"/>
                  <a:pt x="145" y="6"/>
                </a:cubicBezTo>
                <a:close/>
                <a:moveTo>
                  <a:pt x="145" y="55"/>
                </a:moveTo>
                <a:cubicBezTo>
                  <a:pt x="145" y="67"/>
                  <a:pt x="145" y="67"/>
                  <a:pt x="145" y="67"/>
                </a:cubicBezTo>
                <a:cubicBezTo>
                  <a:pt x="145" y="69"/>
                  <a:pt x="145" y="70"/>
                  <a:pt x="143" y="71"/>
                </a:cubicBezTo>
                <a:cubicBezTo>
                  <a:pt x="142" y="72"/>
                  <a:pt x="141" y="73"/>
                  <a:pt x="139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4" y="73"/>
                  <a:pt x="3" y="72"/>
                  <a:pt x="2" y="71"/>
                </a:cubicBezTo>
                <a:cubicBezTo>
                  <a:pt x="1" y="70"/>
                  <a:pt x="0" y="69"/>
                  <a:pt x="0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3"/>
                  <a:pt x="1" y="52"/>
                  <a:pt x="2" y="51"/>
                </a:cubicBezTo>
                <a:cubicBezTo>
                  <a:pt x="3" y="49"/>
                  <a:pt x="4" y="49"/>
                  <a:pt x="6" y="49"/>
                </a:cubicBezTo>
                <a:cubicBezTo>
                  <a:pt x="139" y="49"/>
                  <a:pt x="139" y="49"/>
                  <a:pt x="139" y="49"/>
                </a:cubicBezTo>
                <a:cubicBezTo>
                  <a:pt x="141" y="49"/>
                  <a:pt x="142" y="49"/>
                  <a:pt x="143" y="51"/>
                </a:cubicBezTo>
                <a:cubicBezTo>
                  <a:pt x="145" y="52"/>
                  <a:pt x="145" y="53"/>
                  <a:pt x="145" y="55"/>
                </a:cubicBezTo>
                <a:close/>
                <a:moveTo>
                  <a:pt x="145" y="103"/>
                </a:moveTo>
                <a:cubicBezTo>
                  <a:pt x="145" y="115"/>
                  <a:pt x="145" y="115"/>
                  <a:pt x="145" y="115"/>
                </a:cubicBezTo>
                <a:cubicBezTo>
                  <a:pt x="145" y="117"/>
                  <a:pt x="145" y="118"/>
                  <a:pt x="143" y="120"/>
                </a:cubicBezTo>
                <a:cubicBezTo>
                  <a:pt x="142" y="121"/>
                  <a:pt x="141" y="121"/>
                  <a:pt x="139" y="121"/>
                </a:cubicBezTo>
                <a:cubicBezTo>
                  <a:pt x="6" y="121"/>
                  <a:pt x="6" y="121"/>
                  <a:pt x="6" y="121"/>
                </a:cubicBezTo>
                <a:cubicBezTo>
                  <a:pt x="4" y="121"/>
                  <a:pt x="3" y="121"/>
                  <a:pt x="2" y="120"/>
                </a:cubicBezTo>
                <a:cubicBezTo>
                  <a:pt x="1" y="118"/>
                  <a:pt x="0" y="117"/>
                  <a:pt x="0" y="115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2"/>
                  <a:pt x="1" y="100"/>
                  <a:pt x="2" y="99"/>
                </a:cubicBezTo>
                <a:cubicBezTo>
                  <a:pt x="3" y="98"/>
                  <a:pt x="4" y="97"/>
                  <a:pt x="6" y="97"/>
                </a:cubicBezTo>
                <a:cubicBezTo>
                  <a:pt x="139" y="97"/>
                  <a:pt x="139" y="97"/>
                  <a:pt x="139" y="97"/>
                </a:cubicBezTo>
                <a:cubicBezTo>
                  <a:pt x="141" y="97"/>
                  <a:pt x="142" y="98"/>
                  <a:pt x="143" y="99"/>
                </a:cubicBezTo>
                <a:cubicBezTo>
                  <a:pt x="145" y="100"/>
                  <a:pt x="145" y="102"/>
                  <a:pt x="145" y="1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96" name="Freeform 198">
            <a:extLst>
              <a:ext uri="{FF2B5EF4-FFF2-40B4-BE49-F238E27FC236}">
                <a16:creationId xmlns:a16="http://schemas.microsoft.com/office/drawing/2014/main" id="{AA258638-F488-40A9-83BA-A150DD996F9A}"/>
              </a:ext>
            </a:extLst>
          </p:cNvPr>
          <p:cNvSpPr>
            <a:spLocks noEditPoints="1"/>
          </p:cNvSpPr>
          <p:nvPr/>
        </p:nvSpPr>
        <p:spPr bwMode="auto">
          <a:xfrm>
            <a:off x="658813" y="4231395"/>
            <a:ext cx="231417" cy="318198"/>
          </a:xfrm>
          <a:custGeom>
            <a:avLst/>
            <a:gdLst>
              <a:gd name="T0" fmla="*/ 97 w 97"/>
              <a:gd name="T1" fmla="*/ 49 h 133"/>
              <a:gd name="T2" fmla="*/ 95 w 97"/>
              <a:gd name="T3" fmla="*/ 53 h 133"/>
              <a:gd name="T4" fmla="*/ 91 w 97"/>
              <a:gd name="T5" fmla="*/ 55 h 133"/>
              <a:gd name="T6" fmla="*/ 6 w 97"/>
              <a:gd name="T7" fmla="*/ 55 h 133"/>
              <a:gd name="T8" fmla="*/ 2 w 97"/>
              <a:gd name="T9" fmla="*/ 53 h 133"/>
              <a:gd name="T10" fmla="*/ 0 w 97"/>
              <a:gd name="T11" fmla="*/ 49 h 133"/>
              <a:gd name="T12" fmla="*/ 2 w 97"/>
              <a:gd name="T13" fmla="*/ 45 h 133"/>
              <a:gd name="T14" fmla="*/ 44 w 97"/>
              <a:gd name="T15" fmla="*/ 2 h 133"/>
              <a:gd name="T16" fmla="*/ 48 w 97"/>
              <a:gd name="T17" fmla="*/ 0 h 133"/>
              <a:gd name="T18" fmla="*/ 53 w 97"/>
              <a:gd name="T19" fmla="*/ 2 h 133"/>
              <a:gd name="T20" fmla="*/ 95 w 97"/>
              <a:gd name="T21" fmla="*/ 45 h 133"/>
              <a:gd name="T22" fmla="*/ 97 w 97"/>
              <a:gd name="T23" fmla="*/ 49 h 133"/>
              <a:gd name="T24" fmla="*/ 95 w 97"/>
              <a:gd name="T25" fmla="*/ 81 h 133"/>
              <a:gd name="T26" fmla="*/ 97 w 97"/>
              <a:gd name="T27" fmla="*/ 85 h 133"/>
              <a:gd name="T28" fmla="*/ 95 w 97"/>
              <a:gd name="T29" fmla="*/ 89 h 133"/>
              <a:gd name="T30" fmla="*/ 53 w 97"/>
              <a:gd name="T31" fmla="*/ 132 h 133"/>
              <a:gd name="T32" fmla="*/ 48 w 97"/>
              <a:gd name="T33" fmla="*/ 133 h 133"/>
              <a:gd name="T34" fmla="*/ 44 w 97"/>
              <a:gd name="T35" fmla="*/ 132 h 133"/>
              <a:gd name="T36" fmla="*/ 2 w 97"/>
              <a:gd name="T37" fmla="*/ 89 h 133"/>
              <a:gd name="T38" fmla="*/ 0 w 97"/>
              <a:gd name="T39" fmla="*/ 85 h 133"/>
              <a:gd name="T40" fmla="*/ 2 w 97"/>
              <a:gd name="T41" fmla="*/ 81 h 133"/>
              <a:gd name="T42" fmla="*/ 6 w 97"/>
              <a:gd name="T43" fmla="*/ 79 h 133"/>
              <a:gd name="T44" fmla="*/ 91 w 97"/>
              <a:gd name="T45" fmla="*/ 79 h 133"/>
              <a:gd name="T46" fmla="*/ 95 w 97"/>
              <a:gd name="T47" fmla="*/ 8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7" h="133">
                <a:moveTo>
                  <a:pt x="97" y="49"/>
                </a:moveTo>
                <a:cubicBezTo>
                  <a:pt x="97" y="50"/>
                  <a:pt x="96" y="52"/>
                  <a:pt x="95" y="53"/>
                </a:cubicBezTo>
                <a:cubicBezTo>
                  <a:pt x="94" y="54"/>
                  <a:pt x="92" y="55"/>
                  <a:pt x="91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4" y="55"/>
                  <a:pt x="3" y="54"/>
                  <a:pt x="2" y="53"/>
                </a:cubicBezTo>
                <a:cubicBezTo>
                  <a:pt x="1" y="52"/>
                  <a:pt x="0" y="50"/>
                  <a:pt x="0" y="49"/>
                </a:cubicBezTo>
                <a:cubicBezTo>
                  <a:pt x="0" y="47"/>
                  <a:pt x="1" y="46"/>
                  <a:pt x="2" y="45"/>
                </a:cubicBezTo>
                <a:cubicBezTo>
                  <a:pt x="44" y="2"/>
                  <a:pt x="44" y="2"/>
                  <a:pt x="44" y="2"/>
                </a:cubicBezTo>
                <a:cubicBezTo>
                  <a:pt x="45" y="1"/>
                  <a:pt x="47" y="0"/>
                  <a:pt x="48" y="0"/>
                </a:cubicBezTo>
                <a:cubicBezTo>
                  <a:pt x="50" y="0"/>
                  <a:pt x="51" y="1"/>
                  <a:pt x="53" y="2"/>
                </a:cubicBezTo>
                <a:cubicBezTo>
                  <a:pt x="95" y="45"/>
                  <a:pt x="95" y="45"/>
                  <a:pt x="95" y="45"/>
                </a:cubicBezTo>
                <a:cubicBezTo>
                  <a:pt x="96" y="46"/>
                  <a:pt x="97" y="47"/>
                  <a:pt x="97" y="49"/>
                </a:cubicBezTo>
                <a:close/>
                <a:moveTo>
                  <a:pt x="95" y="81"/>
                </a:moveTo>
                <a:cubicBezTo>
                  <a:pt x="96" y="82"/>
                  <a:pt x="97" y="83"/>
                  <a:pt x="97" y="85"/>
                </a:cubicBezTo>
                <a:cubicBezTo>
                  <a:pt x="97" y="87"/>
                  <a:pt x="96" y="88"/>
                  <a:pt x="95" y="89"/>
                </a:cubicBezTo>
                <a:cubicBezTo>
                  <a:pt x="53" y="132"/>
                  <a:pt x="53" y="132"/>
                  <a:pt x="53" y="132"/>
                </a:cubicBezTo>
                <a:cubicBezTo>
                  <a:pt x="51" y="133"/>
                  <a:pt x="50" y="133"/>
                  <a:pt x="48" y="133"/>
                </a:cubicBezTo>
                <a:cubicBezTo>
                  <a:pt x="47" y="133"/>
                  <a:pt x="45" y="133"/>
                  <a:pt x="44" y="132"/>
                </a:cubicBezTo>
                <a:cubicBezTo>
                  <a:pt x="2" y="89"/>
                  <a:pt x="2" y="89"/>
                  <a:pt x="2" y="89"/>
                </a:cubicBezTo>
                <a:cubicBezTo>
                  <a:pt x="1" y="88"/>
                  <a:pt x="0" y="87"/>
                  <a:pt x="0" y="85"/>
                </a:cubicBezTo>
                <a:cubicBezTo>
                  <a:pt x="0" y="83"/>
                  <a:pt x="1" y="82"/>
                  <a:pt x="2" y="81"/>
                </a:cubicBezTo>
                <a:cubicBezTo>
                  <a:pt x="3" y="80"/>
                  <a:pt x="4" y="79"/>
                  <a:pt x="6" y="79"/>
                </a:cubicBezTo>
                <a:cubicBezTo>
                  <a:pt x="91" y="79"/>
                  <a:pt x="91" y="79"/>
                  <a:pt x="91" y="79"/>
                </a:cubicBezTo>
                <a:cubicBezTo>
                  <a:pt x="92" y="79"/>
                  <a:pt x="94" y="80"/>
                  <a:pt x="95" y="8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97" name="Freeform 199">
            <a:extLst>
              <a:ext uri="{FF2B5EF4-FFF2-40B4-BE49-F238E27FC236}">
                <a16:creationId xmlns:a16="http://schemas.microsoft.com/office/drawing/2014/main" id="{B2BAF169-92C4-47DC-9B7F-DB11D0F0651C}"/>
              </a:ext>
            </a:extLst>
          </p:cNvPr>
          <p:cNvSpPr/>
          <p:nvPr/>
        </p:nvSpPr>
        <p:spPr bwMode="auto">
          <a:xfrm>
            <a:off x="998706" y="4423035"/>
            <a:ext cx="231417" cy="126556"/>
          </a:xfrm>
          <a:custGeom>
            <a:avLst/>
            <a:gdLst>
              <a:gd name="T0" fmla="*/ 96 w 97"/>
              <a:gd name="T1" fmla="*/ 2 h 54"/>
              <a:gd name="T2" fmla="*/ 97 w 97"/>
              <a:gd name="T3" fmla="*/ 6 h 54"/>
              <a:gd name="T4" fmla="*/ 96 w 97"/>
              <a:gd name="T5" fmla="*/ 10 h 54"/>
              <a:gd name="T6" fmla="*/ 53 w 97"/>
              <a:gd name="T7" fmla="*/ 53 h 54"/>
              <a:gd name="T8" fmla="*/ 49 w 97"/>
              <a:gd name="T9" fmla="*/ 54 h 54"/>
              <a:gd name="T10" fmla="*/ 45 w 97"/>
              <a:gd name="T11" fmla="*/ 53 h 54"/>
              <a:gd name="T12" fmla="*/ 2 w 97"/>
              <a:gd name="T13" fmla="*/ 10 h 54"/>
              <a:gd name="T14" fmla="*/ 0 w 97"/>
              <a:gd name="T15" fmla="*/ 6 h 54"/>
              <a:gd name="T16" fmla="*/ 2 w 97"/>
              <a:gd name="T17" fmla="*/ 2 h 54"/>
              <a:gd name="T18" fmla="*/ 7 w 97"/>
              <a:gd name="T19" fmla="*/ 0 h 54"/>
              <a:gd name="T20" fmla="*/ 91 w 97"/>
              <a:gd name="T21" fmla="*/ 0 h 54"/>
              <a:gd name="T22" fmla="*/ 96 w 97"/>
              <a:gd name="T23" fmla="*/ 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7" h="54">
                <a:moveTo>
                  <a:pt x="96" y="2"/>
                </a:moveTo>
                <a:cubicBezTo>
                  <a:pt x="97" y="3"/>
                  <a:pt x="97" y="4"/>
                  <a:pt x="97" y="6"/>
                </a:cubicBezTo>
                <a:cubicBezTo>
                  <a:pt x="97" y="8"/>
                  <a:pt x="97" y="9"/>
                  <a:pt x="96" y="10"/>
                </a:cubicBezTo>
                <a:cubicBezTo>
                  <a:pt x="53" y="53"/>
                  <a:pt x="53" y="53"/>
                  <a:pt x="53" y="53"/>
                </a:cubicBezTo>
                <a:cubicBezTo>
                  <a:pt x="52" y="54"/>
                  <a:pt x="51" y="54"/>
                  <a:pt x="49" y="54"/>
                </a:cubicBezTo>
                <a:cubicBezTo>
                  <a:pt x="47" y="54"/>
                  <a:pt x="46" y="54"/>
                  <a:pt x="45" y="53"/>
                </a:cubicBezTo>
                <a:cubicBezTo>
                  <a:pt x="2" y="10"/>
                  <a:pt x="2" y="10"/>
                  <a:pt x="2" y="10"/>
                </a:cubicBezTo>
                <a:cubicBezTo>
                  <a:pt x="1" y="9"/>
                  <a:pt x="0" y="8"/>
                  <a:pt x="0" y="6"/>
                </a:cubicBezTo>
                <a:cubicBezTo>
                  <a:pt x="0" y="4"/>
                  <a:pt x="1" y="3"/>
                  <a:pt x="2" y="2"/>
                </a:cubicBezTo>
                <a:cubicBezTo>
                  <a:pt x="3" y="1"/>
                  <a:pt x="5" y="0"/>
                  <a:pt x="7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3" y="0"/>
                  <a:pt x="94" y="1"/>
                  <a:pt x="96" y="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98" name="Freeform 200">
            <a:extLst>
              <a:ext uri="{FF2B5EF4-FFF2-40B4-BE49-F238E27FC236}">
                <a16:creationId xmlns:a16="http://schemas.microsoft.com/office/drawing/2014/main" id="{9863EF76-FFFE-414E-8D82-3606AB26B32F}"/>
              </a:ext>
            </a:extLst>
          </p:cNvPr>
          <p:cNvSpPr/>
          <p:nvPr/>
        </p:nvSpPr>
        <p:spPr bwMode="auto">
          <a:xfrm>
            <a:off x="1338597" y="4231395"/>
            <a:ext cx="231417" cy="133787"/>
          </a:xfrm>
          <a:custGeom>
            <a:avLst/>
            <a:gdLst>
              <a:gd name="T0" fmla="*/ 97 w 97"/>
              <a:gd name="T1" fmla="*/ 49 h 55"/>
              <a:gd name="T2" fmla="*/ 95 w 97"/>
              <a:gd name="T3" fmla="*/ 53 h 55"/>
              <a:gd name="T4" fmla="*/ 91 w 97"/>
              <a:gd name="T5" fmla="*/ 55 h 55"/>
              <a:gd name="T6" fmla="*/ 6 w 97"/>
              <a:gd name="T7" fmla="*/ 55 h 55"/>
              <a:gd name="T8" fmla="*/ 2 w 97"/>
              <a:gd name="T9" fmla="*/ 53 h 55"/>
              <a:gd name="T10" fmla="*/ 0 w 97"/>
              <a:gd name="T11" fmla="*/ 49 h 55"/>
              <a:gd name="T12" fmla="*/ 2 w 97"/>
              <a:gd name="T13" fmla="*/ 45 h 55"/>
              <a:gd name="T14" fmla="*/ 44 w 97"/>
              <a:gd name="T15" fmla="*/ 2 h 55"/>
              <a:gd name="T16" fmla="*/ 48 w 97"/>
              <a:gd name="T17" fmla="*/ 0 h 55"/>
              <a:gd name="T18" fmla="*/ 53 w 97"/>
              <a:gd name="T19" fmla="*/ 2 h 55"/>
              <a:gd name="T20" fmla="*/ 95 w 97"/>
              <a:gd name="T21" fmla="*/ 45 h 55"/>
              <a:gd name="T22" fmla="*/ 97 w 97"/>
              <a:gd name="T23" fmla="*/ 49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7" h="55">
                <a:moveTo>
                  <a:pt x="97" y="49"/>
                </a:moveTo>
                <a:cubicBezTo>
                  <a:pt x="97" y="50"/>
                  <a:pt x="96" y="52"/>
                  <a:pt x="95" y="53"/>
                </a:cubicBezTo>
                <a:cubicBezTo>
                  <a:pt x="94" y="54"/>
                  <a:pt x="92" y="55"/>
                  <a:pt x="91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4" y="55"/>
                  <a:pt x="3" y="54"/>
                  <a:pt x="2" y="53"/>
                </a:cubicBezTo>
                <a:cubicBezTo>
                  <a:pt x="1" y="52"/>
                  <a:pt x="0" y="50"/>
                  <a:pt x="0" y="49"/>
                </a:cubicBezTo>
                <a:cubicBezTo>
                  <a:pt x="0" y="47"/>
                  <a:pt x="1" y="46"/>
                  <a:pt x="2" y="45"/>
                </a:cubicBezTo>
                <a:cubicBezTo>
                  <a:pt x="44" y="2"/>
                  <a:pt x="44" y="2"/>
                  <a:pt x="44" y="2"/>
                </a:cubicBezTo>
                <a:cubicBezTo>
                  <a:pt x="45" y="1"/>
                  <a:pt x="47" y="0"/>
                  <a:pt x="48" y="0"/>
                </a:cubicBezTo>
                <a:cubicBezTo>
                  <a:pt x="50" y="0"/>
                  <a:pt x="52" y="1"/>
                  <a:pt x="53" y="2"/>
                </a:cubicBezTo>
                <a:cubicBezTo>
                  <a:pt x="95" y="45"/>
                  <a:pt x="95" y="45"/>
                  <a:pt x="95" y="45"/>
                </a:cubicBezTo>
                <a:cubicBezTo>
                  <a:pt x="96" y="46"/>
                  <a:pt x="97" y="47"/>
                  <a:pt x="97" y="4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99" name="Freeform 201">
            <a:extLst>
              <a:ext uri="{FF2B5EF4-FFF2-40B4-BE49-F238E27FC236}">
                <a16:creationId xmlns:a16="http://schemas.microsoft.com/office/drawing/2014/main" id="{7F86BFA7-6741-432F-A618-A9B5512A92A1}"/>
              </a:ext>
            </a:extLst>
          </p:cNvPr>
          <p:cNvSpPr>
            <a:spLocks noEditPoints="1"/>
          </p:cNvSpPr>
          <p:nvPr/>
        </p:nvSpPr>
        <p:spPr bwMode="auto">
          <a:xfrm>
            <a:off x="1678489" y="4245858"/>
            <a:ext cx="404977" cy="321811"/>
          </a:xfrm>
          <a:custGeom>
            <a:avLst/>
            <a:gdLst>
              <a:gd name="T0" fmla="*/ 169 w 169"/>
              <a:gd name="T1" fmla="*/ 16 h 134"/>
              <a:gd name="T2" fmla="*/ 164 w 169"/>
              <a:gd name="T3" fmla="*/ 30 h 134"/>
              <a:gd name="T4" fmla="*/ 153 w 169"/>
              <a:gd name="T5" fmla="*/ 41 h 134"/>
              <a:gd name="T6" fmla="*/ 109 w 169"/>
              <a:gd name="T7" fmla="*/ 72 h 134"/>
              <a:gd name="T8" fmla="*/ 105 w 169"/>
              <a:gd name="T9" fmla="*/ 75 h 134"/>
              <a:gd name="T10" fmla="*/ 99 w 169"/>
              <a:gd name="T11" fmla="*/ 79 h 134"/>
              <a:gd name="T12" fmla="*/ 95 w 169"/>
              <a:gd name="T13" fmla="*/ 82 h 134"/>
              <a:gd name="T14" fmla="*/ 89 w 169"/>
              <a:gd name="T15" fmla="*/ 84 h 134"/>
              <a:gd name="T16" fmla="*/ 84 w 169"/>
              <a:gd name="T17" fmla="*/ 85 h 134"/>
              <a:gd name="T18" fmla="*/ 84 w 169"/>
              <a:gd name="T19" fmla="*/ 85 h 134"/>
              <a:gd name="T20" fmla="*/ 84 w 169"/>
              <a:gd name="T21" fmla="*/ 85 h 134"/>
              <a:gd name="T22" fmla="*/ 79 w 169"/>
              <a:gd name="T23" fmla="*/ 84 h 134"/>
              <a:gd name="T24" fmla="*/ 74 w 169"/>
              <a:gd name="T25" fmla="*/ 82 h 134"/>
              <a:gd name="T26" fmla="*/ 69 w 169"/>
              <a:gd name="T27" fmla="*/ 79 h 134"/>
              <a:gd name="T28" fmla="*/ 64 w 169"/>
              <a:gd name="T29" fmla="*/ 75 h 134"/>
              <a:gd name="T30" fmla="*/ 60 w 169"/>
              <a:gd name="T31" fmla="*/ 72 h 134"/>
              <a:gd name="T32" fmla="*/ 35 w 169"/>
              <a:gd name="T33" fmla="*/ 55 h 134"/>
              <a:gd name="T34" fmla="*/ 16 w 169"/>
              <a:gd name="T35" fmla="*/ 41 h 134"/>
              <a:gd name="T36" fmla="*/ 5 w 169"/>
              <a:gd name="T37" fmla="*/ 31 h 134"/>
              <a:gd name="T38" fmla="*/ 0 w 169"/>
              <a:gd name="T39" fmla="*/ 18 h 134"/>
              <a:gd name="T40" fmla="*/ 4 w 169"/>
              <a:gd name="T41" fmla="*/ 5 h 134"/>
              <a:gd name="T42" fmla="*/ 15 w 169"/>
              <a:gd name="T43" fmla="*/ 0 h 134"/>
              <a:gd name="T44" fmla="*/ 154 w 169"/>
              <a:gd name="T45" fmla="*/ 0 h 134"/>
              <a:gd name="T46" fmla="*/ 165 w 169"/>
              <a:gd name="T47" fmla="*/ 5 h 134"/>
              <a:gd name="T48" fmla="*/ 169 w 169"/>
              <a:gd name="T49" fmla="*/ 16 h 134"/>
              <a:gd name="T50" fmla="*/ 169 w 169"/>
              <a:gd name="T51" fmla="*/ 43 h 134"/>
              <a:gd name="T52" fmla="*/ 169 w 169"/>
              <a:gd name="T53" fmla="*/ 118 h 134"/>
              <a:gd name="T54" fmla="*/ 165 w 169"/>
              <a:gd name="T55" fmla="*/ 129 h 134"/>
              <a:gd name="T56" fmla="*/ 154 w 169"/>
              <a:gd name="T57" fmla="*/ 134 h 134"/>
              <a:gd name="T58" fmla="*/ 15 w 169"/>
              <a:gd name="T59" fmla="*/ 134 h 134"/>
              <a:gd name="T60" fmla="*/ 4 w 169"/>
              <a:gd name="T61" fmla="*/ 129 h 134"/>
              <a:gd name="T62" fmla="*/ 0 w 169"/>
              <a:gd name="T63" fmla="*/ 118 h 134"/>
              <a:gd name="T64" fmla="*/ 0 w 169"/>
              <a:gd name="T65" fmla="*/ 43 h 134"/>
              <a:gd name="T66" fmla="*/ 9 w 169"/>
              <a:gd name="T67" fmla="*/ 52 h 134"/>
              <a:gd name="T68" fmla="*/ 56 w 169"/>
              <a:gd name="T69" fmla="*/ 84 h 134"/>
              <a:gd name="T70" fmla="*/ 65 w 169"/>
              <a:gd name="T71" fmla="*/ 90 h 134"/>
              <a:gd name="T72" fmla="*/ 74 w 169"/>
              <a:gd name="T73" fmla="*/ 95 h 134"/>
              <a:gd name="T74" fmla="*/ 84 w 169"/>
              <a:gd name="T75" fmla="*/ 97 h 134"/>
              <a:gd name="T76" fmla="*/ 84 w 169"/>
              <a:gd name="T77" fmla="*/ 97 h 134"/>
              <a:gd name="T78" fmla="*/ 84 w 169"/>
              <a:gd name="T79" fmla="*/ 97 h 134"/>
              <a:gd name="T80" fmla="*/ 95 w 169"/>
              <a:gd name="T81" fmla="*/ 95 h 134"/>
              <a:gd name="T82" fmla="*/ 104 w 169"/>
              <a:gd name="T83" fmla="*/ 90 h 134"/>
              <a:gd name="T84" fmla="*/ 112 w 169"/>
              <a:gd name="T85" fmla="*/ 84 h 134"/>
              <a:gd name="T86" fmla="*/ 160 w 169"/>
              <a:gd name="T87" fmla="*/ 52 h 134"/>
              <a:gd name="T88" fmla="*/ 169 w 169"/>
              <a:gd name="T89" fmla="*/ 43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9" h="134">
                <a:moveTo>
                  <a:pt x="169" y="16"/>
                </a:moveTo>
                <a:cubicBezTo>
                  <a:pt x="169" y="21"/>
                  <a:pt x="167" y="25"/>
                  <a:pt x="164" y="30"/>
                </a:cubicBezTo>
                <a:cubicBezTo>
                  <a:pt x="161" y="34"/>
                  <a:pt x="157" y="38"/>
                  <a:pt x="153" y="41"/>
                </a:cubicBezTo>
                <a:cubicBezTo>
                  <a:pt x="129" y="58"/>
                  <a:pt x="114" y="68"/>
                  <a:pt x="109" y="72"/>
                </a:cubicBezTo>
                <a:cubicBezTo>
                  <a:pt x="108" y="73"/>
                  <a:pt x="107" y="74"/>
                  <a:pt x="105" y="75"/>
                </a:cubicBezTo>
                <a:cubicBezTo>
                  <a:pt x="103" y="77"/>
                  <a:pt x="101" y="78"/>
                  <a:pt x="99" y="79"/>
                </a:cubicBezTo>
                <a:cubicBezTo>
                  <a:pt x="98" y="80"/>
                  <a:pt x="96" y="81"/>
                  <a:pt x="95" y="82"/>
                </a:cubicBezTo>
                <a:cubicBezTo>
                  <a:pt x="93" y="83"/>
                  <a:pt x="91" y="84"/>
                  <a:pt x="89" y="84"/>
                </a:cubicBezTo>
                <a:cubicBezTo>
                  <a:pt x="87" y="85"/>
                  <a:pt x="86" y="85"/>
                  <a:pt x="84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83" y="85"/>
                  <a:pt x="81" y="85"/>
                  <a:pt x="79" y="84"/>
                </a:cubicBezTo>
                <a:cubicBezTo>
                  <a:pt x="78" y="84"/>
                  <a:pt x="76" y="83"/>
                  <a:pt x="74" y="82"/>
                </a:cubicBezTo>
                <a:cubicBezTo>
                  <a:pt x="72" y="81"/>
                  <a:pt x="70" y="80"/>
                  <a:pt x="69" y="79"/>
                </a:cubicBezTo>
                <a:cubicBezTo>
                  <a:pt x="68" y="78"/>
                  <a:pt x="66" y="77"/>
                  <a:pt x="64" y="75"/>
                </a:cubicBezTo>
                <a:cubicBezTo>
                  <a:pt x="62" y="74"/>
                  <a:pt x="61" y="73"/>
                  <a:pt x="60" y="72"/>
                </a:cubicBezTo>
                <a:cubicBezTo>
                  <a:pt x="54" y="68"/>
                  <a:pt x="46" y="62"/>
                  <a:pt x="35" y="55"/>
                </a:cubicBezTo>
                <a:cubicBezTo>
                  <a:pt x="24" y="47"/>
                  <a:pt x="18" y="43"/>
                  <a:pt x="16" y="41"/>
                </a:cubicBezTo>
                <a:cubicBezTo>
                  <a:pt x="12" y="39"/>
                  <a:pt x="8" y="35"/>
                  <a:pt x="5" y="31"/>
                </a:cubicBezTo>
                <a:cubicBezTo>
                  <a:pt x="1" y="26"/>
                  <a:pt x="0" y="22"/>
                  <a:pt x="0" y="18"/>
                </a:cubicBezTo>
                <a:cubicBezTo>
                  <a:pt x="0" y="13"/>
                  <a:pt x="1" y="9"/>
                  <a:pt x="4" y="5"/>
                </a:cubicBezTo>
                <a:cubicBezTo>
                  <a:pt x="6" y="2"/>
                  <a:pt x="10" y="0"/>
                  <a:pt x="15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8" y="0"/>
                  <a:pt x="162" y="2"/>
                  <a:pt x="165" y="5"/>
                </a:cubicBezTo>
                <a:cubicBezTo>
                  <a:pt x="168" y="8"/>
                  <a:pt x="169" y="11"/>
                  <a:pt x="169" y="16"/>
                </a:cubicBezTo>
                <a:close/>
                <a:moveTo>
                  <a:pt x="169" y="43"/>
                </a:moveTo>
                <a:cubicBezTo>
                  <a:pt x="169" y="118"/>
                  <a:pt x="169" y="118"/>
                  <a:pt x="169" y="118"/>
                </a:cubicBezTo>
                <a:cubicBezTo>
                  <a:pt x="169" y="123"/>
                  <a:pt x="168" y="126"/>
                  <a:pt x="165" y="129"/>
                </a:cubicBezTo>
                <a:cubicBezTo>
                  <a:pt x="162" y="132"/>
                  <a:pt x="158" y="134"/>
                  <a:pt x="154" y="134"/>
                </a:cubicBezTo>
                <a:cubicBezTo>
                  <a:pt x="15" y="134"/>
                  <a:pt x="15" y="134"/>
                  <a:pt x="15" y="134"/>
                </a:cubicBezTo>
                <a:cubicBezTo>
                  <a:pt x="11" y="134"/>
                  <a:pt x="7" y="132"/>
                  <a:pt x="4" y="129"/>
                </a:cubicBezTo>
                <a:cubicBezTo>
                  <a:pt x="1" y="126"/>
                  <a:pt x="0" y="123"/>
                  <a:pt x="0" y="118"/>
                </a:cubicBezTo>
                <a:cubicBezTo>
                  <a:pt x="0" y="43"/>
                  <a:pt x="0" y="43"/>
                  <a:pt x="0" y="43"/>
                </a:cubicBezTo>
                <a:cubicBezTo>
                  <a:pt x="2" y="46"/>
                  <a:pt x="6" y="49"/>
                  <a:pt x="9" y="52"/>
                </a:cubicBezTo>
                <a:cubicBezTo>
                  <a:pt x="32" y="67"/>
                  <a:pt x="48" y="78"/>
                  <a:pt x="56" y="84"/>
                </a:cubicBezTo>
                <a:cubicBezTo>
                  <a:pt x="60" y="87"/>
                  <a:pt x="63" y="89"/>
                  <a:pt x="65" y="90"/>
                </a:cubicBezTo>
                <a:cubicBezTo>
                  <a:pt x="67" y="92"/>
                  <a:pt x="70" y="93"/>
                  <a:pt x="74" y="95"/>
                </a:cubicBezTo>
                <a:cubicBezTo>
                  <a:pt x="78" y="96"/>
                  <a:pt x="81" y="97"/>
                  <a:pt x="84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8" y="97"/>
                  <a:pt x="91" y="96"/>
                  <a:pt x="95" y="95"/>
                </a:cubicBezTo>
                <a:cubicBezTo>
                  <a:pt x="99" y="93"/>
                  <a:pt x="102" y="92"/>
                  <a:pt x="104" y="90"/>
                </a:cubicBezTo>
                <a:cubicBezTo>
                  <a:pt x="106" y="89"/>
                  <a:pt x="109" y="87"/>
                  <a:pt x="112" y="84"/>
                </a:cubicBezTo>
                <a:cubicBezTo>
                  <a:pt x="123" y="76"/>
                  <a:pt x="139" y="66"/>
                  <a:pt x="160" y="52"/>
                </a:cubicBezTo>
                <a:cubicBezTo>
                  <a:pt x="163" y="49"/>
                  <a:pt x="166" y="46"/>
                  <a:pt x="169" y="4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00" name="Freeform 202">
            <a:extLst>
              <a:ext uri="{FF2B5EF4-FFF2-40B4-BE49-F238E27FC236}">
                <a16:creationId xmlns:a16="http://schemas.microsoft.com/office/drawing/2014/main" id="{5C756F83-52EE-4409-9C5F-598913ED5FAA}"/>
              </a:ext>
            </a:extLst>
          </p:cNvPr>
          <p:cNvSpPr>
            <a:spLocks noEditPoints="1"/>
          </p:cNvSpPr>
          <p:nvPr/>
        </p:nvSpPr>
        <p:spPr bwMode="auto">
          <a:xfrm>
            <a:off x="2191942" y="4224162"/>
            <a:ext cx="347122" cy="332658"/>
          </a:xfrm>
          <a:custGeom>
            <a:avLst/>
            <a:gdLst>
              <a:gd name="T0" fmla="*/ 35 w 145"/>
              <a:gd name="T1" fmla="*/ 16 h 139"/>
              <a:gd name="T2" fmla="*/ 30 w 145"/>
              <a:gd name="T3" fmla="*/ 28 h 139"/>
              <a:gd name="T4" fmla="*/ 17 w 145"/>
              <a:gd name="T5" fmla="*/ 33 h 139"/>
              <a:gd name="T6" fmla="*/ 17 w 145"/>
              <a:gd name="T7" fmla="*/ 33 h 139"/>
              <a:gd name="T8" fmla="*/ 4 w 145"/>
              <a:gd name="T9" fmla="*/ 28 h 139"/>
              <a:gd name="T10" fmla="*/ 0 w 145"/>
              <a:gd name="T11" fmla="*/ 16 h 139"/>
              <a:gd name="T12" fmla="*/ 5 w 145"/>
              <a:gd name="T13" fmla="*/ 5 h 139"/>
              <a:gd name="T14" fmla="*/ 17 w 145"/>
              <a:gd name="T15" fmla="*/ 0 h 139"/>
              <a:gd name="T16" fmla="*/ 30 w 145"/>
              <a:gd name="T17" fmla="*/ 5 h 139"/>
              <a:gd name="T18" fmla="*/ 35 w 145"/>
              <a:gd name="T19" fmla="*/ 16 h 139"/>
              <a:gd name="T20" fmla="*/ 33 w 145"/>
              <a:gd name="T21" fmla="*/ 45 h 139"/>
              <a:gd name="T22" fmla="*/ 33 w 145"/>
              <a:gd name="T23" fmla="*/ 139 h 139"/>
              <a:gd name="T24" fmla="*/ 2 w 145"/>
              <a:gd name="T25" fmla="*/ 139 h 139"/>
              <a:gd name="T26" fmla="*/ 2 w 145"/>
              <a:gd name="T27" fmla="*/ 45 h 139"/>
              <a:gd name="T28" fmla="*/ 33 w 145"/>
              <a:gd name="T29" fmla="*/ 45 h 139"/>
              <a:gd name="T30" fmla="*/ 145 w 145"/>
              <a:gd name="T31" fmla="*/ 85 h 139"/>
              <a:gd name="T32" fmla="*/ 145 w 145"/>
              <a:gd name="T33" fmla="*/ 139 h 139"/>
              <a:gd name="T34" fmla="*/ 114 w 145"/>
              <a:gd name="T35" fmla="*/ 139 h 139"/>
              <a:gd name="T36" fmla="*/ 114 w 145"/>
              <a:gd name="T37" fmla="*/ 89 h 139"/>
              <a:gd name="T38" fmla="*/ 110 w 145"/>
              <a:gd name="T39" fmla="*/ 73 h 139"/>
              <a:gd name="T40" fmla="*/ 98 w 145"/>
              <a:gd name="T41" fmla="*/ 68 h 139"/>
              <a:gd name="T42" fmla="*/ 88 w 145"/>
              <a:gd name="T43" fmla="*/ 71 h 139"/>
              <a:gd name="T44" fmla="*/ 82 w 145"/>
              <a:gd name="T45" fmla="*/ 79 h 139"/>
              <a:gd name="T46" fmla="*/ 81 w 145"/>
              <a:gd name="T47" fmla="*/ 87 h 139"/>
              <a:gd name="T48" fmla="*/ 81 w 145"/>
              <a:gd name="T49" fmla="*/ 139 h 139"/>
              <a:gd name="T50" fmla="*/ 50 w 145"/>
              <a:gd name="T51" fmla="*/ 139 h 139"/>
              <a:gd name="T52" fmla="*/ 50 w 145"/>
              <a:gd name="T53" fmla="*/ 78 h 139"/>
              <a:gd name="T54" fmla="*/ 50 w 145"/>
              <a:gd name="T55" fmla="*/ 50 h 139"/>
              <a:gd name="T56" fmla="*/ 50 w 145"/>
              <a:gd name="T57" fmla="*/ 45 h 139"/>
              <a:gd name="T58" fmla="*/ 81 w 145"/>
              <a:gd name="T59" fmla="*/ 45 h 139"/>
              <a:gd name="T60" fmla="*/ 81 w 145"/>
              <a:gd name="T61" fmla="*/ 59 h 139"/>
              <a:gd name="T62" fmla="*/ 81 w 145"/>
              <a:gd name="T63" fmla="*/ 59 h 139"/>
              <a:gd name="T64" fmla="*/ 85 w 145"/>
              <a:gd name="T65" fmla="*/ 54 h 139"/>
              <a:gd name="T66" fmla="*/ 90 w 145"/>
              <a:gd name="T67" fmla="*/ 49 h 139"/>
              <a:gd name="T68" fmla="*/ 98 w 145"/>
              <a:gd name="T69" fmla="*/ 45 h 139"/>
              <a:gd name="T70" fmla="*/ 109 w 145"/>
              <a:gd name="T71" fmla="*/ 43 h 139"/>
              <a:gd name="T72" fmla="*/ 135 w 145"/>
              <a:gd name="T73" fmla="*/ 54 h 139"/>
              <a:gd name="T74" fmla="*/ 145 w 145"/>
              <a:gd name="T75" fmla="*/ 8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5" h="139">
                <a:moveTo>
                  <a:pt x="35" y="16"/>
                </a:moveTo>
                <a:cubicBezTo>
                  <a:pt x="35" y="21"/>
                  <a:pt x="33" y="25"/>
                  <a:pt x="30" y="28"/>
                </a:cubicBezTo>
                <a:cubicBezTo>
                  <a:pt x="27" y="31"/>
                  <a:pt x="22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2" y="33"/>
                  <a:pt x="8" y="31"/>
                  <a:pt x="4" y="28"/>
                </a:cubicBezTo>
                <a:cubicBezTo>
                  <a:pt x="1" y="25"/>
                  <a:pt x="0" y="21"/>
                  <a:pt x="0" y="16"/>
                </a:cubicBezTo>
                <a:cubicBezTo>
                  <a:pt x="0" y="12"/>
                  <a:pt x="1" y="8"/>
                  <a:pt x="5" y="5"/>
                </a:cubicBezTo>
                <a:cubicBezTo>
                  <a:pt x="8" y="2"/>
                  <a:pt x="12" y="0"/>
                  <a:pt x="17" y="0"/>
                </a:cubicBezTo>
                <a:cubicBezTo>
                  <a:pt x="23" y="0"/>
                  <a:pt x="27" y="2"/>
                  <a:pt x="30" y="5"/>
                </a:cubicBezTo>
                <a:cubicBezTo>
                  <a:pt x="33" y="8"/>
                  <a:pt x="35" y="12"/>
                  <a:pt x="35" y="16"/>
                </a:cubicBezTo>
                <a:close/>
                <a:moveTo>
                  <a:pt x="33" y="45"/>
                </a:moveTo>
                <a:cubicBezTo>
                  <a:pt x="33" y="139"/>
                  <a:pt x="33" y="139"/>
                  <a:pt x="33" y="139"/>
                </a:cubicBezTo>
                <a:cubicBezTo>
                  <a:pt x="2" y="139"/>
                  <a:pt x="2" y="139"/>
                  <a:pt x="2" y="139"/>
                </a:cubicBezTo>
                <a:cubicBezTo>
                  <a:pt x="2" y="45"/>
                  <a:pt x="2" y="45"/>
                  <a:pt x="2" y="45"/>
                </a:cubicBezTo>
                <a:lnTo>
                  <a:pt x="33" y="45"/>
                </a:lnTo>
                <a:close/>
                <a:moveTo>
                  <a:pt x="145" y="85"/>
                </a:moveTo>
                <a:cubicBezTo>
                  <a:pt x="145" y="139"/>
                  <a:pt x="145" y="139"/>
                  <a:pt x="145" y="139"/>
                </a:cubicBezTo>
                <a:cubicBezTo>
                  <a:pt x="114" y="139"/>
                  <a:pt x="114" y="139"/>
                  <a:pt x="114" y="139"/>
                </a:cubicBezTo>
                <a:cubicBezTo>
                  <a:pt x="114" y="89"/>
                  <a:pt x="114" y="89"/>
                  <a:pt x="114" y="89"/>
                </a:cubicBezTo>
                <a:cubicBezTo>
                  <a:pt x="114" y="82"/>
                  <a:pt x="113" y="77"/>
                  <a:pt x="110" y="73"/>
                </a:cubicBezTo>
                <a:cubicBezTo>
                  <a:pt x="107" y="70"/>
                  <a:pt x="104" y="68"/>
                  <a:pt x="98" y="68"/>
                </a:cubicBezTo>
                <a:cubicBezTo>
                  <a:pt x="94" y="68"/>
                  <a:pt x="91" y="69"/>
                  <a:pt x="88" y="71"/>
                </a:cubicBezTo>
                <a:cubicBezTo>
                  <a:pt x="85" y="73"/>
                  <a:pt x="83" y="76"/>
                  <a:pt x="82" y="79"/>
                </a:cubicBezTo>
                <a:cubicBezTo>
                  <a:pt x="81" y="81"/>
                  <a:pt x="81" y="84"/>
                  <a:pt x="81" y="87"/>
                </a:cubicBezTo>
                <a:cubicBezTo>
                  <a:pt x="81" y="139"/>
                  <a:pt x="81" y="139"/>
                  <a:pt x="81" y="139"/>
                </a:cubicBezTo>
                <a:cubicBezTo>
                  <a:pt x="50" y="139"/>
                  <a:pt x="50" y="139"/>
                  <a:pt x="50" y="139"/>
                </a:cubicBezTo>
                <a:cubicBezTo>
                  <a:pt x="50" y="114"/>
                  <a:pt x="50" y="93"/>
                  <a:pt x="50" y="78"/>
                </a:cubicBezTo>
                <a:cubicBezTo>
                  <a:pt x="50" y="62"/>
                  <a:pt x="50" y="53"/>
                  <a:pt x="50" y="50"/>
                </a:cubicBezTo>
                <a:cubicBezTo>
                  <a:pt x="50" y="45"/>
                  <a:pt x="50" y="45"/>
                  <a:pt x="50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2" y="57"/>
                  <a:pt x="83" y="55"/>
                  <a:pt x="85" y="54"/>
                </a:cubicBezTo>
                <a:cubicBezTo>
                  <a:pt x="86" y="52"/>
                  <a:pt x="88" y="50"/>
                  <a:pt x="90" y="49"/>
                </a:cubicBezTo>
                <a:cubicBezTo>
                  <a:pt x="92" y="47"/>
                  <a:pt x="95" y="46"/>
                  <a:pt x="98" y="45"/>
                </a:cubicBezTo>
                <a:cubicBezTo>
                  <a:pt x="102" y="44"/>
                  <a:pt x="105" y="43"/>
                  <a:pt x="109" y="43"/>
                </a:cubicBezTo>
                <a:cubicBezTo>
                  <a:pt x="120" y="43"/>
                  <a:pt x="129" y="47"/>
                  <a:pt x="135" y="54"/>
                </a:cubicBezTo>
                <a:cubicBezTo>
                  <a:pt x="142" y="61"/>
                  <a:pt x="145" y="72"/>
                  <a:pt x="145" y="8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01" name="Freeform 203">
            <a:extLst>
              <a:ext uri="{FF2B5EF4-FFF2-40B4-BE49-F238E27FC236}">
                <a16:creationId xmlns:a16="http://schemas.microsoft.com/office/drawing/2014/main" id="{3BB89451-8303-42F4-9E98-F2CC98EBC7A3}"/>
              </a:ext>
            </a:extLst>
          </p:cNvPr>
          <p:cNvSpPr/>
          <p:nvPr/>
        </p:nvSpPr>
        <p:spPr bwMode="auto">
          <a:xfrm>
            <a:off x="2539064" y="4216931"/>
            <a:ext cx="347122" cy="350740"/>
          </a:xfrm>
          <a:custGeom>
            <a:avLst/>
            <a:gdLst>
              <a:gd name="T0" fmla="*/ 139 w 145"/>
              <a:gd name="T1" fmla="*/ 45 h 146"/>
              <a:gd name="T2" fmla="*/ 145 w 145"/>
              <a:gd name="T3" fmla="*/ 73 h 146"/>
              <a:gd name="T4" fmla="*/ 139 w 145"/>
              <a:gd name="T5" fmla="*/ 101 h 146"/>
              <a:gd name="T6" fmla="*/ 124 w 145"/>
              <a:gd name="T7" fmla="*/ 124 h 146"/>
              <a:gd name="T8" fmla="*/ 101 w 145"/>
              <a:gd name="T9" fmla="*/ 140 h 146"/>
              <a:gd name="T10" fmla="*/ 73 w 145"/>
              <a:gd name="T11" fmla="*/ 146 h 146"/>
              <a:gd name="T12" fmla="*/ 42 w 145"/>
              <a:gd name="T13" fmla="*/ 139 h 146"/>
              <a:gd name="T14" fmla="*/ 17 w 145"/>
              <a:gd name="T15" fmla="*/ 119 h 146"/>
              <a:gd name="T16" fmla="*/ 16 w 145"/>
              <a:gd name="T17" fmla="*/ 117 h 146"/>
              <a:gd name="T18" fmla="*/ 17 w 145"/>
              <a:gd name="T19" fmla="*/ 115 h 146"/>
              <a:gd name="T20" fmla="*/ 30 w 145"/>
              <a:gd name="T21" fmla="*/ 102 h 146"/>
              <a:gd name="T22" fmla="*/ 32 w 145"/>
              <a:gd name="T23" fmla="*/ 101 h 146"/>
              <a:gd name="T24" fmla="*/ 34 w 145"/>
              <a:gd name="T25" fmla="*/ 103 h 146"/>
              <a:gd name="T26" fmla="*/ 51 w 145"/>
              <a:gd name="T27" fmla="*/ 116 h 146"/>
              <a:gd name="T28" fmla="*/ 73 w 145"/>
              <a:gd name="T29" fmla="*/ 121 h 146"/>
              <a:gd name="T30" fmla="*/ 91 w 145"/>
              <a:gd name="T31" fmla="*/ 118 h 146"/>
              <a:gd name="T32" fmla="*/ 107 w 145"/>
              <a:gd name="T33" fmla="*/ 107 h 146"/>
              <a:gd name="T34" fmla="*/ 117 w 145"/>
              <a:gd name="T35" fmla="*/ 92 h 146"/>
              <a:gd name="T36" fmla="*/ 121 w 145"/>
              <a:gd name="T37" fmla="*/ 73 h 146"/>
              <a:gd name="T38" fmla="*/ 117 w 145"/>
              <a:gd name="T39" fmla="*/ 54 h 146"/>
              <a:gd name="T40" fmla="*/ 107 w 145"/>
              <a:gd name="T41" fmla="*/ 39 h 146"/>
              <a:gd name="T42" fmla="*/ 91 w 145"/>
              <a:gd name="T43" fmla="*/ 28 h 146"/>
              <a:gd name="T44" fmla="*/ 73 w 145"/>
              <a:gd name="T45" fmla="*/ 25 h 146"/>
              <a:gd name="T46" fmla="*/ 55 w 145"/>
              <a:gd name="T47" fmla="*/ 28 h 146"/>
              <a:gd name="T48" fmla="*/ 40 w 145"/>
              <a:gd name="T49" fmla="*/ 37 h 146"/>
              <a:gd name="T50" fmla="*/ 53 w 145"/>
              <a:gd name="T51" fmla="*/ 51 h 146"/>
              <a:gd name="T52" fmla="*/ 54 w 145"/>
              <a:gd name="T53" fmla="*/ 57 h 146"/>
              <a:gd name="T54" fmla="*/ 48 w 145"/>
              <a:gd name="T55" fmla="*/ 61 h 146"/>
              <a:gd name="T56" fmla="*/ 6 w 145"/>
              <a:gd name="T57" fmla="*/ 61 h 146"/>
              <a:gd name="T58" fmla="*/ 2 w 145"/>
              <a:gd name="T59" fmla="*/ 59 h 146"/>
              <a:gd name="T60" fmla="*/ 0 w 145"/>
              <a:gd name="T61" fmla="*/ 55 h 146"/>
              <a:gd name="T62" fmla="*/ 0 w 145"/>
              <a:gd name="T63" fmla="*/ 12 h 146"/>
              <a:gd name="T64" fmla="*/ 4 w 145"/>
              <a:gd name="T65" fmla="*/ 7 h 146"/>
              <a:gd name="T66" fmla="*/ 10 w 145"/>
              <a:gd name="T67" fmla="*/ 8 h 146"/>
              <a:gd name="T68" fmla="*/ 23 w 145"/>
              <a:gd name="T69" fmla="*/ 20 h 146"/>
              <a:gd name="T70" fmla="*/ 46 w 145"/>
              <a:gd name="T71" fmla="*/ 6 h 146"/>
              <a:gd name="T72" fmla="*/ 73 w 145"/>
              <a:gd name="T73" fmla="*/ 0 h 146"/>
              <a:gd name="T74" fmla="*/ 101 w 145"/>
              <a:gd name="T75" fmla="*/ 6 h 146"/>
              <a:gd name="T76" fmla="*/ 124 w 145"/>
              <a:gd name="T77" fmla="*/ 22 h 146"/>
              <a:gd name="T78" fmla="*/ 139 w 145"/>
              <a:gd name="T79" fmla="*/ 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5" h="146">
                <a:moveTo>
                  <a:pt x="139" y="45"/>
                </a:moveTo>
                <a:cubicBezTo>
                  <a:pt x="143" y="54"/>
                  <a:pt x="145" y="63"/>
                  <a:pt x="145" y="73"/>
                </a:cubicBezTo>
                <a:cubicBezTo>
                  <a:pt x="145" y="83"/>
                  <a:pt x="143" y="92"/>
                  <a:pt x="139" y="101"/>
                </a:cubicBezTo>
                <a:cubicBezTo>
                  <a:pt x="136" y="110"/>
                  <a:pt x="130" y="118"/>
                  <a:pt x="124" y="124"/>
                </a:cubicBezTo>
                <a:cubicBezTo>
                  <a:pt x="117" y="131"/>
                  <a:pt x="110" y="136"/>
                  <a:pt x="101" y="140"/>
                </a:cubicBezTo>
                <a:cubicBezTo>
                  <a:pt x="92" y="144"/>
                  <a:pt x="82" y="146"/>
                  <a:pt x="73" y="146"/>
                </a:cubicBezTo>
                <a:cubicBezTo>
                  <a:pt x="62" y="146"/>
                  <a:pt x="51" y="143"/>
                  <a:pt x="42" y="139"/>
                </a:cubicBezTo>
                <a:cubicBezTo>
                  <a:pt x="32" y="134"/>
                  <a:pt x="24" y="128"/>
                  <a:pt x="17" y="119"/>
                </a:cubicBezTo>
                <a:cubicBezTo>
                  <a:pt x="16" y="119"/>
                  <a:pt x="16" y="118"/>
                  <a:pt x="16" y="117"/>
                </a:cubicBezTo>
                <a:cubicBezTo>
                  <a:pt x="16" y="116"/>
                  <a:pt x="16" y="116"/>
                  <a:pt x="17" y="115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1" y="101"/>
                  <a:pt x="32" y="101"/>
                </a:cubicBezTo>
                <a:cubicBezTo>
                  <a:pt x="33" y="102"/>
                  <a:pt x="34" y="102"/>
                  <a:pt x="34" y="103"/>
                </a:cubicBezTo>
                <a:cubicBezTo>
                  <a:pt x="39" y="109"/>
                  <a:pt x="45" y="113"/>
                  <a:pt x="51" y="116"/>
                </a:cubicBezTo>
                <a:cubicBezTo>
                  <a:pt x="58" y="120"/>
                  <a:pt x="65" y="121"/>
                  <a:pt x="73" y="121"/>
                </a:cubicBezTo>
                <a:cubicBezTo>
                  <a:pt x="79" y="121"/>
                  <a:pt x="85" y="120"/>
                  <a:pt x="91" y="118"/>
                </a:cubicBezTo>
                <a:cubicBezTo>
                  <a:pt x="97" y="115"/>
                  <a:pt x="102" y="112"/>
                  <a:pt x="107" y="107"/>
                </a:cubicBezTo>
                <a:cubicBezTo>
                  <a:pt x="111" y="103"/>
                  <a:pt x="115" y="98"/>
                  <a:pt x="117" y="92"/>
                </a:cubicBezTo>
                <a:cubicBezTo>
                  <a:pt x="120" y="86"/>
                  <a:pt x="121" y="79"/>
                  <a:pt x="121" y="73"/>
                </a:cubicBezTo>
                <a:cubicBezTo>
                  <a:pt x="121" y="66"/>
                  <a:pt x="120" y="60"/>
                  <a:pt x="117" y="54"/>
                </a:cubicBezTo>
                <a:cubicBezTo>
                  <a:pt x="115" y="48"/>
                  <a:pt x="111" y="43"/>
                  <a:pt x="107" y="39"/>
                </a:cubicBezTo>
                <a:cubicBezTo>
                  <a:pt x="102" y="34"/>
                  <a:pt x="97" y="31"/>
                  <a:pt x="91" y="28"/>
                </a:cubicBezTo>
                <a:cubicBezTo>
                  <a:pt x="85" y="26"/>
                  <a:pt x="79" y="25"/>
                  <a:pt x="73" y="25"/>
                </a:cubicBezTo>
                <a:cubicBezTo>
                  <a:pt x="66" y="25"/>
                  <a:pt x="60" y="26"/>
                  <a:pt x="55" y="28"/>
                </a:cubicBezTo>
                <a:cubicBezTo>
                  <a:pt x="49" y="30"/>
                  <a:pt x="44" y="33"/>
                  <a:pt x="40" y="37"/>
                </a:cubicBezTo>
                <a:cubicBezTo>
                  <a:pt x="53" y="51"/>
                  <a:pt x="53" y="51"/>
                  <a:pt x="53" y="51"/>
                </a:cubicBezTo>
                <a:cubicBezTo>
                  <a:pt x="55" y="52"/>
                  <a:pt x="55" y="55"/>
                  <a:pt x="54" y="57"/>
                </a:cubicBezTo>
                <a:cubicBezTo>
                  <a:pt x="53" y="60"/>
                  <a:pt x="51" y="61"/>
                  <a:pt x="48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4" y="61"/>
                  <a:pt x="3" y="60"/>
                  <a:pt x="2" y="59"/>
                </a:cubicBezTo>
                <a:cubicBezTo>
                  <a:pt x="1" y="58"/>
                  <a:pt x="0" y="56"/>
                  <a:pt x="0" y="55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0"/>
                  <a:pt x="1" y="8"/>
                  <a:pt x="4" y="7"/>
                </a:cubicBezTo>
                <a:cubicBezTo>
                  <a:pt x="6" y="6"/>
                  <a:pt x="8" y="6"/>
                  <a:pt x="10" y="8"/>
                </a:cubicBezTo>
                <a:cubicBezTo>
                  <a:pt x="23" y="20"/>
                  <a:pt x="23" y="20"/>
                  <a:pt x="23" y="20"/>
                </a:cubicBezTo>
                <a:cubicBezTo>
                  <a:pt x="29" y="14"/>
                  <a:pt x="37" y="9"/>
                  <a:pt x="46" y="6"/>
                </a:cubicBezTo>
                <a:cubicBezTo>
                  <a:pt x="54" y="2"/>
                  <a:pt x="63" y="0"/>
                  <a:pt x="73" y="0"/>
                </a:cubicBezTo>
                <a:cubicBezTo>
                  <a:pt x="82" y="0"/>
                  <a:pt x="92" y="2"/>
                  <a:pt x="101" y="6"/>
                </a:cubicBezTo>
                <a:cubicBezTo>
                  <a:pt x="110" y="10"/>
                  <a:pt x="117" y="15"/>
                  <a:pt x="124" y="22"/>
                </a:cubicBezTo>
                <a:cubicBezTo>
                  <a:pt x="130" y="28"/>
                  <a:pt x="136" y="36"/>
                  <a:pt x="139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02" name="Freeform 204">
            <a:extLst>
              <a:ext uri="{FF2B5EF4-FFF2-40B4-BE49-F238E27FC236}">
                <a16:creationId xmlns:a16="http://schemas.microsoft.com/office/drawing/2014/main" id="{90ED2DF2-9F2B-46C3-897E-3703B4B0F34C}"/>
              </a:ext>
            </a:extLst>
          </p:cNvPr>
          <p:cNvSpPr/>
          <p:nvPr/>
        </p:nvSpPr>
        <p:spPr bwMode="auto">
          <a:xfrm>
            <a:off x="3005513" y="4198852"/>
            <a:ext cx="390513" cy="394128"/>
          </a:xfrm>
          <a:custGeom>
            <a:avLst/>
            <a:gdLst>
              <a:gd name="T0" fmla="*/ 160 w 163"/>
              <a:gd name="T1" fmla="*/ 150 h 164"/>
              <a:gd name="T2" fmla="*/ 141 w 163"/>
              <a:gd name="T3" fmla="*/ 164 h 164"/>
              <a:gd name="T4" fmla="*/ 98 w 163"/>
              <a:gd name="T5" fmla="*/ 126 h 164"/>
              <a:gd name="T6" fmla="*/ 99 w 163"/>
              <a:gd name="T7" fmla="*/ 108 h 164"/>
              <a:gd name="T8" fmla="*/ 63 w 163"/>
              <a:gd name="T9" fmla="*/ 96 h 164"/>
              <a:gd name="T10" fmla="*/ 56 w 163"/>
              <a:gd name="T11" fmla="*/ 96 h 164"/>
              <a:gd name="T12" fmla="*/ 59 w 163"/>
              <a:gd name="T13" fmla="*/ 98 h 164"/>
              <a:gd name="T14" fmla="*/ 61 w 163"/>
              <a:gd name="T15" fmla="*/ 101 h 164"/>
              <a:gd name="T16" fmla="*/ 62 w 163"/>
              <a:gd name="T17" fmla="*/ 103 h 164"/>
              <a:gd name="T18" fmla="*/ 59 w 163"/>
              <a:gd name="T19" fmla="*/ 112 h 164"/>
              <a:gd name="T20" fmla="*/ 56 w 163"/>
              <a:gd name="T21" fmla="*/ 115 h 164"/>
              <a:gd name="T22" fmla="*/ 52 w 163"/>
              <a:gd name="T23" fmla="*/ 118 h 164"/>
              <a:gd name="T24" fmla="*/ 47 w 163"/>
              <a:gd name="T25" fmla="*/ 120 h 164"/>
              <a:gd name="T26" fmla="*/ 2 w 163"/>
              <a:gd name="T27" fmla="*/ 78 h 164"/>
              <a:gd name="T28" fmla="*/ 0 w 163"/>
              <a:gd name="T29" fmla="*/ 69 h 164"/>
              <a:gd name="T30" fmla="*/ 2 w 163"/>
              <a:gd name="T31" fmla="*/ 65 h 164"/>
              <a:gd name="T32" fmla="*/ 6 w 163"/>
              <a:gd name="T33" fmla="*/ 62 h 164"/>
              <a:gd name="T34" fmla="*/ 14 w 163"/>
              <a:gd name="T35" fmla="*/ 57 h 164"/>
              <a:gd name="T36" fmla="*/ 17 w 163"/>
              <a:gd name="T37" fmla="*/ 58 h 164"/>
              <a:gd name="T38" fmla="*/ 20 w 163"/>
              <a:gd name="T39" fmla="*/ 60 h 164"/>
              <a:gd name="T40" fmla="*/ 22 w 163"/>
              <a:gd name="T41" fmla="*/ 62 h 164"/>
              <a:gd name="T42" fmla="*/ 22 w 163"/>
              <a:gd name="T43" fmla="*/ 60 h 164"/>
              <a:gd name="T44" fmla="*/ 56 w 163"/>
              <a:gd name="T45" fmla="*/ 24 h 164"/>
              <a:gd name="T46" fmla="*/ 63 w 163"/>
              <a:gd name="T47" fmla="*/ 24 h 164"/>
              <a:gd name="T48" fmla="*/ 60 w 163"/>
              <a:gd name="T49" fmla="*/ 21 h 164"/>
              <a:gd name="T50" fmla="*/ 58 w 163"/>
              <a:gd name="T51" fmla="*/ 19 h 164"/>
              <a:gd name="T52" fmla="*/ 57 w 163"/>
              <a:gd name="T53" fmla="*/ 16 h 164"/>
              <a:gd name="T54" fmla="*/ 60 w 163"/>
              <a:gd name="T55" fmla="*/ 8 h 164"/>
              <a:gd name="T56" fmla="*/ 63 w 163"/>
              <a:gd name="T57" fmla="*/ 4 h 164"/>
              <a:gd name="T58" fmla="*/ 67 w 163"/>
              <a:gd name="T59" fmla="*/ 1 h 164"/>
              <a:gd name="T60" fmla="*/ 72 w 163"/>
              <a:gd name="T61" fmla="*/ 0 h 164"/>
              <a:gd name="T62" fmla="*/ 117 w 163"/>
              <a:gd name="T63" fmla="*/ 41 h 164"/>
              <a:gd name="T64" fmla="*/ 119 w 163"/>
              <a:gd name="T65" fmla="*/ 50 h 164"/>
              <a:gd name="T66" fmla="*/ 116 w 163"/>
              <a:gd name="T67" fmla="*/ 54 h 164"/>
              <a:gd name="T68" fmla="*/ 113 w 163"/>
              <a:gd name="T69" fmla="*/ 58 h 164"/>
              <a:gd name="T70" fmla="*/ 105 w 163"/>
              <a:gd name="T71" fmla="*/ 62 h 164"/>
              <a:gd name="T72" fmla="*/ 102 w 163"/>
              <a:gd name="T73" fmla="*/ 61 h 164"/>
              <a:gd name="T74" fmla="*/ 99 w 163"/>
              <a:gd name="T75" fmla="*/ 60 h 164"/>
              <a:gd name="T76" fmla="*/ 97 w 163"/>
              <a:gd name="T77" fmla="*/ 58 h 164"/>
              <a:gd name="T78" fmla="*/ 97 w 163"/>
              <a:gd name="T79" fmla="*/ 60 h 164"/>
              <a:gd name="T80" fmla="*/ 84 w 163"/>
              <a:gd name="T81" fmla="*/ 75 h 164"/>
              <a:gd name="T82" fmla="*/ 117 w 163"/>
              <a:gd name="T83" fmla="*/ 95 h 164"/>
              <a:gd name="T84" fmla="*/ 160 w 163"/>
              <a:gd name="T85" fmla="*/ 133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3" h="164">
                <a:moveTo>
                  <a:pt x="163" y="141"/>
                </a:moveTo>
                <a:cubicBezTo>
                  <a:pt x="163" y="145"/>
                  <a:pt x="162" y="148"/>
                  <a:pt x="160" y="150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47" y="162"/>
                  <a:pt x="144" y="164"/>
                  <a:pt x="141" y="164"/>
                </a:cubicBezTo>
                <a:cubicBezTo>
                  <a:pt x="138" y="164"/>
                  <a:pt x="135" y="162"/>
                  <a:pt x="133" y="160"/>
                </a:cubicBezTo>
                <a:cubicBezTo>
                  <a:pt x="98" y="126"/>
                  <a:pt x="98" y="126"/>
                  <a:pt x="98" y="126"/>
                </a:cubicBezTo>
                <a:cubicBezTo>
                  <a:pt x="96" y="123"/>
                  <a:pt x="95" y="121"/>
                  <a:pt x="95" y="117"/>
                </a:cubicBezTo>
                <a:cubicBezTo>
                  <a:pt x="95" y="114"/>
                  <a:pt x="96" y="111"/>
                  <a:pt x="99" y="108"/>
                </a:cubicBezTo>
                <a:cubicBezTo>
                  <a:pt x="75" y="84"/>
                  <a:pt x="75" y="84"/>
                  <a:pt x="75" y="84"/>
                </a:cubicBezTo>
                <a:cubicBezTo>
                  <a:pt x="63" y="96"/>
                  <a:pt x="63" y="96"/>
                  <a:pt x="63" y="96"/>
                </a:cubicBezTo>
                <a:cubicBezTo>
                  <a:pt x="62" y="97"/>
                  <a:pt x="61" y="97"/>
                  <a:pt x="59" y="97"/>
                </a:cubicBezTo>
                <a:cubicBezTo>
                  <a:pt x="58" y="97"/>
                  <a:pt x="57" y="97"/>
                  <a:pt x="56" y="96"/>
                </a:cubicBezTo>
                <a:cubicBezTo>
                  <a:pt x="56" y="96"/>
                  <a:pt x="57" y="96"/>
                  <a:pt x="57" y="97"/>
                </a:cubicBezTo>
                <a:cubicBezTo>
                  <a:pt x="58" y="98"/>
                  <a:pt x="58" y="98"/>
                  <a:pt x="59" y="98"/>
                </a:cubicBezTo>
                <a:cubicBezTo>
                  <a:pt x="59" y="98"/>
                  <a:pt x="59" y="99"/>
                  <a:pt x="60" y="99"/>
                </a:cubicBezTo>
                <a:cubicBezTo>
                  <a:pt x="60" y="100"/>
                  <a:pt x="60" y="100"/>
                  <a:pt x="61" y="101"/>
                </a:cubicBezTo>
                <a:cubicBezTo>
                  <a:pt x="61" y="101"/>
                  <a:pt x="61" y="101"/>
                  <a:pt x="61" y="102"/>
                </a:cubicBezTo>
                <a:cubicBezTo>
                  <a:pt x="61" y="102"/>
                  <a:pt x="62" y="103"/>
                  <a:pt x="62" y="103"/>
                </a:cubicBezTo>
                <a:cubicBezTo>
                  <a:pt x="62" y="104"/>
                  <a:pt x="62" y="105"/>
                  <a:pt x="62" y="105"/>
                </a:cubicBezTo>
                <a:cubicBezTo>
                  <a:pt x="62" y="108"/>
                  <a:pt x="61" y="110"/>
                  <a:pt x="59" y="112"/>
                </a:cubicBezTo>
                <a:cubicBezTo>
                  <a:pt x="59" y="112"/>
                  <a:pt x="58" y="112"/>
                  <a:pt x="58" y="113"/>
                </a:cubicBezTo>
                <a:cubicBezTo>
                  <a:pt x="57" y="114"/>
                  <a:pt x="56" y="115"/>
                  <a:pt x="56" y="115"/>
                </a:cubicBezTo>
                <a:cubicBezTo>
                  <a:pt x="55" y="116"/>
                  <a:pt x="55" y="116"/>
                  <a:pt x="54" y="117"/>
                </a:cubicBezTo>
                <a:cubicBezTo>
                  <a:pt x="53" y="117"/>
                  <a:pt x="52" y="118"/>
                  <a:pt x="52" y="118"/>
                </a:cubicBezTo>
                <a:cubicBezTo>
                  <a:pt x="51" y="119"/>
                  <a:pt x="51" y="119"/>
                  <a:pt x="50" y="119"/>
                </a:cubicBezTo>
                <a:cubicBezTo>
                  <a:pt x="49" y="119"/>
                  <a:pt x="48" y="120"/>
                  <a:pt x="47" y="120"/>
                </a:cubicBezTo>
                <a:cubicBezTo>
                  <a:pt x="45" y="120"/>
                  <a:pt x="43" y="119"/>
                  <a:pt x="41" y="117"/>
                </a:cubicBezTo>
                <a:cubicBezTo>
                  <a:pt x="2" y="78"/>
                  <a:pt x="2" y="78"/>
                  <a:pt x="2" y="78"/>
                </a:cubicBezTo>
                <a:cubicBezTo>
                  <a:pt x="1" y="77"/>
                  <a:pt x="0" y="74"/>
                  <a:pt x="0" y="72"/>
                </a:cubicBezTo>
                <a:cubicBezTo>
                  <a:pt x="0" y="71"/>
                  <a:pt x="0" y="70"/>
                  <a:pt x="0" y="69"/>
                </a:cubicBezTo>
                <a:cubicBezTo>
                  <a:pt x="0" y="69"/>
                  <a:pt x="1" y="68"/>
                  <a:pt x="1" y="67"/>
                </a:cubicBezTo>
                <a:cubicBezTo>
                  <a:pt x="1" y="67"/>
                  <a:pt x="2" y="66"/>
                  <a:pt x="2" y="65"/>
                </a:cubicBezTo>
                <a:cubicBezTo>
                  <a:pt x="3" y="64"/>
                  <a:pt x="4" y="64"/>
                  <a:pt x="4" y="63"/>
                </a:cubicBezTo>
                <a:cubicBezTo>
                  <a:pt x="4" y="63"/>
                  <a:pt x="5" y="63"/>
                  <a:pt x="6" y="62"/>
                </a:cubicBezTo>
                <a:cubicBezTo>
                  <a:pt x="7" y="61"/>
                  <a:pt x="7" y="60"/>
                  <a:pt x="8" y="60"/>
                </a:cubicBezTo>
                <a:cubicBezTo>
                  <a:pt x="10" y="58"/>
                  <a:pt x="12" y="57"/>
                  <a:pt x="14" y="57"/>
                </a:cubicBezTo>
                <a:cubicBezTo>
                  <a:pt x="15" y="57"/>
                  <a:pt x="15" y="58"/>
                  <a:pt x="16" y="58"/>
                </a:cubicBezTo>
                <a:cubicBezTo>
                  <a:pt x="16" y="58"/>
                  <a:pt x="17" y="58"/>
                  <a:pt x="17" y="58"/>
                </a:cubicBezTo>
                <a:cubicBezTo>
                  <a:pt x="18" y="58"/>
                  <a:pt x="18" y="59"/>
                  <a:pt x="19" y="59"/>
                </a:cubicBezTo>
                <a:cubicBezTo>
                  <a:pt x="19" y="59"/>
                  <a:pt x="19" y="59"/>
                  <a:pt x="20" y="60"/>
                </a:cubicBezTo>
                <a:cubicBezTo>
                  <a:pt x="20" y="60"/>
                  <a:pt x="21" y="60"/>
                  <a:pt x="21" y="61"/>
                </a:cubicBezTo>
                <a:cubicBezTo>
                  <a:pt x="21" y="61"/>
                  <a:pt x="22" y="61"/>
                  <a:pt x="22" y="62"/>
                </a:cubicBezTo>
                <a:cubicBezTo>
                  <a:pt x="23" y="62"/>
                  <a:pt x="23" y="63"/>
                  <a:pt x="23" y="63"/>
                </a:cubicBezTo>
                <a:cubicBezTo>
                  <a:pt x="22" y="62"/>
                  <a:pt x="22" y="61"/>
                  <a:pt x="22" y="60"/>
                </a:cubicBezTo>
                <a:cubicBezTo>
                  <a:pt x="22" y="58"/>
                  <a:pt x="22" y="57"/>
                  <a:pt x="23" y="57"/>
                </a:cubicBezTo>
                <a:cubicBezTo>
                  <a:pt x="56" y="24"/>
                  <a:pt x="56" y="24"/>
                  <a:pt x="56" y="24"/>
                </a:cubicBezTo>
                <a:cubicBezTo>
                  <a:pt x="57" y="23"/>
                  <a:pt x="58" y="22"/>
                  <a:pt x="59" y="22"/>
                </a:cubicBezTo>
                <a:cubicBezTo>
                  <a:pt x="61" y="22"/>
                  <a:pt x="62" y="23"/>
                  <a:pt x="63" y="24"/>
                </a:cubicBezTo>
                <a:cubicBezTo>
                  <a:pt x="63" y="24"/>
                  <a:pt x="62" y="23"/>
                  <a:pt x="62" y="23"/>
                </a:cubicBezTo>
                <a:cubicBezTo>
                  <a:pt x="61" y="22"/>
                  <a:pt x="60" y="21"/>
                  <a:pt x="60" y="21"/>
                </a:cubicBezTo>
                <a:cubicBezTo>
                  <a:pt x="60" y="21"/>
                  <a:pt x="60" y="21"/>
                  <a:pt x="59" y="20"/>
                </a:cubicBezTo>
                <a:cubicBezTo>
                  <a:pt x="59" y="20"/>
                  <a:pt x="59" y="19"/>
                  <a:pt x="58" y="19"/>
                </a:cubicBezTo>
                <a:cubicBezTo>
                  <a:pt x="58" y="19"/>
                  <a:pt x="58" y="18"/>
                  <a:pt x="58" y="18"/>
                </a:cubicBezTo>
                <a:cubicBezTo>
                  <a:pt x="58" y="17"/>
                  <a:pt x="57" y="17"/>
                  <a:pt x="57" y="16"/>
                </a:cubicBezTo>
                <a:cubicBezTo>
                  <a:pt x="57" y="16"/>
                  <a:pt x="57" y="15"/>
                  <a:pt x="57" y="14"/>
                </a:cubicBezTo>
                <a:cubicBezTo>
                  <a:pt x="57" y="12"/>
                  <a:pt x="58" y="10"/>
                  <a:pt x="60" y="8"/>
                </a:cubicBezTo>
                <a:cubicBezTo>
                  <a:pt x="60" y="8"/>
                  <a:pt x="61" y="7"/>
                  <a:pt x="61" y="6"/>
                </a:cubicBezTo>
                <a:cubicBezTo>
                  <a:pt x="62" y="5"/>
                  <a:pt x="63" y="5"/>
                  <a:pt x="63" y="4"/>
                </a:cubicBezTo>
                <a:cubicBezTo>
                  <a:pt x="64" y="4"/>
                  <a:pt x="64" y="3"/>
                  <a:pt x="65" y="3"/>
                </a:cubicBezTo>
                <a:cubicBezTo>
                  <a:pt x="66" y="2"/>
                  <a:pt x="66" y="2"/>
                  <a:pt x="67" y="1"/>
                </a:cubicBezTo>
                <a:cubicBezTo>
                  <a:pt x="68" y="1"/>
                  <a:pt x="68" y="1"/>
                  <a:pt x="69" y="0"/>
                </a:cubicBezTo>
                <a:cubicBezTo>
                  <a:pt x="70" y="0"/>
                  <a:pt x="71" y="0"/>
                  <a:pt x="72" y="0"/>
                </a:cubicBezTo>
                <a:cubicBezTo>
                  <a:pt x="74" y="0"/>
                  <a:pt x="76" y="1"/>
                  <a:pt x="78" y="3"/>
                </a:cubicBezTo>
                <a:cubicBezTo>
                  <a:pt x="117" y="41"/>
                  <a:pt x="117" y="41"/>
                  <a:pt x="117" y="41"/>
                </a:cubicBezTo>
                <a:cubicBezTo>
                  <a:pt x="118" y="43"/>
                  <a:pt x="119" y="45"/>
                  <a:pt x="119" y="48"/>
                </a:cubicBezTo>
                <a:cubicBezTo>
                  <a:pt x="119" y="48"/>
                  <a:pt x="119" y="49"/>
                  <a:pt x="119" y="50"/>
                </a:cubicBezTo>
                <a:cubicBezTo>
                  <a:pt x="119" y="51"/>
                  <a:pt x="118" y="52"/>
                  <a:pt x="118" y="52"/>
                </a:cubicBezTo>
                <a:cubicBezTo>
                  <a:pt x="118" y="53"/>
                  <a:pt x="117" y="53"/>
                  <a:pt x="116" y="54"/>
                </a:cubicBezTo>
                <a:cubicBezTo>
                  <a:pt x="116" y="55"/>
                  <a:pt x="115" y="56"/>
                  <a:pt x="115" y="56"/>
                </a:cubicBezTo>
                <a:cubicBezTo>
                  <a:pt x="115" y="56"/>
                  <a:pt x="114" y="57"/>
                  <a:pt x="113" y="58"/>
                </a:cubicBezTo>
                <a:cubicBezTo>
                  <a:pt x="112" y="59"/>
                  <a:pt x="111" y="59"/>
                  <a:pt x="111" y="59"/>
                </a:cubicBezTo>
                <a:cubicBezTo>
                  <a:pt x="109" y="61"/>
                  <a:pt x="107" y="62"/>
                  <a:pt x="105" y="62"/>
                </a:cubicBezTo>
                <a:cubicBezTo>
                  <a:pt x="104" y="62"/>
                  <a:pt x="104" y="62"/>
                  <a:pt x="103" y="62"/>
                </a:cubicBezTo>
                <a:cubicBezTo>
                  <a:pt x="103" y="62"/>
                  <a:pt x="102" y="62"/>
                  <a:pt x="102" y="61"/>
                </a:cubicBezTo>
                <a:cubicBezTo>
                  <a:pt x="101" y="61"/>
                  <a:pt x="101" y="61"/>
                  <a:pt x="100" y="61"/>
                </a:cubicBezTo>
                <a:cubicBezTo>
                  <a:pt x="100" y="61"/>
                  <a:pt x="100" y="60"/>
                  <a:pt x="99" y="60"/>
                </a:cubicBezTo>
                <a:cubicBezTo>
                  <a:pt x="99" y="59"/>
                  <a:pt x="98" y="59"/>
                  <a:pt x="98" y="59"/>
                </a:cubicBezTo>
                <a:cubicBezTo>
                  <a:pt x="98" y="59"/>
                  <a:pt x="97" y="58"/>
                  <a:pt x="97" y="58"/>
                </a:cubicBezTo>
                <a:cubicBezTo>
                  <a:pt x="96" y="57"/>
                  <a:pt x="96" y="57"/>
                  <a:pt x="96" y="57"/>
                </a:cubicBezTo>
                <a:cubicBezTo>
                  <a:pt x="96" y="57"/>
                  <a:pt x="97" y="58"/>
                  <a:pt x="97" y="60"/>
                </a:cubicBezTo>
                <a:cubicBezTo>
                  <a:pt x="97" y="61"/>
                  <a:pt x="96" y="62"/>
                  <a:pt x="96" y="63"/>
                </a:cubicBezTo>
                <a:cubicBezTo>
                  <a:pt x="84" y="75"/>
                  <a:pt x="84" y="75"/>
                  <a:pt x="84" y="75"/>
                </a:cubicBezTo>
                <a:cubicBezTo>
                  <a:pt x="108" y="99"/>
                  <a:pt x="108" y="99"/>
                  <a:pt x="108" y="99"/>
                </a:cubicBezTo>
                <a:cubicBezTo>
                  <a:pt x="111" y="96"/>
                  <a:pt x="114" y="95"/>
                  <a:pt x="117" y="95"/>
                </a:cubicBezTo>
                <a:cubicBezTo>
                  <a:pt x="120" y="95"/>
                  <a:pt x="123" y="96"/>
                  <a:pt x="126" y="99"/>
                </a:cubicBezTo>
                <a:cubicBezTo>
                  <a:pt x="160" y="133"/>
                  <a:pt x="160" y="133"/>
                  <a:pt x="160" y="133"/>
                </a:cubicBezTo>
                <a:cubicBezTo>
                  <a:pt x="162" y="135"/>
                  <a:pt x="163" y="138"/>
                  <a:pt x="163" y="1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03" name="Freeform 206">
            <a:extLst>
              <a:ext uri="{FF2B5EF4-FFF2-40B4-BE49-F238E27FC236}">
                <a16:creationId xmlns:a16="http://schemas.microsoft.com/office/drawing/2014/main" id="{C6F61B10-B8E3-4027-919B-2587D259FDCF}"/>
              </a:ext>
            </a:extLst>
          </p:cNvPr>
          <p:cNvSpPr>
            <a:spLocks noEditPoints="1"/>
          </p:cNvSpPr>
          <p:nvPr/>
        </p:nvSpPr>
        <p:spPr bwMode="auto">
          <a:xfrm>
            <a:off x="3508120" y="4245862"/>
            <a:ext cx="408595" cy="321814"/>
          </a:xfrm>
          <a:custGeom>
            <a:avLst/>
            <a:gdLst>
              <a:gd name="T0" fmla="*/ 156 w 170"/>
              <a:gd name="T1" fmla="*/ 131 h 134"/>
              <a:gd name="T2" fmla="*/ 19 w 170"/>
              <a:gd name="T3" fmla="*/ 134 h 134"/>
              <a:gd name="T4" fmla="*/ 0 w 170"/>
              <a:gd name="T5" fmla="*/ 85 h 134"/>
              <a:gd name="T6" fmla="*/ 25 w 170"/>
              <a:gd name="T7" fmla="*/ 25 h 134"/>
              <a:gd name="T8" fmla="*/ 85 w 170"/>
              <a:gd name="T9" fmla="*/ 0 h 134"/>
              <a:gd name="T10" fmla="*/ 145 w 170"/>
              <a:gd name="T11" fmla="*/ 25 h 134"/>
              <a:gd name="T12" fmla="*/ 170 w 170"/>
              <a:gd name="T13" fmla="*/ 85 h 134"/>
              <a:gd name="T14" fmla="*/ 36 w 170"/>
              <a:gd name="T15" fmla="*/ 85 h 134"/>
              <a:gd name="T16" fmla="*/ 24 w 170"/>
              <a:gd name="T17" fmla="*/ 73 h 134"/>
              <a:gd name="T18" fmla="*/ 12 w 170"/>
              <a:gd name="T19" fmla="*/ 85 h 134"/>
              <a:gd name="T20" fmla="*/ 24 w 170"/>
              <a:gd name="T21" fmla="*/ 97 h 134"/>
              <a:gd name="T22" fmla="*/ 51 w 170"/>
              <a:gd name="T23" fmla="*/ 51 h 134"/>
              <a:gd name="T24" fmla="*/ 51 w 170"/>
              <a:gd name="T25" fmla="*/ 34 h 134"/>
              <a:gd name="T26" fmla="*/ 34 w 170"/>
              <a:gd name="T27" fmla="*/ 34 h 134"/>
              <a:gd name="T28" fmla="*/ 34 w 170"/>
              <a:gd name="T29" fmla="*/ 51 h 134"/>
              <a:gd name="T30" fmla="*/ 51 w 170"/>
              <a:gd name="T31" fmla="*/ 51 h 134"/>
              <a:gd name="T32" fmla="*/ 105 w 170"/>
              <a:gd name="T33" fmla="*/ 52 h 134"/>
              <a:gd name="T34" fmla="*/ 100 w 170"/>
              <a:gd name="T35" fmla="*/ 45 h 134"/>
              <a:gd name="T36" fmla="*/ 93 w 170"/>
              <a:gd name="T37" fmla="*/ 49 h 134"/>
              <a:gd name="T38" fmla="*/ 73 w 170"/>
              <a:gd name="T39" fmla="*/ 89 h 134"/>
              <a:gd name="T40" fmla="*/ 69 w 170"/>
              <a:gd name="T41" fmla="*/ 112 h 134"/>
              <a:gd name="T42" fmla="*/ 94 w 170"/>
              <a:gd name="T43" fmla="*/ 119 h 134"/>
              <a:gd name="T44" fmla="*/ 102 w 170"/>
              <a:gd name="T45" fmla="*/ 97 h 134"/>
              <a:gd name="T46" fmla="*/ 93 w 170"/>
              <a:gd name="T47" fmla="*/ 33 h 134"/>
              <a:gd name="T48" fmla="*/ 93 w 170"/>
              <a:gd name="T49" fmla="*/ 16 h 134"/>
              <a:gd name="T50" fmla="*/ 76 w 170"/>
              <a:gd name="T51" fmla="*/ 16 h 134"/>
              <a:gd name="T52" fmla="*/ 76 w 170"/>
              <a:gd name="T53" fmla="*/ 33 h 134"/>
              <a:gd name="T54" fmla="*/ 93 w 170"/>
              <a:gd name="T55" fmla="*/ 33 h 134"/>
              <a:gd name="T56" fmla="*/ 139 w 170"/>
              <a:gd name="T57" fmla="*/ 43 h 134"/>
              <a:gd name="T58" fmla="*/ 127 w 170"/>
              <a:gd name="T59" fmla="*/ 31 h 134"/>
              <a:gd name="T60" fmla="*/ 115 w 170"/>
              <a:gd name="T61" fmla="*/ 43 h 134"/>
              <a:gd name="T62" fmla="*/ 127 w 170"/>
              <a:gd name="T63" fmla="*/ 55 h 134"/>
              <a:gd name="T64" fmla="*/ 154 w 170"/>
              <a:gd name="T65" fmla="*/ 94 h 134"/>
              <a:gd name="T66" fmla="*/ 154 w 170"/>
              <a:gd name="T67" fmla="*/ 77 h 134"/>
              <a:gd name="T68" fmla="*/ 137 w 170"/>
              <a:gd name="T69" fmla="*/ 77 h 134"/>
              <a:gd name="T70" fmla="*/ 137 w 170"/>
              <a:gd name="T71" fmla="*/ 94 h 134"/>
              <a:gd name="T72" fmla="*/ 154 w 170"/>
              <a:gd name="T73" fmla="*/ 9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0" h="134">
                <a:moveTo>
                  <a:pt x="170" y="85"/>
                </a:moveTo>
                <a:cubicBezTo>
                  <a:pt x="170" y="102"/>
                  <a:pt x="165" y="117"/>
                  <a:pt x="156" y="131"/>
                </a:cubicBezTo>
                <a:cubicBezTo>
                  <a:pt x="155" y="133"/>
                  <a:pt x="153" y="134"/>
                  <a:pt x="151" y="134"/>
                </a:cubicBezTo>
                <a:cubicBezTo>
                  <a:pt x="19" y="134"/>
                  <a:pt x="19" y="134"/>
                  <a:pt x="19" y="134"/>
                </a:cubicBezTo>
                <a:cubicBezTo>
                  <a:pt x="16" y="134"/>
                  <a:pt x="15" y="133"/>
                  <a:pt x="13" y="131"/>
                </a:cubicBezTo>
                <a:cubicBezTo>
                  <a:pt x="5" y="117"/>
                  <a:pt x="0" y="102"/>
                  <a:pt x="0" y="85"/>
                </a:cubicBezTo>
                <a:cubicBezTo>
                  <a:pt x="0" y="74"/>
                  <a:pt x="2" y="63"/>
                  <a:pt x="7" y="52"/>
                </a:cubicBezTo>
                <a:cubicBezTo>
                  <a:pt x="11" y="42"/>
                  <a:pt x="17" y="33"/>
                  <a:pt x="25" y="25"/>
                </a:cubicBezTo>
                <a:cubicBezTo>
                  <a:pt x="32" y="18"/>
                  <a:pt x="41" y="12"/>
                  <a:pt x="52" y="7"/>
                </a:cubicBezTo>
                <a:cubicBezTo>
                  <a:pt x="62" y="3"/>
                  <a:pt x="73" y="0"/>
                  <a:pt x="85" y="0"/>
                </a:cubicBezTo>
                <a:cubicBezTo>
                  <a:pt x="96" y="0"/>
                  <a:pt x="107" y="3"/>
                  <a:pt x="118" y="7"/>
                </a:cubicBezTo>
                <a:cubicBezTo>
                  <a:pt x="128" y="12"/>
                  <a:pt x="137" y="18"/>
                  <a:pt x="145" y="25"/>
                </a:cubicBezTo>
                <a:cubicBezTo>
                  <a:pt x="152" y="33"/>
                  <a:pt x="158" y="42"/>
                  <a:pt x="163" y="52"/>
                </a:cubicBezTo>
                <a:cubicBezTo>
                  <a:pt x="167" y="63"/>
                  <a:pt x="170" y="74"/>
                  <a:pt x="170" y="85"/>
                </a:cubicBezTo>
                <a:close/>
                <a:moveTo>
                  <a:pt x="33" y="94"/>
                </a:moveTo>
                <a:cubicBezTo>
                  <a:pt x="35" y="91"/>
                  <a:pt x="36" y="88"/>
                  <a:pt x="36" y="85"/>
                </a:cubicBezTo>
                <a:cubicBezTo>
                  <a:pt x="36" y="82"/>
                  <a:pt x="35" y="79"/>
                  <a:pt x="33" y="77"/>
                </a:cubicBezTo>
                <a:cubicBezTo>
                  <a:pt x="30" y="74"/>
                  <a:pt x="28" y="73"/>
                  <a:pt x="24" y="73"/>
                </a:cubicBezTo>
                <a:cubicBezTo>
                  <a:pt x="21" y="73"/>
                  <a:pt x="18" y="74"/>
                  <a:pt x="16" y="77"/>
                </a:cubicBezTo>
                <a:cubicBezTo>
                  <a:pt x="13" y="79"/>
                  <a:pt x="12" y="82"/>
                  <a:pt x="12" y="85"/>
                </a:cubicBezTo>
                <a:cubicBezTo>
                  <a:pt x="12" y="88"/>
                  <a:pt x="13" y="91"/>
                  <a:pt x="16" y="94"/>
                </a:cubicBezTo>
                <a:cubicBezTo>
                  <a:pt x="18" y="96"/>
                  <a:pt x="21" y="97"/>
                  <a:pt x="24" y="97"/>
                </a:cubicBezTo>
                <a:cubicBezTo>
                  <a:pt x="28" y="97"/>
                  <a:pt x="30" y="96"/>
                  <a:pt x="33" y="94"/>
                </a:cubicBezTo>
                <a:close/>
                <a:moveTo>
                  <a:pt x="51" y="51"/>
                </a:moveTo>
                <a:cubicBezTo>
                  <a:pt x="53" y="49"/>
                  <a:pt x="55" y="46"/>
                  <a:pt x="55" y="43"/>
                </a:cubicBezTo>
                <a:cubicBezTo>
                  <a:pt x="55" y="39"/>
                  <a:pt x="53" y="37"/>
                  <a:pt x="51" y="34"/>
                </a:cubicBezTo>
                <a:cubicBezTo>
                  <a:pt x="49" y="32"/>
                  <a:pt x="46" y="31"/>
                  <a:pt x="42" y="31"/>
                </a:cubicBezTo>
                <a:cubicBezTo>
                  <a:pt x="39" y="31"/>
                  <a:pt x="36" y="32"/>
                  <a:pt x="34" y="34"/>
                </a:cubicBezTo>
                <a:cubicBezTo>
                  <a:pt x="32" y="37"/>
                  <a:pt x="30" y="39"/>
                  <a:pt x="30" y="43"/>
                </a:cubicBezTo>
                <a:cubicBezTo>
                  <a:pt x="30" y="46"/>
                  <a:pt x="32" y="49"/>
                  <a:pt x="34" y="51"/>
                </a:cubicBezTo>
                <a:cubicBezTo>
                  <a:pt x="36" y="54"/>
                  <a:pt x="39" y="55"/>
                  <a:pt x="42" y="55"/>
                </a:cubicBezTo>
                <a:cubicBezTo>
                  <a:pt x="46" y="55"/>
                  <a:pt x="49" y="54"/>
                  <a:pt x="51" y="51"/>
                </a:cubicBezTo>
                <a:close/>
                <a:moveTo>
                  <a:pt x="95" y="88"/>
                </a:moveTo>
                <a:cubicBezTo>
                  <a:pt x="105" y="52"/>
                  <a:pt x="105" y="52"/>
                  <a:pt x="105" y="52"/>
                </a:cubicBezTo>
                <a:cubicBezTo>
                  <a:pt x="105" y="51"/>
                  <a:pt x="105" y="49"/>
                  <a:pt x="104" y="48"/>
                </a:cubicBezTo>
                <a:cubicBezTo>
                  <a:pt x="103" y="46"/>
                  <a:pt x="102" y="45"/>
                  <a:pt x="100" y="45"/>
                </a:cubicBezTo>
                <a:cubicBezTo>
                  <a:pt x="99" y="44"/>
                  <a:pt x="97" y="45"/>
                  <a:pt x="96" y="45"/>
                </a:cubicBezTo>
                <a:cubicBezTo>
                  <a:pt x="94" y="46"/>
                  <a:pt x="93" y="47"/>
                  <a:pt x="93" y="49"/>
                </a:cubicBezTo>
                <a:cubicBezTo>
                  <a:pt x="83" y="85"/>
                  <a:pt x="83" y="85"/>
                  <a:pt x="83" y="85"/>
                </a:cubicBezTo>
                <a:cubicBezTo>
                  <a:pt x="80" y="86"/>
                  <a:pt x="76" y="87"/>
                  <a:pt x="73" y="89"/>
                </a:cubicBezTo>
                <a:cubicBezTo>
                  <a:pt x="70" y="92"/>
                  <a:pt x="68" y="95"/>
                  <a:pt x="67" y="99"/>
                </a:cubicBezTo>
                <a:cubicBezTo>
                  <a:pt x="66" y="104"/>
                  <a:pt x="67" y="108"/>
                  <a:pt x="69" y="112"/>
                </a:cubicBezTo>
                <a:cubicBezTo>
                  <a:pt x="72" y="117"/>
                  <a:pt x="75" y="120"/>
                  <a:pt x="80" y="121"/>
                </a:cubicBezTo>
                <a:cubicBezTo>
                  <a:pt x="85" y="122"/>
                  <a:pt x="90" y="122"/>
                  <a:pt x="94" y="119"/>
                </a:cubicBezTo>
                <a:cubicBezTo>
                  <a:pt x="98" y="116"/>
                  <a:pt x="101" y="113"/>
                  <a:pt x="102" y="108"/>
                </a:cubicBezTo>
                <a:cubicBezTo>
                  <a:pt x="103" y="104"/>
                  <a:pt x="103" y="100"/>
                  <a:pt x="102" y="97"/>
                </a:cubicBezTo>
                <a:cubicBezTo>
                  <a:pt x="100" y="93"/>
                  <a:pt x="98" y="90"/>
                  <a:pt x="95" y="88"/>
                </a:cubicBezTo>
                <a:close/>
                <a:moveTo>
                  <a:pt x="93" y="33"/>
                </a:moveTo>
                <a:cubicBezTo>
                  <a:pt x="96" y="31"/>
                  <a:pt x="97" y="28"/>
                  <a:pt x="97" y="25"/>
                </a:cubicBezTo>
                <a:cubicBezTo>
                  <a:pt x="97" y="21"/>
                  <a:pt x="96" y="18"/>
                  <a:pt x="93" y="16"/>
                </a:cubicBezTo>
                <a:cubicBezTo>
                  <a:pt x="91" y="14"/>
                  <a:pt x="88" y="13"/>
                  <a:pt x="85" y="13"/>
                </a:cubicBezTo>
                <a:cubicBezTo>
                  <a:pt x="81" y="13"/>
                  <a:pt x="79" y="14"/>
                  <a:pt x="76" y="16"/>
                </a:cubicBezTo>
                <a:cubicBezTo>
                  <a:pt x="74" y="18"/>
                  <a:pt x="73" y="21"/>
                  <a:pt x="73" y="25"/>
                </a:cubicBezTo>
                <a:cubicBezTo>
                  <a:pt x="73" y="28"/>
                  <a:pt x="74" y="31"/>
                  <a:pt x="76" y="33"/>
                </a:cubicBezTo>
                <a:cubicBezTo>
                  <a:pt x="79" y="36"/>
                  <a:pt x="81" y="37"/>
                  <a:pt x="85" y="37"/>
                </a:cubicBezTo>
                <a:cubicBezTo>
                  <a:pt x="88" y="37"/>
                  <a:pt x="91" y="36"/>
                  <a:pt x="93" y="33"/>
                </a:cubicBezTo>
                <a:close/>
                <a:moveTo>
                  <a:pt x="136" y="51"/>
                </a:moveTo>
                <a:cubicBezTo>
                  <a:pt x="138" y="49"/>
                  <a:pt x="139" y="46"/>
                  <a:pt x="139" y="43"/>
                </a:cubicBezTo>
                <a:cubicBezTo>
                  <a:pt x="139" y="39"/>
                  <a:pt x="138" y="37"/>
                  <a:pt x="136" y="34"/>
                </a:cubicBezTo>
                <a:cubicBezTo>
                  <a:pt x="133" y="32"/>
                  <a:pt x="131" y="31"/>
                  <a:pt x="127" y="31"/>
                </a:cubicBezTo>
                <a:cubicBezTo>
                  <a:pt x="124" y="31"/>
                  <a:pt x="121" y="32"/>
                  <a:pt x="119" y="34"/>
                </a:cubicBezTo>
                <a:cubicBezTo>
                  <a:pt x="116" y="37"/>
                  <a:pt x="115" y="39"/>
                  <a:pt x="115" y="43"/>
                </a:cubicBezTo>
                <a:cubicBezTo>
                  <a:pt x="115" y="46"/>
                  <a:pt x="116" y="49"/>
                  <a:pt x="119" y="51"/>
                </a:cubicBezTo>
                <a:cubicBezTo>
                  <a:pt x="121" y="54"/>
                  <a:pt x="124" y="55"/>
                  <a:pt x="127" y="55"/>
                </a:cubicBezTo>
                <a:cubicBezTo>
                  <a:pt x="131" y="55"/>
                  <a:pt x="133" y="54"/>
                  <a:pt x="136" y="51"/>
                </a:cubicBezTo>
                <a:close/>
                <a:moveTo>
                  <a:pt x="154" y="94"/>
                </a:moveTo>
                <a:cubicBezTo>
                  <a:pt x="156" y="91"/>
                  <a:pt x="157" y="88"/>
                  <a:pt x="157" y="85"/>
                </a:cubicBezTo>
                <a:cubicBezTo>
                  <a:pt x="157" y="82"/>
                  <a:pt x="156" y="79"/>
                  <a:pt x="154" y="77"/>
                </a:cubicBezTo>
                <a:cubicBezTo>
                  <a:pt x="152" y="74"/>
                  <a:pt x="149" y="73"/>
                  <a:pt x="145" y="73"/>
                </a:cubicBezTo>
                <a:cubicBezTo>
                  <a:pt x="142" y="73"/>
                  <a:pt x="139" y="74"/>
                  <a:pt x="137" y="77"/>
                </a:cubicBezTo>
                <a:cubicBezTo>
                  <a:pt x="134" y="79"/>
                  <a:pt x="133" y="82"/>
                  <a:pt x="133" y="85"/>
                </a:cubicBezTo>
                <a:cubicBezTo>
                  <a:pt x="133" y="88"/>
                  <a:pt x="134" y="91"/>
                  <a:pt x="137" y="94"/>
                </a:cubicBezTo>
                <a:cubicBezTo>
                  <a:pt x="139" y="96"/>
                  <a:pt x="142" y="97"/>
                  <a:pt x="145" y="97"/>
                </a:cubicBezTo>
                <a:cubicBezTo>
                  <a:pt x="149" y="97"/>
                  <a:pt x="152" y="96"/>
                  <a:pt x="154" y="9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04" name="Freeform 207">
            <a:extLst>
              <a:ext uri="{FF2B5EF4-FFF2-40B4-BE49-F238E27FC236}">
                <a16:creationId xmlns:a16="http://schemas.microsoft.com/office/drawing/2014/main" id="{B50A455E-F55C-485D-881A-EC847004B065}"/>
              </a:ext>
            </a:extLst>
          </p:cNvPr>
          <p:cNvSpPr>
            <a:spLocks noEditPoints="1"/>
          </p:cNvSpPr>
          <p:nvPr/>
        </p:nvSpPr>
        <p:spPr bwMode="auto">
          <a:xfrm>
            <a:off x="4021573" y="4245862"/>
            <a:ext cx="404977" cy="350740"/>
          </a:xfrm>
          <a:custGeom>
            <a:avLst/>
            <a:gdLst>
              <a:gd name="T0" fmla="*/ 158 w 170"/>
              <a:gd name="T1" fmla="*/ 31 h 146"/>
              <a:gd name="T2" fmla="*/ 170 w 170"/>
              <a:gd name="T3" fmla="*/ 61 h 146"/>
              <a:gd name="T4" fmla="*/ 158 w 170"/>
              <a:gd name="T5" fmla="*/ 91 h 146"/>
              <a:gd name="T6" fmla="*/ 128 w 170"/>
              <a:gd name="T7" fmla="*/ 113 h 146"/>
              <a:gd name="T8" fmla="*/ 85 w 170"/>
              <a:gd name="T9" fmla="*/ 121 h 146"/>
              <a:gd name="T10" fmla="*/ 71 w 170"/>
              <a:gd name="T11" fmla="*/ 121 h 146"/>
              <a:gd name="T12" fmla="*/ 28 w 170"/>
              <a:gd name="T13" fmla="*/ 144 h 146"/>
              <a:gd name="T14" fmla="*/ 17 w 170"/>
              <a:gd name="T15" fmla="*/ 146 h 146"/>
              <a:gd name="T16" fmla="*/ 17 w 170"/>
              <a:gd name="T17" fmla="*/ 146 h 146"/>
              <a:gd name="T18" fmla="*/ 14 w 170"/>
              <a:gd name="T19" fmla="*/ 145 h 146"/>
              <a:gd name="T20" fmla="*/ 12 w 170"/>
              <a:gd name="T21" fmla="*/ 142 h 146"/>
              <a:gd name="T22" fmla="*/ 12 w 170"/>
              <a:gd name="T23" fmla="*/ 142 h 146"/>
              <a:gd name="T24" fmla="*/ 12 w 170"/>
              <a:gd name="T25" fmla="*/ 141 h 146"/>
              <a:gd name="T26" fmla="*/ 13 w 170"/>
              <a:gd name="T27" fmla="*/ 140 h 146"/>
              <a:gd name="T28" fmla="*/ 13 w 170"/>
              <a:gd name="T29" fmla="*/ 139 h 146"/>
              <a:gd name="T30" fmla="*/ 14 w 170"/>
              <a:gd name="T31" fmla="*/ 138 h 146"/>
              <a:gd name="T32" fmla="*/ 14 w 170"/>
              <a:gd name="T33" fmla="*/ 137 h 146"/>
              <a:gd name="T34" fmla="*/ 15 w 170"/>
              <a:gd name="T35" fmla="*/ 136 h 146"/>
              <a:gd name="T36" fmla="*/ 18 w 170"/>
              <a:gd name="T37" fmla="*/ 133 h 146"/>
              <a:gd name="T38" fmla="*/ 21 w 170"/>
              <a:gd name="T39" fmla="*/ 130 h 146"/>
              <a:gd name="T40" fmla="*/ 24 w 170"/>
              <a:gd name="T41" fmla="*/ 126 h 146"/>
              <a:gd name="T42" fmla="*/ 27 w 170"/>
              <a:gd name="T43" fmla="*/ 121 h 146"/>
              <a:gd name="T44" fmla="*/ 30 w 170"/>
              <a:gd name="T45" fmla="*/ 115 h 146"/>
              <a:gd name="T46" fmla="*/ 32 w 170"/>
              <a:gd name="T47" fmla="*/ 108 h 146"/>
              <a:gd name="T48" fmla="*/ 9 w 170"/>
              <a:gd name="T49" fmla="*/ 88 h 146"/>
              <a:gd name="T50" fmla="*/ 0 w 170"/>
              <a:gd name="T51" fmla="*/ 61 h 146"/>
              <a:gd name="T52" fmla="*/ 12 w 170"/>
              <a:gd name="T53" fmla="*/ 31 h 146"/>
              <a:gd name="T54" fmla="*/ 42 w 170"/>
              <a:gd name="T55" fmla="*/ 9 h 146"/>
              <a:gd name="T56" fmla="*/ 85 w 170"/>
              <a:gd name="T57" fmla="*/ 0 h 146"/>
              <a:gd name="T58" fmla="*/ 128 w 170"/>
              <a:gd name="T59" fmla="*/ 9 h 146"/>
              <a:gd name="T60" fmla="*/ 158 w 170"/>
              <a:gd name="T61" fmla="*/ 31 h 146"/>
              <a:gd name="T62" fmla="*/ 121 w 170"/>
              <a:gd name="T63" fmla="*/ 19 h 146"/>
              <a:gd name="T64" fmla="*/ 85 w 170"/>
              <a:gd name="T65" fmla="*/ 13 h 146"/>
              <a:gd name="T66" fmla="*/ 49 w 170"/>
              <a:gd name="T67" fmla="*/ 19 h 146"/>
              <a:gd name="T68" fmla="*/ 22 w 170"/>
              <a:gd name="T69" fmla="*/ 37 h 146"/>
              <a:gd name="T70" fmla="*/ 12 w 170"/>
              <a:gd name="T71" fmla="*/ 61 h 146"/>
              <a:gd name="T72" fmla="*/ 19 w 170"/>
              <a:gd name="T73" fmla="*/ 81 h 146"/>
              <a:gd name="T74" fmla="*/ 38 w 170"/>
              <a:gd name="T75" fmla="*/ 98 h 146"/>
              <a:gd name="T76" fmla="*/ 46 w 170"/>
              <a:gd name="T77" fmla="*/ 102 h 146"/>
              <a:gd name="T78" fmla="*/ 44 w 170"/>
              <a:gd name="T79" fmla="*/ 112 h 146"/>
              <a:gd name="T80" fmla="*/ 37 w 170"/>
              <a:gd name="T81" fmla="*/ 128 h 146"/>
              <a:gd name="T82" fmla="*/ 63 w 170"/>
              <a:gd name="T83" fmla="*/ 112 h 146"/>
              <a:gd name="T84" fmla="*/ 67 w 170"/>
              <a:gd name="T85" fmla="*/ 108 h 146"/>
              <a:gd name="T86" fmla="*/ 73 w 170"/>
              <a:gd name="T87" fmla="*/ 109 h 146"/>
              <a:gd name="T88" fmla="*/ 85 w 170"/>
              <a:gd name="T89" fmla="*/ 109 h 146"/>
              <a:gd name="T90" fmla="*/ 121 w 170"/>
              <a:gd name="T91" fmla="*/ 103 h 146"/>
              <a:gd name="T92" fmla="*/ 148 w 170"/>
              <a:gd name="T93" fmla="*/ 85 h 146"/>
              <a:gd name="T94" fmla="*/ 158 w 170"/>
              <a:gd name="T95" fmla="*/ 61 h 146"/>
              <a:gd name="T96" fmla="*/ 148 w 170"/>
              <a:gd name="T97" fmla="*/ 37 h 146"/>
              <a:gd name="T98" fmla="*/ 121 w 170"/>
              <a:gd name="T99" fmla="*/ 1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0" h="146">
                <a:moveTo>
                  <a:pt x="158" y="31"/>
                </a:moveTo>
                <a:cubicBezTo>
                  <a:pt x="166" y="40"/>
                  <a:pt x="170" y="50"/>
                  <a:pt x="170" y="61"/>
                </a:cubicBezTo>
                <a:cubicBezTo>
                  <a:pt x="170" y="72"/>
                  <a:pt x="166" y="82"/>
                  <a:pt x="158" y="91"/>
                </a:cubicBezTo>
                <a:cubicBezTo>
                  <a:pt x="151" y="101"/>
                  <a:pt x="140" y="108"/>
                  <a:pt x="128" y="113"/>
                </a:cubicBezTo>
                <a:cubicBezTo>
                  <a:pt x="115" y="119"/>
                  <a:pt x="100" y="121"/>
                  <a:pt x="85" y="121"/>
                </a:cubicBezTo>
                <a:cubicBezTo>
                  <a:pt x="81" y="121"/>
                  <a:pt x="76" y="121"/>
                  <a:pt x="71" y="121"/>
                </a:cubicBezTo>
                <a:cubicBezTo>
                  <a:pt x="59" y="132"/>
                  <a:pt x="44" y="139"/>
                  <a:pt x="28" y="144"/>
                </a:cubicBezTo>
                <a:cubicBezTo>
                  <a:pt x="25" y="144"/>
                  <a:pt x="21" y="145"/>
                  <a:pt x="17" y="146"/>
                </a:cubicBezTo>
                <a:cubicBezTo>
                  <a:pt x="17" y="146"/>
                  <a:pt x="17" y="146"/>
                  <a:pt x="17" y="146"/>
                </a:cubicBezTo>
                <a:cubicBezTo>
                  <a:pt x="16" y="146"/>
                  <a:pt x="15" y="145"/>
                  <a:pt x="14" y="145"/>
                </a:cubicBezTo>
                <a:cubicBezTo>
                  <a:pt x="13" y="144"/>
                  <a:pt x="13" y="143"/>
                  <a:pt x="12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42"/>
                  <a:pt x="12" y="141"/>
                  <a:pt x="12" y="141"/>
                </a:cubicBezTo>
                <a:cubicBezTo>
                  <a:pt x="13" y="140"/>
                  <a:pt x="13" y="140"/>
                  <a:pt x="13" y="140"/>
                </a:cubicBezTo>
                <a:cubicBezTo>
                  <a:pt x="13" y="140"/>
                  <a:pt x="13" y="139"/>
                  <a:pt x="13" y="139"/>
                </a:cubicBezTo>
                <a:cubicBezTo>
                  <a:pt x="13" y="139"/>
                  <a:pt x="14" y="138"/>
                  <a:pt x="14" y="138"/>
                </a:cubicBezTo>
                <a:cubicBezTo>
                  <a:pt x="14" y="138"/>
                  <a:pt x="14" y="138"/>
                  <a:pt x="14" y="137"/>
                </a:cubicBezTo>
                <a:cubicBezTo>
                  <a:pt x="15" y="137"/>
                  <a:pt x="15" y="137"/>
                  <a:pt x="15" y="136"/>
                </a:cubicBezTo>
                <a:cubicBezTo>
                  <a:pt x="15" y="136"/>
                  <a:pt x="16" y="135"/>
                  <a:pt x="18" y="133"/>
                </a:cubicBezTo>
                <a:cubicBezTo>
                  <a:pt x="19" y="132"/>
                  <a:pt x="21" y="130"/>
                  <a:pt x="21" y="130"/>
                </a:cubicBezTo>
                <a:cubicBezTo>
                  <a:pt x="22" y="129"/>
                  <a:pt x="23" y="128"/>
                  <a:pt x="24" y="126"/>
                </a:cubicBezTo>
                <a:cubicBezTo>
                  <a:pt x="25" y="124"/>
                  <a:pt x="26" y="123"/>
                  <a:pt x="27" y="121"/>
                </a:cubicBezTo>
                <a:cubicBezTo>
                  <a:pt x="28" y="120"/>
                  <a:pt x="29" y="118"/>
                  <a:pt x="30" y="115"/>
                </a:cubicBezTo>
                <a:cubicBezTo>
                  <a:pt x="31" y="113"/>
                  <a:pt x="32" y="111"/>
                  <a:pt x="32" y="108"/>
                </a:cubicBezTo>
                <a:cubicBezTo>
                  <a:pt x="22" y="103"/>
                  <a:pt x="15" y="96"/>
                  <a:pt x="9" y="88"/>
                </a:cubicBezTo>
                <a:cubicBezTo>
                  <a:pt x="3" y="79"/>
                  <a:pt x="0" y="70"/>
                  <a:pt x="0" y="61"/>
                </a:cubicBezTo>
                <a:cubicBezTo>
                  <a:pt x="0" y="50"/>
                  <a:pt x="4" y="40"/>
                  <a:pt x="12" y="31"/>
                </a:cubicBezTo>
                <a:cubicBezTo>
                  <a:pt x="19" y="21"/>
                  <a:pt x="29" y="14"/>
                  <a:pt x="42" y="9"/>
                </a:cubicBezTo>
                <a:cubicBezTo>
                  <a:pt x="55" y="3"/>
                  <a:pt x="70" y="0"/>
                  <a:pt x="85" y="0"/>
                </a:cubicBezTo>
                <a:cubicBezTo>
                  <a:pt x="100" y="0"/>
                  <a:pt x="115" y="3"/>
                  <a:pt x="128" y="9"/>
                </a:cubicBezTo>
                <a:cubicBezTo>
                  <a:pt x="140" y="14"/>
                  <a:pt x="151" y="21"/>
                  <a:pt x="158" y="31"/>
                </a:cubicBezTo>
                <a:close/>
                <a:moveTo>
                  <a:pt x="121" y="19"/>
                </a:moveTo>
                <a:cubicBezTo>
                  <a:pt x="110" y="15"/>
                  <a:pt x="98" y="13"/>
                  <a:pt x="85" y="13"/>
                </a:cubicBezTo>
                <a:cubicBezTo>
                  <a:pt x="72" y="13"/>
                  <a:pt x="60" y="15"/>
                  <a:pt x="49" y="19"/>
                </a:cubicBezTo>
                <a:cubicBezTo>
                  <a:pt x="38" y="23"/>
                  <a:pt x="29" y="29"/>
                  <a:pt x="22" y="37"/>
                </a:cubicBezTo>
                <a:cubicBezTo>
                  <a:pt x="16" y="44"/>
                  <a:pt x="12" y="52"/>
                  <a:pt x="12" y="61"/>
                </a:cubicBezTo>
                <a:cubicBezTo>
                  <a:pt x="12" y="68"/>
                  <a:pt x="15" y="75"/>
                  <a:pt x="19" y="81"/>
                </a:cubicBezTo>
                <a:cubicBezTo>
                  <a:pt x="24" y="88"/>
                  <a:pt x="30" y="93"/>
                  <a:pt x="38" y="98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2" y="117"/>
                  <a:pt x="40" y="123"/>
                  <a:pt x="37" y="128"/>
                </a:cubicBezTo>
                <a:cubicBezTo>
                  <a:pt x="47" y="124"/>
                  <a:pt x="55" y="118"/>
                  <a:pt x="63" y="112"/>
                </a:cubicBezTo>
                <a:cubicBezTo>
                  <a:pt x="67" y="108"/>
                  <a:pt x="67" y="108"/>
                  <a:pt x="67" y="108"/>
                </a:cubicBezTo>
                <a:cubicBezTo>
                  <a:pt x="73" y="109"/>
                  <a:pt x="73" y="109"/>
                  <a:pt x="73" y="109"/>
                </a:cubicBezTo>
                <a:cubicBezTo>
                  <a:pt x="77" y="109"/>
                  <a:pt x="81" y="109"/>
                  <a:pt x="85" y="109"/>
                </a:cubicBezTo>
                <a:cubicBezTo>
                  <a:pt x="98" y="109"/>
                  <a:pt x="110" y="107"/>
                  <a:pt x="121" y="103"/>
                </a:cubicBezTo>
                <a:cubicBezTo>
                  <a:pt x="132" y="98"/>
                  <a:pt x="141" y="92"/>
                  <a:pt x="148" y="85"/>
                </a:cubicBezTo>
                <a:cubicBezTo>
                  <a:pt x="154" y="78"/>
                  <a:pt x="158" y="70"/>
                  <a:pt x="158" y="61"/>
                </a:cubicBezTo>
                <a:cubicBezTo>
                  <a:pt x="158" y="52"/>
                  <a:pt x="154" y="44"/>
                  <a:pt x="148" y="37"/>
                </a:cubicBezTo>
                <a:cubicBezTo>
                  <a:pt x="141" y="29"/>
                  <a:pt x="132" y="23"/>
                  <a:pt x="121" y="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05" name="Freeform 208">
            <a:extLst>
              <a:ext uri="{FF2B5EF4-FFF2-40B4-BE49-F238E27FC236}">
                <a16:creationId xmlns:a16="http://schemas.microsoft.com/office/drawing/2014/main" id="{51553D14-3E1C-4080-B3DD-206E4162EC7D}"/>
              </a:ext>
            </a:extLst>
          </p:cNvPr>
          <p:cNvSpPr>
            <a:spLocks noEditPoints="1"/>
          </p:cNvSpPr>
          <p:nvPr/>
        </p:nvSpPr>
        <p:spPr bwMode="auto">
          <a:xfrm>
            <a:off x="4535025" y="4245862"/>
            <a:ext cx="404977" cy="321814"/>
          </a:xfrm>
          <a:custGeom>
            <a:avLst/>
            <a:gdLst>
              <a:gd name="T0" fmla="*/ 67 w 170"/>
              <a:gd name="T1" fmla="*/ 0 h 134"/>
              <a:gd name="T2" fmla="*/ 125 w 170"/>
              <a:gd name="T3" fmla="*/ 25 h 134"/>
              <a:gd name="T4" fmla="*/ 125 w 170"/>
              <a:gd name="T5" fmla="*/ 73 h 134"/>
              <a:gd name="T6" fmla="*/ 67 w 170"/>
              <a:gd name="T7" fmla="*/ 97 h 134"/>
              <a:gd name="T8" fmla="*/ 24 w 170"/>
              <a:gd name="T9" fmla="*/ 108 h 134"/>
              <a:gd name="T10" fmla="*/ 16 w 170"/>
              <a:gd name="T11" fmla="*/ 109 h 134"/>
              <a:gd name="T12" fmla="*/ 13 w 170"/>
              <a:gd name="T13" fmla="*/ 107 h 134"/>
              <a:gd name="T14" fmla="*/ 13 w 170"/>
              <a:gd name="T15" fmla="*/ 105 h 134"/>
              <a:gd name="T16" fmla="*/ 13 w 170"/>
              <a:gd name="T17" fmla="*/ 104 h 134"/>
              <a:gd name="T18" fmla="*/ 14 w 170"/>
              <a:gd name="T19" fmla="*/ 103 h 134"/>
              <a:gd name="T20" fmla="*/ 15 w 170"/>
              <a:gd name="T21" fmla="*/ 102 h 134"/>
              <a:gd name="T22" fmla="*/ 19 w 170"/>
              <a:gd name="T23" fmla="*/ 97 h 134"/>
              <a:gd name="T24" fmla="*/ 24 w 170"/>
              <a:gd name="T25" fmla="*/ 91 h 134"/>
              <a:gd name="T26" fmla="*/ 7 w 170"/>
              <a:gd name="T27" fmla="*/ 70 h 134"/>
              <a:gd name="T28" fmla="*/ 9 w 170"/>
              <a:gd name="T29" fmla="*/ 25 h 134"/>
              <a:gd name="T30" fmla="*/ 94 w 170"/>
              <a:gd name="T31" fmla="*/ 17 h 134"/>
              <a:gd name="T32" fmla="*/ 40 w 170"/>
              <a:gd name="T33" fmla="*/ 17 h 134"/>
              <a:gd name="T34" fmla="*/ 13 w 170"/>
              <a:gd name="T35" fmla="*/ 49 h 134"/>
              <a:gd name="T36" fmla="*/ 32 w 170"/>
              <a:gd name="T37" fmla="*/ 76 h 134"/>
              <a:gd name="T38" fmla="*/ 37 w 170"/>
              <a:gd name="T39" fmla="*/ 89 h 134"/>
              <a:gd name="T40" fmla="*/ 47 w 170"/>
              <a:gd name="T41" fmla="*/ 83 h 134"/>
              <a:gd name="T42" fmla="*/ 67 w 170"/>
              <a:gd name="T43" fmla="*/ 85 h 134"/>
              <a:gd name="T44" fmla="*/ 114 w 170"/>
              <a:gd name="T45" fmla="*/ 67 h 134"/>
              <a:gd name="T46" fmla="*/ 114 w 170"/>
              <a:gd name="T47" fmla="*/ 31 h 134"/>
              <a:gd name="T48" fmla="*/ 145 w 170"/>
              <a:gd name="T49" fmla="*/ 111 h 134"/>
              <a:gd name="T50" fmla="*/ 149 w 170"/>
              <a:gd name="T51" fmla="*/ 119 h 134"/>
              <a:gd name="T52" fmla="*/ 154 w 170"/>
              <a:gd name="T53" fmla="*/ 124 h 134"/>
              <a:gd name="T54" fmla="*/ 156 w 170"/>
              <a:gd name="T55" fmla="*/ 127 h 134"/>
              <a:gd name="T56" fmla="*/ 157 w 170"/>
              <a:gd name="T57" fmla="*/ 128 h 134"/>
              <a:gd name="T58" fmla="*/ 158 w 170"/>
              <a:gd name="T59" fmla="*/ 129 h 134"/>
              <a:gd name="T60" fmla="*/ 158 w 170"/>
              <a:gd name="T61" fmla="*/ 130 h 134"/>
              <a:gd name="T62" fmla="*/ 156 w 170"/>
              <a:gd name="T63" fmla="*/ 133 h 134"/>
              <a:gd name="T64" fmla="*/ 146 w 170"/>
              <a:gd name="T65" fmla="*/ 132 h 134"/>
              <a:gd name="T66" fmla="*/ 103 w 170"/>
              <a:gd name="T67" fmla="*/ 121 h 134"/>
              <a:gd name="T68" fmla="*/ 67 w 170"/>
              <a:gd name="T69" fmla="*/ 109 h 134"/>
              <a:gd name="T70" fmla="*/ 121 w 170"/>
              <a:gd name="T71" fmla="*/ 93 h 134"/>
              <a:gd name="T72" fmla="*/ 146 w 170"/>
              <a:gd name="T73" fmla="*/ 49 h 134"/>
              <a:gd name="T74" fmla="*/ 163 w 170"/>
              <a:gd name="T75" fmla="*/ 51 h 134"/>
              <a:gd name="T76" fmla="*/ 163 w 170"/>
              <a:gd name="T77" fmla="*/ 9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0" h="134">
                <a:moveTo>
                  <a:pt x="34" y="7"/>
                </a:moveTo>
                <a:cubicBezTo>
                  <a:pt x="44" y="3"/>
                  <a:pt x="55" y="0"/>
                  <a:pt x="67" y="0"/>
                </a:cubicBezTo>
                <a:cubicBezTo>
                  <a:pt x="79" y="0"/>
                  <a:pt x="90" y="3"/>
                  <a:pt x="100" y="7"/>
                </a:cubicBezTo>
                <a:cubicBezTo>
                  <a:pt x="111" y="11"/>
                  <a:pt x="119" y="17"/>
                  <a:pt x="125" y="25"/>
                </a:cubicBezTo>
                <a:cubicBezTo>
                  <a:pt x="131" y="32"/>
                  <a:pt x="134" y="40"/>
                  <a:pt x="134" y="49"/>
                </a:cubicBezTo>
                <a:cubicBezTo>
                  <a:pt x="134" y="58"/>
                  <a:pt x="131" y="66"/>
                  <a:pt x="125" y="73"/>
                </a:cubicBezTo>
                <a:cubicBezTo>
                  <a:pt x="119" y="81"/>
                  <a:pt x="111" y="86"/>
                  <a:pt x="100" y="91"/>
                </a:cubicBezTo>
                <a:cubicBezTo>
                  <a:pt x="90" y="95"/>
                  <a:pt x="79" y="97"/>
                  <a:pt x="67" y="97"/>
                </a:cubicBezTo>
                <a:cubicBezTo>
                  <a:pt x="62" y="97"/>
                  <a:pt x="56" y="97"/>
                  <a:pt x="50" y="96"/>
                </a:cubicBezTo>
                <a:cubicBezTo>
                  <a:pt x="43" y="101"/>
                  <a:pt x="34" y="105"/>
                  <a:pt x="24" y="108"/>
                </a:cubicBezTo>
                <a:cubicBezTo>
                  <a:pt x="22" y="108"/>
                  <a:pt x="19" y="109"/>
                  <a:pt x="16" y="109"/>
                </a:cubicBezTo>
                <a:cubicBezTo>
                  <a:pt x="16" y="109"/>
                  <a:pt x="16" y="109"/>
                  <a:pt x="16" y="109"/>
                </a:cubicBezTo>
                <a:cubicBezTo>
                  <a:pt x="15" y="109"/>
                  <a:pt x="14" y="109"/>
                  <a:pt x="14" y="109"/>
                </a:cubicBezTo>
                <a:cubicBezTo>
                  <a:pt x="13" y="108"/>
                  <a:pt x="13" y="107"/>
                  <a:pt x="13" y="107"/>
                </a:cubicBezTo>
                <a:cubicBezTo>
                  <a:pt x="13" y="106"/>
                  <a:pt x="13" y="106"/>
                  <a:pt x="13" y="106"/>
                </a:cubicBezTo>
                <a:cubicBezTo>
                  <a:pt x="13" y="106"/>
                  <a:pt x="13" y="106"/>
                  <a:pt x="13" y="105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13" y="105"/>
                  <a:pt x="13" y="104"/>
                  <a:pt x="13" y="104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3" y="104"/>
                  <a:pt x="14" y="103"/>
                  <a:pt x="14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4" y="103"/>
                  <a:pt x="14" y="103"/>
                  <a:pt x="15" y="102"/>
                </a:cubicBezTo>
                <a:cubicBezTo>
                  <a:pt x="15" y="102"/>
                  <a:pt x="16" y="101"/>
                  <a:pt x="17" y="100"/>
                </a:cubicBezTo>
                <a:cubicBezTo>
                  <a:pt x="18" y="99"/>
                  <a:pt x="19" y="98"/>
                  <a:pt x="19" y="97"/>
                </a:cubicBezTo>
                <a:cubicBezTo>
                  <a:pt x="20" y="97"/>
                  <a:pt x="20" y="96"/>
                  <a:pt x="21" y="95"/>
                </a:cubicBezTo>
                <a:cubicBezTo>
                  <a:pt x="22" y="93"/>
                  <a:pt x="23" y="92"/>
                  <a:pt x="24" y="91"/>
                </a:cubicBezTo>
                <a:cubicBezTo>
                  <a:pt x="24" y="90"/>
                  <a:pt x="25" y="88"/>
                  <a:pt x="26" y="87"/>
                </a:cubicBezTo>
                <a:cubicBezTo>
                  <a:pt x="18" y="82"/>
                  <a:pt x="12" y="77"/>
                  <a:pt x="7" y="70"/>
                </a:cubicBezTo>
                <a:cubicBezTo>
                  <a:pt x="3" y="63"/>
                  <a:pt x="0" y="56"/>
                  <a:pt x="0" y="49"/>
                </a:cubicBezTo>
                <a:cubicBezTo>
                  <a:pt x="0" y="40"/>
                  <a:pt x="3" y="32"/>
                  <a:pt x="9" y="25"/>
                </a:cubicBezTo>
                <a:cubicBezTo>
                  <a:pt x="15" y="17"/>
                  <a:pt x="23" y="11"/>
                  <a:pt x="34" y="7"/>
                </a:cubicBezTo>
                <a:close/>
                <a:moveTo>
                  <a:pt x="94" y="17"/>
                </a:moveTo>
                <a:cubicBezTo>
                  <a:pt x="86" y="14"/>
                  <a:pt x="77" y="13"/>
                  <a:pt x="67" y="13"/>
                </a:cubicBezTo>
                <a:cubicBezTo>
                  <a:pt x="57" y="13"/>
                  <a:pt x="48" y="14"/>
                  <a:pt x="40" y="17"/>
                </a:cubicBezTo>
                <a:cubicBezTo>
                  <a:pt x="32" y="21"/>
                  <a:pt x="25" y="25"/>
                  <a:pt x="20" y="31"/>
                </a:cubicBezTo>
                <a:cubicBezTo>
                  <a:pt x="15" y="36"/>
                  <a:pt x="13" y="42"/>
                  <a:pt x="13" y="49"/>
                </a:cubicBezTo>
                <a:cubicBezTo>
                  <a:pt x="13" y="54"/>
                  <a:pt x="14" y="59"/>
                  <a:pt x="18" y="64"/>
                </a:cubicBezTo>
                <a:cubicBezTo>
                  <a:pt x="21" y="69"/>
                  <a:pt x="26" y="73"/>
                  <a:pt x="32" y="76"/>
                </a:cubicBezTo>
                <a:cubicBezTo>
                  <a:pt x="41" y="82"/>
                  <a:pt x="41" y="82"/>
                  <a:pt x="41" y="82"/>
                </a:cubicBezTo>
                <a:cubicBezTo>
                  <a:pt x="37" y="89"/>
                  <a:pt x="37" y="89"/>
                  <a:pt x="37" y="89"/>
                </a:cubicBezTo>
                <a:cubicBezTo>
                  <a:pt x="40" y="88"/>
                  <a:pt x="42" y="87"/>
                  <a:pt x="43" y="86"/>
                </a:cubicBezTo>
                <a:cubicBezTo>
                  <a:pt x="47" y="83"/>
                  <a:pt x="47" y="83"/>
                  <a:pt x="47" y="83"/>
                </a:cubicBezTo>
                <a:cubicBezTo>
                  <a:pt x="53" y="84"/>
                  <a:pt x="53" y="84"/>
                  <a:pt x="53" y="84"/>
                </a:cubicBezTo>
                <a:cubicBezTo>
                  <a:pt x="57" y="85"/>
                  <a:pt x="62" y="85"/>
                  <a:pt x="67" y="85"/>
                </a:cubicBezTo>
                <a:cubicBezTo>
                  <a:pt x="77" y="85"/>
                  <a:pt x="86" y="84"/>
                  <a:pt x="94" y="80"/>
                </a:cubicBezTo>
                <a:cubicBezTo>
                  <a:pt x="102" y="77"/>
                  <a:pt x="109" y="73"/>
                  <a:pt x="114" y="67"/>
                </a:cubicBezTo>
                <a:cubicBezTo>
                  <a:pt x="119" y="61"/>
                  <a:pt x="121" y="55"/>
                  <a:pt x="121" y="49"/>
                </a:cubicBezTo>
                <a:cubicBezTo>
                  <a:pt x="121" y="42"/>
                  <a:pt x="119" y="36"/>
                  <a:pt x="114" y="31"/>
                </a:cubicBezTo>
                <a:cubicBezTo>
                  <a:pt x="109" y="25"/>
                  <a:pt x="102" y="21"/>
                  <a:pt x="94" y="17"/>
                </a:cubicBezTo>
                <a:close/>
                <a:moveTo>
                  <a:pt x="145" y="111"/>
                </a:moveTo>
                <a:cubicBezTo>
                  <a:pt x="145" y="112"/>
                  <a:pt x="146" y="114"/>
                  <a:pt x="147" y="115"/>
                </a:cubicBezTo>
                <a:cubicBezTo>
                  <a:pt x="147" y="116"/>
                  <a:pt x="148" y="118"/>
                  <a:pt x="149" y="119"/>
                </a:cubicBezTo>
                <a:cubicBezTo>
                  <a:pt x="150" y="120"/>
                  <a:pt x="151" y="121"/>
                  <a:pt x="151" y="121"/>
                </a:cubicBezTo>
                <a:cubicBezTo>
                  <a:pt x="152" y="122"/>
                  <a:pt x="152" y="123"/>
                  <a:pt x="154" y="124"/>
                </a:cubicBezTo>
                <a:cubicBezTo>
                  <a:pt x="155" y="125"/>
                  <a:pt x="155" y="126"/>
                  <a:pt x="156" y="127"/>
                </a:cubicBezTo>
                <a:cubicBezTo>
                  <a:pt x="156" y="127"/>
                  <a:pt x="156" y="127"/>
                  <a:pt x="156" y="127"/>
                </a:cubicBezTo>
                <a:cubicBezTo>
                  <a:pt x="156" y="127"/>
                  <a:pt x="156" y="127"/>
                  <a:pt x="157" y="128"/>
                </a:cubicBezTo>
                <a:cubicBezTo>
                  <a:pt x="157" y="128"/>
                  <a:pt x="157" y="128"/>
                  <a:pt x="157" y="128"/>
                </a:cubicBezTo>
                <a:cubicBezTo>
                  <a:pt x="157" y="128"/>
                  <a:pt x="157" y="128"/>
                  <a:pt x="157" y="129"/>
                </a:cubicBezTo>
                <a:cubicBezTo>
                  <a:pt x="157" y="129"/>
                  <a:pt x="157" y="129"/>
                  <a:pt x="158" y="129"/>
                </a:cubicBezTo>
                <a:cubicBezTo>
                  <a:pt x="158" y="129"/>
                  <a:pt x="158" y="129"/>
                  <a:pt x="158" y="130"/>
                </a:cubicBezTo>
                <a:cubicBezTo>
                  <a:pt x="158" y="130"/>
                  <a:pt x="158" y="130"/>
                  <a:pt x="158" y="130"/>
                </a:cubicBezTo>
                <a:cubicBezTo>
                  <a:pt x="158" y="130"/>
                  <a:pt x="158" y="131"/>
                  <a:pt x="158" y="131"/>
                </a:cubicBezTo>
                <a:cubicBezTo>
                  <a:pt x="157" y="132"/>
                  <a:pt x="157" y="132"/>
                  <a:pt x="156" y="133"/>
                </a:cubicBezTo>
                <a:cubicBezTo>
                  <a:pt x="156" y="133"/>
                  <a:pt x="155" y="134"/>
                  <a:pt x="154" y="134"/>
                </a:cubicBezTo>
                <a:cubicBezTo>
                  <a:pt x="151" y="133"/>
                  <a:pt x="148" y="133"/>
                  <a:pt x="146" y="132"/>
                </a:cubicBezTo>
                <a:cubicBezTo>
                  <a:pt x="136" y="130"/>
                  <a:pt x="128" y="125"/>
                  <a:pt x="120" y="120"/>
                </a:cubicBezTo>
                <a:cubicBezTo>
                  <a:pt x="114" y="121"/>
                  <a:pt x="109" y="121"/>
                  <a:pt x="103" y="121"/>
                </a:cubicBezTo>
                <a:cubicBezTo>
                  <a:pt x="86" y="121"/>
                  <a:pt x="71" y="117"/>
                  <a:pt x="59" y="109"/>
                </a:cubicBezTo>
                <a:cubicBezTo>
                  <a:pt x="62" y="109"/>
                  <a:pt x="65" y="109"/>
                  <a:pt x="67" y="109"/>
                </a:cubicBezTo>
                <a:cubicBezTo>
                  <a:pt x="77" y="109"/>
                  <a:pt x="87" y="108"/>
                  <a:pt x="96" y="105"/>
                </a:cubicBezTo>
                <a:cubicBezTo>
                  <a:pt x="106" y="102"/>
                  <a:pt x="114" y="98"/>
                  <a:pt x="121" y="93"/>
                </a:cubicBezTo>
                <a:cubicBezTo>
                  <a:pt x="129" y="87"/>
                  <a:pt x="135" y="80"/>
                  <a:pt x="139" y="73"/>
                </a:cubicBezTo>
                <a:cubicBezTo>
                  <a:pt x="144" y="65"/>
                  <a:pt x="146" y="57"/>
                  <a:pt x="146" y="49"/>
                </a:cubicBezTo>
                <a:cubicBezTo>
                  <a:pt x="146" y="44"/>
                  <a:pt x="145" y="39"/>
                  <a:pt x="143" y="34"/>
                </a:cubicBezTo>
                <a:cubicBezTo>
                  <a:pt x="152" y="39"/>
                  <a:pt x="158" y="45"/>
                  <a:pt x="163" y="51"/>
                </a:cubicBezTo>
                <a:cubicBezTo>
                  <a:pt x="167" y="58"/>
                  <a:pt x="170" y="65"/>
                  <a:pt x="170" y="73"/>
                </a:cubicBezTo>
                <a:cubicBezTo>
                  <a:pt x="170" y="81"/>
                  <a:pt x="168" y="88"/>
                  <a:pt x="163" y="94"/>
                </a:cubicBezTo>
                <a:cubicBezTo>
                  <a:pt x="159" y="101"/>
                  <a:pt x="153" y="106"/>
                  <a:pt x="145" y="11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06" name="Freeform 209">
            <a:extLst>
              <a:ext uri="{FF2B5EF4-FFF2-40B4-BE49-F238E27FC236}">
                <a16:creationId xmlns:a16="http://schemas.microsoft.com/office/drawing/2014/main" id="{3F077809-5AB0-4F06-BFCC-CEB21EF4EDCD}"/>
              </a:ext>
            </a:extLst>
          </p:cNvPr>
          <p:cNvSpPr/>
          <p:nvPr/>
        </p:nvSpPr>
        <p:spPr bwMode="auto">
          <a:xfrm>
            <a:off x="5048477" y="4216933"/>
            <a:ext cx="206106" cy="379669"/>
          </a:xfrm>
          <a:custGeom>
            <a:avLst/>
            <a:gdLst>
              <a:gd name="T0" fmla="*/ 84 w 86"/>
              <a:gd name="T1" fmla="*/ 42 h 158"/>
              <a:gd name="T2" fmla="*/ 85 w 86"/>
              <a:gd name="T3" fmla="*/ 46 h 158"/>
              <a:gd name="T4" fmla="*/ 34 w 86"/>
              <a:gd name="T5" fmla="*/ 155 h 158"/>
              <a:gd name="T6" fmla="*/ 30 w 86"/>
              <a:gd name="T7" fmla="*/ 158 h 158"/>
              <a:gd name="T8" fmla="*/ 29 w 86"/>
              <a:gd name="T9" fmla="*/ 157 h 158"/>
              <a:gd name="T10" fmla="*/ 26 w 86"/>
              <a:gd name="T11" fmla="*/ 156 h 158"/>
              <a:gd name="T12" fmla="*/ 26 w 86"/>
              <a:gd name="T13" fmla="*/ 153 h 158"/>
              <a:gd name="T14" fmla="*/ 44 w 86"/>
              <a:gd name="T15" fmla="*/ 76 h 158"/>
              <a:gd name="T16" fmla="*/ 6 w 86"/>
              <a:gd name="T17" fmla="*/ 86 h 158"/>
              <a:gd name="T18" fmla="*/ 5 w 86"/>
              <a:gd name="T19" fmla="*/ 86 h 158"/>
              <a:gd name="T20" fmla="*/ 2 w 86"/>
              <a:gd name="T21" fmla="*/ 85 h 158"/>
              <a:gd name="T22" fmla="*/ 1 w 86"/>
              <a:gd name="T23" fmla="*/ 81 h 158"/>
              <a:gd name="T24" fmla="*/ 20 w 86"/>
              <a:gd name="T25" fmla="*/ 3 h 158"/>
              <a:gd name="T26" fmla="*/ 21 w 86"/>
              <a:gd name="T27" fmla="*/ 1 h 158"/>
              <a:gd name="T28" fmla="*/ 24 w 86"/>
              <a:gd name="T29" fmla="*/ 0 h 158"/>
              <a:gd name="T30" fmla="*/ 55 w 86"/>
              <a:gd name="T31" fmla="*/ 0 h 158"/>
              <a:gd name="T32" fmla="*/ 58 w 86"/>
              <a:gd name="T33" fmla="*/ 2 h 158"/>
              <a:gd name="T34" fmla="*/ 59 w 86"/>
              <a:gd name="T35" fmla="*/ 4 h 158"/>
              <a:gd name="T36" fmla="*/ 59 w 86"/>
              <a:gd name="T37" fmla="*/ 6 h 158"/>
              <a:gd name="T38" fmla="*/ 42 w 86"/>
              <a:gd name="T39" fmla="*/ 50 h 158"/>
              <a:gd name="T40" fmla="*/ 80 w 86"/>
              <a:gd name="T41" fmla="*/ 41 h 158"/>
              <a:gd name="T42" fmla="*/ 81 w 86"/>
              <a:gd name="T43" fmla="*/ 40 h 158"/>
              <a:gd name="T44" fmla="*/ 84 w 86"/>
              <a:gd name="T45" fmla="*/ 42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6" h="158">
                <a:moveTo>
                  <a:pt x="84" y="42"/>
                </a:moveTo>
                <a:cubicBezTo>
                  <a:pt x="85" y="43"/>
                  <a:pt x="86" y="44"/>
                  <a:pt x="85" y="46"/>
                </a:cubicBezTo>
                <a:cubicBezTo>
                  <a:pt x="34" y="155"/>
                  <a:pt x="34" y="155"/>
                  <a:pt x="34" y="155"/>
                </a:cubicBezTo>
                <a:cubicBezTo>
                  <a:pt x="33" y="157"/>
                  <a:pt x="32" y="158"/>
                  <a:pt x="30" y="158"/>
                </a:cubicBezTo>
                <a:cubicBezTo>
                  <a:pt x="30" y="158"/>
                  <a:pt x="29" y="158"/>
                  <a:pt x="29" y="157"/>
                </a:cubicBezTo>
                <a:cubicBezTo>
                  <a:pt x="27" y="157"/>
                  <a:pt x="27" y="157"/>
                  <a:pt x="26" y="156"/>
                </a:cubicBezTo>
                <a:cubicBezTo>
                  <a:pt x="26" y="155"/>
                  <a:pt x="25" y="154"/>
                  <a:pt x="26" y="153"/>
                </a:cubicBezTo>
                <a:cubicBezTo>
                  <a:pt x="44" y="76"/>
                  <a:pt x="44" y="76"/>
                  <a:pt x="44" y="76"/>
                </a:cubicBezTo>
                <a:cubicBezTo>
                  <a:pt x="6" y="86"/>
                  <a:pt x="6" y="86"/>
                  <a:pt x="6" y="86"/>
                </a:cubicBezTo>
                <a:cubicBezTo>
                  <a:pt x="6" y="86"/>
                  <a:pt x="5" y="86"/>
                  <a:pt x="5" y="86"/>
                </a:cubicBezTo>
                <a:cubicBezTo>
                  <a:pt x="4" y="86"/>
                  <a:pt x="3" y="86"/>
                  <a:pt x="2" y="85"/>
                </a:cubicBezTo>
                <a:cubicBezTo>
                  <a:pt x="1" y="84"/>
                  <a:pt x="0" y="83"/>
                  <a:pt x="1" y="81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2"/>
                  <a:pt x="20" y="2"/>
                  <a:pt x="21" y="1"/>
                </a:cubicBezTo>
                <a:cubicBezTo>
                  <a:pt x="22" y="1"/>
                  <a:pt x="23" y="0"/>
                  <a:pt x="24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6" y="0"/>
                  <a:pt x="57" y="1"/>
                  <a:pt x="58" y="2"/>
                </a:cubicBezTo>
                <a:cubicBezTo>
                  <a:pt x="59" y="2"/>
                  <a:pt x="59" y="3"/>
                  <a:pt x="59" y="4"/>
                </a:cubicBezTo>
                <a:cubicBezTo>
                  <a:pt x="59" y="5"/>
                  <a:pt x="59" y="5"/>
                  <a:pt x="59" y="6"/>
                </a:cubicBezTo>
                <a:cubicBezTo>
                  <a:pt x="42" y="50"/>
                  <a:pt x="42" y="50"/>
                  <a:pt x="42" y="50"/>
                </a:cubicBezTo>
                <a:cubicBezTo>
                  <a:pt x="80" y="41"/>
                  <a:pt x="80" y="41"/>
                  <a:pt x="80" y="41"/>
                </a:cubicBezTo>
                <a:cubicBezTo>
                  <a:pt x="80" y="40"/>
                  <a:pt x="81" y="40"/>
                  <a:pt x="81" y="40"/>
                </a:cubicBezTo>
                <a:cubicBezTo>
                  <a:pt x="82" y="40"/>
                  <a:pt x="83" y="41"/>
                  <a:pt x="84" y="4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07" name="Freeform 210">
            <a:extLst>
              <a:ext uri="{FF2B5EF4-FFF2-40B4-BE49-F238E27FC236}">
                <a16:creationId xmlns:a16="http://schemas.microsoft.com/office/drawing/2014/main" id="{B0C1D0D6-9903-4BE3-B039-59151E1849B0}"/>
              </a:ext>
            </a:extLst>
          </p:cNvPr>
          <p:cNvSpPr/>
          <p:nvPr/>
        </p:nvSpPr>
        <p:spPr bwMode="auto">
          <a:xfrm>
            <a:off x="5359443" y="4216933"/>
            <a:ext cx="404977" cy="350740"/>
          </a:xfrm>
          <a:custGeom>
            <a:avLst/>
            <a:gdLst>
              <a:gd name="T0" fmla="*/ 169 w 169"/>
              <a:gd name="T1" fmla="*/ 136 h 146"/>
              <a:gd name="T2" fmla="*/ 160 w 169"/>
              <a:gd name="T3" fmla="*/ 146 h 146"/>
              <a:gd name="T4" fmla="*/ 124 w 169"/>
              <a:gd name="T5" fmla="*/ 143 h 146"/>
              <a:gd name="T6" fmla="*/ 121 w 169"/>
              <a:gd name="T7" fmla="*/ 106 h 146"/>
              <a:gd name="T8" fmla="*/ 130 w 169"/>
              <a:gd name="T9" fmla="*/ 97 h 146"/>
              <a:gd name="T10" fmla="*/ 139 w 169"/>
              <a:gd name="T11" fmla="*/ 79 h 146"/>
              <a:gd name="T12" fmla="*/ 91 w 169"/>
              <a:gd name="T13" fmla="*/ 97 h 146"/>
              <a:gd name="T14" fmla="*/ 106 w 169"/>
              <a:gd name="T15" fmla="*/ 100 h 146"/>
              <a:gd name="T16" fmla="*/ 109 w 169"/>
              <a:gd name="T17" fmla="*/ 136 h 146"/>
              <a:gd name="T18" fmla="*/ 100 w 169"/>
              <a:gd name="T19" fmla="*/ 146 h 146"/>
              <a:gd name="T20" fmla="*/ 63 w 169"/>
              <a:gd name="T21" fmla="*/ 143 h 146"/>
              <a:gd name="T22" fmla="*/ 61 w 169"/>
              <a:gd name="T23" fmla="*/ 106 h 146"/>
              <a:gd name="T24" fmla="*/ 70 w 169"/>
              <a:gd name="T25" fmla="*/ 97 h 146"/>
              <a:gd name="T26" fmla="*/ 79 w 169"/>
              <a:gd name="T27" fmla="*/ 79 h 146"/>
              <a:gd name="T28" fmla="*/ 30 w 169"/>
              <a:gd name="T29" fmla="*/ 97 h 146"/>
              <a:gd name="T30" fmla="*/ 46 w 169"/>
              <a:gd name="T31" fmla="*/ 100 h 146"/>
              <a:gd name="T32" fmla="*/ 48 w 169"/>
              <a:gd name="T33" fmla="*/ 136 h 146"/>
              <a:gd name="T34" fmla="*/ 39 w 169"/>
              <a:gd name="T35" fmla="*/ 146 h 146"/>
              <a:gd name="T36" fmla="*/ 3 w 169"/>
              <a:gd name="T37" fmla="*/ 143 h 146"/>
              <a:gd name="T38" fmla="*/ 0 w 169"/>
              <a:gd name="T39" fmla="*/ 106 h 146"/>
              <a:gd name="T40" fmla="*/ 9 w 169"/>
              <a:gd name="T41" fmla="*/ 97 h 146"/>
              <a:gd name="T42" fmla="*/ 18 w 169"/>
              <a:gd name="T43" fmla="*/ 79 h 146"/>
              <a:gd name="T44" fmla="*/ 30 w 169"/>
              <a:gd name="T45" fmla="*/ 67 h 146"/>
              <a:gd name="T46" fmla="*/ 79 w 169"/>
              <a:gd name="T47" fmla="*/ 49 h 146"/>
              <a:gd name="T48" fmla="*/ 63 w 169"/>
              <a:gd name="T49" fmla="*/ 46 h 146"/>
              <a:gd name="T50" fmla="*/ 61 w 169"/>
              <a:gd name="T51" fmla="*/ 9 h 146"/>
              <a:gd name="T52" fmla="*/ 70 w 169"/>
              <a:gd name="T53" fmla="*/ 0 h 146"/>
              <a:gd name="T54" fmla="*/ 106 w 169"/>
              <a:gd name="T55" fmla="*/ 3 h 146"/>
              <a:gd name="T56" fmla="*/ 109 w 169"/>
              <a:gd name="T57" fmla="*/ 40 h 146"/>
              <a:gd name="T58" fmla="*/ 100 w 169"/>
              <a:gd name="T59" fmla="*/ 49 h 146"/>
              <a:gd name="T60" fmla="*/ 91 w 169"/>
              <a:gd name="T61" fmla="*/ 67 h 146"/>
              <a:gd name="T62" fmla="*/ 148 w 169"/>
              <a:gd name="T63" fmla="*/ 70 h 146"/>
              <a:gd name="T64" fmla="*/ 151 w 169"/>
              <a:gd name="T65" fmla="*/ 97 h 146"/>
              <a:gd name="T66" fmla="*/ 167 w 169"/>
              <a:gd name="T67" fmla="*/ 10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9" h="146">
                <a:moveTo>
                  <a:pt x="169" y="106"/>
                </a:moveTo>
                <a:cubicBezTo>
                  <a:pt x="169" y="136"/>
                  <a:pt x="169" y="136"/>
                  <a:pt x="169" y="136"/>
                </a:cubicBezTo>
                <a:cubicBezTo>
                  <a:pt x="169" y="139"/>
                  <a:pt x="169" y="141"/>
                  <a:pt x="167" y="143"/>
                </a:cubicBezTo>
                <a:cubicBezTo>
                  <a:pt x="165" y="145"/>
                  <a:pt x="163" y="146"/>
                  <a:pt x="160" y="146"/>
                </a:cubicBezTo>
                <a:cubicBezTo>
                  <a:pt x="130" y="146"/>
                  <a:pt x="130" y="146"/>
                  <a:pt x="130" y="146"/>
                </a:cubicBezTo>
                <a:cubicBezTo>
                  <a:pt x="128" y="146"/>
                  <a:pt x="125" y="145"/>
                  <a:pt x="124" y="143"/>
                </a:cubicBezTo>
                <a:cubicBezTo>
                  <a:pt x="122" y="141"/>
                  <a:pt x="121" y="139"/>
                  <a:pt x="121" y="136"/>
                </a:cubicBezTo>
                <a:cubicBezTo>
                  <a:pt x="121" y="106"/>
                  <a:pt x="121" y="106"/>
                  <a:pt x="121" y="106"/>
                </a:cubicBezTo>
                <a:cubicBezTo>
                  <a:pt x="121" y="104"/>
                  <a:pt x="122" y="102"/>
                  <a:pt x="124" y="100"/>
                </a:cubicBezTo>
                <a:cubicBezTo>
                  <a:pt x="125" y="98"/>
                  <a:pt x="128" y="97"/>
                  <a:pt x="130" y="97"/>
                </a:cubicBezTo>
                <a:cubicBezTo>
                  <a:pt x="139" y="97"/>
                  <a:pt x="139" y="97"/>
                  <a:pt x="139" y="97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91" y="79"/>
                  <a:pt x="91" y="79"/>
                  <a:pt x="91" y="79"/>
                </a:cubicBezTo>
                <a:cubicBezTo>
                  <a:pt x="91" y="97"/>
                  <a:pt x="91" y="97"/>
                  <a:pt x="91" y="97"/>
                </a:cubicBezTo>
                <a:cubicBezTo>
                  <a:pt x="100" y="97"/>
                  <a:pt x="100" y="97"/>
                  <a:pt x="100" y="97"/>
                </a:cubicBezTo>
                <a:cubicBezTo>
                  <a:pt x="102" y="97"/>
                  <a:pt x="105" y="98"/>
                  <a:pt x="106" y="100"/>
                </a:cubicBezTo>
                <a:cubicBezTo>
                  <a:pt x="108" y="102"/>
                  <a:pt x="109" y="104"/>
                  <a:pt x="109" y="106"/>
                </a:cubicBezTo>
                <a:cubicBezTo>
                  <a:pt x="109" y="136"/>
                  <a:pt x="109" y="136"/>
                  <a:pt x="109" y="136"/>
                </a:cubicBezTo>
                <a:cubicBezTo>
                  <a:pt x="109" y="139"/>
                  <a:pt x="108" y="141"/>
                  <a:pt x="106" y="143"/>
                </a:cubicBezTo>
                <a:cubicBezTo>
                  <a:pt x="105" y="145"/>
                  <a:pt x="102" y="146"/>
                  <a:pt x="100" y="146"/>
                </a:cubicBezTo>
                <a:cubicBezTo>
                  <a:pt x="70" y="146"/>
                  <a:pt x="70" y="146"/>
                  <a:pt x="70" y="146"/>
                </a:cubicBezTo>
                <a:cubicBezTo>
                  <a:pt x="67" y="146"/>
                  <a:pt x="65" y="145"/>
                  <a:pt x="63" y="143"/>
                </a:cubicBezTo>
                <a:cubicBezTo>
                  <a:pt x="61" y="141"/>
                  <a:pt x="61" y="139"/>
                  <a:pt x="61" y="136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4"/>
                  <a:pt x="61" y="102"/>
                  <a:pt x="63" y="100"/>
                </a:cubicBezTo>
                <a:cubicBezTo>
                  <a:pt x="65" y="98"/>
                  <a:pt x="67" y="97"/>
                  <a:pt x="70" y="97"/>
                </a:cubicBezTo>
                <a:cubicBezTo>
                  <a:pt x="79" y="97"/>
                  <a:pt x="79" y="97"/>
                  <a:pt x="79" y="97"/>
                </a:cubicBezTo>
                <a:cubicBezTo>
                  <a:pt x="79" y="79"/>
                  <a:pt x="79" y="79"/>
                  <a:pt x="79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0" y="97"/>
                  <a:pt x="30" y="97"/>
                  <a:pt x="30" y="97"/>
                </a:cubicBezTo>
                <a:cubicBezTo>
                  <a:pt x="39" y="97"/>
                  <a:pt x="39" y="97"/>
                  <a:pt x="39" y="97"/>
                </a:cubicBezTo>
                <a:cubicBezTo>
                  <a:pt x="42" y="97"/>
                  <a:pt x="44" y="98"/>
                  <a:pt x="46" y="100"/>
                </a:cubicBezTo>
                <a:cubicBezTo>
                  <a:pt x="48" y="102"/>
                  <a:pt x="48" y="104"/>
                  <a:pt x="48" y="106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9"/>
                  <a:pt x="48" y="141"/>
                  <a:pt x="46" y="143"/>
                </a:cubicBezTo>
                <a:cubicBezTo>
                  <a:pt x="44" y="145"/>
                  <a:pt x="42" y="146"/>
                  <a:pt x="39" y="146"/>
                </a:cubicBezTo>
                <a:cubicBezTo>
                  <a:pt x="9" y="146"/>
                  <a:pt x="9" y="146"/>
                  <a:pt x="9" y="146"/>
                </a:cubicBezTo>
                <a:cubicBezTo>
                  <a:pt x="7" y="146"/>
                  <a:pt x="4" y="145"/>
                  <a:pt x="3" y="143"/>
                </a:cubicBezTo>
                <a:cubicBezTo>
                  <a:pt x="1" y="141"/>
                  <a:pt x="0" y="139"/>
                  <a:pt x="0" y="13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4"/>
                  <a:pt x="1" y="102"/>
                  <a:pt x="3" y="100"/>
                </a:cubicBezTo>
                <a:cubicBezTo>
                  <a:pt x="4" y="98"/>
                  <a:pt x="7" y="97"/>
                  <a:pt x="9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8" y="79"/>
                  <a:pt x="18" y="79"/>
                  <a:pt x="18" y="79"/>
                </a:cubicBezTo>
                <a:cubicBezTo>
                  <a:pt x="18" y="76"/>
                  <a:pt x="19" y="73"/>
                  <a:pt x="22" y="70"/>
                </a:cubicBezTo>
                <a:cubicBezTo>
                  <a:pt x="24" y="68"/>
                  <a:pt x="27" y="67"/>
                  <a:pt x="30" y="67"/>
                </a:cubicBezTo>
                <a:cubicBezTo>
                  <a:pt x="79" y="67"/>
                  <a:pt x="79" y="67"/>
                  <a:pt x="79" y="67"/>
                </a:cubicBezTo>
                <a:cubicBezTo>
                  <a:pt x="79" y="49"/>
                  <a:pt x="79" y="49"/>
                  <a:pt x="79" y="49"/>
                </a:cubicBezTo>
                <a:cubicBezTo>
                  <a:pt x="70" y="49"/>
                  <a:pt x="70" y="49"/>
                  <a:pt x="70" y="49"/>
                </a:cubicBezTo>
                <a:cubicBezTo>
                  <a:pt x="67" y="49"/>
                  <a:pt x="65" y="48"/>
                  <a:pt x="63" y="46"/>
                </a:cubicBezTo>
                <a:cubicBezTo>
                  <a:pt x="61" y="44"/>
                  <a:pt x="61" y="42"/>
                  <a:pt x="61" y="40"/>
                </a:cubicBezTo>
                <a:cubicBezTo>
                  <a:pt x="61" y="9"/>
                  <a:pt x="61" y="9"/>
                  <a:pt x="61" y="9"/>
                </a:cubicBezTo>
                <a:cubicBezTo>
                  <a:pt x="61" y="7"/>
                  <a:pt x="61" y="5"/>
                  <a:pt x="63" y="3"/>
                </a:cubicBezTo>
                <a:cubicBezTo>
                  <a:pt x="65" y="1"/>
                  <a:pt x="67" y="0"/>
                  <a:pt x="7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2" y="0"/>
                  <a:pt x="105" y="1"/>
                  <a:pt x="106" y="3"/>
                </a:cubicBezTo>
                <a:cubicBezTo>
                  <a:pt x="108" y="5"/>
                  <a:pt x="109" y="7"/>
                  <a:pt x="109" y="9"/>
                </a:cubicBezTo>
                <a:cubicBezTo>
                  <a:pt x="109" y="40"/>
                  <a:pt x="109" y="40"/>
                  <a:pt x="109" y="40"/>
                </a:cubicBezTo>
                <a:cubicBezTo>
                  <a:pt x="109" y="42"/>
                  <a:pt x="108" y="44"/>
                  <a:pt x="106" y="46"/>
                </a:cubicBezTo>
                <a:cubicBezTo>
                  <a:pt x="105" y="48"/>
                  <a:pt x="102" y="49"/>
                  <a:pt x="100" y="49"/>
                </a:cubicBezTo>
                <a:cubicBezTo>
                  <a:pt x="91" y="49"/>
                  <a:pt x="91" y="49"/>
                  <a:pt x="91" y="49"/>
                </a:cubicBezTo>
                <a:cubicBezTo>
                  <a:pt x="91" y="67"/>
                  <a:pt x="91" y="67"/>
                  <a:pt x="91" y="67"/>
                </a:cubicBezTo>
                <a:cubicBezTo>
                  <a:pt x="139" y="67"/>
                  <a:pt x="139" y="67"/>
                  <a:pt x="139" y="67"/>
                </a:cubicBezTo>
                <a:cubicBezTo>
                  <a:pt x="142" y="67"/>
                  <a:pt x="145" y="68"/>
                  <a:pt x="148" y="70"/>
                </a:cubicBezTo>
                <a:cubicBezTo>
                  <a:pt x="150" y="73"/>
                  <a:pt x="151" y="76"/>
                  <a:pt x="151" y="79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60" y="97"/>
                  <a:pt x="160" y="97"/>
                  <a:pt x="160" y="97"/>
                </a:cubicBezTo>
                <a:cubicBezTo>
                  <a:pt x="163" y="97"/>
                  <a:pt x="165" y="98"/>
                  <a:pt x="167" y="100"/>
                </a:cubicBezTo>
                <a:cubicBezTo>
                  <a:pt x="169" y="102"/>
                  <a:pt x="169" y="104"/>
                  <a:pt x="169" y="1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08" name="Freeform 211">
            <a:extLst>
              <a:ext uri="{FF2B5EF4-FFF2-40B4-BE49-F238E27FC236}">
                <a16:creationId xmlns:a16="http://schemas.microsoft.com/office/drawing/2014/main" id="{27B03540-2087-4ED1-B5FE-5A93B3952C6B}"/>
              </a:ext>
            </a:extLst>
          </p:cNvPr>
          <p:cNvSpPr>
            <a:spLocks noEditPoints="1"/>
          </p:cNvSpPr>
          <p:nvPr/>
        </p:nvSpPr>
        <p:spPr bwMode="auto">
          <a:xfrm>
            <a:off x="5872896" y="4202469"/>
            <a:ext cx="376051" cy="365204"/>
          </a:xfrm>
          <a:custGeom>
            <a:avLst/>
            <a:gdLst>
              <a:gd name="T0" fmla="*/ 157 w 158"/>
              <a:gd name="T1" fmla="*/ 77 h 152"/>
              <a:gd name="T2" fmla="*/ 152 w 158"/>
              <a:gd name="T3" fmla="*/ 77 h 152"/>
              <a:gd name="T4" fmla="*/ 134 w 158"/>
              <a:gd name="T5" fmla="*/ 68 h 152"/>
              <a:gd name="T6" fmla="*/ 112 w 158"/>
              <a:gd name="T7" fmla="*/ 81 h 152"/>
              <a:gd name="T8" fmla="*/ 109 w 158"/>
              <a:gd name="T9" fmla="*/ 86 h 152"/>
              <a:gd name="T10" fmla="*/ 104 w 158"/>
              <a:gd name="T11" fmla="*/ 86 h 152"/>
              <a:gd name="T12" fmla="*/ 101 w 158"/>
              <a:gd name="T13" fmla="*/ 81 h 152"/>
              <a:gd name="T14" fmla="*/ 79 w 158"/>
              <a:gd name="T15" fmla="*/ 68 h 152"/>
              <a:gd name="T16" fmla="*/ 57 w 158"/>
              <a:gd name="T17" fmla="*/ 81 h 152"/>
              <a:gd name="T18" fmla="*/ 54 w 158"/>
              <a:gd name="T19" fmla="*/ 86 h 152"/>
              <a:gd name="T20" fmla="*/ 49 w 158"/>
              <a:gd name="T21" fmla="*/ 86 h 152"/>
              <a:gd name="T22" fmla="*/ 46 w 158"/>
              <a:gd name="T23" fmla="*/ 81 h 152"/>
              <a:gd name="T24" fmla="*/ 24 w 158"/>
              <a:gd name="T25" fmla="*/ 68 h 152"/>
              <a:gd name="T26" fmla="*/ 5 w 158"/>
              <a:gd name="T27" fmla="*/ 77 h 152"/>
              <a:gd name="T28" fmla="*/ 1 w 158"/>
              <a:gd name="T29" fmla="*/ 77 h 152"/>
              <a:gd name="T30" fmla="*/ 0 w 158"/>
              <a:gd name="T31" fmla="*/ 74 h 152"/>
              <a:gd name="T32" fmla="*/ 45 w 158"/>
              <a:gd name="T33" fmla="*/ 25 h 152"/>
              <a:gd name="T34" fmla="*/ 105 w 158"/>
              <a:gd name="T35" fmla="*/ 22 h 152"/>
              <a:gd name="T36" fmla="*/ 146 w 158"/>
              <a:gd name="T37" fmla="*/ 51 h 152"/>
              <a:gd name="T38" fmla="*/ 158 w 158"/>
              <a:gd name="T39" fmla="*/ 75 h 152"/>
              <a:gd name="T40" fmla="*/ 85 w 158"/>
              <a:gd name="T41" fmla="*/ 127 h 152"/>
              <a:gd name="T42" fmla="*/ 61 w 158"/>
              <a:gd name="T43" fmla="*/ 152 h 152"/>
              <a:gd name="T44" fmla="*/ 36 w 158"/>
              <a:gd name="T45" fmla="*/ 127 h 152"/>
              <a:gd name="T46" fmla="*/ 43 w 158"/>
              <a:gd name="T47" fmla="*/ 121 h 152"/>
              <a:gd name="T48" fmla="*/ 49 w 158"/>
              <a:gd name="T49" fmla="*/ 127 h 152"/>
              <a:gd name="T50" fmla="*/ 61 w 158"/>
              <a:gd name="T51" fmla="*/ 139 h 152"/>
              <a:gd name="T52" fmla="*/ 73 w 158"/>
              <a:gd name="T53" fmla="*/ 127 h 152"/>
              <a:gd name="T54" fmla="*/ 79 w 158"/>
              <a:gd name="T55" fmla="*/ 71 h 152"/>
              <a:gd name="T56" fmla="*/ 85 w 158"/>
              <a:gd name="T57" fmla="*/ 6 h 152"/>
              <a:gd name="T58" fmla="*/ 79 w 158"/>
              <a:gd name="T59" fmla="*/ 15 h 152"/>
              <a:gd name="T60" fmla="*/ 73 w 158"/>
              <a:gd name="T61" fmla="*/ 6 h 152"/>
              <a:gd name="T62" fmla="*/ 79 w 158"/>
              <a:gd name="T63" fmla="*/ 0 h 152"/>
              <a:gd name="T64" fmla="*/ 85 w 158"/>
              <a:gd name="T65" fmla="*/ 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8" h="152">
                <a:moveTo>
                  <a:pt x="158" y="75"/>
                </a:moveTo>
                <a:cubicBezTo>
                  <a:pt x="158" y="76"/>
                  <a:pt x="157" y="77"/>
                  <a:pt x="157" y="77"/>
                </a:cubicBezTo>
                <a:cubicBezTo>
                  <a:pt x="156" y="78"/>
                  <a:pt x="155" y="78"/>
                  <a:pt x="154" y="78"/>
                </a:cubicBezTo>
                <a:cubicBezTo>
                  <a:pt x="154" y="78"/>
                  <a:pt x="153" y="78"/>
                  <a:pt x="152" y="77"/>
                </a:cubicBezTo>
                <a:cubicBezTo>
                  <a:pt x="149" y="74"/>
                  <a:pt x="146" y="72"/>
                  <a:pt x="144" y="71"/>
                </a:cubicBezTo>
                <a:cubicBezTo>
                  <a:pt x="141" y="69"/>
                  <a:pt x="138" y="68"/>
                  <a:pt x="134" y="68"/>
                </a:cubicBezTo>
                <a:cubicBezTo>
                  <a:pt x="130" y="68"/>
                  <a:pt x="126" y="70"/>
                  <a:pt x="122" y="72"/>
                </a:cubicBezTo>
                <a:cubicBezTo>
                  <a:pt x="118" y="74"/>
                  <a:pt x="115" y="77"/>
                  <a:pt x="112" y="81"/>
                </a:cubicBezTo>
                <a:cubicBezTo>
                  <a:pt x="112" y="82"/>
                  <a:pt x="111" y="83"/>
                  <a:pt x="110" y="84"/>
                </a:cubicBezTo>
                <a:cubicBezTo>
                  <a:pt x="110" y="85"/>
                  <a:pt x="109" y="86"/>
                  <a:pt x="109" y="86"/>
                </a:cubicBezTo>
                <a:cubicBezTo>
                  <a:pt x="108" y="87"/>
                  <a:pt x="107" y="88"/>
                  <a:pt x="106" y="88"/>
                </a:cubicBezTo>
                <a:cubicBezTo>
                  <a:pt x="105" y="88"/>
                  <a:pt x="104" y="87"/>
                  <a:pt x="104" y="86"/>
                </a:cubicBezTo>
                <a:cubicBezTo>
                  <a:pt x="103" y="86"/>
                  <a:pt x="103" y="85"/>
                  <a:pt x="102" y="84"/>
                </a:cubicBezTo>
                <a:cubicBezTo>
                  <a:pt x="102" y="83"/>
                  <a:pt x="101" y="82"/>
                  <a:pt x="101" y="81"/>
                </a:cubicBezTo>
                <a:cubicBezTo>
                  <a:pt x="98" y="77"/>
                  <a:pt x="95" y="74"/>
                  <a:pt x="91" y="72"/>
                </a:cubicBezTo>
                <a:cubicBezTo>
                  <a:pt x="87" y="70"/>
                  <a:pt x="83" y="68"/>
                  <a:pt x="79" y="68"/>
                </a:cubicBezTo>
                <a:cubicBezTo>
                  <a:pt x="75" y="68"/>
                  <a:pt x="71" y="70"/>
                  <a:pt x="67" y="72"/>
                </a:cubicBezTo>
                <a:cubicBezTo>
                  <a:pt x="63" y="74"/>
                  <a:pt x="60" y="77"/>
                  <a:pt x="57" y="81"/>
                </a:cubicBezTo>
                <a:cubicBezTo>
                  <a:pt x="57" y="82"/>
                  <a:pt x="56" y="83"/>
                  <a:pt x="55" y="84"/>
                </a:cubicBezTo>
                <a:cubicBezTo>
                  <a:pt x="55" y="85"/>
                  <a:pt x="54" y="86"/>
                  <a:pt x="54" y="86"/>
                </a:cubicBezTo>
                <a:cubicBezTo>
                  <a:pt x="53" y="87"/>
                  <a:pt x="52" y="88"/>
                  <a:pt x="51" y="88"/>
                </a:cubicBezTo>
                <a:cubicBezTo>
                  <a:pt x="50" y="88"/>
                  <a:pt x="49" y="87"/>
                  <a:pt x="49" y="86"/>
                </a:cubicBezTo>
                <a:cubicBezTo>
                  <a:pt x="48" y="86"/>
                  <a:pt x="48" y="85"/>
                  <a:pt x="47" y="84"/>
                </a:cubicBezTo>
                <a:cubicBezTo>
                  <a:pt x="47" y="83"/>
                  <a:pt x="46" y="82"/>
                  <a:pt x="46" y="81"/>
                </a:cubicBezTo>
                <a:cubicBezTo>
                  <a:pt x="43" y="77"/>
                  <a:pt x="40" y="74"/>
                  <a:pt x="36" y="72"/>
                </a:cubicBezTo>
                <a:cubicBezTo>
                  <a:pt x="32" y="70"/>
                  <a:pt x="28" y="68"/>
                  <a:pt x="24" y="68"/>
                </a:cubicBezTo>
                <a:cubicBezTo>
                  <a:pt x="20" y="68"/>
                  <a:pt x="17" y="69"/>
                  <a:pt x="14" y="71"/>
                </a:cubicBezTo>
                <a:cubicBezTo>
                  <a:pt x="11" y="72"/>
                  <a:pt x="8" y="74"/>
                  <a:pt x="5" y="77"/>
                </a:cubicBezTo>
                <a:cubicBezTo>
                  <a:pt x="5" y="78"/>
                  <a:pt x="4" y="78"/>
                  <a:pt x="3" y="78"/>
                </a:cubicBezTo>
                <a:cubicBezTo>
                  <a:pt x="2" y="78"/>
                  <a:pt x="2" y="78"/>
                  <a:pt x="1" y="77"/>
                </a:cubicBezTo>
                <a:cubicBezTo>
                  <a:pt x="0" y="77"/>
                  <a:pt x="0" y="76"/>
                  <a:pt x="0" y="75"/>
                </a:cubicBezTo>
                <a:cubicBezTo>
                  <a:pt x="0" y="75"/>
                  <a:pt x="0" y="75"/>
                  <a:pt x="0" y="74"/>
                </a:cubicBezTo>
                <a:cubicBezTo>
                  <a:pt x="3" y="63"/>
                  <a:pt x="9" y="53"/>
                  <a:pt x="17" y="44"/>
                </a:cubicBezTo>
                <a:cubicBezTo>
                  <a:pt x="25" y="36"/>
                  <a:pt x="34" y="29"/>
                  <a:pt x="45" y="25"/>
                </a:cubicBezTo>
                <a:cubicBezTo>
                  <a:pt x="56" y="21"/>
                  <a:pt x="67" y="18"/>
                  <a:pt x="79" y="18"/>
                </a:cubicBezTo>
                <a:cubicBezTo>
                  <a:pt x="88" y="18"/>
                  <a:pt x="96" y="20"/>
                  <a:pt x="105" y="22"/>
                </a:cubicBezTo>
                <a:cubicBezTo>
                  <a:pt x="113" y="25"/>
                  <a:pt x="121" y="28"/>
                  <a:pt x="128" y="33"/>
                </a:cubicBezTo>
                <a:cubicBezTo>
                  <a:pt x="135" y="38"/>
                  <a:pt x="141" y="43"/>
                  <a:pt x="146" y="51"/>
                </a:cubicBezTo>
                <a:cubicBezTo>
                  <a:pt x="152" y="58"/>
                  <a:pt x="155" y="66"/>
                  <a:pt x="157" y="74"/>
                </a:cubicBezTo>
                <a:cubicBezTo>
                  <a:pt x="157" y="75"/>
                  <a:pt x="158" y="75"/>
                  <a:pt x="158" y="75"/>
                </a:cubicBezTo>
                <a:close/>
                <a:moveTo>
                  <a:pt x="85" y="73"/>
                </a:moveTo>
                <a:cubicBezTo>
                  <a:pt x="85" y="127"/>
                  <a:pt x="85" y="127"/>
                  <a:pt x="85" y="127"/>
                </a:cubicBezTo>
                <a:cubicBezTo>
                  <a:pt x="85" y="134"/>
                  <a:pt x="83" y="140"/>
                  <a:pt x="78" y="144"/>
                </a:cubicBezTo>
                <a:cubicBezTo>
                  <a:pt x="73" y="149"/>
                  <a:pt x="67" y="152"/>
                  <a:pt x="61" y="152"/>
                </a:cubicBezTo>
                <a:cubicBezTo>
                  <a:pt x="54" y="152"/>
                  <a:pt x="48" y="149"/>
                  <a:pt x="44" y="144"/>
                </a:cubicBezTo>
                <a:cubicBezTo>
                  <a:pt x="39" y="140"/>
                  <a:pt x="36" y="134"/>
                  <a:pt x="36" y="127"/>
                </a:cubicBezTo>
                <a:cubicBezTo>
                  <a:pt x="36" y="126"/>
                  <a:pt x="37" y="124"/>
                  <a:pt x="38" y="123"/>
                </a:cubicBezTo>
                <a:cubicBezTo>
                  <a:pt x="39" y="122"/>
                  <a:pt x="41" y="121"/>
                  <a:pt x="43" y="121"/>
                </a:cubicBezTo>
                <a:cubicBezTo>
                  <a:pt x="44" y="121"/>
                  <a:pt x="46" y="122"/>
                  <a:pt x="47" y="123"/>
                </a:cubicBezTo>
                <a:cubicBezTo>
                  <a:pt x="48" y="124"/>
                  <a:pt x="49" y="126"/>
                  <a:pt x="49" y="127"/>
                </a:cubicBezTo>
                <a:cubicBezTo>
                  <a:pt x="49" y="130"/>
                  <a:pt x="50" y="133"/>
                  <a:pt x="52" y="136"/>
                </a:cubicBezTo>
                <a:cubicBezTo>
                  <a:pt x="55" y="138"/>
                  <a:pt x="58" y="139"/>
                  <a:pt x="61" y="139"/>
                </a:cubicBezTo>
                <a:cubicBezTo>
                  <a:pt x="64" y="139"/>
                  <a:pt x="67" y="138"/>
                  <a:pt x="69" y="136"/>
                </a:cubicBezTo>
                <a:cubicBezTo>
                  <a:pt x="72" y="133"/>
                  <a:pt x="73" y="130"/>
                  <a:pt x="73" y="127"/>
                </a:cubicBezTo>
                <a:cubicBezTo>
                  <a:pt x="73" y="73"/>
                  <a:pt x="73" y="73"/>
                  <a:pt x="73" y="73"/>
                </a:cubicBezTo>
                <a:cubicBezTo>
                  <a:pt x="75" y="72"/>
                  <a:pt x="77" y="71"/>
                  <a:pt x="79" y="71"/>
                </a:cubicBezTo>
                <a:cubicBezTo>
                  <a:pt x="81" y="71"/>
                  <a:pt x="83" y="72"/>
                  <a:pt x="85" y="73"/>
                </a:cubicBezTo>
                <a:close/>
                <a:moveTo>
                  <a:pt x="85" y="6"/>
                </a:moveTo>
                <a:cubicBezTo>
                  <a:pt x="85" y="16"/>
                  <a:pt x="85" y="16"/>
                  <a:pt x="85" y="16"/>
                </a:cubicBezTo>
                <a:cubicBezTo>
                  <a:pt x="82" y="15"/>
                  <a:pt x="80" y="15"/>
                  <a:pt x="79" y="15"/>
                </a:cubicBezTo>
                <a:cubicBezTo>
                  <a:pt x="77" y="15"/>
                  <a:pt x="75" y="15"/>
                  <a:pt x="73" y="1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5"/>
                  <a:pt x="73" y="3"/>
                  <a:pt x="75" y="2"/>
                </a:cubicBezTo>
                <a:cubicBezTo>
                  <a:pt x="76" y="1"/>
                  <a:pt x="77" y="0"/>
                  <a:pt x="79" y="0"/>
                </a:cubicBezTo>
                <a:cubicBezTo>
                  <a:pt x="80" y="0"/>
                  <a:pt x="82" y="1"/>
                  <a:pt x="83" y="2"/>
                </a:cubicBezTo>
                <a:cubicBezTo>
                  <a:pt x="84" y="3"/>
                  <a:pt x="85" y="5"/>
                  <a:pt x="85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09" name="Freeform 212">
            <a:extLst>
              <a:ext uri="{FF2B5EF4-FFF2-40B4-BE49-F238E27FC236}">
                <a16:creationId xmlns:a16="http://schemas.microsoft.com/office/drawing/2014/main" id="{B7C7E62E-9836-4418-9779-1E2C62421D8A}"/>
              </a:ext>
            </a:extLst>
          </p:cNvPr>
          <p:cNvSpPr>
            <a:spLocks noEditPoints="1"/>
          </p:cNvSpPr>
          <p:nvPr/>
        </p:nvSpPr>
        <p:spPr bwMode="auto">
          <a:xfrm>
            <a:off x="6357421" y="4188007"/>
            <a:ext cx="404977" cy="408595"/>
          </a:xfrm>
          <a:custGeom>
            <a:avLst/>
            <a:gdLst>
              <a:gd name="T0" fmla="*/ 170 w 170"/>
              <a:gd name="T1" fmla="*/ 97 h 170"/>
              <a:gd name="T2" fmla="*/ 170 w 170"/>
              <a:gd name="T3" fmla="*/ 161 h 170"/>
              <a:gd name="T4" fmla="*/ 167 w 170"/>
              <a:gd name="T5" fmla="*/ 167 h 170"/>
              <a:gd name="T6" fmla="*/ 161 w 170"/>
              <a:gd name="T7" fmla="*/ 170 h 170"/>
              <a:gd name="T8" fmla="*/ 70 w 170"/>
              <a:gd name="T9" fmla="*/ 170 h 170"/>
              <a:gd name="T10" fmla="*/ 63 w 170"/>
              <a:gd name="T11" fmla="*/ 167 h 170"/>
              <a:gd name="T12" fmla="*/ 61 w 170"/>
              <a:gd name="T13" fmla="*/ 161 h 170"/>
              <a:gd name="T14" fmla="*/ 61 w 170"/>
              <a:gd name="T15" fmla="*/ 145 h 170"/>
              <a:gd name="T16" fmla="*/ 9 w 170"/>
              <a:gd name="T17" fmla="*/ 145 h 170"/>
              <a:gd name="T18" fmla="*/ 3 w 170"/>
              <a:gd name="T19" fmla="*/ 143 h 170"/>
              <a:gd name="T20" fmla="*/ 0 w 170"/>
              <a:gd name="T21" fmla="*/ 136 h 170"/>
              <a:gd name="T22" fmla="*/ 0 w 170"/>
              <a:gd name="T23" fmla="*/ 9 h 170"/>
              <a:gd name="T24" fmla="*/ 3 w 170"/>
              <a:gd name="T25" fmla="*/ 3 h 170"/>
              <a:gd name="T26" fmla="*/ 9 w 170"/>
              <a:gd name="T27" fmla="*/ 0 h 170"/>
              <a:gd name="T28" fmla="*/ 112 w 170"/>
              <a:gd name="T29" fmla="*/ 0 h 170"/>
              <a:gd name="T30" fmla="*/ 119 w 170"/>
              <a:gd name="T31" fmla="*/ 3 h 170"/>
              <a:gd name="T32" fmla="*/ 121 w 170"/>
              <a:gd name="T33" fmla="*/ 9 h 170"/>
              <a:gd name="T34" fmla="*/ 121 w 170"/>
              <a:gd name="T35" fmla="*/ 40 h 170"/>
              <a:gd name="T36" fmla="*/ 125 w 170"/>
              <a:gd name="T37" fmla="*/ 43 h 170"/>
              <a:gd name="T38" fmla="*/ 163 w 170"/>
              <a:gd name="T39" fmla="*/ 82 h 170"/>
              <a:gd name="T40" fmla="*/ 168 w 170"/>
              <a:gd name="T41" fmla="*/ 89 h 170"/>
              <a:gd name="T42" fmla="*/ 170 w 170"/>
              <a:gd name="T43" fmla="*/ 97 h 170"/>
              <a:gd name="T44" fmla="*/ 97 w 170"/>
              <a:gd name="T45" fmla="*/ 21 h 170"/>
              <a:gd name="T46" fmla="*/ 97 w 170"/>
              <a:gd name="T47" fmla="*/ 15 h 170"/>
              <a:gd name="T48" fmla="*/ 96 w 170"/>
              <a:gd name="T49" fmla="*/ 13 h 170"/>
              <a:gd name="T50" fmla="*/ 94 w 170"/>
              <a:gd name="T51" fmla="*/ 12 h 170"/>
              <a:gd name="T52" fmla="*/ 27 w 170"/>
              <a:gd name="T53" fmla="*/ 12 h 170"/>
              <a:gd name="T54" fmla="*/ 25 w 170"/>
              <a:gd name="T55" fmla="*/ 13 h 170"/>
              <a:gd name="T56" fmla="*/ 24 w 170"/>
              <a:gd name="T57" fmla="*/ 15 h 170"/>
              <a:gd name="T58" fmla="*/ 24 w 170"/>
              <a:gd name="T59" fmla="*/ 21 h 170"/>
              <a:gd name="T60" fmla="*/ 25 w 170"/>
              <a:gd name="T61" fmla="*/ 24 h 170"/>
              <a:gd name="T62" fmla="*/ 27 w 170"/>
              <a:gd name="T63" fmla="*/ 24 h 170"/>
              <a:gd name="T64" fmla="*/ 94 w 170"/>
              <a:gd name="T65" fmla="*/ 24 h 170"/>
              <a:gd name="T66" fmla="*/ 96 w 170"/>
              <a:gd name="T67" fmla="*/ 24 h 170"/>
              <a:gd name="T68" fmla="*/ 97 w 170"/>
              <a:gd name="T69" fmla="*/ 21 h 170"/>
              <a:gd name="T70" fmla="*/ 73 w 170"/>
              <a:gd name="T71" fmla="*/ 158 h 170"/>
              <a:gd name="T72" fmla="*/ 158 w 170"/>
              <a:gd name="T73" fmla="*/ 158 h 170"/>
              <a:gd name="T74" fmla="*/ 158 w 170"/>
              <a:gd name="T75" fmla="*/ 97 h 170"/>
              <a:gd name="T76" fmla="*/ 118 w 170"/>
              <a:gd name="T77" fmla="*/ 97 h 170"/>
              <a:gd name="T78" fmla="*/ 112 w 170"/>
              <a:gd name="T79" fmla="*/ 94 h 170"/>
              <a:gd name="T80" fmla="*/ 109 w 170"/>
              <a:gd name="T81" fmla="*/ 88 h 170"/>
              <a:gd name="T82" fmla="*/ 109 w 170"/>
              <a:gd name="T83" fmla="*/ 49 h 170"/>
              <a:gd name="T84" fmla="*/ 73 w 170"/>
              <a:gd name="T85" fmla="*/ 49 h 170"/>
              <a:gd name="T86" fmla="*/ 73 w 170"/>
              <a:gd name="T87" fmla="*/ 158 h 170"/>
              <a:gd name="T88" fmla="*/ 121 w 170"/>
              <a:gd name="T89" fmla="*/ 85 h 170"/>
              <a:gd name="T90" fmla="*/ 150 w 170"/>
              <a:gd name="T91" fmla="*/ 85 h 170"/>
              <a:gd name="T92" fmla="*/ 121 w 170"/>
              <a:gd name="T93" fmla="*/ 57 h 170"/>
              <a:gd name="T94" fmla="*/ 121 w 170"/>
              <a:gd name="T95" fmla="*/ 85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0" h="170">
                <a:moveTo>
                  <a:pt x="170" y="97"/>
                </a:moveTo>
                <a:cubicBezTo>
                  <a:pt x="170" y="161"/>
                  <a:pt x="170" y="161"/>
                  <a:pt x="170" y="161"/>
                </a:cubicBezTo>
                <a:cubicBezTo>
                  <a:pt x="170" y="163"/>
                  <a:pt x="169" y="165"/>
                  <a:pt x="167" y="167"/>
                </a:cubicBezTo>
                <a:cubicBezTo>
                  <a:pt x="165" y="169"/>
                  <a:pt x="163" y="170"/>
                  <a:pt x="161" y="170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67" y="170"/>
                  <a:pt x="65" y="169"/>
                  <a:pt x="63" y="167"/>
                </a:cubicBezTo>
                <a:cubicBezTo>
                  <a:pt x="62" y="165"/>
                  <a:pt x="61" y="163"/>
                  <a:pt x="61" y="161"/>
                </a:cubicBezTo>
                <a:cubicBezTo>
                  <a:pt x="61" y="145"/>
                  <a:pt x="61" y="145"/>
                  <a:pt x="61" y="145"/>
                </a:cubicBezTo>
                <a:cubicBezTo>
                  <a:pt x="9" y="145"/>
                  <a:pt x="9" y="145"/>
                  <a:pt x="9" y="145"/>
                </a:cubicBezTo>
                <a:cubicBezTo>
                  <a:pt x="7" y="145"/>
                  <a:pt x="5" y="145"/>
                  <a:pt x="3" y="143"/>
                </a:cubicBezTo>
                <a:cubicBezTo>
                  <a:pt x="1" y="141"/>
                  <a:pt x="0" y="139"/>
                  <a:pt x="0" y="136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5"/>
                  <a:pt x="3" y="3"/>
                </a:cubicBezTo>
                <a:cubicBezTo>
                  <a:pt x="5" y="1"/>
                  <a:pt x="7" y="0"/>
                  <a:pt x="9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5" y="0"/>
                  <a:pt x="117" y="1"/>
                  <a:pt x="119" y="3"/>
                </a:cubicBezTo>
                <a:cubicBezTo>
                  <a:pt x="120" y="5"/>
                  <a:pt x="121" y="7"/>
                  <a:pt x="121" y="9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3" y="41"/>
                  <a:pt x="124" y="42"/>
                  <a:pt x="125" y="43"/>
                </a:cubicBezTo>
                <a:cubicBezTo>
                  <a:pt x="163" y="82"/>
                  <a:pt x="163" y="82"/>
                  <a:pt x="163" y="82"/>
                </a:cubicBezTo>
                <a:cubicBezTo>
                  <a:pt x="165" y="83"/>
                  <a:pt x="167" y="86"/>
                  <a:pt x="168" y="89"/>
                </a:cubicBezTo>
                <a:cubicBezTo>
                  <a:pt x="169" y="92"/>
                  <a:pt x="170" y="95"/>
                  <a:pt x="170" y="97"/>
                </a:cubicBezTo>
                <a:close/>
                <a:moveTo>
                  <a:pt x="97" y="21"/>
                </a:moveTo>
                <a:cubicBezTo>
                  <a:pt x="97" y="15"/>
                  <a:pt x="97" y="15"/>
                  <a:pt x="97" y="15"/>
                </a:cubicBezTo>
                <a:cubicBezTo>
                  <a:pt x="97" y="15"/>
                  <a:pt x="97" y="14"/>
                  <a:pt x="96" y="13"/>
                </a:cubicBezTo>
                <a:cubicBezTo>
                  <a:pt x="96" y="13"/>
                  <a:pt x="95" y="12"/>
                  <a:pt x="94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2"/>
                  <a:pt x="26" y="13"/>
                  <a:pt x="25" y="13"/>
                </a:cubicBezTo>
                <a:cubicBezTo>
                  <a:pt x="25" y="14"/>
                  <a:pt x="24" y="15"/>
                  <a:pt x="24" y="15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2"/>
                  <a:pt x="25" y="23"/>
                  <a:pt x="25" y="24"/>
                </a:cubicBezTo>
                <a:cubicBezTo>
                  <a:pt x="26" y="24"/>
                  <a:pt x="27" y="24"/>
                  <a:pt x="27" y="24"/>
                </a:cubicBezTo>
                <a:cubicBezTo>
                  <a:pt x="94" y="24"/>
                  <a:pt x="94" y="24"/>
                  <a:pt x="94" y="24"/>
                </a:cubicBezTo>
                <a:cubicBezTo>
                  <a:pt x="95" y="24"/>
                  <a:pt x="96" y="24"/>
                  <a:pt x="96" y="24"/>
                </a:cubicBezTo>
                <a:cubicBezTo>
                  <a:pt x="97" y="23"/>
                  <a:pt x="97" y="22"/>
                  <a:pt x="97" y="21"/>
                </a:cubicBezTo>
                <a:close/>
                <a:moveTo>
                  <a:pt x="73" y="158"/>
                </a:moveTo>
                <a:cubicBezTo>
                  <a:pt x="158" y="158"/>
                  <a:pt x="158" y="158"/>
                  <a:pt x="158" y="158"/>
                </a:cubicBezTo>
                <a:cubicBezTo>
                  <a:pt x="158" y="97"/>
                  <a:pt x="158" y="97"/>
                  <a:pt x="15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6" y="97"/>
                  <a:pt x="114" y="96"/>
                  <a:pt x="112" y="94"/>
                </a:cubicBezTo>
                <a:cubicBezTo>
                  <a:pt x="110" y="93"/>
                  <a:pt x="109" y="90"/>
                  <a:pt x="109" y="88"/>
                </a:cubicBezTo>
                <a:cubicBezTo>
                  <a:pt x="109" y="49"/>
                  <a:pt x="109" y="49"/>
                  <a:pt x="109" y="49"/>
                </a:cubicBezTo>
                <a:cubicBezTo>
                  <a:pt x="73" y="49"/>
                  <a:pt x="73" y="49"/>
                  <a:pt x="73" y="49"/>
                </a:cubicBezTo>
                <a:lnTo>
                  <a:pt x="73" y="158"/>
                </a:lnTo>
                <a:close/>
                <a:moveTo>
                  <a:pt x="121" y="85"/>
                </a:moveTo>
                <a:cubicBezTo>
                  <a:pt x="150" y="85"/>
                  <a:pt x="150" y="85"/>
                  <a:pt x="150" y="85"/>
                </a:cubicBezTo>
                <a:cubicBezTo>
                  <a:pt x="121" y="57"/>
                  <a:pt x="121" y="57"/>
                  <a:pt x="121" y="57"/>
                </a:cubicBezTo>
                <a:lnTo>
                  <a:pt x="121" y="8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10" name="Freeform 213">
            <a:extLst>
              <a:ext uri="{FF2B5EF4-FFF2-40B4-BE49-F238E27FC236}">
                <a16:creationId xmlns:a16="http://schemas.microsoft.com/office/drawing/2014/main" id="{73531323-E803-4733-91A0-C17B74C18D72}"/>
              </a:ext>
            </a:extLst>
          </p:cNvPr>
          <p:cNvSpPr>
            <a:spLocks noEditPoints="1"/>
          </p:cNvSpPr>
          <p:nvPr/>
        </p:nvSpPr>
        <p:spPr bwMode="auto">
          <a:xfrm>
            <a:off x="6870878" y="4216933"/>
            <a:ext cx="231417" cy="350740"/>
          </a:xfrm>
          <a:custGeom>
            <a:avLst/>
            <a:gdLst>
              <a:gd name="T0" fmla="*/ 87 w 97"/>
              <a:gd name="T1" fmla="*/ 68 h 146"/>
              <a:gd name="T2" fmla="*/ 75 w 97"/>
              <a:gd name="T3" fmla="*/ 85 h 146"/>
              <a:gd name="T4" fmla="*/ 76 w 97"/>
              <a:gd name="T5" fmla="*/ 103 h 146"/>
              <a:gd name="T6" fmla="*/ 76 w 97"/>
              <a:gd name="T7" fmla="*/ 115 h 146"/>
              <a:gd name="T8" fmla="*/ 73 w 97"/>
              <a:gd name="T9" fmla="*/ 127 h 146"/>
              <a:gd name="T10" fmla="*/ 63 w 97"/>
              <a:gd name="T11" fmla="*/ 136 h 146"/>
              <a:gd name="T12" fmla="*/ 49 w 97"/>
              <a:gd name="T13" fmla="*/ 146 h 146"/>
              <a:gd name="T14" fmla="*/ 35 w 97"/>
              <a:gd name="T15" fmla="*/ 136 h 146"/>
              <a:gd name="T16" fmla="*/ 25 w 97"/>
              <a:gd name="T17" fmla="*/ 127 h 146"/>
              <a:gd name="T18" fmla="*/ 22 w 97"/>
              <a:gd name="T19" fmla="*/ 115 h 146"/>
              <a:gd name="T20" fmla="*/ 22 w 97"/>
              <a:gd name="T21" fmla="*/ 103 h 146"/>
              <a:gd name="T22" fmla="*/ 23 w 97"/>
              <a:gd name="T23" fmla="*/ 85 h 146"/>
              <a:gd name="T24" fmla="*/ 10 w 97"/>
              <a:gd name="T25" fmla="*/ 68 h 146"/>
              <a:gd name="T26" fmla="*/ 5 w 97"/>
              <a:gd name="T27" fmla="*/ 25 h 146"/>
              <a:gd name="T28" fmla="*/ 31 w 97"/>
              <a:gd name="T29" fmla="*/ 3 h 146"/>
              <a:gd name="T30" fmla="*/ 66 w 97"/>
              <a:gd name="T31" fmla="*/ 3 h 146"/>
              <a:gd name="T32" fmla="*/ 93 w 97"/>
              <a:gd name="T33" fmla="*/ 25 h 146"/>
              <a:gd name="T34" fmla="*/ 85 w 97"/>
              <a:gd name="T35" fmla="*/ 43 h 146"/>
              <a:gd name="T36" fmla="*/ 73 w 97"/>
              <a:gd name="T37" fmla="*/ 20 h 146"/>
              <a:gd name="T38" fmla="*/ 49 w 97"/>
              <a:gd name="T39" fmla="*/ 12 h 146"/>
              <a:gd name="T40" fmla="*/ 24 w 97"/>
              <a:gd name="T41" fmla="*/ 20 h 146"/>
              <a:gd name="T42" fmla="*/ 13 w 97"/>
              <a:gd name="T43" fmla="*/ 43 h 146"/>
              <a:gd name="T44" fmla="*/ 22 w 97"/>
              <a:gd name="T45" fmla="*/ 63 h 146"/>
              <a:gd name="T46" fmla="*/ 38 w 97"/>
              <a:gd name="T47" fmla="*/ 94 h 146"/>
              <a:gd name="T48" fmla="*/ 73 w 97"/>
              <a:gd name="T49" fmla="*/ 66 h 146"/>
              <a:gd name="T50" fmla="*/ 79 w 97"/>
              <a:gd name="T51" fmla="*/ 60 h 146"/>
              <a:gd name="T52" fmla="*/ 70 w 97"/>
              <a:gd name="T53" fmla="*/ 43 h 146"/>
              <a:gd name="T54" fmla="*/ 67 w 97"/>
              <a:gd name="T55" fmla="*/ 46 h 146"/>
              <a:gd name="T56" fmla="*/ 64 w 97"/>
              <a:gd name="T57" fmla="*/ 43 h 146"/>
              <a:gd name="T58" fmla="*/ 49 w 97"/>
              <a:gd name="T59" fmla="*/ 34 h 146"/>
              <a:gd name="T60" fmla="*/ 46 w 97"/>
              <a:gd name="T61" fmla="*/ 31 h 146"/>
              <a:gd name="T62" fmla="*/ 49 w 97"/>
              <a:gd name="T63" fmla="*/ 28 h 146"/>
              <a:gd name="T64" fmla="*/ 66 w 97"/>
              <a:gd name="T65" fmla="*/ 3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7" h="146">
                <a:moveTo>
                  <a:pt x="97" y="43"/>
                </a:moveTo>
                <a:cubicBezTo>
                  <a:pt x="97" y="52"/>
                  <a:pt x="94" y="61"/>
                  <a:pt x="87" y="68"/>
                </a:cubicBezTo>
                <a:cubicBezTo>
                  <a:pt x="85" y="71"/>
                  <a:pt x="82" y="74"/>
                  <a:pt x="80" y="76"/>
                </a:cubicBezTo>
                <a:cubicBezTo>
                  <a:pt x="79" y="79"/>
                  <a:pt x="77" y="82"/>
                  <a:pt x="75" y="85"/>
                </a:cubicBezTo>
                <a:cubicBezTo>
                  <a:pt x="73" y="89"/>
                  <a:pt x="72" y="92"/>
                  <a:pt x="72" y="95"/>
                </a:cubicBezTo>
                <a:cubicBezTo>
                  <a:pt x="75" y="97"/>
                  <a:pt x="76" y="100"/>
                  <a:pt x="76" y="103"/>
                </a:cubicBezTo>
                <a:cubicBezTo>
                  <a:pt x="76" y="106"/>
                  <a:pt x="75" y="108"/>
                  <a:pt x="74" y="109"/>
                </a:cubicBezTo>
                <a:cubicBezTo>
                  <a:pt x="75" y="111"/>
                  <a:pt x="76" y="113"/>
                  <a:pt x="76" y="115"/>
                </a:cubicBezTo>
                <a:cubicBezTo>
                  <a:pt x="76" y="119"/>
                  <a:pt x="75" y="121"/>
                  <a:pt x="72" y="123"/>
                </a:cubicBezTo>
                <a:cubicBezTo>
                  <a:pt x="73" y="124"/>
                  <a:pt x="73" y="126"/>
                  <a:pt x="73" y="127"/>
                </a:cubicBezTo>
                <a:cubicBezTo>
                  <a:pt x="73" y="130"/>
                  <a:pt x="72" y="133"/>
                  <a:pt x="70" y="134"/>
                </a:cubicBezTo>
                <a:cubicBezTo>
                  <a:pt x="68" y="136"/>
                  <a:pt x="66" y="136"/>
                  <a:pt x="63" y="136"/>
                </a:cubicBezTo>
                <a:cubicBezTo>
                  <a:pt x="61" y="139"/>
                  <a:pt x="60" y="141"/>
                  <a:pt x="57" y="143"/>
                </a:cubicBezTo>
                <a:cubicBezTo>
                  <a:pt x="55" y="145"/>
                  <a:pt x="52" y="146"/>
                  <a:pt x="49" y="146"/>
                </a:cubicBezTo>
                <a:cubicBezTo>
                  <a:pt x="46" y="146"/>
                  <a:pt x="43" y="145"/>
                  <a:pt x="41" y="143"/>
                </a:cubicBezTo>
                <a:cubicBezTo>
                  <a:pt x="38" y="141"/>
                  <a:pt x="36" y="139"/>
                  <a:pt x="35" y="136"/>
                </a:cubicBezTo>
                <a:cubicBezTo>
                  <a:pt x="32" y="136"/>
                  <a:pt x="30" y="136"/>
                  <a:pt x="28" y="134"/>
                </a:cubicBezTo>
                <a:cubicBezTo>
                  <a:pt x="26" y="133"/>
                  <a:pt x="25" y="130"/>
                  <a:pt x="25" y="127"/>
                </a:cubicBezTo>
                <a:cubicBezTo>
                  <a:pt x="25" y="126"/>
                  <a:pt x="25" y="124"/>
                  <a:pt x="26" y="123"/>
                </a:cubicBezTo>
                <a:cubicBezTo>
                  <a:pt x="23" y="121"/>
                  <a:pt x="22" y="119"/>
                  <a:pt x="22" y="115"/>
                </a:cubicBezTo>
                <a:cubicBezTo>
                  <a:pt x="22" y="113"/>
                  <a:pt x="22" y="111"/>
                  <a:pt x="24" y="109"/>
                </a:cubicBezTo>
                <a:cubicBezTo>
                  <a:pt x="22" y="108"/>
                  <a:pt x="22" y="106"/>
                  <a:pt x="22" y="103"/>
                </a:cubicBezTo>
                <a:cubicBezTo>
                  <a:pt x="22" y="100"/>
                  <a:pt x="23" y="97"/>
                  <a:pt x="26" y="95"/>
                </a:cubicBezTo>
                <a:cubicBezTo>
                  <a:pt x="26" y="92"/>
                  <a:pt x="25" y="89"/>
                  <a:pt x="23" y="85"/>
                </a:cubicBezTo>
                <a:cubicBezTo>
                  <a:pt x="21" y="82"/>
                  <a:pt x="19" y="79"/>
                  <a:pt x="17" y="76"/>
                </a:cubicBezTo>
                <a:cubicBezTo>
                  <a:pt x="15" y="74"/>
                  <a:pt x="13" y="71"/>
                  <a:pt x="10" y="68"/>
                </a:cubicBezTo>
                <a:cubicBezTo>
                  <a:pt x="4" y="61"/>
                  <a:pt x="0" y="52"/>
                  <a:pt x="0" y="43"/>
                </a:cubicBezTo>
                <a:cubicBezTo>
                  <a:pt x="0" y="36"/>
                  <a:pt x="2" y="31"/>
                  <a:pt x="5" y="25"/>
                </a:cubicBezTo>
                <a:cubicBezTo>
                  <a:pt x="7" y="20"/>
                  <a:pt x="11" y="15"/>
                  <a:pt x="16" y="12"/>
                </a:cubicBezTo>
                <a:cubicBezTo>
                  <a:pt x="20" y="8"/>
                  <a:pt x="25" y="5"/>
                  <a:pt x="31" y="3"/>
                </a:cubicBezTo>
                <a:cubicBezTo>
                  <a:pt x="37" y="1"/>
                  <a:pt x="43" y="0"/>
                  <a:pt x="49" y="0"/>
                </a:cubicBezTo>
                <a:cubicBezTo>
                  <a:pt x="55" y="0"/>
                  <a:pt x="61" y="1"/>
                  <a:pt x="66" y="3"/>
                </a:cubicBezTo>
                <a:cubicBezTo>
                  <a:pt x="72" y="5"/>
                  <a:pt x="77" y="8"/>
                  <a:pt x="82" y="12"/>
                </a:cubicBezTo>
                <a:cubicBezTo>
                  <a:pt x="87" y="15"/>
                  <a:pt x="90" y="20"/>
                  <a:pt x="93" y="25"/>
                </a:cubicBezTo>
                <a:cubicBezTo>
                  <a:pt x="96" y="31"/>
                  <a:pt x="97" y="36"/>
                  <a:pt x="97" y="43"/>
                </a:cubicBezTo>
                <a:close/>
                <a:moveTo>
                  <a:pt x="85" y="43"/>
                </a:moveTo>
                <a:cubicBezTo>
                  <a:pt x="85" y="38"/>
                  <a:pt x="84" y="34"/>
                  <a:pt x="82" y="30"/>
                </a:cubicBezTo>
                <a:cubicBezTo>
                  <a:pt x="80" y="26"/>
                  <a:pt x="77" y="23"/>
                  <a:pt x="73" y="20"/>
                </a:cubicBezTo>
                <a:cubicBezTo>
                  <a:pt x="70" y="18"/>
                  <a:pt x="66" y="16"/>
                  <a:pt x="62" y="15"/>
                </a:cubicBezTo>
                <a:cubicBezTo>
                  <a:pt x="57" y="13"/>
                  <a:pt x="53" y="12"/>
                  <a:pt x="49" y="12"/>
                </a:cubicBezTo>
                <a:cubicBezTo>
                  <a:pt x="44" y="12"/>
                  <a:pt x="40" y="13"/>
                  <a:pt x="36" y="15"/>
                </a:cubicBezTo>
                <a:cubicBezTo>
                  <a:pt x="32" y="16"/>
                  <a:pt x="28" y="18"/>
                  <a:pt x="24" y="20"/>
                </a:cubicBezTo>
                <a:cubicBezTo>
                  <a:pt x="21" y="23"/>
                  <a:pt x="18" y="26"/>
                  <a:pt x="16" y="30"/>
                </a:cubicBezTo>
                <a:cubicBezTo>
                  <a:pt x="14" y="34"/>
                  <a:pt x="13" y="38"/>
                  <a:pt x="13" y="43"/>
                </a:cubicBezTo>
                <a:cubicBezTo>
                  <a:pt x="13" y="49"/>
                  <a:pt x="15" y="55"/>
                  <a:pt x="19" y="60"/>
                </a:cubicBezTo>
                <a:cubicBezTo>
                  <a:pt x="20" y="60"/>
                  <a:pt x="21" y="61"/>
                  <a:pt x="22" y="63"/>
                </a:cubicBezTo>
                <a:cubicBezTo>
                  <a:pt x="23" y="64"/>
                  <a:pt x="24" y="65"/>
                  <a:pt x="25" y="66"/>
                </a:cubicBezTo>
                <a:cubicBezTo>
                  <a:pt x="33" y="76"/>
                  <a:pt x="37" y="85"/>
                  <a:pt x="38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60" y="85"/>
                  <a:pt x="65" y="76"/>
                  <a:pt x="73" y="66"/>
                </a:cubicBezTo>
                <a:cubicBezTo>
                  <a:pt x="74" y="65"/>
                  <a:pt x="75" y="64"/>
                  <a:pt x="76" y="63"/>
                </a:cubicBezTo>
                <a:cubicBezTo>
                  <a:pt x="77" y="61"/>
                  <a:pt x="78" y="60"/>
                  <a:pt x="79" y="60"/>
                </a:cubicBezTo>
                <a:cubicBezTo>
                  <a:pt x="83" y="55"/>
                  <a:pt x="85" y="49"/>
                  <a:pt x="85" y="43"/>
                </a:cubicBezTo>
                <a:close/>
                <a:moveTo>
                  <a:pt x="70" y="43"/>
                </a:moveTo>
                <a:cubicBezTo>
                  <a:pt x="70" y="43"/>
                  <a:pt x="70" y="44"/>
                  <a:pt x="69" y="45"/>
                </a:cubicBezTo>
                <a:cubicBezTo>
                  <a:pt x="68" y="45"/>
                  <a:pt x="68" y="46"/>
                  <a:pt x="67" y="46"/>
                </a:cubicBezTo>
                <a:cubicBezTo>
                  <a:pt x="66" y="46"/>
                  <a:pt x="65" y="45"/>
                  <a:pt x="65" y="45"/>
                </a:cubicBezTo>
                <a:cubicBezTo>
                  <a:pt x="64" y="44"/>
                  <a:pt x="64" y="43"/>
                  <a:pt x="64" y="43"/>
                </a:cubicBezTo>
                <a:cubicBezTo>
                  <a:pt x="64" y="40"/>
                  <a:pt x="62" y="38"/>
                  <a:pt x="59" y="36"/>
                </a:cubicBezTo>
                <a:cubicBezTo>
                  <a:pt x="55" y="34"/>
                  <a:pt x="52" y="34"/>
                  <a:pt x="49" y="34"/>
                </a:cubicBezTo>
                <a:cubicBezTo>
                  <a:pt x="48" y="34"/>
                  <a:pt x="47" y="33"/>
                  <a:pt x="47" y="33"/>
                </a:cubicBezTo>
                <a:cubicBezTo>
                  <a:pt x="46" y="32"/>
                  <a:pt x="46" y="31"/>
                  <a:pt x="46" y="31"/>
                </a:cubicBezTo>
                <a:cubicBezTo>
                  <a:pt x="46" y="30"/>
                  <a:pt x="46" y="29"/>
                  <a:pt x="47" y="28"/>
                </a:cubicBezTo>
                <a:cubicBezTo>
                  <a:pt x="47" y="28"/>
                  <a:pt x="48" y="28"/>
                  <a:pt x="49" y="28"/>
                </a:cubicBezTo>
                <a:cubicBezTo>
                  <a:pt x="52" y="28"/>
                  <a:pt x="55" y="28"/>
                  <a:pt x="58" y="29"/>
                </a:cubicBezTo>
                <a:cubicBezTo>
                  <a:pt x="61" y="30"/>
                  <a:pt x="64" y="32"/>
                  <a:pt x="66" y="34"/>
                </a:cubicBezTo>
                <a:cubicBezTo>
                  <a:pt x="69" y="37"/>
                  <a:pt x="70" y="39"/>
                  <a:pt x="70" y="4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11" name="Freeform 214">
            <a:extLst>
              <a:ext uri="{FF2B5EF4-FFF2-40B4-BE49-F238E27FC236}">
                <a16:creationId xmlns:a16="http://schemas.microsoft.com/office/drawing/2014/main" id="{9956D96B-6E24-459A-8E97-182212493509}"/>
              </a:ext>
            </a:extLst>
          </p:cNvPr>
          <p:cNvSpPr>
            <a:spLocks noEditPoints="1"/>
          </p:cNvSpPr>
          <p:nvPr/>
        </p:nvSpPr>
        <p:spPr bwMode="auto">
          <a:xfrm>
            <a:off x="7210769" y="4253091"/>
            <a:ext cx="404977" cy="307350"/>
          </a:xfrm>
          <a:custGeom>
            <a:avLst/>
            <a:gdLst>
              <a:gd name="T0" fmla="*/ 169 w 169"/>
              <a:gd name="T1" fmla="*/ 34 h 128"/>
              <a:gd name="T2" fmla="*/ 169 w 169"/>
              <a:gd name="T3" fmla="*/ 36 h 128"/>
              <a:gd name="T4" fmla="*/ 138 w 169"/>
              <a:gd name="T5" fmla="*/ 66 h 128"/>
              <a:gd name="T6" fmla="*/ 136 w 169"/>
              <a:gd name="T7" fmla="*/ 67 h 128"/>
              <a:gd name="T8" fmla="*/ 134 w 169"/>
              <a:gd name="T9" fmla="*/ 66 h 128"/>
              <a:gd name="T10" fmla="*/ 133 w 169"/>
              <a:gd name="T11" fmla="*/ 64 h 128"/>
              <a:gd name="T12" fmla="*/ 133 w 169"/>
              <a:gd name="T13" fmla="*/ 46 h 128"/>
              <a:gd name="T14" fmla="*/ 3 w 169"/>
              <a:gd name="T15" fmla="*/ 46 h 128"/>
              <a:gd name="T16" fmla="*/ 1 w 169"/>
              <a:gd name="T17" fmla="*/ 45 h 128"/>
              <a:gd name="T18" fmla="*/ 0 w 169"/>
              <a:gd name="T19" fmla="*/ 43 h 128"/>
              <a:gd name="T20" fmla="*/ 0 w 169"/>
              <a:gd name="T21" fmla="*/ 25 h 128"/>
              <a:gd name="T22" fmla="*/ 1 w 169"/>
              <a:gd name="T23" fmla="*/ 23 h 128"/>
              <a:gd name="T24" fmla="*/ 3 w 169"/>
              <a:gd name="T25" fmla="*/ 22 h 128"/>
              <a:gd name="T26" fmla="*/ 133 w 169"/>
              <a:gd name="T27" fmla="*/ 22 h 128"/>
              <a:gd name="T28" fmla="*/ 133 w 169"/>
              <a:gd name="T29" fmla="*/ 3 h 128"/>
              <a:gd name="T30" fmla="*/ 134 w 169"/>
              <a:gd name="T31" fmla="*/ 1 h 128"/>
              <a:gd name="T32" fmla="*/ 136 w 169"/>
              <a:gd name="T33" fmla="*/ 0 h 128"/>
              <a:gd name="T34" fmla="*/ 138 w 169"/>
              <a:gd name="T35" fmla="*/ 1 h 128"/>
              <a:gd name="T36" fmla="*/ 169 w 169"/>
              <a:gd name="T37" fmla="*/ 32 h 128"/>
              <a:gd name="T38" fmla="*/ 169 w 169"/>
              <a:gd name="T39" fmla="*/ 34 h 128"/>
              <a:gd name="T40" fmla="*/ 169 w 169"/>
              <a:gd name="T41" fmla="*/ 85 h 128"/>
              <a:gd name="T42" fmla="*/ 169 w 169"/>
              <a:gd name="T43" fmla="*/ 103 h 128"/>
              <a:gd name="T44" fmla="*/ 168 w 169"/>
              <a:gd name="T45" fmla="*/ 105 h 128"/>
              <a:gd name="T46" fmla="*/ 166 w 169"/>
              <a:gd name="T47" fmla="*/ 106 h 128"/>
              <a:gd name="T48" fmla="*/ 36 w 169"/>
              <a:gd name="T49" fmla="*/ 106 h 128"/>
              <a:gd name="T50" fmla="*/ 36 w 169"/>
              <a:gd name="T51" fmla="*/ 124 h 128"/>
              <a:gd name="T52" fmla="*/ 35 w 169"/>
              <a:gd name="T53" fmla="*/ 127 h 128"/>
              <a:gd name="T54" fmla="*/ 33 w 169"/>
              <a:gd name="T55" fmla="*/ 128 h 128"/>
              <a:gd name="T56" fmla="*/ 31 w 169"/>
              <a:gd name="T57" fmla="*/ 127 h 128"/>
              <a:gd name="T58" fmla="*/ 1 w 169"/>
              <a:gd name="T59" fmla="*/ 96 h 128"/>
              <a:gd name="T60" fmla="*/ 0 w 169"/>
              <a:gd name="T61" fmla="*/ 94 h 128"/>
              <a:gd name="T62" fmla="*/ 1 w 169"/>
              <a:gd name="T63" fmla="*/ 92 h 128"/>
              <a:gd name="T64" fmla="*/ 31 w 169"/>
              <a:gd name="T65" fmla="*/ 62 h 128"/>
              <a:gd name="T66" fmla="*/ 33 w 169"/>
              <a:gd name="T67" fmla="*/ 61 h 128"/>
              <a:gd name="T68" fmla="*/ 35 w 169"/>
              <a:gd name="T69" fmla="*/ 62 h 128"/>
              <a:gd name="T70" fmla="*/ 36 w 169"/>
              <a:gd name="T71" fmla="*/ 64 h 128"/>
              <a:gd name="T72" fmla="*/ 36 w 169"/>
              <a:gd name="T73" fmla="*/ 82 h 128"/>
              <a:gd name="T74" fmla="*/ 166 w 169"/>
              <a:gd name="T75" fmla="*/ 82 h 128"/>
              <a:gd name="T76" fmla="*/ 168 w 169"/>
              <a:gd name="T77" fmla="*/ 83 h 128"/>
              <a:gd name="T78" fmla="*/ 169 w 169"/>
              <a:gd name="T79" fmla="*/ 8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9" h="128">
                <a:moveTo>
                  <a:pt x="169" y="34"/>
                </a:moveTo>
                <a:cubicBezTo>
                  <a:pt x="169" y="35"/>
                  <a:pt x="169" y="35"/>
                  <a:pt x="169" y="36"/>
                </a:cubicBezTo>
                <a:cubicBezTo>
                  <a:pt x="138" y="66"/>
                  <a:pt x="138" y="66"/>
                  <a:pt x="138" y="66"/>
                </a:cubicBezTo>
                <a:cubicBezTo>
                  <a:pt x="138" y="67"/>
                  <a:pt x="137" y="67"/>
                  <a:pt x="136" y="67"/>
                </a:cubicBezTo>
                <a:cubicBezTo>
                  <a:pt x="135" y="67"/>
                  <a:pt x="135" y="67"/>
                  <a:pt x="134" y="66"/>
                </a:cubicBezTo>
                <a:cubicBezTo>
                  <a:pt x="133" y="66"/>
                  <a:pt x="133" y="65"/>
                  <a:pt x="133" y="64"/>
                </a:cubicBezTo>
                <a:cubicBezTo>
                  <a:pt x="133" y="46"/>
                  <a:pt x="133" y="46"/>
                  <a:pt x="133" y="46"/>
                </a:cubicBezTo>
                <a:cubicBezTo>
                  <a:pt x="3" y="46"/>
                  <a:pt x="3" y="46"/>
                  <a:pt x="3" y="46"/>
                </a:cubicBezTo>
                <a:cubicBezTo>
                  <a:pt x="2" y="46"/>
                  <a:pt x="1" y="46"/>
                  <a:pt x="1" y="45"/>
                </a:cubicBezTo>
                <a:cubicBezTo>
                  <a:pt x="0" y="44"/>
                  <a:pt x="0" y="44"/>
                  <a:pt x="0" y="43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3"/>
                  <a:pt x="1" y="23"/>
                </a:cubicBezTo>
                <a:cubicBezTo>
                  <a:pt x="1" y="22"/>
                  <a:pt x="2" y="22"/>
                  <a:pt x="3" y="22"/>
                </a:cubicBezTo>
                <a:cubicBezTo>
                  <a:pt x="133" y="22"/>
                  <a:pt x="133" y="22"/>
                  <a:pt x="133" y="22"/>
                </a:cubicBezTo>
                <a:cubicBezTo>
                  <a:pt x="133" y="3"/>
                  <a:pt x="133" y="3"/>
                  <a:pt x="133" y="3"/>
                </a:cubicBezTo>
                <a:cubicBezTo>
                  <a:pt x="133" y="3"/>
                  <a:pt x="133" y="2"/>
                  <a:pt x="134" y="1"/>
                </a:cubicBezTo>
                <a:cubicBezTo>
                  <a:pt x="134" y="1"/>
                  <a:pt x="135" y="0"/>
                  <a:pt x="136" y="0"/>
                </a:cubicBezTo>
                <a:cubicBezTo>
                  <a:pt x="137" y="0"/>
                  <a:pt x="138" y="1"/>
                  <a:pt x="138" y="1"/>
                </a:cubicBezTo>
                <a:cubicBezTo>
                  <a:pt x="169" y="32"/>
                  <a:pt x="169" y="32"/>
                  <a:pt x="169" y="32"/>
                </a:cubicBezTo>
                <a:cubicBezTo>
                  <a:pt x="169" y="32"/>
                  <a:pt x="169" y="33"/>
                  <a:pt x="169" y="34"/>
                </a:cubicBezTo>
                <a:close/>
                <a:moveTo>
                  <a:pt x="169" y="85"/>
                </a:moveTo>
                <a:cubicBezTo>
                  <a:pt x="169" y="103"/>
                  <a:pt x="169" y="103"/>
                  <a:pt x="169" y="103"/>
                </a:cubicBezTo>
                <a:cubicBezTo>
                  <a:pt x="169" y="104"/>
                  <a:pt x="169" y="105"/>
                  <a:pt x="168" y="105"/>
                </a:cubicBezTo>
                <a:cubicBezTo>
                  <a:pt x="168" y="106"/>
                  <a:pt x="167" y="106"/>
                  <a:pt x="166" y="106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5"/>
                  <a:pt x="36" y="126"/>
                  <a:pt x="35" y="127"/>
                </a:cubicBezTo>
                <a:cubicBezTo>
                  <a:pt x="35" y="127"/>
                  <a:pt x="34" y="128"/>
                  <a:pt x="33" y="128"/>
                </a:cubicBezTo>
                <a:cubicBezTo>
                  <a:pt x="32" y="128"/>
                  <a:pt x="32" y="127"/>
                  <a:pt x="31" y="127"/>
                </a:cubicBezTo>
                <a:cubicBezTo>
                  <a:pt x="1" y="96"/>
                  <a:pt x="1" y="96"/>
                  <a:pt x="1" y="96"/>
                </a:cubicBezTo>
                <a:cubicBezTo>
                  <a:pt x="0" y="96"/>
                  <a:pt x="0" y="95"/>
                  <a:pt x="0" y="94"/>
                </a:cubicBezTo>
                <a:cubicBezTo>
                  <a:pt x="0" y="93"/>
                  <a:pt x="0" y="93"/>
                  <a:pt x="1" y="92"/>
                </a:cubicBezTo>
                <a:cubicBezTo>
                  <a:pt x="31" y="62"/>
                  <a:pt x="31" y="62"/>
                  <a:pt x="31" y="62"/>
                </a:cubicBezTo>
                <a:cubicBezTo>
                  <a:pt x="32" y="61"/>
                  <a:pt x="32" y="61"/>
                  <a:pt x="33" y="61"/>
                </a:cubicBezTo>
                <a:cubicBezTo>
                  <a:pt x="34" y="61"/>
                  <a:pt x="35" y="61"/>
                  <a:pt x="35" y="62"/>
                </a:cubicBezTo>
                <a:cubicBezTo>
                  <a:pt x="36" y="62"/>
                  <a:pt x="36" y="63"/>
                  <a:pt x="36" y="64"/>
                </a:cubicBezTo>
                <a:cubicBezTo>
                  <a:pt x="36" y="82"/>
                  <a:pt x="36" y="82"/>
                  <a:pt x="36" y="82"/>
                </a:cubicBezTo>
                <a:cubicBezTo>
                  <a:pt x="166" y="82"/>
                  <a:pt x="166" y="82"/>
                  <a:pt x="166" y="82"/>
                </a:cubicBezTo>
                <a:cubicBezTo>
                  <a:pt x="167" y="82"/>
                  <a:pt x="168" y="82"/>
                  <a:pt x="168" y="83"/>
                </a:cubicBezTo>
                <a:cubicBezTo>
                  <a:pt x="169" y="84"/>
                  <a:pt x="169" y="84"/>
                  <a:pt x="169" y="8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12" name="Freeform 215">
            <a:extLst>
              <a:ext uri="{FF2B5EF4-FFF2-40B4-BE49-F238E27FC236}">
                <a16:creationId xmlns:a16="http://schemas.microsoft.com/office/drawing/2014/main" id="{CE284A42-F9C0-4DD7-BC7F-392C11BA640E}"/>
              </a:ext>
            </a:extLst>
          </p:cNvPr>
          <p:cNvSpPr>
            <a:spLocks noEditPoints="1"/>
          </p:cNvSpPr>
          <p:nvPr/>
        </p:nvSpPr>
        <p:spPr bwMode="auto">
          <a:xfrm>
            <a:off x="7724221" y="4216933"/>
            <a:ext cx="433905" cy="321814"/>
          </a:xfrm>
          <a:custGeom>
            <a:avLst/>
            <a:gdLst>
              <a:gd name="T0" fmla="*/ 182 w 182"/>
              <a:gd name="T1" fmla="*/ 97 h 133"/>
              <a:gd name="T2" fmla="*/ 171 w 182"/>
              <a:gd name="T3" fmla="*/ 123 h 133"/>
              <a:gd name="T4" fmla="*/ 145 w 182"/>
              <a:gd name="T5" fmla="*/ 133 h 133"/>
              <a:gd name="T6" fmla="*/ 42 w 182"/>
              <a:gd name="T7" fmla="*/ 133 h 133"/>
              <a:gd name="T8" fmla="*/ 13 w 182"/>
              <a:gd name="T9" fmla="*/ 121 h 133"/>
              <a:gd name="T10" fmla="*/ 0 w 182"/>
              <a:gd name="T11" fmla="*/ 91 h 133"/>
              <a:gd name="T12" fmla="*/ 7 w 182"/>
              <a:gd name="T13" fmla="*/ 68 h 133"/>
              <a:gd name="T14" fmla="*/ 25 w 182"/>
              <a:gd name="T15" fmla="*/ 53 h 133"/>
              <a:gd name="T16" fmla="*/ 24 w 182"/>
              <a:gd name="T17" fmla="*/ 49 h 133"/>
              <a:gd name="T18" fmla="*/ 38 w 182"/>
              <a:gd name="T19" fmla="*/ 15 h 133"/>
              <a:gd name="T20" fmla="*/ 73 w 182"/>
              <a:gd name="T21" fmla="*/ 0 h 133"/>
              <a:gd name="T22" fmla="*/ 100 w 182"/>
              <a:gd name="T23" fmla="*/ 9 h 133"/>
              <a:gd name="T24" fmla="*/ 118 w 182"/>
              <a:gd name="T25" fmla="*/ 30 h 133"/>
              <a:gd name="T26" fmla="*/ 133 w 182"/>
              <a:gd name="T27" fmla="*/ 25 h 133"/>
              <a:gd name="T28" fmla="*/ 150 w 182"/>
              <a:gd name="T29" fmla="*/ 32 h 133"/>
              <a:gd name="T30" fmla="*/ 157 w 182"/>
              <a:gd name="T31" fmla="*/ 49 h 133"/>
              <a:gd name="T32" fmla="*/ 154 w 182"/>
              <a:gd name="T33" fmla="*/ 62 h 133"/>
              <a:gd name="T34" fmla="*/ 174 w 182"/>
              <a:gd name="T35" fmla="*/ 75 h 133"/>
              <a:gd name="T36" fmla="*/ 182 w 182"/>
              <a:gd name="T37" fmla="*/ 97 h 133"/>
              <a:gd name="T38" fmla="*/ 121 w 182"/>
              <a:gd name="T39" fmla="*/ 76 h 133"/>
              <a:gd name="T40" fmla="*/ 120 w 182"/>
              <a:gd name="T41" fmla="*/ 74 h 133"/>
              <a:gd name="T42" fmla="*/ 118 w 182"/>
              <a:gd name="T43" fmla="*/ 73 h 133"/>
              <a:gd name="T44" fmla="*/ 97 w 182"/>
              <a:gd name="T45" fmla="*/ 73 h 133"/>
              <a:gd name="T46" fmla="*/ 97 w 182"/>
              <a:gd name="T47" fmla="*/ 40 h 133"/>
              <a:gd name="T48" fmla="*/ 96 w 182"/>
              <a:gd name="T49" fmla="*/ 38 h 133"/>
              <a:gd name="T50" fmla="*/ 94 w 182"/>
              <a:gd name="T51" fmla="*/ 37 h 133"/>
              <a:gd name="T52" fmla="*/ 76 w 182"/>
              <a:gd name="T53" fmla="*/ 37 h 133"/>
              <a:gd name="T54" fmla="*/ 74 w 182"/>
              <a:gd name="T55" fmla="*/ 38 h 133"/>
              <a:gd name="T56" fmla="*/ 73 w 182"/>
              <a:gd name="T57" fmla="*/ 40 h 133"/>
              <a:gd name="T58" fmla="*/ 73 w 182"/>
              <a:gd name="T59" fmla="*/ 73 h 133"/>
              <a:gd name="T60" fmla="*/ 52 w 182"/>
              <a:gd name="T61" fmla="*/ 73 h 133"/>
              <a:gd name="T62" fmla="*/ 49 w 182"/>
              <a:gd name="T63" fmla="*/ 74 h 133"/>
              <a:gd name="T64" fmla="*/ 49 w 182"/>
              <a:gd name="T65" fmla="*/ 76 h 133"/>
              <a:gd name="T66" fmla="*/ 49 w 182"/>
              <a:gd name="T67" fmla="*/ 78 h 133"/>
              <a:gd name="T68" fmla="*/ 83 w 182"/>
              <a:gd name="T69" fmla="*/ 111 h 133"/>
              <a:gd name="T70" fmla="*/ 85 w 182"/>
              <a:gd name="T71" fmla="*/ 112 h 133"/>
              <a:gd name="T72" fmla="*/ 87 w 182"/>
              <a:gd name="T73" fmla="*/ 111 h 133"/>
              <a:gd name="T74" fmla="*/ 120 w 182"/>
              <a:gd name="T75" fmla="*/ 78 h 133"/>
              <a:gd name="T76" fmla="*/ 121 w 182"/>
              <a:gd name="T77" fmla="*/ 7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2" h="133">
                <a:moveTo>
                  <a:pt x="182" y="97"/>
                </a:moveTo>
                <a:cubicBezTo>
                  <a:pt x="182" y="107"/>
                  <a:pt x="178" y="116"/>
                  <a:pt x="171" y="123"/>
                </a:cubicBezTo>
                <a:cubicBezTo>
                  <a:pt x="164" y="130"/>
                  <a:pt x="155" y="133"/>
                  <a:pt x="145" y="133"/>
                </a:cubicBezTo>
                <a:cubicBezTo>
                  <a:pt x="42" y="133"/>
                  <a:pt x="42" y="133"/>
                  <a:pt x="42" y="133"/>
                </a:cubicBezTo>
                <a:cubicBezTo>
                  <a:pt x="31" y="133"/>
                  <a:pt x="21" y="129"/>
                  <a:pt x="13" y="121"/>
                </a:cubicBezTo>
                <a:cubicBezTo>
                  <a:pt x="4" y="113"/>
                  <a:pt x="0" y="103"/>
                  <a:pt x="0" y="91"/>
                </a:cubicBezTo>
                <a:cubicBezTo>
                  <a:pt x="0" y="83"/>
                  <a:pt x="2" y="75"/>
                  <a:pt x="7" y="68"/>
                </a:cubicBezTo>
                <a:cubicBezTo>
                  <a:pt x="11" y="61"/>
                  <a:pt x="17" y="56"/>
                  <a:pt x="25" y="53"/>
                </a:cubicBezTo>
                <a:cubicBezTo>
                  <a:pt x="24" y="51"/>
                  <a:pt x="24" y="50"/>
                  <a:pt x="24" y="49"/>
                </a:cubicBezTo>
                <a:cubicBezTo>
                  <a:pt x="24" y="35"/>
                  <a:pt x="29" y="24"/>
                  <a:pt x="38" y="15"/>
                </a:cubicBezTo>
                <a:cubicBezTo>
                  <a:pt x="48" y="5"/>
                  <a:pt x="59" y="0"/>
                  <a:pt x="73" y="0"/>
                </a:cubicBezTo>
                <a:cubicBezTo>
                  <a:pt x="83" y="0"/>
                  <a:pt x="92" y="3"/>
                  <a:pt x="100" y="9"/>
                </a:cubicBezTo>
                <a:cubicBezTo>
                  <a:pt x="108" y="14"/>
                  <a:pt x="114" y="21"/>
                  <a:pt x="118" y="30"/>
                </a:cubicBezTo>
                <a:cubicBezTo>
                  <a:pt x="122" y="26"/>
                  <a:pt x="127" y="25"/>
                  <a:pt x="133" y="25"/>
                </a:cubicBezTo>
                <a:cubicBezTo>
                  <a:pt x="140" y="25"/>
                  <a:pt x="146" y="27"/>
                  <a:pt x="150" y="32"/>
                </a:cubicBezTo>
                <a:cubicBezTo>
                  <a:pt x="155" y="36"/>
                  <a:pt x="157" y="42"/>
                  <a:pt x="157" y="49"/>
                </a:cubicBezTo>
                <a:cubicBezTo>
                  <a:pt x="157" y="54"/>
                  <a:pt x="156" y="58"/>
                  <a:pt x="154" y="62"/>
                </a:cubicBezTo>
                <a:cubicBezTo>
                  <a:pt x="162" y="64"/>
                  <a:pt x="168" y="68"/>
                  <a:pt x="174" y="75"/>
                </a:cubicBezTo>
                <a:cubicBezTo>
                  <a:pt x="179" y="81"/>
                  <a:pt x="182" y="89"/>
                  <a:pt x="182" y="97"/>
                </a:cubicBezTo>
                <a:close/>
                <a:moveTo>
                  <a:pt x="121" y="76"/>
                </a:moveTo>
                <a:cubicBezTo>
                  <a:pt x="121" y="75"/>
                  <a:pt x="121" y="74"/>
                  <a:pt x="120" y="74"/>
                </a:cubicBezTo>
                <a:cubicBezTo>
                  <a:pt x="120" y="73"/>
                  <a:pt x="119" y="73"/>
                  <a:pt x="118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7" y="40"/>
                  <a:pt x="97" y="40"/>
                  <a:pt x="97" y="40"/>
                </a:cubicBezTo>
                <a:cubicBezTo>
                  <a:pt x="97" y="39"/>
                  <a:pt x="97" y="38"/>
                  <a:pt x="96" y="38"/>
                </a:cubicBezTo>
                <a:cubicBezTo>
                  <a:pt x="95" y="37"/>
                  <a:pt x="95" y="37"/>
                  <a:pt x="94" y="37"/>
                </a:cubicBezTo>
                <a:cubicBezTo>
                  <a:pt x="76" y="37"/>
                  <a:pt x="76" y="37"/>
                  <a:pt x="76" y="37"/>
                </a:cubicBezTo>
                <a:cubicBezTo>
                  <a:pt x="75" y="37"/>
                  <a:pt x="74" y="37"/>
                  <a:pt x="74" y="38"/>
                </a:cubicBezTo>
                <a:cubicBezTo>
                  <a:pt x="73" y="38"/>
                  <a:pt x="73" y="39"/>
                  <a:pt x="73" y="40"/>
                </a:cubicBezTo>
                <a:cubicBezTo>
                  <a:pt x="73" y="73"/>
                  <a:pt x="73" y="73"/>
                  <a:pt x="73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1" y="73"/>
                  <a:pt x="50" y="73"/>
                  <a:pt x="49" y="74"/>
                </a:cubicBezTo>
                <a:cubicBezTo>
                  <a:pt x="49" y="74"/>
                  <a:pt x="49" y="75"/>
                  <a:pt x="49" y="76"/>
                </a:cubicBezTo>
                <a:cubicBezTo>
                  <a:pt x="49" y="77"/>
                  <a:pt x="49" y="78"/>
                  <a:pt x="49" y="78"/>
                </a:cubicBezTo>
                <a:cubicBezTo>
                  <a:pt x="83" y="111"/>
                  <a:pt x="83" y="111"/>
                  <a:pt x="83" y="111"/>
                </a:cubicBezTo>
                <a:cubicBezTo>
                  <a:pt x="83" y="112"/>
                  <a:pt x="84" y="112"/>
                  <a:pt x="85" y="112"/>
                </a:cubicBezTo>
                <a:cubicBezTo>
                  <a:pt x="86" y="112"/>
                  <a:pt x="86" y="112"/>
                  <a:pt x="87" y="111"/>
                </a:cubicBezTo>
                <a:cubicBezTo>
                  <a:pt x="120" y="78"/>
                  <a:pt x="120" y="78"/>
                  <a:pt x="120" y="78"/>
                </a:cubicBezTo>
                <a:cubicBezTo>
                  <a:pt x="121" y="77"/>
                  <a:pt x="121" y="77"/>
                  <a:pt x="121" y="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13" name="Freeform 216">
            <a:extLst>
              <a:ext uri="{FF2B5EF4-FFF2-40B4-BE49-F238E27FC236}">
                <a16:creationId xmlns:a16="http://schemas.microsoft.com/office/drawing/2014/main" id="{1A28DBBE-FC49-4309-9160-683D1A342D7F}"/>
              </a:ext>
            </a:extLst>
          </p:cNvPr>
          <p:cNvSpPr>
            <a:spLocks noEditPoints="1"/>
          </p:cNvSpPr>
          <p:nvPr/>
        </p:nvSpPr>
        <p:spPr bwMode="auto">
          <a:xfrm>
            <a:off x="8266602" y="4216933"/>
            <a:ext cx="433905" cy="321814"/>
          </a:xfrm>
          <a:custGeom>
            <a:avLst/>
            <a:gdLst>
              <a:gd name="T0" fmla="*/ 182 w 182"/>
              <a:gd name="T1" fmla="*/ 97 h 133"/>
              <a:gd name="T2" fmla="*/ 171 w 182"/>
              <a:gd name="T3" fmla="*/ 123 h 133"/>
              <a:gd name="T4" fmla="*/ 146 w 182"/>
              <a:gd name="T5" fmla="*/ 133 h 133"/>
              <a:gd name="T6" fmla="*/ 43 w 182"/>
              <a:gd name="T7" fmla="*/ 133 h 133"/>
              <a:gd name="T8" fmla="*/ 13 w 182"/>
              <a:gd name="T9" fmla="*/ 121 h 133"/>
              <a:gd name="T10" fmla="*/ 0 w 182"/>
              <a:gd name="T11" fmla="*/ 91 h 133"/>
              <a:gd name="T12" fmla="*/ 7 w 182"/>
              <a:gd name="T13" fmla="*/ 68 h 133"/>
              <a:gd name="T14" fmla="*/ 25 w 182"/>
              <a:gd name="T15" fmla="*/ 53 h 133"/>
              <a:gd name="T16" fmla="*/ 25 w 182"/>
              <a:gd name="T17" fmla="*/ 49 h 133"/>
              <a:gd name="T18" fmla="*/ 39 w 182"/>
              <a:gd name="T19" fmla="*/ 15 h 133"/>
              <a:gd name="T20" fmla="*/ 73 w 182"/>
              <a:gd name="T21" fmla="*/ 0 h 133"/>
              <a:gd name="T22" fmla="*/ 100 w 182"/>
              <a:gd name="T23" fmla="*/ 9 h 133"/>
              <a:gd name="T24" fmla="*/ 118 w 182"/>
              <a:gd name="T25" fmla="*/ 30 h 133"/>
              <a:gd name="T26" fmla="*/ 133 w 182"/>
              <a:gd name="T27" fmla="*/ 25 h 133"/>
              <a:gd name="T28" fmla="*/ 151 w 182"/>
              <a:gd name="T29" fmla="*/ 32 h 133"/>
              <a:gd name="T30" fmla="*/ 158 w 182"/>
              <a:gd name="T31" fmla="*/ 49 h 133"/>
              <a:gd name="T32" fmla="*/ 154 w 182"/>
              <a:gd name="T33" fmla="*/ 62 h 133"/>
              <a:gd name="T34" fmla="*/ 174 w 182"/>
              <a:gd name="T35" fmla="*/ 75 h 133"/>
              <a:gd name="T36" fmla="*/ 182 w 182"/>
              <a:gd name="T37" fmla="*/ 97 h 133"/>
              <a:gd name="T38" fmla="*/ 121 w 182"/>
              <a:gd name="T39" fmla="*/ 70 h 133"/>
              <a:gd name="T40" fmla="*/ 121 w 182"/>
              <a:gd name="T41" fmla="*/ 68 h 133"/>
              <a:gd name="T42" fmla="*/ 87 w 182"/>
              <a:gd name="T43" fmla="*/ 34 h 133"/>
              <a:gd name="T44" fmla="*/ 85 w 182"/>
              <a:gd name="T45" fmla="*/ 34 h 133"/>
              <a:gd name="T46" fmla="*/ 83 w 182"/>
              <a:gd name="T47" fmla="*/ 34 h 133"/>
              <a:gd name="T48" fmla="*/ 50 w 182"/>
              <a:gd name="T49" fmla="*/ 68 h 133"/>
              <a:gd name="T50" fmla="*/ 49 w 182"/>
              <a:gd name="T51" fmla="*/ 70 h 133"/>
              <a:gd name="T52" fmla="*/ 50 w 182"/>
              <a:gd name="T53" fmla="*/ 72 h 133"/>
              <a:gd name="T54" fmla="*/ 52 w 182"/>
              <a:gd name="T55" fmla="*/ 73 h 133"/>
              <a:gd name="T56" fmla="*/ 73 w 182"/>
              <a:gd name="T57" fmla="*/ 73 h 133"/>
              <a:gd name="T58" fmla="*/ 73 w 182"/>
              <a:gd name="T59" fmla="*/ 106 h 133"/>
              <a:gd name="T60" fmla="*/ 74 w 182"/>
              <a:gd name="T61" fmla="*/ 108 h 133"/>
              <a:gd name="T62" fmla="*/ 76 w 182"/>
              <a:gd name="T63" fmla="*/ 109 h 133"/>
              <a:gd name="T64" fmla="*/ 94 w 182"/>
              <a:gd name="T65" fmla="*/ 109 h 133"/>
              <a:gd name="T66" fmla="*/ 96 w 182"/>
              <a:gd name="T67" fmla="*/ 108 h 133"/>
              <a:gd name="T68" fmla="*/ 97 w 182"/>
              <a:gd name="T69" fmla="*/ 106 h 133"/>
              <a:gd name="T70" fmla="*/ 97 w 182"/>
              <a:gd name="T71" fmla="*/ 73 h 133"/>
              <a:gd name="T72" fmla="*/ 118 w 182"/>
              <a:gd name="T73" fmla="*/ 73 h 133"/>
              <a:gd name="T74" fmla="*/ 120 w 182"/>
              <a:gd name="T75" fmla="*/ 72 h 133"/>
              <a:gd name="T76" fmla="*/ 121 w 182"/>
              <a:gd name="T77" fmla="*/ 7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2" h="133">
                <a:moveTo>
                  <a:pt x="182" y="97"/>
                </a:moveTo>
                <a:cubicBezTo>
                  <a:pt x="182" y="107"/>
                  <a:pt x="178" y="116"/>
                  <a:pt x="171" y="123"/>
                </a:cubicBezTo>
                <a:cubicBezTo>
                  <a:pt x="164" y="130"/>
                  <a:pt x="156" y="133"/>
                  <a:pt x="146" y="133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31" y="133"/>
                  <a:pt x="21" y="129"/>
                  <a:pt x="13" y="121"/>
                </a:cubicBezTo>
                <a:cubicBezTo>
                  <a:pt x="5" y="113"/>
                  <a:pt x="0" y="103"/>
                  <a:pt x="0" y="91"/>
                </a:cubicBezTo>
                <a:cubicBezTo>
                  <a:pt x="0" y="83"/>
                  <a:pt x="3" y="75"/>
                  <a:pt x="7" y="68"/>
                </a:cubicBezTo>
                <a:cubicBezTo>
                  <a:pt x="11" y="61"/>
                  <a:pt x="17" y="56"/>
                  <a:pt x="25" y="53"/>
                </a:cubicBezTo>
                <a:cubicBezTo>
                  <a:pt x="25" y="51"/>
                  <a:pt x="25" y="50"/>
                  <a:pt x="25" y="49"/>
                </a:cubicBezTo>
                <a:cubicBezTo>
                  <a:pt x="25" y="35"/>
                  <a:pt x="29" y="24"/>
                  <a:pt x="39" y="15"/>
                </a:cubicBezTo>
                <a:cubicBezTo>
                  <a:pt x="48" y="5"/>
                  <a:pt x="60" y="0"/>
                  <a:pt x="73" y="0"/>
                </a:cubicBezTo>
                <a:cubicBezTo>
                  <a:pt x="83" y="0"/>
                  <a:pt x="92" y="3"/>
                  <a:pt x="100" y="9"/>
                </a:cubicBezTo>
                <a:cubicBezTo>
                  <a:pt x="108" y="14"/>
                  <a:pt x="114" y="21"/>
                  <a:pt x="118" y="30"/>
                </a:cubicBezTo>
                <a:cubicBezTo>
                  <a:pt x="122" y="26"/>
                  <a:pt x="128" y="25"/>
                  <a:pt x="133" y="25"/>
                </a:cubicBezTo>
                <a:cubicBezTo>
                  <a:pt x="140" y="25"/>
                  <a:pt x="146" y="27"/>
                  <a:pt x="151" y="32"/>
                </a:cubicBezTo>
                <a:cubicBezTo>
                  <a:pt x="155" y="36"/>
                  <a:pt x="158" y="42"/>
                  <a:pt x="158" y="49"/>
                </a:cubicBezTo>
                <a:cubicBezTo>
                  <a:pt x="158" y="54"/>
                  <a:pt x="156" y="58"/>
                  <a:pt x="154" y="62"/>
                </a:cubicBezTo>
                <a:cubicBezTo>
                  <a:pt x="162" y="64"/>
                  <a:pt x="169" y="68"/>
                  <a:pt x="174" y="75"/>
                </a:cubicBezTo>
                <a:cubicBezTo>
                  <a:pt x="179" y="81"/>
                  <a:pt x="182" y="89"/>
                  <a:pt x="182" y="97"/>
                </a:cubicBezTo>
                <a:close/>
                <a:moveTo>
                  <a:pt x="121" y="70"/>
                </a:moveTo>
                <a:cubicBezTo>
                  <a:pt x="121" y="69"/>
                  <a:pt x="121" y="68"/>
                  <a:pt x="121" y="68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4"/>
                  <a:pt x="86" y="34"/>
                  <a:pt x="85" y="34"/>
                </a:cubicBezTo>
                <a:cubicBezTo>
                  <a:pt x="84" y="34"/>
                  <a:pt x="83" y="34"/>
                  <a:pt x="83" y="34"/>
                </a:cubicBezTo>
                <a:cubicBezTo>
                  <a:pt x="50" y="68"/>
                  <a:pt x="50" y="68"/>
                  <a:pt x="50" y="68"/>
                </a:cubicBezTo>
                <a:cubicBezTo>
                  <a:pt x="49" y="68"/>
                  <a:pt x="49" y="69"/>
                  <a:pt x="49" y="70"/>
                </a:cubicBezTo>
                <a:cubicBezTo>
                  <a:pt x="49" y="71"/>
                  <a:pt x="49" y="72"/>
                  <a:pt x="50" y="72"/>
                </a:cubicBezTo>
                <a:cubicBezTo>
                  <a:pt x="50" y="73"/>
                  <a:pt x="51" y="73"/>
                  <a:pt x="52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7"/>
                  <a:pt x="73" y="108"/>
                  <a:pt x="74" y="108"/>
                </a:cubicBezTo>
                <a:cubicBezTo>
                  <a:pt x="74" y="109"/>
                  <a:pt x="75" y="109"/>
                  <a:pt x="76" y="109"/>
                </a:cubicBezTo>
                <a:cubicBezTo>
                  <a:pt x="94" y="109"/>
                  <a:pt x="94" y="109"/>
                  <a:pt x="94" y="109"/>
                </a:cubicBezTo>
                <a:cubicBezTo>
                  <a:pt x="95" y="109"/>
                  <a:pt x="96" y="109"/>
                  <a:pt x="96" y="108"/>
                </a:cubicBezTo>
                <a:cubicBezTo>
                  <a:pt x="97" y="108"/>
                  <a:pt x="97" y="107"/>
                  <a:pt x="97" y="106"/>
                </a:cubicBezTo>
                <a:cubicBezTo>
                  <a:pt x="97" y="73"/>
                  <a:pt x="97" y="73"/>
                  <a:pt x="97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9" y="73"/>
                  <a:pt x="120" y="73"/>
                  <a:pt x="120" y="72"/>
                </a:cubicBezTo>
                <a:cubicBezTo>
                  <a:pt x="121" y="71"/>
                  <a:pt x="121" y="71"/>
                  <a:pt x="121" y="7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14" name="Freeform 217">
            <a:extLst>
              <a:ext uri="{FF2B5EF4-FFF2-40B4-BE49-F238E27FC236}">
                <a16:creationId xmlns:a16="http://schemas.microsoft.com/office/drawing/2014/main" id="{0518B15D-403A-4C0D-9B55-9EFD9A73C050}"/>
              </a:ext>
            </a:extLst>
          </p:cNvPr>
          <p:cNvSpPr>
            <a:spLocks noEditPoints="1"/>
          </p:cNvSpPr>
          <p:nvPr/>
        </p:nvSpPr>
        <p:spPr bwMode="auto">
          <a:xfrm>
            <a:off x="8808982" y="4216933"/>
            <a:ext cx="318198" cy="350740"/>
          </a:xfrm>
          <a:custGeom>
            <a:avLst/>
            <a:gdLst>
              <a:gd name="T0" fmla="*/ 126 w 133"/>
              <a:gd name="T1" fmla="*/ 139 h 146"/>
              <a:gd name="T2" fmla="*/ 25 w 133"/>
              <a:gd name="T3" fmla="*/ 146 h 146"/>
              <a:gd name="T4" fmla="*/ 0 w 133"/>
              <a:gd name="T5" fmla="*/ 121 h 146"/>
              <a:gd name="T6" fmla="*/ 2 w 133"/>
              <a:gd name="T7" fmla="*/ 96 h 146"/>
              <a:gd name="T8" fmla="*/ 15 w 133"/>
              <a:gd name="T9" fmla="*/ 73 h 146"/>
              <a:gd name="T10" fmla="*/ 24 w 133"/>
              <a:gd name="T11" fmla="*/ 79 h 146"/>
              <a:gd name="T12" fmla="*/ 15 w 133"/>
              <a:gd name="T13" fmla="*/ 105 h 146"/>
              <a:gd name="T14" fmla="*/ 17 w 133"/>
              <a:gd name="T15" fmla="*/ 128 h 146"/>
              <a:gd name="T16" fmla="*/ 43 w 133"/>
              <a:gd name="T17" fmla="*/ 128 h 146"/>
              <a:gd name="T18" fmla="*/ 45 w 133"/>
              <a:gd name="T19" fmla="*/ 105 h 146"/>
              <a:gd name="T20" fmla="*/ 36 w 133"/>
              <a:gd name="T21" fmla="*/ 79 h 146"/>
              <a:gd name="T22" fmla="*/ 66 w 133"/>
              <a:gd name="T23" fmla="*/ 80 h 146"/>
              <a:gd name="T24" fmla="*/ 96 w 133"/>
              <a:gd name="T25" fmla="*/ 79 h 146"/>
              <a:gd name="T26" fmla="*/ 79 w 133"/>
              <a:gd name="T27" fmla="*/ 92 h 146"/>
              <a:gd name="T28" fmla="*/ 72 w 133"/>
              <a:gd name="T29" fmla="*/ 118 h 146"/>
              <a:gd name="T30" fmla="*/ 72 w 133"/>
              <a:gd name="T31" fmla="*/ 131 h 146"/>
              <a:gd name="T32" fmla="*/ 85 w 133"/>
              <a:gd name="T33" fmla="*/ 131 h 146"/>
              <a:gd name="T34" fmla="*/ 84 w 133"/>
              <a:gd name="T35" fmla="*/ 118 h 146"/>
              <a:gd name="T36" fmla="*/ 88 w 133"/>
              <a:gd name="T37" fmla="*/ 101 h 146"/>
              <a:gd name="T38" fmla="*/ 105 w 133"/>
              <a:gd name="T39" fmla="*/ 101 h 146"/>
              <a:gd name="T40" fmla="*/ 109 w 133"/>
              <a:gd name="T41" fmla="*/ 118 h 146"/>
              <a:gd name="T42" fmla="*/ 108 w 133"/>
              <a:gd name="T43" fmla="*/ 131 h 146"/>
              <a:gd name="T44" fmla="*/ 121 w 133"/>
              <a:gd name="T45" fmla="*/ 131 h 146"/>
              <a:gd name="T46" fmla="*/ 121 w 133"/>
              <a:gd name="T47" fmla="*/ 118 h 146"/>
              <a:gd name="T48" fmla="*/ 117 w 133"/>
              <a:gd name="T49" fmla="*/ 97 h 146"/>
              <a:gd name="T50" fmla="*/ 109 w 133"/>
              <a:gd name="T51" fmla="*/ 84 h 146"/>
              <a:gd name="T52" fmla="*/ 108 w 133"/>
              <a:gd name="T53" fmla="*/ 76 h 146"/>
              <a:gd name="T54" fmla="*/ 106 w 133"/>
              <a:gd name="T55" fmla="*/ 68 h 146"/>
              <a:gd name="T56" fmla="*/ 125 w 133"/>
              <a:gd name="T57" fmla="*/ 83 h 146"/>
              <a:gd name="T58" fmla="*/ 132 w 133"/>
              <a:gd name="T59" fmla="*/ 109 h 146"/>
              <a:gd name="T60" fmla="*/ 34 w 133"/>
              <a:gd name="T61" fmla="*/ 111 h 146"/>
              <a:gd name="T62" fmla="*/ 34 w 133"/>
              <a:gd name="T63" fmla="*/ 120 h 146"/>
              <a:gd name="T64" fmla="*/ 26 w 133"/>
              <a:gd name="T65" fmla="*/ 120 h 146"/>
              <a:gd name="T66" fmla="*/ 26 w 133"/>
              <a:gd name="T67" fmla="*/ 111 h 146"/>
              <a:gd name="T68" fmla="*/ 34 w 133"/>
              <a:gd name="T69" fmla="*/ 111 h 146"/>
              <a:gd name="T70" fmla="*/ 103 w 133"/>
              <a:gd name="T71" fmla="*/ 37 h 146"/>
              <a:gd name="T72" fmla="*/ 66 w 133"/>
              <a:gd name="T73" fmla="*/ 73 h 146"/>
              <a:gd name="T74" fmla="*/ 30 w 133"/>
              <a:gd name="T75" fmla="*/ 37 h 146"/>
              <a:gd name="T76" fmla="*/ 66 w 133"/>
              <a:gd name="T77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3" h="146">
                <a:moveTo>
                  <a:pt x="133" y="121"/>
                </a:moveTo>
                <a:cubicBezTo>
                  <a:pt x="133" y="129"/>
                  <a:pt x="130" y="135"/>
                  <a:pt x="126" y="139"/>
                </a:cubicBezTo>
                <a:cubicBezTo>
                  <a:pt x="121" y="143"/>
                  <a:pt x="115" y="146"/>
                  <a:pt x="108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17" y="146"/>
                  <a:pt x="11" y="143"/>
                  <a:pt x="7" y="139"/>
                </a:cubicBezTo>
                <a:cubicBezTo>
                  <a:pt x="2" y="135"/>
                  <a:pt x="0" y="129"/>
                  <a:pt x="0" y="121"/>
                </a:cubicBezTo>
                <a:cubicBezTo>
                  <a:pt x="0" y="117"/>
                  <a:pt x="0" y="113"/>
                  <a:pt x="0" y="109"/>
                </a:cubicBezTo>
                <a:cubicBezTo>
                  <a:pt x="1" y="105"/>
                  <a:pt x="1" y="100"/>
                  <a:pt x="2" y="96"/>
                </a:cubicBezTo>
                <a:cubicBezTo>
                  <a:pt x="4" y="91"/>
                  <a:pt x="5" y="87"/>
                  <a:pt x="7" y="83"/>
                </a:cubicBezTo>
                <a:cubicBezTo>
                  <a:pt x="9" y="79"/>
                  <a:pt x="11" y="76"/>
                  <a:pt x="15" y="73"/>
                </a:cubicBezTo>
                <a:cubicBezTo>
                  <a:pt x="18" y="70"/>
                  <a:pt x="22" y="69"/>
                  <a:pt x="26" y="68"/>
                </a:cubicBezTo>
                <a:cubicBezTo>
                  <a:pt x="25" y="71"/>
                  <a:pt x="24" y="75"/>
                  <a:pt x="24" y="79"/>
                </a:cubicBezTo>
                <a:cubicBezTo>
                  <a:pt x="24" y="98"/>
                  <a:pt x="24" y="98"/>
                  <a:pt x="24" y="98"/>
                </a:cubicBezTo>
                <a:cubicBezTo>
                  <a:pt x="20" y="99"/>
                  <a:pt x="17" y="102"/>
                  <a:pt x="15" y="105"/>
                </a:cubicBezTo>
                <a:cubicBezTo>
                  <a:pt x="13" y="108"/>
                  <a:pt x="12" y="111"/>
                  <a:pt x="12" y="115"/>
                </a:cubicBezTo>
                <a:cubicBezTo>
                  <a:pt x="12" y="120"/>
                  <a:pt x="14" y="125"/>
                  <a:pt x="17" y="128"/>
                </a:cubicBezTo>
                <a:cubicBezTo>
                  <a:pt x="21" y="132"/>
                  <a:pt x="25" y="133"/>
                  <a:pt x="30" y="133"/>
                </a:cubicBezTo>
                <a:cubicBezTo>
                  <a:pt x="35" y="133"/>
                  <a:pt x="39" y="132"/>
                  <a:pt x="43" y="128"/>
                </a:cubicBezTo>
                <a:cubicBezTo>
                  <a:pt x="46" y="125"/>
                  <a:pt x="48" y="120"/>
                  <a:pt x="48" y="115"/>
                </a:cubicBezTo>
                <a:cubicBezTo>
                  <a:pt x="48" y="111"/>
                  <a:pt x="47" y="108"/>
                  <a:pt x="45" y="105"/>
                </a:cubicBezTo>
                <a:cubicBezTo>
                  <a:pt x="42" y="102"/>
                  <a:pt x="40" y="99"/>
                  <a:pt x="36" y="98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75"/>
                  <a:pt x="37" y="72"/>
                  <a:pt x="38" y="70"/>
                </a:cubicBezTo>
                <a:cubicBezTo>
                  <a:pt x="47" y="77"/>
                  <a:pt x="56" y="80"/>
                  <a:pt x="66" y="80"/>
                </a:cubicBezTo>
                <a:cubicBezTo>
                  <a:pt x="76" y="80"/>
                  <a:pt x="86" y="77"/>
                  <a:pt x="94" y="70"/>
                </a:cubicBezTo>
                <a:cubicBezTo>
                  <a:pt x="96" y="72"/>
                  <a:pt x="96" y="75"/>
                  <a:pt x="96" y="79"/>
                </a:cubicBezTo>
                <a:cubicBezTo>
                  <a:pt x="96" y="85"/>
                  <a:pt x="96" y="85"/>
                  <a:pt x="96" y="85"/>
                </a:cubicBezTo>
                <a:cubicBezTo>
                  <a:pt x="90" y="85"/>
                  <a:pt x="84" y="87"/>
                  <a:pt x="79" y="92"/>
                </a:cubicBezTo>
                <a:cubicBezTo>
                  <a:pt x="75" y="97"/>
                  <a:pt x="72" y="103"/>
                  <a:pt x="72" y="109"/>
                </a:cubicBezTo>
                <a:cubicBezTo>
                  <a:pt x="72" y="118"/>
                  <a:pt x="72" y="118"/>
                  <a:pt x="72" y="118"/>
                </a:cubicBezTo>
                <a:cubicBezTo>
                  <a:pt x="70" y="119"/>
                  <a:pt x="69" y="122"/>
                  <a:pt x="69" y="124"/>
                </a:cubicBezTo>
                <a:cubicBezTo>
                  <a:pt x="69" y="127"/>
                  <a:pt x="70" y="129"/>
                  <a:pt x="72" y="131"/>
                </a:cubicBezTo>
                <a:cubicBezTo>
                  <a:pt x="74" y="133"/>
                  <a:pt x="76" y="133"/>
                  <a:pt x="78" y="133"/>
                </a:cubicBezTo>
                <a:cubicBezTo>
                  <a:pt x="81" y="133"/>
                  <a:pt x="83" y="133"/>
                  <a:pt x="85" y="131"/>
                </a:cubicBezTo>
                <a:cubicBezTo>
                  <a:pt x="86" y="129"/>
                  <a:pt x="87" y="127"/>
                  <a:pt x="87" y="124"/>
                </a:cubicBezTo>
                <a:cubicBezTo>
                  <a:pt x="87" y="122"/>
                  <a:pt x="86" y="119"/>
                  <a:pt x="84" y="118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4" y="106"/>
                  <a:pt x="86" y="103"/>
                  <a:pt x="88" y="101"/>
                </a:cubicBezTo>
                <a:cubicBezTo>
                  <a:pt x="90" y="98"/>
                  <a:pt x="93" y="97"/>
                  <a:pt x="96" y="97"/>
                </a:cubicBezTo>
                <a:cubicBezTo>
                  <a:pt x="100" y="97"/>
                  <a:pt x="103" y="98"/>
                  <a:pt x="105" y="101"/>
                </a:cubicBezTo>
                <a:cubicBezTo>
                  <a:pt x="107" y="103"/>
                  <a:pt x="109" y="106"/>
                  <a:pt x="109" y="109"/>
                </a:cubicBezTo>
                <a:cubicBezTo>
                  <a:pt x="109" y="118"/>
                  <a:pt x="109" y="118"/>
                  <a:pt x="109" y="118"/>
                </a:cubicBezTo>
                <a:cubicBezTo>
                  <a:pt x="107" y="119"/>
                  <a:pt x="106" y="122"/>
                  <a:pt x="106" y="124"/>
                </a:cubicBezTo>
                <a:cubicBezTo>
                  <a:pt x="106" y="127"/>
                  <a:pt x="106" y="129"/>
                  <a:pt x="108" y="131"/>
                </a:cubicBezTo>
                <a:cubicBezTo>
                  <a:pt x="110" y="133"/>
                  <a:pt x="112" y="133"/>
                  <a:pt x="115" y="133"/>
                </a:cubicBezTo>
                <a:cubicBezTo>
                  <a:pt x="117" y="133"/>
                  <a:pt x="119" y="133"/>
                  <a:pt x="121" y="131"/>
                </a:cubicBezTo>
                <a:cubicBezTo>
                  <a:pt x="123" y="129"/>
                  <a:pt x="124" y="127"/>
                  <a:pt x="124" y="124"/>
                </a:cubicBezTo>
                <a:cubicBezTo>
                  <a:pt x="124" y="122"/>
                  <a:pt x="123" y="119"/>
                  <a:pt x="121" y="118"/>
                </a:cubicBezTo>
                <a:cubicBezTo>
                  <a:pt x="121" y="109"/>
                  <a:pt x="121" y="109"/>
                  <a:pt x="121" y="109"/>
                </a:cubicBezTo>
                <a:cubicBezTo>
                  <a:pt x="121" y="105"/>
                  <a:pt x="120" y="101"/>
                  <a:pt x="117" y="97"/>
                </a:cubicBezTo>
                <a:cubicBezTo>
                  <a:pt x="115" y="93"/>
                  <a:pt x="112" y="90"/>
                  <a:pt x="109" y="88"/>
                </a:cubicBezTo>
                <a:cubicBezTo>
                  <a:pt x="109" y="88"/>
                  <a:pt x="109" y="86"/>
                  <a:pt x="109" y="84"/>
                </a:cubicBezTo>
                <a:cubicBezTo>
                  <a:pt x="109" y="82"/>
                  <a:pt x="109" y="81"/>
                  <a:pt x="109" y="80"/>
                </a:cubicBezTo>
                <a:cubicBezTo>
                  <a:pt x="109" y="79"/>
                  <a:pt x="108" y="78"/>
                  <a:pt x="108" y="76"/>
                </a:cubicBezTo>
                <a:cubicBezTo>
                  <a:pt x="108" y="74"/>
                  <a:pt x="108" y="73"/>
                  <a:pt x="108" y="71"/>
                </a:cubicBezTo>
                <a:cubicBezTo>
                  <a:pt x="107" y="70"/>
                  <a:pt x="107" y="69"/>
                  <a:pt x="106" y="68"/>
                </a:cubicBezTo>
                <a:cubicBezTo>
                  <a:pt x="111" y="69"/>
                  <a:pt x="115" y="70"/>
                  <a:pt x="118" y="73"/>
                </a:cubicBezTo>
                <a:cubicBezTo>
                  <a:pt x="121" y="76"/>
                  <a:pt x="124" y="79"/>
                  <a:pt x="125" y="83"/>
                </a:cubicBezTo>
                <a:cubicBezTo>
                  <a:pt x="127" y="87"/>
                  <a:pt x="129" y="91"/>
                  <a:pt x="130" y="96"/>
                </a:cubicBezTo>
                <a:cubicBezTo>
                  <a:pt x="131" y="100"/>
                  <a:pt x="132" y="105"/>
                  <a:pt x="132" y="109"/>
                </a:cubicBezTo>
                <a:cubicBezTo>
                  <a:pt x="133" y="113"/>
                  <a:pt x="133" y="117"/>
                  <a:pt x="133" y="121"/>
                </a:cubicBezTo>
                <a:close/>
                <a:moveTo>
                  <a:pt x="34" y="111"/>
                </a:moveTo>
                <a:cubicBezTo>
                  <a:pt x="35" y="112"/>
                  <a:pt x="36" y="114"/>
                  <a:pt x="36" y="115"/>
                </a:cubicBezTo>
                <a:cubicBezTo>
                  <a:pt x="36" y="117"/>
                  <a:pt x="35" y="118"/>
                  <a:pt x="34" y="120"/>
                </a:cubicBezTo>
                <a:cubicBezTo>
                  <a:pt x="33" y="121"/>
                  <a:pt x="32" y="121"/>
                  <a:pt x="30" y="121"/>
                </a:cubicBezTo>
                <a:cubicBezTo>
                  <a:pt x="28" y="121"/>
                  <a:pt x="27" y="121"/>
                  <a:pt x="26" y="120"/>
                </a:cubicBezTo>
                <a:cubicBezTo>
                  <a:pt x="24" y="118"/>
                  <a:pt x="24" y="117"/>
                  <a:pt x="24" y="115"/>
                </a:cubicBezTo>
                <a:cubicBezTo>
                  <a:pt x="24" y="114"/>
                  <a:pt x="24" y="112"/>
                  <a:pt x="26" y="111"/>
                </a:cubicBezTo>
                <a:cubicBezTo>
                  <a:pt x="27" y="110"/>
                  <a:pt x="28" y="109"/>
                  <a:pt x="30" y="109"/>
                </a:cubicBezTo>
                <a:cubicBezTo>
                  <a:pt x="32" y="109"/>
                  <a:pt x="33" y="110"/>
                  <a:pt x="34" y="111"/>
                </a:cubicBezTo>
                <a:close/>
                <a:moveTo>
                  <a:pt x="92" y="11"/>
                </a:moveTo>
                <a:cubicBezTo>
                  <a:pt x="99" y="18"/>
                  <a:pt x="103" y="27"/>
                  <a:pt x="103" y="37"/>
                </a:cubicBezTo>
                <a:cubicBezTo>
                  <a:pt x="103" y="47"/>
                  <a:pt x="99" y="55"/>
                  <a:pt x="92" y="62"/>
                </a:cubicBezTo>
                <a:cubicBezTo>
                  <a:pt x="85" y="69"/>
                  <a:pt x="76" y="73"/>
                  <a:pt x="66" y="73"/>
                </a:cubicBezTo>
                <a:cubicBezTo>
                  <a:pt x="56" y="73"/>
                  <a:pt x="48" y="69"/>
                  <a:pt x="41" y="62"/>
                </a:cubicBezTo>
                <a:cubicBezTo>
                  <a:pt x="33" y="55"/>
                  <a:pt x="30" y="47"/>
                  <a:pt x="30" y="37"/>
                </a:cubicBezTo>
                <a:cubicBezTo>
                  <a:pt x="30" y="27"/>
                  <a:pt x="33" y="18"/>
                  <a:pt x="41" y="11"/>
                </a:cubicBezTo>
                <a:cubicBezTo>
                  <a:pt x="48" y="4"/>
                  <a:pt x="56" y="0"/>
                  <a:pt x="66" y="0"/>
                </a:cubicBezTo>
                <a:cubicBezTo>
                  <a:pt x="76" y="0"/>
                  <a:pt x="85" y="4"/>
                  <a:pt x="92" y="1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15" name="Freeform 218">
            <a:extLst>
              <a:ext uri="{FF2B5EF4-FFF2-40B4-BE49-F238E27FC236}">
                <a16:creationId xmlns:a16="http://schemas.microsoft.com/office/drawing/2014/main" id="{B90AD1F3-B47C-4777-8383-AACB3996E3F5}"/>
              </a:ext>
            </a:extLst>
          </p:cNvPr>
          <p:cNvSpPr>
            <a:spLocks noEditPoints="1"/>
          </p:cNvSpPr>
          <p:nvPr/>
        </p:nvSpPr>
        <p:spPr bwMode="auto">
          <a:xfrm>
            <a:off x="9232038" y="4216933"/>
            <a:ext cx="321814" cy="350740"/>
          </a:xfrm>
          <a:custGeom>
            <a:avLst/>
            <a:gdLst>
              <a:gd name="T0" fmla="*/ 134 w 134"/>
              <a:gd name="T1" fmla="*/ 55 h 146"/>
              <a:gd name="T2" fmla="*/ 130 w 134"/>
              <a:gd name="T3" fmla="*/ 65 h 146"/>
              <a:gd name="T4" fmla="*/ 122 w 134"/>
              <a:gd name="T5" fmla="*/ 72 h 146"/>
              <a:gd name="T6" fmla="*/ 122 w 134"/>
              <a:gd name="T7" fmla="*/ 109 h 146"/>
              <a:gd name="T8" fmla="*/ 109 w 134"/>
              <a:gd name="T9" fmla="*/ 135 h 146"/>
              <a:gd name="T10" fmla="*/ 79 w 134"/>
              <a:gd name="T11" fmla="*/ 146 h 146"/>
              <a:gd name="T12" fmla="*/ 49 w 134"/>
              <a:gd name="T13" fmla="*/ 135 h 146"/>
              <a:gd name="T14" fmla="*/ 37 w 134"/>
              <a:gd name="T15" fmla="*/ 109 h 146"/>
              <a:gd name="T16" fmla="*/ 37 w 134"/>
              <a:gd name="T17" fmla="*/ 97 h 146"/>
              <a:gd name="T18" fmla="*/ 11 w 134"/>
              <a:gd name="T19" fmla="*/ 85 h 146"/>
              <a:gd name="T20" fmla="*/ 0 w 134"/>
              <a:gd name="T21" fmla="*/ 61 h 146"/>
              <a:gd name="T22" fmla="*/ 0 w 134"/>
              <a:gd name="T23" fmla="*/ 12 h 146"/>
              <a:gd name="T24" fmla="*/ 2 w 134"/>
              <a:gd name="T25" fmla="*/ 8 h 146"/>
              <a:gd name="T26" fmla="*/ 7 w 134"/>
              <a:gd name="T27" fmla="*/ 6 h 146"/>
              <a:gd name="T28" fmla="*/ 8 w 134"/>
              <a:gd name="T29" fmla="*/ 7 h 146"/>
              <a:gd name="T30" fmla="*/ 12 w 134"/>
              <a:gd name="T31" fmla="*/ 2 h 146"/>
              <a:gd name="T32" fmla="*/ 19 w 134"/>
              <a:gd name="T33" fmla="*/ 0 h 146"/>
              <a:gd name="T34" fmla="*/ 27 w 134"/>
              <a:gd name="T35" fmla="*/ 4 h 146"/>
              <a:gd name="T36" fmla="*/ 31 w 134"/>
              <a:gd name="T37" fmla="*/ 12 h 146"/>
              <a:gd name="T38" fmla="*/ 27 w 134"/>
              <a:gd name="T39" fmla="*/ 21 h 146"/>
              <a:gd name="T40" fmla="*/ 19 w 134"/>
              <a:gd name="T41" fmla="*/ 25 h 146"/>
              <a:gd name="T42" fmla="*/ 13 w 134"/>
              <a:gd name="T43" fmla="*/ 23 h 146"/>
              <a:gd name="T44" fmla="*/ 13 w 134"/>
              <a:gd name="T45" fmla="*/ 61 h 146"/>
              <a:gd name="T46" fmla="*/ 21 w 134"/>
              <a:gd name="T47" fmla="*/ 78 h 146"/>
              <a:gd name="T48" fmla="*/ 43 w 134"/>
              <a:gd name="T49" fmla="*/ 85 h 146"/>
              <a:gd name="T50" fmla="*/ 64 w 134"/>
              <a:gd name="T51" fmla="*/ 78 h 146"/>
              <a:gd name="T52" fmla="*/ 73 w 134"/>
              <a:gd name="T53" fmla="*/ 61 h 146"/>
              <a:gd name="T54" fmla="*/ 73 w 134"/>
              <a:gd name="T55" fmla="*/ 23 h 146"/>
              <a:gd name="T56" fmla="*/ 67 w 134"/>
              <a:gd name="T57" fmla="*/ 25 h 146"/>
              <a:gd name="T58" fmla="*/ 58 w 134"/>
              <a:gd name="T59" fmla="*/ 21 h 146"/>
              <a:gd name="T60" fmla="*/ 55 w 134"/>
              <a:gd name="T61" fmla="*/ 12 h 146"/>
              <a:gd name="T62" fmla="*/ 58 w 134"/>
              <a:gd name="T63" fmla="*/ 4 h 146"/>
              <a:gd name="T64" fmla="*/ 67 w 134"/>
              <a:gd name="T65" fmla="*/ 0 h 146"/>
              <a:gd name="T66" fmla="*/ 73 w 134"/>
              <a:gd name="T67" fmla="*/ 2 h 146"/>
              <a:gd name="T68" fmla="*/ 78 w 134"/>
              <a:gd name="T69" fmla="*/ 7 h 146"/>
              <a:gd name="T70" fmla="*/ 79 w 134"/>
              <a:gd name="T71" fmla="*/ 6 h 146"/>
              <a:gd name="T72" fmla="*/ 83 w 134"/>
              <a:gd name="T73" fmla="*/ 8 h 146"/>
              <a:gd name="T74" fmla="*/ 85 w 134"/>
              <a:gd name="T75" fmla="*/ 12 h 146"/>
              <a:gd name="T76" fmla="*/ 85 w 134"/>
              <a:gd name="T77" fmla="*/ 61 h 146"/>
              <a:gd name="T78" fmla="*/ 75 w 134"/>
              <a:gd name="T79" fmla="*/ 85 h 146"/>
              <a:gd name="T80" fmla="*/ 49 w 134"/>
              <a:gd name="T81" fmla="*/ 97 h 146"/>
              <a:gd name="T82" fmla="*/ 49 w 134"/>
              <a:gd name="T83" fmla="*/ 109 h 146"/>
              <a:gd name="T84" fmla="*/ 58 w 134"/>
              <a:gd name="T85" fmla="*/ 126 h 146"/>
              <a:gd name="T86" fmla="*/ 79 w 134"/>
              <a:gd name="T87" fmla="*/ 133 h 146"/>
              <a:gd name="T88" fmla="*/ 101 w 134"/>
              <a:gd name="T89" fmla="*/ 126 h 146"/>
              <a:gd name="T90" fmla="*/ 109 w 134"/>
              <a:gd name="T91" fmla="*/ 109 h 146"/>
              <a:gd name="T92" fmla="*/ 109 w 134"/>
              <a:gd name="T93" fmla="*/ 72 h 146"/>
              <a:gd name="T94" fmla="*/ 101 w 134"/>
              <a:gd name="T95" fmla="*/ 65 h 146"/>
              <a:gd name="T96" fmla="*/ 97 w 134"/>
              <a:gd name="T97" fmla="*/ 55 h 146"/>
              <a:gd name="T98" fmla="*/ 103 w 134"/>
              <a:gd name="T99" fmla="*/ 42 h 146"/>
              <a:gd name="T100" fmla="*/ 115 w 134"/>
              <a:gd name="T101" fmla="*/ 37 h 146"/>
              <a:gd name="T102" fmla="*/ 128 w 134"/>
              <a:gd name="T103" fmla="*/ 42 h 146"/>
              <a:gd name="T104" fmla="*/ 134 w 134"/>
              <a:gd name="T105" fmla="*/ 55 h 146"/>
              <a:gd name="T106" fmla="*/ 120 w 134"/>
              <a:gd name="T107" fmla="*/ 59 h 146"/>
              <a:gd name="T108" fmla="*/ 122 w 134"/>
              <a:gd name="T109" fmla="*/ 55 h 146"/>
              <a:gd name="T110" fmla="*/ 120 w 134"/>
              <a:gd name="T111" fmla="*/ 51 h 146"/>
              <a:gd name="T112" fmla="*/ 115 w 134"/>
              <a:gd name="T113" fmla="*/ 49 h 146"/>
              <a:gd name="T114" fmla="*/ 111 w 134"/>
              <a:gd name="T115" fmla="*/ 51 h 146"/>
              <a:gd name="T116" fmla="*/ 109 w 134"/>
              <a:gd name="T117" fmla="*/ 55 h 146"/>
              <a:gd name="T118" fmla="*/ 111 w 134"/>
              <a:gd name="T119" fmla="*/ 59 h 146"/>
              <a:gd name="T120" fmla="*/ 115 w 134"/>
              <a:gd name="T121" fmla="*/ 61 h 146"/>
              <a:gd name="T122" fmla="*/ 120 w 134"/>
              <a:gd name="T123" fmla="*/ 5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4" h="146">
                <a:moveTo>
                  <a:pt x="134" y="55"/>
                </a:moveTo>
                <a:cubicBezTo>
                  <a:pt x="134" y="59"/>
                  <a:pt x="132" y="62"/>
                  <a:pt x="130" y="65"/>
                </a:cubicBezTo>
                <a:cubicBezTo>
                  <a:pt x="128" y="68"/>
                  <a:pt x="125" y="71"/>
                  <a:pt x="122" y="72"/>
                </a:cubicBezTo>
                <a:cubicBezTo>
                  <a:pt x="122" y="109"/>
                  <a:pt x="122" y="109"/>
                  <a:pt x="122" y="109"/>
                </a:cubicBezTo>
                <a:cubicBezTo>
                  <a:pt x="122" y="119"/>
                  <a:pt x="117" y="128"/>
                  <a:pt x="109" y="135"/>
                </a:cubicBezTo>
                <a:cubicBezTo>
                  <a:pt x="101" y="142"/>
                  <a:pt x="91" y="146"/>
                  <a:pt x="79" y="146"/>
                </a:cubicBezTo>
                <a:cubicBezTo>
                  <a:pt x="67" y="146"/>
                  <a:pt x="58" y="142"/>
                  <a:pt x="49" y="135"/>
                </a:cubicBezTo>
                <a:cubicBezTo>
                  <a:pt x="41" y="128"/>
                  <a:pt x="37" y="119"/>
                  <a:pt x="37" y="109"/>
                </a:cubicBezTo>
                <a:cubicBezTo>
                  <a:pt x="37" y="97"/>
                  <a:pt x="37" y="97"/>
                  <a:pt x="37" y="97"/>
                </a:cubicBezTo>
                <a:cubicBezTo>
                  <a:pt x="26" y="96"/>
                  <a:pt x="18" y="91"/>
                  <a:pt x="11" y="85"/>
                </a:cubicBezTo>
                <a:cubicBezTo>
                  <a:pt x="4" y="78"/>
                  <a:pt x="0" y="70"/>
                  <a:pt x="0" y="6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1" y="9"/>
                  <a:pt x="2" y="8"/>
                </a:cubicBezTo>
                <a:cubicBezTo>
                  <a:pt x="3" y="7"/>
                  <a:pt x="5" y="6"/>
                  <a:pt x="7" y="6"/>
                </a:cubicBezTo>
                <a:cubicBezTo>
                  <a:pt x="7" y="6"/>
                  <a:pt x="7" y="6"/>
                  <a:pt x="8" y="7"/>
                </a:cubicBezTo>
                <a:cubicBezTo>
                  <a:pt x="9" y="5"/>
                  <a:pt x="11" y="3"/>
                  <a:pt x="12" y="2"/>
                </a:cubicBezTo>
                <a:cubicBezTo>
                  <a:pt x="14" y="1"/>
                  <a:pt x="16" y="0"/>
                  <a:pt x="19" y="0"/>
                </a:cubicBezTo>
                <a:cubicBezTo>
                  <a:pt x="22" y="0"/>
                  <a:pt x="25" y="2"/>
                  <a:pt x="27" y="4"/>
                </a:cubicBezTo>
                <a:cubicBezTo>
                  <a:pt x="30" y="6"/>
                  <a:pt x="31" y="9"/>
                  <a:pt x="31" y="12"/>
                </a:cubicBezTo>
                <a:cubicBezTo>
                  <a:pt x="31" y="16"/>
                  <a:pt x="30" y="19"/>
                  <a:pt x="27" y="21"/>
                </a:cubicBezTo>
                <a:cubicBezTo>
                  <a:pt x="25" y="23"/>
                  <a:pt x="22" y="25"/>
                  <a:pt x="19" y="25"/>
                </a:cubicBezTo>
                <a:cubicBezTo>
                  <a:pt x="17" y="25"/>
                  <a:pt x="15" y="24"/>
                  <a:pt x="13" y="23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8"/>
                  <a:pt x="16" y="73"/>
                  <a:pt x="21" y="78"/>
                </a:cubicBezTo>
                <a:cubicBezTo>
                  <a:pt x="27" y="83"/>
                  <a:pt x="35" y="85"/>
                  <a:pt x="43" y="85"/>
                </a:cubicBezTo>
                <a:cubicBezTo>
                  <a:pt x="51" y="85"/>
                  <a:pt x="58" y="83"/>
                  <a:pt x="64" y="78"/>
                </a:cubicBezTo>
                <a:cubicBezTo>
                  <a:pt x="70" y="73"/>
                  <a:pt x="73" y="68"/>
                  <a:pt x="73" y="61"/>
                </a:cubicBezTo>
                <a:cubicBezTo>
                  <a:pt x="73" y="23"/>
                  <a:pt x="73" y="23"/>
                  <a:pt x="73" y="23"/>
                </a:cubicBezTo>
                <a:cubicBezTo>
                  <a:pt x="71" y="24"/>
                  <a:pt x="69" y="25"/>
                  <a:pt x="67" y="25"/>
                </a:cubicBezTo>
                <a:cubicBezTo>
                  <a:pt x="64" y="25"/>
                  <a:pt x="61" y="23"/>
                  <a:pt x="58" y="21"/>
                </a:cubicBezTo>
                <a:cubicBezTo>
                  <a:pt x="56" y="19"/>
                  <a:pt x="55" y="16"/>
                  <a:pt x="55" y="12"/>
                </a:cubicBezTo>
                <a:cubicBezTo>
                  <a:pt x="55" y="9"/>
                  <a:pt x="56" y="6"/>
                  <a:pt x="58" y="4"/>
                </a:cubicBezTo>
                <a:cubicBezTo>
                  <a:pt x="61" y="2"/>
                  <a:pt x="64" y="0"/>
                  <a:pt x="67" y="0"/>
                </a:cubicBezTo>
                <a:cubicBezTo>
                  <a:pt x="69" y="0"/>
                  <a:pt x="71" y="1"/>
                  <a:pt x="73" y="2"/>
                </a:cubicBezTo>
                <a:cubicBezTo>
                  <a:pt x="75" y="3"/>
                  <a:pt x="77" y="5"/>
                  <a:pt x="78" y="7"/>
                </a:cubicBezTo>
                <a:cubicBezTo>
                  <a:pt x="78" y="6"/>
                  <a:pt x="79" y="6"/>
                  <a:pt x="79" y="6"/>
                </a:cubicBezTo>
                <a:cubicBezTo>
                  <a:pt x="81" y="6"/>
                  <a:pt x="82" y="7"/>
                  <a:pt x="83" y="8"/>
                </a:cubicBezTo>
                <a:cubicBezTo>
                  <a:pt x="85" y="9"/>
                  <a:pt x="85" y="11"/>
                  <a:pt x="85" y="12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70"/>
                  <a:pt x="82" y="78"/>
                  <a:pt x="75" y="85"/>
                </a:cubicBezTo>
                <a:cubicBezTo>
                  <a:pt x="68" y="91"/>
                  <a:pt x="59" y="96"/>
                  <a:pt x="49" y="97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9" y="116"/>
                  <a:pt x="52" y="122"/>
                  <a:pt x="58" y="126"/>
                </a:cubicBezTo>
                <a:cubicBezTo>
                  <a:pt x="64" y="131"/>
                  <a:pt x="71" y="133"/>
                  <a:pt x="79" y="133"/>
                </a:cubicBezTo>
                <a:cubicBezTo>
                  <a:pt x="87" y="133"/>
                  <a:pt x="95" y="131"/>
                  <a:pt x="101" y="126"/>
                </a:cubicBezTo>
                <a:cubicBezTo>
                  <a:pt x="106" y="122"/>
                  <a:pt x="109" y="116"/>
                  <a:pt x="109" y="109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6" y="71"/>
                  <a:pt x="103" y="68"/>
                  <a:pt x="101" y="65"/>
                </a:cubicBezTo>
                <a:cubicBezTo>
                  <a:pt x="98" y="62"/>
                  <a:pt x="97" y="59"/>
                  <a:pt x="97" y="55"/>
                </a:cubicBezTo>
                <a:cubicBezTo>
                  <a:pt x="97" y="50"/>
                  <a:pt x="99" y="45"/>
                  <a:pt x="103" y="42"/>
                </a:cubicBezTo>
                <a:cubicBezTo>
                  <a:pt x="106" y="38"/>
                  <a:pt x="110" y="37"/>
                  <a:pt x="115" y="37"/>
                </a:cubicBezTo>
                <a:cubicBezTo>
                  <a:pt x="121" y="37"/>
                  <a:pt x="125" y="38"/>
                  <a:pt x="128" y="42"/>
                </a:cubicBezTo>
                <a:cubicBezTo>
                  <a:pt x="132" y="45"/>
                  <a:pt x="134" y="50"/>
                  <a:pt x="134" y="55"/>
                </a:cubicBezTo>
                <a:close/>
                <a:moveTo>
                  <a:pt x="120" y="59"/>
                </a:moveTo>
                <a:cubicBezTo>
                  <a:pt x="121" y="58"/>
                  <a:pt x="122" y="56"/>
                  <a:pt x="122" y="55"/>
                </a:cubicBezTo>
                <a:cubicBezTo>
                  <a:pt x="122" y="53"/>
                  <a:pt x="121" y="52"/>
                  <a:pt x="120" y="51"/>
                </a:cubicBezTo>
                <a:cubicBezTo>
                  <a:pt x="119" y="49"/>
                  <a:pt x="117" y="49"/>
                  <a:pt x="115" y="49"/>
                </a:cubicBezTo>
                <a:cubicBezTo>
                  <a:pt x="114" y="49"/>
                  <a:pt x="112" y="49"/>
                  <a:pt x="111" y="51"/>
                </a:cubicBezTo>
                <a:cubicBezTo>
                  <a:pt x="110" y="52"/>
                  <a:pt x="109" y="53"/>
                  <a:pt x="109" y="55"/>
                </a:cubicBezTo>
                <a:cubicBezTo>
                  <a:pt x="109" y="56"/>
                  <a:pt x="110" y="58"/>
                  <a:pt x="111" y="59"/>
                </a:cubicBezTo>
                <a:cubicBezTo>
                  <a:pt x="112" y="60"/>
                  <a:pt x="114" y="61"/>
                  <a:pt x="115" y="61"/>
                </a:cubicBezTo>
                <a:cubicBezTo>
                  <a:pt x="117" y="61"/>
                  <a:pt x="119" y="60"/>
                  <a:pt x="120" y="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16" name="Freeform 219">
            <a:extLst>
              <a:ext uri="{FF2B5EF4-FFF2-40B4-BE49-F238E27FC236}">
                <a16:creationId xmlns:a16="http://schemas.microsoft.com/office/drawing/2014/main" id="{C0E0E63D-833E-4C02-ABD2-9F3B7D1086C0}"/>
              </a:ext>
            </a:extLst>
          </p:cNvPr>
          <p:cNvSpPr>
            <a:spLocks noEditPoints="1"/>
          </p:cNvSpPr>
          <p:nvPr/>
        </p:nvSpPr>
        <p:spPr bwMode="auto">
          <a:xfrm>
            <a:off x="9658713" y="4216933"/>
            <a:ext cx="408595" cy="350740"/>
          </a:xfrm>
          <a:custGeom>
            <a:avLst/>
            <a:gdLst>
              <a:gd name="T0" fmla="*/ 28 w 170"/>
              <a:gd name="T1" fmla="*/ 25 h 146"/>
              <a:gd name="T2" fmla="*/ 28 w 170"/>
              <a:gd name="T3" fmla="*/ 146 h 146"/>
              <a:gd name="T4" fmla="*/ 22 w 170"/>
              <a:gd name="T5" fmla="*/ 146 h 146"/>
              <a:gd name="T6" fmla="*/ 7 w 170"/>
              <a:gd name="T7" fmla="*/ 139 h 146"/>
              <a:gd name="T8" fmla="*/ 0 w 170"/>
              <a:gd name="T9" fmla="*/ 124 h 146"/>
              <a:gd name="T10" fmla="*/ 0 w 170"/>
              <a:gd name="T11" fmla="*/ 46 h 146"/>
              <a:gd name="T12" fmla="*/ 7 w 170"/>
              <a:gd name="T13" fmla="*/ 31 h 146"/>
              <a:gd name="T14" fmla="*/ 22 w 170"/>
              <a:gd name="T15" fmla="*/ 25 h 146"/>
              <a:gd name="T16" fmla="*/ 28 w 170"/>
              <a:gd name="T17" fmla="*/ 25 h 146"/>
              <a:gd name="T18" fmla="*/ 133 w 170"/>
              <a:gd name="T19" fmla="*/ 25 h 146"/>
              <a:gd name="T20" fmla="*/ 133 w 170"/>
              <a:gd name="T21" fmla="*/ 146 h 146"/>
              <a:gd name="T22" fmla="*/ 37 w 170"/>
              <a:gd name="T23" fmla="*/ 146 h 146"/>
              <a:gd name="T24" fmla="*/ 37 w 170"/>
              <a:gd name="T25" fmla="*/ 25 h 146"/>
              <a:gd name="T26" fmla="*/ 49 w 170"/>
              <a:gd name="T27" fmla="*/ 25 h 146"/>
              <a:gd name="T28" fmla="*/ 49 w 170"/>
              <a:gd name="T29" fmla="*/ 9 h 146"/>
              <a:gd name="T30" fmla="*/ 51 w 170"/>
              <a:gd name="T31" fmla="*/ 3 h 146"/>
              <a:gd name="T32" fmla="*/ 58 w 170"/>
              <a:gd name="T33" fmla="*/ 0 h 146"/>
              <a:gd name="T34" fmla="*/ 112 w 170"/>
              <a:gd name="T35" fmla="*/ 0 h 146"/>
              <a:gd name="T36" fmla="*/ 119 w 170"/>
              <a:gd name="T37" fmla="*/ 3 h 146"/>
              <a:gd name="T38" fmla="*/ 121 w 170"/>
              <a:gd name="T39" fmla="*/ 9 h 146"/>
              <a:gd name="T40" fmla="*/ 121 w 170"/>
              <a:gd name="T41" fmla="*/ 25 h 146"/>
              <a:gd name="T42" fmla="*/ 133 w 170"/>
              <a:gd name="T43" fmla="*/ 25 h 146"/>
              <a:gd name="T44" fmla="*/ 61 w 170"/>
              <a:gd name="T45" fmla="*/ 25 h 146"/>
              <a:gd name="T46" fmla="*/ 109 w 170"/>
              <a:gd name="T47" fmla="*/ 25 h 146"/>
              <a:gd name="T48" fmla="*/ 109 w 170"/>
              <a:gd name="T49" fmla="*/ 12 h 146"/>
              <a:gd name="T50" fmla="*/ 61 w 170"/>
              <a:gd name="T51" fmla="*/ 12 h 146"/>
              <a:gd name="T52" fmla="*/ 61 w 170"/>
              <a:gd name="T53" fmla="*/ 25 h 146"/>
              <a:gd name="T54" fmla="*/ 170 w 170"/>
              <a:gd name="T55" fmla="*/ 46 h 146"/>
              <a:gd name="T56" fmla="*/ 170 w 170"/>
              <a:gd name="T57" fmla="*/ 124 h 146"/>
              <a:gd name="T58" fmla="*/ 164 w 170"/>
              <a:gd name="T59" fmla="*/ 139 h 146"/>
              <a:gd name="T60" fmla="*/ 149 w 170"/>
              <a:gd name="T61" fmla="*/ 146 h 146"/>
              <a:gd name="T62" fmla="*/ 143 w 170"/>
              <a:gd name="T63" fmla="*/ 146 h 146"/>
              <a:gd name="T64" fmla="*/ 143 w 170"/>
              <a:gd name="T65" fmla="*/ 25 h 146"/>
              <a:gd name="T66" fmla="*/ 149 w 170"/>
              <a:gd name="T67" fmla="*/ 25 h 146"/>
              <a:gd name="T68" fmla="*/ 164 w 170"/>
              <a:gd name="T69" fmla="*/ 31 h 146"/>
              <a:gd name="T70" fmla="*/ 170 w 170"/>
              <a:gd name="T71" fmla="*/ 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0" h="146">
                <a:moveTo>
                  <a:pt x="28" y="25"/>
                </a:moveTo>
                <a:cubicBezTo>
                  <a:pt x="28" y="146"/>
                  <a:pt x="28" y="146"/>
                  <a:pt x="28" y="146"/>
                </a:cubicBezTo>
                <a:cubicBezTo>
                  <a:pt x="22" y="146"/>
                  <a:pt x="22" y="146"/>
                  <a:pt x="22" y="146"/>
                </a:cubicBezTo>
                <a:cubicBezTo>
                  <a:pt x="16" y="146"/>
                  <a:pt x="11" y="143"/>
                  <a:pt x="7" y="139"/>
                </a:cubicBezTo>
                <a:cubicBezTo>
                  <a:pt x="2" y="135"/>
                  <a:pt x="0" y="130"/>
                  <a:pt x="0" y="124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0"/>
                  <a:pt x="2" y="35"/>
                  <a:pt x="7" y="31"/>
                </a:cubicBezTo>
                <a:cubicBezTo>
                  <a:pt x="11" y="27"/>
                  <a:pt x="16" y="25"/>
                  <a:pt x="22" y="25"/>
                </a:cubicBezTo>
                <a:lnTo>
                  <a:pt x="28" y="25"/>
                </a:lnTo>
                <a:close/>
                <a:moveTo>
                  <a:pt x="133" y="25"/>
                </a:moveTo>
                <a:cubicBezTo>
                  <a:pt x="133" y="146"/>
                  <a:pt x="133" y="146"/>
                  <a:pt x="133" y="146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7" y="25"/>
                  <a:pt x="37" y="25"/>
                  <a:pt x="37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9"/>
                  <a:pt x="49" y="9"/>
                  <a:pt x="49" y="9"/>
                </a:cubicBezTo>
                <a:cubicBezTo>
                  <a:pt x="49" y="7"/>
                  <a:pt x="50" y="5"/>
                  <a:pt x="51" y="3"/>
                </a:cubicBezTo>
                <a:cubicBezTo>
                  <a:pt x="53" y="1"/>
                  <a:pt x="55" y="0"/>
                  <a:pt x="58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5" y="0"/>
                  <a:pt x="117" y="1"/>
                  <a:pt x="119" y="3"/>
                </a:cubicBezTo>
                <a:cubicBezTo>
                  <a:pt x="120" y="5"/>
                  <a:pt x="121" y="7"/>
                  <a:pt x="121" y="9"/>
                </a:cubicBezTo>
                <a:cubicBezTo>
                  <a:pt x="121" y="25"/>
                  <a:pt x="121" y="25"/>
                  <a:pt x="121" y="25"/>
                </a:cubicBezTo>
                <a:lnTo>
                  <a:pt x="133" y="25"/>
                </a:lnTo>
                <a:close/>
                <a:moveTo>
                  <a:pt x="61" y="25"/>
                </a:moveTo>
                <a:cubicBezTo>
                  <a:pt x="109" y="25"/>
                  <a:pt x="109" y="25"/>
                  <a:pt x="109" y="25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61" y="12"/>
                  <a:pt x="61" y="12"/>
                  <a:pt x="61" y="12"/>
                </a:cubicBezTo>
                <a:lnTo>
                  <a:pt x="61" y="25"/>
                </a:lnTo>
                <a:close/>
                <a:moveTo>
                  <a:pt x="170" y="46"/>
                </a:moveTo>
                <a:cubicBezTo>
                  <a:pt x="170" y="124"/>
                  <a:pt x="170" y="124"/>
                  <a:pt x="170" y="124"/>
                </a:cubicBezTo>
                <a:cubicBezTo>
                  <a:pt x="170" y="130"/>
                  <a:pt x="168" y="135"/>
                  <a:pt x="164" y="139"/>
                </a:cubicBezTo>
                <a:cubicBezTo>
                  <a:pt x="159" y="143"/>
                  <a:pt x="154" y="146"/>
                  <a:pt x="149" y="146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3" y="25"/>
                  <a:pt x="143" y="25"/>
                  <a:pt x="143" y="25"/>
                </a:cubicBezTo>
                <a:cubicBezTo>
                  <a:pt x="149" y="25"/>
                  <a:pt x="149" y="25"/>
                  <a:pt x="149" y="25"/>
                </a:cubicBezTo>
                <a:cubicBezTo>
                  <a:pt x="154" y="25"/>
                  <a:pt x="159" y="27"/>
                  <a:pt x="164" y="31"/>
                </a:cubicBezTo>
                <a:cubicBezTo>
                  <a:pt x="168" y="35"/>
                  <a:pt x="170" y="40"/>
                  <a:pt x="170" y="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17" name="Freeform 220">
            <a:extLst>
              <a:ext uri="{FF2B5EF4-FFF2-40B4-BE49-F238E27FC236}">
                <a16:creationId xmlns:a16="http://schemas.microsoft.com/office/drawing/2014/main" id="{B9BBCC66-9C61-434F-A4D0-AEA97663E649}"/>
              </a:ext>
            </a:extLst>
          </p:cNvPr>
          <p:cNvSpPr>
            <a:spLocks noEditPoints="1"/>
          </p:cNvSpPr>
          <p:nvPr/>
        </p:nvSpPr>
        <p:spPr bwMode="auto">
          <a:xfrm>
            <a:off x="10190242" y="4188007"/>
            <a:ext cx="376051" cy="408595"/>
          </a:xfrm>
          <a:custGeom>
            <a:avLst/>
            <a:gdLst>
              <a:gd name="T0" fmla="*/ 157 w 157"/>
              <a:gd name="T1" fmla="*/ 133 h 170"/>
              <a:gd name="T2" fmla="*/ 153 w 157"/>
              <a:gd name="T3" fmla="*/ 142 h 170"/>
              <a:gd name="T4" fmla="*/ 145 w 157"/>
              <a:gd name="T5" fmla="*/ 145 h 170"/>
              <a:gd name="T6" fmla="*/ 102 w 157"/>
              <a:gd name="T7" fmla="*/ 145 h 170"/>
              <a:gd name="T8" fmla="*/ 95 w 157"/>
              <a:gd name="T9" fmla="*/ 163 h 170"/>
              <a:gd name="T10" fmla="*/ 78 w 157"/>
              <a:gd name="T11" fmla="*/ 170 h 170"/>
              <a:gd name="T12" fmla="*/ 61 w 157"/>
              <a:gd name="T13" fmla="*/ 163 h 170"/>
              <a:gd name="T14" fmla="*/ 54 w 157"/>
              <a:gd name="T15" fmla="*/ 145 h 170"/>
              <a:gd name="T16" fmla="*/ 12 w 157"/>
              <a:gd name="T17" fmla="*/ 145 h 170"/>
              <a:gd name="T18" fmla="*/ 3 w 157"/>
              <a:gd name="T19" fmla="*/ 142 h 170"/>
              <a:gd name="T20" fmla="*/ 0 w 157"/>
              <a:gd name="T21" fmla="*/ 133 h 170"/>
              <a:gd name="T22" fmla="*/ 8 w 157"/>
              <a:gd name="T23" fmla="*/ 125 h 170"/>
              <a:gd name="T24" fmla="*/ 16 w 157"/>
              <a:gd name="T25" fmla="*/ 114 h 170"/>
              <a:gd name="T26" fmla="*/ 23 w 157"/>
              <a:gd name="T27" fmla="*/ 99 h 170"/>
              <a:gd name="T28" fmla="*/ 28 w 157"/>
              <a:gd name="T29" fmla="*/ 79 h 170"/>
              <a:gd name="T30" fmla="*/ 30 w 157"/>
              <a:gd name="T31" fmla="*/ 55 h 170"/>
              <a:gd name="T32" fmla="*/ 41 w 157"/>
              <a:gd name="T33" fmla="*/ 28 h 170"/>
              <a:gd name="T34" fmla="*/ 70 w 157"/>
              <a:gd name="T35" fmla="*/ 13 h 170"/>
              <a:gd name="T36" fmla="*/ 69 w 157"/>
              <a:gd name="T37" fmla="*/ 9 h 170"/>
              <a:gd name="T38" fmla="*/ 72 w 157"/>
              <a:gd name="T39" fmla="*/ 3 h 170"/>
              <a:gd name="T40" fmla="*/ 78 w 157"/>
              <a:gd name="T41" fmla="*/ 0 h 170"/>
              <a:gd name="T42" fmla="*/ 85 w 157"/>
              <a:gd name="T43" fmla="*/ 3 h 170"/>
              <a:gd name="T44" fmla="*/ 87 w 157"/>
              <a:gd name="T45" fmla="*/ 9 h 170"/>
              <a:gd name="T46" fmla="*/ 87 w 157"/>
              <a:gd name="T47" fmla="*/ 13 h 170"/>
              <a:gd name="T48" fmla="*/ 116 w 157"/>
              <a:gd name="T49" fmla="*/ 28 h 170"/>
              <a:gd name="T50" fmla="*/ 127 w 157"/>
              <a:gd name="T51" fmla="*/ 55 h 170"/>
              <a:gd name="T52" fmla="*/ 128 w 157"/>
              <a:gd name="T53" fmla="*/ 79 h 170"/>
              <a:gd name="T54" fmla="*/ 133 w 157"/>
              <a:gd name="T55" fmla="*/ 99 h 170"/>
              <a:gd name="T56" fmla="*/ 140 w 157"/>
              <a:gd name="T57" fmla="*/ 114 h 170"/>
              <a:gd name="T58" fmla="*/ 148 w 157"/>
              <a:gd name="T59" fmla="*/ 125 h 170"/>
              <a:gd name="T60" fmla="*/ 157 w 157"/>
              <a:gd name="T61" fmla="*/ 133 h 170"/>
              <a:gd name="T62" fmla="*/ 17 w 157"/>
              <a:gd name="T63" fmla="*/ 133 h 170"/>
              <a:gd name="T64" fmla="*/ 140 w 157"/>
              <a:gd name="T65" fmla="*/ 133 h 170"/>
              <a:gd name="T66" fmla="*/ 115 w 157"/>
              <a:gd name="T67" fmla="*/ 55 h 170"/>
              <a:gd name="T68" fmla="*/ 112 w 157"/>
              <a:gd name="T69" fmla="*/ 45 h 170"/>
              <a:gd name="T70" fmla="*/ 106 w 157"/>
              <a:gd name="T71" fmla="*/ 35 h 170"/>
              <a:gd name="T72" fmla="*/ 94 w 157"/>
              <a:gd name="T73" fmla="*/ 27 h 170"/>
              <a:gd name="T74" fmla="*/ 78 w 157"/>
              <a:gd name="T75" fmla="*/ 24 h 170"/>
              <a:gd name="T76" fmla="*/ 62 w 157"/>
              <a:gd name="T77" fmla="*/ 27 h 170"/>
              <a:gd name="T78" fmla="*/ 51 w 157"/>
              <a:gd name="T79" fmla="*/ 35 h 170"/>
              <a:gd name="T80" fmla="*/ 44 w 157"/>
              <a:gd name="T81" fmla="*/ 45 h 170"/>
              <a:gd name="T82" fmla="*/ 42 w 157"/>
              <a:gd name="T83" fmla="*/ 55 h 170"/>
              <a:gd name="T84" fmla="*/ 17 w 157"/>
              <a:gd name="T85" fmla="*/ 133 h 170"/>
              <a:gd name="T86" fmla="*/ 80 w 157"/>
              <a:gd name="T87" fmla="*/ 161 h 170"/>
              <a:gd name="T88" fmla="*/ 78 w 157"/>
              <a:gd name="T89" fmla="*/ 159 h 170"/>
              <a:gd name="T90" fmla="*/ 69 w 157"/>
              <a:gd name="T91" fmla="*/ 155 h 170"/>
              <a:gd name="T92" fmla="*/ 65 w 157"/>
              <a:gd name="T93" fmla="*/ 145 h 170"/>
              <a:gd name="T94" fmla="*/ 63 w 157"/>
              <a:gd name="T95" fmla="*/ 144 h 170"/>
              <a:gd name="T96" fmla="*/ 62 w 157"/>
              <a:gd name="T97" fmla="*/ 145 h 170"/>
              <a:gd name="T98" fmla="*/ 66 w 157"/>
              <a:gd name="T99" fmla="*/ 157 h 170"/>
              <a:gd name="T100" fmla="*/ 78 w 157"/>
              <a:gd name="T101" fmla="*/ 162 h 170"/>
              <a:gd name="T102" fmla="*/ 80 w 157"/>
              <a:gd name="T103" fmla="*/ 16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7" h="170">
                <a:moveTo>
                  <a:pt x="157" y="133"/>
                </a:moveTo>
                <a:cubicBezTo>
                  <a:pt x="157" y="137"/>
                  <a:pt x="156" y="139"/>
                  <a:pt x="153" y="142"/>
                </a:cubicBezTo>
                <a:cubicBezTo>
                  <a:pt x="151" y="144"/>
                  <a:pt x="148" y="145"/>
                  <a:pt x="145" y="145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02" y="152"/>
                  <a:pt x="100" y="158"/>
                  <a:pt x="95" y="163"/>
                </a:cubicBezTo>
                <a:cubicBezTo>
                  <a:pt x="91" y="167"/>
                  <a:pt x="85" y="170"/>
                  <a:pt x="78" y="170"/>
                </a:cubicBezTo>
                <a:cubicBezTo>
                  <a:pt x="72" y="170"/>
                  <a:pt x="66" y="167"/>
                  <a:pt x="61" y="163"/>
                </a:cubicBezTo>
                <a:cubicBezTo>
                  <a:pt x="56" y="158"/>
                  <a:pt x="54" y="152"/>
                  <a:pt x="54" y="145"/>
                </a:cubicBezTo>
                <a:cubicBezTo>
                  <a:pt x="12" y="145"/>
                  <a:pt x="12" y="145"/>
                  <a:pt x="12" y="145"/>
                </a:cubicBezTo>
                <a:cubicBezTo>
                  <a:pt x="8" y="145"/>
                  <a:pt x="6" y="144"/>
                  <a:pt x="3" y="142"/>
                </a:cubicBezTo>
                <a:cubicBezTo>
                  <a:pt x="1" y="139"/>
                  <a:pt x="0" y="137"/>
                  <a:pt x="0" y="133"/>
                </a:cubicBezTo>
                <a:cubicBezTo>
                  <a:pt x="3" y="131"/>
                  <a:pt x="6" y="128"/>
                  <a:pt x="8" y="125"/>
                </a:cubicBezTo>
                <a:cubicBezTo>
                  <a:pt x="11" y="122"/>
                  <a:pt x="13" y="118"/>
                  <a:pt x="16" y="114"/>
                </a:cubicBezTo>
                <a:cubicBezTo>
                  <a:pt x="19" y="109"/>
                  <a:pt x="21" y="104"/>
                  <a:pt x="23" y="99"/>
                </a:cubicBezTo>
                <a:cubicBezTo>
                  <a:pt x="25" y="93"/>
                  <a:pt x="27" y="87"/>
                  <a:pt x="28" y="79"/>
                </a:cubicBezTo>
                <a:cubicBezTo>
                  <a:pt x="29" y="72"/>
                  <a:pt x="30" y="63"/>
                  <a:pt x="30" y="55"/>
                </a:cubicBezTo>
                <a:cubicBezTo>
                  <a:pt x="30" y="45"/>
                  <a:pt x="33" y="36"/>
                  <a:pt x="41" y="28"/>
                </a:cubicBezTo>
                <a:cubicBezTo>
                  <a:pt x="48" y="20"/>
                  <a:pt x="58" y="15"/>
                  <a:pt x="70" y="13"/>
                </a:cubicBezTo>
                <a:cubicBezTo>
                  <a:pt x="69" y="12"/>
                  <a:pt x="69" y="11"/>
                  <a:pt x="69" y="9"/>
                </a:cubicBezTo>
                <a:cubicBezTo>
                  <a:pt x="69" y="7"/>
                  <a:pt x="70" y="5"/>
                  <a:pt x="72" y="3"/>
                </a:cubicBezTo>
                <a:cubicBezTo>
                  <a:pt x="74" y="1"/>
                  <a:pt x="76" y="0"/>
                  <a:pt x="78" y="0"/>
                </a:cubicBezTo>
                <a:cubicBezTo>
                  <a:pt x="81" y="0"/>
                  <a:pt x="83" y="1"/>
                  <a:pt x="85" y="3"/>
                </a:cubicBezTo>
                <a:cubicBezTo>
                  <a:pt x="86" y="5"/>
                  <a:pt x="87" y="7"/>
                  <a:pt x="87" y="9"/>
                </a:cubicBezTo>
                <a:cubicBezTo>
                  <a:pt x="87" y="11"/>
                  <a:pt x="87" y="12"/>
                  <a:pt x="87" y="13"/>
                </a:cubicBezTo>
                <a:cubicBezTo>
                  <a:pt x="99" y="15"/>
                  <a:pt x="108" y="20"/>
                  <a:pt x="116" y="28"/>
                </a:cubicBezTo>
                <a:cubicBezTo>
                  <a:pt x="123" y="36"/>
                  <a:pt x="127" y="45"/>
                  <a:pt x="127" y="55"/>
                </a:cubicBezTo>
                <a:cubicBezTo>
                  <a:pt x="127" y="63"/>
                  <a:pt x="127" y="72"/>
                  <a:pt x="128" y="79"/>
                </a:cubicBezTo>
                <a:cubicBezTo>
                  <a:pt x="130" y="87"/>
                  <a:pt x="131" y="93"/>
                  <a:pt x="133" y="99"/>
                </a:cubicBezTo>
                <a:cubicBezTo>
                  <a:pt x="135" y="104"/>
                  <a:pt x="137" y="109"/>
                  <a:pt x="140" y="114"/>
                </a:cubicBezTo>
                <a:cubicBezTo>
                  <a:pt x="143" y="118"/>
                  <a:pt x="146" y="122"/>
                  <a:pt x="148" y="125"/>
                </a:cubicBezTo>
                <a:cubicBezTo>
                  <a:pt x="151" y="128"/>
                  <a:pt x="154" y="131"/>
                  <a:pt x="157" y="133"/>
                </a:cubicBezTo>
                <a:close/>
                <a:moveTo>
                  <a:pt x="17" y="133"/>
                </a:moveTo>
                <a:cubicBezTo>
                  <a:pt x="140" y="133"/>
                  <a:pt x="140" y="133"/>
                  <a:pt x="140" y="133"/>
                </a:cubicBezTo>
                <a:cubicBezTo>
                  <a:pt x="123" y="114"/>
                  <a:pt x="115" y="88"/>
                  <a:pt x="115" y="55"/>
                </a:cubicBezTo>
                <a:cubicBezTo>
                  <a:pt x="115" y="51"/>
                  <a:pt x="114" y="48"/>
                  <a:pt x="112" y="45"/>
                </a:cubicBezTo>
                <a:cubicBezTo>
                  <a:pt x="111" y="41"/>
                  <a:pt x="109" y="38"/>
                  <a:pt x="106" y="35"/>
                </a:cubicBezTo>
                <a:cubicBezTo>
                  <a:pt x="103" y="32"/>
                  <a:pt x="99" y="29"/>
                  <a:pt x="94" y="27"/>
                </a:cubicBezTo>
                <a:cubicBezTo>
                  <a:pt x="89" y="25"/>
                  <a:pt x="84" y="24"/>
                  <a:pt x="78" y="24"/>
                </a:cubicBezTo>
                <a:cubicBezTo>
                  <a:pt x="72" y="24"/>
                  <a:pt x="67" y="25"/>
                  <a:pt x="62" y="27"/>
                </a:cubicBezTo>
                <a:cubicBezTo>
                  <a:pt x="57" y="29"/>
                  <a:pt x="54" y="32"/>
                  <a:pt x="51" y="35"/>
                </a:cubicBezTo>
                <a:cubicBezTo>
                  <a:pt x="48" y="38"/>
                  <a:pt x="46" y="41"/>
                  <a:pt x="44" y="45"/>
                </a:cubicBezTo>
                <a:cubicBezTo>
                  <a:pt x="43" y="48"/>
                  <a:pt x="42" y="51"/>
                  <a:pt x="42" y="55"/>
                </a:cubicBezTo>
                <a:cubicBezTo>
                  <a:pt x="42" y="88"/>
                  <a:pt x="34" y="114"/>
                  <a:pt x="17" y="133"/>
                </a:cubicBezTo>
                <a:close/>
                <a:moveTo>
                  <a:pt x="80" y="161"/>
                </a:moveTo>
                <a:cubicBezTo>
                  <a:pt x="80" y="160"/>
                  <a:pt x="79" y="159"/>
                  <a:pt x="78" y="159"/>
                </a:cubicBezTo>
                <a:cubicBezTo>
                  <a:pt x="74" y="159"/>
                  <a:pt x="71" y="158"/>
                  <a:pt x="69" y="155"/>
                </a:cubicBezTo>
                <a:cubicBezTo>
                  <a:pt x="66" y="152"/>
                  <a:pt x="65" y="149"/>
                  <a:pt x="65" y="145"/>
                </a:cubicBezTo>
                <a:cubicBezTo>
                  <a:pt x="65" y="144"/>
                  <a:pt x="64" y="144"/>
                  <a:pt x="63" y="144"/>
                </a:cubicBezTo>
                <a:cubicBezTo>
                  <a:pt x="62" y="144"/>
                  <a:pt x="62" y="144"/>
                  <a:pt x="62" y="145"/>
                </a:cubicBezTo>
                <a:cubicBezTo>
                  <a:pt x="62" y="150"/>
                  <a:pt x="63" y="154"/>
                  <a:pt x="66" y="157"/>
                </a:cubicBezTo>
                <a:cubicBezTo>
                  <a:pt x="70" y="160"/>
                  <a:pt x="74" y="162"/>
                  <a:pt x="78" y="162"/>
                </a:cubicBezTo>
                <a:cubicBezTo>
                  <a:pt x="79" y="162"/>
                  <a:pt x="80" y="162"/>
                  <a:pt x="80" y="1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18" name="Freeform 221">
            <a:extLst>
              <a:ext uri="{FF2B5EF4-FFF2-40B4-BE49-F238E27FC236}">
                <a16:creationId xmlns:a16="http://schemas.microsoft.com/office/drawing/2014/main" id="{B1000880-CBD7-45E0-B031-F7E6DB1D54F6}"/>
              </a:ext>
            </a:extLst>
          </p:cNvPr>
          <p:cNvSpPr>
            <a:spLocks noEditPoints="1"/>
          </p:cNvSpPr>
          <p:nvPr/>
        </p:nvSpPr>
        <p:spPr bwMode="auto">
          <a:xfrm>
            <a:off x="10689235" y="4245862"/>
            <a:ext cx="419443" cy="321814"/>
          </a:xfrm>
          <a:custGeom>
            <a:avLst/>
            <a:gdLst>
              <a:gd name="T0" fmla="*/ 0 w 175"/>
              <a:gd name="T1" fmla="*/ 109 h 134"/>
              <a:gd name="T2" fmla="*/ 169 w 175"/>
              <a:gd name="T3" fmla="*/ 109 h 134"/>
              <a:gd name="T4" fmla="*/ 162 w 175"/>
              <a:gd name="T5" fmla="*/ 126 h 134"/>
              <a:gd name="T6" fmla="*/ 145 w 175"/>
              <a:gd name="T7" fmla="*/ 134 h 134"/>
              <a:gd name="T8" fmla="*/ 24 w 175"/>
              <a:gd name="T9" fmla="*/ 134 h 134"/>
              <a:gd name="T10" fmla="*/ 7 w 175"/>
              <a:gd name="T11" fmla="*/ 126 h 134"/>
              <a:gd name="T12" fmla="*/ 0 w 175"/>
              <a:gd name="T13" fmla="*/ 109 h 134"/>
              <a:gd name="T14" fmla="*/ 165 w 175"/>
              <a:gd name="T15" fmla="*/ 11 h 134"/>
              <a:gd name="T16" fmla="*/ 175 w 175"/>
              <a:gd name="T17" fmla="*/ 37 h 134"/>
              <a:gd name="T18" fmla="*/ 165 w 175"/>
              <a:gd name="T19" fmla="*/ 62 h 134"/>
              <a:gd name="T20" fmla="*/ 139 w 175"/>
              <a:gd name="T21" fmla="*/ 73 h 134"/>
              <a:gd name="T22" fmla="*/ 133 w 175"/>
              <a:gd name="T23" fmla="*/ 73 h 134"/>
              <a:gd name="T24" fmla="*/ 133 w 175"/>
              <a:gd name="T25" fmla="*/ 76 h 134"/>
              <a:gd name="T26" fmla="*/ 127 w 175"/>
              <a:gd name="T27" fmla="*/ 91 h 134"/>
              <a:gd name="T28" fmla="*/ 112 w 175"/>
              <a:gd name="T29" fmla="*/ 97 h 134"/>
              <a:gd name="T30" fmla="*/ 45 w 175"/>
              <a:gd name="T31" fmla="*/ 97 h 134"/>
              <a:gd name="T32" fmla="*/ 30 w 175"/>
              <a:gd name="T33" fmla="*/ 91 h 134"/>
              <a:gd name="T34" fmla="*/ 24 w 175"/>
              <a:gd name="T35" fmla="*/ 76 h 134"/>
              <a:gd name="T36" fmla="*/ 24 w 175"/>
              <a:gd name="T37" fmla="*/ 6 h 134"/>
              <a:gd name="T38" fmla="*/ 26 w 175"/>
              <a:gd name="T39" fmla="*/ 2 h 134"/>
              <a:gd name="T40" fmla="*/ 30 w 175"/>
              <a:gd name="T41" fmla="*/ 0 h 134"/>
              <a:gd name="T42" fmla="*/ 139 w 175"/>
              <a:gd name="T43" fmla="*/ 0 h 134"/>
              <a:gd name="T44" fmla="*/ 165 w 175"/>
              <a:gd name="T45" fmla="*/ 11 h 134"/>
              <a:gd name="T46" fmla="*/ 152 w 175"/>
              <a:gd name="T47" fmla="*/ 50 h 134"/>
              <a:gd name="T48" fmla="*/ 157 w 175"/>
              <a:gd name="T49" fmla="*/ 37 h 134"/>
              <a:gd name="T50" fmla="*/ 152 w 175"/>
              <a:gd name="T51" fmla="*/ 24 h 134"/>
              <a:gd name="T52" fmla="*/ 139 w 175"/>
              <a:gd name="T53" fmla="*/ 19 h 134"/>
              <a:gd name="T54" fmla="*/ 133 w 175"/>
              <a:gd name="T55" fmla="*/ 19 h 134"/>
              <a:gd name="T56" fmla="*/ 133 w 175"/>
              <a:gd name="T57" fmla="*/ 55 h 134"/>
              <a:gd name="T58" fmla="*/ 139 w 175"/>
              <a:gd name="T59" fmla="*/ 55 h 134"/>
              <a:gd name="T60" fmla="*/ 152 w 175"/>
              <a:gd name="T61" fmla="*/ 5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5" h="134">
                <a:moveTo>
                  <a:pt x="0" y="109"/>
                </a:moveTo>
                <a:cubicBezTo>
                  <a:pt x="169" y="109"/>
                  <a:pt x="169" y="109"/>
                  <a:pt x="169" y="109"/>
                </a:cubicBezTo>
                <a:cubicBezTo>
                  <a:pt x="169" y="116"/>
                  <a:pt x="167" y="122"/>
                  <a:pt x="162" y="126"/>
                </a:cubicBezTo>
                <a:cubicBezTo>
                  <a:pt x="157" y="131"/>
                  <a:pt x="152" y="134"/>
                  <a:pt x="145" y="134"/>
                </a:cubicBezTo>
                <a:cubicBezTo>
                  <a:pt x="24" y="134"/>
                  <a:pt x="24" y="134"/>
                  <a:pt x="24" y="134"/>
                </a:cubicBezTo>
                <a:cubicBezTo>
                  <a:pt x="17" y="134"/>
                  <a:pt x="11" y="131"/>
                  <a:pt x="7" y="126"/>
                </a:cubicBezTo>
                <a:cubicBezTo>
                  <a:pt x="2" y="122"/>
                  <a:pt x="0" y="116"/>
                  <a:pt x="0" y="109"/>
                </a:cubicBezTo>
                <a:close/>
                <a:moveTo>
                  <a:pt x="165" y="11"/>
                </a:moveTo>
                <a:cubicBezTo>
                  <a:pt x="172" y="18"/>
                  <a:pt x="175" y="27"/>
                  <a:pt x="175" y="37"/>
                </a:cubicBezTo>
                <a:cubicBezTo>
                  <a:pt x="175" y="47"/>
                  <a:pt x="172" y="55"/>
                  <a:pt x="165" y="62"/>
                </a:cubicBezTo>
                <a:cubicBezTo>
                  <a:pt x="157" y="69"/>
                  <a:pt x="149" y="73"/>
                  <a:pt x="139" y="73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33" y="76"/>
                  <a:pt x="133" y="76"/>
                  <a:pt x="133" y="76"/>
                </a:cubicBezTo>
                <a:cubicBezTo>
                  <a:pt x="133" y="82"/>
                  <a:pt x="131" y="87"/>
                  <a:pt x="127" y="91"/>
                </a:cubicBezTo>
                <a:cubicBezTo>
                  <a:pt x="122" y="95"/>
                  <a:pt x="117" y="97"/>
                  <a:pt x="112" y="97"/>
                </a:cubicBezTo>
                <a:cubicBezTo>
                  <a:pt x="45" y="97"/>
                  <a:pt x="45" y="97"/>
                  <a:pt x="45" y="97"/>
                </a:cubicBezTo>
                <a:cubicBezTo>
                  <a:pt x="39" y="97"/>
                  <a:pt x="34" y="95"/>
                  <a:pt x="30" y="91"/>
                </a:cubicBezTo>
                <a:cubicBezTo>
                  <a:pt x="26" y="87"/>
                  <a:pt x="24" y="82"/>
                  <a:pt x="24" y="7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5"/>
                  <a:pt x="24" y="3"/>
                  <a:pt x="26" y="2"/>
                </a:cubicBezTo>
                <a:cubicBezTo>
                  <a:pt x="27" y="1"/>
                  <a:pt x="28" y="0"/>
                  <a:pt x="30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9" y="0"/>
                  <a:pt x="157" y="4"/>
                  <a:pt x="165" y="11"/>
                </a:cubicBezTo>
                <a:close/>
                <a:moveTo>
                  <a:pt x="152" y="50"/>
                </a:moveTo>
                <a:cubicBezTo>
                  <a:pt x="155" y="46"/>
                  <a:pt x="157" y="42"/>
                  <a:pt x="157" y="37"/>
                </a:cubicBezTo>
                <a:cubicBezTo>
                  <a:pt x="157" y="32"/>
                  <a:pt x="155" y="27"/>
                  <a:pt x="152" y="24"/>
                </a:cubicBezTo>
                <a:cubicBezTo>
                  <a:pt x="148" y="20"/>
                  <a:pt x="144" y="19"/>
                  <a:pt x="139" y="19"/>
                </a:cubicBezTo>
                <a:cubicBezTo>
                  <a:pt x="133" y="19"/>
                  <a:pt x="133" y="19"/>
                  <a:pt x="133" y="19"/>
                </a:cubicBezTo>
                <a:cubicBezTo>
                  <a:pt x="133" y="55"/>
                  <a:pt x="133" y="55"/>
                  <a:pt x="133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44" y="55"/>
                  <a:pt x="148" y="53"/>
                  <a:pt x="152" y="5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19" name="Freeform 222">
            <a:extLst>
              <a:ext uri="{FF2B5EF4-FFF2-40B4-BE49-F238E27FC236}">
                <a16:creationId xmlns:a16="http://schemas.microsoft.com/office/drawing/2014/main" id="{BF984820-FDE5-4D3D-9BF6-D941AED2DADE}"/>
              </a:ext>
            </a:extLst>
          </p:cNvPr>
          <p:cNvSpPr>
            <a:spLocks noEditPoints="1"/>
          </p:cNvSpPr>
          <p:nvPr/>
        </p:nvSpPr>
        <p:spPr bwMode="auto">
          <a:xfrm>
            <a:off x="11231615" y="4188007"/>
            <a:ext cx="318198" cy="408595"/>
          </a:xfrm>
          <a:custGeom>
            <a:avLst/>
            <a:gdLst>
              <a:gd name="T0" fmla="*/ 60 w 133"/>
              <a:gd name="T1" fmla="*/ 6 h 170"/>
              <a:gd name="T2" fmla="*/ 60 w 133"/>
              <a:gd name="T3" fmla="*/ 67 h 170"/>
              <a:gd name="T4" fmla="*/ 57 w 133"/>
              <a:gd name="T5" fmla="*/ 77 h 170"/>
              <a:gd name="T6" fmla="*/ 48 w 133"/>
              <a:gd name="T7" fmla="*/ 84 h 170"/>
              <a:gd name="T8" fmla="*/ 48 w 133"/>
              <a:gd name="T9" fmla="*/ 158 h 170"/>
              <a:gd name="T10" fmla="*/ 45 w 133"/>
              <a:gd name="T11" fmla="*/ 166 h 170"/>
              <a:gd name="T12" fmla="*/ 36 w 133"/>
              <a:gd name="T13" fmla="*/ 170 h 170"/>
              <a:gd name="T14" fmla="*/ 24 w 133"/>
              <a:gd name="T15" fmla="*/ 170 h 170"/>
              <a:gd name="T16" fmla="*/ 16 w 133"/>
              <a:gd name="T17" fmla="*/ 166 h 170"/>
              <a:gd name="T18" fmla="*/ 12 w 133"/>
              <a:gd name="T19" fmla="*/ 158 h 170"/>
              <a:gd name="T20" fmla="*/ 12 w 133"/>
              <a:gd name="T21" fmla="*/ 84 h 170"/>
              <a:gd name="T22" fmla="*/ 3 w 133"/>
              <a:gd name="T23" fmla="*/ 77 h 170"/>
              <a:gd name="T24" fmla="*/ 0 w 133"/>
              <a:gd name="T25" fmla="*/ 67 h 170"/>
              <a:gd name="T26" fmla="*/ 0 w 133"/>
              <a:gd name="T27" fmla="*/ 6 h 170"/>
              <a:gd name="T28" fmla="*/ 2 w 133"/>
              <a:gd name="T29" fmla="*/ 2 h 170"/>
              <a:gd name="T30" fmla="*/ 6 w 133"/>
              <a:gd name="T31" fmla="*/ 0 h 170"/>
              <a:gd name="T32" fmla="*/ 10 w 133"/>
              <a:gd name="T33" fmla="*/ 2 h 170"/>
              <a:gd name="T34" fmla="*/ 12 w 133"/>
              <a:gd name="T35" fmla="*/ 6 h 170"/>
              <a:gd name="T36" fmla="*/ 12 w 133"/>
              <a:gd name="T37" fmla="*/ 46 h 170"/>
              <a:gd name="T38" fmla="*/ 14 w 133"/>
              <a:gd name="T39" fmla="*/ 50 h 170"/>
              <a:gd name="T40" fmla="*/ 18 w 133"/>
              <a:gd name="T41" fmla="*/ 52 h 170"/>
              <a:gd name="T42" fmla="*/ 22 w 133"/>
              <a:gd name="T43" fmla="*/ 50 h 170"/>
              <a:gd name="T44" fmla="*/ 24 w 133"/>
              <a:gd name="T45" fmla="*/ 46 h 170"/>
              <a:gd name="T46" fmla="*/ 24 w 133"/>
              <a:gd name="T47" fmla="*/ 6 h 170"/>
              <a:gd name="T48" fmla="*/ 26 w 133"/>
              <a:gd name="T49" fmla="*/ 2 h 170"/>
              <a:gd name="T50" fmla="*/ 30 w 133"/>
              <a:gd name="T51" fmla="*/ 0 h 170"/>
              <a:gd name="T52" fmla="*/ 34 w 133"/>
              <a:gd name="T53" fmla="*/ 2 h 170"/>
              <a:gd name="T54" fmla="*/ 36 w 133"/>
              <a:gd name="T55" fmla="*/ 6 h 170"/>
              <a:gd name="T56" fmla="*/ 36 w 133"/>
              <a:gd name="T57" fmla="*/ 46 h 170"/>
              <a:gd name="T58" fmla="*/ 38 w 133"/>
              <a:gd name="T59" fmla="*/ 50 h 170"/>
              <a:gd name="T60" fmla="*/ 42 w 133"/>
              <a:gd name="T61" fmla="*/ 52 h 170"/>
              <a:gd name="T62" fmla="*/ 47 w 133"/>
              <a:gd name="T63" fmla="*/ 50 h 170"/>
              <a:gd name="T64" fmla="*/ 48 w 133"/>
              <a:gd name="T65" fmla="*/ 46 h 170"/>
              <a:gd name="T66" fmla="*/ 48 w 133"/>
              <a:gd name="T67" fmla="*/ 6 h 170"/>
              <a:gd name="T68" fmla="*/ 50 w 133"/>
              <a:gd name="T69" fmla="*/ 2 h 170"/>
              <a:gd name="T70" fmla="*/ 54 w 133"/>
              <a:gd name="T71" fmla="*/ 0 h 170"/>
              <a:gd name="T72" fmla="*/ 59 w 133"/>
              <a:gd name="T73" fmla="*/ 2 h 170"/>
              <a:gd name="T74" fmla="*/ 60 w 133"/>
              <a:gd name="T75" fmla="*/ 6 h 170"/>
              <a:gd name="T76" fmla="*/ 133 w 133"/>
              <a:gd name="T77" fmla="*/ 6 h 170"/>
              <a:gd name="T78" fmla="*/ 133 w 133"/>
              <a:gd name="T79" fmla="*/ 158 h 170"/>
              <a:gd name="T80" fmla="*/ 129 w 133"/>
              <a:gd name="T81" fmla="*/ 166 h 170"/>
              <a:gd name="T82" fmla="*/ 121 w 133"/>
              <a:gd name="T83" fmla="*/ 170 h 170"/>
              <a:gd name="T84" fmla="*/ 109 w 133"/>
              <a:gd name="T85" fmla="*/ 170 h 170"/>
              <a:gd name="T86" fmla="*/ 100 w 133"/>
              <a:gd name="T87" fmla="*/ 166 h 170"/>
              <a:gd name="T88" fmla="*/ 97 w 133"/>
              <a:gd name="T89" fmla="*/ 158 h 170"/>
              <a:gd name="T90" fmla="*/ 97 w 133"/>
              <a:gd name="T91" fmla="*/ 109 h 170"/>
              <a:gd name="T92" fmla="*/ 76 w 133"/>
              <a:gd name="T93" fmla="*/ 109 h 170"/>
              <a:gd name="T94" fmla="*/ 73 w 133"/>
              <a:gd name="T95" fmla="*/ 108 h 170"/>
              <a:gd name="T96" fmla="*/ 73 w 133"/>
              <a:gd name="T97" fmla="*/ 106 h 170"/>
              <a:gd name="T98" fmla="*/ 73 w 133"/>
              <a:gd name="T99" fmla="*/ 30 h 170"/>
              <a:gd name="T100" fmla="*/ 81 w 133"/>
              <a:gd name="T101" fmla="*/ 9 h 170"/>
              <a:gd name="T102" fmla="*/ 103 w 133"/>
              <a:gd name="T103" fmla="*/ 0 h 170"/>
              <a:gd name="T104" fmla="*/ 127 w 133"/>
              <a:gd name="T105" fmla="*/ 0 h 170"/>
              <a:gd name="T106" fmla="*/ 131 w 133"/>
              <a:gd name="T107" fmla="*/ 2 h 170"/>
              <a:gd name="T108" fmla="*/ 133 w 133"/>
              <a:gd name="T109" fmla="*/ 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3" h="170">
                <a:moveTo>
                  <a:pt x="60" y="6"/>
                </a:moveTo>
                <a:cubicBezTo>
                  <a:pt x="60" y="67"/>
                  <a:pt x="60" y="67"/>
                  <a:pt x="60" y="67"/>
                </a:cubicBezTo>
                <a:cubicBezTo>
                  <a:pt x="60" y="71"/>
                  <a:pt x="59" y="74"/>
                  <a:pt x="57" y="77"/>
                </a:cubicBezTo>
                <a:cubicBezTo>
                  <a:pt x="55" y="80"/>
                  <a:pt x="52" y="83"/>
                  <a:pt x="48" y="84"/>
                </a:cubicBezTo>
                <a:cubicBezTo>
                  <a:pt x="48" y="158"/>
                  <a:pt x="48" y="158"/>
                  <a:pt x="48" y="158"/>
                </a:cubicBezTo>
                <a:cubicBezTo>
                  <a:pt x="48" y="161"/>
                  <a:pt x="47" y="164"/>
                  <a:pt x="45" y="166"/>
                </a:cubicBezTo>
                <a:cubicBezTo>
                  <a:pt x="42" y="168"/>
                  <a:pt x="39" y="170"/>
                  <a:pt x="36" y="170"/>
                </a:cubicBezTo>
                <a:cubicBezTo>
                  <a:pt x="24" y="170"/>
                  <a:pt x="24" y="170"/>
                  <a:pt x="24" y="170"/>
                </a:cubicBezTo>
                <a:cubicBezTo>
                  <a:pt x="21" y="170"/>
                  <a:pt x="18" y="168"/>
                  <a:pt x="16" y="166"/>
                </a:cubicBezTo>
                <a:cubicBezTo>
                  <a:pt x="13" y="164"/>
                  <a:pt x="12" y="161"/>
                  <a:pt x="12" y="158"/>
                </a:cubicBezTo>
                <a:cubicBezTo>
                  <a:pt x="12" y="84"/>
                  <a:pt x="12" y="84"/>
                  <a:pt x="12" y="84"/>
                </a:cubicBezTo>
                <a:cubicBezTo>
                  <a:pt x="8" y="83"/>
                  <a:pt x="6" y="80"/>
                  <a:pt x="3" y="77"/>
                </a:cubicBezTo>
                <a:cubicBezTo>
                  <a:pt x="1" y="74"/>
                  <a:pt x="0" y="71"/>
                  <a:pt x="0" y="67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8" y="0"/>
                  <a:pt x="9" y="1"/>
                  <a:pt x="10" y="2"/>
                </a:cubicBezTo>
                <a:cubicBezTo>
                  <a:pt x="11" y="3"/>
                  <a:pt x="12" y="5"/>
                  <a:pt x="12" y="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7"/>
                  <a:pt x="13" y="49"/>
                  <a:pt x="14" y="50"/>
                </a:cubicBezTo>
                <a:cubicBezTo>
                  <a:pt x="15" y="51"/>
                  <a:pt x="16" y="52"/>
                  <a:pt x="18" y="52"/>
                </a:cubicBezTo>
                <a:cubicBezTo>
                  <a:pt x="20" y="52"/>
                  <a:pt x="21" y="51"/>
                  <a:pt x="22" y="50"/>
                </a:cubicBezTo>
                <a:cubicBezTo>
                  <a:pt x="24" y="49"/>
                  <a:pt x="24" y="47"/>
                  <a:pt x="24" y="4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5"/>
                  <a:pt x="25" y="3"/>
                  <a:pt x="26" y="2"/>
                </a:cubicBezTo>
                <a:cubicBezTo>
                  <a:pt x="27" y="1"/>
                  <a:pt x="29" y="0"/>
                  <a:pt x="30" y="0"/>
                </a:cubicBezTo>
                <a:cubicBezTo>
                  <a:pt x="32" y="0"/>
                  <a:pt x="33" y="1"/>
                  <a:pt x="34" y="2"/>
                </a:cubicBezTo>
                <a:cubicBezTo>
                  <a:pt x="36" y="3"/>
                  <a:pt x="36" y="5"/>
                  <a:pt x="36" y="6"/>
                </a:cubicBezTo>
                <a:cubicBezTo>
                  <a:pt x="36" y="46"/>
                  <a:pt x="36" y="46"/>
                  <a:pt x="36" y="46"/>
                </a:cubicBezTo>
                <a:cubicBezTo>
                  <a:pt x="36" y="47"/>
                  <a:pt x="37" y="49"/>
                  <a:pt x="38" y="50"/>
                </a:cubicBezTo>
                <a:cubicBezTo>
                  <a:pt x="39" y="51"/>
                  <a:pt x="41" y="52"/>
                  <a:pt x="42" y="52"/>
                </a:cubicBezTo>
                <a:cubicBezTo>
                  <a:pt x="44" y="52"/>
                  <a:pt x="45" y="51"/>
                  <a:pt x="47" y="50"/>
                </a:cubicBezTo>
                <a:cubicBezTo>
                  <a:pt x="48" y="49"/>
                  <a:pt x="48" y="47"/>
                  <a:pt x="48" y="4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5"/>
                  <a:pt x="49" y="3"/>
                  <a:pt x="50" y="2"/>
                </a:cubicBezTo>
                <a:cubicBezTo>
                  <a:pt x="51" y="1"/>
                  <a:pt x="53" y="0"/>
                  <a:pt x="54" y="0"/>
                </a:cubicBezTo>
                <a:cubicBezTo>
                  <a:pt x="56" y="0"/>
                  <a:pt x="57" y="1"/>
                  <a:pt x="59" y="2"/>
                </a:cubicBezTo>
                <a:cubicBezTo>
                  <a:pt x="60" y="3"/>
                  <a:pt x="60" y="5"/>
                  <a:pt x="60" y="6"/>
                </a:cubicBezTo>
                <a:close/>
                <a:moveTo>
                  <a:pt x="133" y="6"/>
                </a:moveTo>
                <a:cubicBezTo>
                  <a:pt x="133" y="158"/>
                  <a:pt x="133" y="158"/>
                  <a:pt x="133" y="158"/>
                </a:cubicBezTo>
                <a:cubicBezTo>
                  <a:pt x="133" y="161"/>
                  <a:pt x="132" y="164"/>
                  <a:pt x="129" y="166"/>
                </a:cubicBezTo>
                <a:cubicBezTo>
                  <a:pt x="127" y="168"/>
                  <a:pt x="124" y="170"/>
                  <a:pt x="121" y="170"/>
                </a:cubicBezTo>
                <a:cubicBezTo>
                  <a:pt x="109" y="170"/>
                  <a:pt x="109" y="170"/>
                  <a:pt x="109" y="170"/>
                </a:cubicBezTo>
                <a:cubicBezTo>
                  <a:pt x="106" y="170"/>
                  <a:pt x="103" y="168"/>
                  <a:pt x="100" y="166"/>
                </a:cubicBezTo>
                <a:cubicBezTo>
                  <a:pt x="98" y="164"/>
                  <a:pt x="97" y="161"/>
                  <a:pt x="97" y="158"/>
                </a:cubicBezTo>
                <a:cubicBezTo>
                  <a:pt x="97" y="109"/>
                  <a:pt x="97" y="109"/>
                  <a:pt x="97" y="109"/>
                </a:cubicBezTo>
                <a:cubicBezTo>
                  <a:pt x="76" y="109"/>
                  <a:pt x="76" y="109"/>
                  <a:pt x="76" y="109"/>
                </a:cubicBezTo>
                <a:cubicBezTo>
                  <a:pt x="75" y="109"/>
                  <a:pt x="74" y="109"/>
                  <a:pt x="73" y="108"/>
                </a:cubicBezTo>
                <a:cubicBezTo>
                  <a:pt x="73" y="108"/>
                  <a:pt x="73" y="107"/>
                  <a:pt x="73" y="106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22"/>
                  <a:pt x="75" y="15"/>
                  <a:pt x="81" y="9"/>
                </a:cubicBezTo>
                <a:cubicBezTo>
                  <a:pt x="87" y="3"/>
                  <a:pt x="94" y="0"/>
                  <a:pt x="103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9" y="0"/>
                  <a:pt x="130" y="1"/>
                  <a:pt x="131" y="2"/>
                </a:cubicBezTo>
                <a:cubicBezTo>
                  <a:pt x="132" y="3"/>
                  <a:pt x="133" y="5"/>
                  <a:pt x="133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37" name="Freeform 240">
            <a:extLst>
              <a:ext uri="{FF2B5EF4-FFF2-40B4-BE49-F238E27FC236}">
                <a16:creationId xmlns:a16="http://schemas.microsoft.com/office/drawing/2014/main" id="{00BB194F-8F28-4D6C-8606-30C66963EA54}"/>
              </a:ext>
            </a:extLst>
          </p:cNvPr>
          <p:cNvSpPr>
            <a:spLocks noEditPoints="1"/>
          </p:cNvSpPr>
          <p:nvPr/>
        </p:nvSpPr>
        <p:spPr bwMode="auto">
          <a:xfrm>
            <a:off x="658813" y="4907562"/>
            <a:ext cx="433905" cy="379669"/>
          </a:xfrm>
          <a:custGeom>
            <a:avLst/>
            <a:gdLst>
              <a:gd name="T0" fmla="*/ 181 w 181"/>
              <a:gd name="T1" fmla="*/ 15 h 158"/>
              <a:gd name="T2" fmla="*/ 181 w 181"/>
              <a:gd name="T3" fmla="*/ 118 h 158"/>
              <a:gd name="T4" fmla="*/ 177 w 181"/>
              <a:gd name="T5" fmla="*/ 129 h 158"/>
              <a:gd name="T6" fmla="*/ 166 w 181"/>
              <a:gd name="T7" fmla="*/ 133 h 158"/>
              <a:gd name="T8" fmla="*/ 115 w 181"/>
              <a:gd name="T9" fmla="*/ 133 h 158"/>
              <a:gd name="T10" fmla="*/ 116 w 181"/>
              <a:gd name="T11" fmla="*/ 141 h 158"/>
              <a:gd name="T12" fmla="*/ 119 w 181"/>
              <a:gd name="T13" fmla="*/ 147 h 158"/>
              <a:gd name="T14" fmla="*/ 121 w 181"/>
              <a:gd name="T15" fmla="*/ 151 h 158"/>
              <a:gd name="T16" fmla="*/ 119 w 181"/>
              <a:gd name="T17" fmla="*/ 156 h 158"/>
              <a:gd name="T18" fmla="*/ 115 w 181"/>
              <a:gd name="T19" fmla="*/ 158 h 158"/>
              <a:gd name="T20" fmla="*/ 67 w 181"/>
              <a:gd name="T21" fmla="*/ 158 h 158"/>
              <a:gd name="T22" fmla="*/ 62 w 181"/>
              <a:gd name="T23" fmla="*/ 156 h 158"/>
              <a:gd name="T24" fmla="*/ 60 w 181"/>
              <a:gd name="T25" fmla="*/ 151 h 158"/>
              <a:gd name="T26" fmla="*/ 62 w 181"/>
              <a:gd name="T27" fmla="*/ 147 h 158"/>
              <a:gd name="T28" fmla="*/ 65 w 181"/>
              <a:gd name="T29" fmla="*/ 141 h 158"/>
              <a:gd name="T30" fmla="*/ 67 w 181"/>
              <a:gd name="T31" fmla="*/ 133 h 158"/>
              <a:gd name="T32" fmla="*/ 15 w 181"/>
              <a:gd name="T33" fmla="*/ 133 h 158"/>
              <a:gd name="T34" fmla="*/ 4 w 181"/>
              <a:gd name="T35" fmla="*/ 129 h 158"/>
              <a:gd name="T36" fmla="*/ 0 w 181"/>
              <a:gd name="T37" fmla="*/ 118 h 158"/>
              <a:gd name="T38" fmla="*/ 0 w 181"/>
              <a:gd name="T39" fmla="*/ 15 h 158"/>
              <a:gd name="T40" fmla="*/ 4 w 181"/>
              <a:gd name="T41" fmla="*/ 5 h 158"/>
              <a:gd name="T42" fmla="*/ 15 w 181"/>
              <a:gd name="T43" fmla="*/ 0 h 158"/>
              <a:gd name="T44" fmla="*/ 166 w 181"/>
              <a:gd name="T45" fmla="*/ 0 h 158"/>
              <a:gd name="T46" fmla="*/ 177 w 181"/>
              <a:gd name="T47" fmla="*/ 5 h 158"/>
              <a:gd name="T48" fmla="*/ 181 w 181"/>
              <a:gd name="T49" fmla="*/ 15 h 158"/>
              <a:gd name="T50" fmla="*/ 169 w 181"/>
              <a:gd name="T51" fmla="*/ 94 h 158"/>
              <a:gd name="T52" fmla="*/ 169 w 181"/>
              <a:gd name="T53" fmla="*/ 15 h 158"/>
              <a:gd name="T54" fmla="*/ 168 w 181"/>
              <a:gd name="T55" fmla="*/ 13 h 158"/>
              <a:gd name="T56" fmla="*/ 166 w 181"/>
              <a:gd name="T57" fmla="*/ 12 h 158"/>
              <a:gd name="T58" fmla="*/ 15 w 181"/>
              <a:gd name="T59" fmla="*/ 12 h 158"/>
              <a:gd name="T60" fmla="*/ 13 w 181"/>
              <a:gd name="T61" fmla="*/ 13 h 158"/>
              <a:gd name="T62" fmla="*/ 12 w 181"/>
              <a:gd name="T63" fmla="*/ 15 h 158"/>
              <a:gd name="T64" fmla="*/ 12 w 181"/>
              <a:gd name="T65" fmla="*/ 94 h 158"/>
              <a:gd name="T66" fmla="*/ 13 w 181"/>
              <a:gd name="T67" fmla="*/ 96 h 158"/>
              <a:gd name="T68" fmla="*/ 15 w 181"/>
              <a:gd name="T69" fmla="*/ 97 h 158"/>
              <a:gd name="T70" fmla="*/ 166 w 181"/>
              <a:gd name="T71" fmla="*/ 97 h 158"/>
              <a:gd name="T72" fmla="*/ 168 w 181"/>
              <a:gd name="T73" fmla="*/ 96 h 158"/>
              <a:gd name="T74" fmla="*/ 169 w 181"/>
              <a:gd name="T75" fmla="*/ 9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1" h="158">
                <a:moveTo>
                  <a:pt x="181" y="15"/>
                </a:moveTo>
                <a:cubicBezTo>
                  <a:pt x="181" y="118"/>
                  <a:pt x="181" y="118"/>
                  <a:pt x="181" y="118"/>
                </a:cubicBezTo>
                <a:cubicBezTo>
                  <a:pt x="181" y="122"/>
                  <a:pt x="180" y="126"/>
                  <a:pt x="177" y="129"/>
                </a:cubicBezTo>
                <a:cubicBezTo>
                  <a:pt x="174" y="132"/>
                  <a:pt x="171" y="133"/>
                  <a:pt x="166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15" y="136"/>
                  <a:pt x="115" y="138"/>
                  <a:pt x="116" y="141"/>
                </a:cubicBezTo>
                <a:cubicBezTo>
                  <a:pt x="117" y="143"/>
                  <a:pt x="118" y="145"/>
                  <a:pt x="119" y="147"/>
                </a:cubicBezTo>
                <a:cubicBezTo>
                  <a:pt x="120" y="149"/>
                  <a:pt x="121" y="151"/>
                  <a:pt x="121" y="151"/>
                </a:cubicBezTo>
                <a:cubicBezTo>
                  <a:pt x="121" y="153"/>
                  <a:pt x="120" y="155"/>
                  <a:pt x="119" y="156"/>
                </a:cubicBezTo>
                <a:cubicBezTo>
                  <a:pt x="118" y="157"/>
                  <a:pt x="117" y="158"/>
                  <a:pt x="115" y="158"/>
                </a:cubicBezTo>
                <a:cubicBezTo>
                  <a:pt x="67" y="158"/>
                  <a:pt x="67" y="158"/>
                  <a:pt x="67" y="158"/>
                </a:cubicBezTo>
                <a:cubicBezTo>
                  <a:pt x="65" y="158"/>
                  <a:pt x="63" y="157"/>
                  <a:pt x="62" y="156"/>
                </a:cubicBezTo>
                <a:cubicBezTo>
                  <a:pt x="61" y="155"/>
                  <a:pt x="60" y="153"/>
                  <a:pt x="60" y="151"/>
                </a:cubicBezTo>
                <a:cubicBezTo>
                  <a:pt x="60" y="151"/>
                  <a:pt x="61" y="149"/>
                  <a:pt x="62" y="147"/>
                </a:cubicBezTo>
                <a:cubicBezTo>
                  <a:pt x="63" y="145"/>
                  <a:pt x="64" y="143"/>
                  <a:pt x="65" y="141"/>
                </a:cubicBezTo>
                <a:cubicBezTo>
                  <a:pt x="66" y="138"/>
                  <a:pt x="67" y="136"/>
                  <a:pt x="67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1" y="133"/>
                  <a:pt x="7" y="132"/>
                  <a:pt x="4" y="129"/>
                </a:cubicBezTo>
                <a:cubicBezTo>
                  <a:pt x="1" y="126"/>
                  <a:pt x="0" y="122"/>
                  <a:pt x="0" y="11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1" y="8"/>
                  <a:pt x="4" y="5"/>
                </a:cubicBezTo>
                <a:cubicBezTo>
                  <a:pt x="7" y="2"/>
                  <a:pt x="11" y="0"/>
                  <a:pt x="15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71" y="0"/>
                  <a:pt x="174" y="2"/>
                  <a:pt x="177" y="5"/>
                </a:cubicBezTo>
                <a:cubicBezTo>
                  <a:pt x="180" y="8"/>
                  <a:pt x="181" y="11"/>
                  <a:pt x="181" y="15"/>
                </a:cubicBezTo>
                <a:close/>
                <a:moveTo>
                  <a:pt x="169" y="94"/>
                </a:moveTo>
                <a:cubicBezTo>
                  <a:pt x="169" y="15"/>
                  <a:pt x="169" y="15"/>
                  <a:pt x="169" y="15"/>
                </a:cubicBezTo>
                <a:cubicBezTo>
                  <a:pt x="169" y="15"/>
                  <a:pt x="169" y="14"/>
                  <a:pt x="168" y="13"/>
                </a:cubicBezTo>
                <a:cubicBezTo>
                  <a:pt x="168" y="13"/>
                  <a:pt x="167" y="12"/>
                  <a:pt x="166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4" y="12"/>
                  <a:pt x="14" y="13"/>
                  <a:pt x="13" y="13"/>
                </a:cubicBezTo>
                <a:cubicBezTo>
                  <a:pt x="12" y="14"/>
                  <a:pt x="12" y="15"/>
                  <a:pt x="12" y="15"/>
                </a:cubicBezTo>
                <a:cubicBezTo>
                  <a:pt x="12" y="94"/>
                  <a:pt x="12" y="94"/>
                  <a:pt x="12" y="94"/>
                </a:cubicBezTo>
                <a:cubicBezTo>
                  <a:pt x="12" y="95"/>
                  <a:pt x="12" y="96"/>
                  <a:pt x="13" y="96"/>
                </a:cubicBezTo>
                <a:cubicBezTo>
                  <a:pt x="14" y="97"/>
                  <a:pt x="14" y="97"/>
                  <a:pt x="15" y="97"/>
                </a:cubicBezTo>
                <a:cubicBezTo>
                  <a:pt x="166" y="97"/>
                  <a:pt x="166" y="97"/>
                  <a:pt x="166" y="97"/>
                </a:cubicBezTo>
                <a:cubicBezTo>
                  <a:pt x="167" y="97"/>
                  <a:pt x="168" y="97"/>
                  <a:pt x="168" y="96"/>
                </a:cubicBezTo>
                <a:cubicBezTo>
                  <a:pt x="169" y="96"/>
                  <a:pt x="169" y="95"/>
                  <a:pt x="169" y="9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38" name="Freeform 241">
            <a:extLst>
              <a:ext uri="{FF2B5EF4-FFF2-40B4-BE49-F238E27FC236}">
                <a16:creationId xmlns:a16="http://schemas.microsoft.com/office/drawing/2014/main" id="{B4D7C8D1-94B5-4357-9B9F-7A92FBEB18B5}"/>
              </a:ext>
            </a:extLst>
          </p:cNvPr>
          <p:cNvSpPr>
            <a:spLocks noEditPoints="1"/>
          </p:cNvSpPr>
          <p:nvPr/>
        </p:nvSpPr>
        <p:spPr bwMode="auto">
          <a:xfrm>
            <a:off x="1201195" y="4965415"/>
            <a:ext cx="437523" cy="289269"/>
          </a:xfrm>
          <a:custGeom>
            <a:avLst/>
            <a:gdLst>
              <a:gd name="T0" fmla="*/ 167 w 182"/>
              <a:gd name="T1" fmla="*/ 103 h 121"/>
              <a:gd name="T2" fmla="*/ 182 w 182"/>
              <a:gd name="T3" fmla="*/ 103 h 121"/>
              <a:gd name="T4" fmla="*/ 182 w 182"/>
              <a:gd name="T5" fmla="*/ 112 h 121"/>
              <a:gd name="T6" fmla="*/ 178 w 182"/>
              <a:gd name="T7" fmla="*/ 119 h 121"/>
              <a:gd name="T8" fmla="*/ 167 w 182"/>
              <a:gd name="T9" fmla="*/ 121 h 121"/>
              <a:gd name="T10" fmla="*/ 16 w 182"/>
              <a:gd name="T11" fmla="*/ 121 h 121"/>
              <a:gd name="T12" fmla="*/ 5 w 182"/>
              <a:gd name="T13" fmla="*/ 119 h 121"/>
              <a:gd name="T14" fmla="*/ 0 w 182"/>
              <a:gd name="T15" fmla="*/ 112 h 121"/>
              <a:gd name="T16" fmla="*/ 0 w 182"/>
              <a:gd name="T17" fmla="*/ 103 h 121"/>
              <a:gd name="T18" fmla="*/ 16 w 182"/>
              <a:gd name="T19" fmla="*/ 103 h 121"/>
              <a:gd name="T20" fmla="*/ 167 w 182"/>
              <a:gd name="T21" fmla="*/ 103 h 121"/>
              <a:gd name="T22" fmla="*/ 40 w 182"/>
              <a:gd name="T23" fmla="*/ 97 h 121"/>
              <a:gd name="T24" fmla="*/ 29 w 182"/>
              <a:gd name="T25" fmla="*/ 93 h 121"/>
              <a:gd name="T26" fmla="*/ 25 w 182"/>
              <a:gd name="T27" fmla="*/ 82 h 121"/>
              <a:gd name="T28" fmla="*/ 25 w 182"/>
              <a:gd name="T29" fmla="*/ 16 h 121"/>
              <a:gd name="T30" fmla="*/ 29 w 182"/>
              <a:gd name="T31" fmla="*/ 5 h 121"/>
              <a:gd name="T32" fmla="*/ 40 w 182"/>
              <a:gd name="T33" fmla="*/ 0 h 121"/>
              <a:gd name="T34" fmla="*/ 143 w 182"/>
              <a:gd name="T35" fmla="*/ 0 h 121"/>
              <a:gd name="T36" fmla="*/ 153 w 182"/>
              <a:gd name="T37" fmla="*/ 5 h 121"/>
              <a:gd name="T38" fmla="*/ 158 w 182"/>
              <a:gd name="T39" fmla="*/ 16 h 121"/>
              <a:gd name="T40" fmla="*/ 158 w 182"/>
              <a:gd name="T41" fmla="*/ 82 h 121"/>
              <a:gd name="T42" fmla="*/ 153 w 182"/>
              <a:gd name="T43" fmla="*/ 93 h 121"/>
              <a:gd name="T44" fmla="*/ 143 w 182"/>
              <a:gd name="T45" fmla="*/ 97 h 121"/>
              <a:gd name="T46" fmla="*/ 40 w 182"/>
              <a:gd name="T47" fmla="*/ 97 h 121"/>
              <a:gd name="T48" fmla="*/ 37 w 182"/>
              <a:gd name="T49" fmla="*/ 16 h 121"/>
              <a:gd name="T50" fmla="*/ 37 w 182"/>
              <a:gd name="T51" fmla="*/ 82 h 121"/>
              <a:gd name="T52" fmla="*/ 38 w 182"/>
              <a:gd name="T53" fmla="*/ 84 h 121"/>
              <a:gd name="T54" fmla="*/ 40 w 182"/>
              <a:gd name="T55" fmla="*/ 85 h 121"/>
              <a:gd name="T56" fmla="*/ 143 w 182"/>
              <a:gd name="T57" fmla="*/ 85 h 121"/>
              <a:gd name="T58" fmla="*/ 145 w 182"/>
              <a:gd name="T59" fmla="*/ 84 h 121"/>
              <a:gd name="T60" fmla="*/ 146 w 182"/>
              <a:gd name="T61" fmla="*/ 82 h 121"/>
              <a:gd name="T62" fmla="*/ 146 w 182"/>
              <a:gd name="T63" fmla="*/ 16 h 121"/>
              <a:gd name="T64" fmla="*/ 145 w 182"/>
              <a:gd name="T65" fmla="*/ 13 h 121"/>
              <a:gd name="T66" fmla="*/ 143 w 182"/>
              <a:gd name="T67" fmla="*/ 13 h 121"/>
              <a:gd name="T68" fmla="*/ 40 w 182"/>
              <a:gd name="T69" fmla="*/ 13 h 121"/>
              <a:gd name="T70" fmla="*/ 38 w 182"/>
              <a:gd name="T71" fmla="*/ 13 h 121"/>
              <a:gd name="T72" fmla="*/ 37 w 182"/>
              <a:gd name="T73" fmla="*/ 16 h 121"/>
              <a:gd name="T74" fmla="*/ 99 w 182"/>
              <a:gd name="T75" fmla="*/ 112 h 121"/>
              <a:gd name="T76" fmla="*/ 100 w 182"/>
              <a:gd name="T77" fmla="*/ 111 h 121"/>
              <a:gd name="T78" fmla="*/ 99 w 182"/>
              <a:gd name="T79" fmla="*/ 109 h 121"/>
              <a:gd name="T80" fmla="*/ 84 w 182"/>
              <a:gd name="T81" fmla="*/ 109 h 121"/>
              <a:gd name="T82" fmla="*/ 82 w 182"/>
              <a:gd name="T83" fmla="*/ 111 h 121"/>
              <a:gd name="T84" fmla="*/ 84 w 182"/>
              <a:gd name="T85" fmla="*/ 112 h 121"/>
              <a:gd name="T86" fmla="*/ 99 w 182"/>
              <a:gd name="T87" fmla="*/ 112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2" h="121">
                <a:moveTo>
                  <a:pt x="167" y="103"/>
                </a:moveTo>
                <a:cubicBezTo>
                  <a:pt x="182" y="103"/>
                  <a:pt x="182" y="103"/>
                  <a:pt x="182" y="103"/>
                </a:cubicBezTo>
                <a:cubicBezTo>
                  <a:pt x="182" y="112"/>
                  <a:pt x="182" y="112"/>
                  <a:pt x="182" y="112"/>
                </a:cubicBezTo>
                <a:cubicBezTo>
                  <a:pt x="182" y="115"/>
                  <a:pt x="180" y="117"/>
                  <a:pt x="178" y="119"/>
                </a:cubicBezTo>
                <a:cubicBezTo>
                  <a:pt x="175" y="121"/>
                  <a:pt x="171" y="121"/>
                  <a:pt x="167" y="121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1" y="121"/>
                  <a:pt x="8" y="121"/>
                  <a:pt x="5" y="119"/>
                </a:cubicBezTo>
                <a:cubicBezTo>
                  <a:pt x="2" y="117"/>
                  <a:pt x="0" y="115"/>
                  <a:pt x="0" y="112"/>
                </a:cubicBezTo>
                <a:cubicBezTo>
                  <a:pt x="0" y="103"/>
                  <a:pt x="0" y="103"/>
                  <a:pt x="0" y="103"/>
                </a:cubicBezTo>
                <a:cubicBezTo>
                  <a:pt x="16" y="103"/>
                  <a:pt x="16" y="103"/>
                  <a:pt x="16" y="103"/>
                </a:cubicBezTo>
                <a:lnTo>
                  <a:pt x="167" y="103"/>
                </a:lnTo>
                <a:close/>
                <a:moveTo>
                  <a:pt x="40" y="97"/>
                </a:moveTo>
                <a:cubicBezTo>
                  <a:pt x="36" y="97"/>
                  <a:pt x="32" y="96"/>
                  <a:pt x="29" y="93"/>
                </a:cubicBezTo>
                <a:cubicBezTo>
                  <a:pt x="26" y="90"/>
                  <a:pt x="25" y="86"/>
                  <a:pt x="25" y="8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1"/>
                  <a:pt x="26" y="8"/>
                  <a:pt x="29" y="5"/>
                </a:cubicBezTo>
                <a:cubicBezTo>
                  <a:pt x="32" y="2"/>
                  <a:pt x="36" y="0"/>
                  <a:pt x="40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7" y="0"/>
                  <a:pt x="150" y="2"/>
                  <a:pt x="153" y="5"/>
                </a:cubicBezTo>
                <a:cubicBezTo>
                  <a:pt x="156" y="8"/>
                  <a:pt x="158" y="11"/>
                  <a:pt x="158" y="16"/>
                </a:cubicBezTo>
                <a:cubicBezTo>
                  <a:pt x="158" y="82"/>
                  <a:pt x="158" y="82"/>
                  <a:pt x="158" y="82"/>
                </a:cubicBezTo>
                <a:cubicBezTo>
                  <a:pt x="158" y="86"/>
                  <a:pt x="156" y="90"/>
                  <a:pt x="153" y="93"/>
                </a:cubicBezTo>
                <a:cubicBezTo>
                  <a:pt x="150" y="96"/>
                  <a:pt x="147" y="97"/>
                  <a:pt x="143" y="97"/>
                </a:cubicBezTo>
                <a:lnTo>
                  <a:pt x="40" y="97"/>
                </a:lnTo>
                <a:close/>
                <a:moveTo>
                  <a:pt x="37" y="16"/>
                </a:moveTo>
                <a:cubicBezTo>
                  <a:pt x="37" y="82"/>
                  <a:pt x="37" y="82"/>
                  <a:pt x="37" y="82"/>
                </a:cubicBezTo>
                <a:cubicBezTo>
                  <a:pt x="37" y="83"/>
                  <a:pt x="37" y="84"/>
                  <a:pt x="38" y="84"/>
                </a:cubicBezTo>
                <a:cubicBezTo>
                  <a:pt x="38" y="85"/>
                  <a:pt x="39" y="85"/>
                  <a:pt x="40" y="85"/>
                </a:cubicBezTo>
                <a:cubicBezTo>
                  <a:pt x="143" y="85"/>
                  <a:pt x="143" y="85"/>
                  <a:pt x="143" y="85"/>
                </a:cubicBezTo>
                <a:cubicBezTo>
                  <a:pt x="143" y="85"/>
                  <a:pt x="144" y="85"/>
                  <a:pt x="145" y="84"/>
                </a:cubicBezTo>
                <a:cubicBezTo>
                  <a:pt x="145" y="84"/>
                  <a:pt x="146" y="83"/>
                  <a:pt x="146" y="82"/>
                </a:cubicBezTo>
                <a:cubicBezTo>
                  <a:pt x="146" y="16"/>
                  <a:pt x="146" y="16"/>
                  <a:pt x="146" y="16"/>
                </a:cubicBezTo>
                <a:cubicBezTo>
                  <a:pt x="146" y="15"/>
                  <a:pt x="145" y="14"/>
                  <a:pt x="145" y="13"/>
                </a:cubicBezTo>
                <a:cubicBezTo>
                  <a:pt x="144" y="13"/>
                  <a:pt x="143" y="13"/>
                  <a:pt x="143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39" y="13"/>
                  <a:pt x="38" y="13"/>
                  <a:pt x="38" y="13"/>
                </a:cubicBezTo>
                <a:cubicBezTo>
                  <a:pt x="37" y="14"/>
                  <a:pt x="37" y="15"/>
                  <a:pt x="37" y="16"/>
                </a:cubicBezTo>
                <a:close/>
                <a:moveTo>
                  <a:pt x="99" y="112"/>
                </a:moveTo>
                <a:cubicBezTo>
                  <a:pt x="100" y="112"/>
                  <a:pt x="100" y="112"/>
                  <a:pt x="100" y="111"/>
                </a:cubicBezTo>
                <a:cubicBezTo>
                  <a:pt x="100" y="110"/>
                  <a:pt x="100" y="109"/>
                  <a:pt x="99" y="109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3" y="109"/>
                  <a:pt x="82" y="110"/>
                  <a:pt x="82" y="111"/>
                </a:cubicBezTo>
                <a:cubicBezTo>
                  <a:pt x="82" y="112"/>
                  <a:pt x="83" y="112"/>
                  <a:pt x="84" y="112"/>
                </a:cubicBezTo>
                <a:lnTo>
                  <a:pt x="99" y="1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39" name="Freeform 242">
            <a:extLst>
              <a:ext uri="{FF2B5EF4-FFF2-40B4-BE49-F238E27FC236}">
                <a16:creationId xmlns:a16="http://schemas.microsoft.com/office/drawing/2014/main" id="{9C92F421-3D74-469D-8F49-0E8C2CB03894}"/>
              </a:ext>
            </a:extLst>
          </p:cNvPr>
          <p:cNvSpPr>
            <a:spLocks noEditPoints="1"/>
          </p:cNvSpPr>
          <p:nvPr/>
        </p:nvSpPr>
        <p:spPr bwMode="auto">
          <a:xfrm>
            <a:off x="1743574" y="4936491"/>
            <a:ext cx="263961" cy="318198"/>
          </a:xfrm>
          <a:custGeom>
            <a:avLst/>
            <a:gdLst>
              <a:gd name="T0" fmla="*/ 109 w 109"/>
              <a:gd name="T1" fmla="*/ 15 h 133"/>
              <a:gd name="T2" fmla="*/ 109 w 109"/>
              <a:gd name="T3" fmla="*/ 118 h 133"/>
              <a:gd name="T4" fmla="*/ 104 w 109"/>
              <a:gd name="T5" fmla="*/ 129 h 133"/>
              <a:gd name="T6" fmla="*/ 94 w 109"/>
              <a:gd name="T7" fmla="*/ 133 h 133"/>
              <a:gd name="T8" fmla="*/ 15 w 109"/>
              <a:gd name="T9" fmla="*/ 133 h 133"/>
              <a:gd name="T10" fmla="*/ 4 w 109"/>
              <a:gd name="T11" fmla="*/ 129 h 133"/>
              <a:gd name="T12" fmla="*/ 0 w 109"/>
              <a:gd name="T13" fmla="*/ 118 h 133"/>
              <a:gd name="T14" fmla="*/ 0 w 109"/>
              <a:gd name="T15" fmla="*/ 15 h 133"/>
              <a:gd name="T16" fmla="*/ 4 w 109"/>
              <a:gd name="T17" fmla="*/ 5 h 133"/>
              <a:gd name="T18" fmla="*/ 15 w 109"/>
              <a:gd name="T19" fmla="*/ 0 h 133"/>
              <a:gd name="T20" fmla="*/ 94 w 109"/>
              <a:gd name="T21" fmla="*/ 0 h 133"/>
              <a:gd name="T22" fmla="*/ 104 w 109"/>
              <a:gd name="T23" fmla="*/ 5 h 133"/>
              <a:gd name="T24" fmla="*/ 109 w 109"/>
              <a:gd name="T25" fmla="*/ 15 h 133"/>
              <a:gd name="T26" fmla="*/ 97 w 109"/>
              <a:gd name="T27" fmla="*/ 106 h 133"/>
              <a:gd name="T28" fmla="*/ 97 w 109"/>
              <a:gd name="T29" fmla="*/ 15 h 133"/>
              <a:gd name="T30" fmla="*/ 96 w 109"/>
              <a:gd name="T31" fmla="*/ 13 h 133"/>
              <a:gd name="T32" fmla="*/ 94 w 109"/>
              <a:gd name="T33" fmla="*/ 12 h 133"/>
              <a:gd name="T34" fmla="*/ 15 w 109"/>
              <a:gd name="T35" fmla="*/ 12 h 133"/>
              <a:gd name="T36" fmla="*/ 13 w 109"/>
              <a:gd name="T37" fmla="*/ 13 h 133"/>
              <a:gd name="T38" fmla="*/ 12 w 109"/>
              <a:gd name="T39" fmla="*/ 15 h 133"/>
              <a:gd name="T40" fmla="*/ 12 w 109"/>
              <a:gd name="T41" fmla="*/ 106 h 133"/>
              <a:gd name="T42" fmla="*/ 13 w 109"/>
              <a:gd name="T43" fmla="*/ 108 h 133"/>
              <a:gd name="T44" fmla="*/ 15 w 109"/>
              <a:gd name="T45" fmla="*/ 109 h 133"/>
              <a:gd name="T46" fmla="*/ 94 w 109"/>
              <a:gd name="T47" fmla="*/ 109 h 133"/>
              <a:gd name="T48" fmla="*/ 96 w 109"/>
              <a:gd name="T49" fmla="*/ 108 h 133"/>
              <a:gd name="T50" fmla="*/ 97 w 109"/>
              <a:gd name="T51" fmla="*/ 106 h 133"/>
              <a:gd name="T52" fmla="*/ 59 w 109"/>
              <a:gd name="T53" fmla="*/ 126 h 133"/>
              <a:gd name="T54" fmla="*/ 60 w 109"/>
              <a:gd name="T55" fmla="*/ 121 h 133"/>
              <a:gd name="T56" fmla="*/ 59 w 109"/>
              <a:gd name="T57" fmla="*/ 117 h 133"/>
              <a:gd name="T58" fmla="*/ 54 w 109"/>
              <a:gd name="T59" fmla="*/ 115 h 133"/>
              <a:gd name="T60" fmla="*/ 50 w 109"/>
              <a:gd name="T61" fmla="*/ 117 h 133"/>
              <a:gd name="T62" fmla="*/ 48 w 109"/>
              <a:gd name="T63" fmla="*/ 121 h 133"/>
              <a:gd name="T64" fmla="*/ 50 w 109"/>
              <a:gd name="T65" fmla="*/ 126 h 133"/>
              <a:gd name="T66" fmla="*/ 54 w 109"/>
              <a:gd name="T67" fmla="*/ 127 h 133"/>
              <a:gd name="T68" fmla="*/ 59 w 109"/>
              <a:gd name="T69" fmla="*/ 12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9" h="133">
                <a:moveTo>
                  <a:pt x="109" y="15"/>
                </a:moveTo>
                <a:cubicBezTo>
                  <a:pt x="109" y="118"/>
                  <a:pt x="109" y="118"/>
                  <a:pt x="109" y="118"/>
                </a:cubicBezTo>
                <a:cubicBezTo>
                  <a:pt x="109" y="122"/>
                  <a:pt x="107" y="126"/>
                  <a:pt x="104" y="129"/>
                </a:cubicBezTo>
                <a:cubicBezTo>
                  <a:pt x="101" y="132"/>
                  <a:pt x="98" y="133"/>
                  <a:pt x="94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1" y="133"/>
                  <a:pt x="7" y="132"/>
                  <a:pt x="4" y="129"/>
                </a:cubicBezTo>
                <a:cubicBezTo>
                  <a:pt x="1" y="126"/>
                  <a:pt x="0" y="122"/>
                  <a:pt x="0" y="11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1" y="8"/>
                  <a:pt x="4" y="5"/>
                </a:cubicBezTo>
                <a:cubicBezTo>
                  <a:pt x="7" y="2"/>
                  <a:pt x="11" y="0"/>
                  <a:pt x="1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8" y="0"/>
                  <a:pt x="101" y="2"/>
                  <a:pt x="104" y="5"/>
                </a:cubicBezTo>
                <a:cubicBezTo>
                  <a:pt x="107" y="8"/>
                  <a:pt x="109" y="11"/>
                  <a:pt x="109" y="15"/>
                </a:cubicBezTo>
                <a:close/>
                <a:moveTo>
                  <a:pt x="97" y="106"/>
                </a:moveTo>
                <a:cubicBezTo>
                  <a:pt x="97" y="15"/>
                  <a:pt x="97" y="15"/>
                  <a:pt x="97" y="15"/>
                </a:cubicBezTo>
                <a:cubicBezTo>
                  <a:pt x="97" y="15"/>
                  <a:pt x="96" y="14"/>
                  <a:pt x="96" y="13"/>
                </a:cubicBezTo>
                <a:cubicBezTo>
                  <a:pt x="95" y="13"/>
                  <a:pt x="95" y="12"/>
                  <a:pt x="94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4" y="12"/>
                  <a:pt x="14" y="13"/>
                  <a:pt x="13" y="13"/>
                </a:cubicBezTo>
                <a:cubicBezTo>
                  <a:pt x="12" y="14"/>
                  <a:pt x="12" y="15"/>
                  <a:pt x="12" y="15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107"/>
                  <a:pt x="12" y="108"/>
                  <a:pt x="13" y="108"/>
                </a:cubicBezTo>
                <a:cubicBezTo>
                  <a:pt x="14" y="109"/>
                  <a:pt x="14" y="109"/>
                  <a:pt x="15" y="109"/>
                </a:cubicBezTo>
                <a:cubicBezTo>
                  <a:pt x="94" y="109"/>
                  <a:pt x="94" y="109"/>
                  <a:pt x="94" y="109"/>
                </a:cubicBezTo>
                <a:cubicBezTo>
                  <a:pt x="95" y="109"/>
                  <a:pt x="95" y="109"/>
                  <a:pt x="96" y="108"/>
                </a:cubicBezTo>
                <a:cubicBezTo>
                  <a:pt x="96" y="108"/>
                  <a:pt x="97" y="107"/>
                  <a:pt x="97" y="106"/>
                </a:cubicBezTo>
                <a:close/>
                <a:moveTo>
                  <a:pt x="59" y="126"/>
                </a:moveTo>
                <a:cubicBezTo>
                  <a:pt x="60" y="124"/>
                  <a:pt x="60" y="123"/>
                  <a:pt x="60" y="121"/>
                </a:cubicBezTo>
                <a:cubicBezTo>
                  <a:pt x="60" y="120"/>
                  <a:pt x="60" y="118"/>
                  <a:pt x="59" y="117"/>
                </a:cubicBezTo>
                <a:cubicBezTo>
                  <a:pt x="57" y="116"/>
                  <a:pt x="56" y="115"/>
                  <a:pt x="54" y="115"/>
                </a:cubicBezTo>
                <a:cubicBezTo>
                  <a:pt x="53" y="115"/>
                  <a:pt x="51" y="116"/>
                  <a:pt x="50" y="117"/>
                </a:cubicBezTo>
                <a:cubicBezTo>
                  <a:pt x="49" y="118"/>
                  <a:pt x="48" y="120"/>
                  <a:pt x="48" y="121"/>
                </a:cubicBezTo>
                <a:cubicBezTo>
                  <a:pt x="48" y="123"/>
                  <a:pt x="49" y="124"/>
                  <a:pt x="50" y="126"/>
                </a:cubicBezTo>
                <a:cubicBezTo>
                  <a:pt x="51" y="127"/>
                  <a:pt x="53" y="127"/>
                  <a:pt x="54" y="127"/>
                </a:cubicBezTo>
                <a:cubicBezTo>
                  <a:pt x="56" y="127"/>
                  <a:pt x="57" y="127"/>
                  <a:pt x="59" y="1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40" name="Freeform 243">
            <a:extLst>
              <a:ext uri="{FF2B5EF4-FFF2-40B4-BE49-F238E27FC236}">
                <a16:creationId xmlns:a16="http://schemas.microsoft.com/office/drawing/2014/main" id="{0965F66C-64DE-46BC-B186-143183561C73}"/>
              </a:ext>
            </a:extLst>
          </p:cNvPr>
          <p:cNvSpPr>
            <a:spLocks noEditPoints="1"/>
          </p:cNvSpPr>
          <p:nvPr/>
        </p:nvSpPr>
        <p:spPr bwMode="auto">
          <a:xfrm>
            <a:off x="2116010" y="4965415"/>
            <a:ext cx="169947" cy="289269"/>
          </a:xfrm>
          <a:custGeom>
            <a:avLst/>
            <a:gdLst>
              <a:gd name="T0" fmla="*/ 72 w 72"/>
              <a:gd name="T1" fmla="*/ 13 h 121"/>
              <a:gd name="T2" fmla="*/ 72 w 72"/>
              <a:gd name="T3" fmla="*/ 109 h 121"/>
              <a:gd name="T4" fmla="*/ 69 w 72"/>
              <a:gd name="T5" fmla="*/ 118 h 121"/>
              <a:gd name="T6" fmla="*/ 60 w 72"/>
              <a:gd name="T7" fmla="*/ 121 h 121"/>
              <a:gd name="T8" fmla="*/ 12 w 72"/>
              <a:gd name="T9" fmla="*/ 121 h 121"/>
              <a:gd name="T10" fmla="*/ 3 w 72"/>
              <a:gd name="T11" fmla="*/ 118 h 121"/>
              <a:gd name="T12" fmla="*/ 0 w 72"/>
              <a:gd name="T13" fmla="*/ 109 h 121"/>
              <a:gd name="T14" fmla="*/ 0 w 72"/>
              <a:gd name="T15" fmla="*/ 13 h 121"/>
              <a:gd name="T16" fmla="*/ 3 w 72"/>
              <a:gd name="T17" fmla="*/ 4 h 121"/>
              <a:gd name="T18" fmla="*/ 12 w 72"/>
              <a:gd name="T19" fmla="*/ 0 h 121"/>
              <a:gd name="T20" fmla="*/ 60 w 72"/>
              <a:gd name="T21" fmla="*/ 0 h 121"/>
              <a:gd name="T22" fmla="*/ 69 w 72"/>
              <a:gd name="T23" fmla="*/ 4 h 121"/>
              <a:gd name="T24" fmla="*/ 72 w 72"/>
              <a:gd name="T25" fmla="*/ 13 h 121"/>
              <a:gd name="T26" fmla="*/ 63 w 72"/>
              <a:gd name="T27" fmla="*/ 94 h 121"/>
              <a:gd name="T28" fmla="*/ 63 w 72"/>
              <a:gd name="T29" fmla="*/ 28 h 121"/>
              <a:gd name="T30" fmla="*/ 62 w 72"/>
              <a:gd name="T31" fmla="*/ 26 h 121"/>
              <a:gd name="T32" fmla="*/ 60 w 72"/>
              <a:gd name="T33" fmla="*/ 25 h 121"/>
              <a:gd name="T34" fmla="*/ 12 w 72"/>
              <a:gd name="T35" fmla="*/ 25 h 121"/>
              <a:gd name="T36" fmla="*/ 10 w 72"/>
              <a:gd name="T37" fmla="*/ 26 h 121"/>
              <a:gd name="T38" fmla="*/ 9 w 72"/>
              <a:gd name="T39" fmla="*/ 28 h 121"/>
              <a:gd name="T40" fmla="*/ 9 w 72"/>
              <a:gd name="T41" fmla="*/ 94 h 121"/>
              <a:gd name="T42" fmla="*/ 10 w 72"/>
              <a:gd name="T43" fmla="*/ 96 h 121"/>
              <a:gd name="T44" fmla="*/ 12 w 72"/>
              <a:gd name="T45" fmla="*/ 97 h 121"/>
              <a:gd name="T46" fmla="*/ 60 w 72"/>
              <a:gd name="T47" fmla="*/ 97 h 121"/>
              <a:gd name="T48" fmla="*/ 62 w 72"/>
              <a:gd name="T49" fmla="*/ 96 h 121"/>
              <a:gd name="T50" fmla="*/ 63 w 72"/>
              <a:gd name="T51" fmla="*/ 94 h 121"/>
              <a:gd name="T52" fmla="*/ 45 w 72"/>
              <a:gd name="T53" fmla="*/ 14 h 121"/>
              <a:gd name="T54" fmla="*/ 44 w 72"/>
              <a:gd name="T55" fmla="*/ 13 h 121"/>
              <a:gd name="T56" fmla="*/ 29 w 72"/>
              <a:gd name="T57" fmla="*/ 13 h 121"/>
              <a:gd name="T58" fmla="*/ 27 w 72"/>
              <a:gd name="T59" fmla="*/ 14 h 121"/>
              <a:gd name="T60" fmla="*/ 29 w 72"/>
              <a:gd name="T61" fmla="*/ 16 h 121"/>
              <a:gd name="T62" fmla="*/ 44 w 72"/>
              <a:gd name="T63" fmla="*/ 16 h 121"/>
              <a:gd name="T64" fmla="*/ 45 w 72"/>
              <a:gd name="T65" fmla="*/ 14 h 121"/>
              <a:gd name="T66" fmla="*/ 41 w 72"/>
              <a:gd name="T67" fmla="*/ 115 h 121"/>
              <a:gd name="T68" fmla="*/ 44 w 72"/>
              <a:gd name="T69" fmla="*/ 109 h 121"/>
              <a:gd name="T70" fmla="*/ 41 w 72"/>
              <a:gd name="T71" fmla="*/ 104 h 121"/>
              <a:gd name="T72" fmla="*/ 36 w 72"/>
              <a:gd name="T73" fmla="*/ 102 h 121"/>
              <a:gd name="T74" fmla="*/ 31 w 72"/>
              <a:gd name="T75" fmla="*/ 104 h 121"/>
              <a:gd name="T76" fmla="*/ 29 w 72"/>
              <a:gd name="T77" fmla="*/ 109 h 121"/>
              <a:gd name="T78" fmla="*/ 31 w 72"/>
              <a:gd name="T79" fmla="*/ 115 h 121"/>
              <a:gd name="T80" fmla="*/ 36 w 72"/>
              <a:gd name="T81" fmla="*/ 117 h 121"/>
              <a:gd name="T82" fmla="*/ 41 w 72"/>
              <a:gd name="T83" fmla="*/ 115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2" h="121">
                <a:moveTo>
                  <a:pt x="72" y="13"/>
                </a:moveTo>
                <a:cubicBezTo>
                  <a:pt x="72" y="109"/>
                  <a:pt x="72" y="109"/>
                  <a:pt x="72" y="109"/>
                </a:cubicBezTo>
                <a:cubicBezTo>
                  <a:pt x="72" y="113"/>
                  <a:pt x="71" y="115"/>
                  <a:pt x="69" y="118"/>
                </a:cubicBezTo>
                <a:cubicBezTo>
                  <a:pt x="66" y="120"/>
                  <a:pt x="64" y="121"/>
                  <a:pt x="60" y="121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9" y="121"/>
                  <a:pt x="6" y="120"/>
                  <a:pt x="3" y="118"/>
                </a:cubicBezTo>
                <a:cubicBezTo>
                  <a:pt x="1" y="115"/>
                  <a:pt x="0" y="113"/>
                  <a:pt x="0" y="10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9"/>
                  <a:pt x="1" y="6"/>
                  <a:pt x="3" y="4"/>
                </a:cubicBezTo>
                <a:cubicBezTo>
                  <a:pt x="6" y="2"/>
                  <a:pt x="9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2"/>
                  <a:pt x="69" y="4"/>
                </a:cubicBezTo>
                <a:cubicBezTo>
                  <a:pt x="71" y="6"/>
                  <a:pt x="72" y="9"/>
                  <a:pt x="72" y="13"/>
                </a:cubicBezTo>
                <a:close/>
                <a:moveTo>
                  <a:pt x="63" y="94"/>
                </a:moveTo>
                <a:cubicBezTo>
                  <a:pt x="63" y="28"/>
                  <a:pt x="63" y="28"/>
                  <a:pt x="63" y="28"/>
                </a:cubicBezTo>
                <a:cubicBezTo>
                  <a:pt x="63" y="27"/>
                  <a:pt x="63" y="26"/>
                  <a:pt x="62" y="26"/>
                </a:cubicBezTo>
                <a:cubicBezTo>
                  <a:pt x="62" y="25"/>
                  <a:pt x="61" y="25"/>
                  <a:pt x="60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0" y="25"/>
                  <a:pt x="10" y="26"/>
                </a:cubicBezTo>
                <a:cubicBezTo>
                  <a:pt x="9" y="26"/>
                  <a:pt x="9" y="27"/>
                  <a:pt x="9" y="28"/>
                </a:cubicBezTo>
                <a:cubicBezTo>
                  <a:pt x="9" y="94"/>
                  <a:pt x="9" y="94"/>
                  <a:pt x="9" y="94"/>
                </a:cubicBezTo>
                <a:cubicBezTo>
                  <a:pt x="9" y="95"/>
                  <a:pt x="9" y="96"/>
                  <a:pt x="10" y="96"/>
                </a:cubicBezTo>
                <a:cubicBezTo>
                  <a:pt x="10" y="97"/>
                  <a:pt x="11" y="97"/>
                  <a:pt x="12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61" y="97"/>
                  <a:pt x="62" y="97"/>
                  <a:pt x="62" y="96"/>
                </a:cubicBezTo>
                <a:cubicBezTo>
                  <a:pt x="63" y="96"/>
                  <a:pt x="63" y="95"/>
                  <a:pt x="63" y="94"/>
                </a:cubicBezTo>
                <a:close/>
                <a:moveTo>
                  <a:pt x="45" y="14"/>
                </a:moveTo>
                <a:cubicBezTo>
                  <a:pt x="45" y="13"/>
                  <a:pt x="45" y="13"/>
                  <a:pt x="44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8" y="13"/>
                  <a:pt x="27" y="13"/>
                  <a:pt x="27" y="14"/>
                </a:cubicBezTo>
                <a:cubicBezTo>
                  <a:pt x="27" y="15"/>
                  <a:pt x="28" y="16"/>
                  <a:pt x="29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5" y="16"/>
                  <a:pt x="45" y="15"/>
                  <a:pt x="45" y="14"/>
                </a:cubicBezTo>
                <a:close/>
                <a:moveTo>
                  <a:pt x="41" y="115"/>
                </a:moveTo>
                <a:cubicBezTo>
                  <a:pt x="43" y="113"/>
                  <a:pt x="44" y="111"/>
                  <a:pt x="44" y="109"/>
                </a:cubicBezTo>
                <a:cubicBezTo>
                  <a:pt x="44" y="107"/>
                  <a:pt x="43" y="105"/>
                  <a:pt x="41" y="104"/>
                </a:cubicBezTo>
                <a:cubicBezTo>
                  <a:pt x="40" y="103"/>
                  <a:pt x="38" y="102"/>
                  <a:pt x="36" y="102"/>
                </a:cubicBezTo>
                <a:cubicBezTo>
                  <a:pt x="34" y="102"/>
                  <a:pt x="32" y="103"/>
                  <a:pt x="31" y="104"/>
                </a:cubicBezTo>
                <a:cubicBezTo>
                  <a:pt x="29" y="105"/>
                  <a:pt x="29" y="107"/>
                  <a:pt x="29" y="109"/>
                </a:cubicBezTo>
                <a:cubicBezTo>
                  <a:pt x="29" y="111"/>
                  <a:pt x="29" y="113"/>
                  <a:pt x="31" y="115"/>
                </a:cubicBezTo>
                <a:cubicBezTo>
                  <a:pt x="32" y="116"/>
                  <a:pt x="34" y="117"/>
                  <a:pt x="36" y="117"/>
                </a:cubicBezTo>
                <a:cubicBezTo>
                  <a:pt x="38" y="117"/>
                  <a:pt x="40" y="116"/>
                  <a:pt x="41" y="11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41" name="Freeform 244">
            <a:extLst>
              <a:ext uri="{FF2B5EF4-FFF2-40B4-BE49-F238E27FC236}">
                <a16:creationId xmlns:a16="http://schemas.microsoft.com/office/drawing/2014/main" id="{C3661C02-791A-4C50-B607-E2D6C50E5563}"/>
              </a:ext>
            </a:extLst>
          </p:cNvPr>
          <p:cNvSpPr>
            <a:spLocks noEditPoints="1"/>
          </p:cNvSpPr>
          <p:nvPr/>
        </p:nvSpPr>
        <p:spPr bwMode="auto">
          <a:xfrm>
            <a:off x="2394430" y="4936491"/>
            <a:ext cx="350740" cy="350740"/>
          </a:xfrm>
          <a:custGeom>
            <a:avLst/>
            <a:gdLst>
              <a:gd name="T0" fmla="*/ 136 w 146"/>
              <a:gd name="T1" fmla="*/ 36 h 146"/>
              <a:gd name="T2" fmla="*/ 146 w 146"/>
              <a:gd name="T3" fmla="*/ 73 h 146"/>
              <a:gd name="T4" fmla="*/ 136 w 146"/>
              <a:gd name="T5" fmla="*/ 109 h 146"/>
              <a:gd name="T6" fmla="*/ 109 w 146"/>
              <a:gd name="T7" fmla="*/ 136 h 146"/>
              <a:gd name="T8" fmla="*/ 73 w 146"/>
              <a:gd name="T9" fmla="*/ 146 h 146"/>
              <a:gd name="T10" fmla="*/ 37 w 146"/>
              <a:gd name="T11" fmla="*/ 136 h 146"/>
              <a:gd name="T12" fmla="*/ 10 w 146"/>
              <a:gd name="T13" fmla="*/ 109 h 146"/>
              <a:gd name="T14" fmla="*/ 0 w 146"/>
              <a:gd name="T15" fmla="*/ 73 h 146"/>
              <a:gd name="T16" fmla="*/ 10 w 146"/>
              <a:gd name="T17" fmla="*/ 36 h 146"/>
              <a:gd name="T18" fmla="*/ 37 w 146"/>
              <a:gd name="T19" fmla="*/ 10 h 146"/>
              <a:gd name="T20" fmla="*/ 73 w 146"/>
              <a:gd name="T21" fmla="*/ 0 h 146"/>
              <a:gd name="T22" fmla="*/ 109 w 146"/>
              <a:gd name="T23" fmla="*/ 10 h 146"/>
              <a:gd name="T24" fmla="*/ 136 w 146"/>
              <a:gd name="T25" fmla="*/ 36 h 146"/>
              <a:gd name="T26" fmla="*/ 99 w 146"/>
              <a:gd name="T27" fmla="*/ 28 h 146"/>
              <a:gd name="T28" fmla="*/ 73 w 146"/>
              <a:gd name="T29" fmla="*/ 21 h 146"/>
              <a:gd name="T30" fmla="*/ 47 w 146"/>
              <a:gd name="T31" fmla="*/ 28 h 146"/>
              <a:gd name="T32" fmla="*/ 29 w 146"/>
              <a:gd name="T33" fmla="*/ 47 h 146"/>
              <a:gd name="T34" fmla="*/ 22 w 146"/>
              <a:gd name="T35" fmla="*/ 73 h 146"/>
              <a:gd name="T36" fmla="*/ 29 w 146"/>
              <a:gd name="T37" fmla="*/ 99 h 146"/>
              <a:gd name="T38" fmla="*/ 47 w 146"/>
              <a:gd name="T39" fmla="*/ 117 h 146"/>
              <a:gd name="T40" fmla="*/ 73 w 146"/>
              <a:gd name="T41" fmla="*/ 124 h 146"/>
              <a:gd name="T42" fmla="*/ 99 w 146"/>
              <a:gd name="T43" fmla="*/ 117 h 146"/>
              <a:gd name="T44" fmla="*/ 118 w 146"/>
              <a:gd name="T45" fmla="*/ 99 h 146"/>
              <a:gd name="T46" fmla="*/ 124 w 146"/>
              <a:gd name="T47" fmla="*/ 73 h 146"/>
              <a:gd name="T48" fmla="*/ 118 w 146"/>
              <a:gd name="T49" fmla="*/ 47 h 146"/>
              <a:gd name="T50" fmla="*/ 99 w 146"/>
              <a:gd name="T51" fmla="*/ 2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6" h="146">
                <a:moveTo>
                  <a:pt x="136" y="36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1"/>
                  <a:pt x="121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5" y="129"/>
                  <a:pt x="17" y="121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5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1" y="17"/>
                  <a:pt x="129" y="25"/>
                  <a:pt x="136" y="36"/>
                </a:cubicBezTo>
                <a:close/>
                <a:moveTo>
                  <a:pt x="99" y="28"/>
                </a:moveTo>
                <a:cubicBezTo>
                  <a:pt x="91" y="24"/>
                  <a:pt x="82" y="21"/>
                  <a:pt x="73" y="21"/>
                </a:cubicBezTo>
                <a:cubicBezTo>
                  <a:pt x="64" y="21"/>
                  <a:pt x="55" y="24"/>
                  <a:pt x="47" y="28"/>
                </a:cubicBezTo>
                <a:cubicBezTo>
                  <a:pt x="39" y="33"/>
                  <a:pt x="33" y="39"/>
                  <a:pt x="29" y="47"/>
                </a:cubicBezTo>
                <a:cubicBezTo>
                  <a:pt x="24" y="55"/>
                  <a:pt x="22" y="64"/>
                  <a:pt x="22" y="73"/>
                </a:cubicBezTo>
                <a:cubicBezTo>
                  <a:pt x="22" y="82"/>
                  <a:pt x="24" y="91"/>
                  <a:pt x="29" y="99"/>
                </a:cubicBezTo>
                <a:cubicBezTo>
                  <a:pt x="33" y="107"/>
                  <a:pt x="39" y="113"/>
                  <a:pt x="47" y="117"/>
                </a:cubicBezTo>
                <a:cubicBezTo>
                  <a:pt x="55" y="122"/>
                  <a:pt x="64" y="124"/>
                  <a:pt x="73" y="124"/>
                </a:cubicBezTo>
                <a:cubicBezTo>
                  <a:pt x="82" y="124"/>
                  <a:pt x="91" y="122"/>
                  <a:pt x="99" y="117"/>
                </a:cubicBezTo>
                <a:cubicBezTo>
                  <a:pt x="107" y="113"/>
                  <a:pt x="113" y="107"/>
                  <a:pt x="118" y="99"/>
                </a:cubicBezTo>
                <a:cubicBezTo>
                  <a:pt x="122" y="91"/>
                  <a:pt x="124" y="82"/>
                  <a:pt x="124" y="73"/>
                </a:cubicBezTo>
                <a:cubicBezTo>
                  <a:pt x="124" y="64"/>
                  <a:pt x="122" y="55"/>
                  <a:pt x="118" y="47"/>
                </a:cubicBezTo>
                <a:cubicBezTo>
                  <a:pt x="113" y="39"/>
                  <a:pt x="107" y="33"/>
                  <a:pt x="99" y="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42" name="Freeform 245">
            <a:extLst>
              <a:ext uri="{FF2B5EF4-FFF2-40B4-BE49-F238E27FC236}">
                <a16:creationId xmlns:a16="http://schemas.microsoft.com/office/drawing/2014/main" id="{1A5CD815-DC6F-4FC7-9261-BB9D5DB46154}"/>
              </a:ext>
            </a:extLst>
          </p:cNvPr>
          <p:cNvSpPr>
            <a:spLocks noEditPoints="1"/>
          </p:cNvSpPr>
          <p:nvPr/>
        </p:nvSpPr>
        <p:spPr bwMode="auto">
          <a:xfrm>
            <a:off x="2853647" y="4936491"/>
            <a:ext cx="376051" cy="318198"/>
          </a:xfrm>
          <a:custGeom>
            <a:avLst/>
            <a:gdLst>
              <a:gd name="T0" fmla="*/ 72 w 157"/>
              <a:gd name="T1" fmla="*/ 79 h 133"/>
              <a:gd name="T2" fmla="*/ 72 w 157"/>
              <a:gd name="T3" fmla="*/ 115 h 133"/>
              <a:gd name="T4" fmla="*/ 67 w 157"/>
              <a:gd name="T5" fmla="*/ 128 h 133"/>
              <a:gd name="T6" fmla="*/ 54 w 157"/>
              <a:gd name="T7" fmla="*/ 133 h 133"/>
              <a:gd name="T8" fmla="*/ 18 w 157"/>
              <a:gd name="T9" fmla="*/ 133 h 133"/>
              <a:gd name="T10" fmla="*/ 5 w 157"/>
              <a:gd name="T11" fmla="*/ 128 h 133"/>
              <a:gd name="T12" fmla="*/ 0 w 157"/>
              <a:gd name="T13" fmla="*/ 115 h 133"/>
              <a:gd name="T14" fmla="*/ 0 w 157"/>
              <a:gd name="T15" fmla="*/ 49 h 133"/>
              <a:gd name="T16" fmla="*/ 3 w 157"/>
              <a:gd name="T17" fmla="*/ 30 h 133"/>
              <a:gd name="T18" fmla="*/ 14 w 157"/>
              <a:gd name="T19" fmla="*/ 14 h 133"/>
              <a:gd name="T20" fmla="*/ 29 w 157"/>
              <a:gd name="T21" fmla="*/ 4 h 133"/>
              <a:gd name="T22" fmla="*/ 48 w 157"/>
              <a:gd name="T23" fmla="*/ 0 h 133"/>
              <a:gd name="T24" fmla="*/ 54 w 157"/>
              <a:gd name="T25" fmla="*/ 0 h 133"/>
              <a:gd name="T26" fmla="*/ 58 w 157"/>
              <a:gd name="T27" fmla="*/ 2 h 133"/>
              <a:gd name="T28" fmla="*/ 60 w 157"/>
              <a:gd name="T29" fmla="*/ 6 h 133"/>
              <a:gd name="T30" fmla="*/ 60 w 157"/>
              <a:gd name="T31" fmla="*/ 18 h 133"/>
              <a:gd name="T32" fmla="*/ 58 w 157"/>
              <a:gd name="T33" fmla="*/ 23 h 133"/>
              <a:gd name="T34" fmla="*/ 54 w 157"/>
              <a:gd name="T35" fmla="*/ 25 h 133"/>
              <a:gd name="T36" fmla="*/ 48 w 157"/>
              <a:gd name="T37" fmla="*/ 25 h 133"/>
              <a:gd name="T38" fmla="*/ 31 w 157"/>
              <a:gd name="T39" fmla="*/ 32 h 133"/>
              <a:gd name="T40" fmla="*/ 24 w 157"/>
              <a:gd name="T41" fmla="*/ 49 h 133"/>
              <a:gd name="T42" fmla="*/ 24 w 157"/>
              <a:gd name="T43" fmla="*/ 52 h 133"/>
              <a:gd name="T44" fmla="*/ 26 w 157"/>
              <a:gd name="T45" fmla="*/ 58 h 133"/>
              <a:gd name="T46" fmla="*/ 33 w 157"/>
              <a:gd name="T47" fmla="*/ 61 h 133"/>
              <a:gd name="T48" fmla="*/ 54 w 157"/>
              <a:gd name="T49" fmla="*/ 61 h 133"/>
              <a:gd name="T50" fmla="*/ 67 w 157"/>
              <a:gd name="T51" fmla="*/ 66 h 133"/>
              <a:gd name="T52" fmla="*/ 72 w 157"/>
              <a:gd name="T53" fmla="*/ 79 h 133"/>
              <a:gd name="T54" fmla="*/ 157 w 157"/>
              <a:gd name="T55" fmla="*/ 79 h 133"/>
              <a:gd name="T56" fmla="*/ 157 w 157"/>
              <a:gd name="T57" fmla="*/ 115 h 133"/>
              <a:gd name="T58" fmla="*/ 152 w 157"/>
              <a:gd name="T59" fmla="*/ 128 h 133"/>
              <a:gd name="T60" fmla="*/ 139 w 157"/>
              <a:gd name="T61" fmla="*/ 133 h 133"/>
              <a:gd name="T62" fmla="*/ 102 w 157"/>
              <a:gd name="T63" fmla="*/ 133 h 133"/>
              <a:gd name="T64" fmla="*/ 90 w 157"/>
              <a:gd name="T65" fmla="*/ 128 h 133"/>
              <a:gd name="T66" fmla="*/ 84 w 157"/>
              <a:gd name="T67" fmla="*/ 115 h 133"/>
              <a:gd name="T68" fmla="*/ 84 w 157"/>
              <a:gd name="T69" fmla="*/ 49 h 133"/>
              <a:gd name="T70" fmla="*/ 88 w 157"/>
              <a:gd name="T71" fmla="*/ 30 h 133"/>
              <a:gd name="T72" fmla="*/ 99 w 157"/>
              <a:gd name="T73" fmla="*/ 14 h 133"/>
              <a:gd name="T74" fmla="*/ 114 w 157"/>
              <a:gd name="T75" fmla="*/ 4 h 133"/>
              <a:gd name="T76" fmla="*/ 133 w 157"/>
              <a:gd name="T77" fmla="*/ 0 h 133"/>
              <a:gd name="T78" fmla="*/ 139 w 157"/>
              <a:gd name="T79" fmla="*/ 0 h 133"/>
              <a:gd name="T80" fmla="*/ 143 w 157"/>
              <a:gd name="T81" fmla="*/ 2 h 133"/>
              <a:gd name="T82" fmla="*/ 145 w 157"/>
              <a:gd name="T83" fmla="*/ 6 h 133"/>
              <a:gd name="T84" fmla="*/ 145 w 157"/>
              <a:gd name="T85" fmla="*/ 18 h 133"/>
              <a:gd name="T86" fmla="*/ 143 w 157"/>
              <a:gd name="T87" fmla="*/ 23 h 133"/>
              <a:gd name="T88" fmla="*/ 139 w 157"/>
              <a:gd name="T89" fmla="*/ 25 h 133"/>
              <a:gd name="T90" fmla="*/ 133 w 157"/>
              <a:gd name="T91" fmla="*/ 25 h 133"/>
              <a:gd name="T92" fmla="*/ 116 w 157"/>
              <a:gd name="T93" fmla="*/ 32 h 133"/>
              <a:gd name="T94" fmla="*/ 109 w 157"/>
              <a:gd name="T95" fmla="*/ 49 h 133"/>
              <a:gd name="T96" fmla="*/ 109 w 157"/>
              <a:gd name="T97" fmla="*/ 52 h 133"/>
              <a:gd name="T98" fmla="*/ 111 w 157"/>
              <a:gd name="T99" fmla="*/ 58 h 133"/>
              <a:gd name="T100" fmla="*/ 118 w 157"/>
              <a:gd name="T101" fmla="*/ 61 h 133"/>
              <a:gd name="T102" fmla="*/ 139 w 157"/>
              <a:gd name="T103" fmla="*/ 61 h 133"/>
              <a:gd name="T104" fmla="*/ 152 w 157"/>
              <a:gd name="T105" fmla="*/ 66 h 133"/>
              <a:gd name="T106" fmla="*/ 157 w 157"/>
              <a:gd name="T107" fmla="*/ 7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33">
                <a:moveTo>
                  <a:pt x="72" y="79"/>
                </a:moveTo>
                <a:cubicBezTo>
                  <a:pt x="72" y="115"/>
                  <a:pt x="72" y="115"/>
                  <a:pt x="72" y="115"/>
                </a:cubicBezTo>
                <a:cubicBezTo>
                  <a:pt x="72" y="120"/>
                  <a:pt x="70" y="125"/>
                  <a:pt x="67" y="128"/>
                </a:cubicBezTo>
                <a:cubicBezTo>
                  <a:pt x="63" y="132"/>
                  <a:pt x="59" y="133"/>
                  <a:pt x="54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3" y="133"/>
                  <a:pt x="8" y="132"/>
                  <a:pt x="5" y="128"/>
                </a:cubicBezTo>
                <a:cubicBezTo>
                  <a:pt x="1" y="125"/>
                  <a:pt x="0" y="120"/>
                  <a:pt x="0" y="115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2"/>
                  <a:pt x="1" y="36"/>
                  <a:pt x="3" y="30"/>
                </a:cubicBezTo>
                <a:cubicBezTo>
                  <a:pt x="6" y="24"/>
                  <a:pt x="9" y="19"/>
                  <a:pt x="14" y="14"/>
                </a:cubicBezTo>
                <a:cubicBezTo>
                  <a:pt x="18" y="10"/>
                  <a:pt x="23" y="7"/>
                  <a:pt x="29" y="4"/>
                </a:cubicBezTo>
                <a:cubicBezTo>
                  <a:pt x="35" y="2"/>
                  <a:pt x="41" y="0"/>
                  <a:pt x="4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6" y="0"/>
                  <a:pt x="57" y="1"/>
                  <a:pt x="58" y="2"/>
                </a:cubicBezTo>
                <a:cubicBezTo>
                  <a:pt x="60" y="3"/>
                  <a:pt x="60" y="5"/>
                  <a:pt x="60" y="6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20"/>
                  <a:pt x="60" y="22"/>
                  <a:pt x="58" y="23"/>
                </a:cubicBezTo>
                <a:cubicBezTo>
                  <a:pt x="57" y="24"/>
                  <a:pt x="56" y="25"/>
                  <a:pt x="54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1" y="25"/>
                  <a:pt x="36" y="27"/>
                  <a:pt x="31" y="32"/>
                </a:cubicBezTo>
                <a:cubicBezTo>
                  <a:pt x="26" y="36"/>
                  <a:pt x="24" y="42"/>
                  <a:pt x="24" y="49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4"/>
                  <a:pt x="25" y="56"/>
                  <a:pt x="26" y="58"/>
                </a:cubicBezTo>
                <a:cubicBezTo>
                  <a:pt x="28" y="60"/>
                  <a:pt x="30" y="61"/>
                  <a:pt x="33" y="61"/>
                </a:cubicBezTo>
                <a:cubicBezTo>
                  <a:pt x="54" y="61"/>
                  <a:pt x="54" y="61"/>
                  <a:pt x="54" y="61"/>
                </a:cubicBezTo>
                <a:cubicBezTo>
                  <a:pt x="59" y="61"/>
                  <a:pt x="63" y="63"/>
                  <a:pt x="67" y="66"/>
                </a:cubicBezTo>
                <a:cubicBezTo>
                  <a:pt x="70" y="70"/>
                  <a:pt x="72" y="74"/>
                  <a:pt x="72" y="79"/>
                </a:cubicBezTo>
                <a:close/>
                <a:moveTo>
                  <a:pt x="157" y="79"/>
                </a:moveTo>
                <a:cubicBezTo>
                  <a:pt x="157" y="115"/>
                  <a:pt x="157" y="115"/>
                  <a:pt x="157" y="115"/>
                </a:cubicBezTo>
                <a:cubicBezTo>
                  <a:pt x="157" y="120"/>
                  <a:pt x="155" y="125"/>
                  <a:pt x="152" y="128"/>
                </a:cubicBezTo>
                <a:cubicBezTo>
                  <a:pt x="148" y="132"/>
                  <a:pt x="144" y="133"/>
                  <a:pt x="139" y="133"/>
                </a:cubicBezTo>
                <a:cubicBezTo>
                  <a:pt x="102" y="133"/>
                  <a:pt x="102" y="133"/>
                  <a:pt x="102" y="133"/>
                </a:cubicBezTo>
                <a:cubicBezTo>
                  <a:pt x="97" y="133"/>
                  <a:pt x="93" y="132"/>
                  <a:pt x="90" y="128"/>
                </a:cubicBezTo>
                <a:cubicBezTo>
                  <a:pt x="86" y="125"/>
                  <a:pt x="84" y="120"/>
                  <a:pt x="84" y="115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2"/>
                  <a:pt x="86" y="36"/>
                  <a:pt x="88" y="30"/>
                </a:cubicBezTo>
                <a:cubicBezTo>
                  <a:pt x="91" y="24"/>
                  <a:pt x="94" y="19"/>
                  <a:pt x="99" y="14"/>
                </a:cubicBezTo>
                <a:cubicBezTo>
                  <a:pt x="103" y="10"/>
                  <a:pt x="108" y="7"/>
                  <a:pt x="114" y="4"/>
                </a:cubicBezTo>
                <a:cubicBezTo>
                  <a:pt x="120" y="2"/>
                  <a:pt x="126" y="0"/>
                  <a:pt x="133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0" y="0"/>
                  <a:pt x="142" y="1"/>
                  <a:pt x="143" y="2"/>
                </a:cubicBezTo>
                <a:cubicBezTo>
                  <a:pt x="144" y="3"/>
                  <a:pt x="145" y="5"/>
                  <a:pt x="145" y="6"/>
                </a:cubicBezTo>
                <a:cubicBezTo>
                  <a:pt x="145" y="18"/>
                  <a:pt x="145" y="18"/>
                  <a:pt x="145" y="18"/>
                </a:cubicBezTo>
                <a:cubicBezTo>
                  <a:pt x="145" y="20"/>
                  <a:pt x="144" y="22"/>
                  <a:pt x="143" y="23"/>
                </a:cubicBezTo>
                <a:cubicBezTo>
                  <a:pt x="142" y="24"/>
                  <a:pt x="140" y="25"/>
                  <a:pt x="139" y="25"/>
                </a:cubicBezTo>
                <a:cubicBezTo>
                  <a:pt x="133" y="25"/>
                  <a:pt x="133" y="25"/>
                  <a:pt x="133" y="25"/>
                </a:cubicBezTo>
                <a:cubicBezTo>
                  <a:pt x="126" y="25"/>
                  <a:pt x="120" y="27"/>
                  <a:pt x="116" y="32"/>
                </a:cubicBezTo>
                <a:cubicBezTo>
                  <a:pt x="111" y="36"/>
                  <a:pt x="109" y="42"/>
                  <a:pt x="109" y="49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109" y="54"/>
                  <a:pt x="109" y="56"/>
                  <a:pt x="111" y="58"/>
                </a:cubicBezTo>
                <a:cubicBezTo>
                  <a:pt x="113" y="60"/>
                  <a:pt x="115" y="61"/>
                  <a:pt x="118" y="61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44" y="61"/>
                  <a:pt x="148" y="63"/>
                  <a:pt x="152" y="66"/>
                </a:cubicBezTo>
                <a:cubicBezTo>
                  <a:pt x="155" y="70"/>
                  <a:pt x="157" y="74"/>
                  <a:pt x="157" y="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43" name="Freeform 246">
            <a:extLst>
              <a:ext uri="{FF2B5EF4-FFF2-40B4-BE49-F238E27FC236}">
                <a16:creationId xmlns:a16="http://schemas.microsoft.com/office/drawing/2014/main" id="{D29301C3-EDC1-450B-8D66-8CAB115B810C}"/>
              </a:ext>
            </a:extLst>
          </p:cNvPr>
          <p:cNvSpPr>
            <a:spLocks noEditPoints="1"/>
          </p:cNvSpPr>
          <p:nvPr/>
        </p:nvSpPr>
        <p:spPr bwMode="auto">
          <a:xfrm>
            <a:off x="3338174" y="4936491"/>
            <a:ext cx="376051" cy="318198"/>
          </a:xfrm>
          <a:custGeom>
            <a:avLst/>
            <a:gdLst>
              <a:gd name="T0" fmla="*/ 73 w 157"/>
              <a:gd name="T1" fmla="*/ 18 h 133"/>
              <a:gd name="T2" fmla="*/ 73 w 157"/>
              <a:gd name="T3" fmla="*/ 85 h 133"/>
              <a:gd name="T4" fmla="*/ 69 w 157"/>
              <a:gd name="T5" fmla="*/ 104 h 133"/>
              <a:gd name="T6" fmla="*/ 58 w 157"/>
              <a:gd name="T7" fmla="*/ 119 h 133"/>
              <a:gd name="T8" fmla="*/ 43 w 157"/>
              <a:gd name="T9" fmla="*/ 130 h 133"/>
              <a:gd name="T10" fmla="*/ 24 w 157"/>
              <a:gd name="T11" fmla="*/ 133 h 133"/>
              <a:gd name="T12" fmla="*/ 18 w 157"/>
              <a:gd name="T13" fmla="*/ 133 h 133"/>
              <a:gd name="T14" fmla="*/ 14 w 157"/>
              <a:gd name="T15" fmla="*/ 132 h 133"/>
              <a:gd name="T16" fmla="*/ 12 w 157"/>
              <a:gd name="T17" fmla="*/ 127 h 133"/>
              <a:gd name="T18" fmla="*/ 12 w 157"/>
              <a:gd name="T19" fmla="*/ 115 h 133"/>
              <a:gd name="T20" fmla="*/ 14 w 157"/>
              <a:gd name="T21" fmla="*/ 111 h 133"/>
              <a:gd name="T22" fmla="*/ 18 w 157"/>
              <a:gd name="T23" fmla="*/ 109 h 133"/>
              <a:gd name="T24" fmla="*/ 24 w 157"/>
              <a:gd name="T25" fmla="*/ 109 h 133"/>
              <a:gd name="T26" fmla="*/ 41 w 157"/>
              <a:gd name="T27" fmla="*/ 102 h 133"/>
              <a:gd name="T28" fmla="*/ 48 w 157"/>
              <a:gd name="T29" fmla="*/ 85 h 133"/>
              <a:gd name="T30" fmla="*/ 48 w 157"/>
              <a:gd name="T31" fmla="*/ 82 h 133"/>
              <a:gd name="T32" fmla="*/ 46 w 157"/>
              <a:gd name="T33" fmla="*/ 76 h 133"/>
              <a:gd name="T34" fmla="*/ 39 w 157"/>
              <a:gd name="T35" fmla="*/ 73 h 133"/>
              <a:gd name="T36" fmla="*/ 18 w 157"/>
              <a:gd name="T37" fmla="*/ 73 h 133"/>
              <a:gd name="T38" fmla="*/ 5 w 157"/>
              <a:gd name="T39" fmla="*/ 68 h 133"/>
              <a:gd name="T40" fmla="*/ 0 w 157"/>
              <a:gd name="T41" fmla="*/ 55 h 133"/>
              <a:gd name="T42" fmla="*/ 0 w 157"/>
              <a:gd name="T43" fmla="*/ 18 h 133"/>
              <a:gd name="T44" fmla="*/ 5 w 157"/>
              <a:gd name="T45" fmla="*/ 6 h 133"/>
              <a:gd name="T46" fmla="*/ 18 w 157"/>
              <a:gd name="T47" fmla="*/ 0 h 133"/>
              <a:gd name="T48" fmla="*/ 54 w 157"/>
              <a:gd name="T49" fmla="*/ 0 h 133"/>
              <a:gd name="T50" fmla="*/ 67 w 157"/>
              <a:gd name="T51" fmla="*/ 6 h 133"/>
              <a:gd name="T52" fmla="*/ 73 w 157"/>
              <a:gd name="T53" fmla="*/ 18 h 133"/>
              <a:gd name="T54" fmla="*/ 157 w 157"/>
              <a:gd name="T55" fmla="*/ 18 h 133"/>
              <a:gd name="T56" fmla="*/ 157 w 157"/>
              <a:gd name="T57" fmla="*/ 85 h 133"/>
              <a:gd name="T58" fmla="*/ 153 w 157"/>
              <a:gd name="T59" fmla="*/ 104 h 133"/>
              <a:gd name="T60" fmla="*/ 143 w 157"/>
              <a:gd name="T61" fmla="*/ 119 h 133"/>
              <a:gd name="T62" fmla="*/ 128 w 157"/>
              <a:gd name="T63" fmla="*/ 130 h 133"/>
              <a:gd name="T64" fmla="*/ 109 w 157"/>
              <a:gd name="T65" fmla="*/ 133 h 133"/>
              <a:gd name="T66" fmla="*/ 103 w 157"/>
              <a:gd name="T67" fmla="*/ 133 h 133"/>
              <a:gd name="T68" fmla="*/ 99 w 157"/>
              <a:gd name="T69" fmla="*/ 132 h 133"/>
              <a:gd name="T70" fmla="*/ 97 w 157"/>
              <a:gd name="T71" fmla="*/ 127 h 133"/>
              <a:gd name="T72" fmla="*/ 97 w 157"/>
              <a:gd name="T73" fmla="*/ 115 h 133"/>
              <a:gd name="T74" fmla="*/ 99 w 157"/>
              <a:gd name="T75" fmla="*/ 111 h 133"/>
              <a:gd name="T76" fmla="*/ 103 w 157"/>
              <a:gd name="T77" fmla="*/ 109 h 133"/>
              <a:gd name="T78" fmla="*/ 109 w 157"/>
              <a:gd name="T79" fmla="*/ 109 h 133"/>
              <a:gd name="T80" fmla="*/ 126 w 157"/>
              <a:gd name="T81" fmla="*/ 102 h 133"/>
              <a:gd name="T82" fmla="*/ 133 w 157"/>
              <a:gd name="T83" fmla="*/ 85 h 133"/>
              <a:gd name="T84" fmla="*/ 133 w 157"/>
              <a:gd name="T85" fmla="*/ 82 h 133"/>
              <a:gd name="T86" fmla="*/ 130 w 157"/>
              <a:gd name="T87" fmla="*/ 76 h 133"/>
              <a:gd name="T88" fmla="*/ 124 w 157"/>
              <a:gd name="T89" fmla="*/ 73 h 133"/>
              <a:gd name="T90" fmla="*/ 103 w 157"/>
              <a:gd name="T91" fmla="*/ 73 h 133"/>
              <a:gd name="T92" fmla="*/ 90 w 157"/>
              <a:gd name="T93" fmla="*/ 68 h 133"/>
              <a:gd name="T94" fmla="*/ 85 w 157"/>
              <a:gd name="T95" fmla="*/ 55 h 133"/>
              <a:gd name="T96" fmla="*/ 85 w 157"/>
              <a:gd name="T97" fmla="*/ 18 h 133"/>
              <a:gd name="T98" fmla="*/ 90 w 157"/>
              <a:gd name="T99" fmla="*/ 6 h 133"/>
              <a:gd name="T100" fmla="*/ 103 w 157"/>
              <a:gd name="T101" fmla="*/ 0 h 133"/>
              <a:gd name="T102" fmla="*/ 139 w 157"/>
              <a:gd name="T103" fmla="*/ 0 h 133"/>
              <a:gd name="T104" fmla="*/ 152 w 157"/>
              <a:gd name="T105" fmla="*/ 6 h 133"/>
              <a:gd name="T106" fmla="*/ 157 w 157"/>
              <a:gd name="T107" fmla="*/ 1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33">
                <a:moveTo>
                  <a:pt x="73" y="18"/>
                </a:moveTo>
                <a:cubicBezTo>
                  <a:pt x="73" y="85"/>
                  <a:pt x="73" y="85"/>
                  <a:pt x="73" y="85"/>
                </a:cubicBezTo>
                <a:cubicBezTo>
                  <a:pt x="73" y="92"/>
                  <a:pt x="71" y="98"/>
                  <a:pt x="69" y="104"/>
                </a:cubicBezTo>
                <a:cubicBezTo>
                  <a:pt x="66" y="110"/>
                  <a:pt x="63" y="115"/>
                  <a:pt x="58" y="119"/>
                </a:cubicBezTo>
                <a:cubicBezTo>
                  <a:pt x="54" y="124"/>
                  <a:pt x="49" y="127"/>
                  <a:pt x="43" y="130"/>
                </a:cubicBezTo>
                <a:cubicBezTo>
                  <a:pt x="37" y="132"/>
                  <a:pt x="31" y="133"/>
                  <a:pt x="24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6" y="133"/>
                  <a:pt x="15" y="133"/>
                  <a:pt x="14" y="132"/>
                </a:cubicBezTo>
                <a:cubicBezTo>
                  <a:pt x="13" y="130"/>
                  <a:pt x="12" y="129"/>
                  <a:pt x="12" y="127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4"/>
                  <a:pt x="13" y="112"/>
                  <a:pt x="14" y="111"/>
                </a:cubicBezTo>
                <a:cubicBezTo>
                  <a:pt x="15" y="110"/>
                  <a:pt x="16" y="109"/>
                  <a:pt x="18" y="109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31" y="109"/>
                  <a:pt x="37" y="107"/>
                  <a:pt x="41" y="102"/>
                </a:cubicBezTo>
                <a:cubicBezTo>
                  <a:pt x="46" y="97"/>
                  <a:pt x="48" y="92"/>
                  <a:pt x="48" y="85"/>
                </a:cubicBezTo>
                <a:cubicBezTo>
                  <a:pt x="48" y="82"/>
                  <a:pt x="48" y="82"/>
                  <a:pt x="48" y="82"/>
                </a:cubicBezTo>
                <a:cubicBezTo>
                  <a:pt x="48" y="79"/>
                  <a:pt x="47" y="77"/>
                  <a:pt x="46" y="76"/>
                </a:cubicBezTo>
                <a:cubicBezTo>
                  <a:pt x="44" y="74"/>
                  <a:pt x="42" y="73"/>
                  <a:pt x="39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9" y="71"/>
                  <a:pt x="5" y="68"/>
                </a:cubicBezTo>
                <a:cubicBezTo>
                  <a:pt x="2" y="64"/>
                  <a:pt x="0" y="60"/>
                  <a:pt x="0" y="5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2" y="9"/>
                  <a:pt x="5" y="6"/>
                </a:cubicBezTo>
                <a:cubicBezTo>
                  <a:pt x="9" y="2"/>
                  <a:pt x="13" y="0"/>
                  <a:pt x="1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9" y="0"/>
                  <a:pt x="64" y="2"/>
                  <a:pt x="67" y="6"/>
                </a:cubicBezTo>
                <a:cubicBezTo>
                  <a:pt x="71" y="9"/>
                  <a:pt x="73" y="13"/>
                  <a:pt x="73" y="18"/>
                </a:cubicBezTo>
                <a:close/>
                <a:moveTo>
                  <a:pt x="157" y="18"/>
                </a:moveTo>
                <a:cubicBezTo>
                  <a:pt x="157" y="85"/>
                  <a:pt x="157" y="85"/>
                  <a:pt x="157" y="85"/>
                </a:cubicBezTo>
                <a:cubicBezTo>
                  <a:pt x="157" y="92"/>
                  <a:pt x="156" y="98"/>
                  <a:pt x="153" y="104"/>
                </a:cubicBezTo>
                <a:cubicBezTo>
                  <a:pt x="151" y="110"/>
                  <a:pt x="147" y="115"/>
                  <a:pt x="143" y="119"/>
                </a:cubicBezTo>
                <a:cubicBezTo>
                  <a:pt x="139" y="124"/>
                  <a:pt x="134" y="127"/>
                  <a:pt x="128" y="130"/>
                </a:cubicBezTo>
                <a:cubicBezTo>
                  <a:pt x="122" y="132"/>
                  <a:pt x="115" y="133"/>
                  <a:pt x="109" y="133"/>
                </a:cubicBezTo>
                <a:cubicBezTo>
                  <a:pt x="103" y="133"/>
                  <a:pt x="103" y="133"/>
                  <a:pt x="103" y="133"/>
                </a:cubicBezTo>
                <a:cubicBezTo>
                  <a:pt x="101" y="133"/>
                  <a:pt x="100" y="133"/>
                  <a:pt x="99" y="132"/>
                </a:cubicBezTo>
                <a:cubicBezTo>
                  <a:pt x="97" y="130"/>
                  <a:pt x="97" y="129"/>
                  <a:pt x="97" y="127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114"/>
                  <a:pt x="97" y="112"/>
                  <a:pt x="99" y="111"/>
                </a:cubicBezTo>
                <a:cubicBezTo>
                  <a:pt x="100" y="110"/>
                  <a:pt x="101" y="109"/>
                  <a:pt x="103" y="109"/>
                </a:cubicBezTo>
                <a:cubicBezTo>
                  <a:pt x="109" y="109"/>
                  <a:pt x="109" y="109"/>
                  <a:pt x="109" y="109"/>
                </a:cubicBezTo>
                <a:cubicBezTo>
                  <a:pt x="116" y="109"/>
                  <a:pt x="121" y="107"/>
                  <a:pt x="126" y="102"/>
                </a:cubicBezTo>
                <a:cubicBezTo>
                  <a:pt x="131" y="97"/>
                  <a:pt x="133" y="92"/>
                  <a:pt x="133" y="85"/>
                </a:cubicBezTo>
                <a:cubicBezTo>
                  <a:pt x="133" y="82"/>
                  <a:pt x="133" y="82"/>
                  <a:pt x="133" y="82"/>
                </a:cubicBezTo>
                <a:cubicBezTo>
                  <a:pt x="133" y="79"/>
                  <a:pt x="132" y="77"/>
                  <a:pt x="130" y="76"/>
                </a:cubicBezTo>
                <a:cubicBezTo>
                  <a:pt x="129" y="74"/>
                  <a:pt x="126" y="73"/>
                  <a:pt x="124" y="73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98" y="73"/>
                  <a:pt x="93" y="71"/>
                  <a:pt x="90" y="68"/>
                </a:cubicBezTo>
                <a:cubicBezTo>
                  <a:pt x="86" y="64"/>
                  <a:pt x="85" y="60"/>
                  <a:pt x="85" y="55"/>
                </a:cubicBezTo>
                <a:cubicBezTo>
                  <a:pt x="85" y="18"/>
                  <a:pt x="85" y="18"/>
                  <a:pt x="85" y="18"/>
                </a:cubicBezTo>
                <a:cubicBezTo>
                  <a:pt x="85" y="13"/>
                  <a:pt x="86" y="9"/>
                  <a:pt x="90" y="6"/>
                </a:cubicBezTo>
                <a:cubicBezTo>
                  <a:pt x="93" y="2"/>
                  <a:pt x="98" y="0"/>
                  <a:pt x="103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4" y="0"/>
                  <a:pt x="148" y="2"/>
                  <a:pt x="152" y="6"/>
                </a:cubicBezTo>
                <a:cubicBezTo>
                  <a:pt x="155" y="9"/>
                  <a:pt x="157" y="13"/>
                  <a:pt x="157" y="1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44" name="Freeform 247">
            <a:extLst>
              <a:ext uri="{FF2B5EF4-FFF2-40B4-BE49-F238E27FC236}">
                <a16:creationId xmlns:a16="http://schemas.microsoft.com/office/drawing/2014/main" id="{6D0C3A8B-5751-43EA-9D38-00C50352F741}"/>
              </a:ext>
            </a:extLst>
          </p:cNvPr>
          <p:cNvSpPr>
            <a:spLocks noEditPoints="1"/>
          </p:cNvSpPr>
          <p:nvPr/>
        </p:nvSpPr>
        <p:spPr bwMode="auto">
          <a:xfrm>
            <a:off x="3822701" y="4922026"/>
            <a:ext cx="347122" cy="365204"/>
          </a:xfrm>
          <a:custGeom>
            <a:avLst/>
            <a:gdLst>
              <a:gd name="T0" fmla="*/ 30 w 145"/>
              <a:gd name="T1" fmla="*/ 79 h 152"/>
              <a:gd name="T2" fmla="*/ 15 w 145"/>
              <a:gd name="T3" fmla="*/ 94 h 152"/>
              <a:gd name="T4" fmla="*/ 0 w 145"/>
              <a:gd name="T5" fmla="*/ 79 h 152"/>
              <a:gd name="T6" fmla="*/ 15 w 145"/>
              <a:gd name="T7" fmla="*/ 64 h 152"/>
              <a:gd name="T8" fmla="*/ 45 w 145"/>
              <a:gd name="T9" fmla="*/ 25 h 152"/>
              <a:gd name="T10" fmla="*/ 45 w 145"/>
              <a:gd name="T11" fmla="*/ 48 h 152"/>
              <a:gd name="T12" fmla="*/ 22 w 145"/>
              <a:gd name="T13" fmla="*/ 48 h 152"/>
              <a:gd name="T14" fmla="*/ 22 w 145"/>
              <a:gd name="T15" fmla="*/ 25 h 152"/>
              <a:gd name="T16" fmla="*/ 45 w 145"/>
              <a:gd name="T17" fmla="*/ 25 h 152"/>
              <a:gd name="T18" fmla="*/ 47 w 145"/>
              <a:gd name="T19" fmla="*/ 121 h 152"/>
              <a:gd name="T20" fmla="*/ 33 w 145"/>
              <a:gd name="T21" fmla="*/ 135 h 152"/>
              <a:gd name="T22" fmla="*/ 20 w 145"/>
              <a:gd name="T23" fmla="*/ 121 h 152"/>
              <a:gd name="T24" fmla="*/ 33 w 145"/>
              <a:gd name="T25" fmla="*/ 108 h 152"/>
              <a:gd name="T26" fmla="*/ 89 w 145"/>
              <a:gd name="T27" fmla="*/ 6 h 152"/>
              <a:gd name="T28" fmla="*/ 89 w 145"/>
              <a:gd name="T29" fmla="*/ 31 h 152"/>
              <a:gd name="T30" fmla="*/ 63 w 145"/>
              <a:gd name="T31" fmla="*/ 31 h 152"/>
              <a:gd name="T32" fmla="*/ 63 w 145"/>
              <a:gd name="T33" fmla="*/ 6 h 152"/>
              <a:gd name="T34" fmla="*/ 89 w 145"/>
              <a:gd name="T35" fmla="*/ 6 h 152"/>
              <a:gd name="T36" fmla="*/ 88 w 145"/>
              <a:gd name="T37" fmla="*/ 139 h 152"/>
              <a:gd name="T38" fmla="*/ 76 w 145"/>
              <a:gd name="T39" fmla="*/ 152 h 152"/>
              <a:gd name="T40" fmla="*/ 64 w 145"/>
              <a:gd name="T41" fmla="*/ 139 h 152"/>
              <a:gd name="T42" fmla="*/ 76 w 145"/>
              <a:gd name="T43" fmla="*/ 127 h 152"/>
              <a:gd name="T44" fmla="*/ 126 w 145"/>
              <a:gd name="T45" fmla="*/ 114 h 152"/>
              <a:gd name="T46" fmla="*/ 126 w 145"/>
              <a:gd name="T47" fmla="*/ 129 h 152"/>
              <a:gd name="T48" fmla="*/ 111 w 145"/>
              <a:gd name="T49" fmla="*/ 129 h 152"/>
              <a:gd name="T50" fmla="*/ 111 w 145"/>
              <a:gd name="T51" fmla="*/ 114 h 152"/>
              <a:gd name="T52" fmla="*/ 126 w 145"/>
              <a:gd name="T53" fmla="*/ 114 h 152"/>
              <a:gd name="T54" fmla="*/ 126 w 145"/>
              <a:gd name="T55" fmla="*/ 37 h 152"/>
              <a:gd name="T56" fmla="*/ 118 w 145"/>
              <a:gd name="T57" fmla="*/ 44 h 152"/>
              <a:gd name="T58" fmla="*/ 111 w 145"/>
              <a:gd name="T59" fmla="*/ 37 h 152"/>
              <a:gd name="T60" fmla="*/ 118 w 145"/>
              <a:gd name="T61" fmla="*/ 29 h 152"/>
              <a:gd name="T62" fmla="*/ 143 w 145"/>
              <a:gd name="T63" fmla="*/ 73 h 152"/>
              <a:gd name="T64" fmla="*/ 143 w 145"/>
              <a:gd name="T65" fmla="*/ 85 h 152"/>
              <a:gd name="T66" fmla="*/ 130 w 145"/>
              <a:gd name="T67" fmla="*/ 85 h 152"/>
              <a:gd name="T68" fmla="*/ 130 w 145"/>
              <a:gd name="T69" fmla="*/ 73 h 152"/>
              <a:gd name="T70" fmla="*/ 143 w 145"/>
              <a:gd name="T71" fmla="*/ 7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5" h="152">
                <a:moveTo>
                  <a:pt x="26" y="68"/>
                </a:moveTo>
                <a:cubicBezTo>
                  <a:pt x="29" y="71"/>
                  <a:pt x="30" y="75"/>
                  <a:pt x="30" y="79"/>
                </a:cubicBezTo>
                <a:cubicBezTo>
                  <a:pt x="30" y="83"/>
                  <a:pt x="29" y="87"/>
                  <a:pt x="26" y="90"/>
                </a:cubicBezTo>
                <a:cubicBezTo>
                  <a:pt x="23" y="93"/>
                  <a:pt x="19" y="94"/>
                  <a:pt x="15" y="94"/>
                </a:cubicBezTo>
                <a:cubicBezTo>
                  <a:pt x="11" y="94"/>
                  <a:pt x="8" y="93"/>
                  <a:pt x="5" y="90"/>
                </a:cubicBezTo>
                <a:cubicBezTo>
                  <a:pt x="2" y="87"/>
                  <a:pt x="0" y="83"/>
                  <a:pt x="0" y="79"/>
                </a:cubicBezTo>
                <a:cubicBezTo>
                  <a:pt x="0" y="75"/>
                  <a:pt x="2" y="71"/>
                  <a:pt x="5" y="68"/>
                </a:cubicBezTo>
                <a:cubicBezTo>
                  <a:pt x="8" y="65"/>
                  <a:pt x="11" y="64"/>
                  <a:pt x="15" y="64"/>
                </a:cubicBezTo>
                <a:cubicBezTo>
                  <a:pt x="19" y="64"/>
                  <a:pt x="23" y="65"/>
                  <a:pt x="26" y="68"/>
                </a:cubicBezTo>
                <a:close/>
                <a:moveTo>
                  <a:pt x="45" y="25"/>
                </a:moveTo>
                <a:cubicBezTo>
                  <a:pt x="49" y="28"/>
                  <a:pt x="50" y="32"/>
                  <a:pt x="50" y="37"/>
                </a:cubicBezTo>
                <a:cubicBezTo>
                  <a:pt x="50" y="41"/>
                  <a:pt x="49" y="45"/>
                  <a:pt x="45" y="48"/>
                </a:cubicBezTo>
                <a:cubicBezTo>
                  <a:pt x="42" y="52"/>
                  <a:pt x="38" y="53"/>
                  <a:pt x="33" y="53"/>
                </a:cubicBezTo>
                <a:cubicBezTo>
                  <a:pt x="29" y="53"/>
                  <a:pt x="25" y="52"/>
                  <a:pt x="22" y="48"/>
                </a:cubicBezTo>
                <a:cubicBezTo>
                  <a:pt x="18" y="45"/>
                  <a:pt x="17" y="41"/>
                  <a:pt x="17" y="37"/>
                </a:cubicBezTo>
                <a:cubicBezTo>
                  <a:pt x="17" y="32"/>
                  <a:pt x="18" y="28"/>
                  <a:pt x="22" y="25"/>
                </a:cubicBezTo>
                <a:cubicBezTo>
                  <a:pt x="25" y="22"/>
                  <a:pt x="29" y="20"/>
                  <a:pt x="33" y="20"/>
                </a:cubicBezTo>
                <a:cubicBezTo>
                  <a:pt x="38" y="20"/>
                  <a:pt x="42" y="22"/>
                  <a:pt x="45" y="25"/>
                </a:cubicBezTo>
                <a:close/>
                <a:moveTo>
                  <a:pt x="43" y="112"/>
                </a:moveTo>
                <a:cubicBezTo>
                  <a:pt x="46" y="114"/>
                  <a:pt x="47" y="118"/>
                  <a:pt x="47" y="121"/>
                </a:cubicBezTo>
                <a:cubicBezTo>
                  <a:pt x="47" y="125"/>
                  <a:pt x="46" y="128"/>
                  <a:pt x="43" y="131"/>
                </a:cubicBezTo>
                <a:cubicBezTo>
                  <a:pt x="40" y="134"/>
                  <a:pt x="37" y="135"/>
                  <a:pt x="33" y="135"/>
                </a:cubicBezTo>
                <a:cubicBezTo>
                  <a:pt x="30" y="135"/>
                  <a:pt x="26" y="134"/>
                  <a:pt x="24" y="131"/>
                </a:cubicBezTo>
                <a:cubicBezTo>
                  <a:pt x="21" y="128"/>
                  <a:pt x="20" y="125"/>
                  <a:pt x="20" y="121"/>
                </a:cubicBezTo>
                <a:cubicBezTo>
                  <a:pt x="20" y="118"/>
                  <a:pt x="21" y="114"/>
                  <a:pt x="24" y="112"/>
                </a:cubicBezTo>
                <a:cubicBezTo>
                  <a:pt x="26" y="109"/>
                  <a:pt x="30" y="108"/>
                  <a:pt x="33" y="108"/>
                </a:cubicBezTo>
                <a:cubicBezTo>
                  <a:pt x="37" y="108"/>
                  <a:pt x="40" y="109"/>
                  <a:pt x="43" y="112"/>
                </a:cubicBezTo>
                <a:close/>
                <a:moveTo>
                  <a:pt x="89" y="6"/>
                </a:moveTo>
                <a:cubicBezTo>
                  <a:pt x="92" y="9"/>
                  <a:pt x="94" y="13"/>
                  <a:pt x="94" y="18"/>
                </a:cubicBezTo>
                <a:cubicBezTo>
                  <a:pt x="94" y="23"/>
                  <a:pt x="92" y="28"/>
                  <a:pt x="89" y="31"/>
                </a:cubicBezTo>
                <a:cubicBezTo>
                  <a:pt x="85" y="35"/>
                  <a:pt x="81" y="37"/>
                  <a:pt x="76" y="37"/>
                </a:cubicBezTo>
                <a:cubicBezTo>
                  <a:pt x="71" y="37"/>
                  <a:pt x="67" y="35"/>
                  <a:pt x="63" y="31"/>
                </a:cubicBezTo>
                <a:cubicBezTo>
                  <a:pt x="59" y="28"/>
                  <a:pt x="58" y="23"/>
                  <a:pt x="58" y="18"/>
                </a:cubicBezTo>
                <a:cubicBezTo>
                  <a:pt x="58" y="13"/>
                  <a:pt x="59" y="9"/>
                  <a:pt x="63" y="6"/>
                </a:cubicBezTo>
                <a:cubicBezTo>
                  <a:pt x="67" y="2"/>
                  <a:pt x="71" y="0"/>
                  <a:pt x="76" y="0"/>
                </a:cubicBezTo>
                <a:cubicBezTo>
                  <a:pt x="81" y="0"/>
                  <a:pt x="85" y="2"/>
                  <a:pt x="89" y="6"/>
                </a:cubicBezTo>
                <a:close/>
                <a:moveTo>
                  <a:pt x="84" y="131"/>
                </a:moveTo>
                <a:cubicBezTo>
                  <a:pt x="87" y="133"/>
                  <a:pt x="88" y="136"/>
                  <a:pt x="88" y="139"/>
                </a:cubicBezTo>
                <a:cubicBezTo>
                  <a:pt x="88" y="143"/>
                  <a:pt x="87" y="146"/>
                  <a:pt x="84" y="148"/>
                </a:cubicBezTo>
                <a:cubicBezTo>
                  <a:pt x="82" y="150"/>
                  <a:pt x="79" y="152"/>
                  <a:pt x="76" y="152"/>
                </a:cubicBezTo>
                <a:cubicBezTo>
                  <a:pt x="73" y="152"/>
                  <a:pt x="70" y="150"/>
                  <a:pt x="67" y="148"/>
                </a:cubicBezTo>
                <a:cubicBezTo>
                  <a:pt x="65" y="146"/>
                  <a:pt x="64" y="143"/>
                  <a:pt x="64" y="139"/>
                </a:cubicBezTo>
                <a:cubicBezTo>
                  <a:pt x="64" y="136"/>
                  <a:pt x="65" y="133"/>
                  <a:pt x="67" y="131"/>
                </a:cubicBezTo>
                <a:cubicBezTo>
                  <a:pt x="70" y="129"/>
                  <a:pt x="73" y="127"/>
                  <a:pt x="76" y="127"/>
                </a:cubicBezTo>
                <a:cubicBezTo>
                  <a:pt x="79" y="127"/>
                  <a:pt x="82" y="129"/>
                  <a:pt x="84" y="131"/>
                </a:cubicBezTo>
                <a:close/>
                <a:moveTo>
                  <a:pt x="126" y="114"/>
                </a:moveTo>
                <a:cubicBezTo>
                  <a:pt x="128" y="116"/>
                  <a:pt x="129" y="118"/>
                  <a:pt x="129" y="121"/>
                </a:cubicBezTo>
                <a:cubicBezTo>
                  <a:pt x="129" y="124"/>
                  <a:pt x="128" y="127"/>
                  <a:pt x="126" y="129"/>
                </a:cubicBezTo>
                <a:cubicBezTo>
                  <a:pt x="124" y="131"/>
                  <a:pt x="121" y="132"/>
                  <a:pt x="118" y="132"/>
                </a:cubicBezTo>
                <a:cubicBezTo>
                  <a:pt x="115" y="132"/>
                  <a:pt x="113" y="131"/>
                  <a:pt x="111" y="129"/>
                </a:cubicBezTo>
                <a:cubicBezTo>
                  <a:pt x="109" y="127"/>
                  <a:pt x="108" y="124"/>
                  <a:pt x="108" y="121"/>
                </a:cubicBezTo>
                <a:cubicBezTo>
                  <a:pt x="108" y="118"/>
                  <a:pt x="109" y="116"/>
                  <a:pt x="111" y="114"/>
                </a:cubicBezTo>
                <a:cubicBezTo>
                  <a:pt x="113" y="112"/>
                  <a:pt x="115" y="111"/>
                  <a:pt x="118" y="111"/>
                </a:cubicBezTo>
                <a:cubicBezTo>
                  <a:pt x="121" y="111"/>
                  <a:pt x="124" y="112"/>
                  <a:pt x="126" y="114"/>
                </a:cubicBezTo>
                <a:close/>
                <a:moveTo>
                  <a:pt x="124" y="31"/>
                </a:moveTo>
                <a:cubicBezTo>
                  <a:pt x="125" y="33"/>
                  <a:pt x="126" y="34"/>
                  <a:pt x="126" y="37"/>
                </a:cubicBezTo>
                <a:cubicBezTo>
                  <a:pt x="126" y="39"/>
                  <a:pt x="125" y="40"/>
                  <a:pt x="124" y="42"/>
                </a:cubicBezTo>
                <a:cubicBezTo>
                  <a:pt x="122" y="43"/>
                  <a:pt x="120" y="44"/>
                  <a:pt x="118" y="44"/>
                </a:cubicBezTo>
                <a:cubicBezTo>
                  <a:pt x="116" y="44"/>
                  <a:pt x="114" y="43"/>
                  <a:pt x="113" y="42"/>
                </a:cubicBezTo>
                <a:cubicBezTo>
                  <a:pt x="111" y="40"/>
                  <a:pt x="111" y="39"/>
                  <a:pt x="111" y="37"/>
                </a:cubicBezTo>
                <a:cubicBezTo>
                  <a:pt x="111" y="34"/>
                  <a:pt x="111" y="33"/>
                  <a:pt x="113" y="31"/>
                </a:cubicBezTo>
                <a:cubicBezTo>
                  <a:pt x="114" y="30"/>
                  <a:pt x="116" y="29"/>
                  <a:pt x="118" y="29"/>
                </a:cubicBezTo>
                <a:cubicBezTo>
                  <a:pt x="120" y="29"/>
                  <a:pt x="122" y="30"/>
                  <a:pt x="124" y="31"/>
                </a:cubicBezTo>
                <a:close/>
                <a:moveTo>
                  <a:pt x="143" y="73"/>
                </a:moveTo>
                <a:cubicBezTo>
                  <a:pt x="145" y="74"/>
                  <a:pt x="145" y="76"/>
                  <a:pt x="145" y="79"/>
                </a:cubicBezTo>
                <a:cubicBezTo>
                  <a:pt x="145" y="81"/>
                  <a:pt x="145" y="84"/>
                  <a:pt x="143" y="85"/>
                </a:cubicBezTo>
                <a:cubicBezTo>
                  <a:pt x="141" y="87"/>
                  <a:pt x="139" y="88"/>
                  <a:pt x="136" y="88"/>
                </a:cubicBezTo>
                <a:cubicBezTo>
                  <a:pt x="134" y="88"/>
                  <a:pt x="132" y="87"/>
                  <a:pt x="130" y="85"/>
                </a:cubicBezTo>
                <a:cubicBezTo>
                  <a:pt x="128" y="84"/>
                  <a:pt x="127" y="81"/>
                  <a:pt x="127" y="79"/>
                </a:cubicBezTo>
                <a:cubicBezTo>
                  <a:pt x="127" y="76"/>
                  <a:pt x="128" y="74"/>
                  <a:pt x="130" y="73"/>
                </a:cubicBezTo>
                <a:cubicBezTo>
                  <a:pt x="132" y="71"/>
                  <a:pt x="134" y="70"/>
                  <a:pt x="136" y="70"/>
                </a:cubicBezTo>
                <a:cubicBezTo>
                  <a:pt x="139" y="70"/>
                  <a:pt x="141" y="71"/>
                  <a:pt x="143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45" name="Freeform 248">
            <a:extLst>
              <a:ext uri="{FF2B5EF4-FFF2-40B4-BE49-F238E27FC236}">
                <a16:creationId xmlns:a16="http://schemas.microsoft.com/office/drawing/2014/main" id="{ED54C483-D3B6-4E99-810D-597F42D6762C}"/>
              </a:ext>
            </a:extLst>
          </p:cNvPr>
          <p:cNvSpPr/>
          <p:nvPr/>
        </p:nvSpPr>
        <p:spPr bwMode="auto">
          <a:xfrm>
            <a:off x="4285530" y="4936491"/>
            <a:ext cx="350740" cy="350740"/>
          </a:xfrm>
          <a:custGeom>
            <a:avLst/>
            <a:gdLst>
              <a:gd name="T0" fmla="*/ 136 w 146"/>
              <a:gd name="T1" fmla="*/ 36 h 146"/>
              <a:gd name="T2" fmla="*/ 146 w 146"/>
              <a:gd name="T3" fmla="*/ 73 h 146"/>
              <a:gd name="T4" fmla="*/ 136 w 146"/>
              <a:gd name="T5" fmla="*/ 109 h 146"/>
              <a:gd name="T6" fmla="*/ 109 w 146"/>
              <a:gd name="T7" fmla="*/ 136 h 146"/>
              <a:gd name="T8" fmla="*/ 73 w 146"/>
              <a:gd name="T9" fmla="*/ 146 h 146"/>
              <a:gd name="T10" fmla="*/ 37 w 146"/>
              <a:gd name="T11" fmla="*/ 136 h 146"/>
              <a:gd name="T12" fmla="*/ 10 w 146"/>
              <a:gd name="T13" fmla="*/ 109 h 146"/>
              <a:gd name="T14" fmla="*/ 0 w 146"/>
              <a:gd name="T15" fmla="*/ 73 h 146"/>
              <a:gd name="T16" fmla="*/ 10 w 146"/>
              <a:gd name="T17" fmla="*/ 36 h 146"/>
              <a:gd name="T18" fmla="*/ 37 w 146"/>
              <a:gd name="T19" fmla="*/ 10 h 146"/>
              <a:gd name="T20" fmla="*/ 73 w 146"/>
              <a:gd name="T21" fmla="*/ 0 h 146"/>
              <a:gd name="T22" fmla="*/ 109 w 146"/>
              <a:gd name="T23" fmla="*/ 10 h 146"/>
              <a:gd name="T24" fmla="*/ 136 w 146"/>
              <a:gd name="T25" fmla="*/ 3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6" h="146">
                <a:moveTo>
                  <a:pt x="136" y="36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1"/>
                  <a:pt x="121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5" y="129"/>
                  <a:pt x="17" y="121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5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1" y="17"/>
                  <a:pt x="129" y="25"/>
                  <a:pt x="136" y="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46" name="Freeform 249">
            <a:extLst>
              <a:ext uri="{FF2B5EF4-FFF2-40B4-BE49-F238E27FC236}">
                <a16:creationId xmlns:a16="http://schemas.microsoft.com/office/drawing/2014/main" id="{46DA8E9B-A1F2-4E74-A9DA-80E0F6758145}"/>
              </a:ext>
            </a:extLst>
          </p:cNvPr>
          <p:cNvSpPr/>
          <p:nvPr/>
        </p:nvSpPr>
        <p:spPr bwMode="auto">
          <a:xfrm>
            <a:off x="4741131" y="4922026"/>
            <a:ext cx="404977" cy="365204"/>
          </a:xfrm>
          <a:custGeom>
            <a:avLst/>
            <a:gdLst>
              <a:gd name="T0" fmla="*/ 169 w 169"/>
              <a:gd name="T1" fmla="*/ 100 h 152"/>
              <a:gd name="T2" fmla="*/ 157 w 169"/>
              <a:gd name="T3" fmla="*/ 143 h 152"/>
              <a:gd name="T4" fmla="*/ 156 w 169"/>
              <a:gd name="T5" fmla="*/ 145 h 152"/>
              <a:gd name="T6" fmla="*/ 155 w 169"/>
              <a:gd name="T7" fmla="*/ 148 h 152"/>
              <a:gd name="T8" fmla="*/ 154 w 169"/>
              <a:gd name="T9" fmla="*/ 150 h 152"/>
              <a:gd name="T10" fmla="*/ 151 w 169"/>
              <a:gd name="T11" fmla="*/ 152 h 152"/>
              <a:gd name="T12" fmla="*/ 149 w 169"/>
              <a:gd name="T13" fmla="*/ 151 h 152"/>
              <a:gd name="T14" fmla="*/ 148 w 169"/>
              <a:gd name="T15" fmla="*/ 148 h 152"/>
              <a:gd name="T16" fmla="*/ 148 w 169"/>
              <a:gd name="T17" fmla="*/ 146 h 152"/>
              <a:gd name="T18" fmla="*/ 148 w 169"/>
              <a:gd name="T19" fmla="*/ 144 h 152"/>
              <a:gd name="T20" fmla="*/ 149 w 169"/>
              <a:gd name="T21" fmla="*/ 132 h 152"/>
              <a:gd name="T22" fmla="*/ 147 w 169"/>
              <a:gd name="T23" fmla="*/ 115 h 152"/>
              <a:gd name="T24" fmla="*/ 143 w 169"/>
              <a:gd name="T25" fmla="*/ 102 h 152"/>
              <a:gd name="T26" fmla="*/ 135 w 169"/>
              <a:gd name="T27" fmla="*/ 92 h 152"/>
              <a:gd name="T28" fmla="*/ 125 w 169"/>
              <a:gd name="T29" fmla="*/ 86 h 152"/>
              <a:gd name="T30" fmla="*/ 112 w 169"/>
              <a:gd name="T31" fmla="*/ 82 h 152"/>
              <a:gd name="T32" fmla="*/ 98 w 169"/>
              <a:gd name="T33" fmla="*/ 79 h 152"/>
              <a:gd name="T34" fmla="*/ 81 w 169"/>
              <a:gd name="T35" fmla="*/ 79 h 152"/>
              <a:gd name="T36" fmla="*/ 60 w 169"/>
              <a:gd name="T37" fmla="*/ 79 h 152"/>
              <a:gd name="T38" fmla="*/ 60 w 169"/>
              <a:gd name="T39" fmla="*/ 103 h 152"/>
              <a:gd name="T40" fmla="*/ 58 w 169"/>
              <a:gd name="T41" fmla="*/ 107 h 152"/>
              <a:gd name="T42" fmla="*/ 54 w 169"/>
              <a:gd name="T43" fmla="*/ 109 h 152"/>
              <a:gd name="T44" fmla="*/ 50 w 169"/>
              <a:gd name="T45" fmla="*/ 107 h 152"/>
              <a:gd name="T46" fmla="*/ 1 w 169"/>
              <a:gd name="T47" fmla="*/ 59 h 152"/>
              <a:gd name="T48" fmla="*/ 0 w 169"/>
              <a:gd name="T49" fmla="*/ 55 h 152"/>
              <a:gd name="T50" fmla="*/ 1 w 169"/>
              <a:gd name="T51" fmla="*/ 50 h 152"/>
              <a:gd name="T52" fmla="*/ 50 w 169"/>
              <a:gd name="T53" fmla="*/ 2 h 152"/>
              <a:gd name="T54" fmla="*/ 54 w 169"/>
              <a:gd name="T55" fmla="*/ 0 h 152"/>
              <a:gd name="T56" fmla="*/ 58 w 169"/>
              <a:gd name="T57" fmla="*/ 2 h 152"/>
              <a:gd name="T58" fmla="*/ 60 w 169"/>
              <a:gd name="T59" fmla="*/ 6 h 152"/>
              <a:gd name="T60" fmla="*/ 60 w 169"/>
              <a:gd name="T61" fmla="*/ 31 h 152"/>
              <a:gd name="T62" fmla="*/ 81 w 169"/>
              <a:gd name="T63" fmla="*/ 31 h 152"/>
              <a:gd name="T64" fmla="*/ 164 w 169"/>
              <a:gd name="T65" fmla="*/ 69 h 152"/>
              <a:gd name="T66" fmla="*/ 169 w 169"/>
              <a:gd name="T67" fmla="*/ 10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9" h="152">
                <a:moveTo>
                  <a:pt x="169" y="100"/>
                </a:moveTo>
                <a:cubicBezTo>
                  <a:pt x="169" y="111"/>
                  <a:pt x="165" y="125"/>
                  <a:pt x="157" y="143"/>
                </a:cubicBezTo>
                <a:cubicBezTo>
                  <a:pt x="157" y="143"/>
                  <a:pt x="157" y="144"/>
                  <a:pt x="156" y="145"/>
                </a:cubicBezTo>
                <a:cubicBezTo>
                  <a:pt x="156" y="146"/>
                  <a:pt x="155" y="147"/>
                  <a:pt x="155" y="148"/>
                </a:cubicBezTo>
                <a:cubicBezTo>
                  <a:pt x="154" y="149"/>
                  <a:pt x="154" y="149"/>
                  <a:pt x="154" y="150"/>
                </a:cubicBezTo>
                <a:cubicBezTo>
                  <a:pt x="153" y="151"/>
                  <a:pt x="152" y="152"/>
                  <a:pt x="151" y="152"/>
                </a:cubicBezTo>
                <a:cubicBezTo>
                  <a:pt x="150" y="152"/>
                  <a:pt x="149" y="151"/>
                  <a:pt x="149" y="151"/>
                </a:cubicBezTo>
                <a:cubicBezTo>
                  <a:pt x="148" y="150"/>
                  <a:pt x="148" y="149"/>
                  <a:pt x="148" y="148"/>
                </a:cubicBezTo>
                <a:cubicBezTo>
                  <a:pt x="148" y="148"/>
                  <a:pt x="148" y="147"/>
                  <a:pt x="148" y="146"/>
                </a:cubicBezTo>
                <a:cubicBezTo>
                  <a:pt x="148" y="145"/>
                  <a:pt x="148" y="144"/>
                  <a:pt x="148" y="144"/>
                </a:cubicBezTo>
                <a:cubicBezTo>
                  <a:pt x="149" y="139"/>
                  <a:pt x="149" y="135"/>
                  <a:pt x="149" y="132"/>
                </a:cubicBezTo>
                <a:cubicBezTo>
                  <a:pt x="149" y="126"/>
                  <a:pt x="148" y="120"/>
                  <a:pt x="147" y="115"/>
                </a:cubicBezTo>
                <a:cubicBezTo>
                  <a:pt x="146" y="110"/>
                  <a:pt x="145" y="105"/>
                  <a:pt x="143" y="102"/>
                </a:cubicBezTo>
                <a:cubicBezTo>
                  <a:pt x="141" y="98"/>
                  <a:pt x="138" y="95"/>
                  <a:pt x="135" y="92"/>
                </a:cubicBezTo>
                <a:cubicBezTo>
                  <a:pt x="132" y="89"/>
                  <a:pt x="129" y="87"/>
                  <a:pt x="125" y="86"/>
                </a:cubicBezTo>
                <a:cubicBezTo>
                  <a:pt x="121" y="84"/>
                  <a:pt x="117" y="83"/>
                  <a:pt x="112" y="82"/>
                </a:cubicBezTo>
                <a:cubicBezTo>
                  <a:pt x="108" y="81"/>
                  <a:pt x="103" y="80"/>
                  <a:pt x="98" y="79"/>
                </a:cubicBezTo>
                <a:cubicBezTo>
                  <a:pt x="93" y="79"/>
                  <a:pt x="87" y="79"/>
                  <a:pt x="81" y="79"/>
                </a:cubicBezTo>
                <a:cubicBezTo>
                  <a:pt x="60" y="79"/>
                  <a:pt x="60" y="79"/>
                  <a:pt x="60" y="79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5"/>
                  <a:pt x="60" y="106"/>
                  <a:pt x="58" y="107"/>
                </a:cubicBezTo>
                <a:cubicBezTo>
                  <a:pt x="57" y="109"/>
                  <a:pt x="56" y="109"/>
                  <a:pt x="54" y="109"/>
                </a:cubicBezTo>
                <a:cubicBezTo>
                  <a:pt x="52" y="109"/>
                  <a:pt x="51" y="109"/>
                  <a:pt x="50" y="107"/>
                </a:cubicBezTo>
                <a:cubicBezTo>
                  <a:pt x="1" y="59"/>
                  <a:pt x="1" y="59"/>
                  <a:pt x="1" y="59"/>
                </a:cubicBezTo>
                <a:cubicBezTo>
                  <a:pt x="0" y="58"/>
                  <a:pt x="0" y="56"/>
                  <a:pt x="0" y="55"/>
                </a:cubicBezTo>
                <a:cubicBezTo>
                  <a:pt x="0" y="53"/>
                  <a:pt x="0" y="52"/>
                  <a:pt x="1" y="50"/>
                </a:cubicBezTo>
                <a:cubicBezTo>
                  <a:pt x="50" y="2"/>
                  <a:pt x="50" y="2"/>
                  <a:pt x="50" y="2"/>
                </a:cubicBezTo>
                <a:cubicBezTo>
                  <a:pt x="51" y="1"/>
                  <a:pt x="52" y="0"/>
                  <a:pt x="54" y="0"/>
                </a:cubicBezTo>
                <a:cubicBezTo>
                  <a:pt x="56" y="0"/>
                  <a:pt x="57" y="1"/>
                  <a:pt x="58" y="2"/>
                </a:cubicBezTo>
                <a:cubicBezTo>
                  <a:pt x="60" y="3"/>
                  <a:pt x="60" y="5"/>
                  <a:pt x="60" y="6"/>
                </a:cubicBezTo>
                <a:cubicBezTo>
                  <a:pt x="60" y="31"/>
                  <a:pt x="60" y="31"/>
                  <a:pt x="60" y="31"/>
                </a:cubicBezTo>
                <a:cubicBezTo>
                  <a:pt x="81" y="31"/>
                  <a:pt x="81" y="31"/>
                  <a:pt x="81" y="31"/>
                </a:cubicBezTo>
                <a:cubicBezTo>
                  <a:pt x="126" y="31"/>
                  <a:pt x="154" y="43"/>
                  <a:pt x="164" y="69"/>
                </a:cubicBezTo>
                <a:cubicBezTo>
                  <a:pt x="167" y="77"/>
                  <a:pt x="169" y="88"/>
                  <a:pt x="169" y="10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47" name="Freeform 250">
            <a:extLst>
              <a:ext uri="{FF2B5EF4-FFF2-40B4-BE49-F238E27FC236}">
                <a16:creationId xmlns:a16="http://schemas.microsoft.com/office/drawing/2014/main" id="{1E9C0F88-F5DB-4948-8110-C87502B9B9BB}"/>
              </a:ext>
            </a:extLst>
          </p:cNvPr>
          <p:cNvSpPr>
            <a:spLocks noEditPoints="1"/>
          </p:cNvSpPr>
          <p:nvPr/>
        </p:nvSpPr>
        <p:spPr bwMode="auto">
          <a:xfrm>
            <a:off x="5254584" y="4965415"/>
            <a:ext cx="376051" cy="321814"/>
          </a:xfrm>
          <a:custGeom>
            <a:avLst/>
            <a:gdLst>
              <a:gd name="T0" fmla="*/ 152 w 157"/>
              <a:gd name="T1" fmla="*/ 106 h 134"/>
              <a:gd name="T2" fmla="*/ 128 w 157"/>
              <a:gd name="T3" fmla="*/ 127 h 134"/>
              <a:gd name="T4" fmla="*/ 96 w 157"/>
              <a:gd name="T5" fmla="*/ 133 h 134"/>
              <a:gd name="T6" fmla="*/ 67 w 157"/>
              <a:gd name="T7" fmla="*/ 133 h 134"/>
              <a:gd name="T8" fmla="*/ 38 w 157"/>
              <a:gd name="T9" fmla="*/ 129 h 134"/>
              <a:gd name="T10" fmla="*/ 14 w 157"/>
              <a:gd name="T11" fmla="*/ 117 h 134"/>
              <a:gd name="T12" fmla="*/ 0 w 157"/>
              <a:gd name="T13" fmla="*/ 75 h 134"/>
              <a:gd name="T14" fmla="*/ 10 w 157"/>
              <a:gd name="T15" fmla="*/ 21 h 134"/>
              <a:gd name="T16" fmla="*/ 33 w 157"/>
              <a:gd name="T17" fmla="*/ 4 h 134"/>
              <a:gd name="T18" fmla="*/ 80 w 157"/>
              <a:gd name="T19" fmla="*/ 13 h 134"/>
              <a:gd name="T20" fmla="*/ 124 w 157"/>
              <a:gd name="T21" fmla="*/ 4 h 134"/>
              <a:gd name="T22" fmla="*/ 147 w 157"/>
              <a:gd name="T23" fmla="*/ 21 h 134"/>
              <a:gd name="T24" fmla="*/ 157 w 157"/>
              <a:gd name="T25" fmla="*/ 75 h 134"/>
              <a:gd name="T26" fmla="*/ 130 w 157"/>
              <a:gd name="T27" fmla="*/ 72 h 134"/>
              <a:gd name="T28" fmla="*/ 94 w 157"/>
              <a:gd name="T29" fmla="*/ 66 h 134"/>
              <a:gd name="T30" fmla="*/ 64 w 157"/>
              <a:gd name="T31" fmla="*/ 66 h 134"/>
              <a:gd name="T32" fmla="*/ 28 w 157"/>
              <a:gd name="T33" fmla="*/ 72 h 134"/>
              <a:gd name="T34" fmla="*/ 24 w 157"/>
              <a:gd name="T35" fmla="*/ 106 h 134"/>
              <a:gd name="T36" fmla="*/ 43 w 157"/>
              <a:gd name="T37" fmla="*/ 121 h 134"/>
              <a:gd name="T38" fmla="*/ 71 w 157"/>
              <a:gd name="T39" fmla="*/ 125 h 134"/>
              <a:gd name="T40" fmla="*/ 101 w 157"/>
              <a:gd name="T41" fmla="*/ 124 h 134"/>
              <a:gd name="T42" fmla="*/ 125 w 157"/>
              <a:gd name="T43" fmla="*/ 115 h 134"/>
              <a:gd name="T44" fmla="*/ 136 w 157"/>
              <a:gd name="T45" fmla="*/ 91 h 134"/>
              <a:gd name="T46" fmla="*/ 61 w 157"/>
              <a:gd name="T47" fmla="*/ 91 h 134"/>
              <a:gd name="T48" fmla="*/ 55 w 157"/>
              <a:gd name="T49" fmla="*/ 106 h 134"/>
              <a:gd name="T50" fmla="*/ 42 w 157"/>
              <a:gd name="T51" fmla="*/ 106 h 134"/>
              <a:gd name="T52" fmla="*/ 36 w 157"/>
              <a:gd name="T53" fmla="*/ 91 h 134"/>
              <a:gd name="T54" fmla="*/ 42 w 157"/>
              <a:gd name="T55" fmla="*/ 76 h 134"/>
              <a:gd name="T56" fmla="*/ 55 w 157"/>
              <a:gd name="T57" fmla="*/ 76 h 134"/>
              <a:gd name="T58" fmla="*/ 120 w 157"/>
              <a:gd name="T59" fmla="*/ 83 h 134"/>
              <a:gd name="T60" fmla="*/ 120 w 157"/>
              <a:gd name="T61" fmla="*/ 99 h 134"/>
              <a:gd name="T62" fmla="*/ 109 w 157"/>
              <a:gd name="T63" fmla="*/ 109 h 134"/>
              <a:gd name="T64" fmla="*/ 98 w 157"/>
              <a:gd name="T65" fmla="*/ 99 h 134"/>
              <a:gd name="T66" fmla="*/ 98 w 157"/>
              <a:gd name="T67" fmla="*/ 83 h 134"/>
              <a:gd name="T68" fmla="*/ 109 w 157"/>
              <a:gd name="T69" fmla="*/ 73 h 134"/>
              <a:gd name="T70" fmla="*/ 120 w 157"/>
              <a:gd name="T71" fmla="*/ 83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7" h="134">
                <a:moveTo>
                  <a:pt x="157" y="75"/>
                </a:moveTo>
                <a:cubicBezTo>
                  <a:pt x="157" y="88"/>
                  <a:pt x="155" y="98"/>
                  <a:pt x="152" y="106"/>
                </a:cubicBezTo>
                <a:cubicBezTo>
                  <a:pt x="149" y="111"/>
                  <a:pt x="146" y="115"/>
                  <a:pt x="142" y="118"/>
                </a:cubicBezTo>
                <a:cubicBezTo>
                  <a:pt x="137" y="122"/>
                  <a:pt x="133" y="125"/>
                  <a:pt x="128" y="127"/>
                </a:cubicBezTo>
                <a:cubicBezTo>
                  <a:pt x="124" y="128"/>
                  <a:pt x="118" y="130"/>
                  <a:pt x="112" y="131"/>
                </a:cubicBezTo>
                <a:cubicBezTo>
                  <a:pt x="106" y="132"/>
                  <a:pt x="101" y="133"/>
                  <a:pt x="96" y="133"/>
                </a:cubicBezTo>
                <a:cubicBezTo>
                  <a:pt x="91" y="133"/>
                  <a:pt x="86" y="134"/>
                  <a:pt x="80" y="134"/>
                </a:cubicBezTo>
                <a:cubicBezTo>
                  <a:pt x="75" y="134"/>
                  <a:pt x="71" y="133"/>
                  <a:pt x="67" y="133"/>
                </a:cubicBezTo>
                <a:cubicBezTo>
                  <a:pt x="63" y="133"/>
                  <a:pt x="58" y="133"/>
                  <a:pt x="53" y="132"/>
                </a:cubicBezTo>
                <a:cubicBezTo>
                  <a:pt x="48" y="131"/>
                  <a:pt x="43" y="131"/>
                  <a:pt x="38" y="129"/>
                </a:cubicBezTo>
                <a:cubicBezTo>
                  <a:pt x="34" y="128"/>
                  <a:pt x="30" y="126"/>
                  <a:pt x="25" y="124"/>
                </a:cubicBezTo>
                <a:cubicBezTo>
                  <a:pt x="21" y="122"/>
                  <a:pt x="17" y="120"/>
                  <a:pt x="14" y="117"/>
                </a:cubicBezTo>
                <a:cubicBezTo>
                  <a:pt x="11" y="114"/>
                  <a:pt x="8" y="110"/>
                  <a:pt x="6" y="106"/>
                </a:cubicBezTo>
                <a:cubicBezTo>
                  <a:pt x="2" y="98"/>
                  <a:pt x="0" y="88"/>
                  <a:pt x="0" y="75"/>
                </a:cubicBezTo>
                <a:cubicBezTo>
                  <a:pt x="0" y="60"/>
                  <a:pt x="4" y="47"/>
                  <a:pt x="13" y="37"/>
                </a:cubicBezTo>
                <a:cubicBezTo>
                  <a:pt x="11" y="32"/>
                  <a:pt x="10" y="27"/>
                  <a:pt x="10" y="21"/>
                </a:cubicBezTo>
                <a:cubicBezTo>
                  <a:pt x="10" y="14"/>
                  <a:pt x="12" y="7"/>
                  <a:pt x="15" y="0"/>
                </a:cubicBezTo>
                <a:cubicBezTo>
                  <a:pt x="22" y="0"/>
                  <a:pt x="28" y="2"/>
                  <a:pt x="33" y="4"/>
                </a:cubicBezTo>
                <a:cubicBezTo>
                  <a:pt x="38" y="7"/>
                  <a:pt x="44" y="11"/>
                  <a:pt x="51" y="16"/>
                </a:cubicBezTo>
                <a:cubicBezTo>
                  <a:pt x="60" y="14"/>
                  <a:pt x="70" y="13"/>
                  <a:pt x="80" y="13"/>
                </a:cubicBezTo>
                <a:cubicBezTo>
                  <a:pt x="90" y="13"/>
                  <a:pt x="98" y="14"/>
                  <a:pt x="107" y="16"/>
                </a:cubicBezTo>
                <a:cubicBezTo>
                  <a:pt x="113" y="10"/>
                  <a:pt x="119" y="7"/>
                  <a:pt x="124" y="4"/>
                </a:cubicBezTo>
                <a:cubicBezTo>
                  <a:pt x="130" y="2"/>
                  <a:pt x="135" y="0"/>
                  <a:pt x="142" y="0"/>
                </a:cubicBezTo>
                <a:cubicBezTo>
                  <a:pt x="145" y="7"/>
                  <a:pt x="147" y="14"/>
                  <a:pt x="147" y="21"/>
                </a:cubicBezTo>
                <a:cubicBezTo>
                  <a:pt x="147" y="27"/>
                  <a:pt x="146" y="32"/>
                  <a:pt x="144" y="37"/>
                </a:cubicBezTo>
                <a:cubicBezTo>
                  <a:pt x="153" y="47"/>
                  <a:pt x="157" y="60"/>
                  <a:pt x="157" y="75"/>
                </a:cubicBezTo>
                <a:close/>
                <a:moveTo>
                  <a:pt x="136" y="91"/>
                </a:moveTo>
                <a:cubicBezTo>
                  <a:pt x="136" y="84"/>
                  <a:pt x="134" y="77"/>
                  <a:pt x="130" y="72"/>
                </a:cubicBezTo>
                <a:cubicBezTo>
                  <a:pt x="125" y="67"/>
                  <a:pt x="119" y="64"/>
                  <a:pt x="112" y="64"/>
                </a:cubicBezTo>
                <a:cubicBezTo>
                  <a:pt x="109" y="64"/>
                  <a:pt x="103" y="65"/>
                  <a:pt x="94" y="66"/>
                </a:cubicBezTo>
                <a:cubicBezTo>
                  <a:pt x="89" y="67"/>
                  <a:pt x="84" y="67"/>
                  <a:pt x="79" y="67"/>
                </a:cubicBezTo>
                <a:cubicBezTo>
                  <a:pt x="73" y="67"/>
                  <a:pt x="68" y="67"/>
                  <a:pt x="64" y="66"/>
                </a:cubicBezTo>
                <a:cubicBezTo>
                  <a:pt x="54" y="65"/>
                  <a:pt x="48" y="64"/>
                  <a:pt x="45" y="64"/>
                </a:cubicBezTo>
                <a:cubicBezTo>
                  <a:pt x="38" y="64"/>
                  <a:pt x="32" y="67"/>
                  <a:pt x="28" y="72"/>
                </a:cubicBezTo>
                <a:cubicBezTo>
                  <a:pt x="23" y="77"/>
                  <a:pt x="21" y="84"/>
                  <a:pt x="21" y="91"/>
                </a:cubicBezTo>
                <a:cubicBezTo>
                  <a:pt x="21" y="97"/>
                  <a:pt x="22" y="102"/>
                  <a:pt x="24" y="106"/>
                </a:cubicBezTo>
                <a:cubicBezTo>
                  <a:pt x="26" y="110"/>
                  <a:pt x="29" y="113"/>
                  <a:pt x="32" y="115"/>
                </a:cubicBezTo>
                <a:cubicBezTo>
                  <a:pt x="35" y="118"/>
                  <a:pt x="39" y="120"/>
                  <a:pt x="43" y="121"/>
                </a:cubicBezTo>
                <a:cubicBezTo>
                  <a:pt x="48" y="123"/>
                  <a:pt x="52" y="123"/>
                  <a:pt x="57" y="124"/>
                </a:cubicBezTo>
                <a:cubicBezTo>
                  <a:pt x="61" y="124"/>
                  <a:pt x="66" y="125"/>
                  <a:pt x="71" y="125"/>
                </a:cubicBezTo>
                <a:cubicBezTo>
                  <a:pt x="87" y="125"/>
                  <a:pt x="87" y="125"/>
                  <a:pt x="87" y="125"/>
                </a:cubicBezTo>
                <a:cubicBezTo>
                  <a:pt x="92" y="125"/>
                  <a:pt x="96" y="124"/>
                  <a:pt x="101" y="124"/>
                </a:cubicBezTo>
                <a:cubicBezTo>
                  <a:pt x="105" y="123"/>
                  <a:pt x="109" y="123"/>
                  <a:pt x="114" y="121"/>
                </a:cubicBezTo>
                <a:cubicBezTo>
                  <a:pt x="119" y="120"/>
                  <a:pt x="122" y="118"/>
                  <a:pt x="125" y="115"/>
                </a:cubicBezTo>
                <a:cubicBezTo>
                  <a:pt x="129" y="113"/>
                  <a:pt x="131" y="110"/>
                  <a:pt x="133" y="106"/>
                </a:cubicBezTo>
                <a:cubicBezTo>
                  <a:pt x="135" y="102"/>
                  <a:pt x="136" y="97"/>
                  <a:pt x="136" y="91"/>
                </a:cubicBezTo>
                <a:close/>
                <a:moveTo>
                  <a:pt x="59" y="83"/>
                </a:moveTo>
                <a:cubicBezTo>
                  <a:pt x="60" y="86"/>
                  <a:pt x="61" y="89"/>
                  <a:pt x="61" y="91"/>
                </a:cubicBezTo>
                <a:cubicBezTo>
                  <a:pt x="61" y="94"/>
                  <a:pt x="60" y="96"/>
                  <a:pt x="59" y="99"/>
                </a:cubicBezTo>
                <a:cubicBezTo>
                  <a:pt x="59" y="102"/>
                  <a:pt x="57" y="104"/>
                  <a:pt x="55" y="106"/>
                </a:cubicBezTo>
                <a:cubicBezTo>
                  <a:pt x="53" y="108"/>
                  <a:pt x="51" y="109"/>
                  <a:pt x="48" y="109"/>
                </a:cubicBezTo>
                <a:cubicBezTo>
                  <a:pt x="46" y="109"/>
                  <a:pt x="44" y="108"/>
                  <a:pt x="42" y="106"/>
                </a:cubicBezTo>
                <a:cubicBezTo>
                  <a:pt x="40" y="104"/>
                  <a:pt x="38" y="102"/>
                  <a:pt x="38" y="99"/>
                </a:cubicBezTo>
                <a:cubicBezTo>
                  <a:pt x="37" y="96"/>
                  <a:pt x="36" y="94"/>
                  <a:pt x="36" y="91"/>
                </a:cubicBezTo>
                <a:cubicBezTo>
                  <a:pt x="36" y="89"/>
                  <a:pt x="37" y="86"/>
                  <a:pt x="38" y="83"/>
                </a:cubicBezTo>
                <a:cubicBezTo>
                  <a:pt x="38" y="81"/>
                  <a:pt x="40" y="78"/>
                  <a:pt x="42" y="76"/>
                </a:cubicBezTo>
                <a:cubicBezTo>
                  <a:pt x="44" y="74"/>
                  <a:pt x="46" y="73"/>
                  <a:pt x="48" y="73"/>
                </a:cubicBezTo>
                <a:cubicBezTo>
                  <a:pt x="51" y="73"/>
                  <a:pt x="53" y="74"/>
                  <a:pt x="55" y="76"/>
                </a:cubicBezTo>
                <a:cubicBezTo>
                  <a:pt x="57" y="78"/>
                  <a:pt x="59" y="81"/>
                  <a:pt x="59" y="83"/>
                </a:cubicBezTo>
                <a:close/>
                <a:moveTo>
                  <a:pt x="120" y="83"/>
                </a:moveTo>
                <a:cubicBezTo>
                  <a:pt x="121" y="86"/>
                  <a:pt x="121" y="89"/>
                  <a:pt x="121" y="91"/>
                </a:cubicBezTo>
                <a:cubicBezTo>
                  <a:pt x="121" y="94"/>
                  <a:pt x="121" y="96"/>
                  <a:pt x="120" y="99"/>
                </a:cubicBezTo>
                <a:cubicBezTo>
                  <a:pt x="119" y="102"/>
                  <a:pt x="118" y="104"/>
                  <a:pt x="116" y="106"/>
                </a:cubicBezTo>
                <a:cubicBezTo>
                  <a:pt x="114" y="108"/>
                  <a:pt x="112" y="109"/>
                  <a:pt x="109" y="109"/>
                </a:cubicBezTo>
                <a:cubicBezTo>
                  <a:pt x="106" y="109"/>
                  <a:pt x="104" y="108"/>
                  <a:pt x="102" y="106"/>
                </a:cubicBezTo>
                <a:cubicBezTo>
                  <a:pt x="100" y="104"/>
                  <a:pt x="99" y="102"/>
                  <a:pt x="98" y="99"/>
                </a:cubicBezTo>
                <a:cubicBezTo>
                  <a:pt x="97" y="96"/>
                  <a:pt x="97" y="94"/>
                  <a:pt x="97" y="91"/>
                </a:cubicBezTo>
                <a:cubicBezTo>
                  <a:pt x="97" y="89"/>
                  <a:pt x="97" y="86"/>
                  <a:pt x="98" y="83"/>
                </a:cubicBezTo>
                <a:cubicBezTo>
                  <a:pt x="99" y="81"/>
                  <a:pt x="100" y="78"/>
                  <a:pt x="102" y="76"/>
                </a:cubicBezTo>
                <a:cubicBezTo>
                  <a:pt x="104" y="74"/>
                  <a:pt x="106" y="73"/>
                  <a:pt x="109" y="73"/>
                </a:cubicBezTo>
                <a:cubicBezTo>
                  <a:pt x="112" y="73"/>
                  <a:pt x="114" y="74"/>
                  <a:pt x="116" y="76"/>
                </a:cubicBezTo>
                <a:cubicBezTo>
                  <a:pt x="118" y="78"/>
                  <a:pt x="119" y="81"/>
                  <a:pt x="120" y="8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48" name="Freeform 251">
            <a:extLst>
              <a:ext uri="{FF2B5EF4-FFF2-40B4-BE49-F238E27FC236}">
                <a16:creationId xmlns:a16="http://schemas.microsoft.com/office/drawing/2014/main" id="{ADF9D80B-177A-4011-8E10-6BD1DF1985BE}"/>
              </a:ext>
            </a:extLst>
          </p:cNvPr>
          <p:cNvSpPr>
            <a:spLocks noEditPoints="1"/>
          </p:cNvSpPr>
          <p:nvPr/>
        </p:nvSpPr>
        <p:spPr bwMode="auto">
          <a:xfrm>
            <a:off x="5739109" y="4936491"/>
            <a:ext cx="379669" cy="318198"/>
          </a:xfrm>
          <a:custGeom>
            <a:avLst/>
            <a:gdLst>
              <a:gd name="T0" fmla="*/ 158 w 158"/>
              <a:gd name="T1" fmla="*/ 46 h 133"/>
              <a:gd name="T2" fmla="*/ 158 w 158"/>
              <a:gd name="T3" fmla="*/ 112 h 133"/>
              <a:gd name="T4" fmla="*/ 151 w 158"/>
              <a:gd name="T5" fmla="*/ 127 h 133"/>
              <a:gd name="T6" fmla="*/ 136 w 158"/>
              <a:gd name="T7" fmla="*/ 133 h 133"/>
              <a:gd name="T8" fmla="*/ 22 w 158"/>
              <a:gd name="T9" fmla="*/ 133 h 133"/>
              <a:gd name="T10" fmla="*/ 7 w 158"/>
              <a:gd name="T11" fmla="*/ 127 h 133"/>
              <a:gd name="T12" fmla="*/ 0 w 158"/>
              <a:gd name="T13" fmla="*/ 112 h 133"/>
              <a:gd name="T14" fmla="*/ 0 w 158"/>
              <a:gd name="T15" fmla="*/ 21 h 133"/>
              <a:gd name="T16" fmla="*/ 7 w 158"/>
              <a:gd name="T17" fmla="*/ 7 h 133"/>
              <a:gd name="T18" fmla="*/ 22 w 158"/>
              <a:gd name="T19" fmla="*/ 0 h 133"/>
              <a:gd name="T20" fmla="*/ 52 w 158"/>
              <a:gd name="T21" fmla="*/ 0 h 133"/>
              <a:gd name="T22" fmla="*/ 67 w 158"/>
              <a:gd name="T23" fmla="*/ 7 h 133"/>
              <a:gd name="T24" fmla="*/ 73 w 158"/>
              <a:gd name="T25" fmla="*/ 21 h 133"/>
              <a:gd name="T26" fmla="*/ 73 w 158"/>
              <a:gd name="T27" fmla="*/ 25 h 133"/>
              <a:gd name="T28" fmla="*/ 136 w 158"/>
              <a:gd name="T29" fmla="*/ 25 h 133"/>
              <a:gd name="T30" fmla="*/ 151 w 158"/>
              <a:gd name="T31" fmla="*/ 31 h 133"/>
              <a:gd name="T32" fmla="*/ 158 w 158"/>
              <a:gd name="T33" fmla="*/ 46 h 133"/>
              <a:gd name="T34" fmla="*/ 146 w 158"/>
              <a:gd name="T35" fmla="*/ 112 h 133"/>
              <a:gd name="T36" fmla="*/ 146 w 158"/>
              <a:gd name="T37" fmla="*/ 46 h 133"/>
              <a:gd name="T38" fmla="*/ 143 w 158"/>
              <a:gd name="T39" fmla="*/ 39 h 133"/>
              <a:gd name="T40" fmla="*/ 136 w 158"/>
              <a:gd name="T41" fmla="*/ 37 h 133"/>
              <a:gd name="T42" fmla="*/ 70 w 158"/>
              <a:gd name="T43" fmla="*/ 37 h 133"/>
              <a:gd name="T44" fmla="*/ 63 w 158"/>
              <a:gd name="T45" fmla="*/ 34 h 133"/>
              <a:gd name="T46" fmla="*/ 61 w 158"/>
              <a:gd name="T47" fmla="*/ 28 h 133"/>
              <a:gd name="T48" fmla="*/ 61 w 158"/>
              <a:gd name="T49" fmla="*/ 21 h 133"/>
              <a:gd name="T50" fmla="*/ 58 w 158"/>
              <a:gd name="T51" fmla="*/ 15 h 133"/>
              <a:gd name="T52" fmla="*/ 52 w 158"/>
              <a:gd name="T53" fmla="*/ 12 h 133"/>
              <a:gd name="T54" fmla="*/ 22 w 158"/>
              <a:gd name="T55" fmla="*/ 12 h 133"/>
              <a:gd name="T56" fmla="*/ 15 w 158"/>
              <a:gd name="T57" fmla="*/ 15 h 133"/>
              <a:gd name="T58" fmla="*/ 12 w 158"/>
              <a:gd name="T59" fmla="*/ 21 h 133"/>
              <a:gd name="T60" fmla="*/ 12 w 158"/>
              <a:gd name="T61" fmla="*/ 112 h 133"/>
              <a:gd name="T62" fmla="*/ 15 w 158"/>
              <a:gd name="T63" fmla="*/ 119 h 133"/>
              <a:gd name="T64" fmla="*/ 22 w 158"/>
              <a:gd name="T65" fmla="*/ 121 h 133"/>
              <a:gd name="T66" fmla="*/ 136 w 158"/>
              <a:gd name="T67" fmla="*/ 121 h 133"/>
              <a:gd name="T68" fmla="*/ 143 w 158"/>
              <a:gd name="T69" fmla="*/ 119 h 133"/>
              <a:gd name="T70" fmla="*/ 146 w 158"/>
              <a:gd name="T71" fmla="*/ 112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8" h="133">
                <a:moveTo>
                  <a:pt x="158" y="46"/>
                </a:moveTo>
                <a:cubicBezTo>
                  <a:pt x="158" y="112"/>
                  <a:pt x="158" y="112"/>
                  <a:pt x="158" y="112"/>
                </a:cubicBezTo>
                <a:cubicBezTo>
                  <a:pt x="158" y="118"/>
                  <a:pt x="156" y="123"/>
                  <a:pt x="151" y="127"/>
                </a:cubicBezTo>
                <a:cubicBezTo>
                  <a:pt x="147" y="131"/>
                  <a:pt x="142" y="133"/>
                  <a:pt x="136" y="133"/>
                </a:cubicBezTo>
                <a:cubicBezTo>
                  <a:pt x="22" y="133"/>
                  <a:pt x="22" y="133"/>
                  <a:pt x="22" y="133"/>
                </a:cubicBezTo>
                <a:cubicBezTo>
                  <a:pt x="16" y="133"/>
                  <a:pt x="11" y="131"/>
                  <a:pt x="7" y="127"/>
                </a:cubicBezTo>
                <a:cubicBezTo>
                  <a:pt x="2" y="123"/>
                  <a:pt x="0" y="118"/>
                  <a:pt x="0" y="11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2" y="11"/>
                  <a:pt x="7" y="7"/>
                </a:cubicBezTo>
                <a:cubicBezTo>
                  <a:pt x="11" y="2"/>
                  <a:pt x="16" y="0"/>
                  <a:pt x="2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8" y="0"/>
                  <a:pt x="63" y="2"/>
                  <a:pt x="67" y="7"/>
                </a:cubicBezTo>
                <a:cubicBezTo>
                  <a:pt x="71" y="11"/>
                  <a:pt x="73" y="16"/>
                  <a:pt x="73" y="21"/>
                </a:cubicBezTo>
                <a:cubicBezTo>
                  <a:pt x="73" y="25"/>
                  <a:pt x="73" y="25"/>
                  <a:pt x="73" y="25"/>
                </a:cubicBezTo>
                <a:cubicBezTo>
                  <a:pt x="136" y="25"/>
                  <a:pt x="136" y="25"/>
                  <a:pt x="136" y="25"/>
                </a:cubicBezTo>
                <a:cubicBezTo>
                  <a:pt x="142" y="25"/>
                  <a:pt x="147" y="27"/>
                  <a:pt x="151" y="31"/>
                </a:cubicBezTo>
                <a:cubicBezTo>
                  <a:pt x="156" y="35"/>
                  <a:pt x="158" y="40"/>
                  <a:pt x="158" y="46"/>
                </a:cubicBezTo>
                <a:close/>
                <a:moveTo>
                  <a:pt x="146" y="112"/>
                </a:moveTo>
                <a:cubicBezTo>
                  <a:pt x="146" y="46"/>
                  <a:pt x="146" y="46"/>
                  <a:pt x="146" y="46"/>
                </a:cubicBezTo>
                <a:cubicBezTo>
                  <a:pt x="146" y="43"/>
                  <a:pt x="145" y="41"/>
                  <a:pt x="143" y="39"/>
                </a:cubicBezTo>
                <a:cubicBezTo>
                  <a:pt x="141" y="38"/>
                  <a:pt x="139" y="37"/>
                  <a:pt x="136" y="37"/>
                </a:cubicBezTo>
                <a:cubicBezTo>
                  <a:pt x="70" y="37"/>
                  <a:pt x="70" y="37"/>
                  <a:pt x="70" y="37"/>
                </a:cubicBezTo>
                <a:cubicBezTo>
                  <a:pt x="67" y="37"/>
                  <a:pt x="65" y="36"/>
                  <a:pt x="63" y="34"/>
                </a:cubicBezTo>
                <a:cubicBezTo>
                  <a:pt x="62" y="32"/>
                  <a:pt x="61" y="30"/>
                  <a:pt x="61" y="28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9"/>
                  <a:pt x="60" y="17"/>
                  <a:pt x="58" y="15"/>
                </a:cubicBezTo>
                <a:cubicBezTo>
                  <a:pt x="56" y="13"/>
                  <a:pt x="54" y="12"/>
                  <a:pt x="5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19" y="12"/>
                  <a:pt x="17" y="13"/>
                  <a:pt x="15" y="15"/>
                </a:cubicBezTo>
                <a:cubicBezTo>
                  <a:pt x="13" y="17"/>
                  <a:pt x="12" y="19"/>
                  <a:pt x="12" y="21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115"/>
                  <a:pt x="13" y="117"/>
                  <a:pt x="15" y="119"/>
                </a:cubicBezTo>
                <a:cubicBezTo>
                  <a:pt x="17" y="120"/>
                  <a:pt x="19" y="121"/>
                  <a:pt x="22" y="121"/>
                </a:cubicBezTo>
                <a:cubicBezTo>
                  <a:pt x="136" y="121"/>
                  <a:pt x="136" y="121"/>
                  <a:pt x="136" y="121"/>
                </a:cubicBezTo>
                <a:cubicBezTo>
                  <a:pt x="139" y="121"/>
                  <a:pt x="141" y="120"/>
                  <a:pt x="143" y="119"/>
                </a:cubicBezTo>
                <a:cubicBezTo>
                  <a:pt x="145" y="117"/>
                  <a:pt x="146" y="115"/>
                  <a:pt x="146" y="1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49" name="Freeform 252">
            <a:extLst>
              <a:ext uri="{FF2B5EF4-FFF2-40B4-BE49-F238E27FC236}">
                <a16:creationId xmlns:a16="http://schemas.microsoft.com/office/drawing/2014/main" id="{4DA12805-636D-4842-8D98-997953B7AA01}"/>
              </a:ext>
            </a:extLst>
          </p:cNvPr>
          <p:cNvSpPr>
            <a:spLocks noEditPoints="1"/>
          </p:cNvSpPr>
          <p:nvPr/>
        </p:nvSpPr>
        <p:spPr bwMode="auto">
          <a:xfrm>
            <a:off x="6227251" y="4936491"/>
            <a:ext cx="430290" cy="318198"/>
          </a:xfrm>
          <a:custGeom>
            <a:avLst/>
            <a:gdLst>
              <a:gd name="T0" fmla="*/ 180 w 180"/>
              <a:gd name="T1" fmla="*/ 76 h 133"/>
              <a:gd name="T2" fmla="*/ 176 w 180"/>
              <a:gd name="T3" fmla="*/ 88 h 133"/>
              <a:gd name="T4" fmla="*/ 148 w 180"/>
              <a:gd name="T5" fmla="*/ 122 h 133"/>
              <a:gd name="T6" fmla="*/ 137 w 180"/>
              <a:gd name="T7" fmla="*/ 130 h 133"/>
              <a:gd name="T8" fmla="*/ 124 w 180"/>
              <a:gd name="T9" fmla="*/ 133 h 133"/>
              <a:gd name="T10" fmla="*/ 21 w 180"/>
              <a:gd name="T11" fmla="*/ 133 h 133"/>
              <a:gd name="T12" fmla="*/ 6 w 180"/>
              <a:gd name="T13" fmla="*/ 127 h 133"/>
              <a:gd name="T14" fmla="*/ 0 w 180"/>
              <a:gd name="T15" fmla="*/ 112 h 133"/>
              <a:gd name="T16" fmla="*/ 0 w 180"/>
              <a:gd name="T17" fmla="*/ 21 h 133"/>
              <a:gd name="T18" fmla="*/ 6 w 180"/>
              <a:gd name="T19" fmla="*/ 7 h 133"/>
              <a:gd name="T20" fmla="*/ 21 w 180"/>
              <a:gd name="T21" fmla="*/ 0 h 133"/>
              <a:gd name="T22" fmla="*/ 51 w 180"/>
              <a:gd name="T23" fmla="*/ 0 h 133"/>
              <a:gd name="T24" fmla="*/ 66 w 180"/>
              <a:gd name="T25" fmla="*/ 7 h 133"/>
              <a:gd name="T26" fmla="*/ 72 w 180"/>
              <a:gd name="T27" fmla="*/ 21 h 133"/>
              <a:gd name="T28" fmla="*/ 72 w 180"/>
              <a:gd name="T29" fmla="*/ 25 h 133"/>
              <a:gd name="T30" fmla="*/ 124 w 180"/>
              <a:gd name="T31" fmla="*/ 25 h 133"/>
              <a:gd name="T32" fmla="*/ 139 w 180"/>
              <a:gd name="T33" fmla="*/ 31 h 133"/>
              <a:gd name="T34" fmla="*/ 145 w 180"/>
              <a:gd name="T35" fmla="*/ 46 h 133"/>
              <a:gd name="T36" fmla="*/ 145 w 180"/>
              <a:gd name="T37" fmla="*/ 61 h 133"/>
              <a:gd name="T38" fmla="*/ 163 w 180"/>
              <a:gd name="T39" fmla="*/ 61 h 133"/>
              <a:gd name="T40" fmla="*/ 172 w 180"/>
              <a:gd name="T41" fmla="*/ 63 h 133"/>
              <a:gd name="T42" fmla="*/ 179 w 180"/>
              <a:gd name="T43" fmla="*/ 70 h 133"/>
              <a:gd name="T44" fmla="*/ 180 w 180"/>
              <a:gd name="T45" fmla="*/ 76 h 133"/>
              <a:gd name="T46" fmla="*/ 60 w 180"/>
              <a:gd name="T47" fmla="*/ 61 h 133"/>
              <a:gd name="T48" fmla="*/ 133 w 180"/>
              <a:gd name="T49" fmla="*/ 61 h 133"/>
              <a:gd name="T50" fmla="*/ 133 w 180"/>
              <a:gd name="T51" fmla="*/ 46 h 133"/>
              <a:gd name="T52" fmla="*/ 130 w 180"/>
              <a:gd name="T53" fmla="*/ 39 h 133"/>
              <a:gd name="T54" fmla="*/ 124 w 180"/>
              <a:gd name="T55" fmla="*/ 37 h 133"/>
              <a:gd name="T56" fmla="*/ 69 w 180"/>
              <a:gd name="T57" fmla="*/ 37 h 133"/>
              <a:gd name="T58" fmla="*/ 63 w 180"/>
              <a:gd name="T59" fmla="*/ 34 h 133"/>
              <a:gd name="T60" fmla="*/ 60 w 180"/>
              <a:gd name="T61" fmla="*/ 28 h 133"/>
              <a:gd name="T62" fmla="*/ 60 w 180"/>
              <a:gd name="T63" fmla="*/ 21 h 133"/>
              <a:gd name="T64" fmla="*/ 57 w 180"/>
              <a:gd name="T65" fmla="*/ 15 h 133"/>
              <a:gd name="T66" fmla="*/ 51 w 180"/>
              <a:gd name="T67" fmla="*/ 12 h 133"/>
              <a:gd name="T68" fmla="*/ 21 w 180"/>
              <a:gd name="T69" fmla="*/ 12 h 133"/>
              <a:gd name="T70" fmla="*/ 14 w 180"/>
              <a:gd name="T71" fmla="*/ 15 h 133"/>
              <a:gd name="T72" fmla="*/ 12 w 180"/>
              <a:gd name="T73" fmla="*/ 21 h 133"/>
              <a:gd name="T74" fmla="*/ 12 w 180"/>
              <a:gd name="T75" fmla="*/ 102 h 133"/>
              <a:gd name="T76" fmla="*/ 36 w 180"/>
              <a:gd name="T77" fmla="*/ 72 h 133"/>
              <a:gd name="T78" fmla="*/ 47 w 180"/>
              <a:gd name="T79" fmla="*/ 64 h 133"/>
              <a:gd name="T80" fmla="*/ 60 w 180"/>
              <a:gd name="T81" fmla="*/ 61 h 133"/>
              <a:gd name="T82" fmla="*/ 168 w 180"/>
              <a:gd name="T83" fmla="*/ 76 h 133"/>
              <a:gd name="T84" fmla="*/ 163 w 180"/>
              <a:gd name="T85" fmla="*/ 73 h 133"/>
              <a:gd name="T86" fmla="*/ 60 w 180"/>
              <a:gd name="T87" fmla="*/ 73 h 133"/>
              <a:gd name="T88" fmla="*/ 52 w 180"/>
              <a:gd name="T89" fmla="*/ 75 h 133"/>
              <a:gd name="T90" fmla="*/ 45 w 180"/>
              <a:gd name="T91" fmla="*/ 80 h 133"/>
              <a:gd name="T92" fmla="*/ 17 w 180"/>
              <a:gd name="T93" fmla="*/ 114 h 133"/>
              <a:gd name="T94" fmla="*/ 16 w 180"/>
              <a:gd name="T95" fmla="*/ 118 h 133"/>
              <a:gd name="T96" fmla="*/ 21 w 180"/>
              <a:gd name="T97" fmla="*/ 121 h 133"/>
              <a:gd name="T98" fmla="*/ 124 w 180"/>
              <a:gd name="T99" fmla="*/ 121 h 133"/>
              <a:gd name="T100" fmla="*/ 132 w 180"/>
              <a:gd name="T101" fmla="*/ 119 h 133"/>
              <a:gd name="T102" fmla="*/ 139 w 180"/>
              <a:gd name="T103" fmla="*/ 114 h 133"/>
              <a:gd name="T104" fmla="*/ 166 w 180"/>
              <a:gd name="T105" fmla="*/ 80 h 133"/>
              <a:gd name="T106" fmla="*/ 168 w 180"/>
              <a:gd name="T107" fmla="*/ 7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0" h="133">
                <a:moveTo>
                  <a:pt x="180" y="76"/>
                </a:moveTo>
                <a:cubicBezTo>
                  <a:pt x="180" y="80"/>
                  <a:pt x="179" y="84"/>
                  <a:pt x="176" y="88"/>
                </a:cubicBezTo>
                <a:cubicBezTo>
                  <a:pt x="148" y="122"/>
                  <a:pt x="148" y="122"/>
                  <a:pt x="148" y="122"/>
                </a:cubicBezTo>
                <a:cubicBezTo>
                  <a:pt x="145" y="125"/>
                  <a:pt x="142" y="128"/>
                  <a:pt x="137" y="130"/>
                </a:cubicBezTo>
                <a:cubicBezTo>
                  <a:pt x="132" y="132"/>
                  <a:pt x="128" y="133"/>
                  <a:pt x="124" y="133"/>
                </a:cubicBezTo>
                <a:cubicBezTo>
                  <a:pt x="21" y="133"/>
                  <a:pt x="21" y="133"/>
                  <a:pt x="21" y="133"/>
                </a:cubicBezTo>
                <a:cubicBezTo>
                  <a:pt x="15" y="133"/>
                  <a:pt x="10" y="131"/>
                  <a:pt x="6" y="127"/>
                </a:cubicBezTo>
                <a:cubicBezTo>
                  <a:pt x="2" y="123"/>
                  <a:pt x="0" y="118"/>
                  <a:pt x="0" y="11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2" y="11"/>
                  <a:pt x="6" y="7"/>
                </a:cubicBezTo>
                <a:cubicBezTo>
                  <a:pt x="10" y="2"/>
                  <a:pt x="15" y="0"/>
                  <a:pt x="2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2"/>
                  <a:pt x="66" y="7"/>
                </a:cubicBezTo>
                <a:cubicBezTo>
                  <a:pt x="70" y="11"/>
                  <a:pt x="72" y="16"/>
                  <a:pt x="72" y="21"/>
                </a:cubicBezTo>
                <a:cubicBezTo>
                  <a:pt x="72" y="25"/>
                  <a:pt x="72" y="25"/>
                  <a:pt x="72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9" y="25"/>
                  <a:pt x="134" y="27"/>
                  <a:pt x="139" y="31"/>
                </a:cubicBezTo>
                <a:cubicBezTo>
                  <a:pt x="143" y="35"/>
                  <a:pt x="145" y="40"/>
                  <a:pt x="145" y="46"/>
                </a:cubicBezTo>
                <a:cubicBezTo>
                  <a:pt x="145" y="61"/>
                  <a:pt x="145" y="61"/>
                  <a:pt x="145" y="61"/>
                </a:cubicBezTo>
                <a:cubicBezTo>
                  <a:pt x="163" y="61"/>
                  <a:pt x="163" y="61"/>
                  <a:pt x="163" y="61"/>
                </a:cubicBezTo>
                <a:cubicBezTo>
                  <a:pt x="166" y="61"/>
                  <a:pt x="170" y="62"/>
                  <a:pt x="172" y="63"/>
                </a:cubicBezTo>
                <a:cubicBezTo>
                  <a:pt x="175" y="65"/>
                  <a:pt x="177" y="67"/>
                  <a:pt x="179" y="70"/>
                </a:cubicBezTo>
                <a:cubicBezTo>
                  <a:pt x="180" y="72"/>
                  <a:pt x="180" y="74"/>
                  <a:pt x="180" y="76"/>
                </a:cubicBezTo>
                <a:close/>
                <a:moveTo>
                  <a:pt x="60" y="61"/>
                </a:moveTo>
                <a:cubicBezTo>
                  <a:pt x="133" y="61"/>
                  <a:pt x="133" y="61"/>
                  <a:pt x="133" y="61"/>
                </a:cubicBezTo>
                <a:cubicBezTo>
                  <a:pt x="133" y="46"/>
                  <a:pt x="133" y="46"/>
                  <a:pt x="133" y="46"/>
                </a:cubicBezTo>
                <a:cubicBezTo>
                  <a:pt x="133" y="43"/>
                  <a:pt x="132" y="41"/>
                  <a:pt x="130" y="39"/>
                </a:cubicBezTo>
                <a:cubicBezTo>
                  <a:pt x="128" y="38"/>
                  <a:pt x="126" y="37"/>
                  <a:pt x="124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67" y="37"/>
                  <a:pt x="65" y="36"/>
                  <a:pt x="63" y="34"/>
                </a:cubicBezTo>
                <a:cubicBezTo>
                  <a:pt x="61" y="32"/>
                  <a:pt x="60" y="30"/>
                  <a:pt x="60" y="28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19"/>
                  <a:pt x="59" y="17"/>
                  <a:pt x="57" y="15"/>
                </a:cubicBezTo>
                <a:cubicBezTo>
                  <a:pt x="56" y="13"/>
                  <a:pt x="54" y="12"/>
                  <a:pt x="5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18" y="12"/>
                  <a:pt x="16" y="13"/>
                  <a:pt x="14" y="15"/>
                </a:cubicBezTo>
                <a:cubicBezTo>
                  <a:pt x="13" y="17"/>
                  <a:pt x="12" y="19"/>
                  <a:pt x="12" y="21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36" y="72"/>
                  <a:pt x="36" y="72"/>
                  <a:pt x="36" y="72"/>
                </a:cubicBezTo>
                <a:cubicBezTo>
                  <a:pt x="39" y="69"/>
                  <a:pt x="42" y="66"/>
                  <a:pt x="47" y="64"/>
                </a:cubicBezTo>
                <a:cubicBezTo>
                  <a:pt x="51" y="62"/>
                  <a:pt x="56" y="61"/>
                  <a:pt x="60" y="61"/>
                </a:cubicBezTo>
                <a:close/>
                <a:moveTo>
                  <a:pt x="168" y="76"/>
                </a:moveTo>
                <a:cubicBezTo>
                  <a:pt x="168" y="74"/>
                  <a:pt x="166" y="73"/>
                  <a:pt x="163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58" y="73"/>
                  <a:pt x="55" y="74"/>
                  <a:pt x="52" y="75"/>
                </a:cubicBezTo>
                <a:cubicBezTo>
                  <a:pt x="49" y="76"/>
                  <a:pt x="47" y="78"/>
                  <a:pt x="45" y="80"/>
                </a:cubicBezTo>
                <a:cubicBezTo>
                  <a:pt x="17" y="114"/>
                  <a:pt x="17" y="114"/>
                  <a:pt x="17" y="114"/>
                </a:cubicBezTo>
                <a:cubicBezTo>
                  <a:pt x="16" y="116"/>
                  <a:pt x="16" y="117"/>
                  <a:pt x="16" y="118"/>
                </a:cubicBezTo>
                <a:cubicBezTo>
                  <a:pt x="16" y="120"/>
                  <a:pt x="17" y="121"/>
                  <a:pt x="21" y="121"/>
                </a:cubicBezTo>
                <a:cubicBezTo>
                  <a:pt x="124" y="121"/>
                  <a:pt x="124" y="121"/>
                  <a:pt x="124" y="121"/>
                </a:cubicBezTo>
                <a:cubicBezTo>
                  <a:pt x="126" y="121"/>
                  <a:pt x="129" y="121"/>
                  <a:pt x="132" y="119"/>
                </a:cubicBezTo>
                <a:cubicBezTo>
                  <a:pt x="135" y="118"/>
                  <a:pt x="137" y="116"/>
                  <a:pt x="139" y="114"/>
                </a:cubicBezTo>
                <a:cubicBezTo>
                  <a:pt x="166" y="80"/>
                  <a:pt x="166" y="80"/>
                  <a:pt x="166" y="80"/>
                </a:cubicBezTo>
                <a:cubicBezTo>
                  <a:pt x="167" y="79"/>
                  <a:pt x="168" y="77"/>
                  <a:pt x="168" y="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50" name="Freeform 253">
            <a:extLst>
              <a:ext uri="{FF2B5EF4-FFF2-40B4-BE49-F238E27FC236}">
                <a16:creationId xmlns:a16="http://schemas.microsoft.com/office/drawing/2014/main" id="{849656AE-0ACE-4E4E-A170-5100B2809B35}"/>
              </a:ext>
            </a:extLst>
          </p:cNvPr>
          <p:cNvSpPr>
            <a:spLocks noEditPoints="1"/>
          </p:cNvSpPr>
          <p:nvPr/>
        </p:nvSpPr>
        <p:spPr bwMode="auto">
          <a:xfrm>
            <a:off x="6769631" y="4936491"/>
            <a:ext cx="347122" cy="350740"/>
          </a:xfrm>
          <a:custGeom>
            <a:avLst/>
            <a:gdLst>
              <a:gd name="T0" fmla="*/ 145 w 145"/>
              <a:gd name="T1" fmla="*/ 73 h 146"/>
              <a:gd name="T2" fmla="*/ 109 w 145"/>
              <a:gd name="T3" fmla="*/ 136 h 146"/>
              <a:gd name="T4" fmla="*/ 36 w 145"/>
              <a:gd name="T5" fmla="*/ 136 h 146"/>
              <a:gd name="T6" fmla="*/ 0 w 145"/>
              <a:gd name="T7" fmla="*/ 73 h 146"/>
              <a:gd name="T8" fmla="*/ 36 w 145"/>
              <a:gd name="T9" fmla="*/ 10 h 146"/>
              <a:gd name="T10" fmla="*/ 109 w 145"/>
              <a:gd name="T11" fmla="*/ 10 h 146"/>
              <a:gd name="T12" fmla="*/ 128 w 145"/>
              <a:gd name="T13" fmla="*/ 96 h 146"/>
              <a:gd name="T14" fmla="*/ 128 w 145"/>
              <a:gd name="T15" fmla="*/ 49 h 146"/>
              <a:gd name="T16" fmla="*/ 96 w 145"/>
              <a:gd name="T17" fmla="*/ 17 h 146"/>
              <a:gd name="T18" fmla="*/ 49 w 145"/>
              <a:gd name="T19" fmla="*/ 17 h 146"/>
              <a:gd name="T20" fmla="*/ 17 w 145"/>
              <a:gd name="T21" fmla="*/ 49 h 146"/>
              <a:gd name="T22" fmla="*/ 17 w 145"/>
              <a:gd name="T23" fmla="*/ 96 h 146"/>
              <a:gd name="T24" fmla="*/ 49 w 145"/>
              <a:gd name="T25" fmla="*/ 129 h 146"/>
              <a:gd name="T26" fmla="*/ 96 w 145"/>
              <a:gd name="T27" fmla="*/ 129 h 146"/>
              <a:gd name="T28" fmla="*/ 128 w 145"/>
              <a:gd name="T29" fmla="*/ 96 h 146"/>
              <a:gd name="T30" fmla="*/ 61 w 145"/>
              <a:gd name="T31" fmla="*/ 49 h 146"/>
              <a:gd name="T32" fmla="*/ 49 w 145"/>
              <a:gd name="T33" fmla="*/ 61 h 146"/>
              <a:gd name="T34" fmla="*/ 36 w 145"/>
              <a:gd name="T35" fmla="*/ 49 h 146"/>
              <a:gd name="T36" fmla="*/ 49 w 145"/>
              <a:gd name="T37" fmla="*/ 37 h 146"/>
              <a:gd name="T38" fmla="*/ 107 w 145"/>
              <a:gd name="T39" fmla="*/ 90 h 146"/>
              <a:gd name="T40" fmla="*/ 73 w 145"/>
              <a:gd name="T41" fmla="*/ 115 h 146"/>
              <a:gd name="T42" fmla="*/ 38 w 145"/>
              <a:gd name="T43" fmla="*/ 90 h 146"/>
              <a:gd name="T44" fmla="*/ 42 w 145"/>
              <a:gd name="T45" fmla="*/ 82 h 146"/>
              <a:gd name="T46" fmla="*/ 50 w 145"/>
              <a:gd name="T47" fmla="*/ 86 h 146"/>
              <a:gd name="T48" fmla="*/ 73 w 145"/>
              <a:gd name="T49" fmla="*/ 103 h 146"/>
              <a:gd name="T50" fmla="*/ 96 w 145"/>
              <a:gd name="T51" fmla="*/ 86 h 146"/>
              <a:gd name="T52" fmla="*/ 103 w 145"/>
              <a:gd name="T53" fmla="*/ 82 h 146"/>
              <a:gd name="T54" fmla="*/ 107 w 145"/>
              <a:gd name="T55" fmla="*/ 90 h 146"/>
              <a:gd name="T56" fmla="*/ 109 w 145"/>
              <a:gd name="T57" fmla="*/ 49 h 146"/>
              <a:gd name="T58" fmla="*/ 97 w 145"/>
              <a:gd name="T59" fmla="*/ 61 h 146"/>
              <a:gd name="T60" fmla="*/ 85 w 145"/>
              <a:gd name="T61" fmla="*/ 49 h 146"/>
              <a:gd name="T62" fmla="*/ 97 w 145"/>
              <a:gd name="T63" fmla="*/ 3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5" h="146">
                <a:moveTo>
                  <a:pt x="136" y="36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6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7" y="142"/>
                  <a:pt x="36" y="136"/>
                </a:cubicBezTo>
                <a:cubicBezTo>
                  <a:pt x="25" y="129"/>
                  <a:pt x="16" y="121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6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6" y="36"/>
                </a:cubicBezTo>
                <a:close/>
                <a:moveTo>
                  <a:pt x="128" y="96"/>
                </a:moveTo>
                <a:cubicBezTo>
                  <a:pt x="132" y="89"/>
                  <a:pt x="133" y="81"/>
                  <a:pt x="133" y="73"/>
                </a:cubicBezTo>
                <a:cubicBezTo>
                  <a:pt x="133" y="65"/>
                  <a:pt x="132" y="57"/>
                  <a:pt x="128" y="49"/>
                </a:cubicBezTo>
                <a:cubicBezTo>
                  <a:pt x="125" y="42"/>
                  <a:pt x="121" y="36"/>
                  <a:pt x="116" y="30"/>
                </a:cubicBezTo>
                <a:cubicBezTo>
                  <a:pt x="110" y="25"/>
                  <a:pt x="104" y="20"/>
                  <a:pt x="96" y="17"/>
                </a:cubicBezTo>
                <a:cubicBezTo>
                  <a:pt x="89" y="14"/>
                  <a:pt x="81" y="12"/>
                  <a:pt x="73" y="12"/>
                </a:cubicBezTo>
                <a:cubicBezTo>
                  <a:pt x="65" y="12"/>
                  <a:pt x="57" y="14"/>
                  <a:pt x="49" y="17"/>
                </a:cubicBezTo>
                <a:cubicBezTo>
                  <a:pt x="42" y="20"/>
                  <a:pt x="35" y="25"/>
                  <a:pt x="30" y="30"/>
                </a:cubicBezTo>
                <a:cubicBezTo>
                  <a:pt x="25" y="36"/>
                  <a:pt x="20" y="42"/>
                  <a:pt x="17" y="49"/>
                </a:cubicBezTo>
                <a:cubicBezTo>
                  <a:pt x="14" y="57"/>
                  <a:pt x="12" y="65"/>
                  <a:pt x="12" y="73"/>
                </a:cubicBezTo>
                <a:cubicBezTo>
                  <a:pt x="12" y="81"/>
                  <a:pt x="14" y="89"/>
                  <a:pt x="17" y="96"/>
                </a:cubicBezTo>
                <a:cubicBezTo>
                  <a:pt x="20" y="104"/>
                  <a:pt x="25" y="110"/>
                  <a:pt x="30" y="116"/>
                </a:cubicBezTo>
                <a:cubicBezTo>
                  <a:pt x="35" y="121"/>
                  <a:pt x="42" y="125"/>
                  <a:pt x="49" y="129"/>
                </a:cubicBezTo>
                <a:cubicBezTo>
                  <a:pt x="57" y="132"/>
                  <a:pt x="65" y="133"/>
                  <a:pt x="73" y="133"/>
                </a:cubicBezTo>
                <a:cubicBezTo>
                  <a:pt x="81" y="133"/>
                  <a:pt x="89" y="132"/>
                  <a:pt x="96" y="129"/>
                </a:cubicBezTo>
                <a:cubicBezTo>
                  <a:pt x="104" y="125"/>
                  <a:pt x="110" y="121"/>
                  <a:pt x="116" y="116"/>
                </a:cubicBezTo>
                <a:cubicBezTo>
                  <a:pt x="121" y="110"/>
                  <a:pt x="125" y="104"/>
                  <a:pt x="128" y="96"/>
                </a:cubicBezTo>
                <a:close/>
                <a:moveTo>
                  <a:pt x="57" y="40"/>
                </a:moveTo>
                <a:cubicBezTo>
                  <a:pt x="59" y="43"/>
                  <a:pt x="61" y="45"/>
                  <a:pt x="61" y="49"/>
                </a:cubicBezTo>
                <a:cubicBezTo>
                  <a:pt x="61" y="52"/>
                  <a:pt x="59" y="55"/>
                  <a:pt x="57" y="57"/>
                </a:cubicBezTo>
                <a:cubicBezTo>
                  <a:pt x="55" y="60"/>
                  <a:pt x="52" y="61"/>
                  <a:pt x="49" y="61"/>
                </a:cubicBezTo>
                <a:cubicBezTo>
                  <a:pt x="45" y="61"/>
                  <a:pt x="42" y="60"/>
                  <a:pt x="40" y="57"/>
                </a:cubicBezTo>
                <a:cubicBezTo>
                  <a:pt x="38" y="55"/>
                  <a:pt x="36" y="52"/>
                  <a:pt x="36" y="49"/>
                </a:cubicBezTo>
                <a:cubicBezTo>
                  <a:pt x="36" y="45"/>
                  <a:pt x="38" y="43"/>
                  <a:pt x="40" y="40"/>
                </a:cubicBezTo>
                <a:cubicBezTo>
                  <a:pt x="42" y="38"/>
                  <a:pt x="45" y="37"/>
                  <a:pt x="49" y="37"/>
                </a:cubicBezTo>
                <a:cubicBezTo>
                  <a:pt x="52" y="37"/>
                  <a:pt x="55" y="38"/>
                  <a:pt x="57" y="40"/>
                </a:cubicBezTo>
                <a:close/>
                <a:moveTo>
                  <a:pt x="107" y="90"/>
                </a:moveTo>
                <a:cubicBezTo>
                  <a:pt x="105" y="97"/>
                  <a:pt x="101" y="104"/>
                  <a:pt x="94" y="108"/>
                </a:cubicBezTo>
                <a:cubicBezTo>
                  <a:pt x="88" y="113"/>
                  <a:pt x="81" y="115"/>
                  <a:pt x="73" y="115"/>
                </a:cubicBezTo>
                <a:cubicBezTo>
                  <a:pt x="65" y="115"/>
                  <a:pt x="58" y="113"/>
                  <a:pt x="51" y="108"/>
                </a:cubicBezTo>
                <a:cubicBezTo>
                  <a:pt x="45" y="104"/>
                  <a:pt x="40" y="97"/>
                  <a:pt x="38" y="90"/>
                </a:cubicBezTo>
                <a:cubicBezTo>
                  <a:pt x="38" y="88"/>
                  <a:pt x="38" y="87"/>
                  <a:pt x="39" y="85"/>
                </a:cubicBezTo>
                <a:cubicBezTo>
                  <a:pt x="39" y="84"/>
                  <a:pt x="40" y="83"/>
                  <a:pt x="42" y="82"/>
                </a:cubicBezTo>
                <a:cubicBezTo>
                  <a:pt x="44" y="82"/>
                  <a:pt x="45" y="82"/>
                  <a:pt x="47" y="83"/>
                </a:cubicBezTo>
                <a:cubicBezTo>
                  <a:pt x="48" y="83"/>
                  <a:pt x="49" y="85"/>
                  <a:pt x="50" y="86"/>
                </a:cubicBezTo>
                <a:cubicBezTo>
                  <a:pt x="51" y="91"/>
                  <a:pt x="54" y="95"/>
                  <a:pt x="58" y="99"/>
                </a:cubicBezTo>
                <a:cubicBezTo>
                  <a:pt x="63" y="102"/>
                  <a:pt x="67" y="103"/>
                  <a:pt x="73" y="103"/>
                </a:cubicBezTo>
                <a:cubicBezTo>
                  <a:pt x="78" y="103"/>
                  <a:pt x="83" y="102"/>
                  <a:pt x="87" y="99"/>
                </a:cubicBezTo>
                <a:cubicBezTo>
                  <a:pt x="91" y="95"/>
                  <a:pt x="94" y="91"/>
                  <a:pt x="96" y="86"/>
                </a:cubicBezTo>
                <a:cubicBezTo>
                  <a:pt x="96" y="85"/>
                  <a:pt x="97" y="83"/>
                  <a:pt x="99" y="83"/>
                </a:cubicBezTo>
                <a:cubicBezTo>
                  <a:pt x="100" y="82"/>
                  <a:pt x="102" y="82"/>
                  <a:pt x="103" y="82"/>
                </a:cubicBezTo>
                <a:cubicBezTo>
                  <a:pt x="105" y="83"/>
                  <a:pt x="106" y="84"/>
                  <a:pt x="107" y="85"/>
                </a:cubicBezTo>
                <a:cubicBezTo>
                  <a:pt x="108" y="87"/>
                  <a:pt x="108" y="88"/>
                  <a:pt x="107" y="90"/>
                </a:cubicBezTo>
                <a:close/>
                <a:moveTo>
                  <a:pt x="105" y="40"/>
                </a:moveTo>
                <a:cubicBezTo>
                  <a:pt x="108" y="43"/>
                  <a:pt x="109" y="45"/>
                  <a:pt x="109" y="49"/>
                </a:cubicBezTo>
                <a:cubicBezTo>
                  <a:pt x="109" y="52"/>
                  <a:pt x="108" y="55"/>
                  <a:pt x="105" y="57"/>
                </a:cubicBezTo>
                <a:cubicBezTo>
                  <a:pt x="103" y="60"/>
                  <a:pt x="100" y="61"/>
                  <a:pt x="97" y="61"/>
                </a:cubicBezTo>
                <a:cubicBezTo>
                  <a:pt x="94" y="61"/>
                  <a:pt x="91" y="60"/>
                  <a:pt x="88" y="57"/>
                </a:cubicBezTo>
                <a:cubicBezTo>
                  <a:pt x="86" y="55"/>
                  <a:pt x="85" y="52"/>
                  <a:pt x="85" y="49"/>
                </a:cubicBezTo>
                <a:cubicBezTo>
                  <a:pt x="85" y="45"/>
                  <a:pt x="86" y="43"/>
                  <a:pt x="88" y="40"/>
                </a:cubicBezTo>
                <a:cubicBezTo>
                  <a:pt x="91" y="38"/>
                  <a:pt x="94" y="37"/>
                  <a:pt x="97" y="37"/>
                </a:cubicBezTo>
                <a:cubicBezTo>
                  <a:pt x="100" y="37"/>
                  <a:pt x="103" y="38"/>
                  <a:pt x="105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51" name="Freeform 254">
            <a:extLst>
              <a:ext uri="{FF2B5EF4-FFF2-40B4-BE49-F238E27FC236}">
                <a16:creationId xmlns:a16="http://schemas.microsoft.com/office/drawing/2014/main" id="{5F714C87-AD8C-4AA9-B1FD-27FFA0DFF9FC}"/>
              </a:ext>
            </a:extLst>
          </p:cNvPr>
          <p:cNvSpPr>
            <a:spLocks noEditPoints="1"/>
          </p:cNvSpPr>
          <p:nvPr/>
        </p:nvSpPr>
        <p:spPr bwMode="auto">
          <a:xfrm>
            <a:off x="7225231" y="4936491"/>
            <a:ext cx="350740" cy="350740"/>
          </a:xfrm>
          <a:custGeom>
            <a:avLst/>
            <a:gdLst>
              <a:gd name="T0" fmla="*/ 146 w 146"/>
              <a:gd name="T1" fmla="*/ 73 h 146"/>
              <a:gd name="T2" fmla="*/ 109 w 146"/>
              <a:gd name="T3" fmla="*/ 136 h 146"/>
              <a:gd name="T4" fmla="*/ 36 w 146"/>
              <a:gd name="T5" fmla="*/ 136 h 146"/>
              <a:gd name="T6" fmla="*/ 0 w 146"/>
              <a:gd name="T7" fmla="*/ 73 h 146"/>
              <a:gd name="T8" fmla="*/ 36 w 146"/>
              <a:gd name="T9" fmla="*/ 10 h 146"/>
              <a:gd name="T10" fmla="*/ 109 w 146"/>
              <a:gd name="T11" fmla="*/ 10 h 146"/>
              <a:gd name="T12" fmla="*/ 129 w 146"/>
              <a:gd name="T13" fmla="*/ 96 h 146"/>
              <a:gd name="T14" fmla="*/ 129 w 146"/>
              <a:gd name="T15" fmla="*/ 49 h 146"/>
              <a:gd name="T16" fmla="*/ 96 w 146"/>
              <a:gd name="T17" fmla="*/ 17 h 146"/>
              <a:gd name="T18" fmla="*/ 49 w 146"/>
              <a:gd name="T19" fmla="*/ 17 h 146"/>
              <a:gd name="T20" fmla="*/ 17 w 146"/>
              <a:gd name="T21" fmla="*/ 49 h 146"/>
              <a:gd name="T22" fmla="*/ 17 w 146"/>
              <a:gd name="T23" fmla="*/ 96 h 146"/>
              <a:gd name="T24" fmla="*/ 49 w 146"/>
              <a:gd name="T25" fmla="*/ 129 h 146"/>
              <a:gd name="T26" fmla="*/ 96 w 146"/>
              <a:gd name="T27" fmla="*/ 129 h 146"/>
              <a:gd name="T28" fmla="*/ 129 w 146"/>
              <a:gd name="T29" fmla="*/ 96 h 146"/>
              <a:gd name="T30" fmla="*/ 61 w 146"/>
              <a:gd name="T31" fmla="*/ 49 h 146"/>
              <a:gd name="T32" fmla="*/ 49 w 146"/>
              <a:gd name="T33" fmla="*/ 61 h 146"/>
              <a:gd name="T34" fmla="*/ 37 w 146"/>
              <a:gd name="T35" fmla="*/ 49 h 146"/>
              <a:gd name="T36" fmla="*/ 49 w 146"/>
              <a:gd name="T37" fmla="*/ 37 h 146"/>
              <a:gd name="T38" fmla="*/ 108 w 146"/>
              <a:gd name="T39" fmla="*/ 104 h 146"/>
              <a:gd name="T40" fmla="*/ 104 w 146"/>
              <a:gd name="T41" fmla="*/ 112 h 146"/>
              <a:gd name="T42" fmla="*/ 96 w 146"/>
              <a:gd name="T43" fmla="*/ 108 h 146"/>
              <a:gd name="T44" fmla="*/ 73 w 146"/>
              <a:gd name="T45" fmla="*/ 91 h 146"/>
              <a:gd name="T46" fmla="*/ 50 w 146"/>
              <a:gd name="T47" fmla="*/ 108 h 146"/>
              <a:gd name="T48" fmla="*/ 42 w 146"/>
              <a:gd name="T49" fmla="*/ 112 h 146"/>
              <a:gd name="T50" fmla="*/ 38 w 146"/>
              <a:gd name="T51" fmla="*/ 104 h 146"/>
              <a:gd name="T52" fmla="*/ 73 w 146"/>
              <a:gd name="T53" fmla="*/ 79 h 146"/>
              <a:gd name="T54" fmla="*/ 108 w 146"/>
              <a:gd name="T55" fmla="*/ 104 h 146"/>
              <a:gd name="T56" fmla="*/ 109 w 146"/>
              <a:gd name="T57" fmla="*/ 49 h 146"/>
              <a:gd name="T58" fmla="*/ 97 w 146"/>
              <a:gd name="T59" fmla="*/ 61 h 146"/>
              <a:gd name="T60" fmla="*/ 85 w 146"/>
              <a:gd name="T61" fmla="*/ 49 h 146"/>
              <a:gd name="T62" fmla="*/ 97 w 146"/>
              <a:gd name="T63" fmla="*/ 3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6" h="146">
                <a:moveTo>
                  <a:pt x="136" y="36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1"/>
                  <a:pt x="121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6" y="136"/>
                </a:cubicBezTo>
                <a:cubicBezTo>
                  <a:pt x="25" y="129"/>
                  <a:pt x="17" y="121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5" y="17"/>
                  <a:pt x="36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1" y="17"/>
                  <a:pt x="129" y="25"/>
                  <a:pt x="136" y="36"/>
                </a:cubicBezTo>
                <a:close/>
                <a:moveTo>
                  <a:pt x="129" y="96"/>
                </a:moveTo>
                <a:cubicBezTo>
                  <a:pt x="132" y="89"/>
                  <a:pt x="133" y="81"/>
                  <a:pt x="133" y="73"/>
                </a:cubicBezTo>
                <a:cubicBezTo>
                  <a:pt x="133" y="65"/>
                  <a:pt x="132" y="57"/>
                  <a:pt x="129" y="49"/>
                </a:cubicBezTo>
                <a:cubicBezTo>
                  <a:pt x="125" y="42"/>
                  <a:pt x="121" y="36"/>
                  <a:pt x="116" y="30"/>
                </a:cubicBezTo>
                <a:cubicBezTo>
                  <a:pt x="110" y="25"/>
                  <a:pt x="104" y="20"/>
                  <a:pt x="96" y="17"/>
                </a:cubicBezTo>
                <a:cubicBezTo>
                  <a:pt x="89" y="14"/>
                  <a:pt x="81" y="12"/>
                  <a:pt x="73" y="12"/>
                </a:cubicBezTo>
                <a:cubicBezTo>
                  <a:pt x="65" y="12"/>
                  <a:pt x="57" y="14"/>
                  <a:pt x="49" y="17"/>
                </a:cubicBezTo>
                <a:cubicBezTo>
                  <a:pt x="42" y="20"/>
                  <a:pt x="36" y="25"/>
                  <a:pt x="30" y="30"/>
                </a:cubicBezTo>
                <a:cubicBezTo>
                  <a:pt x="25" y="36"/>
                  <a:pt x="20" y="42"/>
                  <a:pt x="17" y="49"/>
                </a:cubicBezTo>
                <a:cubicBezTo>
                  <a:pt x="14" y="57"/>
                  <a:pt x="12" y="65"/>
                  <a:pt x="12" y="73"/>
                </a:cubicBezTo>
                <a:cubicBezTo>
                  <a:pt x="12" y="81"/>
                  <a:pt x="14" y="89"/>
                  <a:pt x="17" y="96"/>
                </a:cubicBezTo>
                <a:cubicBezTo>
                  <a:pt x="20" y="104"/>
                  <a:pt x="25" y="110"/>
                  <a:pt x="30" y="116"/>
                </a:cubicBezTo>
                <a:cubicBezTo>
                  <a:pt x="36" y="121"/>
                  <a:pt x="42" y="125"/>
                  <a:pt x="49" y="129"/>
                </a:cubicBezTo>
                <a:cubicBezTo>
                  <a:pt x="57" y="132"/>
                  <a:pt x="65" y="133"/>
                  <a:pt x="73" y="133"/>
                </a:cubicBezTo>
                <a:cubicBezTo>
                  <a:pt x="81" y="133"/>
                  <a:pt x="89" y="132"/>
                  <a:pt x="96" y="129"/>
                </a:cubicBezTo>
                <a:cubicBezTo>
                  <a:pt x="104" y="125"/>
                  <a:pt x="110" y="121"/>
                  <a:pt x="116" y="116"/>
                </a:cubicBezTo>
                <a:cubicBezTo>
                  <a:pt x="121" y="110"/>
                  <a:pt x="125" y="104"/>
                  <a:pt x="129" y="96"/>
                </a:cubicBezTo>
                <a:close/>
                <a:moveTo>
                  <a:pt x="57" y="40"/>
                </a:moveTo>
                <a:cubicBezTo>
                  <a:pt x="60" y="43"/>
                  <a:pt x="61" y="45"/>
                  <a:pt x="61" y="49"/>
                </a:cubicBezTo>
                <a:cubicBezTo>
                  <a:pt x="61" y="52"/>
                  <a:pt x="60" y="55"/>
                  <a:pt x="57" y="57"/>
                </a:cubicBezTo>
                <a:cubicBezTo>
                  <a:pt x="55" y="60"/>
                  <a:pt x="52" y="61"/>
                  <a:pt x="49" y="61"/>
                </a:cubicBezTo>
                <a:cubicBezTo>
                  <a:pt x="45" y="61"/>
                  <a:pt x="43" y="60"/>
                  <a:pt x="40" y="57"/>
                </a:cubicBezTo>
                <a:cubicBezTo>
                  <a:pt x="38" y="55"/>
                  <a:pt x="37" y="52"/>
                  <a:pt x="37" y="49"/>
                </a:cubicBezTo>
                <a:cubicBezTo>
                  <a:pt x="37" y="45"/>
                  <a:pt x="38" y="43"/>
                  <a:pt x="40" y="40"/>
                </a:cubicBezTo>
                <a:cubicBezTo>
                  <a:pt x="43" y="38"/>
                  <a:pt x="45" y="37"/>
                  <a:pt x="49" y="37"/>
                </a:cubicBezTo>
                <a:cubicBezTo>
                  <a:pt x="52" y="37"/>
                  <a:pt x="55" y="38"/>
                  <a:pt x="57" y="40"/>
                </a:cubicBezTo>
                <a:close/>
                <a:moveTo>
                  <a:pt x="108" y="104"/>
                </a:moveTo>
                <a:cubicBezTo>
                  <a:pt x="108" y="106"/>
                  <a:pt x="108" y="108"/>
                  <a:pt x="107" y="109"/>
                </a:cubicBezTo>
                <a:cubicBezTo>
                  <a:pt x="106" y="110"/>
                  <a:pt x="105" y="111"/>
                  <a:pt x="104" y="112"/>
                </a:cubicBezTo>
                <a:cubicBezTo>
                  <a:pt x="102" y="112"/>
                  <a:pt x="101" y="112"/>
                  <a:pt x="99" y="112"/>
                </a:cubicBezTo>
                <a:cubicBezTo>
                  <a:pt x="98" y="111"/>
                  <a:pt x="97" y="110"/>
                  <a:pt x="96" y="108"/>
                </a:cubicBezTo>
                <a:cubicBezTo>
                  <a:pt x="94" y="103"/>
                  <a:pt x="92" y="99"/>
                  <a:pt x="87" y="96"/>
                </a:cubicBezTo>
                <a:cubicBezTo>
                  <a:pt x="83" y="93"/>
                  <a:pt x="78" y="91"/>
                  <a:pt x="73" y="91"/>
                </a:cubicBezTo>
                <a:cubicBezTo>
                  <a:pt x="68" y="91"/>
                  <a:pt x="63" y="93"/>
                  <a:pt x="59" y="96"/>
                </a:cubicBezTo>
                <a:cubicBezTo>
                  <a:pt x="54" y="99"/>
                  <a:pt x="51" y="103"/>
                  <a:pt x="50" y="108"/>
                </a:cubicBezTo>
                <a:cubicBezTo>
                  <a:pt x="49" y="110"/>
                  <a:pt x="48" y="111"/>
                  <a:pt x="47" y="112"/>
                </a:cubicBezTo>
                <a:cubicBezTo>
                  <a:pt x="45" y="112"/>
                  <a:pt x="44" y="112"/>
                  <a:pt x="42" y="112"/>
                </a:cubicBezTo>
                <a:cubicBezTo>
                  <a:pt x="41" y="111"/>
                  <a:pt x="39" y="110"/>
                  <a:pt x="39" y="109"/>
                </a:cubicBezTo>
                <a:cubicBezTo>
                  <a:pt x="38" y="108"/>
                  <a:pt x="38" y="106"/>
                  <a:pt x="38" y="104"/>
                </a:cubicBezTo>
                <a:cubicBezTo>
                  <a:pt x="41" y="97"/>
                  <a:pt x="45" y="91"/>
                  <a:pt x="51" y="86"/>
                </a:cubicBezTo>
                <a:cubicBezTo>
                  <a:pt x="58" y="81"/>
                  <a:pt x="65" y="79"/>
                  <a:pt x="73" y="79"/>
                </a:cubicBezTo>
                <a:cubicBezTo>
                  <a:pt x="81" y="79"/>
                  <a:pt x="88" y="81"/>
                  <a:pt x="94" y="86"/>
                </a:cubicBezTo>
                <a:cubicBezTo>
                  <a:pt x="101" y="91"/>
                  <a:pt x="105" y="97"/>
                  <a:pt x="108" y="104"/>
                </a:cubicBezTo>
                <a:close/>
                <a:moveTo>
                  <a:pt x="106" y="40"/>
                </a:moveTo>
                <a:cubicBezTo>
                  <a:pt x="108" y="43"/>
                  <a:pt x="109" y="45"/>
                  <a:pt x="109" y="49"/>
                </a:cubicBezTo>
                <a:cubicBezTo>
                  <a:pt x="109" y="52"/>
                  <a:pt x="108" y="55"/>
                  <a:pt x="106" y="57"/>
                </a:cubicBezTo>
                <a:cubicBezTo>
                  <a:pt x="103" y="60"/>
                  <a:pt x="100" y="61"/>
                  <a:pt x="97" y="61"/>
                </a:cubicBezTo>
                <a:cubicBezTo>
                  <a:pt x="94" y="61"/>
                  <a:pt x="91" y="60"/>
                  <a:pt x="89" y="57"/>
                </a:cubicBezTo>
                <a:cubicBezTo>
                  <a:pt x="86" y="55"/>
                  <a:pt x="85" y="52"/>
                  <a:pt x="85" y="49"/>
                </a:cubicBezTo>
                <a:cubicBezTo>
                  <a:pt x="85" y="45"/>
                  <a:pt x="86" y="43"/>
                  <a:pt x="89" y="40"/>
                </a:cubicBezTo>
                <a:cubicBezTo>
                  <a:pt x="91" y="38"/>
                  <a:pt x="94" y="37"/>
                  <a:pt x="97" y="37"/>
                </a:cubicBezTo>
                <a:cubicBezTo>
                  <a:pt x="100" y="37"/>
                  <a:pt x="103" y="38"/>
                  <a:pt x="106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52" name="Freeform 255">
            <a:extLst>
              <a:ext uri="{FF2B5EF4-FFF2-40B4-BE49-F238E27FC236}">
                <a16:creationId xmlns:a16="http://schemas.microsoft.com/office/drawing/2014/main" id="{2C1DFC15-9825-4CE5-B7C2-5999FDB7F6AE}"/>
              </a:ext>
            </a:extLst>
          </p:cNvPr>
          <p:cNvSpPr>
            <a:spLocks noEditPoints="1"/>
          </p:cNvSpPr>
          <p:nvPr/>
        </p:nvSpPr>
        <p:spPr bwMode="auto">
          <a:xfrm>
            <a:off x="7680830" y="4936491"/>
            <a:ext cx="350740" cy="350740"/>
          </a:xfrm>
          <a:custGeom>
            <a:avLst/>
            <a:gdLst>
              <a:gd name="T0" fmla="*/ 135 w 145"/>
              <a:gd name="T1" fmla="*/ 36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2 w 145"/>
              <a:gd name="T9" fmla="*/ 146 h 146"/>
              <a:gd name="T10" fmla="*/ 36 w 145"/>
              <a:gd name="T11" fmla="*/ 136 h 146"/>
              <a:gd name="T12" fmla="*/ 9 w 145"/>
              <a:gd name="T13" fmla="*/ 109 h 146"/>
              <a:gd name="T14" fmla="*/ 0 w 145"/>
              <a:gd name="T15" fmla="*/ 73 h 146"/>
              <a:gd name="T16" fmla="*/ 9 w 145"/>
              <a:gd name="T17" fmla="*/ 36 h 146"/>
              <a:gd name="T18" fmla="*/ 36 w 145"/>
              <a:gd name="T19" fmla="*/ 10 h 146"/>
              <a:gd name="T20" fmla="*/ 72 w 145"/>
              <a:gd name="T21" fmla="*/ 0 h 146"/>
              <a:gd name="T22" fmla="*/ 109 w 145"/>
              <a:gd name="T23" fmla="*/ 10 h 146"/>
              <a:gd name="T24" fmla="*/ 135 w 145"/>
              <a:gd name="T25" fmla="*/ 36 h 146"/>
              <a:gd name="T26" fmla="*/ 128 w 145"/>
              <a:gd name="T27" fmla="*/ 96 h 146"/>
              <a:gd name="T28" fmla="*/ 133 w 145"/>
              <a:gd name="T29" fmla="*/ 73 h 146"/>
              <a:gd name="T30" fmla="*/ 128 w 145"/>
              <a:gd name="T31" fmla="*/ 49 h 146"/>
              <a:gd name="T32" fmla="*/ 115 w 145"/>
              <a:gd name="T33" fmla="*/ 30 h 146"/>
              <a:gd name="T34" fmla="*/ 96 w 145"/>
              <a:gd name="T35" fmla="*/ 17 h 146"/>
              <a:gd name="T36" fmla="*/ 72 w 145"/>
              <a:gd name="T37" fmla="*/ 12 h 146"/>
              <a:gd name="T38" fmla="*/ 49 w 145"/>
              <a:gd name="T39" fmla="*/ 17 h 146"/>
              <a:gd name="T40" fmla="*/ 29 w 145"/>
              <a:gd name="T41" fmla="*/ 30 h 146"/>
              <a:gd name="T42" fmla="*/ 16 w 145"/>
              <a:gd name="T43" fmla="*/ 49 h 146"/>
              <a:gd name="T44" fmla="*/ 12 w 145"/>
              <a:gd name="T45" fmla="*/ 73 h 146"/>
              <a:gd name="T46" fmla="*/ 16 w 145"/>
              <a:gd name="T47" fmla="*/ 96 h 146"/>
              <a:gd name="T48" fmla="*/ 29 w 145"/>
              <a:gd name="T49" fmla="*/ 116 h 146"/>
              <a:gd name="T50" fmla="*/ 49 w 145"/>
              <a:gd name="T51" fmla="*/ 129 h 146"/>
              <a:gd name="T52" fmla="*/ 72 w 145"/>
              <a:gd name="T53" fmla="*/ 133 h 146"/>
              <a:gd name="T54" fmla="*/ 96 w 145"/>
              <a:gd name="T55" fmla="*/ 129 h 146"/>
              <a:gd name="T56" fmla="*/ 115 w 145"/>
              <a:gd name="T57" fmla="*/ 116 h 146"/>
              <a:gd name="T58" fmla="*/ 128 w 145"/>
              <a:gd name="T59" fmla="*/ 96 h 146"/>
              <a:gd name="T60" fmla="*/ 56 w 145"/>
              <a:gd name="T61" fmla="*/ 40 h 146"/>
              <a:gd name="T62" fmla="*/ 60 w 145"/>
              <a:gd name="T63" fmla="*/ 49 h 146"/>
              <a:gd name="T64" fmla="*/ 56 w 145"/>
              <a:gd name="T65" fmla="*/ 57 h 146"/>
              <a:gd name="T66" fmla="*/ 48 w 145"/>
              <a:gd name="T67" fmla="*/ 61 h 146"/>
              <a:gd name="T68" fmla="*/ 39 w 145"/>
              <a:gd name="T69" fmla="*/ 57 h 146"/>
              <a:gd name="T70" fmla="*/ 36 w 145"/>
              <a:gd name="T71" fmla="*/ 49 h 146"/>
              <a:gd name="T72" fmla="*/ 39 w 145"/>
              <a:gd name="T73" fmla="*/ 40 h 146"/>
              <a:gd name="T74" fmla="*/ 48 w 145"/>
              <a:gd name="T75" fmla="*/ 37 h 146"/>
              <a:gd name="T76" fmla="*/ 56 w 145"/>
              <a:gd name="T77" fmla="*/ 40 h 146"/>
              <a:gd name="T78" fmla="*/ 107 w 145"/>
              <a:gd name="T79" fmla="*/ 87 h 146"/>
              <a:gd name="T80" fmla="*/ 108 w 145"/>
              <a:gd name="T81" fmla="*/ 91 h 146"/>
              <a:gd name="T82" fmla="*/ 107 w 145"/>
              <a:gd name="T83" fmla="*/ 95 h 146"/>
              <a:gd name="T84" fmla="*/ 102 w 145"/>
              <a:gd name="T85" fmla="*/ 97 h 146"/>
              <a:gd name="T86" fmla="*/ 42 w 145"/>
              <a:gd name="T87" fmla="*/ 97 h 146"/>
              <a:gd name="T88" fmla="*/ 38 w 145"/>
              <a:gd name="T89" fmla="*/ 95 h 146"/>
              <a:gd name="T90" fmla="*/ 36 w 145"/>
              <a:gd name="T91" fmla="*/ 91 h 146"/>
              <a:gd name="T92" fmla="*/ 38 w 145"/>
              <a:gd name="T93" fmla="*/ 87 h 146"/>
              <a:gd name="T94" fmla="*/ 42 w 145"/>
              <a:gd name="T95" fmla="*/ 85 h 146"/>
              <a:gd name="T96" fmla="*/ 102 w 145"/>
              <a:gd name="T97" fmla="*/ 85 h 146"/>
              <a:gd name="T98" fmla="*/ 107 w 145"/>
              <a:gd name="T99" fmla="*/ 87 h 146"/>
              <a:gd name="T100" fmla="*/ 105 w 145"/>
              <a:gd name="T101" fmla="*/ 40 h 146"/>
              <a:gd name="T102" fmla="*/ 108 w 145"/>
              <a:gd name="T103" fmla="*/ 49 h 146"/>
              <a:gd name="T104" fmla="*/ 105 w 145"/>
              <a:gd name="T105" fmla="*/ 57 h 146"/>
              <a:gd name="T106" fmla="*/ 96 w 145"/>
              <a:gd name="T107" fmla="*/ 61 h 146"/>
              <a:gd name="T108" fmla="*/ 88 w 145"/>
              <a:gd name="T109" fmla="*/ 57 h 146"/>
              <a:gd name="T110" fmla="*/ 84 w 145"/>
              <a:gd name="T111" fmla="*/ 49 h 146"/>
              <a:gd name="T112" fmla="*/ 88 w 145"/>
              <a:gd name="T113" fmla="*/ 40 h 146"/>
              <a:gd name="T114" fmla="*/ 96 w 145"/>
              <a:gd name="T115" fmla="*/ 37 h 146"/>
              <a:gd name="T116" fmla="*/ 105 w 145"/>
              <a:gd name="T117" fmla="*/ 4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5" h="146">
                <a:moveTo>
                  <a:pt x="135" y="36"/>
                </a:moveTo>
                <a:cubicBezTo>
                  <a:pt x="141" y="48"/>
                  <a:pt x="145" y="60"/>
                  <a:pt x="145" y="73"/>
                </a:cubicBezTo>
                <a:cubicBezTo>
                  <a:pt x="145" y="86"/>
                  <a:pt x="141" y="98"/>
                  <a:pt x="135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7" y="142"/>
                  <a:pt x="85" y="146"/>
                  <a:pt x="72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1"/>
                  <a:pt x="9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9" y="36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2" y="0"/>
                </a:cubicBezTo>
                <a:cubicBezTo>
                  <a:pt x="85" y="0"/>
                  <a:pt x="97" y="4"/>
                  <a:pt x="109" y="10"/>
                </a:cubicBezTo>
                <a:cubicBezTo>
                  <a:pt x="120" y="17"/>
                  <a:pt x="129" y="25"/>
                  <a:pt x="135" y="36"/>
                </a:cubicBezTo>
                <a:close/>
                <a:moveTo>
                  <a:pt x="128" y="96"/>
                </a:moveTo>
                <a:cubicBezTo>
                  <a:pt x="131" y="89"/>
                  <a:pt x="133" y="81"/>
                  <a:pt x="133" y="73"/>
                </a:cubicBezTo>
                <a:cubicBezTo>
                  <a:pt x="133" y="65"/>
                  <a:pt x="131" y="57"/>
                  <a:pt x="128" y="49"/>
                </a:cubicBezTo>
                <a:cubicBezTo>
                  <a:pt x="125" y="42"/>
                  <a:pt x="120" y="36"/>
                  <a:pt x="115" y="30"/>
                </a:cubicBezTo>
                <a:cubicBezTo>
                  <a:pt x="110" y="25"/>
                  <a:pt x="103" y="20"/>
                  <a:pt x="96" y="17"/>
                </a:cubicBezTo>
                <a:cubicBezTo>
                  <a:pt x="88" y="14"/>
                  <a:pt x="80" y="12"/>
                  <a:pt x="72" y="12"/>
                </a:cubicBezTo>
                <a:cubicBezTo>
                  <a:pt x="64" y="12"/>
                  <a:pt x="56" y="14"/>
                  <a:pt x="49" y="17"/>
                </a:cubicBezTo>
                <a:cubicBezTo>
                  <a:pt x="41" y="20"/>
                  <a:pt x="35" y="25"/>
                  <a:pt x="29" y="30"/>
                </a:cubicBezTo>
                <a:cubicBezTo>
                  <a:pt x="24" y="36"/>
                  <a:pt x="20" y="42"/>
                  <a:pt x="16" y="49"/>
                </a:cubicBezTo>
                <a:cubicBezTo>
                  <a:pt x="13" y="57"/>
                  <a:pt x="12" y="65"/>
                  <a:pt x="12" y="73"/>
                </a:cubicBezTo>
                <a:cubicBezTo>
                  <a:pt x="12" y="81"/>
                  <a:pt x="13" y="89"/>
                  <a:pt x="16" y="96"/>
                </a:cubicBezTo>
                <a:cubicBezTo>
                  <a:pt x="20" y="104"/>
                  <a:pt x="24" y="110"/>
                  <a:pt x="29" y="116"/>
                </a:cubicBezTo>
                <a:cubicBezTo>
                  <a:pt x="35" y="121"/>
                  <a:pt x="41" y="125"/>
                  <a:pt x="49" y="129"/>
                </a:cubicBezTo>
                <a:cubicBezTo>
                  <a:pt x="56" y="132"/>
                  <a:pt x="64" y="133"/>
                  <a:pt x="72" y="133"/>
                </a:cubicBezTo>
                <a:cubicBezTo>
                  <a:pt x="80" y="133"/>
                  <a:pt x="88" y="132"/>
                  <a:pt x="96" y="129"/>
                </a:cubicBezTo>
                <a:cubicBezTo>
                  <a:pt x="103" y="125"/>
                  <a:pt x="110" y="121"/>
                  <a:pt x="115" y="116"/>
                </a:cubicBezTo>
                <a:cubicBezTo>
                  <a:pt x="120" y="110"/>
                  <a:pt x="125" y="104"/>
                  <a:pt x="128" y="96"/>
                </a:cubicBezTo>
                <a:close/>
                <a:moveTo>
                  <a:pt x="56" y="40"/>
                </a:moveTo>
                <a:cubicBezTo>
                  <a:pt x="59" y="43"/>
                  <a:pt x="60" y="45"/>
                  <a:pt x="60" y="49"/>
                </a:cubicBezTo>
                <a:cubicBezTo>
                  <a:pt x="60" y="52"/>
                  <a:pt x="59" y="55"/>
                  <a:pt x="56" y="57"/>
                </a:cubicBezTo>
                <a:cubicBezTo>
                  <a:pt x="54" y="60"/>
                  <a:pt x="51" y="61"/>
                  <a:pt x="48" y="61"/>
                </a:cubicBezTo>
                <a:cubicBezTo>
                  <a:pt x="45" y="61"/>
                  <a:pt x="42" y="60"/>
                  <a:pt x="39" y="57"/>
                </a:cubicBezTo>
                <a:cubicBezTo>
                  <a:pt x="37" y="55"/>
                  <a:pt x="36" y="52"/>
                  <a:pt x="36" y="49"/>
                </a:cubicBezTo>
                <a:cubicBezTo>
                  <a:pt x="36" y="45"/>
                  <a:pt x="37" y="43"/>
                  <a:pt x="39" y="40"/>
                </a:cubicBezTo>
                <a:cubicBezTo>
                  <a:pt x="42" y="38"/>
                  <a:pt x="45" y="37"/>
                  <a:pt x="48" y="37"/>
                </a:cubicBezTo>
                <a:cubicBezTo>
                  <a:pt x="51" y="37"/>
                  <a:pt x="54" y="38"/>
                  <a:pt x="56" y="40"/>
                </a:cubicBezTo>
                <a:close/>
                <a:moveTo>
                  <a:pt x="107" y="87"/>
                </a:moveTo>
                <a:cubicBezTo>
                  <a:pt x="108" y="88"/>
                  <a:pt x="108" y="89"/>
                  <a:pt x="108" y="91"/>
                </a:cubicBezTo>
                <a:cubicBezTo>
                  <a:pt x="108" y="93"/>
                  <a:pt x="108" y="94"/>
                  <a:pt x="107" y="95"/>
                </a:cubicBezTo>
                <a:cubicBezTo>
                  <a:pt x="105" y="97"/>
                  <a:pt x="104" y="97"/>
                  <a:pt x="102" y="97"/>
                </a:cubicBezTo>
                <a:cubicBezTo>
                  <a:pt x="42" y="97"/>
                  <a:pt x="42" y="97"/>
                  <a:pt x="42" y="97"/>
                </a:cubicBezTo>
                <a:cubicBezTo>
                  <a:pt x="40" y="97"/>
                  <a:pt x="39" y="97"/>
                  <a:pt x="38" y="95"/>
                </a:cubicBezTo>
                <a:cubicBezTo>
                  <a:pt x="36" y="94"/>
                  <a:pt x="36" y="93"/>
                  <a:pt x="36" y="91"/>
                </a:cubicBezTo>
                <a:cubicBezTo>
                  <a:pt x="36" y="89"/>
                  <a:pt x="36" y="88"/>
                  <a:pt x="38" y="87"/>
                </a:cubicBezTo>
                <a:cubicBezTo>
                  <a:pt x="39" y="86"/>
                  <a:pt x="40" y="85"/>
                  <a:pt x="42" y="85"/>
                </a:cubicBezTo>
                <a:cubicBezTo>
                  <a:pt x="102" y="85"/>
                  <a:pt x="102" y="85"/>
                  <a:pt x="102" y="85"/>
                </a:cubicBezTo>
                <a:cubicBezTo>
                  <a:pt x="104" y="85"/>
                  <a:pt x="105" y="86"/>
                  <a:pt x="107" y="87"/>
                </a:cubicBezTo>
                <a:close/>
                <a:moveTo>
                  <a:pt x="105" y="40"/>
                </a:moveTo>
                <a:cubicBezTo>
                  <a:pt x="107" y="43"/>
                  <a:pt x="108" y="45"/>
                  <a:pt x="108" y="49"/>
                </a:cubicBezTo>
                <a:cubicBezTo>
                  <a:pt x="108" y="52"/>
                  <a:pt x="107" y="55"/>
                  <a:pt x="105" y="57"/>
                </a:cubicBezTo>
                <a:cubicBezTo>
                  <a:pt x="103" y="60"/>
                  <a:pt x="100" y="61"/>
                  <a:pt x="96" y="61"/>
                </a:cubicBezTo>
                <a:cubicBezTo>
                  <a:pt x="93" y="61"/>
                  <a:pt x="90" y="60"/>
                  <a:pt x="88" y="57"/>
                </a:cubicBezTo>
                <a:cubicBezTo>
                  <a:pt x="85" y="55"/>
                  <a:pt x="84" y="52"/>
                  <a:pt x="84" y="49"/>
                </a:cubicBezTo>
                <a:cubicBezTo>
                  <a:pt x="84" y="45"/>
                  <a:pt x="85" y="43"/>
                  <a:pt x="88" y="40"/>
                </a:cubicBezTo>
                <a:cubicBezTo>
                  <a:pt x="90" y="38"/>
                  <a:pt x="93" y="37"/>
                  <a:pt x="96" y="37"/>
                </a:cubicBezTo>
                <a:cubicBezTo>
                  <a:pt x="100" y="37"/>
                  <a:pt x="103" y="38"/>
                  <a:pt x="105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53" name="Freeform 256">
            <a:extLst>
              <a:ext uri="{FF2B5EF4-FFF2-40B4-BE49-F238E27FC236}">
                <a16:creationId xmlns:a16="http://schemas.microsoft.com/office/drawing/2014/main" id="{2A17CD1E-8092-4AC9-BE62-44B79968868A}"/>
              </a:ext>
            </a:extLst>
          </p:cNvPr>
          <p:cNvSpPr>
            <a:spLocks noEditPoints="1"/>
          </p:cNvSpPr>
          <p:nvPr/>
        </p:nvSpPr>
        <p:spPr bwMode="auto">
          <a:xfrm>
            <a:off x="8136431" y="5023272"/>
            <a:ext cx="433905" cy="231417"/>
          </a:xfrm>
          <a:custGeom>
            <a:avLst/>
            <a:gdLst>
              <a:gd name="T0" fmla="*/ 167 w 181"/>
              <a:gd name="T1" fmla="*/ 14 h 96"/>
              <a:gd name="T2" fmla="*/ 181 w 181"/>
              <a:gd name="T3" fmla="*/ 48 h 96"/>
              <a:gd name="T4" fmla="*/ 167 w 181"/>
              <a:gd name="T5" fmla="*/ 82 h 96"/>
              <a:gd name="T6" fmla="*/ 133 w 181"/>
              <a:gd name="T7" fmla="*/ 96 h 96"/>
              <a:gd name="T8" fmla="*/ 101 w 181"/>
              <a:gd name="T9" fmla="*/ 84 h 96"/>
              <a:gd name="T10" fmla="*/ 80 w 181"/>
              <a:gd name="T11" fmla="*/ 84 h 96"/>
              <a:gd name="T12" fmla="*/ 48 w 181"/>
              <a:gd name="T13" fmla="*/ 96 h 96"/>
              <a:gd name="T14" fmla="*/ 14 w 181"/>
              <a:gd name="T15" fmla="*/ 82 h 96"/>
              <a:gd name="T16" fmla="*/ 0 w 181"/>
              <a:gd name="T17" fmla="*/ 48 h 96"/>
              <a:gd name="T18" fmla="*/ 14 w 181"/>
              <a:gd name="T19" fmla="*/ 14 h 96"/>
              <a:gd name="T20" fmla="*/ 48 w 181"/>
              <a:gd name="T21" fmla="*/ 0 h 96"/>
              <a:gd name="T22" fmla="*/ 133 w 181"/>
              <a:gd name="T23" fmla="*/ 0 h 96"/>
              <a:gd name="T24" fmla="*/ 167 w 181"/>
              <a:gd name="T25" fmla="*/ 14 h 96"/>
              <a:gd name="T26" fmla="*/ 78 w 181"/>
              <a:gd name="T27" fmla="*/ 54 h 96"/>
              <a:gd name="T28" fmla="*/ 78 w 181"/>
              <a:gd name="T29" fmla="*/ 42 h 96"/>
              <a:gd name="T30" fmla="*/ 78 w 181"/>
              <a:gd name="T31" fmla="*/ 40 h 96"/>
              <a:gd name="T32" fmla="*/ 75 w 181"/>
              <a:gd name="T33" fmla="*/ 39 h 96"/>
              <a:gd name="T34" fmla="*/ 57 w 181"/>
              <a:gd name="T35" fmla="*/ 39 h 96"/>
              <a:gd name="T36" fmla="*/ 57 w 181"/>
              <a:gd name="T37" fmla="*/ 21 h 96"/>
              <a:gd name="T38" fmla="*/ 56 w 181"/>
              <a:gd name="T39" fmla="*/ 19 h 96"/>
              <a:gd name="T40" fmla="*/ 54 w 181"/>
              <a:gd name="T41" fmla="*/ 18 h 96"/>
              <a:gd name="T42" fmla="*/ 42 w 181"/>
              <a:gd name="T43" fmla="*/ 18 h 96"/>
              <a:gd name="T44" fmla="*/ 40 w 181"/>
              <a:gd name="T45" fmla="*/ 19 h 96"/>
              <a:gd name="T46" fmla="*/ 39 w 181"/>
              <a:gd name="T47" fmla="*/ 21 h 96"/>
              <a:gd name="T48" fmla="*/ 39 w 181"/>
              <a:gd name="T49" fmla="*/ 39 h 96"/>
              <a:gd name="T50" fmla="*/ 21 w 181"/>
              <a:gd name="T51" fmla="*/ 39 h 96"/>
              <a:gd name="T52" fmla="*/ 19 w 181"/>
              <a:gd name="T53" fmla="*/ 40 h 96"/>
              <a:gd name="T54" fmla="*/ 18 w 181"/>
              <a:gd name="T55" fmla="*/ 42 h 96"/>
              <a:gd name="T56" fmla="*/ 18 w 181"/>
              <a:gd name="T57" fmla="*/ 54 h 96"/>
              <a:gd name="T58" fmla="*/ 19 w 181"/>
              <a:gd name="T59" fmla="*/ 56 h 96"/>
              <a:gd name="T60" fmla="*/ 21 w 181"/>
              <a:gd name="T61" fmla="*/ 57 h 96"/>
              <a:gd name="T62" fmla="*/ 39 w 181"/>
              <a:gd name="T63" fmla="*/ 57 h 96"/>
              <a:gd name="T64" fmla="*/ 39 w 181"/>
              <a:gd name="T65" fmla="*/ 75 h 96"/>
              <a:gd name="T66" fmla="*/ 40 w 181"/>
              <a:gd name="T67" fmla="*/ 77 h 96"/>
              <a:gd name="T68" fmla="*/ 42 w 181"/>
              <a:gd name="T69" fmla="*/ 78 h 96"/>
              <a:gd name="T70" fmla="*/ 54 w 181"/>
              <a:gd name="T71" fmla="*/ 78 h 96"/>
              <a:gd name="T72" fmla="*/ 56 w 181"/>
              <a:gd name="T73" fmla="*/ 77 h 96"/>
              <a:gd name="T74" fmla="*/ 57 w 181"/>
              <a:gd name="T75" fmla="*/ 75 h 96"/>
              <a:gd name="T76" fmla="*/ 57 w 181"/>
              <a:gd name="T77" fmla="*/ 57 h 96"/>
              <a:gd name="T78" fmla="*/ 75 w 181"/>
              <a:gd name="T79" fmla="*/ 57 h 96"/>
              <a:gd name="T80" fmla="*/ 78 w 181"/>
              <a:gd name="T81" fmla="*/ 56 h 96"/>
              <a:gd name="T82" fmla="*/ 78 w 181"/>
              <a:gd name="T83" fmla="*/ 54 h 96"/>
              <a:gd name="T84" fmla="*/ 129 w 181"/>
              <a:gd name="T85" fmla="*/ 69 h 96"/>
              <a:gd name="T86" fmla="*/ 133 w 181"/>
              <a:gd name="T87" fmla="*/ 60 h 96"/>
              <a:gd name="T88" fmla="*/ 129 w 181"/>
              <a:gd name="T89" fmla="*/ 52 h 96"/>
              <a:gd name="T90" fmla="*/ 121 w 181"/>
              <a:gd name="T91" fmla="*/ 48 h 96"/>
              <a:gd name="T92" fmla="*/ 112 w 181"/>
              <a:gd name="T93" fmla="*/ 52 h 96"/>
              <a:gd name="T94" fmla="*/ 109 w 181"/>
              <a:gd name="T95" fmla="*/ 60 h 96"/>
              <a:gd name="T96" fmla="*/ 112 w 181"/>
              <a:gd name="T97" fmla="*/ 69 h 96"/>
              <a:gd name="T98" fmla="*/ 121 w 181"/>
              <a:gd name="T99" fmla="*/ 72 h 96"/>
              <a:gd name="T100" fmla="*/ 129 w 181"/>
              <a:gd name="T101" fmla="*/ 69 h 96"/>
              <a:gd name="T102" fmla="*/ 153 w 181"/>
              <a:gd name="T103" fmla="*/ 44 h 96"/>
              <a:gd name="T104" fmla="*/ 157 w 181"/>
              <a:gd name="T105" fmla="*/ 36 h 96"/>
              <a:gd name="T106" fmla="*/ 153 w 181"/>
              <a:gd name="T107" fmla="*/ 27 h 96"/>
              <a:gd name="T108" fmla="*/ 145 w 181"/>
              <a:gd name="T109" fmla="*/ 24 h 96"/>
              <a:gd name="T110" fmla="*/ 136 w 181"/>
              <a:gd name="T111" fmla="*/ 27 h 96"/>
              <a:gd name="T112" fmla="*/ 133 w 181"/>
              <a:gd name="T113" fmla="*/ 36 h 96"/>
              <a:gd name="T114" fmla="*/ 136 w 181"/>
              <a:gd name="T115" fmla="*/ 44 h 96"/>
              <a:gd name="T116" fmla="*/ 145 w 181"/>
              <a:gd name="T117" fmla="*/ 48 h 96"/>
              <a:gd name="T118" fmla="*/ 153 w 181"/>
              <a:gd name="T119" fmla="*/ 4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1" h="96">
                <a:moveTo>
                  <a:pt x="167" y="14"/>
                </a:moveTo>
                <a:cubicBezTo>
                  <a:pt x="177" y="23"/>
                  <a:pt x="181" y="35"/>
                  <a:pt x="181" y="48"/>
                </a:cubicBezTo>
                <a:cubicBezTo>
                  <a:pt x="181" y="61"/>
                  <a:pt x="177" y="73"/>
                  <a:pt x="167" y="82"/>
                </a:cubicBezTo>
                <a:cubicBezTo>
                  <a:pt x="158" y="92"/>
                  <a:pt x="146" y="96"/>
                  <a:pt x="133" y="96"/>
                </a:cubicBezTo>
                <a:cubicBezTo>
                  <a:pt x="121" y="96"/>
                  <a:pt x="110" y="92"/>
                  <a:pt x="101" y="84"/>
                </a:cubicBezTo>
                <a:cubicBezTo>
                  <a:pt x="80" y="84"/>
                  <a:pt x="80" y="84"/>
                  <a:pt x="80" y="84"/>
                </a:cubicBezTo>
                <a:cubicBezTo>
                  <a:pt x="71" y="92"/>
                  <a:pt x="60" y="96"/>
                  <a:pt x="48" y="96"/>
                </a:cubicBezTo>
                <a:cubicBezTo>
                  <a:pt x="35" y="96"/>
                  <a:pt x="23" y="92"/>
                  <a:pt x="14" y="82"/>
                </a:cubicBezTo>
                <a:cubicBezTo>
                  <a:pt x="4" y="73"/>
                  <a:pt x="0" y="61"/>
                  <a:pt x="0" y="48"/>
                </a:cubicBezTo>
                <a:cubicBezTo>
                  <a:pt x="0" y="35"/>
                  <a:pt x="4" y="23"/>
                  <a:pt x="14" y="14"/>
                </a:cubicBezTo>
                <a:cubicBezTo>
                  <a:pt x="23" y="4"/>
                  <a:pt x="35" y="0"/>
                  <a:pt x="48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46" y="0"/>
                  <a:pt x="158" y="4"/>
                  <a:pt x="167" y="14"/>
                </a:cubicBezTo>
                <a:close/>
                <a:moveTo>
                  <a:pt x="78" y="54"/>
                </a:moveTo>
                <a:cubicBezTo>
                  <a:pt x="78" y="42"/>
                  <a:pt x="78" y="42"/>
                  <a:pt x="78" y="42"/>
                </a:cubicBezTo>
                <a:cubicBezTo>
                  <a:pt x="78" y="41"/>
                  <a:pt x="78" y="40"/>
                  <a:pt x="78" y="40"/>
                </a:cubicBezTo>
                <a:cubicBezTo>
                  <a:pt x="77" y="39"/>
                  <a:pt x="76" y="39"/>
                  <a:pt x="75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57" y="21"/>
                  <a:pt x="57" y="21"/>
                  <a:pt x="57" y="21"/>
                </a:cubicBezTo>
                <a:cubicBezTo>
                  <a:pt x="57" y="20"/>
                  <a:pt x="57" y="19"/>
                  <a:pt x="56" y="19"/>
                </a:cubicBezTo>
                <a:cubicBezTo>
                  <a:pt x="56" y="18"/>
                  <a:pt x="55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1" y="18"/>
                  <a:pt x="40" y="18"/>
                  <a:pt x="40" y="19"/>
                </a:cubicBezTo>
                <a:cubicBezTo>
                  <a:pt x="39" y="19"/>
                  <a:pt x="39" y="20"/>
                  <a:pt x="39" y="21"/>
                </a:cubicBezTo>
                <a:cubicBezTo>
                  <a:pt x="39" y="39"/>
                  <a:pt x="39" y="39"/>
                  <a:pt x="39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0" y="39"/>
                  <a:pt x="19" y="39"/>
                  <a:pt x="19" y="40"/>
                </a:cubicBezTo>
                <a:cubicBezTo>
                  <a:pt x="18" y="40"/>
                  <a:pt x="18" y="41"/>
                  <a:pt x="18" y="42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5"/>
                  <a:pt x="18" y="56"/>
                  <a:pt x="19" y="56"/>
                </a:cubicBezTo>
                <a:cubicBezTo>
                  <a:pt x="19" y="57"/>
                  <a:pt x="20" y="57"/>
                  <a:pt x="21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75"/>
                  <a:pt x="39" y="75"/>
                  <a:pt x="39" y="75"/>
                </a:cubicBezTo>
                <a:cubicBezTo>
                  <a:pt x="39" y="76"/>
                  <a:pt x="39" y="77"/>
                  <a:pt x="40" y="77"/>
                </a:cubicBezTo>
                <a:cubicBezTo>
                  <a:pt x="40" y="78"/>
                  <a:pt x="41" y="78"/>
                  <a:pt x="42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5" y="78"/>
                  <a:pt x="56" y="78"/>
                  <a:pt x="56" y="77"/>
                </a:cubicBezTo>
                <a:cubicBezTo>
                  <a:pt x="57" y="77"/>
                  <a:pt x="57" y="76"/>
                  <a:pt x="57" y="75"/>
                </a:cubicBezTo>
                <a:cubicBezTo>
                  <a:pt x="57" y="57"/>
                  <a:pt x="57" y="57"/>
                  <a:pt x="57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6" y="57"/>
                  <a:pt x="77" y="57"/>
                  <a:pt x="78" y="56"/>
                </a:cubicBezTo>
                <a:cubicBezTo>
                  <a:pt x="78" y="56"/>
                  <a:pt x="78" y="55"/>
                  <a:pt x="78" y="54"/>
                </a:cubicBezTo>
                <a:close/>
                <a:moveTo>
                  <a:pt x="129" y="69"/>
                </a:moveTo>
                <a:cubicBezTo>
                  <a:pt x="132" y="66"/>
                  <a:pt x="133" y="63"/>
                  <a:pt x="133" y="60"/>
                </a:cubicBezTo>
                <a:cubicBezTo>
                  <a:pt x="133" y="57"/>
                  <a:pt x="132" y="54"/>
                  <a:pt x="129" y="52"/>
                </a:cubicBezTo>
                <a:cubicBezTo>
                  <a:pt x="127" y="49"/>
                  <a:pt x="124" y="48"/>
                  <a:pt x="121" y="48"/>
                </a:cubicBezTo>
                <a:cubicBezTo>
                  <a:pt x="117" y="48"/>
                  <a:pt x="115" y="49"/>
                  <a:pt x="112" y="52"/>
                </a:cubicBezTo>
                <a:cubicBezTo>
                  <a:pt x="110" y="54"/>
                  <a:pt x="109" y="57"/>
                  <a:pt x="109" y="60"/>
                </a:cubicBezTo>
                <a:cubicBezTo>
                  <a:pt x="109" y="63"/>
                  <a:pt x="110" y="66"/>
                  <a:pt x="112" y="69"/>
                </a:cubicBezTo>
                <a:cubicBezTo>
                  <a:pt x="115" y="71"/>
                  <a:pt x="117" y="72"/>
                  <a:pt x="121" y="72"/>
                </a:cubicBezTo>
                <a:cubicBezTo>
                  <a:pt x="124" y="72"/>
                  <a:pt x="127" y="71"/>
                  <a:pt x="129" y="69"/>
                </a:cubicBezTo>
                <a:close/>
                <a:moveTo>
                  <a:pt x="153" y="44"/>
                </a:moveTo>
                <a:cubicBezTo>
                  <a:pt x="156" y="42"/>
                  <a:pt x="157" y="39"/>
                  <a:pt x="157" y="36"/>
                </a:cubicBezTo>
                <a:cubicBezTo>
                  <a:pt x="157" y="33"/>
                  <a:pt x="156" y="30"/>
                  <a:pt x="153" y="27"/>
                </a:cubicBezTo>
                <a:cubicBezTo>
                  <a:pt x="151" y="25"/>
                  <a:pt x="148" y="24"/>
                  <a:pt x="145" y="24"/>
                </a:cubicBezTo>
                <a:cubicBezTo>
                  <a:pt x="142" y="24"/>
                  <a:pt x="139" y="25"/>
                  <a:pt x="136" y="27"/>
                </a:cubicBezTo>
                <a:cubicBezTo>
                  <a:pt x="134" y="30"/>
                  <a:pt x="133" y="33"/>
                  <a:pt x="133" y="36"/>
                </a:cubicBezTo>
                <a:cubicBezTo>
                  <a:pt x="133" y="39"/>
                  <a:pt x="134" y="42"/>
                  <a:pt x="136" y="44"/>
                </a:cubicBezTo>
                <a:cubicBezTo>
                  <a:pt x="139" y="47"/>
                  <a:pt x="142" y="48"/>
                  <a:pt x="145" y="48"/>
                </a:cubicBezTo>
                <a:cubicBezTo>
                  <a:pt x="148" y="48"/>
                  <a:pt x="151" y="47"/>
                  <a:pt x="153" y="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54" name="Freeform 257">
            <a:extLst>
              <a:ext uri="{FF2B5EF4-FFF2-40B4-BE49-F238E27FC236}">
                <a16:creationId xmlns:a16="http://schemas.microsoft.com/office/drawing/2014/main" id="{90B86C8A-7D30-460F-8D04-254661790FF9}"/>
              </a:ext>
            </a:extLst>
          </p:cNvPr>
          <p:cNvSpPr>
            <a:spLocks noEditPoints="1"/>
          </p:cNvSpPr>
          <p:nvPr/>
        </p:nvSpPr>
        <p:spPr bwMode="auto">
          <a:xfrm>
            <a:off x="8678810" y="4994345"/>
            <a:ext cx="437523" cy="260343"/>
          </a:xfrm>
          <a:custGeom>
            <a:avLst/>
            <a:gdLst>
              <a:gd name="T0" fmla="*/ 178 w 182"/>
              <a:gd name="T1" fmla="*/ 105 h 108"/>
              <a:gd name="T2" fmla="*/ 4 w 182"/>
              <a:gd name="T3" fmla="*/ 105 h 108"/>
              <a:gd name="T4" fmla="*/ 4 w 182"/>
              <a:gd name="T5" fmla="*/ 3 h 108"/>
              <a:gd name="T6" fmla="*/ 178 w 182"/>
              <a:gd name="T7" fmla="*/ 3 h 108"/>
              <a:gd name="T8" fmla="*/ 170 w 182"/>
              <a:gd name="T9" fmla="*/ 12 h 108"/>
              <a:gd name="T10" fmla="*/ 170 w 182"/>
              <a:gd name="T11" fmla="*/ 96 h 108"/>
              <a:gd name="T12" fmla="*/ 35 w 182"/>
              <a:gd name="T13" fmla="*/ 36 h 108"/>
              <a:gd name="T14" fmla="*/ 24 w 182"/>
              <a:gd name="T15" fmla="*/ 25 h 108"/>
              <a:gd name="T16" fmla="*/ 37 w 182"/>
              <a:gd name="T17" fmla="*/ 25 h 108"/>
              <a:gd name="T18" fmla="*/ 47 w 182"/>
              <a:gd name="T19" fmla="*/ 60 h 108"/>
              <a:gd name="T20" fmla="*/ 24 w 182"/>
              <a:gd name="T21" fmla="*/ 49 h 108"/>
              <a:gd name="T22" fmla="*/ 49 w 182"/>
              <a:gd name="T23" fmla="*/ 49 h 108"/>
              <a:gd name="T24" fmla="*/ 35 w 182"/>
              <a:gd name="T25" fmla="*/ 84 h 108"/>
              <a:gd name="T26" fmla="*/ 24 w 182"/>
              <a:gd name="T27" fmla="*/ 74 h 108"/>
              <a:gd name="T28" fmla="*/ 37 w 182"/>
              <a:gd name="T29" fmla="*/ 74 h 108"/>
              <a:gd name="T30" fmla="*/ 59 w 182"/>
              <a:gd name="T31" fmla="*/ 36 h 108"/>
              <a:gd name="T32" fmla="*/ 49 w 182"/>
              <a:gd name="T33" fmla="*/ 25 h 108"/>
              <a:gd name="T34" fmla="*/ 61 w 182"/>
              <a:gd name="T35" fmla="*/ 25 h 108"/>
              <a:gd name="T36" fmla="*/ 132 w 182"/>
              <a:gd name="T37" fmla="*/ 84 h 108"/>
              <a:gd name="T38" fmla="*/ 49 w 182"/>
              <a:gd name="T39" fmla="*/ 74 h 108"/>
              <a:gd name="T40" fmla="*/ 133 w 182"/>
              <a:gd name="T41" fmla="*/ 74 h 108"/>
              <a:gd name="T42" fmla="*/ 71 w 182"/>
              <a:gd name="T43" fmla="*/ 60 h 108"/>
              <a:gd name="T44" fmla="*/ 61 w 182"/>
              <a:gd name="T45" fmla="*/ 49 h 108"/>
              <a:gd name="T46" fmla="*/ 73 w 182"/>
              <a:gd name="T47" fmla="*/ 49 h 108"/>
              <a:gd name="T48" fmla="*/ 83 w 182"/>
              <a:gd name="T49" fmla="*/ 36 h 108"/>
              <a:gd name="T50" fmla="*/ 73 w 182"/>
              <a:gd name="T51" fmla="*/ 25 h 108"/>
              <a:gd name="T52" fmla="*/ 85 w 182"/>
              <a:gd name="T53" fmla="*/ 25 h 108"/>
              <a:gd name="T54" fmla="*/ 96 w 182"/>
              <a:gd name="T55" fmla="*/ 60 h 108"/>
              <a:gd name="T56" fmla="*/ 85 w 182"/>
              <a:gd name="T57" fmla="*/ 49 h 108"/>
              <a:gd name="T58" fmla="*/ 97 w 182"/>
              <a:gd name="T59" fmla="*/ 49 h 108"/>
              <a:gd name="T60" fmla="*/ 108 w 182"/>
              <a:gd name="T61" fmla="*/ 36 h 108"/>
              <a:gd name="T62" fmla="*/ 97 w 182"/>
              <a:gd name="T63" fmla="*/ 25 h 108"/>
              <a:gd name="T64" fmla="*/ 109 w 182"/>
              <a:gd name="T65" fmla="*/ 25 h 108"/>
              <a:gd name="T66" fmla="*/ 120 w 182"/>
              <a:gd name="T67" fmla="*/ 60 h 108"/>
              <a:gd name="T68" fmla="*/ 109 w 182"/>
              <a:gd name="T69" fmla="*/ 49 h 108"/>
              <a:gd name="T70" fmla="*/ 121 w 182"/>
              <a:gd name="T71" fmla="*/ 49 h 108"/>
              <a:gd name="T72" fmla="*/ 132 w 182"/>
              <a:gd name="T73" fmla="*/ 36 h 108"/>
              <a:gd name="T74" fmla="*/ 121 w 182"/>
              <a:gd name="T75" fmla="*/ 25 h 108"/>
              <a:gd name="T76" fmla="*/ 133 w 182"/>
              <a:gd name="T77" fmla="*/ 25 h 108"/>
              <a:gd name="T78" fmla="*/ 156 w 182"/>
              <a:gd name="T79" fmla="*/ 60 h 108"/>
              <a:gd name="T80" fmla="*/ 133 w 182"/>
              <a:gd name="T81" fmla="*/ 49 h 108"/>
              <a:gd name="T82" fmla="*/ 145 w 182"/>
              <a:gd name="T83" fmla="*/ 25 h 108"/>
              <a:gd name="T84" fmla="*/ 158 w 182"/>
              <a:gd name="T85" fmla="*/ 25 h 108"/>
              <a:gd name="T86" fmla="*/ 156 w 182"/>
              <a:gd name="T87" fmla="*/ 84 h 108"/>
              <a:gd name="T88" fmla="*/ 145 w 182"/>
              <a:gd name="T89" fmla="*/ 74 h 108"/>
              <a:gd name="T90" fmla="*/ 158 w 182"/>
              <a:gd name="T91" fmla="*/ 7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2" h="108">
                <a:moveTo>
                  <a:pt x="182" y="12"/>
                </a:moveTo>
                <a:cubicBezTo>
                  <a:pt x="182" y="96"/>
                  <a:pt x="182" y="96"/>
                  <a:pt x="182" y="96"/>
                </a:cubicBezTo>
                <a:cubicBezTo>
                  <a:pt x="182" y="100"/>
                  <a:pt x="181" y="103"/>
                  <a:pt x="178" y="105"/>
                </a:cubicBezTo>
                <a:cubicBezTo>
                  <a:pt x="176" y="107"/>
                  <a:pt x="173" y="108"/>
                  <a:pt x="170" y="108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9" y="108"/>
                  <a:pt x="6" y="107"/>
                  <a:pt x="4" y="105"/>
                </a:cubicBezTo>
                <a:cubicBezTo>
                  <a:pt x="1" y="103"/>
                  <a:pt x="0" y="100"/>
                  <a:pt x="0" y="9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8"/>
                  <a:pt x="1" y="5"/>
                  <a:pt x="4" y="3"/>
                </a:cubicBezTo>
                <a:cubicBezTo>
                  <a:pt x="6" y="1"/>
                  <a:pt x="9" y="0"/>
                  <a:pt x="12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3" y="0"/>
                  <a:pt x="176" y="1"/>
                  <a:pt x="178" y="3"/>
                </a:cubicBezTo>
                <a:cubicBezTo>
                  <a:pt x="181" y="5"/>
                  <a:pt x="182" y="8"/>
                  <a:pt x="182" y="12"/>
                </a:cubicBezTo>
                <a:close/>
                <a:moveTo>
                  <a:pt x="170" y="96"/>
                </a:moveTo>
                <a:cubicBezTo>
                  <a:pt x="170" y="12"/>
                  <a:pt x="170" y="12"/>
                  <a:pt x="170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96"/>
                  <a:pt x="12" y="96"/>
                  <a:pt x="12" y="96"/>
                </a:cubicBezTo>
                <a:lnTo>
                  <a:pt x="170" y="96"/>
                </a:lnTo>
                <a:close/>
                <a:moveTo>
                  <a:pt x="37" y="25"/>
                </a:moveTo>
                <a:cubicBezTo>
                  <a:pt x="37" y="34"/>
                  <a:pt x="37" y="34"/>
                  <a:pt x="37" y="34"/>
                </a:cubicBezTo>
                <a:cubicBezTo>
                  <a:pt x="37" y="35"/>
                  <a:pt x="36" y="36"/>
                  <a:pt x="35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5" y="36"/>
                  <a:pt x="24" y="35"/>
                  <a:pt x="24" y="34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4"/>
                  <a:pt x="25" y="24"/>
                  <a:pt x="26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6" y="24"/>
                  <a:pt x="37" y="24"/>
                  <a:pt x="37" y="25"/>
                </a:cubicBezTo>
                <a:close/>
                <a:moveTo>
                  <a:pt x="49" y="49"/>
                </a:moveTo>
                <a:cubicBezTo>
                  <a:pt x="49" y="59"/>
                  <a:pt x="49" y="59"/>
                  <a:pt x="49" y="59"/>
                </a:cubicBezTo>
                <a:cubicBezTo>
                  <a:pt x="49" y="60"/>
                  <a:pt x="48" y="60"/>
                  <a:pt x="47" y="60"/>
                </a:cubicBezTo>
                <a:cubicBezTo>
                  <a:pt x="26" y="60"/>
                  <a:pt x="26" y="60"/>
                  <a:pt x="26" y="60"/>
                </a:cubicBezTo>
                <a:cubicBezTo>
                  <a:pt x="25" y="60"/>
                  <a:pt x="24" y="60"/>
                  <a:pt x="24" y="59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48"/>
                  <a:pt x="25" y="48"/>
                  <a:pt x="26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8" y="48"/>
                  <a:pt x="49" y="48"/>
                  <a:pt x="49" y="49"/>
                </a:cubicBezTo>
                <a:close/>
                <a:moveTo>
                  <a:pt x="37" y="74"/>
                </a:moveTo>
                <a:cubicBezTo>
                  <a:pt x="37" y="83"/>
                  <a:pt x="37" y="83"/>
                  <a:pt x="37" y="83"/>
                </a:cubicBezTo>
                <a:cubicBezTo>
                  <a:pt x="37" y="84"/>
                  <a:pt x="36" y="84"/>
                  <a:pt x="35" y="84"/>
                </a:cubicBezTo>
                <a:cubicBezTo>
                  <a:pt x="26" y="84"/>
                  <a:pt x="26" y="84"/>
                  <a:pt x="26" y="84"/>
                </a:cubicBezTo>
                <a:cubicBezTo>
                  <a:pt x="25" y="84"/>
                  <a:pt x="24" y="84"/>
                  <a:pt x="24" y="83"/>
                </a:cubicBezTo>
                <a:cubicBezTo>
                  <a:pt x="24" y="74"/>
                  <a:pt x="24" y="74"/>
                  <a:pt x="24" y="74"/>
                </a:cubicBezTo>
                <a:cubicBezTo>
                  <a:pt x="24" y="73"/>
                  <a:pt x="25" y="72"/>
                  <a:pt x="26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36" y="72"/>
                  <a:pt x="37" y="73"/>
                  <a:pt x="37" y="74"/>
                </a:cubicBezTo>
                <a:close/>
                <a:moveTo>
                  <a:pt x="61" y="25"/>
                </a:moveTo>
                <a:cubicBezTo>
                  <a:pt x="61" y="34"/>
                  <a:pt x="61" y="34"/>
                  <a:pt x="61" y="34"/>
                </a:cubicBezTo>
                <a:cubicBezTo>
                  <a:pt x="61" y="35"/>
                  <a:pt x="60" y="36"/>
                  <a:pt x="59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49" y="36"/>
                  <a:pt x="49" y="35"/>
                  <a:pt x="49" y="34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4"/>
                  <a:pt x="49" y="24"/>
                  <a:pt x="50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60" y="24"/>
                  <a:pt x="61" y="24"/>
                  <a:pt x="61" y="25"/>
                </a:cubicBezTo>
                <a:close/>
                <a:moveTo>
                  <a:pt x="133" y="74"/>
                </a:moveTo>
                <a:cubicBezTo>
                  <a:pt x="133" y="83"/>
                  <a:pt x="133" y="83"/>
                  <a:pt x="133" y="83"/>
                </a:cubicBezTo>
                <a:cubicBezTo>
                  <a:pt x="133" y="84"/>
                  <a:pt x="133" y="84"/>
                  <a:pt x="132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49" y="84"/>
                  <a:pt x="49" y="84"/>
                  <a:pt x="49" y="8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3"/>
                  <a:pt x="49" y="72"/>
                  <a:pt x="50" y="72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33" y="72"/>
                  <a:pt x="133" y="73"/>
                  <a:pt x="133" y="74"/>
                </a:cubicBezTo>
                <a:close/>
                <a:moveTo>
                  <a:pt x="73" y="49"/>
                </a:moveTo>
                <a:cubicBezTo>
                  <a:pt x="73" y="59"/>
                  <a:pt x="73" y="59"/>
                  <a:pt x="73" y="59"/>
                </a:cubicBezTo>
                <a:cubicBezTo>
                  <a:pt x="73" y="60"/>
                  <a:pt x="72" y="60"/>
                  <a:pt x="71" y="60"/>
                </a:cubicBezTo>
                <a:cubicBezTo>
                  <a:pt x="62" y="60"/>
                  <a:pt x="62" y="60"/>
                  <a:pt x="62" y="60"/>
                </a:cubicBezTo>
                <a:cubicBezTo>
                  <a:pt x="61" y="60"/>
                  <a:pt x="61" y="60"/>
                  <a:pt x="61" y="59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8"/>
                  <a:pt x="61" y="48"/>
                  <a:pt x="62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72" y="48"/>
                  <a:pt x="73" y="48"/>
                  <a:pt x="73" y="49"/>
                </a:cubicBezTo>
                <a:close/>
                <a:moveTo>
                  <a:pt x="85" y="25"/>
                </a:moveTo>
                <a:cubicBezTo>
                  <a:pt x="85" y="34"/>
                  <a:pt x="85" y="34"/>
                  <a:pt x="85" y="34"/>
                </a:cubicBezTo>
                <a:cubicBezTo>
                  <a:pt x="85" y="35"/>
                  <a:pt x="84" y="36"/>
                  <a:pt x="83" y="36"/>
                </a:cubicBezTo>
                <a:cubicBezTo>
                  <a:pt x="74" y="36"/>
                  <a:pt x="74" y="36"/>
                  <a:pt x="74" y="36"/>
                </a:cubicBezTo>
                <a:cubicBezTo>
                  <a:pt x="73" y="36"/>
                  <a:pt x="73" y="35"/>
                  <a:pt x="73" y="34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4"/>
                  <a:pt x="73" y="24"/>
                  <a:pt x="74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4"/>
                  <a:pt x="85" y="24"/>
                  <a:pt x="85" y="25"/>
                </a:cubicBezTo>
                <a:close/>
                <a:moveTo>
                  <a:pt x="97" y="49"/>
                </a:moveTo>
                <a:cubicBezTo>
                  <a:pt x="97" y="59"/>
                  <a:pt x="97" y="59"/>
                  <a:pt x="97" y="59"/>
                </a:cubicBezTo>
                <a:cubicBezTo>
                  <a:pt x="97" y="60"/>
                  <a:pt x="97" y="60"/>
                  <a:pt x="96" y="60"/>
                </a:cubicBezTo>
                <a:cubicBezTo>
                  <a:pt x="86" y="60"/>
                  <a:pt x="86" y="60"/>
                  <a:pt x="86" y="60"/>
                </a:cubicBezTo>
                <a:cubicBezTo>
                  <a:pt x="85" y="60"/>
                  <a:pt x="85" y="60"/>
                  <a:pt x="85" y="5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8"/>
                  <a:pt x="85" y="48"/>
                  <a:pt x="86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7" y="48"/>
                  <a:pt x="97" y="48"/>
                  <a:pt x="97" y="49"/>
                </a:cubicBezTo>
                <a:close/>
                <a:moveTo>
                  <a:pt x="109" y="25"/>
                </a:moveTo>
                <a:cubicBezTo>
                  <a:pt x="109" y="34"/>
                  <a:pt x="109" y="34"/>
                  <a:pt x="109" y="34"/>
                </a:cubicBezTo>
                <a:cubicBezTo>
                  <a:pt x="109" y="35"/>
                  <a:pt x="109" y="36"/>
                  <a:pt x="108" y="36"/>
                </a:cubicBezTo>
                <a:cubicBezTo>
                  <a:pt x="99" y="36"/>
                  <a:pt x="99" y="36"/>
                  <a:pt x="99" y="36"/>
                </a:cubicBezTo>
                <a:cubicBezTo>
                  <a:pt x="98" y="36"/>
                  <a:pt x="97" y="35"/>
                  <a:pt x="97" y="34"/>
                </a:cubicBezTo>
                <a:cubicBezTo>
                  <a:pt x="97" y="25"/>
                  <a:pt x="97" y="25"/>
                  <a:pt x="97" y="25"/>
                </a:cubicBezTo>
                <a:cubicBezTo>
                  <a:pt x="97" y="24"/>
                  <a:pt x="98" y="24"/>
                  <a:pt x="99" y="24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9" y="24"/>
                  <a:pt x="109" y="24"/>
                  <a:pt x="109" y="25"/>
                </a:cubicBezTo>
                <a:close/>
                <a:moveTo>
                  <a:pt x="121" y="49"/>
                </a:moveTo>
                <a:cubicBezTo>
                  <a:pt x="121" y="59"/>
                  <a:pt x="121" y="59"/>
                  <a:pt x="121" y="59"/>
                </a:cubicBezTo>
                <a:cubicBezTo>
                  <a:pt x="121" y="60"/>
                  <a:pt x="121" y="60"/>
                  <a:pt x="120" y="60"/>
                </a:cubicBezTo>
                <a:cubicBezTo>
                  <a:pt x="111" y="60"/>
                  <a:pt x="111" y="60"/>
                  <a:pt x="111" y="60"/>
                </a:cubicBezTo>
                <a:cubicBezTo>
                  <a:pt x="110" y="60"/>
                  <a:pt x="109" y="60"/>
                  <a:pt x="109" y="59"/>
                </a:cubicBezTo>
                <a:cubicBezTo>
                  <a:pt x="109" y="49"/>
                  <a:pt x="109" y="49"/>
                  <a:pt x="109" y="49"/>
                </a:cubicBezTo>
                <a:cubicBezTo>
                  <a:pt x="109" y="48"/>
                  <a:pt x="110" y="48"/>
                  <a:pt x="111" y="48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21" y="48"/>
                  <a:pt x="121" y="48"/>
                  <a:pt x="121" y="49"/>
                </a:cubicBezTo>
                <a:close/>
                <a:moveTo>
                  <a:pt x="133" y="25"/>
                </a:moveTo>
                <a:cubicBezTo>
                  <a:pt x="133" y="34"/>
                  <a:pt x="133" y="34"/>
                  <a:pt x="133" y="34"/>
                </a:cubicBezTo>
                <a:cubicBezTo>
                  <a:pt x="133" y="35"/>
                  <a:pt x="133" y="36"/>
                  <a:pt x="132" y="36"/>
                </a:cubicBezTo>
                <a:cubicBezTo>
                  <a:pt x="123" y="36"/>
                  <a:pt x="123" y="36"/>
                  <a:pt x="123" y="36"/>
                </a:cubicBezTo>
                <a:cubicBezTo>
                  <a:pt x="122" y="36"/>
                  <a:pt x="121" y="35"/>
                  <a:pt x="121" y="34"/>
                </a:cubicBezTo>
                <a:cubicBezTo>
                  <a:pt x="121" y="25"/>
                  <a:pt x="121" y="25"/>
                  <a:pt x="121" y="25"/>
                </a:cubicBezTo>
                <a:cubicBezTo>
                  <a:pt x="121" y="24"/>
                  <a:pt x="122" y="24"/>
                  <a:pt x="123" y="24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33" y="24"/>
                  <a:pt x="133" y="24"/>
                  <a:pt x="133" y="25"/>
                </a:cubicBezTo>
                <a:close/>
                <a:moveTo>
                  <a:pt x="158" y="25"/>
                </a:moveTo>
                <a:cubicBezTo>
                  <a:pt x="158" y="59"/>
                  <a:pt x="158" y="59"/>
                  <a:pt x="158" y="59"/>
                </a:cubicBezTo>
                <a:cubicBezTo>
                  <a:pt x="158" y="60"/>
                  <a:pt x="157" y="60"/>
                  <a:pt x="156" y="60"/>
                </a:cubicBezTo>
                <a:cubicBezTo>
                  <a:pt x="135" y="60"/>
                  <a:pt x="135" y="60"/>
                  <a:pt x="135" y="60"/>
                </a:cubicBezTo>
                <a:cubicBezTo>
                  <a:pt x="134" y="60"/>
                  <a:pt x="133" y="60"/>
                  <a:pt x="133" y="59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3" y="48"/>
                  <a:pt x="134" y="48"/>
                  <a:pt x="135" y="48"/>
                </a:cubicBezTo>
                <a:cubicBezTo>
                  <a:pt x="145" y="48"/>
                  <a:pt x="145" y="48"/>
                  <a:pt x="145" y="48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4"/>
                  <a:pt x="146" y="24"/>
                  <a:pt x="147" y="24"/>
                </a:cubicBezTo>
                <a:cubicBezTo>
                  <a:pt x="156" y="24"/>
                  <a:pt x="156" y="24"/>
                  <a:pt x="156" y="24"/>
                </a:cubicBezTo>
                <a:cubicBezTo>
                  <a:pt x="157" y="24"/>
                  <a:pt x="158" y="24"/>
                  <a:pt x="158" y="25"/>
                </a:cubicBezTo>
                <a:close/>
                <a:moveTo>
                  <a:pt x="158" y="74"/>
                </a:moveTo>
                <a:cubicBezTo>
                  <a:pt x="158" y="83"/>
                  <a:pt x="158" y="83"/>
                  <a:pt x="158" y="83"/>
                </a:cubicBezTo>
                <a:cubicBezTo>
                  <a:pt x="158" y="84"/>
                  <a:pt x="157" y="84"/>
                  <a:pt x="156" y="84"/>
                </a:cubicBezTo>
                <a:cubicBezTo>
                  <a:pt x="147" y="84"/>
                  <a:pt x="147" y="84"/>
                  <a:pt x="147" y="84"/>
                </a:cubicBezTo>
                <a:cubicBezTo>
                  <a:pt x="146" y="84"/>
                  <a:pt x="145" y="84"/>
                  <a:pt x="145" y="83"/>
                </a:cubicBezTo>
                <a:cubicBezTo>
                  <a:pt x="145" y="74"/>
                  <a:pt x="145" y="74"/>
                  <a:pt x="145" y="74"/>
                </a:cubicBezTo>
                <a:cubicBezTo>
                  <a:pt x="145" y="73"/>
                  <a:pt x="146" y="72"/>
                  <a:pt x="147" y="72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57" y="72"/>
                  <a:pt x="158" y="73"/>
                  <a:pt x="158" y="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55" name="Freeform 258">
            <a:extLst>
              <a:ext uri="{FF2B5EF4-FFF2-40B4-BE49-F238E27FC236}">
                <a16:creationId xmlns:a16="http://schemas.microsoft.com/office/drawing/2014/main" id="{D7FB7F59-492C-41B0-A2D0-DDCF14374130}"/>
              </a:ext>
            </a:extLst>
          </p:cNvPr>
          <p:cNvSpPr>
            <a:spLocks noEditPoints="1"/>
          </p:cNvSpPr>
          <p:nvPr/>
        </p:nvSpPr>
        <p:spPr bwMode="auto">
          <a:xfrm>
            <a:off x="9239272" y="4936491"/>
            <a:ext cx="390513" cy="350740"/>
          </a:xfrm>
          <a:custGeom>
            <a:avLst/>
            <a:gdLst>
              <a:gd name="T0" fmla="*/ 24 w 163"/>
              <a:gd name="T1" fmla="*/ 12 h 146"/>
              <a:gd name="T2" fmla="*/ 22 w 163"/>
              <a:gd name="T3" fmla="*/ 18 h 146"/>
              <a:gd name="T4" fmla="*/ 18 w 163"/>
              <a:gd name="T5" fmla="*/ 23 h 146"/>
              <a:gd name="T6" fmla="*/ 18 w 163"/>
              <a:gd name="T7" fmla="*/ 143 h 146"/>
              <a:gd name="T8" fmla="*/ 17 w 163"/>
              <a:gd name="T9" fmla="*/ 145 h 146"/>
              <a:gd name="T10" fmla="*/ 15 w 163"/>
              <a:gd name="T11" fmla="*/ 146 h 146"/>
              <a:gd name="T12" fmla="*/ 9 w 163"/>
              <a:gd name="T13" fmla="*/ 146 h 146"/>
              <a:gd name="T14" fmla="*/ 7 w 163"/>
              <a:gd name="T15" fmla="*/ 145 h 146"/>
              <a:gd name="T16" fmla="*/ 6 w 163"/>
              <a:gd name="T17" fmla="*/ 143 h 146"/>
              <a:gd name="T18" fmla="*/ 6 w 163"/>
              <a:gd name="T19" fmla="*/ 23 h 146"/>
              <a:gd name="T20" fmla="*/ 1 w 163"/>
              <a:gd name="T21" fmla="*/ 18 h 146"/>
              <a:gd name="T22" fmla="*/ 0 w 163"/>
              <a:gd name="T23" fmla="*/ 12 h 146"/>
              <a:gd name="T24" fmla="*/ 3 w 163"/>
              <a:gd name="T25" fmla="*/ 4 h 146"/>
              <a:gd name="T26" fmla="*/ 12 w 163"/>
              <a:gd name="T27" fmla="*/ 0 h 146"/>
              <a:gd name="T28" fmla="*/ 20 w 163"/>
              <a:gd name="T29" fmla="*/ 4 h 146"/>
              <a:gd name="T30" fmla="*/ 24 w 163"/>
              <a:gd name="T31" fmla="*/ 12 h 146"/>
              <a:gd name="T32" fmla="*/ 163 w 163"/>
              <a:gd name="T33" fmla="*/ 18 h 146"/>
              <a:gd name="T34" fmla="*/ 163 w 163"/>
              <a:gd name="T35" fmla="*/ 91 h 146"/>
              <a:gd name="T36" fmla="*/ 160 w 163"/>
              <a:gd name="T37" fmla="*/ 96 h 146"/>
              <a:gd name="T38" fmla="*/ 158 w 163"/>
              <a:gd name="T39" fmla="*/ 97 h 146"/>
              <a:gd name="T40" fmla="*/ 123 w 163"/>
              <a:gd name="T41" fmla="*/ 108 h 146"/>
              <a:gd name="T42" fmla="*/ 108 w 163"/>
              <a:gd name="T43" fmla="*/ 105 h 146"/>
              <a:gd name="T44" fmla="*/ 106 w 163"/>
              <a:gd name="T45" fmla="*/ 103 h 146"/>
              <a:gd name="T46" fmla="*/ 96 w 163"/>
              <a:gd name="T47" fmla="*/ 99 h 146"/>
              <a:gd name="T48" fmla="*/ 88 w 163"/>
              <a:gd name="T49" fmla="*/ 96 h 146"/>
              <a:gd name="T50" fmla="*/ 77 w 163"/>
              <a:gd name="T51" fmla="*/ 95 h 146"/>
              <a:gd name="T52" fmla="*/ 55 w 163"/>
              <a:gd name="T53" fmla="*/ 99 h 146"/>
              <a:gd name="T54" fmla="*/ 33 w 163"/>
              <a:gd name="T55" fmla="*/ 108 h 146"/>
              <a:gd name="T56" fmla="*/ 30 w 163"/>
              <a:gd name="T57" fmla="*/ 109 h 146"/>
              <a:gd name="T58" fmla="*/ 27 w 163"/>
              <a:gd name="T59" fmla="*/ 108 h 146"/>
              <a:gd name="T60" fmla="*/ 24 w 163"/>
              <a:gd name="T61" fmla="*/ 103 h 146"/>
              <a:gd name="T62" fmla="*/ 24 w 163"/>
              <a:gd name="T63" fmla="*/ 33 h 146"/>
              <a:gd name="T64" fmla="*/ 27 w 163"/>
              <a:gd name="T65" fmla="*/ 28 h 146"/>
              <a:gd name="T66" fmla="*/ 34 w 163"/>
              <a:gd name="T67" fmla="*/ 24 h 146"/>
              <a:gd name="T68" fmla="*/ 45 w 163"/>
              <a:gd name="T69" fmla="*/ 19 h 146"/>
              <a:gd name="T70" fmla="*/ 60 w 163"/>
              <a:gd name="T71" fmla="*/ 14 h 146"/>
              <a:gd name="T72" fmla="*/ 74 w 163"/>
              <a:gd name="T73" fmla="*/ 12 h 146"/>
              <a:gd name="T74" fmla="*/ 94 w 163"/>
              <a:gd name="T75" fmla="*/ 15 h 146"/>
              <a:gd name="T76" fmla="*/ 114 w 163"/>
              <a:gd name="T77" fmla="*/ 23 h 146"/>
              <a:gd name="T78" fmla="*/ 122 w 163"/>
              <a:gd name="T79" fmla="*/ 25 h 146"/>
              <a:gd name="T80" fmla="*/ 151 w 163"/>
              <a:gd name="T81" fmla="*/ 15 h 146"/>
              <a:gd name="T82" fmla="*/ 154 w 163"/>
              <a:gd name="T83" fmla="*/ 13 h 146"/>
              <a:gd name="T84" fmla="*/ 160 w 163"/>
              <a:gd name="T85" fmla="*/ 13 h 146"/>
              <a:gd name="T86" fmla="*/ 163 w 163"/>
              <a:gd name="T87" fmla="*/ 18 h 146"/>
              <a:gd name="T88" fmla="*/ 151 w 163"/>
              <a:gd name="T89" fmla="*/ 87 h 146"/>
              <a:gd name="T90" fmla="*/ 151 w 163"/>
              <a:gd name="T91" fmla="*/ 29 h 146"/>
              <a:gd name="T92" fmla="*/ 122 w 163"/>
              <a:gd name="T93" fmla="*/ 37 h 146"/>
              <a:gd name="T94" fmla="*/ 108 w 163"/>
              <a:gd name="T95" fmla="*/ 34 h 146"/>
              <a:gd name="T96" fmla="*/ 91 w 163"/>
              <a:gd name="T97" fmla="*/ 27 h 146"/>
              <a:gd name="T98" fmla="*/ 74 w 163"/>
              <a:gd name="T99" fmla="*/ 25 h 146"/>
              <a:gd name="T100" fmla="*/ 36 w 163"/>
              <a:gd name="T101" fmla="*/ 37 h 146"/>
              <a:gd name="T102" fmla="*/ 36 w 163"/>
              <a:gd name="T103" fmla="*/ 93 h 146"/>
              <a:gd name="T104" fmla="*/ 77 w 163"/>
              <a:gd name="T105" fmla="*/ 82 h 146"/>
              <a:gd name="T106" fmla="*/ 87 w 163"/>
              <a:gd name="T107" fmla="*/ 83 h 146"/>
              <a:gd name="T108" fmla="*/ 96 w 163"/>
              <a:gd name="T109" fmla="*/ 86 h 146"/>
              <a:gd name="T110" fmla="*/ 103 w 163"/>
              <a:gd name="T111" fmla="*/ 89 h 146"/>
              <a:gd name="T112" fmla="*/ 111 w 163"/>
              <a:gd name="T113" fmla="*/ 92 h 146"/>
              <a:gd name="T114" fmla="*/ 114 w 163"/>
              <a:gd name="T115" fmla="*/ 94 h 146"/>
              <a:gd name="T116" fmla="*/ 123 w 163"/>
              <a:gd name="T117" fmla="*/ 96 h 146"/>
              <a:gd name="T118" fmla="*/ 151 w 163"/>
              <a:gd name="T119" fmla="*/ 8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3" h="146">
                <a:moveTo>
                  <a:pt x="24" y="12"/>
                </a:moveTo>
                <a:cubicBezTo>
                  <a:pt x="24" y="15"/>
                  <a:pt x="23" y="17"/>
                  <a:pt x="22" y="18"/>
                </a:cubicBezTo>
                <a:cubicBezTo>
                  <a:pt x="21" y="20"/>
                  <a:pt x="20" y="22"/>
                  <a:pt x="18" y="23"/>
                </a:cubicBezTo>
                <a:cubicBezTo>
                  <a:pt x="18" y="143"/>
                  <a:pt x="18" y="143"/>
                  <a:pt x="18" y="143"/>
                </a:cubicBezTo>
                <a:cubicBezTo>
                  <a:pt x="18" y="143"/>
                  <a:pt x="18" y="144"/>
                  <a:pt x="17" y="145"/>
                </a:cubicBezTo>
                <a:cubicBezTo>
                  <a:pt x="16" y="145"/>
                  <a:pt x="16" y="146"/>
                  <a:pt x="15" y="146"/>
                </a:cubicBezTo>
                <a:cubicBezTo>
                  <a:pt x="9" y="146"/>
                  <a:pt x="9" y="146"/>
                  <a:pt x="9" y="146"/>
                </a:cubicBezTo>
                <a:cubicBezTo>
                  <a:pt x="8" y="146"/>
                  <a:pt x="7" y="145"/>
                  <a:pt x="7" y="145"/>
                </a:cubicBezTo>
                <a:cubicBezTo>
                  <a:pt x="6" y="144"/>
                  <a:pt x="6" y="143"/>
                  <a:pt x="6" y="143"/>
                </a:cubicBezTo>
                <a:cubicBezTo>
                  <a:pt x="6" y="23"/>
                  <a:pt x="6" y="23"/>
                  <a:pt x="6" y="23"/>
                </a:cubicBezTo>
                <a:cubicBezTo>
                  <a:pt x="4" y="22"/>
                  <a:pt x="3" y="20"/>
                  <a:pt x="1" y="18"/>
                </a:cubicBezTo>
                <a:cubicBezTo>
                  <a:pt x="0" y="17"/>
                  <a:pt x="0" y="15"/>
                  <a:pt x="0" y="12"/>
                </a:cubicBezTo>
                <a:cubicBezTo>
                  <a:pt x="0" y="9"/>
                  <a:pt x="1" y="6"/>
                  <a:pt x="3" y="4"/>
                </a:cubicBezTo>
                <a:cubicBezTo>
                  <a:pt x="6" y="1"/>
                  <a:pt x="9" y="0"/>
                  <a:pt x="12" y="0"/>
                </a:cubicBezTo>
                <a:cubicBezTo>
                  <a:pt x="15" y="0"/>
                  <a:pt x="18" y="1"/>
                  <a:pt x="20" y="4"/>
                </a:cubicBezTo>
                <a:cubicBezTo>
                  <a:pt x="23" y="6"/>
                  <a:pt x="24" y="9"/>
                  <a:pt x="24" y="12"/>
                </a:cubicBezTo>
                <a:close/>
                <a:moveTo>
                  <a:pt x="163" y="18"/>
                </a:moveTo>
                <a:cubicBezTo>
                  <a:pt x="163" y="91"/>
                  <a:pt x="163" y="91"/>
                  <a:pt x="163" y="91"/>
                </a:cubicBezTo>
                <a:cubicBezTo>
                  <a:pt x="163" y="93"/>
                  <a:pt x="162" y="95"/>
                  <a:pt x="160" y="96"/>
                </a:cubicBezTo>
                <a:cubicBezTo>
                  <a:pt x="159" y="96"/>
                  <a:pt x="159" y="97"/>
                  <a:pt x="158" y="97"/>
                </a:cubicBezTo>
                <a:cubicBezTo>
                  <a:pt x="144" y="104"/>
                  <a:pt x="133" y="108"/>
                  <a:pt x="123" y="108"/>
                </a:cubicBezTo>
                <a:cubicBezTo>
                  <a:pt x="118" y="108"/>
                  <a:pt x="113" y="107"/>
                  <a:pt x="108" y="105"/>
                </a:cubicBezTo>
                <a:cubicBezTo>
                  <a:pt x="106" y="103"/>
                  <a:pt x="106" y="103"/>
                  <a:pt x="106" y="103"/>
                </a:cubicBezTo>
                <a:cubicBezTo>
                  <a:pt x="102" y="101"/>
                  <a:pt x="99" y="100"/>
                  <a:pt x="96" y="99"/>
                </a:cubicBezTo>
                <a:cubicBezTo>
                  <a:pt x="94" y="98"/>
                  <a:pt x="91" y="97"/>
                  <a:pt x="88" y="96"/>
                </a:cubicBezTo>
                <a:cubicBezTo>
                  <a:pt x="84" y="95"/>
                  <a:pt x="81" y="95"/>
                  <a:pt x="77" y="95"/>
                </a:cubicBezTo>
                <a:cubicBezTo>
                  <a:pt x="71" y="95"/>
                  <a:pt x="63" y="96"/>
                  <a:pt x="55" y="99"/>
                </a:cubicBezTo>
                <a:cubicBezTo>
                  <a:pt x="46" y="102"/>
                  <a:pt x="39" y="105"/>
                  <a:pt x="33" y="108"/>
                </a:cubicBezTo>
                <a:cubicBezTo>
                  <a:pt x="32" y="109"/>
                  <a:pt x="31" y="109"/>
                  <a:pt x="30" y="109"/>
                </a:cubicBezTo>
                <a:cubicBezTo>
                  <a:pt x="29" y="109"/>
                  <a:pt x="28" y="109"/>
                  <a:pt x="27" y="108"/>
                </a:cubicBezTo>
                <a:cubicBezTo>
                  <a:pt x="25" y="107"/>
                  <a:pt x="24" y="106"/>
                  <a:pt x="24" y="10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1"/>
                  <a:pt x="25" y="29"/>
                  <a:pt x="27" y="28"/>
                </a:cubicBezTo>
                <a:cubicBezTo>
                  <a:pt x="29" y="27"/>
                  <a:pt x="32" y="25"/>
                  <a:pt x="34" y="24"/>
                </a:cubicBezTo>
                <a:cubicBezTo>
                  <a:pt x="37" y="22"/>
                  <a:pt x="41" y="21"/>
                  <a:pt x="45" y="19"/>
                </a:cubicBezTo>
                <a:cubicBezTo>
                  <a:pt x="50" y="17"/>
                  <a:pt x="54" y="15"/>
                  <a:pt x="60" y="14"/>
                </a:cubicBezTo>
                <a:cubicBezTo>
                  <a:pt x="65" y="13"/>
                  <a:pt x="70" y="12"/>
                  <a:pt x="74" y="12"/>
                </a:cubicBezTo>
                <a:cubicBezTo>
                  <a:pt x="81" y="12"/>
                  <a:pt x="88" y="13"/>
                  <a:pt x="94" y="15"/>
                </a:cubicBezTo>
                <a:cubicBezTo>
                  <a:pt x="100" y="17"/>
                  <a:pt x="107" y="20"/>
                  <a:pt x="114" y="23"/>
                </a:cubicBezTo>
                <a:cubicBezTo>
                  <a:pt x="116" y="25"/>
                  <a:pt x="119" y="25"/>
                  <a:pt x="122" y="25"/>
                </a:cubicBezTo>
                <a:cubicBezTo>
                  <a:pt x="130" y="25"/>
                  <a:pt x="140" y="22"/>
                  <a:pt x="151" y="15"/>
                </a:cubicBezTo>
                <a:cubicBezTo>
                  <a:pt x="153" y="14"/>
                  <a:pt x="154" y="13"/>
                  <a:pt x="154" y="13"/>
                </a:cubicBezTo>
                <a:cubicBezTo>
                  <a:pt x="156" y="12"/>
                  <a:pt x="158" y="12"/>
                  <a:pt x="160" y="13"/>
                </a:cubicBezTo>
                <a:cubicBezTo>
                  <a:pt x="162" y="15"/>
                  <a:pt x="163" y="16"/>
                  <a:pt x="163" y="18"/>
                </a:cubicBezTo>
                <a:close/>
                <a:moveTo>
                  <a:pt x="151" y="87"/>
                </a:moveTo>
                <a:cubicBezTo>
                  <a:pt x="151" y="29"/>
                  <a:pt x="151" y="29"/>
                  <a:pt x="151" y="29"/>
                </a:cubicBezTo>
                <a:cubicBezTo>
                  <a:pt x="140" y="35"/>
                  <a:pt x="131" y="37"/>
                  <a:pt x="122" y="37"/>
                </a:cubicBezTo>
                <a:cubicBezTo>
                  <a:pt x="117" y="37"/>
                  <a:pt x="112" y="36"/>
                  <a:pt x="108" y="34"/>
                </a:cubicBezTo>
                <a:cubicBezTo>
                  <a:pt x="102" y="31"/>
                  <a:pt x="96" y="29"/>
                  <a:pt x="91" y="27"/>
                </a:cubicBezTo>
                <a:cubicBezTo>
                  <a:pt x="86" y="25"/>
                  <a:pt x="80" y="25"/>
                  <a:pt x="74" y="25"/>
                </a:cubicBezTo>
                <a:cubicBezTo>
                  <a:pt x="63" y="25"/>
                  <a:pt x="51" y="29"/>
                  <a:pt x="36" y="37"/>
                </a:cubicBezTo>
                <a:cubicBezTo>
                  <a:pt x="36" y="93"/>
                  <a:pt x="36" y="93"/>
                  <a:pt x="36" y="93"/>
                </a:cubicBezTo>
                <a:cubicBezTo>
                  <a:pt x="52" y="86"/>
                  <a:pt x="65" y="82"/>
                  <a:pt x="77" y="82"/>
                </a:cubicBezTo>
                <a:cubicBezTo>
                  <a:pt x="80" y="82"/>
                  <a:pt x="84" y="83"/>
                  <a:pt x="87" y="83"/>
                </a:cubicBezTo>
                <a:cubicBezTo>
                  <a:pt x="90" y="84"/>
                  <a:pt x="93" y="84"/>
                  <a:pt x="96" y="86"/>
                </a:cubicBezTo>
                <a:cubicBezTo>
                  <a:pt x="99" y="87"/>
                  <a:pt x="102" y="88"/>
                  <a:pt x="103" y="89"/>
                </a:cubicBezTo>
                <a:cubicBezTo>
                  <a:pt x="105" y="89"/>
                  <a:pt x="108" y="91"/>
                  <a:pt x="111" y="92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17" y="95"/>
                  <a:pt x="120" y="96"/>
                  <a:pt x="123" y="96"/>
                </a:cubicBezTo>
                <a:cubicBezTo>
                  <a:pt x="131" y="96"/>
                  <a:pt x="140" y="93"/>
                  <a:pt x="151" y="8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56" name="Freeform 259">
            <a:extLst>
              <a:ext uri="{FF2B5EF4-FFF2-40B4-BE49-F238E27FC236}">
                <a16:creationId xmlns:a16="http://schemas.microsoft.com/office/drawing/2014/main" id="{B7D4A46E-3232-40B7-87E6-00ECF3C14848}"/>
              </a:ext>
            </a:extLst>
          </p:cNvPr>
          <p:cNvSpPr>
            <a:spLocks noEditPoints="1"/>
          </p:cNvSpPr>
          <p:nvPr/>
        </p:nvSpPr>
        <p:spPr bwMode="auto">
          <a:xfrm>
            <a:off x="9752725" y="4936491"/>
            <a:ext cx="390513" cy="350740"/>
          </a:xfrm>
          <a:custGeom>
            <a:avLst/>
            <a:gdLst>
              <a:gd name="T0" fmla="*/ 23 w 164"/>
              <a:gd name="T1" fmla="*/ 18 h 146"/>
              <a:gd name="T2" fmla="*/ 18 w 164"/>
              <a:gd name="T3" fmla="*/ 143 h 146"/>
              <a:gd name="T4" fmla="*/ 15 w 164"/>
              <a:gd name="T5" fmla="*/ 146 h 146"/>
              <a:gd name="T6" fmla="*/ 7 w 164"/>
              <a:gd name="T7" fmla="*/ 145 h 146"/>
              <a:gd name="T8" fmla="*/ 6 w 164"/>
              <a:gd name="T9" fmla="*/ 23 h 146"/>
              <a:gd name="T10" fmla="*/ 0 w 164"/>
              <a:gd name="T11" fmla="*/ 12 h 146"/>
              <a:gd name="T12" fmla="*/ 12 w 164"/>
              <a:gd name="T13" fmla="*/ 0 h 146"/>
              <a:gd name="T14" fmla="*/ 24 w 164"/>
              <a:gd name="T15" fmla="*/ 12 h 146"/>
              <a:gd name="T16" fmla="*/ 164 w 164"/>
              <a:gd name="T17" fmla="*/ 91 h 146"/>
              <a:gd name="T18" fmla="*/ 159 w 164"/>
              <a:gd name="T19" fmla="*/ 97 h 146"/>
              <a:gd name="T20" fmla="*/ 109 w 164"/>
              <a:gd name="T21" fmla="*/ 105 h 146"/>
              <a:gd name="T22" fmla="*/ 97 w 164"/>
              <a:gd name="T23" fmla="*/ 99 h 146"/>
              <a:gd name="T24" fmla="*/ 77 w 164"/>
              <a:gd name="T25" fmla="*/ 95 h 146"/>
              <a:gd name="T26" fmla="*/ 34 w 164"/>
              <a:gd name="T27" fmla="*/ 108 h 146"/>
              <a:gd name="T28" fmla="*/ 27 w 164"/>
              <a:gd name="T29" fmla="*/ 108 h 146"/>
              <a:gd name="T30" fmla="*/ 24 w 164"/>
              <a:gd name="T31" fmla="*/ 33 h 146"/>
              <a:gd name="T32" fmla="*/ 35 w 164"/>
              <a:gd name="T33" fmla="*/ 24 h 146"/>
              <a:gd name="T34" fmla="*/ 60 w 164"/>
              <a:gd name="T35" fmla="*/ 14 h 146"/>
              <a:gd name="T36" fmla="*/ 94 w 164"/>
              <a:gd name="T37" fmla="*/ 15 h 146"/>
              <a:gd name="T38" fmla="*/ 123 w 164"/>
              <a:gd name="T39" fmla="*/ 25 h 146"/>
              <a:gd name="T40" fmla="*/ 155 w 164"/>
              <a:gd name="T41" fmla="*/ 13 h 146"/>
              <a:gd name="T42" fmla="*/ 164 w 164"/>
              <a:gd name="T43" fmla="*/ 18 h 146"/>
              <a:gd name="T44" fmla="*/ 73 w 164"/>
              <a:gd name="T45" fmla="*/ 25 h 146"/>
              <a:gd name="T46" fmla="*/ 36 w 164"/>
              <a:gd name="T47" fmla="*/ 54 h 146"/>
              <a:gd name="T48" fmla="*/ 73 w 164"/>
              <a:gd name="T49" fmla="*/ 83 h 146"/>
              <a:gd name="T50" fmla="*/ 36 w 164"/>
              <a:gd name="T51" fmla="*/ 76 h 146"/>
              <a:gd name="T52" fmla="*/ 73 w 164"/>
              <a:gd name="T53" fmla="*/ 83 h 146"/>
              <a:gd name="T54" fmla="*/ 151 w 164"/>
              <a:gd name="T55" fmla="*/ 70 h 146"/>
              <a:gd name="T56" fmla="*/ 115 w 164"/>
              <a:gd name="T57" fmla="*/ 55 h 146"/>
              <a:gd name="T58" fmla="*/ 108 w 164"/>
              <a:gd name="T59" fmla="*/ 52 h 146"/>
              <a:gd name="T60" fmla="*/ 102 w 164"/>
              <a:gd name="T61" fmla="*/ 49 h 146"/>
              <a:gd name="T62" fmla="*/ 96 w 164"/>
              <a:gd name="T63" fmla="*/ 46 h 146"/>
              <a:gd name="T64" fmla="*/ 89 w 164"/>
              <a:gd name="T65" fmla="*/ 44 h 146"/>
              <a:gd name="T66" fmla="*/ 82 w 164"/>
              <a:gd name="T67" fmla="*/ 43 h 146"/>
              <a:gd name="T68" fmla="*/ 73 w 164"/>
              <a:gd name="T69" fmla="*/ 43 h 146"/>
              <a:gd name="T70" fmla="*/ 75 w 164"/>
              <a:gd name="T71" fmla="*/ 64 h 146"/>
              <a:gd name="T72" fmla="*/ 111 w 164"/>
              <a:gd name="T73" fmla="*/ 75 h 146"/>
              <a:gd name="T74" fmla="*/ 115 w 164"/>
              <a:gd name="T75" fmla="*/ 94 h 146"/>
              <a:gd name="T76" fmla="*/ 151 w 164"/>
              <a:gd name="T77" fmla="*/ 87 h 146"/>
              <a:gd name="T78" fmla="*/ 151 w 164"/>
              <a:gd name="T79" fmla="*/ 29 h 146"/>
              <a:gd name="T80" fmla="*/ 115 w 164"/>
              <a:gd name="T81" fmla="*/ 37 h 146"/>
              <a:gd name="T82" fmla="*/ 151 w 164"/>
              <a:gd name="T83" fmla="*/ 4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4" h="146">
                <a:moveTo>
                  <a:pt x="24" y="12"/>
                </a:moveTo>
                <a:cubicBezTo>
                  <a:pt x="24" y="15"/>
                  <a:pt x="24" y="17"/>
                  <a:pt x="23" y="18"/>
                </a:cubicBezTo>
                <a:cubicBezTo>
                  <a:pt x="22" y="20"/>
                  <a:pt x="20" y="22"/>
                  <a:pt x="18" y="23"/>
                </a:cubicBezTo>
                <a:cubicBezTo>
                  <a:pt x="18" y="143"/>
                  <a:pt x="18" y="143"/>
                  <a:pt x="18" y="143"/>
                </a:cubicBezTo>
                <a:cubicBezTo>
                  <a:pt x="18" y="143"/>
                  <a:pt x="18" y="144"/>
                  <a:pt x="17" y="145"/>
                </a:cubicBezTo>
                <a:cubicBezTo>
                  <a:pt x="17" y="145"/>
                  <a:pt x="16" y="146"/>
                  <a:pt x="15" y="146"/>
                </a:cubicBezTo>
                <a:cubicBezTo>
                  <a:pt x="9" y="146"/>
                  <a:pt x="9" y="146"/>
                  <a:pt x="9" y="146"/>
                </a:cubicBezTo>
                <a:cubicBezTo>
                  <a:pt x="8" y="146"/>
                  <a:pt x="8" y="145"/>
                  <a:pt x="7" y="145"/>
                </a:cubicBezTo>
                <a:cubicBezTo>
                  <a:pt x="6" y="144"/>
                  <a:pt x="6" y="143"/>
                  <a:pt x="6" y="143"/>
                </a:cubicBezTo>
                <a:cubicBezTo>
                  <a:pt x="6" y="23"/>
                  <a:pt x="6" y="23"/>
                  <a:pt x="6" y="23"/>
                </a:cubicBezTo>
                <a:cubicBezTo>
                  <a:pt x="4" y="22"/>
                  <a:pt x="3" y="20"/>
                  <a:pt x="2" y="18"/>
                </a:cubicBezTo>
                <a:cubicBezTo>
                  <a:pt x="1" y="17"/>
                  <a:pt x="0" y="15"/>
                  <a:pt x="0" y="12"/>
                </a:cubicBezTo>
                <a:cubicBezTo>
                  <a:pt x="0" y="9"/>
                  <a:pt x="1" y="6"/>
                  <a:pt x="4" y="4"/>
                </a:cubicBezTo>
                <a:cubicBezTo>
                  <a:pt x="6" y="1"/>
                  <a:pt x="9" y="0"/>
                  <a:pt x="12" y="0"/>
                </a:cubicBezTo>
                <a:cubicBezTo>
                  <a:pt x="16" y="0"/>
                  <a:pt x="18" y="1"/>
                  <a:pt x="21" y="4"/>
                </a:cubicBezTo>
                <a:cubicBezTo>
                  <a:pt x="23" y="6"/>
                  <a:pt x="24" y="9"/>
                  <a:pt x="24" y="12"/>
                </a:cubicBezTo>
                <a:close/>
                <a:moveTo>
                  <a:pt x="164" y="18"/>
                </a:moveTo>
                <a:cubicBezTo>
                  <a:pt x="164" y="91"/>
                  <a:pt x="164" y="91"/>
                  <a:pt x="164" y="91"/>
                </a:cubicBezTo>
                <a:cubicBezTo>
                  <a:pt x="164" y="93"/>
                  <a:pt x="162" y="95"/>
                  <a:pt x="160" y="96"/>
                </a:cubicBezTo>
                <a:cubicBezTo>
                  <a:pt x="160" y="96"/>
                  <a:pt x="159" y="97"/>
                  <a:pt x="159" y="97"/>
                </a:cubicBezTo>
                <a:cubicBezTo>
                  <a:pt x="145" y="104"/>
                  <a:pt x="133" y="108"/>
                  <a:pt x="124" y="108"/>
                </a:cubicBezTo>
                <a:cubicBezTo>
                  <a:pt x="118" y="108"/>
                  <a:pt x="113" y="107"/>
                  <a:pt x="109" y="105"/>
                </a:cubicBezTo>
                <a:cubicBezTo>
                  <a:pt x="106" y="103"/>
                  <a:pt x="106" y="103"/>
                  <a:pt x="106" y="103"/>
                </a:cubicBezTo>
                <a:cubicBezTo>
                  <a:pt x="102" y="101"/>
                  <a:pt x="99" y="100"/>
                  <a:pt x="97" y="99"/>
                </a:cubicBezTo>
                <a:cubicBezTo>
                  <a:pt x="95" y="98"/>
                  <a:pt x="92" y="97"/>
                  <a:pt x="88" y="96"/>
                </a:cubicBezTo>
                <a:cubicBezTo>
                  <a:pt x="85" y="95"/>
                  <a:pt x="81" y="95"/>
                  <a:pt x="77" y="95"/>
                </a:cubicBezTo>
                <a:cubicBezTo>
                  <a:pt x="71" y="95"/>
                  <a:pt x="64" y="96"/>
                  <a:pt x="55" y="99"/>
                </a:cubicBezTo>
                <a:cubicBezTo>
                  <a:pt x="47" y="102"/>
                  <a:pt x="40" y="105"/>
                  <a:pt x="34" y="108"/>
                </a:cubicBezTo>
                <a:cubicBezTo>
                  <a:pt x="33" y="109"/>
                  <a:pt x="32" y="109"/>
                  <a:pt x="30" y="109"/>
                </a:cubicBezTo>
                <a:cubicBezTo>
                  <a:pt x="29" y="109"/>
                  <a:pt x="28" y="109"/>
                  <a:pt x="27" y="108"/>
                </a:cubicBezTo>
                <a:cubicBezTo>
                  <a:pt x="25" y="107"/>
                  <a:pt x="24" y="106"/>
                  <a:pt x="24" y="10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1"/>
                  <a:pt x="25" y="29"/>
                  <a:pt x="27" y="28"/>
                </a:cubicBezTo>
                <a:cubicBezTo>
                  <a:pt x="29" y="27"/>
                  <a:pt x="32" y="25"/>
                  <a:pt x="35" y="24"/>
                </a:cubicBezTo>
                <a:cubicBezTo>
                  <a:pt x="37" y="22"/>
                  <a:pt x="41" y="21"/>
                  <a:pt x="45" y="19"/>
                </a:cubicBezTo>
                <a:cubicBezTo>
                  <a:pt x="50" y="17"/>
                  <a:pt x="55" y="15"/>
                  <a:pt x="60" y="14"/>
                </a:cubicBezTo>
                <a:cubicBezTo>
                  <a:pt x="65" y="13"/>
                  <a:pt x="70" y="12"/>
                  <a:pt x="75" y="12"/>
                </a:cubicBezTo>
                <a:cubicBezTo>
                  <a:pt x="82" y="12"/>
                  <a:pt x="88" y="13"/>
                  <a:pt x="94" y="15"/>
                </a:cubicBezTo>
                <a:cubicBezTo>
                  <a:pt x="100" y="17"/>
                  <a:pt x="107" y="20"/>
                  <a:pt x="114" y="23"/>
                </a:cubicBezTo>
                <a:cubicBezTo>
                  <a:pt x="116" y="25"/>
                  <a:pt x="119" y="25"/>
                  <a:pt x="123" y="25"/>
                </a:cubicBezTo>
                <a:cubicBezTo>
                  <a:pt x="130" y="25"/>
                  <a:pt x="140" y="22"/>
                  <a:pt x="152" y="15"/>
                </a:cubicBezTo>
                <a:cubicBezTo>
                  <a:pt x="153" y="14"/>
                  <a:pt x="154" y="13"/>
                  <a:pt x="155" y="13"/>
                </a:cubicBezTo>
                <a:cubicBezTo>
                  <a:pt x="157" y="12"/>
                  <a:pt x="159" y="12"/>
                  <a:pt x="161" y="13"/>
                </a:cubicBezTo>
                <a:cubicBezTo>
                  <a:pt x="163" y="15"/>
                  <a:pt x="164" y="16"/>
                  <a:pt x="164" y="18"/>
                </a:cubicBezTo>
                <a:close/>
                <a:moveTo>
                  <a:pt x="73" y="43"/>
                </a:moveTo>
                <a:cubicBezTo>
                  <a:pt x="73" y="25"/>
                  <a:pt x="73" y="25"/>
                  <a:pt x="73" y="25"/>
                </a:cubicBezTo>
                <a:cubicBezTo>
                  <a:pt x="62" y="25"/>
                  <a:pt x="50" y="29"/>
                  <a:pt x="36" y="37"/>
                </a:cubicBezTo>
                <a:cubicBezTo>
                  <a:pt x="36" y="54"/>
                  <a:pt x="36" y="54"/>
                  <a:pt x="36" y="54"/>
                </a:cubicBezTo>
                <a:cubicBezTo>
                  <a:pt x="50" y="47"/>
                  <a:pt x="62" y="44"/>
                  <a:pt x="73" y="43"/>
                </a:cubicBezTo>
                <a:close/>
                <a:moveTo>
                  <a:pt x="73" y="83"/>
                </a:moveTo>
                <a:cubicBezTo>
                  <a:pt x="73" y="65"/>
                  <a:pt x="73" y="65"/>
                  <a:pt x="73" y="65"/>
                </a:cubicBezTo>
                <a:cubicBezTo>
                  <a:pt x="61" y="66"/>
                  <a:pt x="49" y="69"/>
                  <a:pt x="36" y="76"/>
                </a:cubicBezTo>
                <a:cubicBezTo>
                  <a:pt x="36" y="93"/>
                  <a:pt x="36" y="93"/>
                  <a:pt x="36" y="93"/>
                </a:cubicBezTo>
                <a:cubicBezTo>
                  <a:pt x="49" y="87"/>
                  <a:pt x="61" y="84"/>
                  <a:pt x="73" y="83"/>
                </a:cubicBezTo>
                <a:close/>
                <a:moveTo>
                  <a:pt x="151" y="87"/>
                </a:moveTo>
                <a:cubicBezTo>
                  <a:pt x="151" y="70"/>
                  <a:pt x="151" y="70"/>
                  <a:pt x="151" y="70"/>
                </a:cubicBezTo>
                <a:cubicBezTo>
                  <a:pt x="137" y="77"/>
                  <a:pt x="125" y="79"/>
                  <a:pt x="115" y="76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4" y="55"/>
                  <a:pt x="113" y="54"/>
                  <a:pt x="111" y="54"/>
                </a:cubicBezTo>
                <a:cubicBezTo>
                  <a:pt x="111" y="54"/>
                  <a:pt x="110" y="53"/>
                  <a:pt x="108" y="52"/>
                </a:cubicBezTo>
                <a:cubicBezTo>
                  <a:pt x="107" y="51"/>
                  <a:pt x="105" y="51"/>
                  <a:pt x="105" y="51"/>
                </a:cubicBezTo>
                <a:cubicBezTo>
                  <a:pt x="105" y="50"/>
                  <a:pt x="104" y="50"/>
                  <a:pt x="102" y="49"/>
                </a:cubicBezTo>
                <a:cubicBezTo>
                  <a:pt x="101" y="48"/>
                  <a:pt x="99" y="48"/>
                  <a:pt x="99" y="48"/>
                </a:cubicBezTo>
                <a:cubicBezTo>
                  <a:pt x="98" y="47"/>
                  <a:pt x="97" y="47"/>
                  <a:pt x="96" y="46"/>
                </a:cubicBezTo>
                <a:cubicBezTo>
                  <a:pt x="94" y="46"/>
                  <a:pt x="93" y="45"/>
                  <a:pt x="92" y="45"/>
                </a:cubicBezTo>
                <a:cubicBezTo>
                  <a:pt x="92" y="45"/>
                  <a:pt x="90" y="45"/>
                  <a:pt x="89" y="44"/>
                </a:cubicBezTo>
                <a:cubicBezTo>
                  <a:pt x="88" y="44"/>
                  <a:pt x="86" y="44"/>
                  <a:pt x="85" y="44"/>
                </a:cubicBezTo>
                <a:cubicBezTo>
                  <a:pt x="84" y="44"/>
                  <a:pt x="83" y="43"/>
                  <a:pt x="82" y="43"/>
                </a:cubicBezTo>
                <a:cubicBezTo>
                  <a:pt x="80" y="43"/>
                  <a:pt x="79" y="43"/>
                  <a:pt x="77" y="43"/>
                </a:cubicBezTo>
                <a:cubicBezTo>
                  <a:pt x="76" y="43"/>
                  <a:pt x="74" y="43"/>
                  <a:pt x="73" y="43"/>
                </a:cubicBezTo>
                <a:cubicBezTo>
                  <a:pt x="73" y="64"/>
                  <a:pt x="73" y="64"/>
                  <a:pt x="73" y="64"/>
                </a:cubicBezTo>
                <a:cubicBezTo>
                  <a:pt x="75" y="64"/>
                  <a:pt x="75" y="64"/>
                  <a:pt x="75" y="64"/>
                </a:cubicBezTo>
                <a:cubicBezTo>
                  <a:pt x="81" y="64"/>
                  <a:pt x="87" y="65"/>
                  <a:pt x="93" y="67"/>
                </a:cubicBezTo>
                <a:cubicBezTo>
                  <a:pt x="98" y="69"/>
                  <a:pt x="105" y="72"/>
                  <a:pt x="111" y="75"/>
                </a:cubicBezTo>
                <a:cubicBezTo>
                  <a:pt x="113" y="75"/>
                  <a:pt x="114" y="76"/>
                  <a:pt x="115" y="76"/>
                </a:cubicBezTo>
                <a:cubicBezTo>
                  <a:pt x="115" y="94"/>
                  <a:pt x="115" y="94"/>
                  <a:pt x="115" y="94"/>
                </a:cubicBezTo>
                <a:cubicBezTo>
                  <a:pt x="118" y="95"/>
                  <a:pt x="121" y="96"/>
                  <a:pt x="124" y="96"/>
                </a:cubicBezTo>
                <a:cubicBezTo>
                  <a:pt x="131" y="96"/>
                  <a:pt x="141" y="93"/>
                  <a:pt x="151" y="87"/>
                </a:cubicBezTo>
                <a:close/>
                <a:moveTo>
                  <a:pt x="151" y="47"/>
                </a:moveTo>
                <a:cubicBezTo>
                  <a:pt x="151" y="29"/>
                  <a:pt x="151" y="29"/>
                  <a:pt x="151" y="29"/>
                </a:cubicBezTo>
                <a:cubicBezTo>
                  <a:pt x="141" y="35"/>
                  <a:pt x="131" y="37"/>
                  <a:pt x="123" y="37"/>
                </a:cubicBezTo>
                <a:cubicBezTo>
                  <a:pt x="120" y="37"/>
                  <a:pt x="117" y="37"/>
                  <a:pt x="115" y="37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24" y="58"/>
                  <a:pt x="137" y="55"/>
                  <a:pt x="151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57" name="Freeform 260">
            <a:extLst>
              <a:ext uri="{FF2B5EF4-FFF2-40B4-BE49-F238E27FC236}">
                <a16:creationId xmlns:a16="http://schemas.microsoft.com/office/drawing/2014/main" id="{24ED0288-29E9-495F-8912-4E1BB8C00A59}"/>
              </a:ext>
            </a:extLst>
          </p:cNvPr>
          <p:cNvSpPr>
            <a:spLocks noEditPoints="1"/>
          </p:cNvSpPr>
          <p:nvPr/>
        </p:nvSpPr>
        <p:spPr bwMode="auto">
          <a:xfrm>
            <a:off x="10255329" y="5012426"/>
            <a:ext cx="372437" cy="242264"/>
          </a:xfrm>
          <a:custGeom>
            <a:avLst/>
            <a:gdLst>
              <a:gd name="T0" fmla="*/ 54 w 156"/>
              <a:gd name="T1" fmla="*/ 49 h 101"/>
              <a:gd name="T2" fmla="*/ 10 w 156"/>
              <a:gd name="T3" fmla="*/ 93 h 101"/>
              <a:gd name="T4" fmla="*/ 8 w 156"/>
              <a:gd name="T5" fmla="*/ 94 h 101"/>
              <a:gd name="T6" fmla="*/ 5 w 156"/>
              <a:gd name="T7" fmla="*/ 93 h 101"/>
              <a:gd name="T8" fmla="*/ 1 w 156"/>
              <a:gd name="T9" fmla="*/ 88 h 101"/>
              <a:gd name="T10" fmla="*/ 0 w 156"/>
              <a:gd name="T11" fmla="*/ 86 h 101"/>
              <a:gd name="T12" fmla="*/ 1 w 156"/>
              <a:gd name="T13" fmla="*/ 84 h 101"/>
              <a:gd name="T14" fmla="*/ 38 w 156"/>
              <a:gd name="T15" fmla="*/ 47 h 101"/>
              <a:gd name="T16" fmla="*/ 1 w 156"/>
              <a:gd name="T17" fmla="*/ 10 h 101"/>
              <a:gd name="T18" fmla="*/ 0 w 156"/>
              <a:gd name="T19" fmla="*/ 8 h 101"/>
              <a:gd name="T20" fmla="*/ 1 w 156"/>
              <a:gd name="T21" fmla="*/ 5 h 101"/>
              <a:gd name="T22" fmla="*/ 5 w 156"/>
              <a:gd name="T23" fmla="*/ 1 h 101"/>
              <a:gd name="T24" fmla="*/ 8 w 156"/>
              <a:gd name="T25" fmla="*/ 0 h 101"/>
              <a:gd name="T26" fmla="*/ 10 w 156"/>
              <a:gd name="T27" fmla="*/ 1 h 101"/>
              <a:gd name="T28" fmla="*/ 54 w 156"/>
              <a:gd name="T29" fmla="*/ 45 h 101"/>
              <a:gd name="T30" fmla="*/ 55 w 156"/>
              <a:gd name="T31" fmla="*/ 47 h 101"/>
              <a:gd name="T32" fmla="*/ 54 w 156"/>
              <a:gd name="T33" fmla="*/ 49 h 101"/>
              <a:gd name="T34" fmla="*/ 156 w 156"/>
              <a:gd name="T35" fmla="*/ 92 h 101"/>
              <a:gd name="T36" fmla="*/ 156 w 156"/>
              <a:gd name="T37" fmla="*/ 98 h 101"/>
              <a:gd name="T38" fmla="*/ 155 w 156"/>
              <a:gd name="T39" fmla="*/ 101 h 101"/>
              <a:gd name="T40" fmla="*/ 153 w 156"/>
              <a:gd name="T41" fmla="*/ 101 h 101"/>
              <a:gd name="T42" fmla="*/ 62 w 156"/>
              <a:gd name="T43" fmla="*/ 101 h 101"/>
              <a:gd name="T44" fmla="*/ 60 w 156"/>
              <a:gd name="T45" fmla="*/ 101 h 101"/>
              <a:gd name="T46" fmla="*/ 59 w 156"/>
              <a:gd name="T47" fmla="*/ 98 h 101"/>
              <a:gd name="T48" fmla="*/ 59 w 156"/>
              <a:gd name="T49" fmla="*/ 92 h 101"/>
              <a:gd name="T50" fmla="*/ 60 w 156"/>
              <a:gd name="T51" fmla="*/ 90 h 101"/>
              <a:gd name="T52" fmla="*/ 62 w 156"/>
              <a:gd name="T53" fmla="*/ 89 h 101"/>
              <a:gd name="T54" fmla="*/ 153 w 156"/>
              <a:gd name="T55" fmla="*/ 89 h 101"/>
              <a:gd name="T56" fmla="*/ 155 w 156"/>
              <a:gd name="T57" fmla="*/ 90 h 101"/>
              <a:gd name="T58" fmla="*/ 156 w 156"/>
              <a:gd name="T59" fmla="*/ 9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6" h="101">
                <a:moveTo>
                  <a:pt x="54" y="49"/>
                </a:moveTo>
                <a:cubicBezTo>
                  <a:pt x="10" y="93"/>
                  <a:pt x="10" y="93"/>
                  <a:pt x="10" y="93"/>
                </a:cubicBezTo>
                <a:cubicBezTo>
                  <a:pt x="9" y="94"/>
                  <a:pt x="8" y="94"/>
                  <a:pt x="8" y="94"/>
                </a:cubicBezTo>
                <a:cubicBezTo>
                  <a:pt x="7" y="94"/>
                  <a:pt x="6" y="94"/>
                  <a:pt x="5" y="93"/>
                </a:cubicBezTo>
                <a:cubicBezTo>
                  <a:pt x="1" y="88"/>
                  <a:pt x="1" y="88"/>
                  <a:pt x="1" y="88"/>
                </a:cubicBezTo>
                <a:cubicBezTo>
                  <a:pt x="0" y="88"/>
                  <a:pt x="0" y="87"/>
                  <a:pt x="0" y="86"/>
                </a:cubicBezTo>
                <a:cubicBezTo>
                  <a:pt x="0" y="85"/>
                  <a:pt x="0" y="85"/>
                  <a:pt x="1" y="84"/>
                </a:cubicBezTo>
                <a:cubicBezTo>
                  <a:pt x="38" y="47"/>
                  <a:pt x="38" y="47"/>
                  <a:pt x="38" y="47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0" y="8"/>
                </a:cubicBezTo>
                <a:cubicBezTo>
                  <a:pt x="0" y="7"/>
                  <a:pt x="0" y="6"/>
                  <a:pt x="1" y="5"/>
                </a:cubicBezTo>
                <a:cubicBezTo>
                  <a:pt x="5" y="1"/>
                  <a:pt x="5" y="1"/>
                  <a:pt x="5" y="1"/>
                </a:cubicBezTo>
                <a:cubicBezTo>
                  <a:pt x="6" y="0"/>
                  <a:pt x="7" y="0"/>
                  <a:pt x="8" y="0"/>
                </a:cubicBezTo>
                <a:cubicBezTo>
                  <a:pt x="8" y="0"/>
                  <a:pt x="9" y="0"/>
                  <a:pt x="10" y="1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5"/>
                  <a:pt x="55" y="46"/>
                  <a:pt x="55" y="47"/>
                </a:cubicBezTo>
                <a:cubicBezTo>
                  <a:pt x="55" y="48"/>
                  <a:pt x="54" y="49"/>
                  <a:pt x="54" y="49"/>
                </a:cubicBezTo>
                <a:close/>
                <a:moveTo>
                  <a:pt x="156" y="92"/>
                </a:moveTo>
                <a:cubicBezTo>
                  <a:pt x="156" y="98"/>
                  <a:pt x="156" y="98"/>
                  <a:pt x="156" y="98"/>
                </a:cubicBezTo>
                <a:cubicBezTo>
                  <a:pt x="156" y="99"/>
                  <a:pt x="156" y="100"/>
                  <a:pt x="155" y="101"/>
                </a:cubicBezTo>
                <a:cubicBezTo>
                  <a:pt x="154" y="101"/>
                  <a:pt x="154" y="101"/>
                  <a:pt x="153" y="101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61" y="101"/>
                  <a:pt x="60" y="101"/>
                  <a:pt x="60" y="101"/>
                </a:cubicBezTo>
                <a:cubicBezTo>
                  <a:pt x="59" y="100"/>
                  <a:pt x="59" y="99"/>
                  <a:pt x="59" y="98"/>
                </a:cubicBezTo>
                <a:cubicBezTo>
                  <a:pt x="59" y="92"/>
                  <a:pt x="59" y="92"/>
                  <a:pt x="59" y="92"/>
                </a:cubicBezTo>
                <a:cubicBezTo>
                  <a:pt x="59" y="91"/>
                  <a:pt x="59" y="91"/>
                  <a:pt x="60" y="90"/>
                </a:cubicBezTo>
                <a:cubicBezTo>
                  <a:pt x="60" y="90"/>
                  <a:pt x="61" y="89"/>
                  <a:pt x="62" y="89"/>
                </a:cubicBezTo>
                <a:cubicBezTo>
                  <a:pt x="153" y="89"/>
                  <a:pt x="153" y="89"/>
                  <a:pt x="153" y="89"/>
                </a:cubicBezTo>
                <a:cubicBezTo>
                  <a:pt x="154" y="89"/>
                  <a:pt x="154" y="90"/>
                  <a:pt x="155" y="90"/>
                </a:cubicBezTo>
                <a:cubicBezTo>
                  <a:pt x="156" y="91"/>
                  <a:pt x="156" y="91"/>
                  <a:pt x="156" y="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58" name="Freeform 261">
            <a:extLst>
              <a:ext uri="{FF2B5EF4-FFF2-40B4-BE49-F238E27FC236}">
                <a16:creationId xmlns:a16="http://schemas.microsoft.com/office/drawing/2014/main" id="{0F8F3D61-484F-48B9-8A2E-4802A5012A02}"/>
              </a:ext>
            </a:extLst>
          </p:cNvPr>
          <p:cNvSpPr>
            <a:spLocks noEditPoints="1"/>
          </p:cNvSpPr>
          <p:nvPr/>
        </p:nvSpPr>
        <p:spPr bwMode="auto">
          <a:xfrm>
            <a:off x="10747087" y="4969035"/>
            <a:ext cx="415828" cy="310963"/>
          </a:xfrm>
          <a:custGeom>
            <a:avLst/>
            <a:gdLst>
              <a:gd name="T0" fmla="*/ 54 w 173"/>
              <a:gd name="T1" fmla="*/ 106 h 130"/>
              <a:gd name="T2" fmla="*/ 49 w 173"/>
              <a:gd name="T3" fmla="*/ 111 h 130"/>
              <a:gd name="T4" fmla="*/ 47 w 173"/>
              <a:gd name="T5" fmla="*/ 112 h 130"/>
              <a:gd name="T6" fmla="*/ 45 w 173"/>
              <a:gd name="T7" fmla="*/ 111 h 130"/>
              <a:gd name="T8" fmla="*/ 1 w 173"/>
              <a:gd name="T9" fmla="*/ 67 h 130"/>
              <a:gd name="T10" fmla="*/ 0 w 173"/>
              <a:gd name="T11" fmla="*/ 65 h 130"/>
              <a:gd name="T12" fmla="*/ 1 w 173"/>
              <a:gd name="T13" fmla="*/ 63 h 130"/>
              <a:gd name="T14" fmla="*/ 45 w 173"/>
              <a:gd name="T15" fmla="*/ 19 h 130"/>
              <a:gd name="T16" fmla="*/ 47 w 173"/>
              <a:gd name="T17" fmla="*/ 18 h 130"/>
              <a:gd name="T18" fmla="*/ 49 w 173"/>
              <a:gd name="T19" fmla="*/ 19 h 130"/>
              <a:gd name="T20" fmla="*/ 54 w 173"/>
              <a:gd name="T21" fmla="*/ 23 h 130"/>
              <a:gd name="T22" fmla="*/ 55 w 173"/>
              <a:gd name="T23" fmla="*/ 26 h 130"/>
              <a:gd name="T24" fmla="*/ 54 w 173"/>
              <a:gd name="T25" fmla="*/ 28 h 130"/>
              <a:gd name="T26" fmla="*/ 17 w 173"/>
              <a:gd name="T27" fmla="*/ 65 h 130"/>
              <a:gd name="T28" fmla="*/ 54 w 173"/>
              <a:gd name="T29" fmla="*/ 102 h 130"/>
              <a:gd name="T30" fmla="*/ 55 w 173"/>
              <a:gd name="T31" fmla="*/ 104 h 130"/>
              <a:gd name="T32" fmla="*/ 54 w 173"/>
              <a:gd name="T33" fmla="*/ 106 h 130"/>
              <a:gd name="T34" fmla="*/ 110 w 173"/>
              <a:gd name="T35" fmla="*/ 6 h 130"/>
              <a:gd name="T36" fmla="*/ 75 w 173"/>
              <a:gd name="T37" fmla="*/ 128 h 130"/>
              <a:gd name="T38" fmla="*/ 73 w 173"/>
              <a:gd name="T39" fmla="*/ 130 h 130"/>
              <a:gd name="T40" fmla="*/ 71 w 173"/>
              <a:gd name="T41" fmla="*/ 130 h 130"/>
              <a:gd name="T42" fmla="*/ 65 w 173"/>
              <a:gd name="T43" fmla="*/ 128 h 130"/>
              <a:gd name="T44" fmla="*/ 63 w 173"/>
              <a:gd name="T45" fmla="*/ 127 h 130"/>
              <a:gd name="T46" fmla="*/ 63 w 173"/>
              <a:gd name="T47" fmla="*/ 124 h 130"/>
              <a:gd name="T48" fmla="*/ 98 w 173"/>
              <a:gd name="T49" fmla="*/ 2 h 130"/>
              <a:gd name="T50" fmla="*/ 100 w 173"/>
              <a:gd name="T51" fmla="*/ 0 h 130"/>
              <a:gd name="T52" fmla="*/ 102 w 173"/>
              <a:gd name="T53" fmla="*/ 0 h 130"/>
              <a:gd name="T54" fmla="*/ 108 w 173"/>
              <a:gd name="T55" fmla="*/ 2 h 130"/>
              <a:gd name="T56" fmla="*/ 110 w 173"/>
              <a:gd name="T57" fmla="*/ 3 h 130"/>
              <a:gd name="T58" fmla="*/ 110 w 173"/>
              <a:gd name="T59" fmla="*/ 6 h 130"/>
              <a:gd name="T60" fmla="*/ 172 w 173"/>
              <a:gd name="T61" fmla="*/ 67 h 130"/>
              <a:gd name="T62" fmla="*/ 128 w 173"/>
              <a:gd name="T63" fmla="*/ 111 h 130"/>
              <a:gd name="T64" fmla="*/ 126 w 173"/>
              <a:gd name="T65" fmla="*/ 112 h 130"/>
              <a:gd name="T66" fmla="*/ 124 w 173"/>
              <a:gd name="T67" fmla="*/ 111 h 130"/>
              <a:gd name="T68" fmla="*/ 119 w 173"/>
              <a:gd name="T69" fmla="*/ 106 h 130"/>
              <a:gd name="T70" fmla="*/ 118 w 173"/>
              <a:gd name="T71" fmla="*/ 104 h 130"/>
              <a:gd name="T72" fmla="*/ 119 w 173"/>
              <a:gd name="T73" fmla="*/ 102 h 130"/>
              <a:gd name="T74" fmla="*/ 156 w 173"/>
              <a:gd name="T75" fmla="*/ 65 h 130"/>
              <a:gd name="T76" fmla="*/ 119 w 173"/>
              <a:gd name="T77" fmla="*/ 28 h 130"/>
              <a:gd name="T78" fmla="*/ 118 w 173"/>
              <a:gd name="T79" fmla="*/ 26 h 130"/>
              <a:gd name="T80" fmla="*/ 119 w 173"/>
              <a:gd name="T81" fmla="*/ 23 h 130"/>
              <a:gd name="T82" fmla="*/ 124 w 173"/>
              <a:gd name="T83" fmla="*/ 19 h 130"/>
              <a:gd name="T84" fmla="*/ 126 w 173"/>
              <a:gd name="T85" fmla="*/ 18 h 130"/>
              <a:gd name="T86" fmla="*/ 128 w 173"/>
              <a:gd name="T87" fmla="*/ 19 h 130"/>
              <a:gd name="T88" fmla="*/ 172 w 173"/>
              <a:gd name="T89" fmla="*/ 63 h 130"/>
              <a:gd name="T90" fmla="*/ 173 w 173"/>
              <a:gd name="T91" fmla="*/ 65 h 130"/>
              <a:gd name="T92" fmla="*/ 172 w 173"/>
              <a:gd name="T93" fmla="*/ 6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3" h="130">
                <a:moveTo>
                  <a:pt x="54" y="106"/>
                </a:moveTo>
                <a:cubicBezTo>
                  <a:pt x="49" y="111"/>
                  <a:pt x="49" y="111"/>
                  <a:pt x="49" y="111"/>
                </a:cubicBezTo>
                <a:cubicBezTo>
                  <a:pt x="49" y="112"/>
                  <a:pt x="48" y="112"/>
                  <a:pt x="47" y="112"/>
                </a:cubicBezTo>
                <a:cubicBezTo>
                  <a:pt x="46" y="112"/>
                  <a:pt x="46" y="112"/>
                  <a:pt x="45" y="111"/>
                </a:cubicBezTo>
                <a:cubicBezTo>
                  <a:pt x="1" y="67"/>
                  <a:pt x="1" y="67"/>
                  <a:pt x="1" y="67"/>
                </a:cubicBezTo>
                <a:cubicBezTo>
                  <a:pt x="0" y="67"/>
                  <a:pt x="0" y="66"/>
                  <a:pt x="0" y="65"/>
                </a:cubicBezTo>
                <a:cubicBezTo>
                  <a:pt x="0" y="64"/>
                  <a:pt x="0" y="63"/>
                  <a:pt x="1" y="63"/>
                </a:cubicBezTo>
                <a:cubicBezTo>
                  <a:pt x="45" y="19"/>
                  <a:pt x="45" y="19"/>
                  <a:pt x="45" y="19"/>
                </a:cubicBezTo>
                <a:cubicBezTo>
                  <a:pt x="46" y="18"/>
                  <a:pt x="46" y="18"/>
                  <a:pt x="47" y="18"/>
                </a:cubicBezTo>
                <a:cubicBezTo>
                  <a:pt x="48" y="18"/>
                  <a:pt x="49" y="18"/>
                  <a:pt x="49" y="19"/>
                </a:cubicBezTo>
                <a:cubicBezTo>
                  <a:pt x="54" y="23"/>
                  <a:pt x="54" y="23"/>
                  <a:pt x="54" y="23"/>
                </a:cubicBezTo>
                <a:cubicBezTo>
                  <a:pt x="55" y="24"/>
                  <a:pt x="55" y="25"/>
                  <a:pt x="55" y="26"/>
                </a:cubicBezTo>
                <a:cubicBezTo>
                  <a:pt x="55" y="26"/>
                  <a:pt x="55" y="27"/>
                  <a:pt x="54" y="28"/>
                </a:cubicBezTo>
                <a:cubicBezTo>
                  <a:pt x="17" y="65"/>
                  <a:pt x="17" y="65"/>
                  <a:pt x="17" y="65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5" y="103"/>
                  <a:pt x="55" y="103"/>
                  <a:pt x="55" y="104"/>
                </a:cubicBezTo>
                <a:cubicBezTo>
                  <a:pt x="55" y="105"/>
                  <a:pt x="55" y="106"/>
                  <a:pt x="54" y="106"/>
                </a:cubicBezTo>
                <a:close/>
                <a:moveTo>
                  <a:pt x="110" y="6"/>
                </a:moveTo>
                <a:cubicBezTo>
                  <a:pt x="75" y="128"/>
                  <a:pt x="75" y="128"/>
                  <a:pt x="75" y="128"/>
                </a:cubicBezTo>
                <a:cubicBezTo>
                  <a:pt x="74" y="128"/>
                  <a:pt x="74" y="129"/>
                  <a:pt x="73" y="130"/>
                </a:cubicBezTo>
                <a:cubicBezTo>
                  <a:pt x="73" y="130"/>
                  <a:pt x="72" y="130"/>
                  <a:pt x="71" y="130"/>
                </a:cubicBezTo>
                <a:cubicBezTo>
                  <a:pt x="65" y="128"/>
                  <a:pt x="65" y="128"/>
                  <a:pt x="65" y="128"/>
                </a:cubicBezTo>
                <a:cubicBezTo>
                  <a:pt x="64" y="128"/>
                  <a:pt x="64" y="127"/>
                  <a:pt x="63" y="127"/>
                </a:cubicBezTo>
                <a:cubicBezTo>
                  <a:pt x="63" y="126"/>
                  <a:pt x="63" y="125"/>
                  <a:pt x="63" y="124"/>
                </a:cubicBezTo>
                <a:cubicBezTo>
                  <a:pt x="98" y="2"/>
                  <a:pt x="98" y="2"/>
                  <a:pt x="98" y="2"/>
                </a:cubicBezTo>
                <a:cubicBezTo>
                  <a:pt x="99" y="1"/>
                  <a:pt x="99" y="1"/>
                  <a:pt x="100" y="0"/>
                </a:cubicBezTo>
                <a:cubicBezTo>
                  <a:pt x="101" y="0"/>
                  <a:pt x="101" y="0"/>
                  <a:pt x="102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9" y="2"/>
                  <a:pt x="109" y="3"/>
                  <a:pt x="110" y="3"/>
                </a:cubicBezTo>
                <a:cubicBezTo>
                  <a:pt x="110" y="4"/>
                  <a:pt x="110" y="5"/>
                  <a:pt x="110" y="6"/>
                </a:cubicBezTo>
                <a:close/>
                <a:moveTo>
                  <a:pt x="172" y="67"/>
                </a:moveTo>
                <a:cubicBezTo>
                  <a:pt x="128" y="111"/>
                  <a:pt x="128" y="111"/>
                  <a:pt x="128" y="111"/>
                </a:cubicBezTo>
                <a:cubicBezTo>
                  <a:pt x="127" y="112"/>
                  <a:pt x="127" y="112"/>
                  <a:pt x="126" y="112"/>
                </a:cubicBezTo>
                <a:cubicBezTo>
                  <a:pt x="125" y="112"/>
                  <a:pt x="124" y="112"/>
                  <a:pt x="124" y="111"/>
                </a:cubicBezTo>
                <a:cubicBezTo>
                  <a:pt x="119" y="106"/>
                  <a:pt x="119" y="106"/>
                  <a:pt x="119" y="106"/>
                </a:cubicBezTo>
                <a:cubicBezTo>
                  <a:pt x="118" y="106"/>
                  <a:pt x="118" y="105"/>
                  <a:pt x="118" y="104"/>
                </a:cubicBezTo>
                <a:cubicBezTo>
                  <a:pt x="118" y="103"/>
                  <a:pt x="118" y="103"/>
                  <a:pt x="119" y="102"/>
                </a:cubicBezTo>
                <a:cubicBezTo>
                  <a:pt x="156" y="65"/>
                  <a:pt x="156" y="65"/>
                  <a:pt x="156" y="65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8" y="27"/>
                  <a:pt x="118" y="26"/>
                  <a:pt x="118" y="26"/>
                </a:cubicBezTo>
                <a:cubicBezTo>
                  <a:pt x="118" y="25"/>
                  <a:pt x="118" y="24"/>
                  <a:pt x="119" y="23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24" y="18"/>
                  <a:pt x="125" y="18"/>
                  <a:pt x="126" y="18"/>
                </a:cubicBezTo>
                <a:cubicBezTo>
                  <a:pt x="127" y="18"/>
                  <a:pt x="127" y="18"/>
                  <a:pt x="128" y="19"/>
                </a:cubicBezTo>
                <a:cubicBezTo>
                  <a:pt x="172" y="63"/>
                  <a:pt x="172" y="63"/>
                  <a:pt x="172" y="63"/>
                </a:cubicBezTo>
                <a:cubicBezTo>
                  <a:pt x="173" y="63"/>
                  <a:pt x="173" y="64"/>
                  <a:pt x="173" y="65"/>
                </a:cubicBezTo>
                <a:cubicBezTo>
                  <a:pt x="173" y="66"/>
                  <a:pt x="173" y="67"/>
                  <a:pt x="172" y="6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59" name="Freeform 262">
            <a:extLst>
              <a:ext uri="{FF2B5EF4-FFF2-40B4-BE49-F238E27FC236}">
                <a16:creationId xmlns:a16="http://schemas.microsoft.com/office/drawing/2014/main" id="{36D498D7-5476-4070-925C-72D302FF6CFA}"/>
              </a:ext>
            </a:extLst>
          </p:cNvPr>
          <p:cNvSpPr>
            <a:spLocks noEditPoints="1"/>
          </p:cNvSpPr>
          <p:nvPr/>
        </p:nvSpPr>
        <p:spPr bwMode="auto">
          <a:xfrm>
            <a:off x="11278621" y="4922026"/>
            <a:ext cx="408595" cy="365204"/>
          </a:xfrm>
          <a:custGeom>
            <a:avLst/>
            <a:gdLst>
              <a:gd name="T0" fmla="*/ 61 w 170"/>
              <a:gd name="T1" fmla="*/ 97 h 152"/>
              <a:gd name="T2" fmla="*/ 61 w 170"/>
              <a:gd name="T3" fmla="*/ 103 h 152"/>
              <a:gd name="T4" fmla="*/ 57 w 170"/>
              <a:gd name="T5" fmla="*/ 109 h 152"/>
              <a:gd name="T6" fmla="*/ 55 w 170"/>
              <a:gd name="T7" fmla="*/ 109 h 152"/>
              <a:gd name="T8" fmla="*/ 50 w 170"/>
              <a:gd name="T9" fmla="*/ 107 h 152"/>
              <a:gd name="T10" fmla="*/ 2 w 170"/>
              <a:gd name="T11" fmla="*/ 59 h 152"/>
              <a:gd name="T12" fmla="*/ 0 w 170"/>
              <a:gd name="T13" fmla="*/ 55 h 152"/>
              <a:gd name="T14" fmla="*/ 2 w 170"/>
              <a:gd name="T15" fmla="*/ 50 h 152"/>
              <a:gd name="T16" fmla="*/ 50 w 170"/>
              <a:gd name="T17" fmla="*/ 2 h 152"/>
              <a:gd name="T18" fmla="*/ 57 w 170"/>
              <a:gd name="T19" fmla="*/ 1 h 152"/>
              <a:gd name="T20" fmla="*/ 61 w 170"/>
              <a:gd name="T21" fmla="*/ 6 h 152"/>
              <a:gd name="T22" fmla="*/ 61 w 170"/>
              <a:gd name="T23" fmla="*/ 13 h 152"/>
              <a:gd name="T24" fmla="*/ 23 w 170"/>
              <a:gd name="T25" fmla="*/ 50 h 152"/>
              <a:gd name="T26" fmla="*/ 21 w 170"/>
              <a:gd name="T27" fmla="*/ 55 h 152"/>
              <a:gd name="T28" fmla="*/ 23 w 170"/>
              <a:gd name="T29" fmla="*/ 59 h 152"/>
              <a:gd name="T30" fmla="*/ 61 w 170"/>
              <a:gd name="T31" fmla="*/ 97 h 152"/>
              <a:gd name="T32" fmla="*/ 170 w 170"/>
              <a:gd name="T33" fmla="*/ 100 h 152"/>
              <a:gd name="T34" fmla="*/ 168 w 170"/>
              <a:gd name="T35" fmla="*/ 113 h 152"/>
              <a:gd name="T36" fmla="*/ 164 w 170"/>
              <a:gd name="T37" fmla="*/ 126 h 152"/>
              <a:gd name="T38" fmla="*/ 160 w 170"/>
              <a:gd name="T39" fmla="*/ 138 h 152"/>
              <a:gd name="T40" fmla="*/ 156 w 170"/>
              <a:gd name="T41" fmla="*/ 146 h 152"/>
              <a:gd name="T42" fmla="*/ 154 w 170"/>
              <a:gd name="T43" fmla="*/ 150 h 152"/>
              <a:gd name="T44" fmla="*/ 152 w 170"/>
              <a:gd name="T45" fmla="*/ 152 h 152"/>
              <a:gd name="T46" fmla="*/ 151 w 170"/>
              <a:gd name="T47" fmla="*/ 151 h 152"/>
              <a:gd name="T48" fmla="*/ 149 w 170"/>
              <a:gd name="T49" fmla="*/ 148 h 152"/>
              <a:gd name="T50" fmla="*/ 139 w 170"/>
              <a:gd name="T51" fmla="*/ 95 h 152"/>
              <a:gd name="T52" fmla="*/ 122 w 170"/>
              <a:gd name="T53" fmla="*/ 84 h 152"/>
              <a:gd name="T54" fmla="*/ 97 w 170"/>
              <a:gd name="T55" fmla="*/ 79 h 152"/>
              <a:gd name="T56" fmla="*/ 97 w 170"/>
              <a:gd name="T57" fmla="*/ 103 h 152"/>
              <a:gd name="T58" fmla="*/ 93 w 170"/>
              <a:gd name="T59" fmla="*/ 109 h 152"/>
              <a:gd name="T60" fmla="*/ 91 w 170"/>
              <a:gd name="T61" fmla="*/ 109 h 152"/>
              <a:gd name="T62" fmla="*/ 87 w 170"/>
              <a:gd name="T63" fmla="*/ 107 h 152"/>
              <a:gd name="T64" fmla="*/ 38 w 170"/>
              <a:gd name="T65" fmla="*/ 59 h 152"/>
              <a:gd name="T66" fmla="*/ 37 w 170"/>
              <a:gd name="T67" fmla="*/ 55 h 152"/>
              <a:gd name="T68" fmla="*/ 38 w 170"/>
              <a:gd name="T69" fmla="*/ 50 h 152"/>
              <a:gd name="T70" fmla="*/ 87 w 170"/>
              <a:gd name="T71" fmla="*/ 2 h 152"/>
              <a:gd name="T72" fmla="*/ 93 w 170"/>
              <a:gd name="T73" fmla="*/ 1 h 152"/>
              <a:gd name="T74" fmla="*/ 97 w 170"/>
              <a:gd name="T75" fmla="*/ 6 h 152"/>
              <a:gd name="T76" fmla="*/ 97 w 170"/>
              <a:gd name="T77" fmla="*/ 31 h 152"/>
              <a:gd name="T78" fmla="*/ 154 w 170"/>
              <a:gd name="T79" fmla="*/ 52 h 152"/>
              <a:gd name="T80" fmla="*/ 170 w 170"/>
              <a:gd name="T81" fmla="*/ 10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0" h="152">
                <a:moveTo>
                  <a:pt x="61" y="97"/>
                </a:moveTo>
                <a:cubicBezTo>
                  <a:pt x="61" y="103"/>
                  <a:pt x="61" y="103"/>
                  <a:pt x="61" y="103"/>
                </a:cubicBezTo>
                <a:cubicBezTo>
                  <a:pt x="61" y="106"/>
                  <a:pt x="60" y="108"/>
                  <a:pt x="57" y="109"/>
                </a:cubicBezTo>
                <a:cubicBezTo>
                  <a:pt x="56" y="109"/>
                  <a:pt x="56" y="109"/>
                  <a:pt x="55" y="109"/>
                </a:cubicBezTo>
                <a:cubicBezTo>
                  <a:pt x="53" y="109"/>
                  <a:pt x="52" y="109"/>
                  <a:pt x="50" y="107"/>
                </a:cubicBezTo>
                <a:cubicBezTo>
                  <a:pt x="2" y="59"/>
                  <a:pt x="2" y="59"/>
                  <a:pt x="2" y="59"/>
                </a:cubicBezTo>
                <a:cubicBezTo>
                  <a:pt x="1" y="58"/>
                  <a:pt x="0" y="56"/>
                  <a:pt x="0" y="55"/>
                </a:cubicBezTo>
                <a:cubicBezTo>
                  <a:pt x="0" y="53"/>
                  <a:pt x="1" y="52"/>
                  <a:pt x="2" y="50"/>
                </a:cubicBezTo>
                <a:cubicBezTo>
                  <a:pt x="50" y="2"/>
                  <a:pt x="50" y="2"/>
                  <a:pt x="50" y="2"/>
                </a:cubicBezTo>
                <a:cubicBezTo>
                  <a:pt x="52" y="0"/>
                  <a:pt x="55" y="0"/>
                  <a:pt x="57" y="1"/>
                </a:cubicBezTo>
                <a:cubicBezTo>
                  <a:pt x="60" y="2"/>
                  <a:pt x="61" y="4"/>
                  <a:pt x="61" y="6"/>
                </a:cubicBezTo>
                <a:cubicBezTo>
                  <a:pt x="61" y="13"/>
                  <a:pt x="61" y="13"/>
                  <a:pt x="61" y="13"/>
                </a:cubicBezTo>
                <a:cubicBezTo>
                  <a:pt x="23" y="50"/>
                  <a:pt x="23" y="50"/>
                  <a:pt x="23" y="50"/>
                </a:cubicBezTo>
                <a:cubicBezTo>
                  <a:pt x="22" y="52"/>
                  <a:pt x="21" y="53"/>
                  <a:pt x="21" y="55"/>
                </a:cubicBezTo>
                <a:cubicBezTo>
                  <a:pt x="21" y="56"/>
                  <a:pt x="22" y="58"/>
                  <a:pt x="23" y="59"/>
                </a:cubicBezTo>
                <a:lnTo>
                  <a:pt x="61" y="97"/>
                </a:lnTo>
                <a:close/>
                <a:moveTo>
                  <a:pt x="170" y="100"/>
                </a:moveTo>
                <a:cubicBezTo>
                  <a:pt x="170" y="104"/>
                  <a:pt x="169" y="108"/>
                  <a:pt x="168" y="113"/>
                </a:cubicBezTo>
                <a:cubicBezTo>
                  <a:pt x="167" y="117"/>
                  <a:pt x="166" y="122"/>
                  <a:pt x="164" y="126"/>
                </a:cubicBezTo>
                <a:cubicBezTo>
                  <a:pt x="163" y="130"/>
                  <a:pt x="162" y="134"/>
                  <a:pt x="160" y="138"/>
                </a:cubicBezTo>
                <a:cubicBezTo>
                  <a:pt x="158" y="142"/>
                  <a:pt x="157" y="144"/>
                  <a:pt x="156" y="146"/>
                </a:cubicBezTo>
                <a:cubicBezTo>
                  <a:pt x="155" y="148"/>
                  <a:pt x="155" y="149"/>
                  <a:pt x="154" y="150"/>
                </a:cubicBezTo>
                <a:cubicBezTo>
                  <a:pt x="154" y="151"/>
                  <a:pt x="153" y="152"/>
                  <a:pt x="152" y="152"/>
                </a:cubicBezTo>
                <a:cubicBezTo>
                  <a:pt x="151" y="152"/>
                  <a:pt x="151" y="152"/>
                  <a:pt x="151" y="151"/>
                </a:cubicBezTo>
                <a:cubicBezTo>
                  <a:pt x="149" y="151"/>
                  <a:pt x="148" y="150"/>
                  <a:pt x="149" y="148"/>
                </a:cubicBezTo>
                <a:cubicBezTo>
                  <a:pt x="151" y="123"/>
                  <a:pt x="148" y="105"/>
                  <a:pt x="139" y="95"/>
                </a:cubicBezTo>
                <a:cubicBezTo>
                  <a:pt x="134" y="90"/>
                  <a:pt x="129" y="87"/>
                  <a:pt x="122" y="84"/>
                </a:cubicBezTo>
                <a:cubicBezTo>
                  <a:pt x="116" y="82"/>
                  <a:pt x="107" y="80"/>
                  <a:pt x="97" y="79"/>
                </a:cubicBezTo>
                <a:cubicBezTo>
                  <a:pt x="97" y="103"/>
                  <a:pt x="97" y="103"/>
                  <a:pt x="97" y="103"/>
                </a:cubicBezTo>
                <a:cubicBezTo>
                  <a:pt x="97" y="106"/>
                  <a:pt x="96" y="108"/>
                  <a:pt x="93" y="109"/>
                </a:cubicBezTo>
                <a:cubicBezTo>
                  <a:pt x="93" y="109"/>
                  <a:pt x="92" y="109"/>
                  <a:pt x="91" y="109"/>
                </a:cubicBezTo>
                <a:cubicBezTo>
                  <a:pt x="89" y="109"/>
                  <a:pt x="88" y="109"/>
                  <a:pt x="87" y="107"/>
                </a:cubicBezTo>
                <a:cubicBezTo>
                  <a:pt x="38" y="59"/>
                  <a:pt x="38" y="59"/>
                  <a:pt x="38" y="59"/>
                </a:cubicBezTo>
                <a:cubicBezTo>
                  <a:pt x="37" y="58"/>
                  <a:pt x="37" y="56"/>
                  <a:pt x="37" y="55"/>
                </a:cubicBezTo>
                <a:cubicBezTo>
                  <a:pt x="37" y="53"/>
                  <a:pt x="37" y="52"/>
                  <a:pt x="38" y="50"/>
                </a:cubicBezTo>
                <a:cubicBezTo>
                  <a:pt x="87" y="2"/>
                  <a:pt x="87" y="2"/>
                  <a:pt x="87" y="2"/>
                </a:cubicBezTo>
                <a:cubicBezTo>
                  <a:pt x="89" y="0"/>
                  <a:pt x="91" y="0"/>
                  <a:pt x="93" y="1"/>
                </a:cubicBezTo>
                <a:cubicBezTo>
                  <a:pt x="96" y="2"/>
                  <a:pt x="97" y="4"/>
                  <a:pt x="97" y="6"/>
                </a:cubicBezTo>
                <a:cubicBezTo>
                  <a:pt x="97" y="31"/>
                  <a:pt x="97" y="31"/>
                  <a:pt x="97" y="31"/>
                </a:cubicBezTo>
                <a:cubicBezTo>
                  <a:pt x="123" y="33"/>
                  <a:pt x="142" y="40"/>
                  <a:pt x="154" y="52"/>
                </a:cubicBezTo>
                <a:cubicBezTo>
                  <a:pt x="164" y="63"/>
                  <a:pt x="170" y="79"/>
                  <a:pt x="170" y="10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76" name="Freeform 279">
            <a:extLst>
              <a:ext uri="{FF2B5EF4-FFF2-40B4-BE49-F238E27FC236}">
                <a16:creationId xmlns:a16="http://schemas.microsoft.com/office/drawing/2014/main" id="{FAA007AB-ACBC-460E-A20F-E163C65D26BF}"/>
              </a:ext>
            </a:extLst>
          </p:cNvPr>
          <p:cNvSpPr>
            <a:spLocks noEditPoints="1"/>
          </p:cNvSpPr>
          <p:nvPr/>
        </p:nvSpPr>
        <p:spPr bwMode="auto">
          <a:xfrm>
            <a:off x="658813" y="5623506"/>
            <a:ext cx="376051" cy="408595"/>
          </a:xfrm>
          <a:custGeom>
            <a:avLst/>
            <a:gdLst>
              <a:gd name="T0" fmla="*/ 157 w 157"/>
              <a:gd name="T1" fmla="*/ 37 h 170"/>
              <a:gd name="T2" fmla="*/ 157 w 157"/>
              <a:gd name="T3" fmla="*/ 158 h 170"/>
              <a:gd name="T4" fmla="*/ 154 w 157"/>
              <a:gd name="T5" fmla="*/ 166 h 170"/>
              <a:gd name="T6" fmla="*/ 145 w 157"/>
              <a:gd name="T7" fmla="*/ 170 h 170"/>
              <a:gd name="T8" fmla="*/ 12 w 157"/>
              <a:gd name="T9" fmla="*/ 170 h 170"/>
              <a:gd name="T10" fmla="*/ 4 w 157"/>
              <a:gd name="T11" fmla="*/ 166 h 170"/>
              <a:gd name="T12" fmla="*/ 0 w 157"/>
              <a:gd name="T13" fmla="*/ 158 h 170"/>
              <a:gd name="T14" fmla="*/ 0 w 157"/>
              <a:gd name="T15" fmla="*/ 37 h 170"/>
              <a:gd name="T16" fmla="*/ 4 w 157"/>
              <a:gd name="T17" fmla="*/ 28 h 170"/>
              <a:gd name="T18" fmla="*/ 12 w 157"/>
              <a:gd name="T19" fmla="*/ 24 h 170"/>
              <a:gd name="T20" fmla="*/ 24 w 157"/>
              <a:gd name="T21" fmla="*/ 24 h 170"/>
              <a:gd name="T22" fmla="*/ 24 w 157"/>
              <a:gd name="T23" fmla="*/ 15 h 170"/>
              <a:gd name="T24" fmla="*/ 29 w 157"/>
              <a:gd name="T25" fmla="*/ 5 h 170"/>
              <a:gd name="T26" fmla="*/ 39 w 157"/>
              <a:gd name="T27" fmla="*/ 0 h 170"/>
              <a:gd name="T28" fmla="*/ 45 w 157"/>
              <a:gd name="T29" fmla="*/ 0 h 170"/>
              <a:gd name="T30" fmla="*/ 56 w 157"/>
              <a:gd name="T31" fmla="*/ 5 h 170"/>
              <a:gd name="T32" fmla="*/ 60 w 157"/>
              <a:gd name="T33" fmla="*/ 15 h 170"/>
              <a:gd name="T34" fmla="*/ 60 w 157"/>
              <a:gd name="T35" fmla="*/ 24 h 170"/>
              <a:gd name="T36" fmla="*/ 97 w 157"/>
              <a:gd name="T37" fmla="*/ 24 h 170"/>
              <a:gd name="T38" fmla="*/ 97 w 157"/>
              <a:gd name="T39" fmla="*/ 15 h 170"/>
              <a:gd name="T40" fmla="*/ 101 w 157"/>
              <a:gd name="T41" fmla="*/ 5 h 170"/>
              <a:gd name="T42" fmla="*/ 112 w 157"/>
              <a:gd name="T43" fmla="*/ 0 h 170"/>
              <a:gd name="T44" fmla="*/ 118 w 157"/>
              <a:gd name="T45" fmla="*/ 0 h 170"/>
              <a:gd name="T46" fmla="*/ 129 w 157"/>
              <a:gd name="T47" fmla="*/ 5 h 170"/>
              <a:gd name="T48" fmla="*/ 133 w 157"/>
              <a:gd name="T49" fmla="*/ 15 h 170"/>
              <a:gd name="T50" fmla="*/ 133 w 157"/>
              <a:gd name="T51" fmla="*/ 24 h 170"/>
              <a:gd name="T52" fmla="*/ 145 w 157"/>
              <a:gd name="T53" fmla="*/ 24 h 170"/>
              <a:gd name="T54" fmla="*/ 154 w 157"/>
              <a:gd name="T55" fmla="*/ 28 h 170"/>
              <a:gd name="T56" fmla="*/ 157 w 157"/>
              <a:gd name="T57" fmla="*/ 37 h 170"/>
              <a:gd name="T58" fmla="*/ 12 w 157"/>
              <a:gd name="T59" fmla="*/ 158 h 170"/>
              <a:gd name="T60" fmla="*/ 145 w 157"/>
              <a:gd name="T61" fmla="*/ 158 h 170"/>
              <a:gd name="T62" fmla="*/ 145 w 157"/>
              <a:gd name="T63" fmla="*/ 61 h 170"/>
              <a:gd name="T64" fmla="*/ 12 w 157"/>
              <a:gd name="T65" fmla="*/ 61 h 170"/>
              <a:gd name="T66" fmla="*/ 12 w 157"/>
              <a:gd name="T67" fmla="*/ 158 h 170"/>
              <a:gd name="T68" fmla="*/ 48 w 157"/>
              <a:gd name="T69" fmla="*/ 43 h 170"/>
              <a:gd name="T70" fmla="*/ 48 w 157"/>
              <a:gd name="T71" fmla="*/ 15 h 170"/>
              <a:gd name="T72" fmla="*/ 48 w 157"/>
              <a:gd name="T73" fmla="*/ 13 h 170"/>
              <a:gd name="T74" fmla="*/ 45 w 157"/>
              <a:gd name="T75" fmla="*/ 12 h 170"/>
              <a:gd name="T76" fmla="*/ 39 w 157"/>
              <a:gd name="T77" fmla="*/ 12 h 170"/>
              <a:gd name="T78" fmla="*/ 37 w 157"/>
              <a:gd name="T79" fmla="*/ 13 h 170"/>
              <a:gd name="T80" fmla="*/ 36 w 157"/>
              <a:gd name="T81" fmla="*/ 15 h 170"/>
              <a:gd name="T82" fmla="*/ 36 w 157"/>
              <a:gd name="T83" fmla="*/ 43 h 170"/>
              <a:gd name="T84" fmla="*/ 37 w 157"/>
              <a:gd name="T85" fmla="*/ 45 h 170"/>
              <a:gd name="T86" fmla="*/ 39 w 157"/>
              <a:gd name="T87" fmla="*/ 46 h 170"/>
              <a:gd name="T88" fmla="*/ 45 w 157"/>
              <a:gd name="T89" fmla="*/ 46 h 170"/>
              <a:gd name="T90" fmla="*/ 48 w 157"/>
              <a:gd name="T91" fmla="*/ 45 h 170"/>
              <a:gd name="T92" fmla="*/ 48 w 157"/>
              <a:gd name="T93" fmla="*/ 43 h 170"/>
              <a:gd name="T94" fmla="*/ 121 w 157"/>
              <a:gd name="T95" fmla="*/ 43 h 170"/>
              <a:gd name="T96" fmla="*/ 121 w 157"/>
              <a:gd name="T97" fmla="*/ 15 h 170"/>
              <a:gd name="T98" fmla="*/ 120 w 157"/>
              <a:gd name="T99" fmla="*/ 13 h 170"/>
              <a:gd name="T100" fmla="*/ 118 w 157"/>
              <a:gd name="T101" fmla="*/ 12 h 170"/>
              <a:gd name="T102" fmla="*/ 112 w 157"/>
              <a:gd name="T103" fmla="*/ 12 h 170"/>
              <a:gd name="T104" fmla="*/ 110 w 157"/>
              <a:gd name="T105" fmla="*/ 13 h 170"/>
              <a:gd name="T106" fmla="*/ 109 w 157"/>
              <a:gd name="T107" fmla="*/ 15 h 170"/>
              <a:gd name="T108" fmla="*/ 109 w 157"/>
              <a:gd name="T109" fmla="*/ 43 h 170"/>
              <a:gd name="T110" fmla="*/ 110 w 157"/>
              <a:gd name="T111" fmla="*/ 45 h 170"/>
              <a:gd name="T112" fmla="*/ 112 w 157"/>
              <a:gd name="T113" fmla="*/ 46 h 170"/>
              <a:gd name="T114" fmla="*/ 118 w 157"/>
              <a:gd name="T115" fmla="*/ 46 h 170"/>
              <a:gd name="T116" fmla="*/ 120 w 157"/>
              <a:gd name="T117" fmla="*/ 45 h 170"/>
              <a:gd name="T118" fmla="*/ 121 w 157"/>
              <a:gd name="T119" fmla="*/ 4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57" h="170">
                <a:moveTo>
                  <a:pt x="157" y="37"/>
                </a:moveTo>
                <a:cubicBezTo>
                  <a:pt x="157" y="158"/>
                  <a:pt x="157" y="158"/>
                  <a:pt x="157" y="158"/>
                </a:cubicBezTo>
                <a:cubicBezTo>
                  <a:pt x="157" y="161"/>
                  <a:pt x="156" y="164"/>
                  <a:pt x="154" y="166"/>
                </a:cubicBezTo>
                <a:cubicBezTo>
                  <a:pt x="151" y="168"/>
                  <a:pt x="148" y="170"/>
                  <a:pt x="145" y="170"/>
                </a:cubicBezTo>
                <a:cubicBezTo>
                  <a:pt x="12" y="170"/>
                  <a:pt x="12" y="170"/>
                  <a:pt x="12" y="170"/>
                </a:cubicBezTo>
                <a:cubicBezTo>
                  <a:pt x="9" y="170"/>
                  <a:pt x="6" y="168"/>
                  <a:pt x="4" y="166"/>
                </a:cubicBezTo>
                <a:cubicBezTo>
                  <a:pt x="1" y="164"/>
                  <a:pt x="0" y="161"/>
                  <a:pt x="0" y="158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3"/>
                  <a:pt x="1" y="30"/>
                  <a:pt x="4" y="28"/>
                </a:cubicBezTo>
                <a:cubicBezTo>
                  <a:pt x="6" y="26"/>
                  <a:pt x="9" y="24"/>
                  <a:pt x="12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1"/>
                  <a:pt x="26" y="8"/>
                  <a:pt x="29" y="5"/>
                </a:cubicBezTo>
                <a:cubicBezTo>
                  <a:pt x="32" y="2"/>
                  <a:pt x="35" y="0"/>
                  <a:pt x="39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3" y="2"/>
                  <a:pt x="56" y="5"/>
                </a:cubicBezTo>
                <a:cubicBezTo>
                  <a:pt x="59" y="8"/>
                  <a:pt x="60" y="11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97" y="15"/>
                  <a:pt x="97" y="15"/>
                  <a:pt x="97" y="15"/>
                </a:cubicBezTo>
                <a:cubicBezTo>
                  <a:pt x="97" y="11"/>
                  <a:pt x="98" y="8"/>
                  <a:pt x="101" y="5"/>
                </a:cubicBezTo>
                <a:cubicBezTo>
                  <a:pt x="104" y="2"/>
                  <a:pt x="108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2" y="0"/>
                  <a:pt x="126" y="2"/>
                  <a:pt x="129" y="5"/>
                </a:cubicBezTo>
                <a:cubicBezTo>
                  <a:pt x="132" y="8"/>
                  <a:pt x="133" y="11"/>
                  <a:pt x="133" y="15"/>
                </a:cubicBezTo>
                <a:cubicBezTo>
                  <a:pt x="133" y="24"/>
                  <a:pt x="133" y="24"/>
                  <a:pt x="133" y="24"/>
                </a:cubicBezTo>
                <a:cubicBezTo>
                  <a:pt x="145" y="24"/>
                  <a:pt x="145" y="24"/>
                  <a:pt x="145" y="24"/>
                </a:cubicBezTo>
                <a:cubicBezTo>
                  <a:pt x="148" y="24"/>
                  <a:pt x="151" y="26"/>
                  <a:pt x="154" y="28"/>
                </a:cubicBezTo>
                <a:cubicBezTo>
                  <a:pt x="156" y="30"/>
                  <a:pt x="157" y="33"/>
                  <a:pt x="157" y="37"/>
                </a:cubicBezTo>
                <a:close/>
                <a:moveTo>
                  <a:pt x="12" y="158"/>
                </a:moveTo>
                <a:cubicBezTo>
                  <a:pt x="145" y="158"/>
                  <a:pt x="145" y="158"/>
                  <a:pt x="145" y="158"/>
                </a:cubicBezTo>
                <a:cubicBezTo>
                  <a:pt x="145" y="61"/>
                  <a:pt x="145" y="61"/>
                  <a:pt x="145" y="61"/>
                </a:cubicBezTo>
                <a:cubicBezTo>
                  <a:pt x="12" y="61"/>
                  <a:pt x="12" y="61"/>
                  <a:pt x="12" y="61"/>
                </a:cubicBezTo>
                <a:lnTo>
                  <a:pt x="12" y="158"/>
                </a:lnTo>
                <a:close/>
                <a:moveTo>
                  <a:pt x="48" y="43"/>
                </a:moveTo>
                <a:cubicBezTo>
                  <a:pt x="48" y="15"/>
                  <a:pt x="48" y="15"/>
                  <a:pt x="48" y="15"/>
                </a:cubicBezTo>
                <a:cubicBezTo>
                  <a:pt x="48" y="14"/>
                  <a:pt x="48" y="14"/>
                  <a:pt x="48" y="13"/>
                </a:cubicBezTo>
                <a:cubicBezTo>
                  <a:pt x="47" y="13"/>
                  <a:pt x="46" y="12"/>
                  <a:pt x="45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8" y="12"/>
                  <a:pt x="38" y="13"/>
                  <a:pt x="37" y="13"/>
                </a:cubicBezTo>
                <a:cubicBezTo>
                  <a:pt x="37" y="14"/>
                  <a:pt x="36" y="14"/>
                  <a:pt x="36" y="15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7" y="44"/>
                  <a:pt x="37" y="45"/>
                </a:cubicBezTo>
                <a:cubicBezTo>
                  <a:pt x="38" y="45"/>
                  <a:pt x="38" y="46"/>
                  <a:pt x="39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6" y="46"/>
                  <a:pt x="47" y="45"/>
                  <a:pt x="48" y="45"/>
                </a:cubicBezTo>
                <a:cubicBezTo>
                  <a:pt x="48" y="44"/>
                  <a:pt x="48" y="43"/>
                  <a:pt x="48" y="43"/>
                </a:cubicBezTo>
                <a:close/>
                <a:moveTo>
                  <a:pt x="121" y="43"/>
                </a:moveTo>
                <a:cubicBezTo>
                  <a:pt x="121" y="15"/>
                  <a:pt x="121" y="15"/>
                  <a:pt x="121" y="15"/>
                </a:cubicBezTo>
                <a:cubicBezTo>
                  <a:pt x="121" y="14"/>
                  <a:pt x="121" y="14"/>
                  <a:pt x="120" y="13"/>
                </a:cubicBezTo>
                <a:cubicBezTo>
                  <a:pt x="120" y="13"/>
                  <a:pt x="119" y="12"/>
                  <a:pt x="118" y="12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1" y="12"/>
                  <a:pt x="110" y="13"/>
                  <a:pt x="110" y="13"/>
                </a:cubicBezTo>
                <a:cubicBezTo>
                  <a:pt x="109" y="14"/>
                  <a:pt x="109" y="14"/>
                  <a:pt x="109" y="15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09" y="43"/>
                  <a:pt x="109" y="44"/>
                  <a:pt x="110" y="45"/>
                </a:cubicBezTo>
                <a:cubicBezTo>
                  <a:pt x="110" y="45"/>
                  <a:pt x="111" y="46"/>
                  <a:pt x="112" y="46"/>
                </a:cubicBezTo>
                <a:cubicBezTo>
                  <a:pt x="118" y="46"/>
                  <a:pt x="118" y="46"/>
                  <a:pt x="118" y="46"/>
                </a:cubicBezTo>
                <a:cubicBezTo>
                  <a:pt x="119" y="46"/>
                  <a:pt x="120" y="45"/>
                  <a:pt x="120" y="45"/>
                </a:cubicBezTo>
                <a:cubicBezTo>
                  <a:pt x="121" y="44"/>
                  <a:pt x="121" y="43"/>
                  <a:pt x="121" y="4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77" name="Freeform 280">
            <a:extLst>
              <a:ext uri="{FF2B5EF4-FFF2-40B4-BE49-F238E27FC236}">
                <a16:creationId xmlns:a16="http://schemas.microsoft.com/office/drawing/2014/main" id="{A8850237-FDBA-424E-802F-B1DF4D94D1F1}"/>
              </a:ext>
            </a:extLst>
          </p:cNvPr>
          <p:cNvSpPr>
            <a:spLocks noEditPoints="1"/>
          </p:cNvSpPr>
          <p:nvPr/>
        </p:nvSpPr>
        <p:spPr bwMode="auto">
          <a:xfrm>
            <a:off x="1139725" y="5630735"/>
            <a:ext cx="318198" cy="372437"/>
          </a:xfrm>
          <a:custGeom>
            <a:avLst/>
            <a:gdLst>
              <a:gd name="T0" fmla="*/ 133 w 133"/>
              <a:gd name="T1" fmla="*/ 12 h 155"/>
              <a:gd name="T2" fmla="*/ 133 w 133"/>
              <a:gd name="T3" fmla="*/ 43 h 155"/>
              <a:gd name="T4" fmla="*/ 132 w 133"/>
              <a:gd name="T5" fmla="*/ 45 h 155"/>
              <a:gd name="T6" fmla="*/ 130 w 133"/>
              <a:gd name="T7" fmla="*/ 46 h 155"/>
              <a:gd name="T8" fmla="*/ 130 w 133"/>
              <a:gd name="T9" fmla="*/ 46 h 155"/>
              <a:gd name="T10" fmla="*/ 87 w 133"/>
              <a:gd name="T11" fmla="*/ 36 h 155"/>
              <a:gd name="T12" fmla="*/ 86 w 133"/>
              <a:gd name="T13" fmla="*/ 35 h 155"/>
              <a:gd name="T14" fmla="*/ 85 w 133"/>
              <a:gd name="T15" fmla="*/ 34 h 155"/>
              <a:gd name="T16" fmla="*/ 61 w 133"/>
              <a:gd name="T17" fmla="*/ 34 h 155"/>
              <a:gd name="T18" fmla="*/ 61 w 133"/>
              <a:gd name="T19" fmla="*/ 43 h 155"/>
              <a:gd name="T20" fmla="*/ 78 w 133"/>
              <a:gd name="T21" fmla="*/ 54 h 155"/>
              <a:gd name="T22" fmla="*/ 85 w 133"/>
              <a:gd name="T23" fmla="*/ 73 h 155"/>
              <a:gd name="T24" fmla="*/ 85 w 133"/>
              <a:gd name="T25" fmla="*/ 148 h 155"/>
              <a:gd name="T26" fmla="*/ 83 w 133"/>
              <a:gd name="T27" fmla="*/ 153 h 155"/>
              <a:gd name="T28" fmla="*/ 79 w 133"/>
              <a:gd name="T29" fmla="*/ 155 h 155"/>
              <a:gd name="T30" fmla="*/ 31 w 133"/>
              <a:gd name="T31" fmla="*/ 155 h 155"/>
              <a:gd name="T32" fmla="*/ 26 w 133"/>
              <a:gd name="T33" fmla="*/ 153 h 155"/>
              <a:gd name="T34" fmla="*/ 25 w 133"/>
              <a:gd name="T35" fmla="*/ 148 h 155"/>
              <a:gd name="T36" fmla="*/ 25 w 133"/>
              <a:gd name="T37" fmla="*/ 73 h 155"/>
              <a:gd name="T38" fmla="*/ 30 w 133"/>
              <a:gd name="T39" fmla="*/ 55 h 155"/>
              <a:gd name="T40" fmla="*/ 46 w 133"/>
              <a:gd name="T41" fmla="*/ 44 h 155"/>
              <a:gd name="T42" fmla="*/ 46 w 133"/>
              <a:gd name="T43" fmla="*/ 34 h 155"/>
              <a:gd name="T44" fmla="*/ 43 w 133"/>
              <a:gd name="T45" fmla="*/ 34 h 155"/>
              <a:gd name="T46" fmla="*/ 32 w 133"/>
              <a:gd name="T47" fmla="*/ 36 h 155"/>
              <a:gd name="T48" fmla="*/ 23 w 133"/>
              <a:gd name="T49" fmla="*/ 41 h 155"/>
              <a:gd name="T50" fmla="*/ 17 w 133"/>
              <a:gd name="T51" fmla="*/ 47 h 155"/>
              <a:gd name="T52" fmla="*/ 13 w 133"/>
              <a:gd name="T53" fmla="*/ 52 h 155"/>
              <a:gd name="T54" fmla="*/ 12 w 133"/>
              <a:gd name="T55" fmla="*/ 54 h 155"/>
              <a:gd name="T56" fmla="*/ 6 w 133"/>
              <a:gd name="T57" fmla="*/ 58 h 155"/>
              <a:gd name="T58" fmla="*/ 4 w 133"/>
              <a:gd name="T59" fmla="*/ 57 h 155"/>
              <a:gd name="T60" fmla="*/ 1 w 133"/>
              <a:gd name="T61" fmla="*/ 54 h 155"/>
              <a:gd name="T62" fmla="*/ 1 w 133"/>
              <a:gd name="T63" fmla="*/ 49 h 155"/>
              <a:gd name="T64" fmla="*/ 2 w 133"/>
              <a:gd name="T65" fmla="*/ 46 h 155"/>
              <a:gd name="T66" fmla="*/ 6 w 133"/>
              <a:gd name="T67" fmla="*/ 41 h 155"/>
              <a:gd name="T68" fmla="*/ 12 w 133"/>
              <a:gd name="T69" fmla="*/ 35 h 155"/>
              <a:gd name="T70" fmla="*/ 20 w 133"/>
              <a:gd name="T71" fmla="*/ 28 h 155"/>
              <a:gd name="T72" fmla="*/ 30 w 133"/>
              <a:gd name="T73" fmla="*/ 23 h 155"/>
              <a:gd name="T74" fmla="*/ 28 w 133"/>
              <a:gd name="T75" fmla="*/ 15 h 155"/>
              <a:gd name="T76" fmla="*/ 32 w 133"/>
              <a:gd name="T77" fmla="*/ 5 h 155"/>
              <a:gd name="T78" fmla="*/ 43 w 133"/>
              <a:gd name="T79" fmla="*/ 0 h 155"/>
              <a:gd name="T80" fmla="*/ 53 w 133"/>
              <a:gd name="T81" fmla="*/ 5 h 155"/>
              <a:gd name="T82" fmla="*/ 58 w 133"/>
              <a:gd name="T83" fmla="*/ 15 h 155"/>
              <a:gd name="T84" fmla="*/ 57 w 133"/>
              <a:gd name="T85" fmla="*/ 21 h 155"/>
              <a:gd name="T86" fmla="*/ 85 w 133"/>
              <a:gd name="T87" fmla="*/ 21 h 155"/>
              <a:gd name="T88" fmla="*/ 86 w 133"/>
              <a:gd name="T89" fmla="*/ 20 h 155"/>
              <a:gd name="T90" fmla="*/ 87 w 133"/>
              <a:gd name="T91" fmla="*/ 18 h 155"/>
              <a:gd name="T92" fmla="*/ 130 w 133"/>
              <a:gd name="T93" fmla="*/ 9 h 155"/>
              <a:gd name="T94" fmla="*/ 130 w 133"/>
              <a:gd name="T95" fmla="*/ 9 h 155"/>
              <a:gd name="T96" fmla="*/ 132 w 133"/>
              <a:gd name="T97" fmla="*/ 10 h 155"/>
              <a:gd name="T98" fmla="*/ 133 w 133"/>
              <a:gd name="T99" fmla="*/ 12 h 155"/>
              <a:gd name="T100" fmla="*/ 47 w 133"/>
              <a:gd name="T101" fmla="*/ 20 h 155"/>
              <a:gd name="T102" fmla="*/ 49 w 133"/>
              <a:gd name="T103" fmla="*/ 15 h 155"/>
              <a:gd name="T104" fmla="*/ 47 w 133"/>
              <a:gd name="T105" fmla="*/ 11 h 155"/>
              <a:gd name="T106" fmla="*/ 43 w 133"/>
              <a:gd name="T107" fmla="*/ 9 h 155"/>
              <a:gd name="T108" fmla="*/ 38 w 133"/>
              <a:gd name="T109" fmla="*/ 11 h 155"/>
              <a:gd name="T110" fmla="*/ 37 w 133"/>
              <a:gd name="T111" fmla="*/ 15 h 155"/>
              <a:gd name="T112" fmla="*/ 38 w 133"/>
              <a:gd name="T113" fmla="*/ 20 h 155"/>
              <a:gd name="T114" fmla="*/ 43 w 133"/>
              <a:gd name="T115" fmla="*/ 21 h 155"/>
              <a:gd name="T116" fmla="*/ 47 w 133"/>
              <a:gd name="T117" fmla="*/ 2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3" h="155">
                <a:moveTo>
                  <a:pt x="133" y="12"/>
                </a:moveTo>
                <a:cubicBezTo>
                  <a:pt x="133" y="43"/>
                  <a:pt x="133" y="43"/>
                  <a:pt x="133" y="43"/>
                </a:cubicBezTo>
                <a:cubicBezTo>
                  <a:pt x="133" y="44"/>
                  <a:pt x="133" y="44"/>
                  <a:pt x="132" y="45"/>
                </a:cubicBezTo>
                <a:cubicBezTo>
                  <a:pt x="132" y="45"/>
                  <a:pt x="131" y="46"/>
                  <a:pt x="130" y="46"/>
                </a:cubicBezTo>
                <a:cubicBezTo>
                  <a:pt x="130" y="46"/>
                  <a:pt x="130" y="46"/>
                  <a:pt x="130" y="46"/>
                </a:cubicBezTo>
                <a:cubicBezTo>
                  <a:pt x="87" y="36"/>
                  <a:pt x="87" y="36"/>
                  <a:pt x="87" y="36"/>
                </a:cubicBezTo>
                <a:cubicBezTo>
                  <a:pt x="87" y="36"/>
                  <a:pt x="86" y="36"/>
                  <a:pt x="86" y="35"/>
                </a:cubicBezTo>
                <a:cubicBezTo>
                  <a:pt x="85" y="35"/>
                  <a:pt x="85" y="34"/>
                  <a:pt x="85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43"/>
                  <a:pt x="61" y="43"/>
                  <a:pt x="61" y="43"/>
                </a:cubicBezTo>
                <a:cubicBezTo>
                  <a:pt x="68" y="45"/>
                  <a:pt x="74" y="48"/>
                  <a:pt x="78" y="54"/>
                </a:cubicBezTo>
                <a:cubicBezTo>
                  <a:pt x="83" y="59"/>
                  <a:pt x="85" y="66"/>
                  <a:pt x="85" y="73"/>
                </a:cubicBezTo>
                <a:cubicBezTo>
                  <a:pt x="85" y="148"/>
                  <a:pt x="85" y="148"/>
                  <a:pt x="85" y="148"/>
                </a:cubicBezTo>
                <a:cubicBezTo>
                  <a:pt x="85" y="150"/>
                  <a:pt x="84" y="152"/>
                  <a:pt x="83" y="153"/>
                </a:cubicBezTo>
                <a:cubicBezTo>
                  <a:pt x="82" y="154"/>
                  <a:pt x="81" y="155"/>
                  <a:pt x="79" y="155"/>
                </a:cubicBezTo>
                <a:cubicBezTo>
                  <a:pt x="31" y="155"/>
                  <a:pt x="31" y="155"/>
                  <a:pt x="31" y="155"/>
                </a:cubicBezTo>
                <a:cubicBezTo>
                  <a:pt x="29" y="155"/>
                  <a:pt x="28" y="154"/>
                  <a:pt x="26" y="153"/>
                </a:cubicBezTo>
                <a:cubicBezTo>
                  <a:pt x="25" y="152"/>
                  <a:pt x="25" y="150"/>
                  <a:pt x="25" y="148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66"/>
                  <a:pt x="27" y="60"/>
                  <a:pt x="30" y="55"/>
                </a:cubicBezTo>
                <a:cubicBezTo>
                  <a:pt x="34" y="50"/>
                  <a:pt x="40" y="46"/>
                  <a:pt x="46" y="44"/>
                </a:cubicBezTo>
                <a:cubicBezTo>
                  <a:pt x="46" y="34"/>
                  <a:pt x="46" y="34"/>
                  <a:pt x="46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39" y="34"/>
                  <a:pt x="35" y="34"/>
                  <a:pt x="32" y="36"/>
                </a:cubicBezTo>
                <a:cubicBezTo>
                  <a:pt x="28" y="37"/>
                  <a:pt x="25" y="39"/>
                  <a:pt x="23" y="41"/>
                </a:cubicBezTo>
                <a:cubicBezTo>
                  <a:pt x="21" y="43"/>
                  <a:pt x="19" y="45"/>
                  <a:pt x="17" y="47"/>
                </a:cubicBezTo>
                <a:cubicBezTo>
                  <a:pt x="15" y="49"/>
                  <a:pt x="14" y="51"/>
                  <a:pt x="13" y="52"/>
                </a:cubicBezTo>
                <a:cubicBezTo>
                  <a:pt x="12" y="53"/>
                  <a:pt x="12" y="54"/>
                  <a:pt x="12" y="54"/>
                </a:cubicBezTo>
                <a:cubicBezTo>
                  <a:pt x="11" y="57"/>
                  <a:pt x="9" y="58"/>
                  <a:pt x="6" y="58"/>
                </a:cubicBezTo>
                <a:cubicBezTo>
                  <a:pt x="5" y="58"/>
                  <a:pt x="4" y="57"/>
                  <a:pt x="4" y="57"/>
                </a:cubicBezTo>
                <a:cubicBezTo>
                  <a:pt x="2" y="56"/>
                  <a:pt x="1" y="55"/>
                  <a:pt x="1" y="54"/>
                </a:cubicBezTo>
                <a:cubicBezTo>
                  <a:pt x="0" y="52"/>
                  <a:pt x="0" y="50"/>
                  <a:pt x="1" y="49"/>
                </a:cubicBezTo>
                <a:cubicBezTo>
                  <a:pt x="1" y="48"/>
                  <a:pt x="2" y="47"/>
                  <a:pt x="2" y="46"/>
                </a:cubicBezTo>
                <a:cubicBezTo>
                  <a:pt x="3" y="45"/>
                  <a:pt x="4" y="44"/>
                  <a:pt x="6" y="41"/>
                </a:cubicBezTo>
                <a:cubicBezTo>
                  <a:pt x="8" y="39"/>
                  <a:pt x="10" y="37"/>
                  <a:pt x="12" y="35"/>
                </a:cubicBezTo>
                <a:cubicBezTo>
                  <a:pt x="14" y="33"/>
                  <a:pt x="16" y="31"/>
                  <a:pt x="20" y="28"/>
                </a:cubicBezTo>
                <a:cubicBezTo>
                  <a:pt x="23" y="26"/>
                  <a:pt x="26" y="25"/>
                  <a:pt x="30" y="23"/>
                </a:cubicBezTo>
                <a:cubicBezTo>
                  <a:pt x="28" y="21"/>
                  <a:pt x="28" y="18"/>
                  <a:pt x="28" y="15"/>
                </a:cubicBezTo>
                <a:cubicBezTo>
                  <a:pt x="28" y="11"/>
                  <a:pt x="29" y="8"/>
                  <a:pt x="32" y="5"/>
                </a:cubicBezTo>
                <a:cubicBezTo>
                  <a:pt x="35" y="2"/>
                  <a:pt x="39" y="0"/>
                  <a:pt x="43" y="0"/>
                </a:cubicBezTo>
                <a:cubicBezTo>
                  <a:pt x="47" y="0"/>
                  <a:pt x="50" y="2"/>
                  <a:pt x="53" y="5"/>
                </a:cubicBezTo>
                <a:cubicBezTo>
                  <a:pt x="56" y="8"/>
                  <a:pt x="58" y="11"/>
                  <a:pt x="58" y="15"/>
                </a:cubicBezTo>
                <a:cubicBezTo>
                  <a:pt x="58" y="17"/>
                  <a:pt x="57" y="19"/>
                  <a:pt x="57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5" y="21"/>
                  <a:pt x="85" y="20"/>
                  <a:pt x="86" y="20"/>
                </a:cubicBezTo>
                <a:cubicBezTo>
                  <a:pt x="86" y="19"/>
                  <a:pt x="87" y="19"/>
                  <a:pt x="87" y="18"/>
                </a:cubicBezTo>
                <a:cubicBezTo>
                  <a:pt x="130" y="9"/>
                  <a:pt x="130" y="9"/>
                  <a:pt x="130" y="9"/>
                </a:cubicBezTo>
                <a:cubicBezTo>
                  <a:pt x="130" y="9"/>
                  <a:pt x="130" y="9"/>
                  <a:pt x="130" y="9"/>
                </a:cubicBezTo>
                <a:cubicBezTo>
                  <a:pt x="131" y="9"/>
                  <a:pt x="132" y="10"/>
                  <a:pt x="132" y="10"/>
                </a:cubicBezTo>
                <a:cubicBezTo>
                  <a:pt x="133" y="11"/>
                  <a:pt x="133" y="11"/>
                  <a:pt x="133" y="12"/>
                </a:cubicBezTo>
                <a:close/>
                <a:moveTo>
                  <a:pt x="47" y="20"/>
                </a:moveTo>
                <a:cubicBezTo>
                  <a:pt x="48" y="18"/>
                  <a:pt x="49" y="17"/>
                  <a:pt x="49" y="15"/>
                </a:cubicBezTo>
                <a:cubicBezTo>
                  <a:pt x="49" y="14"/>
                  <a:pt x="48" y="12"/>
                  <a:pt x="47" y="11"/>
                </a:cubicBezTo>
                <a:cubicBezTo>
                  <a:pt x="46" y="10"/>
                  <a:pt x="44" y="9"/>
                  <a:pt x="43" y="9"/>
                </a:cubicBezTo>
                <a:cubicBezTo>
                  <a:pt x="41" y="9"/>
                  <a:pt x="40" y="10"/>
                  <a:pt x="38" y="11"/>
                </a:cubicBezTo>
                <a:cubicBezTo>
                  <a:pt x="37" y="12"/>
                  <a:pt x="37" y="14"/>
                  <a:pt x="37" y="15"/>
                </a:cubicBezTo>
                <a:cubicBezTo>
                  <a:pt x="37" y="17"/>
                  <a:pt x="37" y="18"/>
                  <a:pt x="38" y="20"/>
                </a:cubicBezTo>
                <a:cubicBezTo>
                  <a:pt x="40" y="21"/>
                  <a:pt x="41" y="21"/>
                  <a:pt x="43" y="21"/>
                </a:cubicBezTo>
                <a:cubicBezTo>
                  <a:pt x="44" y="21"/>
                  <a:pt x="46" y="21"/>
                  <a:pt x="47" y="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78" name="Freeform 281">
            <a:extLst>
              <a:ext uri="{FF2B5EF4-FFF2-40B4-BE49-F238E27FC236}">
                <a16:creationId xmlns:a16="http://schemas.microsoft.com/office/drawing/2014/main" id="{365BEE27-A639-47C1-B3F6-A4611BF43241}"/>
              </a:ext>
            </a:extLst>
          </p:cNvPr>
          <p:cNvSpPr>
            <a:spLocks noEditPoints="1"/>
          </p:cNvSpPr>
          <p:nvPr/>
        </p:nvSpPr>
        <p:spPr bwMode="auto">
          <a:xfrm>
            <a:off x="1465154" y="5652430"/>
            <a:ext cx="372437" cy="372437"/>
          </a:xfrm>
          <a:custGeom>
            <a:avLst/>
            <a:gdLst>
              <a:gd name="T0" fmla="*/ 155 w 155"/>
              <a:gd name="T1" fmla="*/ 3 h 155"/>
              <a:gd name="T2" fmla="*/ 148 w 155"/>
              <a:gd name="T3" fmla="*/ 44 h 155"/>
              <a:gd name="T4" fmla="*/ 124 w 155"/>
              <a:gd name="T5" fmla="*/ 78 h 155"/>
              <a:gd name="T6" fmla="*/ 105 w 155"/>
              <a:gd name="T7" fmla="*/ 95 h 155"/>
              <a:gd name="T8" fmla="*/ 103 w 155"/>
              <a:gd name="T9" fmla="*/ 131 h 155"/>
              <a:gd name="T10" fmla="*/ 102 w 155"/>
              <a:gd name="T11" fmla="*/ 133 h 155"/>
              <a:gd name="T12" fmla="*/ 66 w 155"/>
              <a:gd name="T13" fmla="*/ 154 h 155"/>
              <a:gd name="T14" fmla="*/ 64 w 155"/>
              <a:gd name="T15" fmla="*/ 155 h 155"/>
              <a:gd name="T16" fmla="*/ 62 w 155"/>
              <a:gd name="T17" fmla="*/ 154 h 155"/>
              <a:gd name="T18" fmla="*/ 56 w 155"/>
              <a:gd name="T19" fmla="*/ 148 h 155"/>
              <a:gd name="T20" fmla="*/ 55 w 155"/>
              <a:gd name="T21" fmla="*/ 145 h 155"/>
              <a:gd name="T22" fmla="*/ 63 w 155"/>
              <a:gd name="T23" fmla="*/ 119 h 155"/>
              <a:gd name="T24" fmla="*/ 37 w 155"/>
              <a:gd name="T25" fmla="*/ 92 h 155"/>
              <a:gd name="T26" fmla="*/ 10 w 155"/>
              <a:gd name="T27" fmla="*/ 100 h 155"/>
              <a:gd name="T28" fmla="*/ 10 w 155"/>
              <a:gd name="T29" fmla="*/ 100 h 155"/>
              <a:gd name="T30" fmla="*/ 7 w 155"/>
              <a:gd name="T31" fmla="*/ 99 h 155"/>
              <a:gd name="T32" fmla="*/ 1 w 155"/>
              <a:gd name="T33" fmla="*/ 93 h 155"/>
              <a:gd name="T34" fmla="*/ 1 w 155"/>
              <a:gd name="T35" fmla="*/ 90 h 155"/>
              <a:gd name="T36" fmla="*/ 22 w 155"/>
              <a:gd name="T37" fmla="*/ 53 h 155"/>
              <a:gd name="T38" fmla="*/ 25 w 155"/>
              <a:gd name="T39" fmla="*/ 52 h 155"/>
              <a:gd name="T40" fmla="*/ 60 w 155"/>
              <a:gd name="T41" fmla="*/ 50 h 155"/>
              <a:gd name="T42" fmla="*/ 77 w 155"/>
              <a:gd name="T43" fmla="*/ 31 h 155"/>
              <a:gd name="T44" fmla="*/ 111 w 155"/>
              <a:gd name="T45" fmla="*/ 7 h 155"/>
              <a:gd name="T46" fmla="*/ 152 w 155"/>
              <a:gd name="T47" fmla="*/ 0 h 155"/>
              <a:gd name="T48" fmla="*/ 154 w 155"/>
              <a:gd name="T49" fmla="*/ 1 h 155"/>
              <a:gd name="T50" fmla="*/ 155 w 155"/>
              <a:gd name="T51" fmla="*/ 3 h 155"/>
              <a:gd name="T52" fmla="*/ 131 w 155"/>
              <a:gd name="T53" fmla="*/ 37 h 155"/>
              <a:gd name="T54" fmla="*/ 134 w 155"/>
              <a:gd name="T55" fmla="*/ 31 h 155"/>
              <a:gd name="T56" fmla="*/ 131 w 155"/>
              <a:gd name="T57" fmla="*/ 24 h 155"/>
              <a:gd name="T58" fmla="*/ 125 w 155"/>
              <a:gd name="T59" fmla="*/ 21 h 155"/>
              <a:gd name="T60" fmla="*/ 118 w 155"/>
              <a:gd name="T61" fmla="*/ 24 h 155"/>
              <a:gd name="T62" fmla="*/ 115 w 155"/>
              <a:gd name="T63" fmla="*/ 31 h 155"/>
              <a:gd name="T64" fmla="*/ 118 w 155"/>
              <a:gd name="T65" fmla="*/ 37 h 155"/>
              <a:gd name="T66" fmla="*/ 125 w 155"/>
              <a:gd name="T67" fmla="*/ 40 h 155"/>
              <a:gd name="T68" fmla="*/ 131 w 155"/>
              <a:gd name="T69" fmla="*/ 37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5" h="155">
                <a:moveTo>
                  <a:pt x="155" y="3"/>
                </a:moveTo>
                <a:cubicBezTo>
                  <a:pt x="155" y="19"/>
                  <a:pt x="152" y="33"/>
                  <a:pt x="148" y="44"/>
                </a:cubicBezTo>
                <a:cubicBezTo>
                  <a:pt x="143" y="55"/>
                  <a:pt x="135" y="67"/>
                  <a:pt x="124" y="78"/>
                </a:cubicBezTo>
                <a:cubicBezTo>
                  <a:pt x="119" y="83"/>
                  <a:pt x="112" y="89"/>
                  <a:pt x="105" y="95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32"/>
                  <a:pt x="103" y="132"/>
                  <a:pt x="102" y="133"/>
                </a:cubicBezTo>
                <a:cubicBezTo>
                  <a:pt x="66" y="154"/>
                  <a:pt x="66" y="154"/>
                  <a:pt x="66" y="154"/>
                </a:cubicBezTo>
                <a:cubicBezTo>
                  <a:pt x="65" y="154"/>
                  <a:pt x="65" y="155"/>
                  <a:pt x="64" y="155"/>
                </a:cubicBezTo>
                <a:cubicBezTo>
                  <a:pt x="63" y="155"/>
                  <a:pt x="63" y="154"/>
                  <a:pt x="62" y="154"/>
                </a:cubicBezTo>
                <a:cubicBezTo>
                  <a:pt x="56" y="148"/>
                  <a:pt x="56" y="148"/>
                  <a:pt x="56" y="148"/>
                </a:cubicBezTo>
                <a:cubicBezTo>
                  <a:pt x="55" y="147"/>
                  <a:pt x="55" y="146"/>
                  <a:pt x="55" y="145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37" y="92"/>
                  <a:pt x="37" y="92"/>
                  <a:pt x="37" y="92"/>
                </a:cubicBezTo>
                <a:cubicBezTo>
                  <a:pt x="10" y="100"/>
                  <a:pt x="10" y="100"/>
                  <a:pt x="10" y="100"/>
                </a:cubicBezTo>
                <a:cubicBezTo>
                  <a:pt x="10" y="100"/>
                  <a:pt x="10" y="100"/>
                  <a:pt x="10" y="100"/>
                </a:cubicBezTo>
                <a:cubicBezTo>
                  <a:pt x="9" y="100"/>
                  <a:pt x="8" y="100"/>
                  <a:pt x="7" y="99"/>
                </a:cubicBezTo>
                <a:cubicBezTo>
                  <a:pt x="1" y="93"/>
                  <a:pt x="1" y="93"/>
                  <a:pt x="1" y="93"/>
                </a:cubicBezTo>
                <a:cubicBezTo>
                  <a:pt x="0" y="92"/>
                  <a:pt x="0" y="91"/>
                  <a:pt x="1" y="90"/>
                </a:cubicBezTo>
                <a:cubicBezTo>
                  <a:pt x="22" y="53"/>
                  <a:pt x="22" y="53"/>
                  <a:pt x="22" y="53"/>
                </a:cubicBezTo>
                <a:cubicBezTo>
                  <a:pt x="23" y="52"/>
                  <a:pt x="24" y="52"/>
                  <a:pt x="25" y="52"/>
                </a:cubicBezTo>
                <a:cubicBezTo>
                  <a:pt x="60" y="50"/>
                  <a:pt x="60" y="50"/>
                  <a:pt x="60" y="50"/>
                </a:cubicBezTo>
                <a:cubicBezTo>
                  <a:pt x="66" y="43"/>
                  <a:pt x="72" y="37"/>
                  <a:pt x="77" y="31"/>
                </a:cubicBezTo>
                <a:cubicBezTo>
                  <a:pt x="89" y="20"/>
                  <a:pt x="100" y="11"/>
                  <a:pt x="111" y="7"/>
                </a:cubicBezTo>
                <a:cubicBezTo>
                  <a:pt x="122" y="3"/>
                  <a:pt x="135" y="0"/>
                  <a:pt x="152" y="0"/>
                </a:cubicBezTo>
                <a:cubicBezTo>
                  <a:pt x="152" y="0"/>
                  <a:pt x="153" y="1"/>
                  <a:pt x="154" y="1"/>
                </a:cubicBezTo>
                <a:cubicBezTo>
                  <a:pt x="154" y="2"/>
                  <a:pt x="155" y="3"/>
                  <a:pt x="155" y="3"/>
                </a:cubicBezTo>
                <a:close/>
                <a:moveTo>
                  <a:pt x="131" y="37"/>
                </a:moveTo>
                <a:cubicBezTo>
                  <a:pt x="133" y="35"/>
                  <a:pt x="134" y="33"/>
                  <a:pt x="134" y="31"/>
                </a:cubicBezTo>
                <a:cubicBezTo>
                  <a:pt x="134" y="28"/>
                  <a:pt x="133" y="26"/>
                  <a:pt x="131" y="24"/>
                </a:cubicBezTo>
                <a:cubicBezTo>
                  <a:pt x="129" y="22"/>
                  <a:pt x="127" y="21"/>
                  <a:pt x="125" y="21"/>
                </a:cubicBezTo>
                <a:cubicBezTo>
                  <a:pt x="122" y="21"/>
                  <a:pt x="120" y="22"/>
                  <a:pt x="118" y="24"/>
                </a:cubicBezTo>
                <a:cubicBezTo>
                  <a:pt x="116" y="26"/>
                  <a:pt x="115" y="28"/>
                  <a:pt x="115" y="31"/>
                </a:cubicBezTo>
                <a:cubicBezTo>
                  <a:pt x="115" y="33"/>
                  <a:pt x="116" y="35"/>
                  <a:pt x="118" y="37"/>
                </a:cubicBezTo>
                <a:cubicBezTo>
                  <a:pt x="120" y="39"/>
                  <a:pt x="122" y="40"/>
                  <a:pt x="125" y="40"/>
                </a:cubicBezTo>
                <a:cubicBezTo>
                  <a:pt x="127" y="40"/>
                  <a:pt x="129" y="39"/>
                  <a:pt x="131" y="3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79" name="Freeform 282">
            <a:extLst>
              <a:ext uri="{FF2B5EF4-FFF2-40B4-BE49-F238E27FC236}">
                <a16:creationId xmlns:a16="http://schemas.microsoft.com/office/drawing/2014/main" id="{0F1AF024-89C7-42DB-8223-DC67AF384B1C}"/>
              </a:ext>
            </a:extLst>
          </p:cNvPr>
          <p:cNvSpPr/>
          <p:nvPr/>
        </p:nvSpPr>
        <p:spPr bwMode="auto">
          <a:xfrm>
            <a:off x="1938832" y="5681361"/>
            <a:ext cx="397746" cy="289269"/>
          </a:xfrm>
          <a:custGeom>
            <a:avLst/>
            <a:gdLst>
              <a:gd name="T0" fmla="*/ 165 w 166"/>
              <a:gd name="T1" fmla="*/ 49 h 121"/>
              <a:gd name="T2" fmla="*/ 149 w 166"/>
              <a:gd name="T3" fmla="*/ 121 h 121"/>
              <a:gd name="T4" fmla="*/ 118 w 166"/>
              <a:gd name="T5" fmla="*/ 121 h 121"/>
              <a:gd name="T6" fmla="*/ 135 w 166"/>
              <a:gd name="T7" fmla="*/ 43 h 121"/>
              <a:gd name="T8" fmla="*/ 133 w 166"/>
              <a:gd name="T9" fmla="*/ 34 h 121"/>
              <a:gd name="T10" fmla="*/ 125 w 166"/>
              <a:gd name="T11" fmla="*/ 31 h 121"/>
              <a:gd name="T12" fmla="*/ 109 w 166"/>
              <a:gd name="T13" fmla="*/ 31 h 121"/>
              <a:gd name="T14" fmla="*/ 90 w 166"/>
              <a:gd name="T15" fmla="*/ 121 h 121"/>
              <a:gd name="T16" fmla="*/ 59 w 166"/>
              <a:gd name="T17" fmla="*/ 121 h 121"/>
              <a:gd name="T18" fmla="*/ 78 w 166"/>
              <a:gd name="T19" fmla="*/ 31 h 121"/>
              <a:gd name="T20" fmla="*/ 51 w 166"/>
              <a:gd name="T21" fmla="*/ 31 h 121"/>
              <a:gd name="T22" fmla="*/ 31 w 166"/>
              <a:gd name="T23" fmla="*/ 121 h 121"/>
              <a:gd name="T24" fmla="*/ 0 w 166"/>
              <a:gd name="T25" fmla="*/ 121 h 121"/>
              <a:gd name="T26" fmla="*/ 19 w 166"/>
              <a:gd name="T27" fmla="*/ 31 h 121"/>
              <a:gd name="T28" fmla="*/ 5 w 166"/>
              <a:gd name="T29" fmla="*/ 0 h 121"/>
              <a:gd name="T30" fmla="*/ 125 w 166"/>
              <a:gd name="T31" fmla="*/ 0 h 121"/>
              <a:gd name="T32" fmla="*/ 143 w 166"/>
              <a:gd name="T33" fmla="*/ 4 h 121"/>
              <a:gd name="T34" fmla="*/ 157 w 166"/>
              <a:gd name="T35" fmla="*/ 15 h 121"/>
              <a:gd name="T36" fmla="*/ 165 w 166"/>
              <a:gd name="T37" fmla="*/ 31 h 121"/>
              <a:gd name="T38" fmla="*/ 165 w 166"/>
              <a:gd name="T39" fmla="*/ 49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6" h="121">
                <a:moveTo>
                  <a:pt x="165" y="49"/>
                </a:moveTo>
                <a:cubicBezTo>
                  <a:pt x="149" y="121"/>
                  <a:pt x="149" y="121"/>
                  <a:pt x="149" y="121"/>
                </a:cubicBezTo>
                <a:cubicBezTo>
                  <a:pt x="118" y="121"/>
                  <a:pt x="118" y="121"/>
                  <a:pt x="118" y="121"/>
                </a:cubicBezTo>
                <a:cubicBezTo>
                  <a:pt x="135" y="43"/>
                  <a:pt x="135" y="43"/>
                  <a:pt x="135" y="43"/>
                </a:cubicBezTo>
                <a:cubicBezTo>
                  <a:pt x="135" y="39"/>
                  <a:pt x="135" y="36"/>
                  <a:pt x="133" y="34"/>
                </a:cubicBezTo>
                <a:cubicBezTo>
                  <a:pt x="132" y="32"/>
                  <a:pt x="129" y="31"/>
                  <a:pt x="125" y="31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78" y="31"/>
                  <a:pt x="78" y="31"/>
                  <a:pt x="78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19" y="31"/>
                  <a:pt x="19" y="31"/>
                  <a:pt x="19" y="31"/>
                </a:cubicBezTo>
                <a:cubicBezTo>
                  <a:pt x="5" y="0"/>
                  <a:pt x="5" y="0"/>
                  <a:pt x="5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32" y="0"/>
                  <a:pt x="138" y="2"/>
                  <a:pt x="143" y="4"/>
                </a:cubicBezTo>
                <a:cubicBezTo>
                  <a:pt x="149" y="7"/>
                  <a:pt x="154" y="10"/>
                  <a:pt x="157" y="15"/>
                </a:cubicBezTo>
                <a:cubicBezTo>
                  <a:pt x="161" y="20"/>
                  <a:pt x="164" y="25"/>
                  <a:pt x="165" y="31"/>
                </a:cubicBezTo>
                <a:cubicBezTo>
                  <a:pt x="166" y="37"/>
                  <a:pt x="166" y="43"/>
                  <a:pt x="165" y="4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80" name="Freeform 283">
            <a:extLst>
              <a:ext uri="{FF2B5EF4-FFF2-40B4-BE49-F238E27FC236}">
                <a16:creationId xmlns:a16="http://schemas.microsoft.com/office/drawing/2014/main" id="{234C6947-9330-4202-9918-EEF8F9E1E530}"/>
              </a:ext>
            </a:extLst>
          </p:cNvPr>
          <p:cNvSpPr>
            <a:spLocks noEditPoints="1"/>
          </p:cNvSpPr>
          <p:nvPr/>
        </p:nvSpPr>
        <p:spPr bwMode="auto">
          <a:xfrm>
            <a:off x="2448669" y="5652430"/>
            <a:ext cx="350740" cy="350740"/>
          </a:xfrm>
          <a:custGeom>
            <a:avLst/>
            <a:gdLst>
              <a:gd name="T0" fmla="*/ 136 w 146"/>
              <a:gd name="T1" fmla="*/ 36 h 146"/>
              <a:gd name="T2" fmla="*/ 146 w 146"/>
              <a:gd name="T3" fmla="*/ 73 h 146"/>
              <a:gd name="T4" fmla="*/ 136 w 146"/>
              <a:gd name="T5" fmla="*/ 109 h 146"/>
              <a:gd name="T6" fmla="*/ 109 w 146"/>
              <a:gd name="T7" fmla="*/ 136 h 146"/>
              <a:gd name="T8" fmla="*/ 73 w 146"/>
              <a:gd name="T9" fmla="*/ 146 h 146"/>
              <a:gd name="T10" fmla="*/ 37 w 146"/>
              <a:gd name="T11" fmla="*/ 136 h 146"/>
              <a:gd name="T12" fmla="*/ 10 w 146"/>
              <a:gd name="T13" fmla="*/ 109 h 146"/>
              <a:gd name="T14" fmla="*/ 0 w 146"/>
              <a:gd name="T15" fmla="*/ 73 h 146"/>
              <a:gd name="T16" fmla="*/ 10 w 146"/>
              <a:gd name="T17" fmla="*/ 36 h 146"/>
              <a:gd name="T18" fmla="*/ 37 w 146"/>
              <a:gd name="T19" fmla="*/ 10 h 146"/>
              <a:gd name="T20" fmla="*/ 73 w 146"/>
              <a:gd name="T21" fmla="*/ 0 h 146"/>
              <a:gd name="T22" fmla="*/ 109 w 146"/>
              <a:gd name="T23" fmla="*/ 10 h 146"/>
              <a:gd name="T24" fmla="*/ 136 w 146"/>
              <a:gd name="T25" fmla="*/ 36 h 146"/>
              <a:gd name="T26" fmla="*/ 86 w 146"/>
              <a:gd name="T27" fmla="*/ 120 h 146"/>
              <a:gd name="T28" fmla="*/ 96 w 146"/>
              <a:gd name="T29" fmla="*/ 110 h 146"/>
              <a:gd name="T30" fmla="*/ 98 w 146"/>
              <a:gd name="T31" fmla="*/ 106 h 146"/>
              <a:gd name="T32" fmla="*/ 96 w 146"/>
              <a:gd name="T33" fmla="*/ 102 h 146"/>
              <a:gd name="T34" fmla="*/ 67 w 146"/>
              <a:gd name="T35" fmla="*/ 73 h 146"/>
              <a:gd name="T36" fmla="*/ 96 w 146"/>
              <a:gd name="T37" fmla="*/ 44 h 146"/>
              <a:gd name="T38" fmla="*/ 98 w 146"/>
              <a:gd name="T39" fmla="*/ 40 h 146"/>
              <a:gd name="T40" fmla="*/ 96 w 146"/>
              <a:gd name="T41" fmla="*/ 35 h 146"/>
              <a:gd name="T42" fmla="*/ 86 w 146"/>
              <a:gd name="T43" fmla="*/ 26 h 146"/>
              <a:gd name="T44" fmla="*/ 82 w 146"/>
              <a:gd name="T45" fmla="*/ 24 h 146"/>
              <a:gd name="T46" fmla="*/ 78 w 146"/>
              <a:gd name="T47" fmla="*/ 26 h 146"/>
              <a:gd name="T48" fmla="*/ 35 w 146"/>
              <a:gd name="T49" fmla="*/ 69 h 146"/>
              <a:gd name="T50" fmla="*/ 33 w 146"/>
              <a:gd name="T51" fmla="*/ 73 h 146"/>
              <a:gd name="T52" fmla="*/ 35 w 146"/>
              <a:gd name="T53" fmla="*/ 77 h 146"/>
              <a:gd name="T54" fmla="*/ 78 w 146"/>
              <a:gd name="T55" fmla="*/ 120 h 146"/>
              <a:gd name="T56" fmla="*/ 82 w 146"/>
              <a:gd name="T57" fmla="*/ 122 h 146"/>
              <a:gd name="T58" fmla="*/ 86 w 146"/>
              <a:gd name="T59" fmla="*/ 12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6" h="146">
                <a:moveTo>
                  <a:pt x="136" y="36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0"/>
                  <a:pt x="121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5" y="129"/>
                  <a:pt x="17" y="120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5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1" y="17"/>
                  <a:pt x="129" y="25"/>
                  <a:pt x="136" y="36"/>
                </a:cubicBezTo>
                <a:close/>
                <a:moveTo>
                  <a:pt x="86" y="120"/>
                </a:moveTo>
                <a:cubicBezTo>
                  <a:pt x="96" y="110"/>
                  <a:pt x="96" y="110"/>
                  <a:pt x="96" y="110"/>
                </a:cubicBezTo>
                <a:cubicBezTo>
                  <a:pt x="97" y="109"/>
                  <a:pt x="98" y="108"/>
                  <a:pt x="98" y="106"/>
                </a:cubicBezTo>
                <a:cubicBezTo>
                  <a:pt x="98" y="105"/>
                  <a:pt x="97" y="103"/>
                  <a:pt x="96" y="102"/>
                </a:cubicBezTo>
                <a:cubicBezTo>
                  <a:pt x="67" y="73"/>
                  <a:pt x="67" y="73"/>
                  <a:pt x="67" y="73"/>
                </a:cubicBezTo>
                <a:cubicBezTo>
                  <a:pt x="96" y="44"/>
                  <a:pt x="96" y="44"/>
                  <a:pt x="96" y="44"/>
                </a:cubicBezTo>
                <a:cubicBezTo>
                  <a:pt x="97" y="43"/>
                  <a:pt x="98" y="41"/>
                  <a:pt x="98" y="40"/>
                </a:cubicBezTo>
                <a:cubicBezTo>
                  <a:pt x="98" y="38"/>
                  <a:pt x="97" y="37"/>
                  <a:pt x="96" y="35"/>
                </a:cubicBezTo>
                <a:cubicBezTo>
                  <a:pt x="86" y="26"/>
                  <a:pt x="86" y="26"/>
                  <a:pt x="86" y="26"/>
                </a:cubicBezTo>
                <a:cubicBezTo>
                  <a:pt x="85" y="25"/>
                  <a:pt x="84" y="24"/>
                  <a:pt x="82" y="24"/>
                </a:cubicBezTo>
                <a:cubicBezTo>
                  <a:pt x="80" y="24"/>
                  <a:pt x="79" y="25"/>
                  <a:pt x="78" y="26"/>
                </a:cubicBezTo>
                <a:cubicBezTo>
                  <a:pt x="35" y="69"/>
                  <a:pt x="35" y="69"/>
                  <a:pt x="35" y="69"/>
                </a:cubicBezTo>
                <a:cubicBezTo>
                  <a:pt x="34" y="70"/>
                  <a:pt x="33" y="71"/>
                  <a:pt x="33" y="73"/>
                </a:cubicBezTo>
                <a:cubicBezTo>
                  <a:pt x="33" y="75"/>
                  <a:pt x="34" y="76"/>
                  <a:pt x="35" y="77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9" y="121"/>
                  <a:pt x="80" y="122"/>
                  <a:pt x="82" y="122"/>
                </a:cubicBezTo>
                <a:cubicBezTo>
                  <a:pt x="84" y="122"/>
                  <a:pt x="85" y="121"/>
                  <a:pt x="86" y="1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81" name="Freeform 284">
            <a:extLst>
              <a:ext uri="{FF2B5EF4-FFF2-40B4-BE49-F238E27FC236}">
                <a16:creationId xmlns:a16="http://schemas.microsoft.com/office/drawing/2014/main" id="{FF12412B-6FCB-42BE-9AEC-133E9ECBDC17}"/>
              </a:ext>
            </a:extLst>
          </p:cNvPr>
          <p:cNvSpPr>
            <a:spLocks noEditPoints="1"/>
          </p:cNvSpPr>
          <p:nvPr/>
        </p:nvSpPr>
        <p:spPr bwMode="auto">
          <a:xfrm>
            <a:off x="2900652" y="5652430"/>
            <a:ext cx="347122" cy="350740"/>
          </a:xfrm>
          <a:custGeom>
            <a:avLst/>
            <a:gdLst>
              <a:gd name="T0" fmla="*/ 135 w 145"/>
              <a:gd name="T1" fmla="*/ 36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2 w 145"/>
              <a:gd name="T9" fmla="*/ 146 h 146"/>
              <a:gd name="T10" fmla="*/ 36 w 145"/>
              <a:gd name="T11" fmla="*/ 136 h 146"/>
              <a:gd name="T12" fmla="*/ 9 w 145"/>
              <a:gd name="T13" fmla="*/ 109 h 146"/>
              <a:gd name="T14" fmla="*/ 0 w 145"/>
              <a:gd name="T15" fmla="*/ 73 h 146"/>
              <a:gd name="T16" fmla="*/ 9 w 145"/>
              <a:gd name="T17" fmla="*/ 36 h 146"/>
              <a:gd name="T18" fmla="*/ 36 w 145"/>
              <a:gd name="T19" fmla="*/ 10 h 146"/>
              <a:gd name="T20" fmla="*/ 72 w 145"/>
              <a:gd name="T21" fmla="*/ 0 h 146"/>
              <a:gd name="T22" fmla="*/ 109 w 145"/>
              <a:gd name="T23" fmla="*/ 10 h 146"/>
              <a:gd name="T24" fmla="*/ 135 w 145"/>
              <a:gd name="T25" fmla="*/ 36 h 146"/>
              <a:gd name="T26" fmla="*/ 68 w 145"/>
              <a:gd name="T27" fmla="*/ 120 h 146"/>
              <a:gd name="T28" fmla="*/ 110 w 145"/>
              <a:gd name="T29" fmla="*/ 77 h 146"/>
              <a:gd name="T30" fmla="*/ 112 w 145"/>
              <a:gd name="T31" fmla="*/ 73 h 146"/>
              <a:gd name="T32" fmla="*/ 110 w 145"/>
              <a:gd name="T33" fmla="*/ 69 h 146"/>
              <a:gd name="T34" fmla="*/ 68 w 145"/>
              <a:gd name="T35" fmla="*/ 26 h 146"/>
              <a:gd name="T36" fmla="*/ 63 w 145"/>
              <a:gd name="T37" fmla="*/ 24 h 146"/>
              <a:gd name="T38" fmla="*/ 59 w 145"/>
              <a:gd name="T39" fmla="*/ 26 h 146"/>
              <a:gd name="T40" fmla="*/ 49 w 145"/>
              <a:gd name="T41" fmla="*/ 35 h 146"/>
              <a:gd name="T42" fmla="*/ 48 w 145"/>
              <a:gd name="T43" fmla="*/ 40 h 146"/>
              <a:gd name="T44" fmla="*/ 49 w 145"/>
              <a:gd name="T45" fmla="*/ 44 h 146"/>
              <a:gd name="T46" fmla="*/ 78 w 145"/>
              <a:gd name="T47" fmla="*/ 73 h 146"/>
              <a:gd name="T48" fmla="*/ 49 w 145"/>
              <a:gd name="T49" fmla="*/ 102 h 146"/>
              <a:gd name="T50" fmla="*/ 48 w 145"/>
              <a:gd name="T51" fmla="*/ 106 h 146"/>
              <a:gd name="T52" fmla="*/ 49 w 145"/>
              <a:gd name="T53" fmla="*/ 110 h 146"/>
              <a:gd name="T54" fmla="*/ 59 w 145"/>
              <a:gd name="T55" fmla="*/ 120 h 146"/>
              <a:gd name="T56" fmla="*/ 63 w 145"/>
              <a:gd name="T57" fmla="*/ 122 h 146"/>
              <a:gd name="T58" fmla="*/ 68 w 145"/>
              <a:gd name="T59" fmla="*/ 12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5" h="146">
                <a:moveTo>
                  <a:pt x="135" y="36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0"/>
                  <a:pt x="120" y="129"/>
                  <a:pt x="109" y="136"/>
                </a:cubicBezTo>
                <a:cubicBezTo>
                  <a:pt x="98" y="142"/>
                  <a:pt x="86" y="146"/>
                  <a:pt x="72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0"/>
                  <a:pt x="9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9" y="36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2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5" y="36"/>
                </a:cubicBezTo>
                <a:close/>
                <a:moveTo>
                  <a:pt x="68" y="120"/>
                </a:moveTo>
                <a:cubicBezTo>
                  <a:pt x="110" y="77"/>
                  <a:pt x="110" y="77"/>
                  <a:pt x="110" y="77"/>
                </a:cubicBezTo>
                <a:cubicBezTo>
                  <a:pt x="112" y="76"/>
                  <a:pt x="112" y="75"/>
                  <a:pt x="112" y="73"/>
                </a:cubicBezTo>
                <a:cubicBezTo>
                  <a:pt x="112" y="71"/>
                  <a:pt x="112" y="70"/>
                  <a:pt x="110" y="69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5"/>
                  <a:pt x="65" y="24"/>
                  <a:pt x="63" y="24"/>
                </a:cubicBezTo>
                <a:cubicBezTo>
                  <a:pt x="62" y="24"/>
                  <a:pt x="60" y="25"/>
                  <a:pt x="59" y="26"/>
                </a:cubicBezTo>
                <a:cubicBezTo>
                  <a:pt x="49" y="35"/>
                  <a:pt x="49" y="35"/>
                  <a:pt x="49" y="35"/>
                </a:cubicBezTo>
                <a:cubicBezTo>
                  <a:pt x="48" y="37"/>
                  <a:pt x="48" y="38"/>
                  <a:pt x="48" y="40"/>
                </a:cubicBezTo>
                <a:cubicBezTo>
                  <a:pt x="48" y="41"/>
                  <a:pt x="48" y="43"/>
                  <a:pt x="49" y="44"/>
                </a:cubicBezTo>
                <a:cubicBezTo>
                  <a:pt x="78" y="73"/>
                  <a:pt x="78" y="73"/>
                  <a:pt x="78" y="73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8" y="103"/>
                  <a:pt x="48" y="105"/>
                  <a:pt x="48" y="106"/>
                </a:cubicBezTo>
                <a:cubicBezTo>
                  <a:pt x="48" y="108"/>
                  <a:pt x="48" y="109"/>
                  <a:pt x="49" y="110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60" y="121"/>
                  <a:pt x="62" y="122"/>
                  <a:pt x="63" y="122"/>
                </a:cubicBezTo>
                <a:cubicBezTo>
                  <a:pt x="65" y="122"/>
                  <a:pt x="66" y="121"/>
                  <a:pt x="68" y="1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82" name="Freeform 285">
            <a:extLst>
              <a:ext uri="{FF2B5EF4-FFF2-40B4-BE49-F238E27FC236}">
                <a16:creationId xmlns:a16="http://schemas.microsoft.com/office/drawing/2014/main" id="{12877689-A3BB-4FB6-BAC3-B2CD65584BE8}"/>
              </a:ext>
            </a:extLst>
          </p:cNvPr>
          <p:cNvSpPr>
            <a:spLocks noEditPoints="1"/>
          </p:cNvSpPr>
          <p:nvPr/>
        </p:nvSpPr>
        <p:spPr bwMode="auto">
          <a:xfrm>
            <a:off x="3352638" y="5652430"/>
            <a:ext cx="347122" cy="350740"/>
          </a:xfrm>
          <a:custGeom>
            <a:avLst/>
            <a:gdLst>
              <a:gd name="T0" fmla="*/ 136 w 145"/>
              <a:gd name="T1" fmla="*/ 36 h 146"/>
              <a:gd name="T2" fmla="*/ 145 w 145"/>
              <a:gd name="T3" fmla="*/ 73 h 146"/>
              <a:gd name="T4" fmla="*/ 136 w 145"/>
              <a:gd name="T5" fmla="*/ 109 h 146"/>
              <a:gd name="T6" fmla="*/ 109 w 145"/>
              <a:gd name="T7" fmla="*/ 136 h 146"/>
              <a:gd name="T8" fmla="*/ 73 w 145"/>
              <a:gd name="T9" fmla="*/ 146 h 146"/>
              <a:gd name="T10" fmla="*/ 36 w 145"/>
              <a:gd name="T11" fmla="*/ 136 h 146"/>
              <a:gd name="T12" fmla="*/ 10 w 145"/>
              <a:gd name="T13" fmla="*/ 109 h 146"/>
              <a:gd name="T14" fmla="*/ 0 w 145"/>
              <a:gd name="T15" fmla="*/ 73 h 146"/>
              <a:gd name="T16" fmla="*/ 10 w 145"/>
              <a:gd name="T17" fmla="*/ 36 h 146"/>
              <a:gd name="T18" fmla="*/ 36 w 145"/>
              <a:gd name="T19" fmla="*/ 10 h 146"/>
              <a:gd name="T20" fmla="*/ 73 w 145"/>
              <a:gd name="T21" fmla="*/ 0 h 146"/>
              <a:gd name="T22" fmla="*/ 109 w 145"/>
              <a:gd name="T23" fmla="*/ 10 h 146"/>
              <a:gd name="T24" fmla="*/ 136 w 145"/>
              <a:gd name="T25" fmla="*/ 36 h 146"/>
              <a:gd name="T26" fmla="*/ 110 w 145"/>
              <a:gd name="T27" fmla="*/ 96 h 146"/>
              <a:gd name="T28" fmla="*/ 120 w 145"/>
              <a:gd name="T29" fmla="*/ 86 h 146"/>
              <a:gd name="T30" fmla="*/ 122 w 145"/>
              <a:gd name="T31" fmla="*/ 82 h 146"/>
              <a:gd name="T32" fmla="*/ 120 w 145"/>
              <a:gd name="T33" fmla="*/ 78 h 146"/>
              <a:gd name="T34" fmla="*/ 77 w 145"/>
              <a:gd name="T35" fmla="*/ 35 h 146"/>
              <a:gd name="T36" fmla="*/ 73 w 145"/>
              <a:gd name="T37" fmla="*/ 33 h 146"/>
              <a:gd name="T38" fmla="*/ 68 w 145"/>
              <a:gd name="T39" fmla="*/ 35 h 146"/>
              <a:gd name="T40" fmla="*/ 25 w 145"/>
              <a:gd name="T41" fmla="*/ 78 h 146"/>
              <a:gd name="T42" fmla="*/ 24 w 145"/>
              <a:gd name="T43" fmla="*/ 82 h 146"/>
              <a:gd name="T44" fmla="*/ 25 w 145"/>
              <a:gd name="T45" fmla="*/ 86 h 146"/>
              <a:gd name="T46" fmla="*/ 35 w 145"/>
              <a:gd name="T47" fmla="*/ 96 h 146"/>
              <a:gd name="T48" fmla="*/ 39 w 145"/>
              <a:gd name="T49" fmla="*/ 98 h 146"/>
              <a:gd name="T50" fmla="*/ 44 w 145"/>
              <a:gd name="T51" fmla="*/ 96 h 146"/>
              <a:gd name="T52" fmla="*/ 73 w 145"/>
              <a:gd name="T53" fmla="*/ 67 h 146"/>
              <a:gd name="T54" fmla="*/ 102 w 145"/>
              <a:gd name="T55" fmla="*/ 96 h 146"/>
              <a:gd name="T56" fmla="*/ 106 w 145"/>
              <a:gd name="T57" fmla="*/ 98 h 146"/>
              <a:gd name="T58" fmla="*/ 110 w 145"/>
              <a:gd name="T59" fmla="*/ 9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5" h="146">
                <a:moveTo>
                  <a:pt x="136" y="36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6" y="109"/>
                </a:cubicBezTo>
                <a:cubicBezTo>
                  <a:pt x="129" y="120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0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6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6" y="36"/>
                </a:cubicBezTo>
                <a:close/>
                <a:moveTo>
                  <a:pt x="110" y="96"/>
                </a:moveTo>
                <a:cubicBezTo>
                  <a:pt x="120" y="86"/>
                  <a:pt x="120" y="86"/>
                  <a:pt x="120" y="86"/>
                </a:cubicBezTo>
                <a:cubicBezTo>
                  <a:pt x="121" y="85"/>
                  <a:pt x="122" y="84"/>
                  <a:pt x="122" y="82"/>
                </a:cubicBezTo>
                <a:cubicBezTo>
                  <a:pt x="122" y="80"/>
                  <a:pt x="121" y="79"/>
                  <a:pt x="120" y="78"/>
                </a:cubicBezTo>
                <a:cubicBezTo>
                  <a:pt x="77" y="35"/>
                  <a:pt x="77" y="35"/>
                  <a:pt x="77" y="35"/>
                </a:cubicBezTo>
                <a:cubicBezTo>
                  <a:pt x="76" y="34"/>
                  <a:pt x="74" y="33"/>
                  <a:pt x="73" y="33"/>
                </a:cubicBezTo>
                <a:cubicBezTo>
                  <a:pt x="71" y="33"/>
                  <a:pt x="70" y="34"/>
                  <a:pt x="68" y="35"/>
                </a:cubicBezTo>
                <a:cubicBezTo>
                  <a:pt x="25" y="78"/>
                  <a:pt x="25" y="78"/>
                  <a:pt x="25" y="78"/>
                </a:cubicBezTo>
                <a:cubicBezTo>
                  <a:pt x="24" y="79"/>
                  <a:pt x="24" y="80"/>
                  <a:pt x="24" y="82"/>
                </a:cubicBezTo>
                <a:cubicBezTo>
                  <a:pt x="24" y="84"/>
                  <a:pt x="24" y="85"/>
                  <a:pt x="25" y="86"/>
                </a:cubicBezTo>
                <a:cubicBezTo>
                  <a:pt x="35" y="96"/>
                  <a:pt x="35" y="96"/>
                  <a:pt x="35" y="96"/>
                </a:cubicBezTo>
                <a:cubicBezTo>
                  <a:pt x="36" y="97"/>
                  <a:pt x="38" y="98"/>
                  <a:pt x="39" y="98"/>
                </a:cubicBezTo>
                <a:cubicBezTo>
                  <a:pt x="41" y="98"/>
                  <a:pt x="42" y="97"/>
                  <a:pt x="44" y="96"/>
                </a:cubicBezTo>
                <a:cubicBezTo>
                  <a:pt x="73" y="67"/>
                  <a:pt x="73" y="67"/>
                  <a:pt x="73" y="67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3" y="97"/>
                  <a:pt x="104" y="98"/>
                  <a:pt x="106" y="98"/>
                </a:cubicBezTo>
                <a:cubicBezTo>
                  <a:pt x="108" y="98"/>
                  <a:pt x="109" y="97"/>
                  <a:pt x="110" y="9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83" name="Freeform 286">
            <a:extLst>
              <a:ext uri="{FF2B5EF4-FFF2-40B4-BE49-F238E27FC236}">
                <a16:creationId xmlns:a16="http://schemas.microsoft.com/office/drawing/2014/main" id="{96E88DEC-93D1-4034-AC64-7C71EA323750}"/>
              </a:ext>
            </a:extLst>
          </p:cNvPr>
          <p:cNvSpPr>
            <a:spLocks noEditPoints="1"/>
          </p:cNvSpPr>
          <p:nvPr/>
        </p:nvSpPr>
        <p:spPr bwMode="auto">
          <a:xfrm>
            <a:off x="3801005" y="5652430"/>
            <a:ext cx="350740" cy="350740"/>
          </a:xfrm>
          <a:custGeom>
            <a:avLst/>
            <a:gdLst>
              <a:gd name="T0" fmla="*/ 136 w 146"/>
              <a:gd name="T1" fmla="*/ 36 h 146"/>
              <a:gd name="T2" fmla="*/ 146 w 146"/>
              <a:gd name="T3" fmla="*/ 73 h 146"/>
              <a:gd name="T4" fmla="*/ 136 w 146"/>
              <a:gd name="T5" fmla="*/ 109 h 146"/>
              <a:gd name="T6" fmla="*/ 109 w 146"/>
              <a:gd name="T7" fmla="*/ 136 h 146"/>
              <a:gd name="T8" fmla="*/ 73 w 146"/>
              <a:gd name="T9" fmla="*/ 146 h 146"/>
              <a:gd name="T10" fmla="*/ 37 w 146"/>
              <a:gd name="T11" fmla="*/ 136 h 146"/>
              <a:gd name="T12" fmla="*/ 10 w 146"/>
              <a:gd name="T13" fmla="*/ 109 h 146"/>
              <a:gd name="T14" fmla="*/ 0 w 146"/>
              <a:gd name="T15" fmla="*/ 73 h 146"/>
              <a:gd name="T16" fmla="*/ 10 w 146"/>
              <a:gd name="T17" fmla="*/ 36 h 146"/>
              <a:gd name="T18" fmla="*/ 37 w 146"/>
              <a:gd name="T19" fmla="*/ 10 h 146"/>
              <a:gd name="T20" fmla="*/ 73 w 146"/>
              <a:gd name="T21" fmla="*/ 0 h 146"/>
              <a:gd name="T22" fmla="*/ 109 w 146"/>
              <a:gd name="T23" fmla="*/ 10 h 146"/>
              <a:gd name="T24" fmla="*/ 136 w 146"/>
              <a:gd name="T25" fmla="*/ 36 h 146"/>
              <a:gd name="T26" fmla="*/ 77 w 146"/>
              <a:gd name="T27" fmla="*/ 111 h 146"/>
              <a:gd name="T28" fmla="*/ 120 w 146"/>
              <a:gd name="T29" fmla="*/ 68 h 146"/>
              <a:gd name="T30" fmla="*/ 122 w 146"/>
              <a:gd name="T31" fmla="*/ 64 h 146"/>
              <a:gd name="T32" fmla="*/ 120 w 146"/>
              <a:gd name="T33" fmla="*/ 60 h 146"/>
              <a:gd name="T34" fmla="*/ 110 w 146"/>
              <a:gd name="T35" fmla="*/ 50 h 146"/>
              <a:gd name="T36" fmla="*/ 106 w 146"/>
              <a:gd name="T37" fmla="*/ 48 h 146"/>
              <a:gd name="T38" fmla="*/ 102 w 146"/>
              <a:gd name="T39" fmla="*/ 50 h 146"/>
              <a:gd name="T40" fmla="*/ 73 w 146"/>
              <a:gd name="T41" fmla="*/ 79 h 146"/>
              <a:gd name="T42" fmla="*/ 44 w 146"/>
              <a:gd name="T43" fmla="*/ 50 h 146"/>
              <a:gd name="T44" fmla="*/ 40 w 146"/>
              <a:gd name="T45" fmla="*/ 48 h 146"/>
              <a:gd name="T46" fmla="*/ 35 w 146"/>
              <a:gd name="T47" fmla="*/ 50 h 146"/>
              <a:gd name="T48" fmla="*/ 26 w 146"/>
              <a:gd name="T49" fmla="*/ 60 h 146"/>
              <a:gd name="T50" fmla="*/ 24 w 146"/>
              <a:gd name="T51" fmla="*/ 64 h 146"/>
              <a:gd name="T52" fmla="*/ 26 w 146"/>
              <a:gd name="T53" fmla="*/ 68 h 146"/>
              <a:gd name="T54" fmla="*/ 69 w 146"/>
              <a:gd name="T55" fmla="*/ 111 h 146"/>
              <a:gd name="T56" fmla="*/ 73 w 146"/>
              <a:gd name="T57" fmla="*/ 113 h 146"/>
              <a:gd name="T58" fmla="*/ 77 w 146"/>
              <a:gd name="T59" fmla="*/ 11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6" h="146">
                <a:moveTo>
                  <a:pt x="136" y="36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0"/>
                  <a:pt x="121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5" y="129"/>
                  <a:pt x="17" y="120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5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1" y="17"/>
                  <a:pt x="129" y="25"/>
                  <a:pt x="136" y="36"/>
                </a:cubicBezTo>
                <a:close/>
                <a:moveTo>
                  <a:pt x="77" y="111"/>
                </a:moveTo>
                <a:cubicBezTo>
                  <a:pt x="120" y="68"/>
                  <a:pt x="120" y="68"/>
                  <a:pt x="120" y="68"/>
                </a:cubicBezTo>
                <a:cubicBezTo>
                  <a:pt x="121" y="67"/>
                  <a:pt x="122" y="65"/>
                  <a:pt x="122" y="64"/>
                </a:cubicBezTo>
                <a:cubicBezTo>
                  <a:pt x="122" y="62"/>
                  <a:pt x="121" y="61"/>
                  <a:pt x="120" y="60"/>
                </a:cubicBezTo>
                <a:cubicBezTo>
                  <a:pt x="110" y="50"/>
                  <a:pt x="110" y="50"/>
                  <a:pt x="110" y="50"/>
                </a:cubicBezTo>
                <a:cubicBezTo>
                  <a:pt x="109" y="49"/>
                  <a:pt x="108" y="48"/>
                  <a:pt x="106" y="48"/>
                </a:cubicBezTo>
                <a:cubicBezTo>
                  <a:pt x="105" y="48"/>
                  <a:pt x="103" y="49"/>
                  <a:pt x="102" y="50"/>
                </a:cubicBezTo>
                <a:cubicBezTo>
                  <a:pt x="73" y="79"/>
                  <a:pt x="73" y="79"/>
                  <a:pt x="73" y="79"/>
                </a:cubicBezTo>
                <a:cubicBezTo>
                  <a:pt x="44" y="50"/>
                  <a:pt x="44" y="50"/>
                  <a:pt x="44" y="50"/>
                </a:cubicBezTo>
                <a:cubicBezTo>
                  <a:pt x="43" y="49"/>
                  <a:pt x="41" y="48"/>
                  <a:pt x="40" y="48"/>
                </a:cubicBezTo>
                <a:cubicBezTo>
                  <a:pt x="38" y="48"/>
                  <a:pt x="37" y="49"/>
                  <a:pt x="35" y="50"/>
                </a:cubicBezTo>
                <a:cubicBezTo>
                  <a:pt x="26" y="60"/>
                  <a:pt x="26" y="60"/>
                  <a:pt x="26" y="60"/>
                </a:cubicBezTo>
                <a:cubicBezTo>
                  <a:pt x="25" y="61"/>
                  <a:pt x="24" y="62"/>
                  <a:pt x="24" y="64"/>
                </a:cubicBezTo>
                <a:cubicBezTo>
                  <a:pt x="24" y="65"/>
                  <a:pt x="25" y="67"/>
                  <a:pt x="26" y="68"/>
                </a:cubicBezTo>
                <a:cubicBezTo>
                  <a:pt x="69" y="111"/>
                  <a:pt x="69" y="111"/>
                  <a:pt x="69" y="111"/>
                </a:cubicBezTo>
                <a:cubicBezTo>
                  <a:pt x="70" y="112"/>
                  <a:pt x="71" y="113"/>
                  <a:pt x="73" y="113"/>
                </a:cubicBezTo>
                <a:cubicBezTo>
                  <a:pt x="75" y="113"/>
                  <a:pt x="76" y="112"/>
                  <a:pt x="77" y="11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84" name="Freeform 287">
            <a:extLst>
              <a:ext uri="{FF2B5EF4-FFF2-40B4-BE49-F238E27FC236}">
                <a16:creationId xmlns:a16="http://schemas.microsoft.com/office/drawing/2014/main" id="{DF8CFA5D-E10D-4F77-ABF8-9B56EB8AA4E4}"/>
              </a:ext>
            </a:extLst>
          </p:cNvPr>
          <p:cNvSpPr>
            <a:spLocks noEditPoints="1"/>
          </p:cNvSpPr>
          <p:nvPr/>
        </p:nvSpPr>
        <p:spPr bwMode="auto">
          <a:xfrm>
            <a:off x="4256604" y="5652430"/>
            <a:ext cx="318198" cy="365204"/>
          </a:xfrm>
          <a:custGeom>
            <a:avLst/>
            <a:gdLst>
              <a:gd name="T0" fmla="*/ 0 w 88"/>
              <a:gd name="T1" fmla="*/ 0 h 101"/>
              <a:gd name="T2" fmla="*/ 88 w 88"/>
              <a:gd name="T3" fmla="*/ 0 h 101"/>
              <a:gd name="T4" fmla="*/ 80 w 88"/>
              <a:gd name="T5" fmla="*/ 90 h 101"/>
              <a:gd name="T6" fmla="*/ 44 w 88"/>
              <a:gd name="T7" fmla="*/ 101 h 101"/>
              <a:gd name="T8" fmla="*/ 8 w 88"/>
              <a:gd name="T9" fmla="*/ 90 h 101"/>
              <a:gd name="T10" fmla="*/ 0 w 88"/>
              <a:gd name="T11" fmla="*/ 0 h 101"/>
              <a:gd name="T12" fmla="*/ 71 w 88"/>
              <a:gd name="T13" fmla="*/ 30 h 101"/>
              <a:gd name="T14" fmla="*/ 71 w 88"/>
              <a:gd name="T15" fmla="*/ 19 h 101"/>
              <a:gd name="T16" fmla="*/ 16 w 88"/>
              <a:gd name="T17" fmla="*/ 19 h 101"/>
              <a:gd name="T18" fmla="*/ 19 w 88"/>
              <a:gd name="T19" fmla="*/ 52 h 101"/>
              <a:gd name="T20" fmla="*/ 57 w 88"/>
              <a:gd name="T21" fmla="*/ 52 h 101"/>
              <a:gd name="T22" fmla="*/ 56 w 88"/>
              <a:gd name="T23" fmla="*/ 66 h 101"/>
              <a:gd name="T24" fmla="*/ 44 w 88"/>
              <a:gd name="T25" fmla="*/ 70 h 101"/>
              <a:gd name="T26" fmla="*/ 32 w 88"/>
              <a:gd name="T27" fmla="*/ 66 h 101"/>
              <a:gd name="T28" fmla="*/ 30 w 88"/>
              <a:gd name="T29" fmla="*/ 58 h 101"/>
              <a:gd name="T30" fmla="*/ 20 w 88"/>
              <a:gd name="T31" fmla="*/ 58 h 101"/>
              <a:gd name="T32" fmla="*/ 21 w 88"/>
              <a:gd name="T33" fmla="*/ 75 h 101"/>
              <a:gd name="T34" fmla="*/ 44 w 88"/>
              <a:gd name="T35" fmla="*/ 82 h 101"/>
              <a:gd name="T36" fmla="*/ 44 w 88"/>
              <a:gd name="T37" fmla="*/ 82 h 101"/>
              <a:gd name="T38" fmla="*/ 44 w 88"/>
              <a:gd name="T39" fmla="*/ 82 h 101"/>
              <a:gd name="T40" fmla="*/ 66 w 88"/>
              <a:gd name="T41" fmla="*/ 75 h 101"/>
              <a:gd name="T42" fmla="*/ 69 w 88"/>
              <a:gd name="T43" fmla="*/ 41 h 101"/>
              <a:gd name="T44" fmla="*/ 29 w 88"/>
              <a:gd name="T45" fmla="*/ 41 h 101"/>
              <a:gd name="T46" fmla="*/ 28 w 88"/>
              <a:gd name="T47" fmla="*/ 30 h 101"/>
              <a:gd name="T48" fmla="*/ 71 w 88"/>
              <a:gd name="T49" fmla="*/ 3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8" h="101">
                <a:moveTo>
                  <a:pt x="0" y="0"/>
                </a:moveTo>
                <a:lnTo>
                  <a:pt x="88" y="0"/>
                </a:lnTo>
                <a:lnTo>
                  <a:pt x="80" y="90"/>
                </a:lnTo>
                <a:lnTo>
                  <a:pt x="44" y="101"/>
                </a:lnTo>
                <a:lnTo>
                  <a:pt x="8" y="90"/>
                </a:lnTo>
                <a:lnTo>
                  <a:pt x="0" y="0"/>
                </a:lnTo>
                <a:close/>
                <a:moveTo>
                  <a:pt x="71" y="30"/>
                </a:moveTo>
                <a:lnTo>
                  <a:pt x="71" y="19"/>
                </a:lnTo>
                <a:lnTo>
                  <a:pt x="16" y="19"/>
                </a:lnTo>
                <a:lnTo>
                  <a:pt x="19" y="52"/>
                </a:lnTo>
                <a:lnTo>
                  <a:pt x="57" y="52"/>
                </a:lnTo>
                <a:lnTo>
                  <a:pt x="56" y="66"/>
                </a:lnTo>
                <a:lnTo>
                  <a:pt x="44" y="70"/>
                </a:lnTo>
                <a:lnTo>
                  <a:pt x="32" y="66"/>
                </a:lnTo>
                <a:lnTo>
                  <a:pt x="30" y="58"/>
                </a:lnTo>
                <a:lnTo>
                  <a:pt x="20" y="58"/>
                </a:lnTo>
                <a:lnTo>
                  <a:pt x="21" y="75"/>
                </a:lnTo>
                <a:lnTo>
                  <a:pt x="44" y="82"/>
                </a:lnTo>
                <a:lnTo>
                  <a:pt x="44" y="82"/>
                </a:lnTo>
                <a:lnTo>
                  <a:pt x="44" y="82"/>
                </a:lnTo>
                <a:lnTo>
                  <a:pt x="66" y="75"/>
                </a:lnTo>
                <a:lnTo>
                  <a:pt x="69" y="41"/>
                </a:lnTo>
                <a:lnTo>
                  <a:pt x="29" y="41"/>
                </a:lnTo>
                <a:lnTo>
                  <a:pt x="28" y="30"/>
                </a:lnTo>
                <a:lnTo>
                  <a:pt x="71" y="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85" name="Freeform 288">
            <a:extLst>
              <a:ext uri="{FF2B5EF4-FFF2-40B4-BE49-F238E27FC236}">
                <a16:creationId xmlns:a16="http://schemas.microsoft.com/office/drawing/2014/main" id="{9F8FFFC9-ECEC-459E-8AA8-FBBFFA80537E}"/>
              </a:ext>
            </a:extLst>
          </p:cNvPr>
          <p:cNvSpPr/>
          <p:nvPr/>
        </p:nvSpPr>
        <p:spPr bwMode="auto">
          <a:xfrm>
            <a:off x="4679660" y="5652430"/>
            <a:ext cx="401362" cy="365204"/>
          </a:xfrm>
          <a:custGeom>
            <a:avLst/>
            <a:gdLst>
              <a:gd name="T0" fmla="*/ 17 w 111"/>
              <a:gd name="T1" fmla="*/ 0 h 101"/>
              <a:gd name="T2" fmla="*/ 111 w 111"/>
              <a:gd name="T3" fmla="*/ 0 h 101"/>
              <a:gd name="T4" fmla="*/ 94 w 111"/>
              <a:gd name="T5" fmla="*/ 84 h 101"/>
              <a:gd name="T6" fmla="*/ 44 w 111"/>
              <a:gd name="T7" fmla="*/ 101 h 101"/>
              <a:gd name="T8" fmla="*/ 0 w 111"/>
              <a:gd name="T9" fmla="*/ 84 h 101"/>
              <a:gd name="T10" fmla="*/ 5 w 111"/>
              <a:gd name="T11" fmla="*/ 62 h 101"/>
              <a:gd name="T12" fmla="*/ 23 w 111"/>
              <a:gd name="T13" fmla="*/ 62 h 101"/>
              <a:gd name="T14" fmla="*/ 21 w 111"/>
              <a:gd name="T15" fmla="*/ 71 h 101"/>
              <a:gd name="T16" fmla="*/ 48 w 111"/>
              <a:gd name="T17" fmla="*/ 81 h 101"/>
              <a:gd name="T18" fmla="*/ 78 w 111"/>
              <a:gd name="T19" fmla="*/ 71 h 101"/>
              <a:gd name="T20" fmla="*/ 82 w 111"/>
              <a:gd name="T21" fmla="*/ 50 h 101"/>
              <a:gd name="T22" fmla="*/ 7 w 111"/>
              <a:gd name="T23" fmla="*/ 50 h 101"/>
              <a:gd name="T24" fmla="*/ 11 w 111"/>
              <a:gd name="T25" fmla="*/ 31 h 101"/>
              <a:gd name="T26" fmla="*/ 86 w 111"/>
              <a:gd name="T27" fmla="*/ 31 h 101"/>
              <a:gd name="T28" fmla="*/ 89 w 111"/>
              <a:gd name="T29" fmla="*/ 19 h 101"/>
              <a:gd name="T30" fmla="*/ 13 w 111"/>
              <a:gd name="T31" fmla="*/ 19 h 101"/>
              <a:gd name="T32" fmla="*/ 17 w 111"/>
              <a:gd name="T33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1" h="101">
                <a:moveTo>
                  <a:pt x="17" y="0"/>
                </a:moveTo>
                <a:lnTo>
                  <a:pt x="111" y="0"/>
                </a:lnTo>
                <a:lnTo>
                  <a:pt x="94" y="84"/>
                </a:lnTo>
                <a:lnTo>
                  <a:pt x="44" y="101"/>
                </a:lnTo>
                <a:lnTo>
                  <a:pt x="0" y="84"/>
                </a:lnTo>
                <a:lnTo>
                  <a:pt x="5" y="62"/>
                </a:lnTo>
                <a:lnTo>
                  <a:pt x="23" y="62"/>
                </a:lnTo>
                <a:lnTo>
                  <a:pt x="21" y="71"/>
                </a:lnTo>
                <a:lnTo>
                  <a:pt x="48" y="81"/>
                </a:lnTo>
                <a:lnTo>
                  <a:pt x="78" y="71"/>
                </a:lnTo>
                <a:lnTo>
                  <a:pt x="82" y="50"/>
                </a:lnTo>
                <a:lnTo>
                  <a:pt x="7" y="50"/>
                </a:lnTo>
                <a:lnTo>
                  <a:pt x="11" y="31"/>
                </a:lnTo>
                <a:lnTo>
                  <a:pt x="86" y="31"/>
                </a:lnTo>
                <a:lnTo>
                  <a:pt x="89" y="19"/>
                </a:lnTo>
                <a:lnTo>
                  <a:pt x="13" y="19"/>
                </a:lnTo>
                <a:lnTo>
                  <a:pt x="1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86" name="Freeform 289">
            <a:extLst>
              <a:ext uri="{FF2B5EF4-FFF2-40B4-BE49-F238E27FC236}">
                <a16:creationId xmlns:a16="http://schemas.microsoft.com/office/drawing/2014/main" id="{67C528C6-15EF-4F0D-8D62-9F6F2014689F}"/>
              </a:ext>
            </a:extLst>
          </p:cNvPr>
          <p:cNvSpPr>
            <a:spLocks noEditPoints="1"/>
          </p:cNvSpPr>
          <p:nvPr/>
        </p:nvSpPr>
        <p:spPr bwMode="auto">
          <a:xfrm>
            <a:off x="5185881" y="5623506"/>
            <a:ext cx="408595" cy="404977"/>
          </a:xfrm>
          <a:custGeom>
            <a:avLst/>
            <a:gdLst>
              <a:gd name="T0" fmla="*/ 170 w 170"/>
              <a:gd name="T1" fmla="*/ 145 h 168"/>
              <a:gd name="T2" fmla="*/ 167 w 170"/>
              <a:gd name="T3" fmla="*/ 148 h 168"/>
              <a:gd name="T4" fmla="*/ 156 w 170"/>
              <a:gd name="T5" fmla="*/ 139 h 168"/>
              <a:gd name="T6" fmla="*/ 85 w 170"/>
              <a:gd name="T7" fmla="*/ 168 h 168"/>
              <a:gd name="T8" fmla="*/ 14 w 170"/>
              <a:gd name="T9" fmla="*/ 139 h 168"/>
              <a:gd name="T10" fmla="*/ 3 w 170"/>
              <a:gd name="T11" fmla="*/ 148 h 168"/>
              <a:gd name="T12" fmla="*/ 0 w 170"/>
              <a:gd name="T13" fmla="*/ 145 h 168"/>
              <a:gd name="T14" fmla="*/ 1 w 170"/>
              <a:gd name="T15" fmla="*/ 110 h 168"/>
              <a:gd name="T16" fmla="*/ 37 w 170"/>
              <a:gd name="T17" fmla="*/ 109 h 168"/>
              <a:gd name="T18" fmla="*/ 39 w 170"/>
              <a:gd name="T19" fmla="*/ 114 h 168"/>
              <a:gd name="T20" fmla="*/ 47 w 170"/>
              <a:gd name="T21" fmla="*/ 138 h 168"/>
              <a:gd name="T22" fmla="*/ 73 w 170"/>
              <a:gd name="T23" fmla="*/ 85 h 168"/>
              <a:gd name="T24" fmla="*/ 51 w 170"/>
              <a:gd name="T25" fmla="*/ 83 h 168"/>
              <a:gd name="T26" fmla="*/ 49 w 170"/>
              <a:gd name="T27" fmla="*/ 67 h 168"/>
              <a:gd name="T28" fmla="*/ 55 w 170"/>
              <a:gd name="T29" fmla="*/ 61 h 168"/>
              <a:gd name="T30" fmla="*/ 73 w 170"/>
              <a:gd name="T31" fmla="*/ 45 h 168"/>
              <a:gd name="T32" fmla="*/ 61 w 170"/>
              <a:gd name="T33" fmla="*/ 24 h 168"/>
              <a:gd name="T34" fmla="*/ 85 w 170"/>
              <a:gd name="T35" fmla="*/ 0 h 168"/>
              <a:gd name="T36" fmla="*/ 109 w 170"/>
              <a:gd name="T37" fmla="*/ 24 h 168"/>
              <a:gd name="T38" fmla="*/ 97 w 170"/>
              <a:gd name="T39" fmla="*/ 45 h 168"/>
              <a:gd name="T40" fmla="*/ 115 w 170"/>
              <a:gd name="T41" fmla="*/ 61 h 168"/>
              <a:gd name="T42" fmla="*/ 121 w 170"/>
              <a:gd name="T43" fmla="*/ 67 h 168"/>
              <a:gd name="T44" fmla="*/ 120 w 170"/>
              <a:gd name="T45" fmla="*/ 83 h 168"/>
              <a:gd name="T46" fmla="*/ 97 w 170"/>
              <a:gd name="T47" fmla="*/ 85 h 168"/>
              <a:gd name="T48" fmla="*/ 123 w 170"/>
              <a:gd name="T49" fmla="*/ 138 h 168"/>
              <a:gd name="T50" fmla="*/ 131 w 170"/>
              <a:gd name="T51" fmla="*/ 114 h 168"/>
              <a:gd name="T52" fmla="*/ 134 w 170"/>
              <a:gd name="T53" fmla="*/ 109 h 168"/>
              <a:gd name="T54" fmla="*/ 169 w 170"/>
              <a:gd name="T55" fmla="*/ 110 h 168"/>
              <a:gd name="T56" fmla="*/ 89 w 170"/>
              <a:gd name="T57" fmla="*/ 29 h 168"/>
              <a:gd name="T58" fmla="*/ 89 w 170"/>
              <a:gd name="T59" fmla="*/ 20 h 168"/>
              <a:gd name="T60" fmla="*/ 81 w 170"/>
              <a:gd name="T61" fmla="*/ 20 h 168"/>
              <a:gd name="T62" fmla="*/ 81 w 170"/>
              <a:gd name="T63" fmla="*/ 29 h 168"/>
              <a:gd name="T64" fmla="*/ 89 w 170"/>
              <a:gd name="T65" fmla="*/ 29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0" h="168">
                <a:moveTo>
                  <a:pt x="170" y="112"/>
                </a:moveTo>
                <a:cubicBezTo>
                  <a:pt x="170" y="145"/>
                  <a:pt x="170" y="145"/>
                  <a:pt x="170" y="145"/>
                </a:cubicBezTo>
                <a:cubicBezTo>
                  <a:pt x="170" y="147"/>
                  <a:pt x="169" y="148"/>
                  <a:pt x="168" y="148"/>
                </a:cubicBezTo>
                <a:cubicBezTo>
                  <a:pt x="167" y="148"/>
                  <a:pt x="167" y="148"/>
                  <a:pt x="167" y="148"/>
                </a:cubicBezTo>
                <a:cubicBezTo>
                  <a:pt x="166" y="148"/>
                  <a:pt x="165" y="148"/>
                  <a:pt x="165" y="148"/>
                </a:cubicBezTo>
                <a:cubicBezTo>
                  <a:pt x="156" y="139"/>
                  <a:pt x="156" y="139"/>
                  <a:pt x="156" y="139"/>
                </a:cubicBezTo>
                <a:cubicBezTo>
                  <a:pt x="148" y="148"/>
                  <a:pt x="138" y="155"/>
                  <a:pt x="126" y="160"/>
                </a:cubicBezTo>
                <a:cubicBezTo>
                  <a:pt x="113" y="165"/>
                  <a:pt x="100" y="168"/>
                  <a:pt x="85" y="168"/>
                </a:cubicBezTo>
                <a:cubicBezTo>
                  <a:pt x="71" y="168"/>
                  <a:pt x="57" y="165"/>
                  <a:pt x="44" y="160"/>
                </a:cubicBezTo>
                <a:cubicBezTo>
                  <a:pt x="32" y="155"/>
                  <a:pt x="22" y="148"/>
                  <a:pt x="14" y="139"/>
                </a:cubicBezTo>
                <a:cubicBezTo>
                  <a:pt x="6" y="148"/>
                  <a:pt x="6" y="148"/>
                  <a:pt x="6" y="148"/>
                </a:cubicBezTo>
                <a:cubicBezTo>
                  <a:pt x="5" y="148"/>
                  <a:pt x="4" y="148"/>
                  <a:pt x="3" y="148"/>
                </a:cubicBezTo>
                <a:cubicBezTo>
                  <a:pt x="3" y="148"/>
                  <a:pt x="3" y="148"/>
                  <a:pt x="2" y="148"/>
                </a:cubicBezTo>
                <a:cubicBezTo>
                  <a:pt x="1" y="148"/>
                  <a:pt x="0" y="147"/>
                  <a:pt x="0" y="145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1"/>
                  <a:pt x="1" y="111"/>
                  <a:pt x="1" y="110"/>
                </a:cubicBezTo>
                <a:cubicBezTo>
                  <a:pt x="2" y="109"/>
                  <a:pt x="3" y="109"/>
                  <a:pt x="3" y="109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38" y="109"/>
                  <a:pt x="39" y="110"/>
                  <a:pt x="40" y="111"/>
                </a:cubicBezTo>
                <a:cubicBezTo>
                  <a:pt x="40" y="112"/>
                  <a:pt x="40" y="113"/>
                  <a:pt x="39" y="11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34" y="130"/>
                  <a:pt x="40" y="134"/>
                  <a:pt x="47" y="138"/>
                </a:cubicBezTo>
                <a:cubicBezTo>
                  <a:pt x="55" y="142"/>
                  <a:pt x="64" y="145"/>
                  <a:pt x="73" y="146"/>
                </a:cubicBezTo>
                <a:cubicBezTo>
                  <a:pt x="73" y="85"/>
                  <a:pt x="73" y="85"/>
                  <a:pt x="73" y="85"/>
                </a:cubicBezTo>
                <a:cubicBezTo>
                  <a:pt x="55" y="85"/>
                  <a:pt x="55" y="85"/>
                  <a:pt x="55" y="85"/>
                </a:cubicBezTo>
                <a:cubicBezTo>
                  <a:pt x="53" y="85"/>
                  <a:pt x="52" y="84"/>
                  <a:pt x="51" y="83"/>
                </a:cubicBezTo>
                <a:cubicBezTo>
                  <a:pt x="49" y="82"/>
                  <a:pt x="49" y="81"/>
                  <a:pt x="49" y="79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65"/>
                  <a:pt x="49" y="64"/>
                  <a:pt x="51" y="63"/>
                </a:cubicBezTo>
                <a:cubicBezTo>
                  <a:pt x="52" y="61"/>
                  <a:pt x="53" y="61"/>
                  <a:pt x="55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45"/>
                  <a:pt x="73" y="45"/>
                  <a:pt x="73" y="45"/>
                </a:cubicBezTo>
                <a:cubicBezTo>
                  <a:pt x="69" y="43"/>
                  <a:pt x="66" y="40"/>
                  <a:pt x="64" y="37"/>
                </a:cubicBezTo>
                <a:cubicBezTo>
                  <a:pt x="62" y="33"/>
                  <a:pt x="61" y="29"/>
                  <a:pt x="61" y="24"/>
                </a:cubicBezTo>
                <a:cubicBezTo>
                  <a:pt x="61" y="18"/>
                  <a:pt x="63" y="12"/>
                  <a:pt x="68" y="7"/>
                </a:cubicBezTo>
                <a:cubicBezTo>
                  <a:pt x="73" y="3"/>
                  <a:pt x="78" y="0"/>
                  <a:pt x="85" y="0"/>
                </a:cubicBezTo>
                <a:cubicBezTo>
                  <a:pt x="92" y="0"/>
                  <a:pt x="97" y="3"/>
                  <a:pt x="102" y="7"/>
                </a:cubicBezTo>
                <a:cubicBezTo>
                  <a:pt x="107" y="12"/>
                  <a:pt x="109" y="18"/>
                  <a:pt x="109" y="24"/>
                </a:cubicBezTo>
                <a:cubicBezTo>
                  <a:pt x="109" y="29"/>
                  <a:pt x="108" y="33"/>
                  <a:pt x="106" y="37"/>
                </a:cubicBezTo>
                <a:cubicBezTo>
                  <a:pt x="104" y="40"/>
                  <a:pt x="101" y="43"/>
                  <a:pt x="97" y="45"/>
                </a:cubicBezTo>
                <a:cubicBezTo>
                  <a:pt x="97" y="61"/>
                  <a:pt x="97" y="61"/>
                  <a:pt x="97" y="61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17" y="61"/>
                  <a:pt x="118" y="61"/>
                  <a:pt x="120" y="63"/>
                </a:cubicBezTo>
                <a:cubicBezTo>
                  <a:pt x="121" y="64"/>
                  <a:pt x="121" y="65"/>
                  <a:pt x="121" y="67"/>
                </a:cubicBezTo>
                <a:cubicBezTo>
                  <a:pt x="121" y="79"/>
                  <a:pt x="121" y="79"/>
                  <a:pt x="121" y="79"/>
                </a:cubicBezTo>
                <a:cubicBezTo>
                  <a:pt x="121" y="81"/>
                  <a:pt x="121" y="82"/>
                  <a:pt x="120" y="83"/>
                </a:cubicBezTo>
                <a:cubicBezTo>
                  <a:pt x="118" y="84"/>
                  <a:pt x="117" y="85"/>
                  <a:pt x="115" y="85"/>
                </a:cubicBezTo>
                <a:cubicBezTo>
                  <a:pt x="97" y="85"/>
                  <a:pt x="97" y="85"/>
                  <a:pt x="97" y="85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107" y="145"/>
                  <a:pt x="115" y="142"/>
                  <a:pt x="123" y="138"/>
                </a:cubicBezTo>
                <a:cubicBezTo>
                  <a:pt x="131" y="134"/>
                  <a:pt x="137" y="130"/>
                  <a:pt x="141" y="124"/>
                </a:cubicBezTo>
                <a:cubicBezTo>
                  <a:pt x="131" y="114"/>
                  <a:pt x="131" y="114"/>
                  <a:pt x="131" y="114"/>
                </a:cubicBezTo>
                <a:cubicBezTo>
                  <a:pt x="130" y="113"/>
                  <a:pt x="130" y="112"/>
                  <a:pt x="131" y="111"/>
                </a:cubicBezTo>
                <a:cubicBezTo>
                  <a:pt x="131" y="110"/>
                  <a:pt x="132" y="109"/>
                  <a:pt x="134" y="109"/>
                </a:cubicBezTo>
                <a:cubicBezTo>
                  <a:pt x="167" y="109"/>
                  <a:pt x="167" y="109"/>
                  <a:pt x="167" y="109"/>
                </a:cubicBezTo>
                <a:cubicBezTo>
                  <a:pt x="168" y="109"/>
                  <a:pt x="168" y="109"/>
                  <a:pt x="169" y="110"/>
                </a:cubicBezTo>
                <a:cubicBezTo>
                  <a:pt x="170" y="111"/>
                  <a:pt x="170" y="111"/>
                  <a:pt x="170" y="112"/>
                </a:cubicBezTo>
                <a:close/>
                <a:moveTo>
                  <a:pt x="89" y="29"/>
                </a:moveTo>
                <a:cubicBezTo>
                  <a:pt x="91" y="27"/>
                  <a:pt x="91" y="26"/>
                  <a:pt x="91" y="24"/>
                </a:cubicBezTo>
                <a:cubicBezTo>
                  <a:pt x="91" y="23"/>
                  <a:pt x="91" y="21"/>
                  <a:pt x="89" y="20"/>
                </a:cubicBezTo>
                <a:cubicBezTo>
                  <a:pt x="88" y="19"/>
                  <a:pt x="87" y="18"/>
                  <a:pt x="85" y="18"/>
                </a:cubicBezTo>
                <a:cubicBezTo>
                  <a:pt x="83" y="18"/>
                  <a:pt x="82" y="19"/>
                  <a:pt x="81" y="20"/>
                </a:cubicBezTo>
                <a:cubicBezTo>
                  <a:pt x="80" y="21"/>
                  <a:pt x="79" y="23"/>
                  <a:pt x="79" y="24"/>
                </a:cubicBezTo>
                <a:cubicBezTo>
                  <a:pt x="79" y="26"/>
                  <a:pt x="80" y="27"/>
                  <a:pt x="81" y="29"/>
                </a:cubicBezTo>
                <a:cubicBezTo>
                  <a:pt x="82" y="30"/>
                  <a:pt x="83" y="30"/>
                  <a:pt x="85" y="30"/>
                </a:cubicBezTo>
                <a:cubicBezTo>
                  <a:pt x="87" y="30"/>
                  <a:pt x="88" y="30"/>
                  <a:pt x="89" y="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87" name="Freeform 290">
            <a:extLst>
              <a:ext uri="{FF2B5EF4-FFF2-40B4-BE49-F238E27FC236}">
                <a16:creationId xmlns:a16="http://schemas.microsoft.com/office/drawing/2014/main" id="{68A1AFFF-F159-4CAC-B81F-02FC16871306}"/>
              </a:ext>
            </a:extLst>
          </p:cNvPr>
          <p:cNvSpPr/>
          <p:nvPr/>
        </p:nvSpPr>
        <p:spPr bwMode="auto">
          <a:xfrm>
            <a:off x="5695721" y="5623506"/>
            <a:ext cx="263961" cy="347122"/>
          </a:xfrm>
          <a:custGeom>
            <a:avLst/>
            <a:gdLst>
              <a:gd name="T0" fmla="*/ 100 w 109"/>
              <a:gd name="T1" fmla="*/ 73 h 145"/>
              <a:gd name="T2" fmla="*/ 106 w 109"/>
              <a:gd name="T3" fmla="*/ 75 h 145"/>
              <a:gd name="T4" fmla="*/ 109 w 109"/>
              <a:gd name="T5" fmla="*/ 82 h 145"/>
              <a:gd name="T6" fmla="*/ 109 w 109"/>
              <a:gd name="T7" fmla="*/ 136 h 145"/>
              <a:gd name="T8" fmla="*/ 106 w 109"/>
              <a:gd name="T9" fmla="*/ 143 h 145"/>
              <a:gd name="T10" fmla="*/ 100 w 109"/>
              <a:gd name="T11" fmla="*/ 145 h 145"/>
              <a:gd name="T12" fmla="*/ 9 w 109"/>
              <a:gd name="T13" fmla="*/ 145 h 145"/>
              <a:gd name="T14" fmla="*/ 3 w 109"/>
              <a:gd name="T15" fmla="*/ 143 h 145"/>
              <a:gd name="T16" fmla="*/ 0 w 109"/>
              <a:gd name="T17" fmla="*/ 136 h 145"/>
              <a:gd name="T18" fmla="*/ 0 w 109"/>
              <a:gd name="T19" fmla="*/ 82 h 145"/>
              <a:gd name="T20" fmla="*/ 3 w 109"/>
              <a:gd name="T21" fmla="*/ 75 h 145"/>
              <a:gd name="T22" fmla="*/ 9 w 109"/>
              <a:gd name="T23" fmla="*/ 73 h 145"/>
              <a:gd name="T24" fmla="*/ 12 w 109"/>
              <a:gd name="T25" fmla="*/ 73 h 145"/>
              <a:gd name="T26" fmla="*/ 12 w 109"/>
              <a:gd name="T27" fmla="*/ 43 h 145"/>
              <a:gd name="T28" fmla="*/ 24 w 109"/>
              <a:gd name="T29" fmla="*/ 13 h 145"/>
              <a:gd name="T30" fmla="*/ 54 w 109"/>
              <a:gd name="T31" fmla="*/ 0 h 145"/>
              <a:gd name="T32" fmla="*/ 84 w 109"/>
              <a:gd name="T33" fmla="*/ 13 h 145"/>
              <a:gd name="T34" fmla="*/ 97 w 109"/>
              <a:gd name="T35" fmla="*/ 43 h 145"/>
              <a:gd name="T36" fmla="*/ 95 w 109"/>
              <a:gd name="T37" fmla="*/ 47 h 145"/>
              <a:gd name="T38" fmla="*/ 91 w 109"/>
              <a:gd name="T39" fmla="*/ 49 h 145"/>
              <a:gd name="T40" fmla="*/ 85 w 109"/>
              <a:gd name="T41" fmla="*/ 49 h 145"/>
              <a:gd name="T42" fmla="*/ 80 w 109"/>
              <a:gd name="T43" fmla="*/ 47 h 145"/>
              <a:gd name="T44" fmla="*/ 79 w 109"/>
              <a:gd name="T45" fmla="*/ 43 h 145"/>
              <a:gd name="T46" fmla="*/ 71 w 109"/>
              <a:gd name="T47" fmla="*/ 25 h 145"/>
              <a:gd name="T48" fmla="*/ 54 w 109"/>
              <a:gd name="T49" fmla="*/ 18 h 145"/>
              <a:gd name="T50" fmla="*/ 37 w 109"/>
              <a:gd name="T51" fmla="*/ 25 h 145"/>
              <a:gd name="T52" fmla="*/ 30 w 109"/>
              <a:gd name="T53" fmla="*/ 43 h 145"/>
              <a:gd name="T54" fmla="*/ 30 w 109"/>
              <a:gd name="T55" fmla="*/ 73 h 145"/>
              <a:gd name="T56" fmla="*/ 100 w 109"/>
              <a:gd name="T57" fmla="*/ 7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9" h="145">
                <a:moveTo>
                  <a:pt x="100" y="73"/>
                </a:moveTo>
                <a:cubicBezTo>
                  <a:pt x="102" y="73"/>
                  <a:pt x="104" y="74"/>
                  <a:pt x="106" y="75"/>
                </a:cubicBezTo>
                <a:cubicBezTo>
                  <a:pt x="108" y="77"/>
                  <a:pt x="109" y="79"/>
                  <a:pt x="109" y="82"/>
                </a:cubicBezTo>
                <a:cubicBezTo>
                  <a:pt x="109" y="136"/>
                  <a:pt x="109" y="136"/>
                  <a:pt x="109" y="136"/>
                </a:cubicBezTo>
                <a:cubicBezTo>
                  <a:pt x="109" y="139"/>
                  <a:pt x="108" y="141"/>
                  <a:pt x="106" y="143"/>
                </a:cubicBezTo>
                <a:cubicBezTo>
                  <a:pt x="104" y="145"/>
                  <a:pt x="102" y="145"/>
                  <a:pt x="100" y="145"/>
                </a:cubicBezTo>
                <a:cubicBezTo>
                  <a:pt x="9" y="145"/>
                  <a:pt x="9" y="145"/>
                  <a:pt x="9" y="145"/>
                </a:cubicBezTo>
                <a:cubicBezTo>
                  <a:pt x="6" y="145"/>
                  <a:pt x="4" y="145"/>
                  <a:pt x="3" y="143"/>
                </a:cubicBezTo>
                <a:cubicBezTo>
                  <a:pt x="1" y="141"/>
                  <a:pt x="0" y="139"/>
                  <a:pt x="0" y="136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79"/>
                  <a:pt x="1" y="77"/>
                  <a:pt x="3" y="75"/>
                </a:cubicBezTo>
                <a:cubicBezTo>
                  <a:pt x="4" y="74"/>
                  <a:pt x="6" y="73"/>
                  <a:pt x="9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31"/>
                  <a:pt x="16" y="21"/>
                  <a:pt x="24" y="13"/>
                </a:cubicBezTo>
                <a:cubicBezTo>
                  <a:pt x="33" y="4"/>
                  <a:pt x="43" y="0"/>
                  <a:pt x="54" y="0"/>
                </a:cubicBezTo>
                <a:cubicBezTo>
                  <a:pt x="66" y="0"/>
                  <a:pt x="76" y="4"/>
                  <a:pt x="84" y="13"/>
                </a:cubicBezTo>
                <a:cubicBezTo>
                  <a:pt x="93" y="21"/>
                  <a:pt x="97" y="31"/>
                  <a:pt x="97" y="43"/>
                </a:cubicBezTo>
                <a:cubicBezTo>
                  <a:pt x="97" y="44"/>
                  <a:pt x="96" y="46"/>
                  <a:pt x="95" y="47"/>
                </a:cubicBezTo>
                <a:cubicBezTo>
                  <a:pt x="94" y="48"/>
                  <a:pt x="92" y="49"/>
                  <a:pt x="91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3" y="49"/>
                  <a:pt x="82" y="48"/>
                  <a:pt x="80" y="47"/>
                </a:cubicBezTo>
                <a:cubicBezTo>
                  <a:pt x="79" y="46"/>
                  <a:pt x="79" y="44"/>
                  <a:pt x="79" y="43"/>
                </a:cubicBezTo>
                <a:cubicBezTo>
                  <a:pt x="79" y="36"/>
                  <a:pt x="76" y="30"/>
                  <a:pt x="71" y="25"/>
                </a:cubicBezTo>
                <a:cubicBezTo>
                  <a:pt x="67" y="21"/>
                  <a:pt x="61" y="18"/>
                  <a:pt x="54" y="18"/>
                </a:cubicBezTo>
                <a:cubicBezTo>
                  <a:pt x="48" y="18"/>
                  <a:pt x="42" y="21"/>
                  <a:pt x="37" y="25"/>
                </a:cubicBezTo>
                <a:cubicBezTo>
                  <a:pt x="33" y="30"/>
                  <a:pt x="30" y="36"/>
                  <a:pt x="30" y="43"/>
                </a:cubicBezTo>
                <a:cubicBezTo>
                  <a:pt x="30" y="73"/>
                  <a:pt x="30" y="73"/>
                  <a:pt x="30" y="73"/>
                </a:cubicBezTo>
                <a:lnTo>
                  <a:pt x="100" y="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88" name="Freeform 291">
            <a:extLst>
              <a:ext uri="{FF2B5EF4-FFF2-40B4-BE49-F238E27FC236}">
                <a16:creationId xmlns:a16="http://schemas.microsoft.com/office/drawing/2014/main" id="{04EC6C12-B696-43A4-BF4F-B853DB99F7FB}"/>
              </a:ext>
            </a:extLst>
          </p:cNvPr>
          <p:cNvSpPr>
            <a:spLocks noEditPoints="1"/>
          </p:cNvSpPr>
          <p:nvPr/>
        </p:nvSpPr>
        <p:spPr bwMode="auto">
          <a:xfrm>
            <a:off x="6060922" y="5652430"/>
            <a:ext cx="347122" cy="350740"/>
          </a:xfrm>
          <a:custGeom>
            <a:avLst/>
            <a:gdLst>
              <a:gd name="T0" fmla="*/ 135 w 145"/>
              <a:gd name="T1" fmla="*/ 36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3 w 145"/>
              <a:gd name="T9" fmla="*/ 146 h 146"/>
              <a:gd name="T10" fmla="*/ 36 w 145"/>
              <a:gd name="T11" fmla="*/ 136 h 146"/>
              <a:gd name="T12" fmla="*/ 10 w 145"/>
              <a:gd name="T13" fmla="*/ 109 h 146"/>
              <a:gd name="T14" fmla="*/ 0 w 145"/>
              <a:gd name="T15" fmla="*/ 73 h 146"/>
              <a:gd name="T16" fmla="*/ 10 w 145"/>
              <a:gd name="T17" fmla="*/ 36 h 146"/>
              <a:gd name="T18" fmla="*/ 36 w 145"/>
              <a:gd name="T19" fmla="*/ 10 h 146"/>
              <a:gd name="T20" fmla="*/ 73 w 145"/>
              <a:gd name="T21" fmla="*/ 0 h 146"/>
              <a:gd name="T22" fmla="*/ 109 w 145"/>
              <a:gd name="T23" fmla="*/ 10 h 146"/>
              <a:gd name="T24" fmla="*/ 135 w 145"/>
              <a:gd name="T25" fmla="*/ 36 h 146"/>
              <a:gd name="T26" fmla="*/ 128 w 145"/>
              <a:gd name="T27" fmla="*/ 96 h 146"/>
              <a:gd name="T28" fmla="*/ 133 w 145"/>
              <a:gd name="T29" fmla="*/ 73 h 146"/>
              <a:gd name="T30" fmla="*/ 128 w 145"/>
              <a:gd name="T31" fmla="*/ 49 h 146"/>
              <a:gd name="T32" fmla="*/ 115 w 145"/>
              <a:gd name="T33" fmla="*/ 30 h 146"/>
              <a:gd name="T34" fmla="*/ 96 w 145"/>
              <a:gd name="T35" fmla="*/ 17 h 146"/>
              <a:gd name="T36" fmla="*/ 73 w 145"/>
              <a:gd name="T37" fmla="*/ 12 h 146"/>
              <a:gd name="T38" fmla="*/ 49 w 145"/>
              <a:gd name="T39" fmla="*/ 17 h 146"/>
              <a:gd name="T40" fmla="*/ 30 w 145"/>
              <a:gd name="T41" fmla="*/ 30 h 146"/>
              <a:gd name="T42" fmla="*/ 17 w 145"/>
              <a:gd name="T43" fmla="*/ 49 h 146"/>
              <a:gd name="T44" fmla="*/ 12 w 145"/>
              <a:gd name="T45" fmla="*/ 73 h 146"/>
              <a:gd name="T46" fmla="*/ 17 w 145"/>
              <a:gd name="T47" fmla="*/ 96 h 146"/>
              <a:gd name="T48" fmla="*/ 30 w 145"/>
              <a:gd name="T49" fmla="*/ 116 h 146"/>
              <a:gd name="T50" fmla="*/ 49 w 145"/>
              <a:gd name="T51" fmla="*/ 129 h 146"/>
              <a:gd name="T52" fmla="*/ 73 w 145"/>
              <a:gd name="T53" fmla="*/ 133 h 146"/>
              <a:gd name="T54" fmla="*/ 96 w 145"/>
              <a:gd name="T55" fmla="*/ 129 h 146"/>
              <a:gd name="T56" fmla="*/ 115 w 145"/>
              <a:gd name="T57" fmla="*/ 116 h 146"/>
              <a:gd name="T58" fmla="*/ 128 w 145"/>
              <a:gd name="T59" fmla="*/ 96 h 146"/>
              <a:gd name="T60" fmla="*/ 107 w 145"/>
              <a:gd name="T61" fmla="*/ 39 h 146"/>
              <a:gd name="T62" fmla="*/ 121 w 145"/>
              <a:gd name="T63" fmla="*/ 73 h 146"/>
              <a:gd name="T64" fmla="*/ 107 w 145"/>
              <a:gd name="T65" fmla="*/ 107 h 146"/>
              <a:gd name="T66" fmla="*/ 73 w 145"/>
              <a:gd name="T67" fmla="*/ 121 h 146"/>
              <a:gd name="T68" fmla="*/ 38 w 145"/>
              <a:gd name="T69" fmla="*/ 107 h 146"/>
              <a:gd name="T70" fmla="*/ 24 w 145"/>
              <a:gd name="T71" fmla="*/ 73 h 146"/>
              <a:gd name="T72" fmla="*/ 38 w 145"/>
              <a:gd name="T73" fmla="*/ 39 h 146"/>
              <a:gd name="T74" fmla="*/ 73 w 145"/>
              <a:gd name="T75" fmla="*/ 25 h 146"/>
              <a:gd name="T76" fmla="*/ 107 w 145"/>
              <a:gd name="T77" fmla="*/ 39 h 146"/>
              <a:gd name="T78" fmla="*/ 98 w 145"/>
              <a:gd name="T79" fmla="*/ 99 h 146"/>
              <a:gd name="T80" fmla="*/ 109 w 145"/>
              <a:gd name="T81" fmla="*/ 73 h 146"/>
              <a:gd name="T82" fmla="*/ 98 w 145"/>
              <a:gd name="T83" fmla="*/ 47 h 146"/>
              <a:gd name="T84" fmla="*/ 73 w 145"/>
              <a:gd name="T85" fmla="*/ 37 h 146"/>
              <a:gd name="T86" fmla="*/ 47 w 145"/>
              <a:gd name="T87" fmla="*/ 47 h 146"/>
              <a:gd name="T88" fmla="*/ 36 w 145"/>
              <a:gd name="T89" fmla="*/ 73 h 146"/>
              <a:gd name="T90" fmla="*/ 47 w 145"/>
              <a:gd name="T91" fmla="*/ 99 h 146"/>
              <a:gd name="T92" fmla="*/ 73 w 145"/>
              <a:gd name="T93" fmla="*/ 109 h 146"/>
              <a:gd name="T94" fmla="*/ 98 w 145"/>
              <a:gd name="T95" fmla="*/ 99 h 146"/>
              <a:gd name="T96" fmla="*/ 90 w 145"/>
              <a:gd name="T97" fmla="*/ 56 h 146"/>
              <a:gd name="T98" fmla="*/ 97 w 145"/>
              <a:gd name="T99" fmla="*/ 73 h 146"/>
              <a:gd name="T100" fmla="*/ 90 w 145"/>
              <a:gd name="T101" fmla="*/ 90 h 146"/>
              <a:gd name="T102" fmla="*/ 73 w 145"/>
              <a:gd name="T103" fmla="*/ 97 h 146"/>
              <a:gd name="T104" fmla="*/ 55 w 145"/>
              <a:gd name="T105" fmla="*/ 90 h 146"/>
              <a:gd name="T106" fmla="*/ 48 w 145"/>
              <a:gd name="T107" fmla="*/ 73 h 146"/>
              <a:gd name="T108" fmla="*/ 55 w 145"/>
              <a:gd name="T109" fmla="*/ 56 h 146"/>
              <a:gd name="T110" fmla="*/ 73 w 145"/>
              <a:gd name="T111" fmla="*/ 49 h 146"/>
              <a:gd name="T112" fmla="*/ 90 w 145"/>
              <a:gd name="T113" fmla="*/ 5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5" h="146">
                <a:moveTo>
                  <a:pt x="135" y="36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0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0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6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5" y="36"/>
                </a:cubicBezTo>
                <a:close/>
                <a:moveTo>
                  <a:pt x="128" y="96"/>
                </a:moveTo>
                <a:cubicBezTo>
                  <a:pt x="131" y="89"/>
                  <a:pt x="133" y="81"/>
                  <a:pt x="133" y="73"/>
                </a:cubicBezTo>
                <a:cubicBezTo>
                  <a:pt x="133" y="65"/>
                  <a:pt x="131" y="57"/>
                  <a:pt x="128" y="49"/>
                </a:cubicBezTo>
                <a:cubicBezTo>
                  <a:pt x="125" y="42"/>
                  <a:pt x="121" y="36"/>
                  <a:pt x="115" y="30"/>
                </a:cubicBezTo>
                <a:cubicBezTo>
                  <a:pt x="110" y="25"/>
                  <a:pt x="104" y="20"/>
                  <a:pt x="96" y="17"/>
                </a:cubicBezTo>
                <a:cubicBezTo>
                  <a:pt x="89" y="14"/>
                  <a:pt x="81" y="12"/>
                  <a:pt x="73" y="12"/>
                </a:cubicBezTo>
                <a:cubicBezTo>
                  <a:pt x="64" y="12"/>
                  <a:pt x="57" y="14"/>
                  <a:pt x="49" y="17"/>
                </a:cubicBezTo>
                <a:cubicBezTo>
                  <a:pt x="42" y="20"/>
                  <a:pt x="35" y="25"/>
                  <a:pt x="30" y="30"/>
                </a:cubicBezTo>
                <a:cubicBezTo>
                  <a:pt x="24" y="36"/>
                  <a:pt x="20" y="42"/>
                  <a:pt x="17" y="49"/>
                </a:cubicBezTo>
                <a:cubicBezTo>
                  <a:pt x="14" y="57"/>
                  <a:pt x="12" y="65"/>
                  <a:pt x="12" y="73"/>
                </a:cubicBezTo>
                <a:cubicBezTo>
                  <a:pt x="12" y="81"/>
                  <a:pt x="14" y="89"/>
                  <a:pt x="17" y="96"/>
                </a:cubicBezTo>
                <a:cubicBezTo>
                  <a:pt x="20" y="104"/>
                  <a:pt x="24" y="110"/>
                  <a:pt x="30" y="116"/>
                </a:cubicBezTo>
                <a:cubicBezTo>
                  <a:pt x="35" y="121"/>
                  <a:pt x="42" y="125"/>
                  <a:pt x="49" y="129"/>
                </a:cubicBezTo>
                <a:cubicBezTo>
                  <a:pt x="57" y="132"/>
                  <a:pt x="64" y="133"/>
                  <a:pt x="73" y="133"/>
                </a:cubicBezTo>
                <a:cubicBezTo>
                  <a:pt x="81" y="133"/>
                  <a:pt x="89" y="132"/>
                  <a:pt x="96" y="129"/>
                </a:cubicBezTo>
                <a:cubicBezTo>
                  <a:pt x="104" y="125"/>
                  <a:pt x="110" y="121"/>
                  <a:pt x="115" y="116"/>
                </a:cubicBezTo>
                <a:cubicBezTo>
                  <a:pt x="121" y="110"/>
                  <a:pt x="125" y="104"/>
                  <a:pt x="128" y="96"/>
                </a:cubicBezTo>
                <a:close/>
                <a:moveTo>
                  <a:pt x="107" y="39"/>
                </a:moveTo>
                <a:cubicBezTo>
                  <a:pt x="116" y="48"/>
                  <a:pt x="121" y="60"/>
                  <a:pt x="121" y="73"/>
                </a:cubicBezTo>
                <a:cubicBezTo>
                  <a:pt x="121" y="86"/>
                  <a:pt x="116" y="98"/>
                  <a:pt x="107" y="107"/>
                </a:cubicBezTo>
                <a:cubicBezTo>
                  <a:pt x="97" y="117"/>
                  <a:pt x="86" y="121"/>
                  <a:pt x="73" y="121"/>
                </a:cubicBezTo>
                <a:cubicBezTo>
                  <a:pt x="59" y="121"/>
                  <a:pt x="48" y="117"/>
                  <a:pt x="38" y="107"/>
                </a:cubicBezTo>
                <a:cubicBezTo>
                  <a:pt x="29" y="98"/>
                  <a:pt x="24" y="86"/>
                  <a:pt x="24" y="73"/>
                </a:cubicBezTo>
                <a:cubicBezTo>
                  <a:pt x="24" y="60"/>
                  <a:pt x="29" y="48"/>
                  <a:pt x="38" y="39"/>
                </a:cubicBezTo>
                <a:cubicBezTo>
                  <a:pt x="48" y="29"/>
                  <a:pt x="59" y="25"/>
                  <a:pt x="73" y="25"/>
                </a:cubicBezTo>
                <a:cubicBezTo>
                  <a:pt x="86" y="25"/>
                  <a:pt x="97" y="29"/>
                  <a:pt x="107" y="39"/>
                </a:cubicBezTo>
                <a:close/>
                <a:moveTo>
                  <a:pt x="98" y="99"/>
                </a:moveTo>
                <a:cubicBezTo>
                  <a:pt x="105" y="91"/>
                  <a:pt x="109" y="83"/>
                  <a:pt x="109" y="73"/>
                </a:cubicBezTo>
                <a:cubicBezTo>
                  <a:pt x="109" y="63"/>
                  <a:pt x="105" y="54"/>
                  <a:pt x="98" y="47"/>
                </a:cubicBezTo>
                <a:cubicBezTo>
                  <a:pt x="91" y="40"/>
                  <a:pt x="83" y="37"/>
                  <a:pt x="73" y="37"/>
                </a:cubicBezTo>
                <a:cubicBezTo>
                  <a:pt x="63" y="37"/>
                  <a:pt x="54" y="40"/>
                  <a:pt x="47" y="47"/>
                </a:cubicBezTo>
                <a:cubicBezTo>
                  <a:pt x="40" y="54"/>
                  <a:pt x="36" y="63"/>
                  <a:pt x="36" y="73"/>
                </a:cubicBezTo>
                <a:cubicBezTo>
                  <a:pt x="36" y="83"/>
                  <a:pt x="40" y="91"/>
                  <a:pt x="47" y="99"/>
                </a:cubicBezTo>
                <a:cubicBezTo>
                  <a:pt x="54" y="106"/>
                  <a:pt x="63" y="109"/>
                  <a:pt x="73" y="109"/>
                </a:cubicBezTo>
                <a:cubicBezTo>
                  <a:pt x="83" y="109"/>
                  <a:pt x="91" y="106"/>
                  <a:pt x="98" y="99"/>
                </a:cubicBezTo>
                <a:close/>
                <a:moveTo>
                  <a:pt x="90" y="56"/>
                </a:moveTo>
                <a:cubicBezTo>
                  <a:pt x="94" y="61"/>
                  <a:pt x="97" y="66"/>
                  <a:pt x="97" y="73"/>
                </a:cubicBezTo>
                <a:cubicBezTo>
                  <a:pt x="97" y="80"/>
                  <a:pt x="94" y="85"/>
                  <a:pt x="90" y="90"/>
                </a:cubicBezTo>
                <a:cubicBezTo>
                  <a:pt x="85" y="95"/>
                  <a:pt x="79" y="97"/>
                  <a:pt x="73" y="97"/>
                </a:cubicBezTo>
                <a:cubicBezTo>
                  <a:pt x="66" y="97"/>
                  <a:pt x="60" y="95"/>
                  <a:pt x="55" y="90"/>
                </a:cubicBezTo>
                <a:cubicBezTo>
                  <a:pt x="51" y="85"/>
                  <a:pt x="48" y="80"/>
                  <a:pt x="48" y="73"/>
                </a:cubicBezTo>
                <a:cubicBezTo>
                  <a:pt x="48" y="66"/>
                  <a:pt x="51" y="61"/>
                  <a:pt x="55" y="56"/>
                </a:cubicBezTo>
                <a:cubicBezTo>
                  <a:pt x="60" y="51"/>
                  <a:pt x="66" y="49"/>
                  <a:pt x="73" y="49"/>
                </a:cubicBezTo>
                <a:cubicBezTo>
                  <a:pt x="79" y="49"/>
                  <a:pt x="85" y="51"/>
                  <a:pt x="90" y="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89" name="Freeform 292">
            <a:extLst>
              <a:ext uri="{FF2B5EF4-FFF2-40B4-BE49-F238E27FC236}">
                <a16:creationId xmlns:a16="http://schemas.microsoft.com/office/drawing/2014/main" id="{8BD291C6-2A2A-453B-8FA8-3EF9D4C45761}"/>
              </a:ext>
            </a:extLst>
          </p:cNvPr>
          <p:cNvSpPr>
            <a:spLocks noEditPoints="1"/>
          </p:cNvSpPr>
          <p:nvPr/>
        </p:nvSpPr>
        <p:spPr bwMode="auto">
          <a:xfrm>
            <a:off x="6512906" y="5771756"/>
            <a:ext cx="318198" cy="83168"/>
          </a:xfrm>
          <a:custGeom>
            <a:avLst/>
            <a:gdLst>
              <a:gd name="T0" fmla="*/ 37 w 133"/>
              <a:gd name="T1" fmla="*/ 9 h 36"/>
              <a:gd name="T2" fmla="*/ 37 w 133"/>
              <a:gd name="T3" fmla="*/ 27 h 36"/>
              <a:gd name="T4" fmla="*/ 34 w 133"/>
              <a:gd name="T5" fmla="*/ 33 h 36"/>
              <a:gd name="T6" fmla="*/ 27 w 133"/>
              <a:gd name="T7" fmla="*/ 36 h 36"/>
              <a:gd name="T8" fmla="*/ 9 w 133"/>
              <a:gd name="T9" fmla="*/ 36 h 36"/>
              <a:gd name="T10" fmla="*/ 3 w 133"/>
              <a:gd name="T11" fmla="*/ 33 h 36"/>
              <a:gd name="T12" fmla="*/ 0 w 133"/>
              <a:gd name="T13" fmla="*/ 27 h 36"/>
              <a:gd name="T14" fmla="*/ 0 w 133"/>
              <a:gd name="T15" fmla="*/ 9 h 36"/>
              <a:gd name="T16" fmla="*/ 3 w 133"/>
              <a:gd name="T17" fmla="*/ 2 h 36"/>
              <a:gd name="T18" fmla="*/ 9 w 133"/>
              <a:gd name="T19" fmla="*/ 0 h 36"/>
              <a:gd name="T20" fmla="*/ 27 w 133"/>
              <a:gd name="T21" fmla="*/ 0 h 36"/>
              <a:gd name="T22" fmla="*/ 34 w 133"/>
              <a:gd name="T23" fmla="*/ 2 h 36"/>
              <a:gd name="T24" fmla="*/ 37 w 133"/>
              <a:gd name="T25" fmla="*/ 9 h 36"/>
              <a:gd name="T26" fmla="*/ 85 w 133"/>
              <a:gd name="T27" fmla="*/ 9 h 36"/>
              <a:gd name="T28" fmla="*/ 85 w 133"/>
              <a:gd name="T29" fmla="*/ 27 h 36"/>
              <a:gd name="T30" fmla="*/ 82 w 133"/>
              <a:gd name="T31" fmla="*/ 33 h 36"/>
              <a:gd name="T32" fmla="*/ 76 w 133"/>
              <a:gd name="T33" fmla="*/ 36 h 36"/>
              <a:gd name="T34" fmla="*/ 58 w 133"/>
              <a:gd name="T35" fmla="*/ 36 h 36"/>
              <a:gd name="T36" fmla="*/ 51 w 133"/>
              <a:gd name="T37" fmla="*/ 33 h 36"/>
              <a:gd name="T38" fmla="*/ 49 w 133"/>
              <a:gd name="T39" fmla="*/ 27 h 36"/>
              <a:gd name="T40" fmla="*/ 49 w 133"/>
              <a:gd name="T41" fmla="*/ 9 h 36"/>
              <a:gd name="T42" fmla="*/ 51 w 133"/>
              <a:gd name="T43" fmla="*/ 2 h 36"/>
              <a:gd name="T44" fmla="*/ 58 w 133"/>
              <a:gd name="T45" fmla="*/ 0 h 36"/>
              <a:gd name="T46" fmla="*/ 76 w 133"/>
              <a:gd name="T47" fmla="*/ 0 h 36"/>
              <a:gd name="T48" fmla="*/ 82 w 133"/>
              <a:gd name="T49" fmla="*/ 2 h 36"/>
              <a:gd name="T50" fmla="*/ 85 w 133"/>
              <a:gd name="T51" fmla="*/ 9 h 36"/>
              <a:gd name="T52" fmla="*/ 133 w 133"/>
              <a:gd name="T53" fmla="*/ 9 h 36"/>
              <a:gd name="T54" fmla="*/ 133 w 133"/>
              <a:gd name="T55" fmla="*/ 27 h 36"/>
              <a:gd name="T56" fmla="*/ 131 w 133"/>
              <a:gd name="T57" fmla="*/ 33 h 36"/>
              <a:gd name="T58" fmla="*/ 124 w 133"/>
              <a:gd name="T59" fmla="*/ 36 h 36"/>
              <a:gd name="T60" fmla="*/ 106 w 133"/>
              <a:gd name="T61" fmla="*/ 36 h 36"/>
              <a:gd name="T62" fmla="*/ 100 w 133"/>
              <a:gd name="T63" fmla="*/ 33 h 36"/>
              <a:gd name="T64" fmla="*/ 97 w 133"/>
              <a:gd name="T65" fmla="*/ 27 h 36"/>
              <a:gd name="T66" fmla="*/ 97 w 133"/>
              <a:gd name="T67" fmla="*/ 9 h 36"/>
              <a:gd name="T68" fmla="*/ 100 w 133"/>
              <a:gd name="T69" fmla="*/ 2 h 36"/>
              <a:gd name="T70" fmla="*/ 106 w 133"/>
              <a:gd name="T71" fmla="*/ 0 h 36"/>
              <a:gd name="T72" fmla="*/ 124 w 133"/>
              <a:gd name="T73" fmla="*/ 0 h 36"/>
              <a:gd name="T74" fmla="*/ 131 w 133"/>
              <a:gd name="T75" fmla="*/ 2 h 36"/>
              <a:gd name="T76" fmla="*/ 133 w 133"/>
              <a:gd name="T77" fmla="*/ 9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3" h="36">
                <a:moveTo>
                  <a:pt x="37" y="9"/>
                </a:moveTo>
                <a:cubicBezTo>
                  <a:pt x="37" y="27"/>
                  <a:pt x="37" y="27"/>
                  <a:pt x="37" y="27"/>
                </a:cubicBezTo>
                <a:cubicBezTo>
                  <a:pt x="37" y="29"/>
                  <a:pt x="36" y="32"/>
                  <a:pt x="34" y="33"/>
                </a:cubicBezTo>
                <a:cubicBezTo>
                  <a:pt x="32" y="35"/>
                  <a:pt x="30" y="36"/>
                  <a:pt x="27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7" y="36"/>
                  <a:pt x="5" y="35"/>
                  <a:pt x="3" y="33"/>
                </a:cubicBezTo>
                <a:cubicBezTo>
                  <a:pt x="1" y="32"/>
                  <a:pt x="0" y="29"/>
                  <a:pt x="0" y="27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1" y="4"/>
                  <a:pt x="3" y="2"/>
                </a:cubicBezTo>
                <a:cubicBezTo>
                  <a:pt x="5" y="1"/>
                  <a:pt x="7" y="0"/>
                  <a:pt x="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0" y="0"/>
                  <a:pt x="32" y="1"/>
                  <a:pt x="34" y="2"/>
                </a:cubicBezTo>
                <a:cubicBezTo>
                  <a:pt x="36" y="4"/>
                  <a:pt x="37" y="6"/>
                  <a:pt x="37" y="9"/>
                </a:cubicBezTo>
                <a:close/>
                <a:moveTo>
                  <a:pt x="85" y="9"/>
                </a:moveTo>
                <a:cubicBezTo>
                  <a:pt x="85" y="27"/>
                  <a:pt x="85" y="27"/>
                  <a:pt x="85" y="27"/>
                </a:cubicBezTo>
                <a:cubicBezTo>
                  <a:pt x="85" y="29"/>
                  <a:pt x="84" y="32"/>
                  <a:pt x="82" y="33"/>
                </a:cubicBezTo>
                <a:cubicBezTo>
                  <a:pt x="81" y="35"/>
                  <a:pt x="78" y="36"/>
                  <a:pt x="76" y="36"/>
                </a:cubicBezTo>
                <a:cubicBezTo>
                  <a:pt x="58" y="36"/>
                  <a:pt x="58" y="36"/>
                  <a:pt x="58" y="36"/>
                </a:cubicBezTo>
                <a:cubicBezTo>
                  <a:pt x="55" y="36"/>
                  <a:pt x="53" y="35"/>
                  <a:pt x="51" y="33"/>
                </a:cubicBezTo>
                <a:cubicBezTo>
                  <a:pt x="50" y="32"/>
                  <a:pt x="49" y="29"/>
                  <a:pt x="49" y="27"/>
                </a:cubicBezTo>
                <a:cubicBezTo>
                  <a:pt x="49" y="9"/>
                  <a:pt x="49" y="9"/>
                  <a:pt x="49" y="9"/>
                </a:cubicBezTo>
                <a:cubicBezTo>
                  <a:pt x="49" y="6"/>
                  <a:pt x="50" y="4"/>
                  <a:pt x="51" y="2"/>
                </a:cubicBezTo>
                <a:cubicBezTo>
                  <a:pt x="53" y="1"/>
                  <a:pt x="55" y="0"/>
                  <a:pt x="58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8" y="0"/>
                  <a:pt x="81" y="1"/>
                  <a:pt x="82" y="2"/>
                </a:cubicBezTo>
                <a:cubicBezTo>
                  <a:pt x="84" y="4"/>
                  <a:pt x="85" y="6"/>
                  <a:pt x="85" y="9"/>
                </a:cubicBezTo>
                <a:close/>
                <a:moveTo>
                  <a:pt x="133" y="9"/>
                </a:moveTo>
                <a:cubicBezTo>
                  <a:pt x="133" y="27"/>
                  <a:pt x="133" y="27"/>
                  <a:pt x="133" y="27"/>
                </a:cubicBezTo>
                <a:cubicBezTo>
                  <a:pt x="133" y="29"/>
                  <a:pt x="132" y="32"/>
                  <a:pt x="131" y="33"/>
                </a:cubicBezTo>
                <a:cubicBezTo>
                  <a:pt x="129" y="35"/>
                  <a:pt x="127" y="36"/>
                  <a:pt x="124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4" y="36"/>
                  <a:pt x="101" y="35"/>
                  <a:pt x="100" y="33"/>
                </a:cubicBezTo>
                <a:cubicBezTo>
                  <a:pt x="98" y="32"/>
                  <a:pt x="97" y="29"/>
                  <a:pt x="97" y="27"/>
                </a:cubicBezTo>
                <a:cubicBezTo>
                  <a:pt x="97" y="9"/>
                  <a:pt x="97" y="9"/>
                  <a:pt x="97" y="9"/>
                </a:cubicBezTo>
                <a:cubicBezTo>
                  <a:pt x="97" y="6"/>
                  <a:pt x="98" y="4"/>
                  <a:pt x="100" y="2"/>
                </a:cubicBezTo>
                <a:cubicBezTo>
                  <a:pt x="101" y="1"/>
                  <a:pt x="104" y="0"/>
                  <a:pt x="106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7" y="0"/>
                  <a:pt x="129" y="1"/>
                  <a:pt x="131" y="2"/>
                </a:cubicBezTo>
                <a:cubicBezTo>
                  <a:pt x="132" y="4"/>
                  <a:pt x="133" y="6"/>
                  <a:pt x="133" y="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90" name="Freeform 293">
            <a:extLst>
              <a:ext uri="{FF2B5EF4-FFF2-40B4-BE49-F238E27FC236}">
                <a16:creationId xmlns:a16="http://schemas.microsoft.com/office/drawing/2014/main" id="{3A4E2E60-7B2D-4147-9039-B32F7AAB85F8}"/>
              </a:ext>
            </a:extLst>
          </p:cNvPr>
          <p:cNvSpPr>
            <a:spLocks noEditPoints="1"/>
          </p:cNvSpPr>
          <p:nvPr/>
        </p:nvSpPr>
        <p:spPr bwMode="auto">
          <a:xfrm>
            <a:off x="6932347" y="5652430"/>
            <a:ext cx="90397" cy="318198"/>
          </a:xfrm>
          <a:custGeom>
            <a:avLst/>
            <a:gdLst>
              <a:gd name="T0" fmla="*/ 37 w 37"/>
              <a:gd name="T1" fmla="*/ 9 h 133"/>
              <a:gd name="T2" fmla="*/ 37 w 37"/>
              <a:gd name="T3" fmla="*/ 28 h 133"/>
              <a:gd name="T4" fmla="*/ 34 w 37"/>
              <a:gd name="T5" fmla="*/ 34 h 133"/>
              <a:gd name="T6" fmla="*/ 28 w 37"/>
              <a:gd name="T7" fmla="*/ 37 h 133"/>
              <a:gd name="T8" fmla="*/ 10 w 37"/>
              <a:gd name="T9" fmla="*/ 37 h 133"/>
              <a:gd name="T10" fmla="*/ 3 w 37"/>
              <a:gd name="T11" fmla="*/ 34 h 133"/>
              <a:gd name="T12" fmla="*/ 0 w 37"/>
              <a:gd name="T13" fmla="*/ 28 h 133"/>
              <a:gd name="T14" fmla="*/ 0 w 37"/>
              <a:gd name="T15" fmla="*/ 9 h 133"/>
              <a:gd name="T16" fmla="*/ 3 w 37"/>
              <a:gd name="T17" fmla="*/ 3 h 133"/>
              <a:gd name="T18" fmla="*/ 10 w 37"/>
              <a:gd name="T19" fmla="*/ 0 h 133"/>
              <a:gd name="T20" fmla="*/ 28 w 37"/>
              <a:gd name="T21" fmla="*/ 0 h 133"/>
              <a:gd name="T22" fmla="*/ 34 w 37"/>
              <a:gd name="T23" fmla="*/ 3 h 133"/>
              <a:gd name="T24" fmla="*/ 37 w 37"/>
              <a:gd name="T25" fmla="*/ 9 h 133"/>
              <a:gd name="T26" fmla="*/ 37 w 37"/>
              <a:gd name="T27" fmla="*/ 58 h 133"/>
              <a:gd name="T28" fmla="*/ 37 w 37"/>
              <a:gd name="T29" fmla="*/ 76 h 133"/>
              <a:gd name="T30" fmla="*/ 34 w 37"/>
              <a:gd name="T31" fmla="*/ 82 h 133"/>
              <a:gd name="T32" fmla="*/ 28 w 37"/>
              <a:gd name="T33" fmla="*/ 85 h 133"/>
              <a:gd name="T34" fmla="*/ 10 w 37"/>
              <a:gd name="T35" fmla="*/ 85 h 133"/>
              <a:gd name="T36" fmla="*/ 3 w 37"/>
              <a:gd name="T37" fmla="*/ 82 h 133"/>
              <a:gd name="T38" fmla="*/ 0 w 37"/>
              <a:gd name="T39" fmla="*/ 76 h 133"/>
              <a:gd name="T40" fmla="*/ 0 w 37"/>
              <a:gd name="T41" fmla="*/ 58 h 133"/>
              <a:gd name="T42" fmla="*/ 3 w 37"/>
              <a:gd name="T43" fmla="*/ 51 h 133"/>
              <a:gd name="T44" fmla="*/ 10 w 37"/>
              <a:gd name="T45" fmla="*/ 49 h 133"/>
              <a:gd name="T46" fmla="*/ 28 w 37"/>
              <a:gd name="T47" fmla="*/ 49 h 133"/>
              <a:gd name="T48" fmla="*/ 34 w 37"/>
              <a:gd name="T49" fmla="*/ 51 h 133"/>
              <a:gd name="T50" fmla="*/ 37 w 37"/>
              <a:gd name="T51" fmla="*/ 58 h 133"/>
              <a:gd name="T52" fmla="*/ 37 w 37"/>
              <a:gd name="T53" fmla="*/ 106 h 133"/>
              <a:gd name="T54" fmla="*/ 37 w 37"/>
              <a:gd name="T55" fmla="*/ 124 h 133"/>
              <a:gd name="T56" fmla="*/ 34 w 37"/>
              <a:gd name="T57" fmla="*/ 131 h 133"/>
              <a:gd name="T58" fmla="*/ 28 w 37"/>
              <a:gd name="T59" fmla="*/ 133 h 133"/>
              <a:gd name="T60" fmla="*/ 10 w 37"/>
              <a:gd name="T61" fmla="*/ 133 h 133"/>
              <a:gd name="T62" fmla="*/ 3 w 37"/>
              <a:gd name="T63" fmla="*/ 131 h 133"/>
              <a:gd name="T64" fmla="*/ 0 w 37"/>
              <a:gd name="T65" fmla="*/ 124 h 133"/>
              <a:gd name="T66" fmla="*/ 0 w 37"/>
              <a:gd name="T67" fmla="*/ 106 h 133"/>
              <a:gd name="T68" fmla="*/ 3 w 37"/>
              <a:gd name="T69" fmla="*/ 100 h 133"/>
              <a:gd name="T70" fmla="*/ 10 w 37"/>
              <a:gd name="T71" fmla="*/ 97 h 133"/>
              <a:gd name="T72" fmla="*/ 28 w 37"/>
              <a:gd name="T73" fmla="*/ 97 h 133"/>
              <a:gd name="T74" fmla="*/ 34 w 37"/>
              <a:gd name="T75" fmla="*/ 100 h 133"/>
              <a:gd name="T76" fmla="*/ 37 w 37"/>
              <a:gd name="T77" fmla="*/ 10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7" h="133">
                <a:moveTo>
                  <a:pt x="37" y="9"/>
                </a:moveTo>
                <a:cubicBezTo>
                  <a:pt x="37" y="28"/>
                  <a:pt x="37" y="28"/>
                  <a:pt x="37" y="28"/>
                </a:cubicBezTo>
                <a:cubicBezTo>
                  <a:pt x="37" y="30"/>
                  <a:pt x="36" y="32"/>
                  <a:pt x="34" y="34"/>
                </a:cubicBezTo>
                <a:cubicBezTo>
                  <a:pt x="32" y="36"/>
                  <a:pt x="30" y="37"/>
                  <a:pt x="28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7" y="37"/>
                  <a:pt x="5" y="36"/>
                  <a:pt x="3" y="34"/>
                </a:cubicBezTo>
                <a:cubicBezTo>
                  <a:pt x="1" y="32"/>
                  <a:pt x="0" y="30"/>
                  <a:pt x="0" y="28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5"/>
                  <a:pt x="3" y="3"/>
                </a:cubicBezTo>
                <a:cubicBezTo>
                  <a:pt x="5" y="1"/>
                  <a:pt x="7" y="0"/>
                  <a:pt x="1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0" y="0"/>
                  <a:pt x="32" y="1"/>
                  <a:pt x="34" y="3"/>
                </a:cubicBezTo>
                <a:cubicBezTo>
                  <a:pt x="36" y="5"/>
                  <a:pt x="37" y="7"/>
                  <a:pt x="37" y="9"/>
                </a:cubicBezTo>
                <a:close/>
                <a:moveTo>
                  <a:pt x="37" y="58"/>
                </a:moveTo>
                <a:cubicBezTo>
                  <a:pt x="37" y="76"/>
                  <a:pt x="37" y="76"/>
                  <a:pt x="37" y="76"/>
                </a:cubicBezTo>
                <a:cubicBezTo>
                  <a:pt x="37" y="78"/>
                  <a:pt x="36" y="81"/>
                  <a:pt x="34" y="82"/>
                </a:cubicBezTo>
                <a:cubicBezTo>
                  <a:pt x="32" y="84"/>
                  <a:pt x="30" y="85"/>
                  <a:pt x="28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4"/>
                  <a:pt x="3" y="82"/>
                </a:cubicBezTo>
                <a:cubicBezTo>
                  <a:pt x="1" y="81"/>
                  <a:pt x="0" y="78"/>
                  <a:pt x="0" y="76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5"/>
                  <a:pt x="1" y="53"/>
                  <a:pt x="3" y="51"/>
                </a:cubicBezTo>
                <a:cubicBezTo>
                  <a:pt x="5" y="50"/>
                  <a:pt x="7" y="49"/>
                  <a:pt x="10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30" y="49"/>
                  <a:pt x="32" y="50"/>
                  <a:pt x="34" y="51"/>
                </a:cubicBezTo>
                <a:cubicBezTo>
                  <a:pt x="36" y="53"/>
                  <a:pt x="37" y="55"/>
                  <a:pt x="37" y="58"/>
                </a:cubicBezTo>
                <a:close/>
                <a:moveTo>
                  <a:pt x="37" y="106"/>
                </a:moveTo>
                <a:cubicBezTo>
                  <a:pt x="37" y="124"/>
                  <a:pt x="37" y="124"/>
                  <a:pt x="37" y="124"/>
                </a:cubicBezTo>
                <a:cubicBezTo>
                  <a:pt x="37" y="127"/>
                  <a:pt x="36" y="129"/>
                  <a:pt x="34" y="131"/>
                </a:cubicBezTo>
                <a:cubicBezTo>
                  <a:pt x="32" y="133"/>
                  <a:pt x="30" y="133"/>
                  <a:pt x="28" y="133"/>
                </a:cubicBezTo>
                <a:cubicBezTo>
                  <a:pt x="10" y="133"/>
                  <a:pt x="10" y="133"/>
                  <a:pt x="10" y="133"/>
                </a:cubicBezTo>
                <a:cubicBezTo>
                  <a:pt x="7" y="133"/>
                  <a:pt x="5" y="133"/>
                  <a:pt x="3" y="131"/>
                </a:cubicBezTo>
                <a:cubicBezTo>
                  <a:pt x="1" y="129"/>
                  <a:pt x="0" y="127"/>
                  <a:pt x="0" y="12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4"/>
                  <a:pt x="1" y="102"/>
                  <a:pt x="3" y="100"/>
                </a:cubicBezTo>
                <a:cubicBezTo>
                  <a:pt x="5" y="98"/>
                  <a:pt x="7" y="97"/>
                  <a:pt x="10" y="97"/>
                </a:cubicBezTo>
                <a:cubicBezTo>
                  <a:pt x="28" y="97"/>
                  <a:pt x="28" y="97"/>
                  <a:pt x="28" y="97"/>
                </a:cubicBezTo>
                <a:cubicBezTo>
                  <a:pt x="30" y="97"/>
                  <a:pt x="32" y="98"/>
                  <a:pt x="34" y="100"/>
                </a:cubicBezTo>
                <a:cubicBezTo>
                  <a:pt x="36" y="102"/>
                  <a:pt x="37" y="104"/>
                  <a:pt x="37" y="1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91" name="Freeform 294">
            <a:extLst>
              <a:ext uri="{FF2B5EF4-FFF2-40B4-BE49-F238E27FC236}">
                <a16:creationId xmlns:a16="http://schemas.microsoft.com/office/drawing/2014/main" id="{054F3793-367C-4963-B28B-24ED085845B1}"/>
              </a:ext>
            </a:extLst>
          </p:cNvPr>
          <p:cNvSpPr>
            <a:spLocks noEditPoints="1"/>
          </p:cNvSpPr>
          <p:nvPr/>
        </p:nvSpPr>
        <p:spPr bwMode="auto">
          <a:xfrm>
            <a:off x="7127604" y="5652430"/>
            <a:ext cx="347122" cy="350740"/>
          </a:xfrm>
          <a:custGeom>
            <a:avLst/>
            <a:gdLst>
              <a:gd name="T0" fmla="*/ 145 w 145"/>
              <a:gd name="T1" fmla="*/ 28 h 146"/>
              <a:gd name="T2" fmla="*/ 145 w 145"/>
              <a:gd name="T3" fmla="*/ 118 h 146"/>
              <a:gd name="T4" fmla="*/ 137 w 145"/>
              <a:gd name="T5" fmla="*/ 138 h 146"/>
              <a:gd name="T6" fmla="*/ 118 w 145"/>
              <a:gd name="T7" fmla="*/ 146 h 146"/>
              <a:gd name="T8" fmla="*/ 27 w 145"/>
              <a:gd name="T9" fmla="*/ 146 h 146"/>
              <a:gd name="T10" fmla="*/ 8 w 145"/>
              <a:gd name="T11" fmla="*/ 138 h 146"/>
              <a:gd name="T12" fmla="*/ 0 w 145"/>
              <a:gd name="T13" fmla="*/ 118 h 146"/>
              <a:gd name="T14" fmla="*/ 0 w 145"/>
              <a:gd name="T15" fmla="*/ 28 h 146"/>
              <a:gd name="T16" fmla="*/ 8 w 145"/>
              <a:gd name="T17" fmla="*/ 8 h 146"/>
              <a:gd name="T18" fmla="*/ 27 w 145"/>
              <a:gd name="T19" fmla="*/ 0 h 146"/>
              <a:gd name="T20" fmla="*/ 118 w 145"/>
              <a:gd name="T21" fmla="*/ 0 h 146"/>
              <a:gd name="T22" fmla="*/ 137 w 145"/>
              <a:gd name="T23" fmla="*/ 8 h 146"/>
              <a:gd name="T24" fmla="*/ 145 w 145"/>
              <a:gd name="T25" fmla="*/ 28 h 146"/>
              <a:gd name="T26" fmla="*/ 118 w 145"/>
              <a:gd name="T27" fmla="*/ 118 h 146"/>
              <a:gd name="T28" fmla="*/ 112 w 145"/>
              <a:gd name="T29" fmla="*/ 90 h 146"/>
              <a:gd name="T30" fmla="*/ 99 w 145"/>
              <a:gd name="T31" fmla="*/ 66 h 146"/>
              <a:gd name="T32" fmla="*/ 80 w 145"/>
              <a:gd name="T33" fmla="*/ 46 h 146"/>
              <a:gd name="T34" fmla="*/ 55 w 145"/>
              <a:gd name="T35" fmla="*/ 33 h 146"/>
              <a:gd name="T36" fmla="*/ 27 w 145"/>
              <a:gd name="T37" fmla="*/ 28 h 146"/>
              <a:gd name="T38" fmla="*/ 25 w 145"/>
              <a:gd name="T39" fmla="*/ 28 h 146"/>
              <a:gd name="T40" fmla="*/ 24 w 145"/>
              <a:gd name="T41" fmla="*/ 31 h 146"/>
              <a:gd name="T42" fmla="*/ 24 w 145"/>
              <a:gd name="T43" fmla="*/ 43 h 146"/>
              <a:gd name="T44" fmla="*/ 25 w 145"/>
              <a:gd name="T45" fmla="*/ 45 h 146"/>
              <a:gd name="T46" fmla="*/ 27 w 145"/>
              <a:gd name="T47" fmla="*/ 46 h 146"/>
              <a:gd name="T48" fmla="*/ 63 w 145"/>
              <a:gd name="T49" fmla="*/ 56 h 146"/>
              <a:gd name="T50" fmla="*/ 89 w 145"/>
              <a:gd name="T51" fmla="*/ 83 h 146"/>
              <a:gd name="T52" fmla="*/ 100 w 145"/>
              <a:gd name="T53" fmla="*/ 118 h 146"/>
              <a:gd name="T54" fmla="*/ 101 w 145"/>
              <a:gd name="T55" fmla="*/ 120 h 146"/>
              <a:gd name="T56" fmla="*/ 103 w 145"/>
              <a:gd name="T57" fmla="*/ 121 h 146"/>
              <a:gd name="T58" fmla="*/ 115 w 145"/>
              <a:gd name="T59" fmla="*/ 121 h 146"/>
              <a:gd name="T60" fmla="*/ 117 w 145"/>
              <a:gd name="T61" fmla="*/ 120 h 146"/>
              <a:gd name="T62" fmla="*/ 118 w 145"/>
              <a:gd name="T63" fmla="*/ 118 h 146"/>
              <a:gd name="T64" fmla="*/ 81 w 145"/>
              <a:gd name="T65" fmla="*/ 118 h 146"/>
              <a:gd name="T66" fmla="*/ 65 w 145"/>
              <a:gd name="T67" fmla="*/ 81 h 146"/>
              <a:gd name="T68" fmla="*/ 27 w 145"/>
              <a:gd name="T69" fmla="*/ 64 h 146"/>
              <a:gd name="T70" fmla="*/ 25 w 145"/>
              <a:gd name="T71" fmla="*/ 65 h 146"/>
              <a:gd name="T72" fmla="*/ 24 w 145"/>
              <a:gd name="T73" fmla="*/ 67 h 146"/>
              <a:gd name="T74" fmla="*/ 24 w 145"/>
              <a:gd name="T75" fmla="*/ 79 h 146"/>
              <a:gd name="T76" fmla="*/ 25 w 145"/>
              <a:gd name="T77" fmla="*/ 81 h 146"/>
              <a:gd name="T78" fmla="*/ 27 w 145"/>
              <a:gd name="T79" fmla="*/ 82 h 146"/>
              <a:gd name="T80" fmla="*/ 52 w 145"/>
              <a:gd name="T81" fmla="*/ 94 h 146"/>
              <a:gd name="T82" fmla="*/ 63 w 145"/>
              <a:gd name="T83" fmla="*/ 118 h 146"/>
              <a:gd name="T84" fmla="*/ 64 w 145"/>
              <a:gd name="T85" fmla="*/ 121 h 146"/>
              <a:gd name="T86" fmla="*/ 66 w 145"/>
              <a:gd name="T87" fmla="*/ 121 h 146"/>
              <a:gd name="T88" fmla="*/ 78 w 145"/>
              <a:gd name="T89" fmla="*/ 121 h 146"/>
              <a:gd name="T90" fmla="*/ 81 w 145"/>
              <a:gd name="T91" fmla="*/ 120 h 146"/>
              <a:gd name="T92" fmla="*/ 81 w 145"/>
              <a:gd name="T93" fmla="*/ 118 h 146"/>
              <a:gd name="T94" fmla="*/ 45 w 145"/>
              <a:gd name="T95" fmla="*/ 118 h 146"/>
              <a:gd name="T96" fmla="*/ 48 w 145"/>
              <a:gd name="T97" fmla="*/ 109 h 146"/>
              <a:gd name="T98" fmla="*/ 45 w 145"/>
              <a:gd name="T99" fmla="*/ 101 h 146"/>
              <a:gd name="T100" fmla="*/ 36 w 145"/>
              <a:gd name="T101" fmla="*/ 97 h 146"/>
              <a:gd name="T102" fmla="*/ 28 w 145"/>
              <a:gd name="T103" fmla="*/ 101 h 146"/>
              <a:gd name="T104" fmla="*/ 24 w 145"/>
              <a:gd name="T105" fmla="*/ 109 h 146"/>
              <a:gd name="T106" fmla="*/ 28 w 145"/>
              <a:gd name="T107" fmla="*/ 118 h 146"/>
              <a:gd name="T108" fmla="*/ 36 w 145"/>
              <a:gd name="T109" fmla="*/ 121 h 146"/>
              <a:gd name="T110" fmla="*/ 45 w 145"/>
              <a:gd name="T111" fmla="*/ 11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2" y="132"/>
                  <a:pt x="137" y="138"/>
                </a:cubicBezTo>
                <a:cubicBezTo>
                  <a:pt x="132" y="143"/>
                  <a:pt x="125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3" y="143"/>
                  <a:pt x="8" y="138"/>
                </a:cubicBezTo>
                <a:cubicBezTo>
                  <a:pt x="2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2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5" y="0"/>
                  <a:pt x="132" y="3"/>
                  <a:pt x="137" y="8"/>
                </a:cubicBezTo>
                <a:cubicBezTo>
                  <a:pt x="142" y="14"/>
                  <a:pt x="145" y="20"/>
                  <a:pt x="145" y="28"/>
                </a:cubicBezTo>
                <a:close/>
                <a:moveTo>
                  <a:pt x="118" y="118"/>
                </a:moveTo>
                <a:cubicBezTo>
                  <a:pt x="117" y="109"/>
                  <a:pt x="116" y="99"/>
                  <a:pt x="112" y="90"/>
                </a:cubicBezTo>
                <a:cubicBezTo>
                  <a:pt x="109" y="81"/>
                  <a:pt x="105" y="73"/>
                  <a:pt x="99" y="66"/>
                </a:cubicBezTo>
                <a:cubicBezTo>
                  <a:pt x="94" y="58"/>
                  <a:pt x="87" y="52"/>
                  <a:pt x="80" y="46"/>
                </a:cubicBezTo>
                <a:cubicBezTo>
                  <a:pt x="73" y="41"/>
                  <a:pt x="64" y="36"/>
                  <a:pt x="55" y="33"/>
                </a:cubicBezTo>
                <a:cubicBezTo>
                  <a:pt x="46" y="30"/>
                  <a:pt x="37" y="28"/>
                  <a:pt x="27" y="28"/>
                </a:cubicBezTo>
                <a:cubicBezTo>
                  <a:pt x="26" y="28"/>
                  <a:pt x="26" y="28"/>
                  <a:pt x="25" y="28"/>
                </a:cubicBezTo>
                <a:cubicBezTo>
                  <a:pt x="24" y="29"/>
                  <a:pt x="24" y="30"/>
                  <a:pt x="24" y="31"/>
                </a:cubicBezTo>
                <a:cubicBezTo>
                  <a:pt x="24" y="43"/>
                  <a:pt x="24" y="43"/>
                  <a:pt x="24" y="43"/>
                </a:cubicBezTo>
                <a:cubicBezTo>
                  <a:pt x="24" y="44"/>
                  <a:pt x="24" y="44"/>
                  <a:pt x="25" y="45"/>
                </a:cubicBezTo>
                <a:cubicBezTo>
                  <a:pt x="25" y="45"/>
                  <a:pt x="26" y="46"/>
                  <a:pt x="27" y="46"/>
                </a:cubicBezTo>
                <a:cubicBezTo>
                  <a:pt x="40" y="46"/>
                  <a:pt x="52" y="50"/>
                  <a:pt x="63" y="56"/>
                </a:cubicBezTo>
                <a:cubicBezTo>
                  <a:pt x="74" y="63"/>
                  <a:pt x="82" y="72"/>
                  <a:pt x="89" y="83"/>
                </a:cubicBezTo>
                <a:cubicBezTo>
                  <a:pt x="96" y="94"/>
                  <a:pt x="99" y="106"/>
                  <a:pt x="100" y="118"/>
                </a:cubicBezTo>
                <a:cubicBezTo>
                  <a:pt x="100" y="119"/>
                  <a:pt x="100" y="120"/>
                  <a:pt x="101" y="120"/>
                </a:cubicBezTo>
                <a:cubicBezTo>
                  <a:pt x="101" y="121"/>
                  <a:pt x="102" y="121"/>
                  <a:pt x="103" y="121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6" y="121"/>
                  <a:pt x="116" y="121"/>
                  <a:pt x="117" y="120"/>
                </a:cubicBezTo>
                <a:cubicBezTo>
                  <a:pt x="118" y="120"/>
                  <a:pt x="118" y="119"/>
                  <a:pt x="118" y="118"/>
                </a:cubicBezTo>
                <a:close/>
                <a:moveTo>
                  <a:pt x="81" y="118"/>
                </a:moveTo>
                <a:cubicBezTo>
                  <a:pt x="81" y="103"/>
                  <a:pt x="75" y="91"/>
                  <a:pt x="65" y="81"/>
                </a:cubicBezTo>
                <a:cubicBezTo>
                  <a:pt x="54" y="70"/>
                  <a:pt x="42" y="65"/>
                  <a:pt x="27" y="64"/>
                </a:cubicBezTo>
                <a:cubicBezTo>
                  <a:pt x="26" y="64"/>
                  <a:pt x="26" y="64"/>
                  <a:pt x="25" y="65"/>
                </a:cubicBezTo>
                <a:cubicBezTo>
                  <a:pt x="24" y="65"/>
                  <a:pt x="24" y="66"/>
                  <a:pt x="24" y="67"/>
                </a:cubicBezTo>
                <a:cubicBezTo>
                  <a:pt x="24" y="79"/>
                  <a:pt x="24" y="79"/>
                  <a:pt x="24" y="79"/>
                </a:cubicBezTo>
                <a:cubicBezTo>
                  <a:pt x="24" y="80"/>
                  <a:pt x="24" y="81"/>
                  <a:pt x="25" y="81"/>
                </a:cubicBezTo>
                <a:cubicBezTo>
                  <a:pt x="25" y="82"/>
                  <a:pt x="26" y="82"/>
                  <a:pt x="27" y="82"/>
                </a:cubicBezTo>
                <a:cubicBezTo>
                  <a:pt x="37" y="83"/>
                  <a:pt x="45" y="87"/>
                  <a:pt x="52" y="94"/>
                </a:cubicBezTo>
                <a:cubicBezTo>
                  <a:pt x="59" y="100"/>
                  <a:pt x="63" y="109"/>
                  <a:pt x="63" y="118"/>
                </a:cubicBezTo>
                <a:cubicBezTo>
                  <a:pt x="63" y="119"/>
                  <a:pt x="64" y="120"/>
                  <a:pt x="64" y="121"/>
                </a:cubicBezTo>
                <a:cubicBezTo>
                  <a:pt x="65" y="121"/>
                  <a:pt x="65" y="121"/>
                  <a:pt x="66" y="121"/>
                </a:cubicBezTo>
                <a:cubicBezTo>
                  <a:pt x="78" y="121"/>
                  <a:pt x="78" y="121"/>
                  <a:pt x="78" y="121"/>
                </a:cubicBezTo>
                <a:cubicBezTo>
                  <a:pt x="79" y="121"/>
                  <a:pt x="80" y="121"/>
                  <a:pt x="81" y="120"/>
                </a:cubicBezTo>
                <a:cubicBezTo>
                  <a:pt x="81" y="120"/>
                  <a:pt x="81" y="119"/>
                  <a:pt x="81" y="118"/>
                </a:cubicBezTo>
                <a:close/>
                <a:moveTo>
                  <a:pt x="45" y="118"/>
                </a:moveTo>
                <a:cubicBezTo>
                  <a:pt x="47" y="115"/>
                  <a:pt x="48" y="113"/>
                  <a:pt x="48" y="109"/>
                </a:cubicBezTo>
                <a:cubicBezTo>
                  <a:pt x="48" y="106"/>
                  <a:pt x="47" y="103"/>
                  <a:pt x="45" y="101"/>
                </a:cubicBezTo>
                <a:cubicBezTo>
                  <a:pt x="42" y="98"/>
                  <a:pt x="39" y="97"/>
                  <a:pt x="36" y="97"/>
                </a:cubicBezTo>
                <a:cubicBezTo>
                  <a:pt x="33" y="97"/>
                  <a:pt x="30" y="98"/>
                  <a:pt x="28" y="101"/>
                </a:cubicBezTo>
                <a:cubicBezTo>
                  <a:pt x="25" y="103"/>
                  <a:pt x="24" y="106"/>
                  <a:pt x="24" y="109"/>
                </a:cubicBezTo>
                <a:cubicBezTo>
                  <a:pt x="24" y="113"/>
                  <a:pt x="25" y="115"/>
                  <a:pt x="28" y="118"/>
                </a:cubicBezTo>
                <a:cubicBezTo>
                  <a:pt x="30" y="120"/>
                  <a:pt x="33" y="121"/>
                  <a:pt x="36" y="121"/>
                </a:cubicBezTo>
                <a:cubicBezTo>
                  <a:pt x="39" y="121"/>
                  <a:pt x="42" y="120"/>
                  <a:pt x="45" y="11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92" name="Freeform 295">
            <a:extLst>
              <a:ext uri="{FF2B5EF4-FFF2-40B4-BE49-F238E27FC236}">
                <a16:creationId xmlns:a16="http://schemas.microsoft.com/office/drawing/2014/main" id="{6656CCD0-F26B-408A-88C9-DFAE75F5BFFE}"/>
              </a:ext>
            </a:extLst>
          </p:cNvPr>
          <p:cNvSpPr>
            <a:spLocks noEditPoints="1"/>
          </p:cNvSpPr>
          <p:nvPr/>
        </p:nvSpPr>
        <p:spPr bwMode="auto">
          <a:xfrm>
            <a:off x="7575972" y="5652430"/>
            <a:ext cx="347122" cy="350740"/>
          </a:xfrm>
          <a:custGeom>
            <a:avLst/>
            <a:gdLst>
              <a:gd name="T0" fmla="*/ 36 w 145"/>
              <a:gd name="T1" fmla="*/ 10 h 146"/>
              <a:gd name="T2" fmla="*/ 73 w 145"/>
              <a:gd name="T3" fmla="*/ 0 h 146"/>
              <a:gd name="T4" fmla="*/ 109 w 145"/>
              <a:gd name="T5" fmla="*/ 10 h 146"/>
              <a:gd name="T6" fmla="*/ 136 w 145"/>
              <a:gd name="T7" fmla="*/ 36 h 146"/>
              <a:gd name="T8" fmla="*/ 145 w 145"/>
              <a:gd name="T9" fmla="*/ 73 h 146"/>
              <a:gd name="T10" fmla="*/ 136 w 145"/>
              <a:gd name="T11" fmla="*/ 109 h 146"/>
              <a:gd name="T12" fmla="*/ 109 w 145"/>
              <a:gd name="T13" fmla="*/ 136 h 146"/>
              <a:gd name="T14" fmla="*/ 73 w 145"/>
              <a:gd name="T15" fmla="*/ 146 h 146"/>
              <a:gd name="T16" fmla="*/ 36 w 145"/>
              <a:gd name="T17" fmla="*/ 136 h 146"/>
              <a:gd name="T18" fmla="*/ 10 w 145"/>
              <a:gd name="T19" fmla="*/ 109 h 146"/>
              <a:gd name="T20" fmla="*/ 0 w 145"/>
              <a:gd name="T21" fmla="*/ 73 h 146"/>
              <a:gd name="T22" fmla="*/ 10 w 145"/>
              <a:gd name="T23" fmla="*/ 36 h 146"/>
              <a:gd name="T24" fmla="*/ 36 w 145"/>
              <a:gd name="T25" fmla="*/ 10 h 146"/>
              <a:gd name="T26" fmla="*/ 109 w 145"/>
              <a:gd name="T27" fmla="*/ 78 h 146"/>
              <a:gd name="T28" fmla="*/ 112 w 145"/>
              <a:gd name="T29" fmla="*/ 73 h 146"/>
              <a:gd name="T30" fmla="*/ 109 w 145"/>
              <a:gd name="T31" fmla="*/ 68 h 146"/>
              <a:gd name="T32" fmla="*/ 58 w 145"/>
              <a:gd name="T33" fmla="*/ 37 h 146"/>
              <a:gd name="T34" fmla="*/ 52 w 145"/>
              <a:gd name="T35" fmla="*/ 37 h 146"/>
              <a:gd name="T36" fmla="*/ 49 w 145"/>
              <a:gd name="T37" fmla="*/ 43 h 146"/>
              <a:gd name="T38" fmla="*/ 49 w 145"/>
              <a:gd name="T39" fmla="*/ 103 h 146"/>
              <a:gd name="T40" fmla="*/ 52 w 145"/>
              <a:gd name="T41" fmla="*/ 108 h 146"/>
              <a:gd name="T42" fmla="*/ 55 w 145"/>
              <a:gd name="T43" fmla="*/ 109 h 146"/>
              <a:gd name="T44" fmla="*/ 58 w 145"/>
              <a:gd name="T45" fmla="*/ 108 h 146"/>
              <a:gd name="T46" fmla="*/ 109 w 145"/>
              <a:gd name="T47" fmla="*/ 7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5" h="146">
                <a:moveTo>
                  <a:pt x="36" y="10"/>
                </a:moveTo>
                <a:cubicBezTo>
                  <a:pt x="47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6" y="36"/>
                </a:cubicBez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6" y="109"/>
                </a:cubicBezTo>
                <a:cubicBezTo>
                  <a:pt x="129" y="120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7" y="142"/>
                  <a:pt x="36" y="136"/>
                </a:cubicBezTo>
                <a:cubicBezTo>
                  <a:pt x="25" y="129"/>
                  <a:pt x="16" y="120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6"/>
                </a:cubicBezTo>
                <a:cubicBezTo>
                  <a:pt x="16" y="25"/>
                  <a:pt x="25" y="17"/>
                  <a:pt x="36" y="10"/>
                </a:cubicBezTo>
                <a:close/>
                <a:moveTo>
                  <a:pt x="109" y="78"/>
                </a:moveTo>
                <a:cubicBezTo>
                  <a:pt x="111" y="77"/>
                  <a:pt x="112" y="75"/>
                  <a:pt x="112" y="73"/>
                </a:cubicBezTo>
                <a:cubicBezTo>
                  <a:pt x="112" y="71"/>
                  <a:pt x="111" y="69"/>
                  <a:pt x="109" y="68"/>
                </a:cubicBezTo>
                <a:cubicBezTo>
                  <a:pt x="58" y="37"/>
                  <a:pt x="58" y="37"/>
                  <a:pt x="58" y="37"/>
                </a:cubicBezTo>
                <a:cubicBezTo>
                  <a:pt x="56" y="36"/>
                  <a:pt x="54" y="36"/>
                  <a:pt x="52" y="37"/>
                </a:cubicBezTo>
                <a:cubicBezTo>
                  <a:pt x="50" y="39"/>
                  <a:pt x="49" y="40"/>
                  <a:pt x="49" y="43"/>
                </a:cubicBezTo>
                <a:cubicBezTo>
                  <a:pt x="49" y="103"/>
                  <a:pt x="49" y="103"/>
                  <a:pt x="49" y="103"/>
                </a:cubicBezTo>
                <a:cubicBezTo>
                  <a:pt x="49" y="106"/>
                  <a:pt x="50" y="107"/>
                  <a:pt x="52" y="108"/>
                </a:cubicBezTo>
                <a:cubicBezTo>
                  <a:pt x="53" y="109"/>
                  <a:pt x="54" y="109"/>
                  <a:pt x="55" y="109"/>
                </a:cubicBezTo>
                <a:cubicBezTo>
                  <a:pt x="56" y="109"/>
                  <a:pt x="57" y="109"/>
                  <a:pt x="58" y="108"/>
                </a:cubicBezTo>
                <a:lnTo>
                  <a:pt x="109" y="7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93" name="Freeform 296">
            <a:extLst>
              <a:ext uri="{FF2B5EF4-FFF2-40B4-BE49-F238E27FC236}">
                <a16:creationId xmlns:a16="http://schemas.microsoft.com/office/drawing/2014/main" id="{E08D4C90-C4E5-4DEA-9035-994C461FF353}"/>
              </a:ext>
            </a:extLst>
          </p:cNvPr>
          <p:cNvSpPr>
            <a:spLocks noEditPoints="1"/>
          </p:cNvSpPr>
          <p:nvPr/>
        </p:nvSpPr>
        <p:spPr bwMode="auto">
          <a:xfrm>
            <a:off x="8042418" y="5634353"/>
            <a:ext cx="379669" cy="386899"/>
          </a:xfrm>
          <a:custGeom>
            <a:avLst/>
            <a:gdLst>
              <a:gd name="T0" fmla="*/ 155 w 159"/>
              <a:gd name="T1" fmla="*/ 70 h 160"/>
              <a:gd name="T2" fmla="*/ 70 w 159"/>
              <a:gd name="T3" fmla="*/ 156 h 160"/>
              <a:gd name="T4" fmla="*/ 61 w 159"/>
              <a:gd name="T5" fmla="*/ 160 h 160"/>
              <a:gd name="T6" fmla="*/ 53 w 159"/>
              <a:gd name="T7" fmla="*/ 156 h 160"/>
              <a:gd name="T8" fmla="*/ 41 w 159"/>
              <a:gd name="T9" fmla="*/ 144 h 160"/>
              <a:gd name="T10" fmla="*/ 46 w 159"/>
              <a:gd name="T11" fmla="*/ 131 h 160"/>
              <a:gd name="T12" fmla="*/ 41 w 159"/>
              <a:gd name="T13" fmla="*/ 118 h 160"/>
              <a:gd name="T14" fmla="*/ 28 w 159"/>
              <a:gd name="T15" fmla="*/ 113 h 160"/>
              <a:gd name="T16" fmla="*/ 15 w 159"/>
              <a:gd name="T17" fmla="*/ 118 h 160"/>
              <a:gd name="T18" fmla="*/ 3 w 159"/>
              <a:gd name="T19" fmla="*/ 107 h 160"/>
              <a:gd name="T20" fmla="*/ 0 w 159"/>
              <a:gd name="T21" fmla="*/ 98 h 160"/>
              <a:gd name="T22" fmla="*/ 3 w 159"/>
              <a:gd name="T23" fmla="*/ 89 h 160"/>
              <a:gd name="T24" fmla="*/ 89 w 159"/>
              <a:gd name="T25" fmla="*/ 4 h 160"/>
              <a:gd name="T26" fmla="*/ 97 w 159"/>
              <a:gd name="T27" fmla="*/ 0 h 160"/>
              <a:gd name="T28" fmla="*/ 106 w 159"/>
              <a:gd name="T29" fmla="*/ 4 h 160"/>
              <a:gd name="T30" fmla="*/ 118 w 159"/>
              <a:gd name="T31" fmla="*/ 16 h 160"/>
              <a:gd name="T32" fmla="*/ 112 w 159"/>
              <a:gd name="T33" fmla="*/ 28 h 160"/>
              <a:gd name="T34" fmla="*/ 118 w 159"/>
              <a:gd name="T35" fmla="*/ 41 h 160"/>
              <a:gd name="T36" fmla="*/ 131 w 159"/>
              <a:gd name="T37" fmla="*/ 47 h 160"/>
              <a:gd name="T38" fmla="*/ 143 w 159"/>
              <a:gd name="T39" fmla="*/ 41 h 160"/>
              <a:gd name="T40" fmla="*/ 155 w 159"/>
              <a:gd name="T41" fmla="*/ 53 h 160"/>
              <a:gd name="T42" fmla="*/ 159 w 159"/>
              <a:gd name="T43" fmla="*/ 62 h 160"/>
              <a:gd name="T44" fmla="*/ 155 w 159"/>
              <a:gd name="T45" fmla="*/ 70 h 160"/>
              <a:gd name="T46" fmla="*/ 71 w 159"/>
              <a:gd name="T47" fmla="*/ 131 h 160"/>
              <a:gd name="T48" fmla="*/ 130 w 159"/>
              <a:gd name="T49" fmla="*/ 72 h 160"/>
              <a:gd name="T50" fmla="*/ 132 w 159"/>
              <a:gd name="T51" fmla="*/ 68 h 160"/>
              <a:gd name="T52" fmla="*/ 130 w 159"/>
              <a:gd name="T53" fmla="*/ 64 h 160"/>
              <a:gd name="T54" fmla="*/ 96 w 159"/>
              <a:gd name="T55" fmla="*/ 29 h 160"/>
              <a:gd name="T56" fmla="*/ 91 w 159"/>
              <a:gd name="T57" fmla="*/ 28 h 160"/>
              <a:gd name="T58" fmla="*/ 87 w 159"/>
              <a:gd name="T59" fmla="*/ 29 h 160"/>
              <a:gd name="T60" fmla="*/ 29 w 159"/>
              <a:gd name="T61" fmla="*/ 88 h 160"/>
              <a:gd name="T62" fmla="*/ 27 w 159"/>
              <a:gd name="T63" fmla="*/ 92 h 160"/>
              <a:gd name="T64" fmla="*/ 29 w 159"/>
              <a:gd name="T65" fmla="*/ 96 h 160"/>
              <a:gd name="T66" fmla="*/ 63 w 159"/>
              <a:gd name="T67" fmla="*/ 131 h 160"/>
              <a:gd name="T68" fmla="*/ 67 w 159"/>
              <a:gd name="T69" fmla="*/ 132 h 160"/>
              <a:gd name="T70" fmla="*/ 71 w 159"/>
              <a:gd name="T71" fmla="*/ 131 h 160"/>
              <a:gd name="T72" fmla="*/ 91 w 159"/>
              <a:gd name="T73" fmla="*/ 38 h 160"/>
              <a:gd name="T74" fmla="*/ 121 w 159"/>
              <a:gd name="T75" fmla="*/ 68 h 160"/>
              <a:gd name="T76" fmla="*/ 67 w 159"/>
              <a:gd name="T77" fmla="*/ 122 h 160"/>
              <a:gd name="T78" fmla="*/ 37 w 159"/>
              <a:gd name="T79" fmla="*/ 92 h 160"/>
              <a:gd name="T80" fmla="*/ 91 w 159"/>
              <a:gd name="T81" fmla="*/ 3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9" h="160">
                <a:moveTo>
                  <a:pt x="155" y="70"/>
                </a:moveTo>
                <a:cubicBezTo>
                  <a:pt x="70" y="156"/>
                  <a:pt x="70" y="156"/>
                  <a:pt x="70" y="156"/>
                </a:cubicBezTo>
                <a:cubicBezTo>
                  <a:pt x="67" y="158"/>
                  <a:pt x="64" y="160"/>
                  <a:pt x="61" y="160"/>
                </a:cubicBezTo>
                <a:cubicBezTo>
                  <a:pt x="58" y="160"/>
                  <a:pt x="55" y="158"/>
                  <a:pt x="53" y="156"/>
                </a:cubicBezTo>
                <a:cubicBezTo>
                  <a:pt x="41" y="144"/>
                  <a:pt x="41" y="144"/>
                  <a:pt x="41" y="144"/>
                </a:cubicBezTo>
                <a:cubicBezTo>
                  <a:pt x="44" y="141"/>
                  <a:pt x="46" y="136"/>
                  <a:pt x="46" y="131"/>
                </a:cubicBezTo>
                <a:cubicBezTo>
                  <a:pt x="46" y="126"/>
                  <a:pt x="44" y="122"/>
                  <a:pt x="41" y="118"/>
                </a:cubicBezTo>
                <a:cubicBezTo>
                  <a:pt x="37" y="115"/>
                  <a:pt x="33" y="113"/>
                  <a:pt x="28" y="113"/>
                </a:cubicBezTo>
                <a:cubicBezTo>
                  <a:pt x="23" y="113"/>
                  <a:pt x="18" y="115"/>
                  <a:pt x="15" y="118"/>
                </a:cubicBezTo>
                <a:cubicBezTo>
                  <a:pt x="3" y="107"/>
                  <a:pt x="3" y="107"/>
                  <a:pt x="3" y="107"/>
                </a:cubicBezTo>
                <a:cubicBezTo>
                  <a:pt x="1" y="104"/>
                  <a:pt x="0" y="101"/>
                  <a:pt x="0" y="98"/>
                </a:cubicBezTo>
                <a:cubicBezTo>
                  <a:pt x="0" y="95"/>
                  <a:pt x="1" y="92"/>
                  <a:pt x="3" y="89"/>
                </a:cubicBezTo>
                <a:cubicBezTo>
                  <a:pt x="89" y="4"/>
                  <a:pt x="89" y="4"/>
                  <a:pt x="89" y="4"/>
                </a:cubicBezTo>
                <a:cubicBezTo>
                  <a:pt x="91" y="1"/>
                  <a:pt x="94" y="0"/>
                  <a:pt x="97" y="0"/>
                </a:cubicBezTo>
                <a:cubicBezTo>
                  <a:pt x="101" y="0"/>
                  <a:pt x="104" y="1"/>
                  <a:pt x="106" y="4"/>
                </a:cubicBezTo>
                <a:cubicBezTo>
                  <a:pt x="118" y="16"/>
                  <a:pt x="118" y="16"/>
                  <a:pt x="118" y="16"/>
                </a:cubicBezTo>
                <a:cubicBezTo>
                  <a:pt x="114" y="19"/>
                  <a:pt x="112" y="23"/>
                  <a:pt x="112" y="28"/>
                </a:cubicBezTo>
                <a:cubicBezTo>
                  <a:pt x="112" y="34"/>
                  <a:pt x="114" y="38"/>
                  <a:pt x="118" y="41"/>
                </a:cubicBezTo>
                <a:cubicBezTo>
                  <a:pt x="121" y="45"/>
                  <a:pt x="126" y="47"/>
                  <a:pt x="131" y="47"/>
                </a:cubicBezTo>
                <a:cubicBezTo>
                  <a:pt x="136" y="47"/>
                  <a:pt x="140" y="45"/>
                  <a:pt x="143" y="41"/>
                </a:cubicBezTo>
                <a:cubicBezTo>
                  <a:pt x="155" y="53"/>
                  <a:pt x="155" y="53"/>
                  <a:pt x="155" y="53"/>
                </a:cubicBezTo>
                <a:cubicBezTo>
                  <a:pt x="158" y="55"/>
                  <a:pt x="159" y="58"/>
                  <a:pt x="159" y="62"/>
                </a:cubicBezTo>
                <a:cubicBezTo>
                  <a:pt x="159" y="65"/>
                  <a:pt x="158" y="68"/>
                  <a:pt x="155" y="70"/>
                </a:cubicBezTo>
                <a:close/>
                <a:moveTo>
                  <a:pt x="71" y="131"/>
                </a:moveTo>
                <a:cubicBezTo>
                  <a:pt x="130" y="72"/>
                  <a:pt x="130" y="72"/>
                  <a:pt x="130" y="72"/>
                </a:cubicBezTo>
                <a:cubicBezTo>
                  <a:pt x="131" y="71"/>
                  <a:pt x="132" y="69"/>
                  <a:pt x="132" y="68"/>
                </a:cubicBezTo>
                <a:cubicBezTo>
                  <a:pt x="132" y="66"/>
                  <a:pt x="131" y="65"/>
                  <a:pt x="130" y="64"/>
                </a:cubicBezTo>
                <a:cubicBezTo>
                  <a:pt x="96" y="29"/>
                  <a:pt x="96" y="29"/>
                  <a:pt x="96" y="29"/>
                </a:cubicBezTo>
                <a:cubicBezTo>
                  <a:pt x="94" y="28"/>
                  <a:pt x="93" y="28"/>
                  <a:pt x="91" y="28"/>
                </a:cubicBezTo>
                <a:cubicBezTo>
                  <a:pt x="90" y="28"/>
                  <a:pt x="88" y="28"/>
                  <a:pt x="87" y="29"/>
                </a:cubicBezTo>
                <a:cubicBezTo>
                  <a:pt x="29" y="88"/>
                  <a:pt x="29" y="88"/>
                  <a:pt x="29" y="88"/>
                </a:cubicBezTo>
                <a:cubicBezTo>
                  <a:pt x="27" y="89"/>
                  <a:pt x="27" y="90"/>
                  <a:pt x="27" y="92"/>
                </a:cubicBezTo>
                <a:cubicBezTo>
                  <a:pt x="27" y="94"/>
                  <a:pt x="27" y="95"/>
                  <a:pt x="29" y="96"/>
                </a:cubicBezTo>
                <a:cubicBezTo>
                  <a:pt x="63" y="131"/>
                  <a:pt x="63" y="131"/>
                  <a:pt x="63" y="131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9" y="132"/>
                  <a:pt x="70" y="132"/>
                  <a:pt x="71" y="131"/>
                </a:cubicBezTo>
                <a:close/>
                <a:moveTo>
                  <a:pt x="91" y="38"/>
                </a:moveTo>
                <a:cubicBezTo>
                  <a:pt x="121" y="68"/>
                  <a:pt x="121" y="68"/>
                  <a:pt x="121" y="68"/>
                </a:cubicBezTo>
                <a:cubicBezTo>
                  <a:pt x="67" y="122"/>
                  <a:pt x="67" y="122"/>
                  <a:pt x="67" y="122"/>
                </a:cubicBezTo>
                <a:cubicBezTo>
                  <a:pt x="37" y="92"/>
                  <a:pt x="37" y="92"/>
                  <a:pt x="37" y="92"/>
                </a:cubicBezTo>
                <a:lnTo>
                  <a:pt x="91" y="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94" name="Freeform 297">
            <a:extLst>
              <a:ext uri="{FF2B5EF4-FFF2-40B4-BE49-F238E27FC236}">
                <a16:creationId xmlns:a16="http://schemas.microsoft.com/office/drawing/2014/main" id="{07FB749F-8BEC-4302-9EC1-E001A210B4F9}"/>
              </a:ext>
            </a:extLst>
          </p:cNvPr>
          <p:cNvSpPr>
            <a:spLocks noEditPoints="1"/>
          </p:cNvSpPr>
          <p:nvPr/>
        </p:nvSpPr>
        <p:spPr bwMode="auto">
          <a:xfrm>
            <a:off x="8537795" y="5652430"/>
            <a:ext cx="347122" cy="350740"/>
          </a:xfrm>
          <a:custGeom>
            <a:avLst/>
            <a:gdLst>
              <a:gd name="T0" fmla="*/ 145 w 145"/>
              <a:gd name="T1" fmla="*/ 28 h 146"/>
              <a:gd name="T2" fmla="*/ 145 w 145"/>
              <a:gd name="T3" fmla="*/ 118 h 146"/>
              <a:gd name="T4" fmla="*/ 137 w 145"/>
              <a:gd name="T5" fmla="*/ 138 h 146"/>
              <a:gd name="T6" fmla="*/ 118 w 145"/>
              <a:gd name="T7" fmla="*/ 146 h 146"/>
              <a:gd name="T8" fmla="*/ 27 w 145"/>
              <a:gd name="T9" fmla="*/ 146 h 146"/>
              <a:gd name="T10" fmla="*/ 8 w 145"/>
              <a:gd name="T11" fmla="*/ 138 h 146"/>
              <a:gd name="T12" fmla="*/ 0 w 145"/>
              <a:gd name="T13" fmla="*/ 118 h 146"/>
              <a:gd name="T14" fmla="*/ 0 w 145"/>
              <a:gd name="T15" fmla="*/ 28 h 146"/>
              <a:gd name="T16" fmla="*/ 8 w 145"/>
              <a:gd name="T17" fmla="*/ 8 h 146"/>
              <a:gd name="T18" fmla="*/ 27 w 145"/>
              <a:gd name="T19" fmla="*/ 0 h 146"/>
              <a:gd name="T20" fmla="*/ 118 w 145"/>
              <a:gd name="T21" fmla="*/ 0 h 146"/>
              <a:gd name="T22" fmla="*/ 137 w 145"/>
              <a:gd name="T23" fmla="*/ 8 h 146"/>
              <a:gd name="T24" fmla="*/ 145 w 145"/>
              <a:gd name="T25" fmla="*/ 28 h 146"/>
              <a:gd name="T26" fmla="*/ 121 w 145"/>
              <a:gd name="T27" fmla="*/ 79 h 146"/>
              <a:gd name="T28" fmla="*/ 121 w 145"/>
              <a:gd name="T29" fmla="*/ 67 h 146"/>
              <a:gd name="T30" fmla="*/ 119 w 145"/>
              <a:gd name="T31" fmla="*/ 63 h 146"/>
              <a:gd name="T32" fmla="*/ 115 w 145"/>
              <a:gd name="T33" fmla="*/ 61 h 146"/>
              <a:gd name="T34" fmla="*/ 30 w 145"/>
              <a:gd name="T35" fmla="*/ 61 h 146"/>
              <a:gd name="T36" fmla="*/ 26 w 145"/>
              <a:gd name="T37" fmla="*/ 63 h 146"/>
              <a:gd name="T38" fmla="*/ 24 w 145"/>
              <a:gd name="T39" fmla="*/ 67 h 146"/>
              <a:gd name="T40" fmla="*/ 24 w 145"/>
              <a:gd name="T41" fmla="*/ 79 h 146"/>
              <a:gd name="T42" fmla="*/ 26 w 145"/>
              <a:gd name="T43" fmla="*/ 83 h 146"/>
              <a:gd name="T44" fmla="*/ 30 w 145"/>
              <a:gd name="T45" fmla="*/ 85 h 146"/>
              <a:gd name="T46" fmla="*/ 115 w 145"/>
              <a:gd name="T47" fmla="*/ 85 h 146"/>
              <a:gd name="T48" fmla="*/ 119 w 145"/>
              <a:gd name="T49" fmla="*/ 83 h 146"/>
              <a:gd name="T50" fmla="*/ 121 w 145"/>
              <a:gd name="T51" fmla="*/ 7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3" y="132"/>
                  <a:pt x="137" y="138"/>
                </a:cubicBezTo>
                <a:cubicBezTo>
                  <a:pt x="132" y="143"/>
                  <a:pt x="125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3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5" y="0"/>
                  <a:pt x="132" y="3"/>
                  <a:pt x="137" y="8"/>
                </a:cubicBezTo>
                <a:cubicBezTo>
                  <a:pt x="143" y="14"/>
                  <a:pt x="145" y="20"/>
                  <a:pt x="145" y="28"/>
                </a:cubicBezTo>
                <a:close/>
                <a:moveTo>
                  <a:pt x="121" y="79"/>
                </a:moveTo>
                <a:cubicBezTo>
                  <a:pt x="121" y="67"/>
                  <a:pt x="121" y="67"/>
                  <a:pt x="121" y="67"/>
                </a:cubicBezTo>
                <a:cubicBezTo>
                  <a:pt x="121" y="65"/>
                  <a:pt x="120" y="64"/>
                  <a:pt x="119" y="63"/>
                </a:cubicBezTo>
                <a:cubicBezTo>
                  <a:pt x="118" y="61"/>
                  <a:pt x="117" y="61"/>
                  <a:pt x="115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29" y="61"/>
                  <a:pt x="27" y="61"/>
                  <a:pt x="26" y="63"/>
                </a:cubicBezTo>
                <a:cubicBezTo>
                  <a:pt x="25" y="64"/>
                  <a:pt x="24" y="65"/>
                  <a:pt x="24" y="67"/>
                </a:cubicBezTo>
                <a:cubicBezTo>
                  <a:pt x="24" y="79"/>
                  <a:pt x="24" y="79"/>
                  <a:pt x="24" y="79"/>
                </a:cubicBezTo>
                <a:cubicBezTo>
                  <a:pt x="24" y="81"/>
                  <a:pt x="25" y="82"/>
                  <a:pt x="26" y="83"/>
                </a:cubicBezTo>
                <a:cubicBezTo>
                  <a:pt x="27" y="84"/>
                  <a:pt x="29" y="85"/>
                  <a:pt x="30" y="85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7" y="85"/>
                  <a:pt x="118" y="84"/>
                  <a:pt x="119" y="83"/>
                </a:cubicBezTo>
                <a:cubicBezTo>
                  <a:pt x="120" y="82"/>
                  <a:pt x="121" y="81"/>
                  <a:pt x="121" y="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95" name="Freeform 298">
            <a:extLst>
              <a:ext uri="{FF2B5EF4-FFF2-40B4-BE49-F238E27FC236}">
                <a16:creationId xmlns:a16="http://schemas.microsoft.com/office/drawing/2014/main" id="{9422021E-61F3-4860-8A1B-CE2464D67729}"/>
              </a:ext>
            </a:extLst>
          </p:cNvPr>
          <p:cNvSpPr>
            <a:spLocks noEditPoints="1"/>
          </p:cNvSpPr>
          <p:nvPr/>
        </p:nvSpPr>
        <p:spPr bwMode="auto">
          <a:xfrm>
            <a:off x="8989775" y="5652430"/>
            <a:ext cx="318198" cy="318198"/>
          </a:xfrm>
          <a:custGeom>
            <a:avLst/>
            <a:gdLst>
              <a:gd name="T0" fmla="*/ 133 w 133"/>
              <a:gd name="T1" fmla="*/ 28 h 133"/>
              <a:gd name="T2" fmla="*/ 133 w 133"/>
              <a:gd name="T3" fmla="*/ 106 h 133"/>
              <a:gd name="T4" fmla="*/ 125 w 133"/>
              <a:gd name="T5" fmla="*/ 125 h 133"/>
              <a:gd name="T6" fmla="*/ 106 w 133"/>
              <a:gd name="T7" fmla="*/ 133 h 133"/>
              <a:gd name="T8" fmla="*/ 28 w 133"/>
              <a:gd name="T9" fmla="*/ 133 h 133"/>
              <a:gd name="T10" fmla="*/ 8 w 133"/>
              <a:gd name="T11" fmla="*/ 125 h 133"/>
              <a:gd name="T12" fmla="*/ 0 w 133"/>
              <a:gd name="T13" fmla="*/ 106 h 133"/>
              <a:gd name="T14" fmla="*/ 0 w 133"/>
              <a:gd name="T15" fmla="*/ 28 h 133"/>
              <a:gd name="T16" fmla="*/ 8 w 133"/>
              <a:gd name="T17" fmla="*/ 8 h 133"/>
              <a:gd name="T18" fmla="*/ 28 w 133"/>
              <a:gd name="T19" fmla="*/ 0 h 133"/>
              <a:gd name="T20" fmla="*/ 106 w 133"/>
              <a:gd name="T21" fmla="*/ 0 h 133"/>
              <a:gd name="T22" fmla="*/ 125 w 133"/>
              <a:gd name="T23" fmla="*/ 8 h 133"/>
              <a:gd name="T24" fmla="*/ 133 w 133"/>
              <a:gd name="T25" fmla="*/ 28 h 133"/>
              <a:gd name="T26" fmla="*/ 121 w 133"/>
              <a:gd name="T27" fmla="*/ 106 h 133"/>
              <a:gd name="T28" fmla="*/ 121 w 133"/>
              <a:gd name="T29" fmla="*/ 28 h 133"/>
              <a:gd name="T30" fmla="*/ 117 w 133"/>
              <a:gd name="T31" fmla="*/ 17 h 133"/>
              <a:gd name="T32" fmla="*/ 106 w 133"/>
              <a:gd name="T33" fmla="*/ 12 h 133"/>
              <a:gd name="T34" fmla="*/ 28 w 133"/>
              <a:gd name="T35" fmla="*/ 12 h 133"/>
              <a:gd name="T36" fmla="*/ 17 w 133"/>
              <a:gd name="T37" fmla="*/ 17 h 133"/>
              <a:gd name="T38" fmla="*/ 12 w 133"/>
              <a:gd name="T39" fmla="*/ 28 h 133"/>
              <a:gd name="T40" fmla="*/ 12 w 133"/>
              <a:gd name="T41" fmla="*/ 106 h 133"/>
              <a:gd name="T42" fmla="*/ 17 w 133"/>
              <a:gd name="T43" fmla="*/ 117 h 133"/>
              <a:gd name="T44" fmla="*/ 28 w 133"/>
              <a:gd name="T45" fmla="*/ 121 h 133"/>
              <a:gd name="T46" fmla="*/ 106 w 133"/>
              <a:gd name="T47" fmla="*/ 121 h 133"/>
              <a:gd name="T48" fmla="*/ 117 w 133"/>
              <a:gd name="T49" fmla="*/ 117 h 133"/>
              <a:gd name="T50" fmla="*/ 121 w 133"/>
              <a:gd name="T51" fmla="*/ 106 h 133"/>
              <a:gd name="T52" fmla="*/ 109 w 133"/>
              <a:gd name="T53" fmla="*/ 64 h 133"/>
              <a:gd name="T54" fmla="*/ 109 w 133"/>
              <a:gd name="T55" fmla="*/ 70 h 133"/>
              <a:gd name="T56" fmla="*/ 108 w 133"/>
              <a:gd name="T57" fmla="*/ 72 h 133"/>
              <a:gd name="T58" fmla="*/ 106 w 133"/>
              <a:gd name="T59" fmla="*/ 73 h 133"/>
              <a:gd name="T60" fmla="*/ 28 w 133"/>
              <a:gd name="T61" fmla="*/ 73 h 133"/>
              <a:gd name="T62" fmla="*/ 25 w 133"/>
              <a:gd name="T63" fmla="*/ 72 h 133"/>
              <a:gd name="T64" fmla="*/ 24 w 133"/>
              <a:gd name="T65" fmla="*/ 70 h 133"/>
              <a:gd name="T66" fmla="*/ 24 w 133"/>
              <a:gd name="T67" fmla="*/ 64 h 133"/>
              <a:gd name="T68" fmla="*/ 25 w 133"/>
              <a:gd name="T69" fmla="*/ 62 h 133"/>
              <a:gd name="T70" fmla="*/ 28 w 133"/>
              <a:gd name="T71" fmla="*/ 61 h 133"/>
              <a:gd name="T72" fmla="*/ 106 w 133"/>
              <a:gd name="T73" fmla="*/ 61 h 133"/>
              <a:gd name="T74" fmla="*/ 108 w 133"/>
              <a:gd name="T75" fmla="*/ 62 h 133"/>
              <a:gd name="T76" fmla="*/ 109 w 133"/>
              <a:gd name="T77" fmla="*/ 64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3" h="133">
                <a:moveTo>
                  <a:pt x="133" y="28"/>
                </a:moveTo>
                <a:cubicBezTo>
                  <a:pt x="133" y="106"/>
                  <a:pt x="133" y="106"/>
                  <a:pt x="133" y="106"/>
                </a:cubicBezTo>
                <a:cubicBezTo>
                  <a:pt x="133" y="114"/>
                  <a:pt x="131" y="120"/>
                  <a:pt x="125" y="125"/>
                </a:cubicBezTo>
                <a:cubicBezTo>
                  <a:pt x="120" y="131"/>
                  <a:pt x="114" y="133"/>
                  <a:pt x="106" y="133"/>
                </a:cubicBezTo>
                <a:cubicBezTo>
                  <a:pt x="28" y="133"/>
                  <a:pt x="28" y="133"/>
                  <a:pt x="28" y="133"/>
                </a:cubicBezTo>
                <a:cubicBezTo>
                  <a:pt x="20" y="133"/>
                  <a:pt x="14" y="131"/>
                  <a:pt x="8" y="125"/>
                </a:cubicBezTo>
                <a:cubicBezTo>
                  <a:pt x="3" y="120"/>
                  <a:pt x="0" y="114"/>
                  <a:pt x="0" y="10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4" y="0"/>
                  <a:pt x="120" y="3"/>
                  <a:pt x="125" y="8"/>
                </a:cubicBezTo>
                <a:cubicBezTo>
                  <a:pt x="131" y="14"/>
                  <a:pt x="133" y="20"/>
                  <a:pt x="133" y="28"/>
                </a:cubicBezTo>
                <a:close/>
                <a:moveTo>
                  <a:pt x="121" y="106"/>
                </a:moveTo>
                <a:cubicBezTo>
                  <a:pt x="121" y="28"/>
                  <a:pt x="121" y="28"/>
                  <a:pt x="121" y="28"/>
                </a:cubicBezTo>
                <a:cubicBezTo>
                  <a:pt x="121" y="23"/>
                  <a:pt x="120" y="20"/>
                  <a:pt x="117" y="17"/>
                </a:cubicBezTo>
                <a:cubicBezTo>
                  <a:pt x="114" y="14"/>
                  <a:pt x="110" y="12"/>
                  <a:pt x="106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3" y="12"/>
                  <a:pt x="20" y="14"/>
                  <a:pt x="17" y="17"/>
                </a:cubicBezTo>
                <a:cubicBezTo>
                  <a:pt x="14" y="20"/>
                  <a:pt x="12" y="23"/>
                  <a:pt x="12" y="28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110"/>
                  <a:pt x="14" y="114"/>
                  <a:pt x="17" y="117"/>
                </a:cubicBezTo>
                <a:cubicBezTo>
                  <a:pt x="20" y="120"/>
                  <a:pt x="23" y="121"/>
                  <a:pt x="28" y="121"/>
                </a:cubicBezTo>
                <a:cubicBezTo>
                  <a:pt x="106" y="121"/>
                  <a:pt x="106" y="121"/>
                  <a:pt x="106" y="121"/>
                </a:cubicBezTo>
                <a:cubicBezTo>
                  <a:pt x="110" y="121"/>
                  <a:pt x="114" y="120"/>
                  <a:pt x="117" y="117"/>
                </a:cubicBezTo>
                <a:cubicBezTo>
                  <a:pt x="120" y="114"/>
                  <a:pt x="121" y="110"/>
                  <a:pt x="121" y="106"/>
                </a:cubicBezTo>
                <a:close/>
                <a:moveTo>
                  <a:pt x="109" y="64"/>
                </a:moveTo>
                <a:cubicBezTo>
                  <a:pt x="109" y="70"/>
                  <a:pt x="109" y="70"/>
                  <a:pt x="109" y="70"/>
                </a:cubicBezTo>
                <a:cubicBezTo>
                  <a:pt x="109" y="71"/>
                  <a:pt x="109" y="72"/>
                  <a:pt x="108" y="72"/>
                </a:cubicBezTo>
                <a:cubicBezTo>
                  <a:pt x="108" y="73"/>
                  <a:pt x="107" y="73"/>
                  <a:pt x="106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7" y="73"/>
                  <a:pt x="26" y="73"/>
                  <a:pt x="25" y="72"/>
                </a:cubicBezTo>
                <a:cubicBezTo>
                  <a:pt x="25" y="72"/>
                  <a:pt x="24" y="71"/>
                  <a:pt x="24" y="70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63"/>
                  <a:pt x="25" y="62"/>
                  <a:pt x="25" y="62"/>
                </a:cubicBezTo>
                <a:cubicBezTo>
                  <a:pt x="26" y="61"/>
                  <a:pt x="27" y="61"/>
                  <a:pt x="28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7" y="61"/>
                  <a:pt x="108" y="61"/>
                  <a:pt x="108" y="62"/>
                </a:cubicBezTo>
                <a:cubicBezTo>
                  <a:pt x="109" y="62"/>
                  <a:pt x="109" y="63"/>
                  <a:pt x="109" y="6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96" name="Freeform 299">
            <a:extLst>
              <a:ext uri="{FF2B5EF4-FFF2-40B4-BE49-F238E27FC236}">
                <a16:creationId xmlns:a16="http://schemas.microsoft.com/office/drawing/2014/main" id="{EF5A9337-7A90-4605-A35A-263EA1AD37B4}"/>
              </a:ext>
            </a:extLst>
          </p:cNvPr>
          <p:cNvSpPr/>
          <p:nvPr/>
        </p:nvSpPr>
        <p:spPr bwMode="auto">
          <a:xfrm>
            <a:off x="9412834" y="5652430"/>
            <a:ext cx="235032" cy="318198"/>
          </a:xfrm>
          <a:custGeom>
            <a:avLst/>
            <a:gdLst>
              <a:gd name="T0" fmla="*/ 97 w 98"/>
              <a:gd name="T1" fmla="*/ 45 h 133"/>
              <a:gd name="T2" fmla="*/ 91 w 98"/>
              <a:gd name="T3" fmla="*/ 49 h 133"/>
              <a:gd name="T4" fmla="*/ 73 w 98"/>
              <a:gd name="T5" fmla="*/ 49 h 133"/>
              <a:gd name="T6" fmla="*/ 73 w 98"/>
              <a:gd name="T7" fmla="*/ 130 h 133"/>
              <a:gd name="T8" fmla="*/ 72 w 98"/>
              <a:gd name="T9" fmla="*/ 133 h 133"/>
              <a:gd name="T10" fmla="*/ 70 w 98"/>
              <a:gd name="T11" fmla="*/ 133 h 133"/>
              <a:gd name="T12" fmla="*/ 4 w 98"/>
              <a:gd name="T13" fmla="*/ 133 h 133"/>
              <a:gd name="T14" fmla="*/ 1 w 98"/>
              <a:gd name="T15" fmla="*/ 132 h 133"/>
              <a:gd name="T16" fmla="*/ 1 w 98"/>
              <a:gd name="T17" fmla="*/ 128 h 133"/>
              <a:gd name="T18" fmla="*/ 16 w 98"/>
              <a:gd name="T19" fmla="*/ 110 h 133"/>
              <a:gd name="T20" fmla="*/ 19 w 98"/>
              <a:gd name="T21" fmla="*/ 109 h 133"/>
              <a:gd name="T22" fmla="*/ 49 w 98"/>
              <a:gd name="T23" fmla="*/ 109 h 133"/>
              <a:gd name="T24" fmla="*/ 49 w 98"/>
              <a:gd name="T25" fmla="*/ 49 h 133"/>
              <a:gd name="T26" fmla="*/ 31 w 98"/>
              <a:gd name="T27" fmla="*/ 49 h 133"/>
              <a:gd name="T28" fmla="*/ 25 w 98"/>
              <a:gd name="T29" fmla="*/ 45 h 133"/>
              <a:gd name="T30" fmla="*/ 26 w 98"/>
              <a:gd name="T31" fmla="*/ 39 h 133"/>
              <a:gd name="T32" fmla="*/ 56 w 98"/>
              <a:gd name="T33" fmla="*/ 2 h 133"/>
              <a:gd name="T34" fmla="*/ 61 w 98"/>
              <a:gd name="T35" fmla="*/ 0 h 133"/>
              <a:gd name="T36" fmla="*/ 66 w 98"/>
              <a:gd name="T37" fmla="*/ 2 h 133"/>
              <a:gd name="T38" fmla="*/ 96 w 98"/>
              <a:gd name="T39" fmla="*/ 39 h 133"/>
              <a:gd name="T40" fmla="*/ 97 w 98"/>
              <a:gd name="T41" fmla="*/ 4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8" h="133">
                <a:moveTo>
                  <a:pt x="97" y="45"/>
                </a:moveTo>
                <a:cubicBezTo>
                  <a:pt x="96" y="48"/>
                  <a:pt x="94" y="49"/>
                  <a:pt x="91" y="49"/>
                </a:cubicBezTo>
                <a:cubicBezTo>
                  <a:pt x="73" y="49"/>
                  <a:pt x="73" y="49"/>
                  <a:pt x="73" y="49"/>
                </a:cubicBezTo>
                <a:cubicBezTo>
                  <a:pt x="73" y="130"/>
                  <a:pt x="73" y="130"/>
                  <a:pt x="73" y="130"/>
                </a:cubicBezTo>
                <a:cubicBezTo>
                  <a:pt x="73" y="131"/>
                  <a:pt x="73" y="132"/>
                  <a:pt x="72" y="133"/>
                </a:cubicBezTo>
                <a:cubicBezTo>
                  <a:pt x="72" y="133"/>
                  <a:pt x="71" y="133"/>
                  <a:pt x="70" y="133"/>
                </a:cubicBezTo>
                <a:cubicBezTo>
                  <a:pt x="4" y="133"/>
                  <a:pt x="4" y="133"/>
                  <a:pt x="4" y="133"/>
                </a:cubicBezTo>
                <a:cubicBezTo>
                  <a:pt x="2" y="133"/>
                  <a:pt x="1" y="133"/>
                  <a:pt x="1" y="132"/>
                </a:cubicBezTo>
                <a:cubicBezTo>
                  <a:pt x="0" y="130"/>
                  <a:pt x="0" y="129"/>
                  <a:pt x="1" y="128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7" y="110"/>
                  <a:pt x="18" y="109"/>
                  <a:pt x="19" y="10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9" y="49"/>
                  <a:pt x="49" y="49"/>
                  <a:pt x="49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28" y="49"/>
                  <a:pt x="26" y="48"/>
                  <a:pt x="25" y="45"/>
                </a:cubicBezTo>
                <a:cubicBezTo>
                  <a:pt x="24" y="43"/>
                  <a:pt x="24" y="41"/>
                  <a:pt x="26" y="39"/>
                </a:cubicBezTo>
                <a:cubicBezTo>
                  <a:pt x="56" y="2"/>
                  <a:pt x="56" y="2"/>
                  <a:pt x="56" y="2"/>
                </a:cubicBezTo>
                <a:cubicBezTo>
                  <a:pt x="58" y="1"/>
                  <a:pt x="59" y="0"/>
                  <a:pt x="61" y="0"/>
                </a:cubicBezTo>
                <a:cubicBezTo>
                  <a:pt x="63" y="0"/>
                  <a:pt x="65" y="1"/>
                  <a:pt x="66" y="2"/>
                </a:cubicBezTo>
                <a:cubicBezTo>
                  <a:pt x="96" y="39"/>
                  <a:pt x="96" y="39"/>
                  <a:pt x="96" y="39"/>
                </a:cubicBezTo>
                <a:cubicBezTo>
                  <a:pt x="98" y="41"/>
                  <a:pt x="98" y="43"/>
                  <a:pt x="97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97" name="Freeform 300">
            <a:extLst>
              <a:ext uri="{FF2B5EF4-FFF2-40B4-BE49-F238E27FC236}">
                <a16:creationId xmlns:a16="http://schemas.microsoft.com/office/drawing/2014/main" id="{420B0DBF-1062-4D80-B5C6-AFC72848F0FE}"/>
              </a:ext>
            </a:extLst>
          </p:cNvPr>
          <p:cNvSpPr/>
          <p:nvPr/>
        </p:nvSpPr>
        <p:spPr bwMode="auto">
          <a:xfrm>
            <a:off x="9745492" y="5681361"/>
            <a:ext cx="235032" cy="321814"/>
          </a:xfrm>
          <a:custGeom>
            <a:avLst/>
            <a:gdLst>
              <a:gd name="T0" fmla="*/ 3 w 98"/>
              <a:gd name="T1" fmla="*/ 0 h 134"/>
              <a:gd name="T2" fmla="*/ 70 w 98"/>
              <a:gd name="T3" fmla="*/ 0 h 134"/>
              <a:gd name="T4" fmla="*/ 72 w 98"/>
              <a:gd name="T5" fmla="*/ 1 h 134"/>
              <a:gd name="T6" fmla="*/ 73 w 98"/>
              <a:gd name="T7" fmla="*/ 4 h 134"/>
              <a:gd name="T8" fmla="*/ 73 w 98"/>
              <a:gd name="T9" fmla="*/ 85 h 134"/>
              <a:gd name="T10" fmla="*/ 91 w 98"/>
              <a:gd name="T11" fmla="*/ 85 h 134"/>
              <a:gd name="T12" fmla="*/ 97 w 98"/>
              <a:gd name="T13" fmla="*/ 89 h 134"/>
              <a:gd name="T14" fmla="*/ 96 w 98"/>
              <a:gd name="T15" fmla="*/ 95 h 134"/>
              <a:gd name="T16" fmla="*/ 66 w 98"/>
              <a:gd name="T17" fmla="*/ 131 h 134"/>
              <a:gd name="T18" fmla="*/ 61 w 98"/>
              <a:gd name="T19" fmla="*/ 134 h 134"/>
              <a:gd name="T20" fmla="*/ 56 w 98"/>
              <a:gd name="T21" fmla="*/ 131 h 134"/>
              <a:gd name="T22" fmla="*/ 26 w 98"/>
              <a:gd name="T23" fmla="*/ 95 h 134"/>
              <a:gd name="T24" fmla="*/ 25 w 98"/>
              <a:gd name="T25" fmla="*/ 89 h 134"/>
              <a:gd name="T26" fmla="*/ 31 w 98"/>
              <a:gd name="T27" fmla="*/ 85 h 134"/>
              <a:gd name="T28" fmla="*/ 49 w 98"/>
              <a:gd name="T29" fmla="*/ 85 h 134"/>
              <a:gd name="T30" fmla="*/ 49 w 98"/>
              <a:gd name="T31" fmla="*/ 25 h 134"/>
              <a:gd name="T32" fmla="*/ 19 w 98"/>
              <a:gd name="T33" fmla="*/ 25 h 134"/>
              <a:gd name="T34" fmla="*/ 16 w 98"/>
              <a:gd name="T35" fmla="*/ 24 h 134"/>
              <a:gd name="T36" fmla="*/ 1 w 98"/>
              <a:gd name="T37" fmla="*/ 5 h 134"/>
              <a:gd name="T38" fmla="*/ 1 w 98"/>
              <a:gd name="T39" fmla="*/ 2 h 134"/>
              <a:gd name="T40" fmla="*/ 3 w 98"/>
              <a:gd name="T41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8" h="134">
                <a:moveTo>
                  <a:pt x="3" y="0"/>
                </a:move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1"/>
                  <a:pt x="72" y="1"/>
                </a:cubicBezTo>
                <a:cubicBezTo>
                  <a:pt x="73" y="2"/>
                  <a:pt x="73" y="3"/>
                  <a:pt x="73" y="4"/>
                </a:cubicBezTo>
                <a:cubicBezTo>
                  <a:pt x="73" y="85"/>
                  <a:pt x="73" y="85"/>
                  <a:pt x="73" y="85"/>
                </a:cubicBezTo>
                <a:cubicBezTo>
                  <a:pt x="91" y="85"/>
                  <a:pt x="91" y="85"/>
                  <a:pt x="91" y="85"/>
                </a:cubicBezTo>
                <a:cubicBezTo>
                  <a:pt x="94" y="85"/>
                  <a:pt x="96" y="86"/>
                  <a:pt x="97" y="89"/>
                </a:cubicBezTo>
                <a:cubicBezTo>
                  <a:pt x="98" y="91"/>
                  <a:pt x="98" y="93"/>
                  <a:pt x="96" y="95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64" y="133"/>
                  <a:pt x="63" y="134"/>
                  <a:pt x="61" y="134"/>
                </a:cubicBezTo>
                <a:cubicBezTo>
                  <a:pt x="59" y="134"/>
                  <a:pt x="57" y="133"/>
                  <a:pt x="56" y="131"/>
                </a:cubicBezTo>
                <a:cubicBezTo>
                  <a:pt x="26" y="95"/>
                  <a:pt x="26" y="95"/>
                  <a:pt x="26" y="95"/>
                </a:cubicBezTo>
                <a:cubicBezTo>
                  <a:pt x="24" y="93"/>
                  <a:pt x="24" y="91"/>
                  <a:pt x="25" y="89"/>
                </a:cubicBezTo>
                <a:cubicBezTo>
                  <a:pt x="26" y="86"/>
                  <a:pt x="28" y="85"/>
                  <a:pt x="31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25"/>
                  <a:pt x="49" y="25"/>
                  <a:pt x="4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8" y="25"/>
                  <a:pt x="17" y="24"/>
                  <a:pt x="16" y="24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3"/>
                  <a:pt x="1" y="2"/>
                </a:cubicBezTo>
                <a:cubicBezTo>
                  <a:pt x="1" y="1"/>
                  <a:pt x="2" y="0"/>
                  <a:pt x="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98" name="Freeform 301">
            <a:extLst>
              <a:ext uri="{FF2B5EF4-FFF2-40B4-BE49-F238E27FC236}">
                <a16:creationId xmlns:a16="http://schemas.microsoft.com/office/drawing/2014/main" id="{C48720A7-A2A6-45E5-BA4D-FC8EFAFB751F}"/>
              </a:ext>
            </a:extLst>
          </p:cNvPr>
          <p:cNvSpPr>
            <a:spLocks noEditPoints="1"/>
          </p:cNvSpPr>
          <p:nvPr/>
        </p:nvSpPr>
        <p:spPr bwMode="auto">
          <a:xfrm>
            <a:off x="10081768" y="5652430"/>
            <a:ext cx="350740" cy="350740"/>
          </a:xfrm>
          <a:custGeom>
            <a:avLst/>
            <a:gdLst>
              <a:gd name="T0" fmla="*/ 146 w 146"/>
              <a:gd name="T1" fmla="*/ 28 h 146"/>
              <a:gd name="T2" fmla="*/ 146 w 146"/>
              <a:gd name="T3" fmla="*/ 118 h 146"/>
              <a:gd name="T4" fmla="*/ 138 w 146"/>
              <a:gd name="T5" fmla="*/ 138 h 146"/>
              <a:gd name="T6" fmla="*/ 118 w 146"/>
              <a:gd name="T7" fmla="*/ 146 h 146"/>
              <a:gd name="T8" fmla="*/ 28 w 146"/>
              <a:gd name="T9" fmla="*/ 146 h 146"/>
              <a:gd name="T10" fmla="*/ 8 w 146"/>
              <a:gd name="T11" fmla="*/ 138 h 146"/>
              <a:gd name="T12" fmla="*/ 0 w 146"/>
              <a:gd name="T13" fmla="*/ 118 h 146"/>
              <a:gd name="T14" fmla="*/ 0 w 146"/>
              <a:gd name="T15" fmla="*/ 28 h 146"/>
              <a:gd name="T16" fmla="*/ 8 w 146"/>
              <a:gd name="T17" fmla="*/ 8 h 146"/>
              <a:gd name="T18" fmla="*/ 28 w 146"/>
              <a:gd name="T19" fmla="*/ 0 h 146"/>
              <a:gd name="T20" fmla="*/ 118 w 146"/>
              <a:gd name="T21" fmla="*/ 0 h 146"/>
              <a:gd name="T22" fmla="*/ 138 w 146"/>
              <a:gd name="T23" fmla="*/ 8 h 146"/>
              <a:gd name="T24" fmla="*/ 146 w 146"/>
              <a:gd name="T25" fmla="*/ 28 h 146"/>
              <a:gd name="T26" fmla="*/ 65 w 146"/>
              <a:gd name="T27" fmla="*/ 111 h 146"/>
              <a:gd name="T28" fmla="*/ 123 w 146"/>
              <a:gd name="T29" fmla="*/ 53 h 146"/>
              <a:gd name="T30" fmla="*/ 125 w 146"/>
              <a:gd name="T31" fmla="*/ 49 h 146"/>
              <a:gd name="T32" fmla="*/ 123 w 146"/>
              <a:gd name="T33" fmla="*/ 44 h 146"/>
              <a:gd name="T34" fmla="*/ 113 w 146"/>
              <a:gd name="T35" fmla="*/ 35 h 146"/>
              <a:gd name="T36" fmla="*/ 109 w 146"/>
              <a:gd name="T37" fmla="*/ 33 h 146"/>
              <a:gd name="T38" fmla="*/ 105 w 146"/>
              <a:gd name="T39" fmla="*/ 35 h 146"/>
              <a:gd name="T40" fmla="*/ 61 w 146"/>
              <a:gd name="T41" fmla="*/ 79 h 146"/>
              <a:gd name="T42" fmla="*/ 41 w 146"/>
              <a:gd name="T43" fmla="*/ 59 h 146"/>
              <a:gd name="T44" fmla="*/ 37 w 146"/>
              <a:gd name="T45" fmla="*/ 57 h 146"/>
              <a:gd name="T46" fmla="*/ 32 w 146"/>
              <a:gd name="T47" fmla="*/ 59 h 146"/>
              <a:gd name="T48" fmla="*/ 23 w 146"/>
              <a:gd name="T49" fmla="*/ 69 h 146"/>
              <a:gd name="T50" fmla="*/ 21 w 146"/>
              <a:gd name="T51" fmla="*/ 73 h 146"/>
              <a:gd name="T52" fmla="*/ 23 w 146"/>
              <a:gd name="T53" fmla="*/ 77 h 146"/>
              <a:gd name="T54" fmla="*/ 57 w 146"/>
              <a:gd name="T55" fmla="*/ 111 h 146"/>
              <a:gd name="T56" fmla="*/ 61 w 146"/>
              <a:gd name="T57" fmla="*/ 113 h 146"/>
              <a:gd name="T58" fmla="*/ 65 w 146"/>
              <a:gd name="T59" fmla="*/ 11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6" h="146">
                <a:moveTo>
                  <a:pt x="146" y="28"/>
                </a:moveTo>
                <a:cubicBezTo>
                  <a:pt x="146" y="118"/>
                  <a:pt x="146" y="118"/>
                  <a:pt x="146" y="118"/>
                </a:cubicBezTo>
                <a:cubicBezTo>
                  <a:pt x="146" y="126"/>
                  <a:pt x="143" y="132"/>
                  <a:pt x="138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20" y="146"/>
                  <a:pt x="14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8" y="8"/>
                </a:cubicBezTo>
                <a:cubicBezTo>
                  <a:pt x="143" y="14"/>
                  <a:pt x="146" y="20"/>
                  <a:pt x="146" y="28"/>
                </a:cubicBezTo>
                <a:close/>
                <a:moveTo>
                  <a:pt x="65" y="111"/>
                </a:moveTo>
                <a:cubicBezTo>
                  <a:pt x="123" y="53"/>
                  <a:pt x="123" y="53"/>
                  <a:pt x="123" y="53"/>
                </a:cubicBezTo>
                <a:cubicBezTo>
                  <a:pt x="124" y="52"/>
                  <a:pt x="125" y="50"/>
                  <a:pt x="125" y="49"/>
                </a:cubicBezTo>
                <a:cubicBezTo>
                  <a:pt x="125" y="47"/>
                  <a:pt x="124" y="46"/>
                  <a:pt x="123" y="44"/>
                </a:cubicBezTo>
                <a:cubicBezTo>
                  <a:pt x="113" y="35"/>
                  <a:pt x="113" y="35"/>
                  <a:pt x="113" y="35"/>
                </a:cubicBezTo>
                <a:cubicBezTo>
                  <a:pt x="112" y="34"/>
                  <a:pt x="111" y="33"/>
                  <a:pt x="109" y="33"/>
                </a:cubicBezTo>
                <a:cubicBezTo>
                  <a:pt x="108" y="33"/>
                  <a:pt x="106" y="34"/>
                  <a:pt x="105" y="35"/>
                </a:cubicBezTo>
                <a:cubicBezTo>
                  <a:pt x="61" y="79"/>
                  <a:pt x="61" y="79"/>
                  <a:pt x="61" y="79"/>
                </a:cubicBezTo>
                <a:cubicBezTo>
                  <a:pt x="41" y="59"/>
                  <a:pt x="41" y="59"/>
                  <a:pt x="41" y="59"/>
                </a:cubicBezTo>
                <a:cubicBezTo>
                  <a:pt x="40" y="58"/>
                  <a:pt x="38" y="57"/>
                  <a:pt x="37" y="57"/>
                </a:cubicBezTo>
                <a:cubicBezTo>
                  <a:pt x="35" y="57"/>
                  <a:pt x="34" y="58"/>
                  <a:pt x="32" y="59"/>
                </a:cubicBezTo>
                <a:cubicBezTo>
                  <a:pt x="23" y="69"/>
                  <a:pt x="23" y="69"/>
                  <a:pt x="23" y="69"/>
                </a:cubicBezTo>
                <a:cubicBezTo>
                  <a:pt x="22" y="70"/>
                  <a:pt x="21" y="71"/>
                  <a:pt x="21" y="73"/>
                </a:cubicBezTo>
                <a:cubicBezTo>
                  <a:pt x="21" y="75"/>
                  <a:pt x="22" y="76"/>
                  <a:pt x="23" y="77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8" y="112"/>
                  <a:pt x="59" y="113"/>
                  <a:pt x="61" y="113"/>
                </a:cubicBezTo>
                <a:cubicBezTo>
                  <a:pt x="62" y="113"/>
                  <a:pt x="64" y="112"/>
                  <a:pt x="65" y="11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99" name="Freeform 302">
            <a:extLst>
              <a:ext uri="{FF2B5EF4-FFF2-40B4-BE49-F238E27FC236}">
                <a16:creationId xmlns:a16="http://schemas.microsoft.com/office/drawing/2014/main" id="{14B705AE-F7B1-4B55-88E9-5904523322FA}"/>
              </a:ext>
            </a:extLst>
          </p:cNvPr>
          <p:cNvSpPr>
            <a:spLocks noEditPoints="1"/>
          </p:cNvSpPr>
          <p:nvPr/>
        </p:nvSpPr>
        <p:spPr bwMode="auto">
          <a:xfrm>
            <a:off x="10537368" y="5652430"/>
            <a:ext cx="347122" cy="350740"/>
          </a:xfrm>
          <a:custGeom>
            <a:avLst/>
            <a:gdLst>
              <a:gd name="T0" fmla="*/ 145 w 145"/>
              <a:gd name="T1" fmla="*/ 28 h 146"/>
              <a:gd name="T2" fmla="*/ 145 w 145"/>
              <a:gd name="T3" fmla="*/ 118 h 146"/>
              <a:gd name="T4" fmla="*/ 137 w 145"/>
              <a:gd name="T5" fmla="*/ 138 h 146"/>
              <a:gd name="T6" fmla="*/ 118 w 145"/>
              <a:gd name="T7" fmla="*/ 146 h 146"/>
              <a:gd name="T8" fmla="*/ 27 w 145"/>
              <a:gd name="T9" fmla="*/ 146 h 146"/>
              <a:gd name="T10" fmla="*/ 8 w 145"/>
              <a:gd name="T11" fmla="*/ 138 h 146"/>
              <a:gd name="T12" fmla="*/ 0 w 145"/>
              <a:gd name="T13" fmla="*/ 118 h 146"/>
              <a:gd name="T14" fmla="*/ 0 w 145"/>
              <a:gd name="T15" fmla="*/ 28 h 146"/>
              <a:gd name="T16" fmla="*/ 8 w 145"/>
              <a:gd name="T17" fmla="*/ 8 h 146"/>
              <a:gd name="T18" fmla="*/ 27 w 145"/>
              <a:gd name="T19" fmla="*/ 0 h 146"/>
              <a:gd name="T20" fmla="*/ 118 w 145"/>
              <a:gd name="T21" fmla="*/ 0 h 146"/>
              <a:gd name="T22" fmla="*/ 137 w 145"/>
              <a:gd name="T23" fmla="*/ 8 h 146"/>
              <a:gd name="T24" fmla="*/ 145 w 145"/>
              <a:gd name="T25" fmla="*/ 28 h 146"/>
              <a:gd name="T26" fmla="*/ 51 w 145"/>
              <a:gd name="T27" fmla="*/ 121 h 146"/>
              <a:gd name="T28" fmla="*/ 102 w 145"/>
              <a:gd name="T29" fmla="*/ 70 h 146"/>
              <a:gd name="T30" fmla="*/ 75 w 145"/>
              <a:gd name="T31" fmla="*/ 43 h 146"/>
              <a:gd name="T32" fmla="*/ 24 w 145"/>
              <a:gd name="T33" fmla="*/ 94 h 146"/>
              <a:gd name="T34" fmla="*/ 24 w 145"/>
              <a:gd name="T35" fmla="*/ 121 h 146"/>
              <a:gd name="T36" fmla="*/ 51 w 145"/>
              <a:gd name="T37" fmla="*/ 121 h 146"/>
              <a:gd name="T38" fmla="*/ 38 w 145"/>
              <a:gd name="T39" fmla="*/ 93 h 146"/>
              <a:gd name="T40" fmla="*/ 52 w 145"/>
              <a:gd name="T41" fmla="*/ 107 h 146"/>
              <a:gd name="T42" fmla="*/ 47 w 145"/>
              <a:gd name="T43" fmla="*/ 112 h 146"/>
              <a:gd name="T44" fmla="*/ 42 w 145"/>
              <a:gd name="T45" fmla="*/ 112 h 146"/>
              <a:gd name="T46" fmla="*/ 42 w 145"/>
              <a:gd name="T47" fmla="*/ 103 h 146"/>
              <a:gd name="T48" fmla="*/ 33 w 145"/>
              <a:gd name="T49" fmla="*/ 103 h 146"/>
              <a:gd name="T50" fmla="*/ 33 w 145"/>
              <a:gd name="T51" fmla="*/ 98 h 146"/>
              <a:gd name="T52" fmla="*/ 38 w 145"/>
              <a:gd name="T53" fmla="*/ 93 h 146"/>
              <a:gd name="T54" fmla="*/ 77 w 145"/>
              <a:gd name="T55" fmla="*/ 56 h 146"/>
              <a:gd name="T56" fmla="*/ 77 w 145"/>
              <a:gd name="T57" fmla="*/ 59 h 146"/>
              <a:gd name="T58" fmla="*/ 49 w 145"/>
              <a:gd name="T59" fmla="*/ 86 h 146"/>
              <a:gd name="T60" fmla="*/ 46 w 145"/>
              <a:gd name="T61" fmla="*/ 87 h 146"/>
              <a:gd name="T62" fmla="*/ 47 w 145"/>
              <a:gd name="T63" fmla="*/ 84 h 146"/>
              <a:gd name="T64" fmla="*/ 74 w 145"/>
              <a:gd name="T65" fmla="*/ 56 h 146"/>
              <a:gd name="T66" fmla="*/ 77 w 145"/>
              <a:gd name="T67" fmla="*/ 56 h 146"/>
              <a:gd name="T68" fmla="*/ 109 w 145"/>
              <a:gd name="T69" fmla="*/ 64 h 146"/>
              <a:gd name="T70" fmla="*/ 117 w 145"/>
              <a:gd name="T71" fmla="*/ 55 h 146"/>
              <a:gd name="T72" fmla="*/ 120 w 145"/>
              <a:gd name="T73" fmla="*/ 49 h 146"/>
              <a:gd name="T74" fmla="*/ 117 w 145"/>
              <a:gd name="T75" fmla="*/ 42 h 146"/>
              <a:gd name="T76" fmla="*/ 103 w 145"/>
              <a:gd name="T77" fmla="*/ 28 h 146"/>
              <a:gd name="T78" fmla="*/ 96 w 145"/>
              <a:gd name="T79" fmla="*/ 25 h 146"/>
              <a:gd name="T80" fmla="*/ 90 w 145"/>
              <a:gd name="T81" fmla="*/ 28 h 146"/>
              <a:gd name="T82" fmla="*/ 81 w 145"/>
              <a:gd name="T83" fmla="*/ 37 h 146"/>
              <a:gd name="T84" fmla="*/ 109 w 145"/>
              <a:gd name="T85" fmla="*/ 6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2" y="132"/>
                  <a:pt x="137" y="138"/>
                </a:cubicBezTo>
                <a:cubicBezTo>
                  <a:pt x="132" y="143"/>
                  <a:pt x="125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19" y="146"/>
                  <a:pt x="13" y="143"/>
                  <a:pt x="8" y="138"/>
                </a:cubicBezTo>
                <a:cubicBezTo>
                  <a:pt x="2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2" y="14"/>
                  <a:pt x="8" y="8"/>
                </a:cubicBezTo>
                <a:cubicBezTo>
                  <a:pt x="13" y="3"/>
                  <a:pt x="19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5" y="0"/>
                  <a:pt x="132" y="3"/>
                  <a:pt x="137" y="8"/>
                </a:cubicBezTo>
                <a:cubicBezTo>
                  <a:pt x="142" y="14"/>
                  <a:pt x="145" y="20"/>
                  <a:pt x="145" y="28"/>
                </a:cubicBezTo>
                <a:close/>
                <a:moveTo>
                  <a:pt x="51" y="121"/>
                </a:moveTo>
                <a:cubicBezTo>
                  <a:pt x="102" y="70"/>
                  <a:pt x="102" y="70"/>
                  <a:pt x="102" y="70"/>
                </a:cubicBezTo>
                <a:cubicBezTo>
                  <a:pt x="75" y="43"/>
                  <a:pt x="75" y="43"/>
                  <a:pt x="75" y="43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121"/>
                  <a:pt x="24" y="121"/>
                  <a:pt x="24" y="121"/>
                </a:cubicBezTo>
                <a:lnTo>
                  <a:pt x="51" y="121"/>
                </a:lnTo>
                <a:close/>
                <a:moveTo>
                  <a:pt x="38" y="93"/>
                </a:moveTo>
                <a:cubicBezTo>
                  <a:pt x="52" y="107"/>
                  <a:pt x="52" y="107"/>
                  <a:pt x="52" y="107"/>
                </a:cubicBezTo>
                <a:cubicBezTo>
                  <a:pt x="47" y="112"/>
                  <a:pt x="47" y="112"/>
                  <a:pt x="47" y="112"/>
                </a:cubicBezTo>
                <a:cubicBezTo>
                  <a:pt x="42" y="112"/>
                  <a:pt x="42" y="112"/>
                  <a:pt x="42" y="112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3" y="98"/>
                  <a:pt x="33" y="98"/>
                  <a:pt x="33" y="98"/>
                </a:cubicBezTo>
                <a:lnTo>
                  <a:pt x="38" y="93"/>
                </a:lnTo>
                <a:close/>
                <a:moveTo>
                  <a:pt x="77" y="56"/>
                </a:moveTo>
                <a:cubicBezTo>
                  <a:pt x="78" y="57"/>
                  <a:pt x="78" y="58"/>
                  <a:pt x="77" y="59"/>
                </a:cubicBezTo>
                <a:cubicBezTo>
                  <a:pt x="49" y="86"/>
                  <a:pt x="49" y="86"/>
                  <a:pt x="49" y="86"/>
                </a:cubicBezTo>
                <a:cubicBezTo>
                  <a:pt x="48" y="88"/>
                  <a:pt x="47" y="88"/>
                  <a:pt x="46" y="87"/>
                </a:cubicBezTo>
                <a:cubicBezTo>
                  <a:pt x="45" y="86"/>
                  <a:pt x="46" y="85"/>
                  <a:pt x="47" y="84"/>
                </a:cubicBezTo>
                <a:cubicBezTo>
                  <a:pt x="74" y="56"/>
                  <a:pt x="74" y="56"/>
                  <a:pt x="74" y="56"/>
                </a:cubicBezTo>
                <a:cubicBezTo>
                  <a:pt x="75" y="55"/>
                  <a:pt x="76" y="55"/>
                  <a:pt x="77" y="56"/>
                </a:cubicBezTo>
                <a:close/>
                <a:moveTo>
                  <a:pt x="109" y="64"/>
                </a:moveTo>
                <a:cubicBezTo>
                  <a:pt x="117" y="55"/>
                  <a:pt x="117" y="55"/>
                  <a:pt x="117" y="55"/>
                </a:cubicBezTo>
                <a:cubicBezTo>
                  <a:pt x="119" y="53"/>
                  <a:pt x="120" y="51"/>
                  <a:pt x="120" y="49"/>
                </a:cubicBezTo>
                <a:cubicBezTo>
                  <a:pt x="120" y="46"/>
                  <a:pt x="119" y="44"/>
                  <a:pt x="117" y="42"/>
                </a:cubicBezTo>
                <a:cubicBezTo>
                  <a:pt x="103" y="28"/>
                  <a:pt x="103" y="28"/>
                  <a:pt x="103" y="28"/>
                </a:cubicBezTo>
                <a:cubicBezTo>
                  <a:pt x="101" y="26"/>
                  <a:pt x="99" y="25"/>
                  <a:pt x="96" y="25"/>
                </a:cubicBezTo>
                <a:cubicBezTo>
                  <a:pt x="94" y="25"/>
                  <a:pt x="92" y="26"/>
                  <a:pt x="90" y="28"/>
                </a:cubicBezTo>
                <a:cubicBezTo>
                  <a:pt x="81" y="37"/>
                  <a:pt x="81" y="37"/>
                  <a:pt x="81" y="37"/>
                </a:cubicBezTo>
                <a:lnTo>
                  <a:pt x="109" y="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300" name="Freeform 303">
            <a:extLst>
              <a:ext uri="{FF2B5EF4-FFF2-40B4-BE49-F238E27FC236}">
                <a16:creationId xmlns:a16="http://schemas.microsoft.com/office/drawing/2014/main" id="{D1FCDA73-A22D-4818-9A9D-F9DADA1E8F76}"/>
              </a:ext>
            </a:extLst>
          </p:cNvPr>
          <p:cNvSpPr>
            <a:spLocks noEditPoints="1"/>
          </p:cNvSpPr>
          <p:nvPr/>
        </p:nvSpPr>
        <p:spPr bwMode="auto">
          <a:xfrm>
            <a:off x="10985735" y="5652430"/>
            <a:ext cx="347122" cy="350740"/>
          </a:xfrm>
          <a:custGeom>
            <a:avLst/>
            <a:gdLst>
              <a:gd name="T0" fmla="*/ 145 w 145"/>
              <a:gd name="T1" fmla="*/ 28 h 146"/>
              <a:gd name="T2" fmla="*/ 145 w 145"/>
              <a:gd name="T3" fmla="*/ 118 h 146"/>
              <a:gd name="T4" fmla="*/ 137 w 145"/>
              <a:gd name="T5" fmla="*/ 138 h 146"/>
              <a:gd name="T6" fmla="*/ 118 w 145"/>
              <a:gd name="T7" fmla="*/ 146 h 146"/>
              <a:gd name="T8" fmla="*/ 27 w 145"/>
              <a:gd name="T9" fmla="*/ 146 h 146"/>
              <a:gd name="T10" fmla="*/ 8 w 145"/>
              <a:gd name="T11" fmla="*/ 138 h 146"/>
              <a:gd name="T12" fmla="*/ 0 w 145"/>
              <a:gd name="T13" fmla="*/ 118 h 146"/>
              <a:gd name="T14" fmla="*/ 0 w 145"/>
              <a:gd name="T15" fmla="*/ 28 h 146"/>
              <a:gd name="T16" fmla="*/ 8 w 145"/>
              <a:gd name="T17" fmla="*/ 8 h 146"/>
              <a:gd name="T18" fmla="*/ 27 w 145"/>
              <a:gd name="T19" fmla="*/ 0 h 146"/>
              <a:gd name="T20" fmla="*/ 118 w 145"/>
              <a:gd name="T21" fmla="*/ 0 h 146"/>
              <a:gd name="T22" fmla="*/ 137 w 145"/>
              <a:gd name="T23" fmla="*/ 8 h 146"/>
              <a:gd name="T24" fmla="*/ 145 w 145"/>
              <a:gd name="T25" fmla="*/ 28 h 146"/>
              <a:gd name="T26" fmla="*/ 121 w 145"/>
              <a:gd name="T27" fmla="*/ 76 h 146"/>
              <a:gd name="T28" fmla="*/ 121 w 145"/>
              <a:gd name="T29" fmla="*/ 31 h 146"/>
              <a:gd name="T30" fmla="*/ 119 w 145"/>
              <a:gd name="T31" fmla="*/ 26 h 146"/>
              <a:gd name="T32" fmla="*/ 115 w 145"/>
              <a:gd name="T33" fmla="*/ 25 h 146"/>
              <a:gd name="T34" fmla="*/ 70 w 145"/>
              <a:gd name="T35" fmla="*/ 25 h 146"/>
              <a:gd name="T36" fmla="*/ 64 w 145"/>
              <a:gd name="T37" fmla="*/ 28 h 146"/>
              <a:gd name="T38" fmla="*/ 65 w 145"/>
              <a:gd name="T39" fmla="*/ 35 h 146"/>
              <a:gd name="T40" fmla="*/ 79 w 145"/>
              <a:gd name="T41" fmla="*/ 48 h 146"/>
              <a:gd name="T42" fmla="*/ 28 w 145"/>
              <a:gd name="T43" fmla="*/ 99 h 146"/>
              <a:gd name="T44" fmla="*/ 27 w 145"/>
              <a:gd name="T45" fmla="*/ 103 h 146"/>
              <a:gd name="T46" fmla="*/ 28 w 145"/>
              <a:gd name="T47" fmla="*/ 107 h 146"/>
              <a:gd name="T48" fmla="*/ 38 w 145"/>
              <a:gd name="T49" fmla="*/ 117 h 146"/>
              <a:gd name="T50" fmla="*/ 42 w 145"/>
              <a:gd name="T51" fmla="*/ 119 h 146"/>
              <a:gd name="T52" fmla="*/ 47 w 145"/>
              <a:gd name="T53" fmla="*/ 117 h 146"/>
              <a:gd name="T54" fmla="*/ 97 w 145"/>
              <a:gd name="T55" fmla="*/ 67 h 146"/>
              <a:gd name="T56" fmla="*/ 111 w 145"/>
              <a:gd name="T57" fmla="*/ 80 h 146"/>
              <a:gd name="T58" fmla="*/ 115 w 145"/>
              <a:gd name="T59" fmla="*/ 82 h 146"/>
              <a:gd name="T60" fmla="*/ 117 w 145"/>
              <a:gd name="T61" fmla="*/ 82 h 146"/>
              <a:gd name="T62" fmla="*/ 121 w 145"/>
              <a:gd name="T63" fmla="*/ 7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2" y="132"/>
                  <a:pt x="137" y="138"/>
                </a:cubicBezTo>
                <a:cubicBezTo>
                  <a:pt x="132" y="143"/>
                  <a:pt x="125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3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5" y="0"/>
                  <a:pt x="132" y="3"/>
                  <a:pt x="137" y="8"/>
                </a:cubicBezTo>
                <a:cubicBezTo>
                  <a:pt x="142" y="14"/>
                  <a:pt x="145" y="20"/>
                  <a:pt x="145" y="28"/>
                </a:cubicBezTo>
                <a:close/>
                <a:moveTo>
                  <a:pt x="121" y="76"/>
                </a:moveTo>
                <a:cubicBezTo>
                  <a:pt x="121" y="31"/>
                  <a:pt x="121" y="31"/>
                  <a:pt x="121" y="31"/>
                </a:cubicBezTo>
                <a:cubicBezTo>
                  <a:pt x="121" y="29"/>
                  <a:pt x="120" y="28"/>
                  <a:pt x="119" y="26"/>
                </a:cubicBezTo>
                <a:cubicBezTo>
                  <a:pt x="118" y="25"/>
                  <a:pt x="117" y="25"/>
                  <a:pt x="115" y="25"/>
                </a:cubicBezTo>
                <a:cubicBezTo>
                  <a:pt x="70" y="25"/>
                  <a:pt x="70" y="25"/>
                  <a:pt x="70" y="25"/>
                </a:cubicBezTo>
                <a:cubicBezTo>
                  <a:pt x="67" y="25"/>
                  <a:pt x="65" y="26"/>
                  <a:pt x="64" y="28"/>
                </a:cubicBezTo>
                <a:cubicBezTo>
                  <a:pt x="63" y="31"/>
                  <a:pt x="63" y="33"/>
                  <a:pt x="65" y="35"/>
                </a:cubicBezTo>
                <a:cubicBezTo>
                  <a:pt x="79" y="48"/>
                  <a:pt x="79" y="48"/>
                  <a:pt x="79" y="48"/>
                </a:cubicBezTo>
                <a:cubicBezTo>
                  <a:pt x="28" y="99"/>
                  <a:pt x="28" y="99"/>
                  <a:pt x="28" y="99"/>
                </a:cubicBezTo>
                <a:cubicBezTo>
                  <a:pt x="27" y="100"/>
                  <a:pt x="27" y="102"/>
                  <a:pt x="27" y="103"/>
                </a:cubicBezTo>
                <a:cubicBezTo>
                  <a:pt x="27" y="105"/>
                  <a:pt x="27" y="106"/>
                  <a:pt x="28" y="107"/>
                </a:cubicBezTo>
                <a:cubicBezTo>
                  <a:pt x="38" y="117"/>
                  <a:pt x="38" y="117"/>
                  <a:pt x="38" y="117"/>
                </a:cubicBezTo>
                <a:cubicBezTo>
                  <a:pt x="39" y="118"/>
                  <a:pt x="41" y="119"/>
                  <a:pt x="42" y="119"/>
                </a:cubicBezTo>
                <a:cubicBezTo>
                  <a:pt x="44" y="119"/>
                  <a:pt x="45" y="118"/>
                  <a:pt x="47" y="117"/>
                </a:cubicBezTo>
                <a:cubicBezTo>
                  <a:pt x="97" y="67"/>
                  <a:pt x="97" y="67"/>
                  <a:pt x="97" y="67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12" y="81"/>
                  <a:pt x="113" y="82"/>
                  <a:pt x="115" y="82"/>
                </a:cubicBezTo>
                <a:cubicBezTo>
                  <a:pt x="116" y="82"/>
                  <a:pt x="116" y="82"/>
                  <a:pt x="117" y="82"/>
                </a:cubicBezTo>
                <a:cubicBezTo>
                  <a:pt x="120" y="80"/>
                  <a:pt x="121" y="79"/>
                  <a:pt x="121" y="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</p:spTree>
    <p:extLst>
      <p:ext uri="{BB962C8B-B14F-4D97-AF65-F5344CB8AC3E}">
        <p14:creationId xmlns:p14="http://schemas.microsoft.com/office/powerpoint/2010/main" val="2188473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21">
            <a:extLst>
              <a:ext uri="{FF2B5EF4-FFF2-40B4-BE49-F238E27FC236}">
                <a16:creationId xmlns:a16="http://schemas.microsoft.com/office/drawing/2014/main" id="{2B6B18D6-670F-4CC2-B10C-EA7A8F64E6F1}"/>
              </a:ext>
            </a:extLst>
          </p:cNvPr>
          <p:cNvSpPr>
            <a:spLocks noEditPoints="1"/>
          </p:cNvSpPr>
          <p:nvPr/>
        </p:nvSpPr>
        <p:spPr bwMode="auto">
          <a:xfrm>
            <a:off x="893047" y="4097599"/>
            <a:ext cx="397746" cy="408595"/>
          </a:xfrm>
          <a:custGeom>
            <a:avLst/>
            <a:gdLst>
              <a:gd name="T0" fmla="*/ 66 w 166"/>
              <a:gd name="T1" fmla="*/ 139 h 170"/>
              <a:gd name="T2" fmla="*/ 33 w 166"/>
              <a:gd name="T3" fmla="*/ 170 h 170"/>
              <a:gd name="T4" fmla="*/ 1 w 166"/>
              <a:gd name="T5" fmla="*/ 139 h 170"/>
              <a:gd name="T6" fmla="*/ 3 w 166"/>
              <a:gd name="T7" fmla="*/ 133 h 170"/>
              <a:gd name="T8" fmla="*/ 21 w 166"/>
              <a:gd name="T9" fmla="*/ 3 h 170"/>
              <a:gd name="T10" fmla="*/ 24 w 166"/>
              <a:gd name="T11" fmla="*/ 0 h 170"/>
              <a:gd name="T12" fmla="*/ 45 w 166"/>
              <a:gd name="T13" fmla="*/ 1 h 170"/>
              <a:gd name="T14" fmla="*/ 45 w 166"/>
              <a:gd name="T15" fmla="*/ 133 h 170"/>
              <a:gd name="T16" fmla="*/ 66 w 166"/>
              <a:gd name="T17" fmla="*/ 134 h 170"/>
              <a:gd name="T18" fmla="*/ 112 w 166"/>
              <a:gd name="T19" fmla="*/ 3 h 170"/>
              <a:gd name="T20" fmla="*/ 111 w 166"/>
              <a:gd name="T21" fmla="*/ 24 h 170"/>
              <a:gd name="T22" fmla="*/ 85 w 166"/>
              <a:gd name="T23" fmla="*/ 24 h 170"/>
              <a:gd name="T24" fmla="*/ 82 w 166"/>
              <a:gd name="T25" fmla="*/ 21 h 170"/>
              <a:gd name="T26" fmla="*/ 83 w 166"/>
              <a:gd name="T27" fmla="*/ 1 h 170"/>
              <a:gd name="T28" fmla="*/ 109 w 166"/>
              <a:gd name="T29" fmla="*/ 0 h 170"/>
              <a:gd name="T30" fmla="*/ 112 w 166"/>
              <a:gd name="T31" fmla="*/ 3 h 170"/>
              <a:gd name="T32" fmla="*/ 130 w 166"/>
              <a:gd name="T33" fmla="*/ 70 h 170"/>
              <a:gd name="T34" fmla="*/ 127 w 166"/>
              <a:gd name="T35" fmla="*/ 73 h 170"/>
              <a:gd name="T36" fmla="*/ 83 w 166"/>
              <a:gd name="T37" fmla="*/ 72 h 170"/>
              <a:gd name="T38" fmla="*/ 82 w 166"/>
              <a:gd name="T39" fmla="*/ 52 h 170"/>
              <a:gd name="T40" fmla="*/ 85 w 166"/>
              <a:gd name="T41" fmla="*/ 49 h 170"/>
              <a:gd name="T42" fmla="*/ 129 w 166"/>
              <a:gd name="T43" fmla="*/ 49 h 170"/>
              <a:gd name="T44" fmla="*/ 148 w 166"/>
              <a:gd name="T45" fmla="*/ 100 h 170"/>
              <a:gd name="T46" fmla="*/ 147 w 166"/>
              <a:gd name="T47" fmla="*/ 120 h 170"/>
              <a:gd name="T48" fmla="*/ 85 w 166"/>
              <a:gd name="T49" fmla="*/ 121 h 170"/>
              <a:gd name="T50" fmla="*/ 82 w 166"/>
              <a:gd name="T51" fmla="*/ 118 h 170"/>
              <a:gd name="T52" fmla="*/ 83 w 166"/>
              <a:gd name="T53" fmla="*/ 98 h 170"/>
              <a:gd name="T54" fmla="*/ 145 w 166"/>
              <a:gd name="T55" fmla="*/ 97 h 170"/>
              <a:gd name="T56" fmla="*/ 148 w 166"/>
              <a:gd name="T57" fmla="*/ 100 h 170"/>
              <a:gd name="T58" fmla="*/ 166 w 166"/>
              <a:gd name="T59" fmla="*/ 167 h 170"/>
              <a:gd name="T60" fmla="*/ 163 w 166"/>
              <a:gd name="T61" fmla="*/ 170 h 170"/>
              <a:gd name="T62" fmla="*/ 83 w 166"/>
              <a:gd name="T63" fmla="*/ 169 h 170"/>
              <a:gd name="T64" fmla="*/ 82 w 166"/>
              <a:gd name="T65" fmla="*/ 148 h 170"/>
              <a:gd name="T66" fmla="*/ 85 w 166"/>
              <a:gd name="T67" fmla="*/ 145 h 170"/>
              <a:gd name="T68" fmla="*/ 166 w 166"/>
              <a:gd name="T69" fmla="*/ 14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6" h="170">
                <a:moveTo>
                  <a:pt x="67" y="136"/>
                </a:moveTo>
                <a:cubicBezTo>
                  <a:pt x="67" y="137"/>
                  <a:pt x="66" y="138"/>
                  <a:pt x="66" y="139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5" y="169"/>
                  <a:pt x="34" y="170"/>
                  <a:pt x="33" y="170"/>
                </a:cubicBezTo>
                <a:cubicBezTo>
                  <a:pt x="32" y="170"/>
                  <a:pt x="32" y="169"/>
                  <a:pt x="31" y="169"/>
                </a:cubicBezTo>
                <a:cubicBezTo>
                  <a:pt x="1" y="139"/>
                  <a:pt x="1" y="139"/>
                  <a:pt x="1" y="139"/>
                </a:cubicBezTo>
                <a:cubicBezTo>
                  <a:pt x="0" y="138"/>
                  <a:pt x="0" y="136"/>
                  <a:pt x="0" y="135"/>
                </a:cubicBezTo>
                <a:cubicBezTo>
                  <a:pt x="1" y="134"/>
                  <a:pt x="2" y="133"/>
                  <a:pt x="3" y="133"/>
                </a:cubicBezTo>
                <a:cubicBezTo>
                  <a:pt x="21" y="133"/>
                  <a:pt x="21" y="133"/>
                  <a:pt x="21" y="13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2" y="1"/>
                </a:cubicBezTo>
                <a:cubicBezTo>
                  <a:pt x="23" y="0"/>
                  <a:pt x="23" y="0"/>
                  <a:pt x="2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3" y="0"/>
                  <a:pt x="44" y="0"/>
                  <a:pt x="45" y="1"/>
                </a:cubicBezTo>
                <a:cubicBezTo>
                  <a:pt x="45" y="2"/>
                  <a:pt x="45" y="2"/>
                  <a:pt x="45" y="3"/>
                </a:cubicBezTo>
                <a:cubicBezTo>
                  <a:pt x="45" y="133"/>
                  <a:pt x="45" y="133"/>
                  <a:pt x="45" y="133"/>
                </a:cubicBezTo>
                <a:cubicBezTo>
                  <a:pt x="64" y="133"/>
                  <a:pt x="64" y="133"/>
                  <a:pt x="64" y="133"/>
                </a:cubicBezTo>
                <a:cubicBezTo>
                  <a:pt x="64" y="133"/>
                  <a:pt x="65" y="134"/>
                  <a:pt x="66" y="134"/>
                </a:cubicBezTo>
                <a:cubicBezTo>
                  <a:pt x="66" y="135"/>
                  <a:pt x="67" y="135"/>
                  <a:pt x="67" y="136"/>
                </a:cubicBezTo>
                <a:close/>
                <a:moveTo>
                  <a:pt x="112" y="3"/>
                </a:moveTo>
                <a:cubicBezTo>
                  <a:pt x="112" y="21"/>
                  <a:pt x="112" y="21"/>
                  <a:pt x="112" y="21"/>
                </a:cubicBezTo>
                <a:cubicBezTo>
                  <a:pt x="112" y="22"/>
                  <a:pt x="112" y="23"/>
                  <a:pt x="111" y="24"/>
                </a:cubicBezTo>
                <a:cubicBezTo>
                  <a:pt x="111" y="24"/>
                  <a:pt x="110" y="24"/>
                  <a:pt x="109" y="24"/>
                </a:cubicBezTo>
                <a:cubicBezTo>
                  <a:pt x="85" y="24"/>
                  <a:pt x="85" y="24"/>
                  <a:pt x="85" y="24"/>
                </a:cubicBezTo>
                <a:cubicBezTo>
                  <a:pt x="84" y="24"/>
                  <a:pt x="83" y="24"/>
                  <a:pt x="83" y="24"/>
                </a:cubicBezTo>
                <a:cubicBezTo>
                  <a:pt x="82" y="23"/>
                  <a:pt x="82" y="22"/>
                  <a:pt x="82" y="21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2"/>
                  <a:pt x="82" y="2"/>
                  <a:pt x="83" y="1"/>
                </a:cubicBezTo>
                <a:cubicBezTo>
                  <a:pt x="83" y="0"/>
                  <a:pt x="84" y="0"/>
                  <a:pt x="85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10" y="0"/>
                  <a:pt x="111" y="0"/>
                  <a:pt x="111" y="1"/>
                </a:cubicBezTo>
                <a:cubicBezTo>
                  <a:pt x="112" y="2"/>
                  <a:pt x="112" y="2"/>
                  <a:pt x="112" y="3"/>
                </a:cubicBezTo>
                <a:close/>
                <a:moveTo>
                  <a:pt x="130" y="52"/>
                </a:moveTo>
                <a:cubicBezTo>
                  <a:pt x="130" y="70"/>
                  <a:pt x="130" y="70"/>
                  <a:pt x="130" y="70"/>
                </a:cubicBezTo>
                <a:cubicBezTo>
                  <a:pt x="130" y="71"/>
                  <a:pt x="130" y="71"/>
                  <a:pt x="129" y="72"/>
                </a:cubicBezTo>
                <a:cubicBezTo>
                  <a:pt x="129" y="73"/>
                  <a:pt x="128" y="73"/>
                  <a:pt x="127" y="73"/>
                </a:cubicBezTo>
                <a:cubicBezTo>
                  <a:pt x="85" y="73"/>
                  <a:pt x="85" y="73"/>
                  <a:pt x="85" y="73"/>
                </a:cubicBezTo>
                <a:cubicBezTo>
                  <a:pt x="84" y="73"/>
                  <a:pt x="83" y="73"/>
                  <a:pt x="83" y="72"/>
                </a:cubicBezTo>
                <a:cubicBezTo>
                  <a:pt x="82" y="71"/>
                  <a:pt x="82" y="71"/>
                  <a:pt x="82" y="70"/>
                </a:cubicBezTo>
                <a:cubicBezTo>
                  <a:pt x="82" y="52"/>
                  <a:pt x="82" y="52"/>
                  <a:pt x="82" y="52"/>
                </a:cubicBezTo>
                <a:cubicBezTo>
                  <a:pt x="82" y="51"/>
                  <a:pt x="82" y="50"/>
                  <a:pt x="83" y="49"/>
                </a:cubicBezTo>
                <a:cubicBezTo>
                  <a:pt x="83" y="49"/>
                  <a:pt x="84" y="49"/>
                  <a:pt x="85" y="49"/>
                </a:cubicBezTo>
                <a:cubicBezTo>
                  <a:pt x="127" y="49"/>
                  <a:pt x="127" y="49"/>
                  <a:pt x="127" y="49"/>
                </a:cubicBezTo>
                <a:cubicBezTo>
                  <a:pt x="128" y="49"/>
                  <a:pt x="129" y="49"/>
                  <a:pt x="129" y="49"/>
                </a:cubicBezTo>
                <a:cubicBezTo>
                  <a:pt x="130" y="50"/>
                  <a:pt x="130" y="51"/>
                  <a:pt x="130" y="52"/>
                </a:cubicBezTo>
                <a:close/>
                <a:moveTo>
                  <a:pt x="148" y="100"/>
                </a:moveTo>
                <a:cubicBezTo>
                  <a:pt x="148" y="118"/>
                  <a:pt x="148" y="118"/>
                  <a:pt x="148" y="118"/>
                </a:cubicBezTo>
                <a:cubicBezTo>
                  <a:pt x="148" y="119"/>
                  <a:pt x="148" y="120"/>
                  <a:pt x="147" y="120"/>
                </a:cubicBezTo>
                <a:cubicBezTo>
                  <a:pt x="147" y="121"/>
                  <a:pt x="146" y="121"/>
                  <a:pt x="145" y="121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84" y="121"/>
                  <a:pt x="83" y="121"/>
                  <a:pt x="83" y="120"/>
                </a:cubicBezTo>
                <a:cubicBezTo>
                  <a:pt x="82" y="120"/>
                  <a:pt x="82" y="119"/>
                  <a:pt x="82" y="118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82" y="99"/>
                  <a:pt x="82" y="98"/>
                  <a:pt x="83" y="98"/>
                </a:cubicBezTo>
                <a:cubicBezTo>
                  <a:pt x="83" y="97"/>
                  <a:pt x="84" y="97"/>
                  <a:pt x="85" y="97"/>
                </a:cubicBezTo>
                <a:cubicBezTo>
                  <a:pt x="145" y="97"/>
                  <a:pt x="145" y="97"/>
                  <a:pt x="145" y="97"/>
                </a:cubicBezTo>
                <a:cubicBezTo>
                  <a:pt x="146" y="97"/>
                  <a:pt x="147" y="97"/>
                  <a:pt x="147" y="98"/>
                </a:cubicBezTo>
                <a:cubicBezTo>
                  <a:pt x="148" y="98"/>
                  <a:pt x="148" y="99"/>
                  <a:pt x="148" y="100"/>
                </a:cubicBezTo>
                <a:close/>
                <a:moveTo>
                  <a:pt x="166" y="148"/>
                </a:moveTo>
                <a:cubicBezTo>
                  <a:pt x="166" y="167"/>
                  <a:pt x="166" y="167"/>
                  <a:pt x="166" y="167"/>
                </a:cubicBezTo>
                <a:cubicBezTo>
                  <a:pt x="166" y="167"/>
                  <a:pt x="166" y="168"/>
                  <a:pt x="166" y="169"/>
                </a:cubicBezTo>
                <a:cubicBezTo>
                  <a:pt x="165" y="169"/>
                  <a:pt x="164" y="170"/>
                  <a:pt x="163" y="170"/>
                </a:cubicBezTo>
                <a:cubicBezTo>
                  <a:pt x="85" y="170"/>
                  <a:pt x="85" y="170"/>
                  <a:pt x="85" y="170"/>
                </a:cubicBezTo>
                <a:cubicBezTo>
                  <a:pt x="84" y="170"/>
                  <a:pt x="83" y="169"/>
                  <a:pt x="83" y="169"/>
                </a:cubicBezTo>
                <a:cubicBezTo>
                  <a:pt x="82" y="168"/>
                  <a:pt x="82" y="167"/>
                  <a:pt x="82" y="167"/>
                </a:cubicBezTo>
                <a:cubicBezTo>
                  <a:pt x="82" y="148"/>
                  <a:pt x="82" y="148"/>
                  <a:pt x="82" y="148"/>
                </a:cubicBezTo>
                <a:cubicBezTo>
                  <a:pt x="82" y="148"/>
                  <a:pt x="82" y="147"/>
                  <a:pt x="83" y="146"/>
                </a:cubicBezTo>
                <a:cubicBezTo>
                  <a:pt x="83" y="146"/>
                  <a:pt x="84" y="145"/>
                  <a:pt x="85" y="145"/>
                </a:cubicBezTo>
                <a:cubicBezTo>
                  <a:pt x="163" y="145"/>
                  <a:pt x="163" y="145"/>
                  <a:pt x="163" y="145"/>
                </a:cubicBezTo>
                <a:cubicBezTo>
                  <a:pt x="164" y="145"/>
                  <a:pt x="165" y="146"/>
                  <a:pt x="166" y="146"/>
                </a:cubicBezTo>
                <a:cubicBezTo>
                  <a:pt x="166" y="147"/>
                  <a:pt x="166" y="148"/>
                  <a:pt x="166" y="1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5" name="Freeform 322">
            <a:extLst>
              <a:ext uri="{FF2B5EF4-FFF2-40B4-BE49-F238E27FC236}">
                <a16:creationId xmlns:a16="http://schemas.microsoft.com/office/drawing/2014/main" id="{8BEB66C3-4CA9-49E3-978A-8EB0819EBAB6}"/>
              </a:ext>
            </a:extLst>
          </p:cNvPr>
          <p:cNvSpPr>
            <a:spLocks noEditPoints="1"/>
          </p:cNvSpPr>
          <p:nvPr/>
        </p:nvSpPr>
        <p:spPr bwMode="auto">
          <a:xfrm>
            <a:off x="911126" y="3450427"/>
            <a:ext cx="401362" cy="408595"/>
          </a:xfrm>
          <a:custGeom>
            <a:avLst/>
            <a:gdLst>
              <a:gd name="T0" fmla="*/ 66 w 167"/>
              <a:gd name="T1" fmla="*/ 139 h 170"/>
              <a:gd name="T2" fmla="*/ 34 w 167"/>
              <a:gd name="T3" fmla="*/ 170 h 170"/>
              <a:gd name="T4" fmla="*/ 2 w 167"/>
              <a:gd name="T5" fmla="*/ 139 h 170"/>
              <a:gd name="T6" fmla="*/ 4 w 167"/>
              <a:gd name="T7" fmla="*/ 133 h 170"/>
              <a:gd name="T8" fmla="*/ 22 w 167"/>
              <a:gd name="T9" fmla="*/ 3 h 170"/>
              <a:gd name="T10" fmla="*/ 25 w 167"/>
              <a:gd name="T11" fmla="*/ 0 h 170"/>
              <a:gd name="T12" fmla="*/ 45 w 167"/>
              <a:gd name="T13" fmla="*/ 1 h 170"/>
              <a:gd name="T14" fmla="*/ 46 w 167"/>
              <a:gd name="T15" fmla="*/ 133 h 170"/>
              <a:gd name="T16" fmla="*/ 66 w 167"/>
              <a:gd name="T17" fmla="*/ 134 h 170"/>
              <a:gd name="T18" fmla="*/ 167 w 167"/>
              <a:gd name="T19" fmla="*/ 3 h 170"/>
              <a:gd name="T20" fmla="*/ 166 w 167"/>
              <a:gd name="T21" fmla="*/ 24 h 170"/>
              <a:gd name="T22" fmla="*/ 85 w 167"/>
              <a:gd name="T23" fmla="*/ 24 h 170"/>
              <a:gd name="T24" fmla="*/ 82 w 167"/>
              <a:gd name="T25" fmla="*/ 21 h 170"/>
              <a:gd name="T26" fmla="*/ 83 w 167"/>
              <a:gd name="T27" fmla="*/ 1 h 170"/>
              <a:gd name="T28" fmla="*/ 164 w 167"/>
              <a:gd name="T29" fmla="*/ 0 h 170"/>
              <a:gd name="T30" fmla="*/ 167 w 167"/>
              <a:gd name="T31" fmla="*/ 3 h 170"/>
              <a:gd name="T32" fmla="*/ 149 w 167"/>
              <a:gd name="T33" fmla="*/ 70 h 170"/>
              <a:gd name="T34" fmla="*/ 146 w 167"/>
              <a:gd name="T35" fmla="*/ 73 h 170"/>
              <a:gd name="T36" fmla="*/ 83 w 167"/>
              <a:gd name="T37" fmla="*/ 72 h 170"/>
              <a:gd name="T38" fmla="*/ 82 w 167"/>
              <a:gd name="T39" fmla="*/ 52 h 170"/>
              <a:gd name="T40" fmla="*/ 85 w 167"/>
              <a:gd name="T41" fmla="*/ 49 h 170"/>
              <a:gd name="T42" fmla="*/ 148 w 167"/>
              <a:gd name="T43" fmla="*/ 49 h 170"/>
              <a:gd name="T44" fmla="*/ 131 w 167"/>
              <a:gd name="T45" fmla="*/ 100 h 170"/>
              <a:gd name="T46" fmla="*/ 130 w 167"/>
              <a:gd name="T47" fmla="*/ 120 h 170"/>
              <a:gd name="T48" fmla="*/ 85 w 167"/>
              <a:gd name="T49" fmla="*/ 121 h 170"/>
              <a:gd name="T50" fmla="*/ 82 w 167"/>
              <a:gd name="T51" fmla="*/ 118 h 170"/>
              <a:gd name="T52" fmla="*/ 83 w 167"/>
              <a:gd name="T53" fmla="*/ 98 h 170"/>
              <a:gd name="T54" fmla="*/ 128 w 167"/>
              <a:gd name="T55" fmla="*/ 97 h 170"/>
              <a:gd name="T56" fmla="*/ 131 w 167"/>
              <a:gd name="T57" fmla="*/ 100 h 170"/>
              <a:gd name="T58" fmla="*/ 113 w 167"/>
              <a:gd name="T59" fmla="*/ 167 h 170"/>
              <a:gd name="T60" fmla="*/ 110 w 167"/>
              <a:gd name="T61" fmla="*/ 170 h 170"/>
              <a:gd name="T62" fmla="*/ 83 w 167"/>
              <a:gd name="T63" fmla="*/ 169 h 170"/>
              <a:gd name="T64" fmla="*/ 82 w 167"/>
              <a:gd name="T65" fmla="*/ 148 h 170"/>
              <a:gd name="T66" fmla="*/ 85 w 167"/>
              <a:gd name="T67" fmla="*/ 145 h 170"/>
              <a:gd name="T68" fmla="*/ 112 w 167"/>
              <a:gd name="T69" fmla="*/ 14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7" h="170">
                <a:moveTo>
                  <a:pt x="67" y="136"/>
                </a:moveTo>
                <a:cubicBezTo>
                  <a:pt x="67" y="137"/>
                  <a:pt x="67" y="138"/>
                  <a:pt x="66" y="139"/>
                </a:cubicBezTo>
                <a:cubicBezTo>
                  <a:pt x="36" y="169"/>
                  <a:pt x="36" y="169"/>
                  <a:pt x="36" y="169"/>
                </a:cubicBezTo>
                <a:cubicBezTo>
                  <a:pt x="36" y="169"/>
                  <a:pt x="35" y="170"/>
                  <a:pt x="34" y="170"/>
                </a:cubicBezTo>
                <a:cubicBezTo>
                  <a:pt x="33" y="170"/>
                  <a:pt x="33" y="169"/>
                  <a:pt x="32" y="169"/>
                </a:cubicBezTo>
                <a:cubicBezTo>
                  <a:pt x="2" y="139"/>
                  <a:pt x="2" y="139"/>
                  <a:pt x="2" y="139"/>
                </a:cubicBezTo>
                <a:cubicBezTo>
                  <a:pt x="1" y="138"/>
                  <a:pt x="0" y="136"/>
                  <a:pt x="1" y="135"/>
                </a:cubicBezTo>
                <a:cubicBezTo>
                  <a:pt x="1" y="134"/>
                  <a:pt x="2" y="133"/>
                  <a:pt x="4" y="133"/>
                </a:cubicBezTo>
                <a:cubicBezTo>
                  <a:pt x="22" y="133"/>
                  <a:pt x="22" y="133"/>
                  <a:pt x="22" y="13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0"/>
                  <a:pt x="45" y="1"/>
                </a:cubicBezTo>
                <a:cubicBezTo>
                  <a:pt x="46" y="2"/>
                  <a:pt x="46" y="2"/>
                  <a:pt x="46" y="3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64" y="133"/>
                  <a:pt x="64" y="133"/>
                  <a:pt x="64" y="133"/>
                </a:cubicBezTo>
                <a:cubicBezTo>
                  <a:pt x="65" y="133"/>
                  <a:pt x="66" y="134"/>
                  <a:pt x="66" y="134"/>
                </a:cubicBezTo>
                <a:cubicBezTo>
                  <a:pt x="67" y="135"/>
                  <a:pt x="67" y="135"/>
                  <a:pt x="67" y="136"/>
                </a:cubicBezTo>
                <a:close/>
                <a:moveTo>
                  <a:pt x="167" y="3"/>
                </a:moveTo>
                <a:cubicBezTo>
                  <a:pt x="167" y="21"/>
                  <a:pt x="167" y="21"/>
                  <a:pt x="167" y="21"/>
                </a:cubicBezTo>
                <a:cubicBezTo>
                  <a:pt x="167" y="22"/>
                  <a:pt x="167" y="23"/>
                  <a:pt x="166" y="24"/>
                </a:cubicBezTo>
                <a:cubicBezTo>
                  <a:pt x="166" y="24"/>
                  <a:pt x="165" y="24"/>
                  <a:pt x="164" y="24"/>
                </a:cubicBezTo>
                <a:cubicBezTo>
                  <a:pt x="85" y="24"/>
                  <a:pt x="85" y="24"/>
                  <a:pt x="85" y="24"/>
                </a:cubicBezTo>
                <a:cubicBezTo>
                  <a:pt x="85" y="24"/>
                  <a:pt x="84" y="24"/>
                  <a:pt x="83" y="24"/>
                </a:cubicBezTo>
                <a:cubicBezTo>
                  <a:pt x="83" y="23"/>
                  <a:pt x="82" y="22"/>
                  <a:pt x="82" y="21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2"/>
                  <a:pt x="83" y="2"/>
                  <a:pt x="83" y="1"/>
                </a:cubicBezTo>
                <a:cubicBezTo>
                  <a:pt x="84" y="0"/>
                  <a:pt x="85" y="0"/>
                  <a:pt x="85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5" y="0"/>
                  <a:pt x="166" y="0"/>
                  <a:pt x="166" y="1"/>
                </a:cubicBezTo>
                <a:cubicBezTo>
                  <a:pt x="167" y="2"/>
                  <a:pt x="167" y="2"/>
                  <a:pt x="167" y="3"/>
                </a:cubicBezTo>
                <a:close/>
                <a:moveTo>
                  <a:pt x="149" y="52"/>
                </a:moveTo>
                <a:cubicBezTo>
                  <a:pt x="149" y="70"/>
                  <a:pt x="149" y="70"/>
                  <a:pt x="149" y="70"/>
                </a:cubicBezTo>
                <a:cubicBezTo>
                  <a:pt x="149" y="71"/>
                  <a:pt x="149" y="71"/>
                  <a:pt x="148" y="72"/>
                </a:cubicBezTo>
                <a:cubicBezTo>
                  <a:pt x="148" y="73"/>
                  <a:pt x="147" y="73"/>
                  <a:pt x="146" y="73"/>
                </a:cubicBezTo>
                <a:cubicBezTo>
                  <a:pt x="85" y="73"/>
                  <a:pt x="85" y="73"/>
                  <a:pt x="85" y="73"/>
                </a:cubicBezTo>
                <a:cubicBezTo>
                  <a:pt x="85" y="73"/>
                  <a:pt x="84" y="73"/>
                  <a:pt x="83" y="72"/>
                </a:cubicBezTo>
                <a:cubicBezTo>
                  <a:pt x="83" y="71"/>
                  <a:pt x="82" y="71"/>
                  <a:pt x="82" y="70"/>
                </a:cubicBezTo>
                <a:cubicBezTo>
                  <a:pt x="82" y="52"/>
                  <a:pt x="82" y="52"/>
                  <a:pt x="82" y="52"/>
                </a:cubicBezTo>
                <a:cubicBezTo>
                  <a:pt x="82" y="51"/>
                  <a:pt x="83" y="50"/>
                  <a:pt x="83" y="49"/>
                </a:cubicBezTo>
                <a:cubicBezTo>
                  <a:pt x="84" y="49"/>
                  <a:pt x="85" y="49"/>
                  <a:pt x="85" y="49"/>
                </a:cubicBezTo>
                <a:cubicBezTo>
                  <a:pt x="146" y="49"/>
                  <a:pt x="146" y="49"/>
                  <a:pt x="146" y="49"/>
                </a:cubicBezTo>
                <a:cubicBezTo>
                  <a:pt x="147" y="49"/>
                  <a:pt x="148" y="49"/>
                  <a:pt x="148" y="49"/>
                </a:cubicBezTo>
                <a:cubicBezTo>
                  <a:pt x="149" y="50"/>
                  <a:pt x="149" y="51"/>
                  <a:pt x="149" y="52"/>
                </a:cubicBezTo>
                <a:close/>
                <a:moveTo>
                  <a:pt x="131" y="100"/>
                </a:moveTo>
                <a:cubicBezTo>
                  <a:pt x="131" y="118"/>
                  <a:pt x="131" y="118"/>
                  <a:pt x="131" y="118"/>
                </a:cubicBezTo>
                <a:cubicBezTo>
                  <a:pt x="131" y="119"/>
                  <a:pt x="131" y="120"/>
                  <a:pt x="130" y="120"/>
                </a:cubicBezTo>
                <a:cubicBezTo>
                  <a:pt x="129" y="121"/>
                  <a:pt x="129" y="121"/>
                  <a:pt x="128" y="121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85" y="121"/>
                  <a:pt x="84" y="121"/>
                  <a:pt x="83" y="120"/>
                </a:cubicBezTo>
                <a:cubicBezTo>
                  <a:pt x="83" y="120"/>
                  <a:pt x="82" y="119"/>
                  <a:pt x="82" y="118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82" y="99"/>
                  <a:pt x="83" y="98"/>
                  <a:pt x="83" y="98"/>
                </a:cubicBezTo>
                <a:cubicBezTo>
                  <a:pt x="84" y="97"/>
                  <a:pt x="85" y="97"/>
                  <a:pt x="85" y="97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9" y="97"/>
                  <a:pt x="129" y="97"/>
                  <a:pt x="130" y="98"/>
                </a:cubicBezTo>
                <a:cubicBezTo>
                  <a:pt x="131" y="98"/>
                  <a:pt x="131" y="99"/>
                  <a:pt x="131" y="100"/>
                </a:cubicBezTo>
                <a:close/>
                <a:moveTo>
                  <a:pt x="113" y="148"/>
                </a:moveTo>
                <a:cubicBezTo>
                  <a:pt x="113" y="167"/>
                  <a:pt x="113" y="167"/>
                  <a:pt x="113" y="167"/>
                </a:cubicBezTo>
                <a:cubicBezTo>
                  <a:pt x="113" y="167"/>
                  <a:pt x="112" y="168"/>
                  <a:pt x="112" y="169"/>
                </a:cubicBezTo>
                <a:cubicBezTo>
                  <a:pt x="111" y="169"/>
                  <a:pt x="111" y="170"/>
                  <a:pt x="110" y="170"/>
                </a:cubicBezTo>
                <a:cubicBezTo>
                  <a:pt x="85" y="170"/>
                  <a:pt x="85" y="170"/>
                  <a:pt x="85" y="170"/>
                </a:cubicBezTo>
                <a:cubicBezTo>
                  <a:pt x="85" y="170"/>
                  <a:pt x="84" y="169"/>
                  <a:pt x="83" y="169"/>
                </a:cubicBezTo>
                <a:cubicBezTo>
                  <a:pt x="83" y="168"/>
                  <a:pt x="82" y="167"/>
                  <a:pt x="82" y="167"/>
                </a:cubicBezTo>
                <a:cubicBezTo>
                  <a:pt x="82" y="148"/>
                  <a:pt x="82" y="148"/>
                  <a:pt x="82" y="148"/>
                </a:cubicBezTo>
                <a:cubicBezTo>
                  <a:pt x="82" y="148"/>
                  <a:pt x="83" y="147"/>
                  <a:pt x="83" y="146"/>
                </a:cubicBezTo>
                <a:cubicBezTo>
                  <a:pt x="84" y="146"/>
                  <a:pt x="85" y="145"/>
                  <a:pt x="85" y="145"/>
                </a:cubicBezTo>
                <a:cubicBezTo>
                  <a:pt x="110" y="145"/>
                  <a:pt x="110" y="145"/>
                  <a:pt x="110" y="145"/>
                </a:cubicBezTo>
                <a:cubicBezTo>
                  <a:pt x="111" y="145"/>
                  <a:pt x="111" y="146"/>
                  <a:pt x="112" y="146"/>
                </a:cubicBezTo>
                <a:cubicBezTo>
                  <a:pt x="112" y="147"/>
                  <a:pt x="113" y="148"/>
                  <a:pt x="113" y="1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6" name="Freeform 323">
            <a:extLst>
              <a:ext uri="{FF2B5EF4-FFF2-40B4-BE49-F238E27FC236}">
                <a16:creationId xmlns:a16="http://schemas.microsoft.com/office/drawing/2014/main" id="{6756D5BF-AAED-4D3F-9EE2-43AAB047D0A5}"/>
              </a:ext>
            </a:extLst>
          </p:cNvPr>
          <p:cNvSpPr>
            <a:spLocks noEditPoints="1"/>
          </p:cNvSpPr>
          <p:nvPr/>
        </p:nvSpPr>
        <p:spPr bwMode="auto">
          <a:xfrm>
            <a:off x="1424580" y="3450427"/>
            <a:ext cx="332658" cy="408595"/>
          </a:xfrm>
          <a:custGeom>
            <a:avLst/>
            <a:gdLst>
              <a:gd name="T0" fmla="*/ 66 w 138"/>
              <a:gd name="T1" fmla="*/ 139 h 170"/>
              <a:gd name="T2" fmla="*/ 34 w 138"/>
              <a:gd name="T3" fmla="*/ 170 h 170"/>
              <a:gd name="T4" fmla="*/ 1 w 138"/>
              <a:gd name="T5" fmla="*/ 139 h 170"/>
              <a:gd name="T6" fmla="*/ 3 w 138"/>
              <a:gd name="T7" fmla="*/ 133 h 170"/>
              <a:gd name="T8" fmla="*/ 22 w 138"/>
              <a:gd name="T9" fmla="*/ 3 h 170"/>
              <a:gd name="T10" fmla="*/ 25 w 138"/>
              <a:gd name="T11" fmla="*/ 0 h 170"/>
              <a:gd name="T12" fmla="*/ 45 w 138"/>
              <a:gd name="T13" fmla="*/ 1 h 170"/>
              <a:gd name="T14" fmla="*/ 46 w 138"/>
              <a:gd name="T15" fmla="*/ 133 h 170"/>
              <a:gd name="T16" fmla="*/ 66 w 138"/>
              <a:gd name="T17" fmla="*/ 134 h 170"/>
              <a:gd name="T18" fmla="*/ 138 w 138"/>
              <a:gd name="T19" fmla="*/ 130 h 170"/>
              <a:gd name="T20" fmla="*/ 133 w 138"/>
              <a:gd name="T21" fmla="*/ 152 h 170"/>
              <a:gd name="T22" fmla="*/ 117 w 138"/>
              <a:gd name="T23" fmla="*/ 167 h 170"/>
              <a:gd name="T24" fmla="*/ 95 w 138"/>
              <a:gd name="T25" fmla="*/ 168 h 170"/>
              <a:gd name="T26" fmla="*/ 95 w 138"/>
              <a:gd name="T27" fmla="*/ 156 h 170"/>
              <a:gd name="T28" fmla="*/ 105 w 138"/>
              <a:gd name="T29" fmla="*/ 158 h 170"/>
              <a:gd name="T30" fmla="*/ 124 w 138"/>
              <a:gd name="T31" fmla="*/ 139 h 170"/>
              <a:gd name="T32" fmla="*/ 118 w 138"/>
              <a:gd name="T33" fmla="*/ 143 h 170"/>
              <a:gd name="T34" fmla="*/ 93 w 138"/>
              <a:gd name="T35" fmla="*/ 137 h 170"/>
              <a:gd name="T36" fmla="*/ 94 w 138"/>
              <a:gd name="T37" fmla="*/ 104 h 170"/>
              <a:gd name="T38" fmla="*/ 130 w 138"/>
              <a:gd name="T39" fmla="*/ 106 h 170"/>
              <a:gd name="T40" fmla="*/ 135 w 138"/>
              <a:gd name="T41" fmla="*/ 62 h 170"/>
              <a:gd name="T42" fmla="*/ 91 w 138"/>
              <a:gd name="T43" fmla="*/ 73 h 170"/>
              <a:gd name="T44" fmla="*/ 107 w 138"/>
              <a:gd name="T45" fmla="*/ 62 h 170"/>
              <a:gd name="T46" fmla="*/ 107 w 138"/>
              <a:gd name="T47" fmla="*/ 19 h 170"/>
              <a:gd name="T48" fmla="*/ 107 w 138"/>
              <a:gd name="T49" fmla="*/ 16 h 170"/>
              <a:gd name="T50" fmla="*/ 106 w 138"/>
              <a:gd name="T51" fmla="*/ 17 h 170"/>
              <a:gd name="T52" fmla="*/ 97 w 138"/>
              <a:gd name="T53" fmla="*/ 26 h 170"/>
              <a:gd name="T54" fmla="*/ 108 w 138"/>
              <a:gd name="T55" fmla="*/ 0 h 170"/>
              <a:gd name="T56" fmla="*/ 119 w 138"/>
              <a:gd name="T57" fmla="*/ 62 h 170"/>
              <a:gd name="T58" fmla="*/ 125 w 138"/>
              <a:gd name="T59" fmla="*/ 124 h 170"/>
              <a:gd name="T60" fmla="*/ 111 w 138"/>
              <a:gd name="T61" fmla="*/ 108 h 170"/>
              <a:gd name="T62" fmla="*/ 100 w 138"/>
              <a:gd name="T63" fmla="*/ 121 h 170"/>
              <a:gd name="T64" fmla="*/ 113 w 138"/>
              <a:gd name="T65" fmla="*/ 133 h 170"/>
              <a:gd name="T66" fmla="*/ 125 w 138"/>
              <a:gd name="T67" fmla="*/ 124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8" h="170">
                <a:moveTo>
                  <a:pt x="67" y="136"/>
                </a:moveTo>
                <a:cubicBezTo>
                  <a:pt x="67" y="137"/>
                  <a:pt x="67" y="138"/>
                  <a:pt x="66" y="139"/>
                </a:cubicBezTo>
                <a:cubicBezTo>
                  <a:pt x="36" y="169"/>
                  <a:pt x="36" y="169"/>
                  <a:pt x="36" y="169"/>
                </a:cubicBezTo>
                <a:cubicBezTo>
                  <a:pt x="35" y="169"/>
                  <a:pt x="35" y="170"/>
                  <a:pt x="34" y="170"/>
                </a:cubicBezTo>
                <a:cubicBezTo>
                  <a:pt x="33" y="170"/>
                  <a:pt x="32" y="169"/>
                  <a:pt x="32" y="169"/>
                </a:cubicBezTo>
                <a:cubicBezTo>
                  <a:pt x="1" y="139"/>
                  <a:pt x="1" y="139"/>
                  <a:pt x="1" y="139"/>
                </a:cubicBezTo>
                <a:cubicBezTo>
                  <a:pt x="0" y="138"/>
                  <a:pt x="0" y="136"/>
                  <a:pt x="1" y="135"/>
                </a:cubicBezTo>
                <a:cubicBezTo>
                  <a:pt x="1" y="134"/>
                  <a:pt x="2" y="133"/>
                  <a:pt x="3" y="133"/>
                </a:cubicBezTo>
                <a:cubicBezTo>
                  <a:pt x="22" y="133"/>
                  <a:pt x="22" y="133"/>
                  <a:pt x="22" y="13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2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5" y="1"/>
                </a:cubicBezTo>
                <a:cubicBezTo>
                  <a:pt x="46" y="2"/>
                  <a:pt x="46" y="2"/>
                  <a:pt x="46" y="3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64" y="133"/>
                  <a:pt x="64" y="133"/>
                  <a:pt x="64" y="133"/>
                </a:cubicBezTo>
                <a:cubicBezTo>
                  <a:pt x="65" y="133"/>
                  <a:pt x="66" y="134"/>
                  <a:pt x="66" y="134"/>
                </a:cubicBezTo>
                <a:cubicBezTo>
                  <a:pt x="67" y="135"/>
                  <a:pt x="67" y="135"/>
                  <a:pt x="67" y="136"/>
                </a:cubicBezTo>
                <a:close/>
                <a:moveTo>
                  <a:pt x="138" y="130"/>
                </a:moveTo>
                <a:cubicBezTo>
                  <a:pt x="138" y="134"/>
                  <a:pt x="138" y="138"/>
                  <a:pt x="137" y="141"/>
                </a:cubicBezTo>
                <a:cubicBezTo>
                  <a:pt x="136" y="145"/>
                  <a:pt x="135" y="149"/>
                  <a:pt x="133" y="152"/>
                </a:cubicBezTo>
                <a:cubicBezTo>
                  <a:pt x="131" y="156"/>
                  <a:pt x="129" y="159"/>
                  <a:pt x="126" y="161"/>
                </a:cubicBezTo>
                <a:cubicBezTo>
                  <a:pt x="124" y="164"/>
                  <a:pt x="121" y="166"/>
                  <a:pt x="117" y="167"/>
                </a:cubicBezTo>
                <a:cubicBezTo>
                  <a:pt x="113" y="169"/>
                  <a:pt x="109" y="170"/>
                  <a:pt x="105" y="170"/>
                </a:cubicBezTo>
                <a:cubicBezTo>
                  <a:pt x="101" y="170"/>
                  <a:pt x="98" y="169"/>
                  <a:pt x="95" y="168"/>
                </a:cubicBezTo>
                <a:cubicBezTo>
                  <a:pt x="93" y="168"/>
                  <a:pt x="92" y="167"/>
                  <a:pt x="91" y="167"/>
                </a:cubicBezTo>
                <a:cubicBezTo>
                  <a:pt x="95" y="156"/>
                  <a:pt x="95" y="156"/>
                  <a:pt x="95" y="156"/>
                </a:cubicBezTo>
                <a:cubicBezTo>
                  <a:pt x="95" y="156"/>
                  <a:pt x="96" y="157"/>
                  <a:pt x="97" y="157"/>
                </a:cubicBezTo>
                <a:cubicBezTo>
                  <a:pt x="100" y="158"/>
                  <a:pt x="102" y="158"/>
                  <a:pt x="105" y="158"/>
                </a:cubicBezTo>
                <a:cubicBezTo>
                  <a:pt x="110" y="158"/>
                  <a:pt x="114" y="156"/>
                  <a:pt x="117" y="153"/>
                </a:cubicBezTo>
                <a:cubicBezTo>
                  <a:pt x="120" y="149"/>
                  <a:pt x="123" y="144"/>
                  <a:pt x="124" y="139"/>
                </a:cubicBezTo>
                <a:cubicBezTo>
                  <a:pt x="123" y="139"/>
                  <a:pt x="123" y="139"/>
                  <a:pt x="123" y="139"/>
                </a:cubicBezTo>
                <a:cubicBezTo>
                  <a:pt x="122" y="140"/>
                  <a:pt x="120" y="142"/>
                  <a:pt x="118" y="143"/>
                </a:cubicBezTo>
                <a:cubicBezTo>
                  <a:pt x="115" y="143"/>
                  <a:pt x="112" y="144"/>
                  <a:pt x="110" y="144"/>
                </a:cubicBezTo>
                <a:cubicBezTo>
                  <a:pt x="103" y="144"/>
                  <a:pt x="97" y="142"/>
                  <a:pt x="93" y="137"/>
                </a:cubicBezTo>
                <a:cubicBezTo>
                  <a:pt x="89" y="133"/>
                  <a:pt x="87" y="127"/>
                  <a:pt x="87" y="121"/>
                </a:cubicBezTo>
                <a:cubicBezTo>
                  <a:pt x="87" y="114"/>
                  <a:pt x="89" y="109"/>
                  <a:pt x="94" y="104"/>
                </a:cubicBezTo>
                <a:cubicBezTo>
                  <a:pt x="98" y="99"/>
                  <a:pt x="104" y="97"/>
                  <a:pt x="111" y="97"/>
                </a:cubicBezTo>
                <a:cubicBezTo>
                  <a:pt x="119" y="97"/>
                  <a:pt x="125" y="100"/>
                  <a:pt x="130" y="106"/>
                </a:cubicBezTo>
                <a:cubicBezTo>
                  <a:pt x="135" y="112"/>
                  <a:pt x="138" y="120"/>
                  <a:pt x="138" y="130"/>
                </a:cubicBezTo>
                <a:close/>
                <a:moveTo>
                  <a:pt x="135" y="62"/>
                </a:moveTo>
                <a:cubicBezTo>
                  <a:pt x="135" y="73"/>
                  <a:pt x="135" y="73"/>
                  <a:pt x="135" y="73"/>
                </a:cubicBezTo>
                <a:cubicBezTo>
                  <a:pt x="91" y="73"/>
                  <a:pt x="91" y="73"/>
                  <a:pt x="91" y="73"/>
                </a:cubicBezTo>
                <a:cubicBezTo>
                  <a:pt x="91" y="62"/>
                  <a:pt x="91" y="62"/>
                  <a:pt x="91" y="62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21"/>
                  <a:pt x="107" y="21"/>
                  <a:pt x="107" y="21"/>
                </a:cubicBezTo>
                <a:cubicBezTo>
                  <a:pt x="107" y="21"/>
                  <a:pt x="107" y="20"/>
                  <a:pt x="107" y="19"/>
                </a:cubicBezTo>
                <a:cubicBezTo>
                  <a:pt x="107" y="19"/>
                  <a:pt x="107" y="18"/>
                  <a:pt x="107" y="18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106" y="17"/>
                  <a:pt x="106" y="17"/>
                  <a:pt x="106" y="17"/>
                </a:cubicBezTo>
                <a:cubicBezTo>
                  <a:pt x="105" y="18"/>
                  <a:pt x="104" y="19"/>
                  <a:pt x="103" y="20"/>
                </a:cubicBezTo>
                <a:cubicBezTo>
                  <a:pt x="97" y="26"/>
                  <a:pt x="97" y="26"/>
                  <a:pt x="97" y="26"/>
                </a:cubicBezTo>
                <a:cubicBezTo>
                  <a:pt x="90" y="18"/>
                  <a:pt x="90" y="18"/>
                  <a:pt x="90" y="18"/>
                </a:cubicBezTo>
                <a:cubicBezTo>
                  <a:pt x="108" y="0"/>
                  <a:pt x="108" y="0"/>
                  <a:pt x="108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62"/>
                  <a:pt x="119" y="62"/>
                  <a:pt x="119" y="62"/>
                </a:cubicBezTo>
                <a:lnTo>
                  <a:pt x="135" y="62"/>
                </a:lnTo>
                <a:close/>
                <a:moveTo>
                  <a:pt x="125" y="124"/>
                </a:moveTo>
                <a:cubicBezTo>
                  <a:pt x="125" y="120"/>
                  <a:pt x="123" y="117"/>
                  <a:pt x="121" y="113"/>
                </a:cubicBezTo>
                <a:cubicBezTo>
                  <a:pt x="118" y="110"/>
                  <a:pt x="115" y="108"/>
                  <a:pt x="111" y="108"/>
                </a:cubicBezTo>
                <a:cubicBezTo>
                  <a:pt x="108" y="108"/>
                  <a:pt x="105" y="110"/>
                  <a:pt x="103" y="112"/>
                </a:cubicBezTo>
                <a:cubicBezTo>
                  <a:pt x="101" y="114"/>
                  <a:pt x="100" y="117"/>
                  <a:pt x="100" y="121"/>
                </a:cubicBezTo>
                <a:cubicBezTo>
                  <a:pt x="100" y="124"/>
                  <a:pt x="101" y="127"/>
                  <a:pt x="103" y="130"/>
                </a:cubicBezTo>
                <a:cubicBezTo>
                  <a:pt x="106" y="132"/>
                  <a:pt x="109" y="133"/>
                  <a:pt x="113" y="133"/>
                </a:cubicBezTo>
                <a:cubicBezTo>
                  <a:pt x="116" y="133"/>
                  <a:pt x="119" y="132"/>
                  <a:pt x="121" y="131"/>
                </a:cubicBezTo>
                <a:cubicBezTo>
                  <a:pt x="124" y="129"/>
                  <a:pt x="125" y="127"/>
                  <a:pt x="125" y="1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7" name="Freeform 324">
            <a:extLst>
              <a:ext uri="{FF2B5EF4-FFF2-40B4-BE49-F238E27FC236}">
                <a16:creationId xmlns:a16="http://schemas.microsoft.com/office/drawing/2014/main" id="{B68F051B-EA2D-455F-A0B5-F76512F836AE}"/>
              </a:ext>
            </a:extLst>
          </p:cNvPr>
          <p:cNvSpPr>
            <a:spLocks noEditPoints="1"/>
          </p:cNvSpPr>
          <p:nvPr/>
        </p:nvSpPr>
        <p:spPr bwMode="auto">
          <a:xfrm>
            <a:off x="1880180" y="3450427"/>
            <a:ext cx="329045" cy="408595"/>
          </a:xfrm>
          <a:custGeom>
            <a:avLst/>
            <a:gdLst>
              <a:gd name="T0" fmla="*/ 66 w 137"/>
              <a:gd name="T1" fmla="*/ 139 h 170"/>
              <a:gd name="T2" fmla="*/ 33 w 137"/>
              <a:gd name="T3" fmla="*/ 170 h 170"/>
              <a:gd name="T4" fmla="*/ 1 w 137"/>
              <a:gd name="T5" fmla="*/ 139 h 170"/>
              <a:gd name="T6" fmla="*/ 3 w 137"/>
              <a:gd name="T7" fmla="*/ 133 h 170"/>
              <a:gd name="T8" fmla="*/ 21 w 137"/>
              <a:gd name="T9" fmla="*/ 3 h 170"/>
              <a:gd name="T10" fmla="*/ 24 w 137"/>
              <a:gd name="T11" fmla="*/ 0 h 170"/>
              <a:gd name="T12" fmla="*/ 45 w 137"/>
              <a:gd name="T13" fmla="*/ 1 h 170"/>
              <a:gd name="T14" fmla="*/ 45 w 137"/>
              <a:gd name="T15" fmla="*/ 133 h 170"/>
              <a:gd name="T16" fmla="*/ 66 w 137"/>
              <a:gd name="T17" fmla="*/ 134 h 170"/>
              <a:gd name="T18" fmla="*/ 137 w 137"/>
              <a:gd name="T19" fmla="*/ 33 h 170"/>
              <a:gd name="T20" fmla="*/ 132 w 137"/>
              <a:gd name="T21" fmla="*/ 55 h 170"/>
              <a:gd name="T22" fmla="*/ 117 w 137"/>
              <a:gd name="T23" fmla="*/ 70 h 170"/>
              <a:gd name="T24" fmla="*/ 94 w 137"/>
              <a:gd name="T25" fmla="*/ 71 h 170"/>
              <a:gd name="T26" fmla="*/ 94 w 137"/>
              <a:gd name="T27" fmla="*/ 59 h 170"/>
              <a:gd name="T28" fmla="*/ 104 w 137"/>
              <a:gd name="T29" fmla="*/ 61 h 170"/>
              <a:gd name="T30" fmla="*/ 123 w 137"/>
              <a:gd name="T31" fmla="*/ 42 h 170"/>
              <a:gd name="T32" fmla="*/ 117 w 137"/>
              <a:gd name="T33" fmla="*/ 46 h 170"/>
              <a:gd name="T34" fmla="*/ 93 w 137"/>
              <a:gd name="T35" fmla="*/ 40 h 170"/>
              <a:gd name="T36" fmla="*/ 93 w 137"/>
              <a:gd name="T37" fmla="*/ 7 h 170"/>
              <a:gd name="T38" fmla="*/ 130 w 137"/>
              <a:gd name="T39" fmla="*/ 9 h 170"/>
              <a:gd name="T40" fmla="*/ 135 w 137"/>
              <a:gd name="T41" fmla="*/ 159 h 170"/>
              <a:gd name="T42" fmla="*/ 90 w 137"/>
              <a:gd name="T43" fmla="*/ 170 h 170"/>
              <a:gd name="T44" fmla="*/ 106 w 137"/>
              <a:gd name="T45" fmla="*/ 159 h 170"/>
              <a:gd name="T46" fmla="*/ 106 w 137"/>
              <a:gd name="T47" fmla="*/ 116 h 170"/>
              <a:gd name="T48" fmla="*/ 106 w 137"/>
              <a:gd name="T49" fmla="*/ 113 h 170"/>
              <a:gd name="T50" fmla="*/ 105 w 137"/>
              <a:gd name="T51" fmla="*/ 114 h 170"/>
              <a:gd name="T52" fmla="*/ 97 w 137"/>
              <a:gd name="T53" fmla="*/ 123 h 170"/>
              <a:gd name="T54" fmla="*/ 107 w 137"/>
              <a:gd name="T55" fmla="*/ 97 h 170"/>
              <a:gd name="T56" fmla="*/ 119 w 137"/>
              <a:gd name="T57" fmla="*/ 159 h 170"/>
              <a:gd name="T58" fmla="*/ 124 w 137"/>
              <a:gd name="T59" fmla="*/ 28 h 170"/>
              <a:gd name="T60" fmla="*/ 110 w 137"/>
              <a:gd name="T61" fmla="*/ 12 h 170"/>
              <a:gd name="T62" fmla="*/ 100 w 137"/>
              <a:gd name="T63" fmla="*/ 24 h 170"/>
              <a:gd name="T64" fmla="*/ 113 w 137"/>
              <a:gd name="T65" fmla="*/ 37 h 170"/>
              <a:gd name="T66" fmla="*/ 124 w 137"/>
              <a:gd name="T67" fmla="*/ 2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7" h="170">
                <a:moveTo>
                  <a:pt x="67" y="136"/>
                </a:moveTo>
                <a:cubicBezTo>
                  <a:pt x="67" y="137"/>
                  <a:pt x="66" y="138"/>
                  <a:pt x="66" y="139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5" y="169"/>
                  <a:pt x="34" y="170"/>
                  <a:pt x="33" y="170"/>
                </a:cubicBezTo>
                <a:cubicBezTo>
                  <a:pt x="33" y="170"/>
                  <a:pt x="32" y="169"/>
                  <a:pt x="31" y="169"/>
                </a:cubicBezTo>
                <a:cubicBezTo>
                  <a:pt x="1" y="139"/>
                  <a:pt x="1" y="139"/>
                  <a:pt x="1" y="139"/>
                </a:cubicBezTo>
                <a:cubicBezTo>
                  <a:pt x="0" y="138"/>
                  <a:pt x="0" y="136"/>
                  <a:pt x="0" y="135"/>
                </a:cubicBezTo>
                <a:cubicBezTo>
                  <a:pt x="1" y="134"/>
                  <a:pt x="2" y="133"/>
                  <a:pt x="3" y="133"/>
                </a:cubicBezTo>
                <a:cubicBezTo>
                  <a:pt x="21" y="133"/>
                  <a:pt x="21" y="133"/>
                  <a:pt x="21" y="13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1" y="2"/>
                  <a:pt x="22" y="1"/>
                </a:cubicBezTo>
                <a:cubicBezTo>
                  <a:pt x="23" y="0"/>
                  <a:pt x="23" y="0"/>
                  <a:pt x="2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3" y="0"/>
                  <a:pt x="44" y="0"/>
                  <a:pt x="45" y="1"/>
                </a:cubicBezTo>
                <a:cubicBezTo>
                  <a:pt x="45" y="2"/>
                  <a:pt x="45" y="2"/>
                  <a:pt x="45" y="3"/>
                </a:cubicBezTo>
                <a:cubicBezTo>
                  <a:pt x="45" y="133"/>
                  <a:pt x="45" y="133"/>
                  <a:pt x="45" y="133"/>
                </a:cubicBezTo>
                <a:cubicBezTo>
                  <a:pt x="64" y="133"/>
                  <a:pt x="64" y="133"/>
                  <a:pt x="64" y="133"/>
                </a:cubicBezTo>
                <a:cubicBezTo>
                  <a:pt x="64" y="133"/>
                  <a:pt x="65" y="134"/>
                  <a:pt x="66" y="134"/>
                </a:cubicBezTo>
                <a:cubicBezTo>
                  <a:pt x="66" y="135"/>
                  <a:pt x="67" y="135"/>
                  <a:pt x="67" y="136"/>
                </a:cubicBezTo>
                <a:close/>
                <a:moveTo>
                  <a:pt x="137" y="33"/>
                </a:moveTo>
                <a:cubicBezTo>
                  <a:pt x="137" y="37"/>
                  <a:pt x="137" y="41"/>
                  <a:pt x="136" y="45"/>
                </a:cubicBezTo>
                <a:cubicBezTo>
                  <a:pt x="135" y="48"/>
                  <a:pt x="134" y="52"/>
                  <a:pt x="132" y="55"/>
                </a:cubicBezTo>
                <a:cubicBezTo>
                  <a:pt x="131" y="59"/>
                  <a:pt x="128" y="62"/>
                  <a:pt x="126" y="64"/>
                </a:cubicBezTo>
                <a:cubicBezTo>
                  <a:pt x="123" y="67"/>
                  <a:pt x="120" y="69"/>
                  <a:pt x="117" y="70"/>
                </a:cubicBezTo>
                <a:cubicBezTo>
                  <a:pt x="113" y="72"/>
                  <a:pt x="109" y="73"/>
                  <a:pt x="105" y="73"/>
                </a:cubicBezTo>
                <a:cubicBezTo>
                  <a:pt x="101" y="73"/>
                  <a:pt x="97" y="72"/>
                  <a:pt x="94" y="71"/>
                </a:cubicBezTo>
                <a:cubicBezTo>
                  <a:pt x="93" y="71"/>
                  <a:pt x="92" y="70"/>
                  <a:pt x="90" y="70"/>
                </a:cubicBezTo>
                <a:cubicBezTo>
                  <a:pt x="94" y="59"/>
                  <a:pt x="94" y="59"/>
                  <a:pt x="94" y="59"/>
                </a:cubicBezTo>
                <a:cubicBezTo>
                  <a:pt x="95" y="60"/>
                  <a:pt x="96" y="60"/>
                  <a:pt x="97" y="60"/>
                </a:cubicBezTo>
                <a:cubicBezTo>
                  <a:pt x="99" y="61"/>
                  <a:pt x="102" y="61"/>
                  <a:pt x="104" y="61"/>
                </a:cubicBezTo>
                <a:cubicBezTo>
                  <a:pt x="109" y="61"/>
                  <a:pt x="114" y="60"/>
                  <a:pt x="117" y="56"/>
                </a:cubicBezTo>
                <a:cubicBezTo>
                  <a:pt x="120" y="52"/>
                  <a:pt x="122" y="48"/>
                  <a:pt x="123" y="42"/>
                </a:cubicBezTo>
                <a:cubicBezTo>
                  <a:pt x="123" y="42"/>
                  <a:pt x="123" y="42"/>
                  <a:pt x="123" y="42"/>
                </a:cubicBezTo>
                <a:cubicBezTo>
                  <a:pt x="122" y="44"/>
                  <a:pt x="120" y="45"/>
                  <a:pt x="117" y="46"/>
                </a:cubicBezTo>
                <a:cubicBezTo>
                  <a:pt x="115" y="47"/>
                  <a:pt x="112" y="47"/>
                  <a:pt x="109" y="47"/>
                </a:cubicBezTo>
                <a:cubicBezTo>
                  <a:pt x="102" y="47"/>
                  <a:pt x="97" y="45"/>
                  <a:pt x="93" y="40"/>
                </a:cubicBezTo>
                <a:cubicBezTo>
                  <a:pt x="89" y="36"/>
                  <a:pt x="86" y="30"/>
                  <a:pt x="86" y="24"/>
                </a:cubicBezTo>
                <a:cubicBezTo>
                  <a:pt x="86" y="17"/>
                  <a:pt x="89" y="12"/>
                  <a:pt x="93" y="7"/>
                </a:cubicBezTo>
                <a:cubicBezTo>
                  <a:pt x="98" y="3"/>
                  <a:pt x="103" y="0"/>
                  <a:pt x="110" y="0"/>
                </a:cubicBezTo>
                <a:cubicBezTo>
                  <a:pt x="118" y="0"/>
                  <a:pt x="125" y="3"/>
                  <a:pt x="130" y="9"/>
                </a:cubicBezTo>
                <a:cubicBezTo>
                  <a:pt x="135" y="15"/>
                  <a:pt x="137" y="23"/>
                  <a:pt x="137" y="33"/>
                </a:cubicBezTo>
                <a:close/>
                <a:moveTo>
                  <a:pt x="135" y="159"/>
                </a:moveTo>
                <a:cubicBezTo>
                  <a:pt x="135" y="170"/>
                  <a:pt x="135" y="170"/>
                  <a:pt x="135" y="170"/>
                </a:cubicBezTo>
                <a:cubicBezTo>
                  <a:pt x="90" y="170"/>
                  <a:pt x="90" y="170"/>
                  <a:pt x="90" y="170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106" y="159"/>
                  <a:pt x="106" y="159"/>
                  <a:pt x="106" y="159"/>
                </a:cubicBezTo>
                <a:cubicBezTo>
                  <a:pt x="106" y="118"/>
                  <a:pt x="106" y="118"/>
                  <a:pt x="106" y="118"/>
                </a:cubicBezTo>
                <a:cubicBezTo>
                  <a:pt x="106" y="118"/>
                  <a:pt x="106" y="117"/>
                  <a:pt x="106" y="116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6" y="113"/>
                  <a:pt x="106" y="113"/>
                  <a:pt x="106" y="113"/>
                </a:cubicBezTo>
                <a:cubicBezTo>
                  <a:pt x="106" y="113"/>
                  <a:pt x="106" y="113"/>
                  <a:pt x="106" y="113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05" y="115"/>
                  <a:pt x="104" y="116"/>
                  <a:pt x="103" y="117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89" y="115"/>
                  <a:pt x="89" y="115"/>
                  <a:pt x="89" y="115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159"/>
                  <a:pt x="119" y="159"/>
                  <a:pt x="119" y="159"/>
                </a:cubicBezTo>
                <a:lnTo>
                  <a:pt x="135" y="159"/>
                </a:lnTo>
                <a:close/>
                <a:moveTo>
                  <a:pt x="124" y="28"/>
                </a:moveTo>
                <a:cubicBezTo>
                  <a:pt x="124" y="24"/>
                  <a:pt x="123" y="20"/>
                  <a:pt x="120" y="17"/>
                </a:cubicBezTo>
                <a:cubicBezTo>
                  <a:pt x="117" y="13"/>
                  <a:pt x="114" y="12"/>
                  <a:pt x="110" y="12"/>
                </a:cubicBezTo>
                <a:cubicBezTo>
                  <a:pt x="107" y="12"/>
                  <a:pt x="104" y="13"/>
                  <a:pt x="102" y="15"/>
                </a:cubicBezTo>
                <a:cubicBezTo>
                  <a:pt x="101" y="17"/>
                  <a:pt x="100" y="20"/>
                  <a:pt x="100" y="24"/>
                </a:cubicBezTo>
                <a:cubicBezTo>
                  <a:pt x="100" y="28"/>
                  <a:pt x="101" y="31"/>
                  <a:pt x="103" y="33"/>
                </a:cubicBezTo>
                <a:cubicBezTo>
                  <a:pt x="105" y="35"/>
                  <a:pt x="109" y="37"/>
                  <a:pt x="113" y="37"/>
                </a:cubicBezTo>
                <a:cubicBezTo>
                  <a:pt x="116" y="37"/>
                  <a:pt x="119" y="36"/>
                  <a:pt x="121" y="34"/>
                </a:cubicBezTo>
                <a:cubicBezTo>
                  <a:pt x="123" y="32"/>
                  <a:pt x="124" y="30"/>
                  <a:pt x="124" y="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8" name="Freeform 325">
            <a:extLst>
              <a:ext uri="{FF2B5EF4-FFF2-40B4-BE49-F238E27FC236}">
                <a16:creationId xmlns:a16="http://schemas.microsoft.com/office/drawing/2014/main" id="{76185F64-1655-4493-86A2-5A53EE600AED}"/>
              </a:ext>
            </a:extLst>
          </p:cNvPr>
          <p:cNvSpPr>
            <a:spLocks noEditPoints="1"/>
          </p:cNvSpPr>
          <p:nvPr/>
        </p:nvSpPr>
        <p:spPr bwMode="auto">
          <a:xfrm>
            <a:off x="2328548" y="3479355"/>
            <a:ext cx="361587" cy="350740"/>
          </a:xfrm>
          <a:custGeom>
            <a:avLst/>
            <a:gdLst>
              <a:gd name="T0" fmla="*/ 40 w 152"/>
              <a:gd name="T1" fmla="*/ 127 h 146"/>
              <a:gd name="T2" fmla="*/ 34 w 152"/>
              <a:gd name="T3" fmla="*/ 133 h 146"/>
              <a:gd name="T4" fmla="*/ 2 w 152"/>
              <a:gd name="T5" fmla="*/ 132 h 146"/>
              <a:gd name="T6" fmla="*/ 0 w 152"/>
              <a:gd name="T7" fmla="*/ 67 h 146"/>
              <a:gd name="T8" fmla="*/ 7 w 152"/>
              <a:gd name="T9" fmla="*/ 61 h 146"/>
              <a:gd name="T10" fmla="*/ 38 w 152"/>
              <a:gd name="T11" fmla="*/ 63 h 146"/>
              <a:gd name="T12" fmla="*/ 25 w 152"/>
              <a:gd name="T13" fmla="*/ 115 h 146"/>
              <a:gd name="T14" fmla="*/ 19 w 152"/>
              <a:gd name="T15" fmla="*/ 109 h 146"/>
              <a:gd name="T16" fmla="*/ 13 w 152"/>
              <a:gd name="T17" fmla="*/ 115 h 146"/>
              <a:gd name="T18" fmla="*/ 19 w 152"/>
              <a:gd name="T19" fmla="*/ 121 h 146"/>
              <a:gd name="T20" fmla="*/ 25 w 152"/>
              <a:gd name="T21" fmla="*/ 115 h 146"/>
              <a:gd name="T22" fmla="*/ 147 w 152"/>
              <a:gd name="T23" fmla="*/ 81 h 146"/>
              <a:gd name="T24" fmla="*/ 144 w 152"/>
              <a:gd name="T25" fmla="*/ 101 h 146"/>
              <a:gd name="T26" fmla="*/ 139 w 152"/>
              <a:gd name="T27" fmla="*/ 121 h 146"/>
              <a:gd name="T28" fmla="*/ 116 w 152"/>
              <a:gd name="T29" fmla="*/ 146 h 146"/>
              <a:gd name="T30" fmla="*/ 105 w 152"/>
              <a:gd name="T31" fmla="*/ 146 h 146"/>
              <a:gd name="T32" fmla="*/ 90 w 152"/>
              <a:gd name="T33" fmla="*/ 144 h 146"/>
              <a:gd name="T34" fmla="*/ 67 w 152"/>
              <a:gd name="T35" fmla="*/ 138 h 146"/>
              <a:gd name="T36" fmla="*/ 48 w 152"/>
              <a:gd name="T37" fmla="*/ 132 h 146"/>
              <a:gd name="T38" fmla="*/ 46 w 152"/>
              <a:gd name="T39" fmla="*/ 67 h 146"/>
              <a:gd name="T40" fmla="*/ 52 w 152"/>
              <a:gd name="T41" fmla="*/ 61 h 146"/>
              <a:gd name="T42" fmla="*/ 68 w 152"/>
              <a:gd name="T43" fmla="*/ 44 h 146"/>
              <a:gd name="T44" fmla="*/ 81 w 152"/>
              <a:gd name="T45" fmla="*/ 28 h 146"/>
              <a:gd name="T46" fmla="*/ 84 w 152"/>
              <a:gd name="T47" fmla="*/ 18 h 146"/>
              <a:gd name="T48" fmla="*/ 87 w 152"/>
              <a:gd name="T49" fmla="*/ 7 h 146"/>
              <a:gd name="T50" fmla="*/ 94 w 152"/>
              <a:gd name="T51" fmla="*/ 0 h 146"/>
              <a:gd name="T52" fmla="*/ 108 w 152"/>
              <a:gd name="T53" fmla="*/ 4 h 146"/>
              <a:gd name="T54" fmla="*/ 114 w 152"/>
              <a:gd name="T55" fmla="*/ 12 h 146"/>
              <a:gd name="T56" fmla="*/ 115 w 152"/>
              <a:gd name="T57" fmla="*/ 21 h 146"/>
              <a:gd name="T58" fmla="*/ 115 w 152"/>
              <a:gd name="T59" fmla="*/ 32 h 146"/>
              <a:gd name="T60" fmla="*/ 110 w 152"/>
              <a:gd name="T61" fmla="*/ 43 h 146"/>
              <a:gd name="T62" fmla="*/ 108 w 152"/>
              <a:gd name="T63" fmla="*/ 46 h 146"/>
              <a:gd name="T64" fmla="*/ 134 w 152"/>
              <a:gd name="T65" fmla="*/ 49 h 146"/>
              <a:gd name="T66" fmla="*/ 152 w 152"/>
              <a:gd name="T67" fmla="*/ 6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2" h="146">
                <a:moveTo>
                  <a:pt x="40" y="67"/>
                </a:moveTo>
                <a:cubicBezTo>
                  <a:pt x="40" y="127"/>
                  <a:pt x="40" y="127"/>
                  <a:pt x="40" y="127"/>
                </a:cubicBezTo>
                <a:cubicBezTo>
                  <a:pt x="40" y="129"/>
                  <a:pt x="39" y="130"/>
                  <a:pt x="38" y="132"/>
                </a:cubicBezTo>
                <a:cubicBezTo>
                  <a:pt x="37" y="133"/>
                  <a:pt x="35" y="133"/>
                  <a:pt x="34" y="133"/>
                </a:cubicBezTo>
                <a:cubicBezTo>
                  <a:pt x="7" y="133"/>
                  <a:pt x="7" y="133"/>
                  <a:pt x="7" y="133"/>
                </a:cubicBezTo>
                <a:cubicBezTo>
                  <a:pt x="5" y="133"/>
                  <a:pt x="3" y="133"/>
                  <a:pt x="2" y="132"/>
                </a:cubicBezTo>
                <a:cubicBezTo>
                  <a:pt x="1" y="130"/>
                  <a:pt x="0" y="129"/>
                  <a:pt x="0" y="12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5"/>
                  <a:pt x="1" y="64"/>
                  <a:pt x="2" y="63"/>
                </a:cubicBezTo>
                <a:cubicBezTo>
                  <a:pt x="3" y="61"/>
                  <a:pt x="5" y="61"/>
                  <a:pt x="7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5" y="61"/>
                  <a:pt x="37" y="61"/>
                  <a:pt x="38" y="63"/>
                </a:cubicBezTo>
                <a:cubicBezTo>
                  <a:pt x="39" y="64"/>
                  <a:pt x="40" y="65"/>
                  <a:pt x="40" y="67"/>
                </a:cubicBezTo>
                <a:close/>
                <a:moveTo>
                  <a:pt x="25" y="115"/>
                </a:moveTo>
                <a:cubicBezTo>
                  <a:pt x="25" y="114"/>
                  <a:pt x="24" y="112"/>
                  <a:pt x="23" y="111"/>
                </a:cubicBezTo>
                <a:cubicBezTo>
                  <a:pt x="22" y="110"/>
                  <a:pt x="20" y="109"/>
                  <a:pt x="19" y="109"/>
                </a:cubicBezTo>
                <a:cubicBezTo>
                  <a:pt x="17" y="109"/>
                  <a:pt x="16" y="110"/>
                  <a:pt x="14" y="111"/>
                </a:cubicBezTo>
                <a:cubicBezTo>
                  <a:pt x="13" y="112"/>
                  <a:pt x="13" y="114"/>
                  <a:pt x="13" y="115"/>
                </a:cubicBezTo>
                <a:cubicBezTo>
                  <a:pt x="13" y="117"/>
                  <a:pt x="13" y="118"/>
                  <a:pt x="14" y="120"/>
                </a:cubicBezTo>
                <a:cubicBezTo>
                  <a:pt x="16" y="121"/>
                  <a:pt x="17" y="121"/>
                  <a:pt x="19" y="121"/>
                </a:cubicBezTo>
                <a:cubicBezTo>
                  <a:pt x="20" y="121"/>
                  <a:pt x="22" y="121"/>
                  <a:pt x="23" y="120"/>
                </a:cubicBezTo>
                <a:cubicBezTo>
                  <a:pt x="24" y="118"/>
                  <a:pt x="25" y="117"/>
                  <a:pt x="25" y="115"/>
                </a:cubicBezTo>
                <a:close/>
                <a:moveTo>
                  <a:pt x="152" y="67"/>
                </a:moveTo>
                <a:cubicBezTo>
                  <a:pt x="152" y="72"/>
                  <a:pt x="150" y="77"/>
                  <a:pt x="147" y="81"/>
                </a:cubicBezTo>
                <a:cubicBezTo>
                  <a:pt x="148" y="84"/>
                  <a:pt x="148" y="86"/>
                  <a:pt x="148" y="88"/>
                </a:cubicBezTo>
                <a:cubicBezTo>
                  <a:pt x="148" y="93"/>
                  <a:pt x="147" y="97"/>
                  <a:pt x="144" y="101"/>
                </a:cubicBezTo>
                <a:cubicBezTo>
                  <a:pt x="145" y="105"/>
                  <a:pt x="145" y="108"/>
                  <a:pt x="144" y="112"/>
                </a:cubicBezTo>
                <a:cubicBezTo>
                  <a:pt x="143" y="116"/>
                  <a:pt x="141" y="119"/>
                  <a:pt x="139" y="121"/>
                </a:cubicBezTo>
                <a:cubicBezTo>
                  <a:pt x="139" y="128"/>
                  <a:pt x="138" y="134"/>
                  <a:pt x="134" y="138"/>
                </a:cubicBezTo>
                <a:cubicBezTo>
                  <a:pt x="130" y="143"/>
                  <a:pt x="124" y="145"/>
                  <a:pt x="116" y="146"/>
                </a:cubicBezTo>
                <a:cubicBezTo>
                  <a:pt x="112" y="146"/>
                  <a:pt x="112" y="146"/>
                  <a:pt x="112" y="146"/>
                </a:cubicBezTo>
                <a:cubicBezTo>
                  <a:pt x="105" y="146"/>
                  <a:pt x="105" y="146"/>
                  <a:pt x="105" y="146"/>
                </a:cubicBezTo>
                <a:cubicBezTo>
                  <a:pt x="103" y="146"/>
                  <a:pt x="103" y="146"/>
                  <a:pt x="103" y="146"/>
                </a:cubicBezTo>
                <a:cubicBezTo>
                  <a:pt x="99" y="146"/>
                  <a:pt x="95" y="145"/>
                  <a:pt x="90" y="144"/>
                </a:cubicBezTo>
                <a:cubicBezTo>
                  <a:pt x="85" y="143"/>
                  <a:pt x="81" y="142"/>
                  <a:pt x="78" y="141"/>
                </a:cubicBezTo>
                <a:cubicBezTo>
                  <a:pt x="76" y="140"/>
                  <a:pt x="72" y="139"/>
                  <a:pt x="67" y="138"/>
                </a:cubicBezTo>
                <a:cubicBezTo>
                  <a:pt x="59" y="135"/>
                  <a:pt x="54" y="133"/>
                  <a:pt x="52" y="133"/>
                </a:cubicBezTo>
                <a:cubicBezTo>
                  <a:pt x="50" y="133"/>
                  <a:pt x="49" y="133"/>
                  <a:pt x="48" y="132"/>
                </a:cubicBezTo>
                <a:cubicBezTo>
                  <a:pt x="46" y="130"/>
                  <a:pt x="46" y="129"/>
                  <a:pt x="46" y="127"/>
                </a:cubicBezTo>
                <a:cubicBezTo>
                  <a:pt x="46" y="67"/>
                  <a:pt x="46" y="67"/>
                  <a:pt x="46" y="67"/>
                </a:cubicBezTo>
                <a:cubicBezTo>
                  <a:pt x="46" y="65"/>
                  <a:pt x="46" y="64"/>
                  <a:pt x="48" y="63"/>
                </a:cubicBezTo>
                <a:cubicBezTo>
                  <a:pt x="49" y="61"/>
                  <a:pt x="50" y="61"/>
                  <a:pt x="52" y="61"/>
                </a:cubicBezTo>
                <a:cubicBezTo>
                  <a:pt x="53" y="61"/>
                  <a:pt x="56" y="59"/>
                  <a:pt x="59" y="55"/>
                </a:cubicBezTo>
                <a:cubicBezTo>
                  <a:pt x="62" y="52"/>
                  <a:pt x="65" y="48"/>
                  <a:pt x="68" y="44"/>
                </a:cubicBezTo>
                <a:cubicBezTo>
                  <a:pt x="73" y="38"/>
                  <a:pt x="76" y="34"/>
                  <a:pt x="78" y="32"/>
                </a:cubicBezTo>
                <a:cubicBezTo>
                  <a:pt x="79" y="31"/>
                  <a:pt x="80" y="30"/>
                  <a:pt x="81" y="28"/>
                </a:cubicBezTo>
                <a:cubicBezTo>
                  <a:pt x="82" y="26"/>
                  <a:pt x="82" y="24"/>
                  <a:pt x="83" y="23"/>
                </a:cubicBezTo>
                <a:cubicBezTo>
                  <a:pt x="83" y="22"/>
                  <a:pt x="83" y="20"/>
                  <a:pt x="84" y="18"/>
                </a:cubicBezTo>
                <a:cubicBezTo>
                  <a:pt x="84" y="15"/>
                  <a:pt x="85" y="13"/>
                  <a:pt x="85" y="12"/>
                </a:cubicBezTo>
                <a:cubicBezTo>
                  <a:pt x="85" y="10"/>
                  <a:pt x="86" y="9"/>
                  <a:pt x="87" y="7"/>
                </a:cubicBezTo>
                <a:cubicBezTo>
                  <a:pt x="88" y="5"/>
                  <a:pt x="89" y="3"/>
                  <a:pt x="90" y="2"/>
                </a:cubicBezTo>
                <a:cubicBezTo>
                  <a:pt x="91" y="1"/>
                  <a:pt x="93" y="0"/>
                  <a:pt x="94" y="0"/>
                </a:cubicBezTo>
                <a:cubicBezTo>
                  <a:pt x="97" y="0"/>
                  <a:pt x="100" y="1"/>
                  <a:pt x="102" y="1"/>
                </a:cubicBezTo>
                <a:cubicBezTo>
                  <a:pt x="104" y="2"/>
                  <a:pt x="106" y="3"/>
                  <a:pt x="108" y="4"/>
                </a:cubicBezTo>
                <a:cubicBezTo>
                  <a:pt x="109" y="5"/>
                  <a:pt x="111" y="6"/>
                  <a:pt x="112" y="8"/>
                </a:cubicBezTo>
                <a:cubicBezTo>
                  <a:pt x="113" y="9"/>
                  <a:pt x="113" y="11"/>
                  <a:pt x="114" y="12"/>
                </a:cubicBezTo>
                <a:cubicBezTo>
                  <a:pt x="114" y="13"/>
                  <a:pt x="115" y="15"/>
                  <a:pt x="115" y="17"/>
                </a:cubicBezTo>
                <a:cubicBezTo>
                  <a:pt x="115" y="18"/>
                  <a:pt x="115" y="20"/>
                  <a:pt x="115" y="21"/>
                </a:cubicBezTo>
                <a:cubicBezTo>
                  <a:pt x="115" y="22"/>
                  <a:pt x="115" y="23"/>
                  <a:pt x="115" y="25"/>
                </a:cubicBezTo>
                <a:cubicBezTo>
                  <a:pt x="115" y="27"/>
                  <a:pt x="115" y="29"/>
                  <a:pt x="115" y="32"/>
                </a:cubicBezTo>
                <a:cubicBezTo>
                  <a:pt x="114" y="34"/>
                  <a:pt x="113" y="36"/>
                  <a:pt x="113" y="37"/>
                </a:cubicBezTo>
                <a:cubicBezTo>
                  <a:pt x="112" y="39"/>
                  <a:pt x="111" y="41"/>
                  <a:pt x="110" y="43"/>
                </a:cubicBezTo>
                <a:cubicBezTo>
                  <a:pt x="110" y="43"/>
                  <a:pt x="110" y="44"/>
                  <a:pt x="109" y="44"/>
                </a:cubicBezTo>
                <a:cubicBezTo>
                  <a:pt x="109" y="45"/>
                  <a:pt x="108" y="46"/>
                  <a:pt x="108" y="46"/>
                </a:cubicBezTo>
                <a:cubicBezTo>
                  <a:pt x="108" y="47"/>
                  <a:pt x="108" y="48"/>
                  <a:pt x="107" y="49"/>
                </a:cubicBezTo>
                <a:cubicBezTo>
                  <a:pt x="134" y="49"/>
                  <a:pt x="134" y="49"/>
                  <a:pt x="134" y="49"/>
                </a:cubicBezTo>
                <a:cubicBezTo>
                  <a:pt x="139" y="49"/>
                  <a:pt x="143" y="51"/>
                  <a:pt x="146" y="54"/>
                </a:cubicBezTo>
                <a:cubicBezTo>
                  <a:pt x="150" y="58"/>
                  <a:pt x="152" y="62"/>
                  <a:pt x="152" y="6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9" name="Freeform 326">
            <a:extLst>
              <a:ext uri="{FF2B5EF4-FFF2-40B4-BE49-F238E27FC236}">
                <a16:creationId xmlns:a16="http://schemas.microsoft.com/office/drawing/2014/main" id="{ED151F12-27C2-41D7-AF96-3D0D26D71E55}"/>
              </a:ext>
            </a:extLst>
          </p:cNvPr>
          <p:cNvSpPr>
            <a:spLocks noEditPoints="1"/>
          </p:cNvSpPr>
          <p:nvPr/>
        </p:nvSpPr>
        <p:spPr bwMode="auto">
          <a:xfrm>
            <a:off x="2809455" y="3508281"/>
            <a:ext cx="365204" cy="350740"/>
          </a:xfrm>
          <a:custGeom>
            <a:avLst/>
            <a:gdLst>
              <a:gd name="T0" fmla="*/ 33 w 151"/>
              <a:gd name="T1" fmla="*/ 85 h 146"/>
              <a:gd name="T2" fmla="*/ 2 w 151"/>
              <a:gd name="T3" fmla="*/ 83 h 146"/>
              <a:gd name="T4" fmla="*/ 0 w 151"/>
              <a:gd name="T5" fmla="*/ 19 h 146"/>
              <a:gd name="T6" fmla="*/ 6 w 151"/>
              <a:gd name="T7" fmla="*/ 13 h 146"/>
              <a:gd name="T8" fmla="*/ 38 w 151"/>
              <a:gd name="T9" fmla="*/ 14 h 146"/>
              <a:gd name="T10" fmla="*/ 39 w 151"/>
              <a:gd name="T11" fmla="*/ 79 h 146"/>
              <a:gd name="T12" fmla="*/ 23 w 151"/>
              <a:gd name="T13" fmla="*/ 26 h 146"/>
              <a:gd name="T14" fmla="*/ 14 w 151"/>
              <a:gd name="T15" fmla="*/ 26 h 146"/>
              <a:gd name="T16" fmla="*/ 14 w 151"/>
              <a:gd name="T17" fmla="*/ 35 h 146"/>
              <a:gd name="T18" fmla="*/ 23 w 151"/>
              <a:gd name="T19" fmla="*/ 35 h 146"/>
              <a:gd name="T20" fmla="*/ 23 w 151"/>
              <a:gd name="T21" fmla="*/ 26 h 146"/>
              <a:gd name="T22" fmla="*/ 144 w 151"/>
              <a:gd name="T23" fmla="*/ 45 h 146"/>
              <a:gd name="T24" fmla="*/ 138 w 151"/>
              <a:gd name="T25" fmla="*/ 25 h 146"/>
              <a:gd name="T26" fmla="*/ 115 w 151"/>
              <a:gd name="T27" fmla="*/ 0 h 146"/>
              <a:gd name="T28" fmla="*/ 105 w 151"/>
              <a:gd name="T29" fmla="*/ 0 h 146"/>
              <a:gd name="T30" fmla="*/ 89 w 151"/>
              <a:gd name="T31" fmla="*/ 2 h 146"/>
              <a:gd name="T32" fmla="*/ 67 w 151"/>
              <a:gd name="T33" fmla="*/ 8 h 146"/>
              <a:gd name="T34" fmla="*/ 47 w 151"/>
              <a:gd name="T35" fmla="*/ 14 h 146"/>
              <a:gd name="T36" fmla="*/ 46 w 151"/>
              <a:gd name="T37" fmla="*/ 79 h 146"/>
              <a:gd name="T38" fmla="*/ 51 w 151"/>
              <a:gd name="T39" fmla="*/ 85 h 146"/>
              <a:gd name="T40" fmla="*/ 68 w 151"/>
              <a:gd name="T41" fmla="*/ 102 h 146"/>
              <a:gd name="T42" fmla="*/ 80 w 151"/>
              <a:gd name="T43" fmla="*/ 118 h 146"/>
              <a:gd name="T44" fmla="*/ 83 w 151"/>
              <a:gd name="T45" fmla="*/ 128 h 146"/>
              <a:gd name="T46" fmla="*/ 86 w 151"/>
              <a:gd name="T47" fmla="*/ 139 h 146"/>
              <a:gd name="T48" fmla="*/ 94 w 151"/>
              <a:gd name="T49" fmla="*/ 146 h 146"/>
              <a:gd name="T50" fmla="*/ 107 w 151"/>
              <a:gd name="T51" fmla="*/ 142 h 146"/>
              <a:gd name="T52" fmla="*/ 113 w 151"/>
              <a:gd name="T53" fmla="*/ 134 h 146"/>
              <a:gd name="T54" fmla="*/ 115 w 151"/>
              <a:gd name="T55" fmla="*/ 125 h 146"/>
              <a:gd name="T56" fmla="*/ 114 w 151"/>
              <a:gd name="T57" fmla="*/ 114 h 146"/>
              <a:gd name="T58" fmla="*/ 110 w 151"/>
              <a:gd name="T59" fmla="*/ 103 h 146"/>
              <a:gd name="T60" fmla="*/ 108 w 151"/>
              <a:gd name="T61" fmla="*/ 99 h 146"/>
              <a:gd name="T62" fmla="*/ 133 w 151"/>
              <a:gd name="T63" fmla="*/ 97 h 146"/>
              <a:gd name="T64" fmla="*/ 151 w 151"/>
              <a:gd name="T65" fmla="*/ 79 h 146"/>
              <a:gd name="T66" fmla="*/ 148 w 151"/>
              <a:gd name="T67" fmla="*/ 5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1" h="146">
                <a:moveTo>
                  <a:pt x="38" y="83"/>
                </a:moveTo>
                <a:cubicBezTo>
                  <a:pt x="36" y="85"/>
                  <a:pt x="35" y="85"/>
                  <a:pt x="33" y="85"/>
                </a:cubicBezTo>
                <a:cubicBezTo>
                  <a:pt x="6" y="85"/>
                  <a:pt x="6" y="85"/>
                  <a:pt x="6" y="85"/>
                </a:cubicBezTo>
                <a:cubicBezTo>
                  <a:pt x="5" y="85"/>
                  <a:pt x="3" y="85"/>
                  <a:pt x="2" y="83"/>
                </a:cubicBezTo>
                <a:cubicBezTo>
                  <a:pt x="1" y="82"/>
                  <a:pt x="0" y="81"/>
                  <a:pt x="0" y="7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7"/>
                  <a:pt x="1" y="16"/>
                  <a:pt x="2" y="14"/>
                </a:cubicBezTo>
                <a:cubicBezTo>
                  <a:pt x="3" y="13"/>
                  <a:pt x="5" y="13"/>
                  <a:pt x="6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5" y="13"/>
                  <a:pt x="36" y="13"/>
                  <a:pt x="38" y="14"/>
                </a:cubicBezTo>
                <a:cubicBezTo>
                  <a:pt x="39" y="16"/>
                  <a:pt x="39" y="17"/>
                  <a:pt x="39" y="19"/>
                </a:cubicBezTo>
                <a:cubicBezTo>
                  <a:pt x="39" y="79"/>
                  <a:pt x="39" y="79"/>
                  <a:pt x="39" y="79"/>
                </a:cubicBezTo>
                <a:cubicBezTo>
                  <a:pt x="39" y="81"/>
                  <a:pt x="39" y="82"/>
                  <a:pt x="38" y="83"/>
                </a:cubicBezTo>
                <a:close/>
                <a:moveTo>
                  <a:pt x="23" y="26"/>
                </a:moveTo>
                <a:cubicBezTo>
                  <a:pt x="21" y="25"/>
                  <a:pt x="20" y="25"/>
                  <a:pt x="18" y="25"/>
                </a:cubicBezTo>
                <a:cubicBezTo>
                  <a:pt x="17" y="25"/>
                  <a:pt x="15" y="25"/>
                  <a:pt x="14" y="26"/>
                </a:cubicBezTo>
                <a:cubicBezTo>
                  <a:pt x="13" y="28"/>
                  <a:pt x="12" y="29"/>
                  <a:pt x="12" y="31"/>
                </a:cubicBezTo>
                <a:cubicBezTo>
                  <a:pt x="12" y="32"/>
                  <a:pt x="13" y="34"/>
                  <a:pt x="14" y="35"/>
                </a:cubicBezTo>
                <a:cubicBezTo>
                  <a:pt x="15" y="36"/>
                  <a:pt x="17" y="37"/>
                  <a:pt x="18" y="37"/>
                </a:cubicBezTo>
                <a:cubicBezTo>
                  <a:pt x="20" y="37"/>
                  <a:pt x="21" y="36"/>
                  <a:pt x="23" y="35"/>
                </a:cubicBezTo>
                <a:cubicBezTo>
                  <a:pt x="24" y="34"/>
                  <a:pt x="24" y="32"/>
                  <a:pt x="24" y="31"/>
                </a:cubicBezTo>
                <a:cubicBezTo>
                  <a:pt x="24" y="29"/>
                  <a:pt x="24" y="28"/>
                  <a:pt x="23" y="26"/>
                </a:cubicBezTo>
                <a:close/>
                <a:moveTo>
                  <a:pt x="148" y="58"/>
                </a:moveTo>
                <a:cubicBezTo>
                  <a:pt x="148" y="53"/>
                  <a:pt x="146" y="49"/>
                  <a:pt x="144" y="45"/>
                </a:cubicBezTo>
                <a:cubicBezTo>
                  <a:pt x="145" y="41"/>
                  <a:pt x="145" y="38"/>
                  <a:pt x="144" y="34"/>
                </a:cubicBezTo>
                <a:cubicBezTo>
                  <a:pt x="143" y="30"/>
                  <a:pt x="141" y="27"/>
                  <a:pt x="138" y="25"/>
                </a:cubicBezTo>
                <a:cubicBezTo>
                  <a:pt x="139" y="18"/>
                  <a:pt x="137" y="12"/>
                  <a:pt x="134" y="8"/>
                </a:cubicBezTo>
                <a:cubicBezTo>
                  <a:pt x="130" y="3"/>
                  <a:pt x="124" y="1"/>
                  <a:pt x="115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99" y="0"/>
                  <a:pt x="94" y="1"/>
                  <a:pt x="89" y="2"/>
                </a:cubicBezTo>
                <a:cubicBezTo>
                  <a:pt x="84" y="3"/>
                  <a:pt x="81" y="4"/>
                  <a:pt x="78" y="5"/>
                </a:cubicBezTo>
                <a:cubicBezTo>
                  <a:pt x="75" y="5"/>
                  <a:pt x="71" y="7"/>
                  <a:pt x="67" y="8"/>
                </a:cubicBezTo>
                <a:cubicBezTo>
                  <a:pt x="59" y="11"/>
                  <a:pt x="54" y="12"/>
                  <a:pt x="52" y="13"/>
                </a:cubicBezTo>
                <a:cubicBezTo>
                  <a:pt x="50" y="13"/>
                  <a:pt x="49" y="13"/>
                  <a:pt x="47" y="14"/>
                </a:cubicBezTo>
                <a:cubicBezTo>
                  <a:pt x="46" y="16"/>
                  <a:pt x="46" y="17"/>
                  <a:pt x="46" y="19"/>
                </a:cubicBezTo>
                <a:cubicBezTo>
                  <a:pt x="46" y="79"/>
                  <a:pt x="46" y="79"/>
                  <a:pt x="46" y="79"/>
                </a:cubicBezTo>
                <a:cubicBezTo>
                  <a:pt x="46" y="81"/>
                  <a:pt x="46" y="82"/>
                  <a:pt x="47" y="83"/>
                </a:cubicBezTo>
                <a:cubicBezTo>
                  <a:pt x="48" y="84"/>
                  <a:pt x="50" y="85"/>
                  <a:pt x="51" y="85"/>
                </a:cubicBezTo>
                <a:cubicBezTo>
                  <a:pt x="53" y="85"/>
                  <a:pt x="55" y="87"/>
                  <a:pt x="58" y="91"/>
                </a:cubicBezTo>
                <a:cubicBezTo>
                  <a:pt x="62" y="94"/>
                  <a:pt x="65" y="98"/>
                  <a:pt x="68" y="102"/>
                </a:cubicBezTo>
                <a:cubicBezTo>
                  <a:pt x="72" y="108"/>
                  <a:pt x="75" y="112"/>
                  <a:pt x="78" y="114"/>
                </a:cubicBezTo>
                <a:cubicBezTo>
                  <a:pt x="79" y="115"/>
                  <a:pt x="80" y="116"/>
                  <a:pt x="80" y="118"/>
                </a:cubicBezTo>
                <a:cubicBezTo>
                  <a:pt x="81" y="120"/>
                  <a:pt x="82" y="122"/>
                  <a:pt x="82" y="123"/>
                </a:cubicBezTo>
                <a:cubicBezTo>
                  <a:pt x="82" y="124"/>
                  <a:pt x="83" y="126"/>
                  <a:pt x="83" y="128"/>
                </a:cubicBezTo>
                <a:cubicBezTo>
                  <a:pt x="84" y="131"/>
                  <a:pt x="84" y="133"/>
                  <a:pt x="85" y="134"/>
                </a:cubicBezTo>
                <a:cubicBezTo>
                  <a:pt x="85" y="136"/>
                  <a:pt x="86" y="137"/>
                  <a:pt x="86" y="139"/>
                </a:cubicBezTo>
                <a:cubicBezTo>
                  <a:pt x="87" y="141"/>
                  <a:pt x="88" y="143"/>
                  <a:pt x="90" y="144"/>
                </a:cubicBezTo>
                <a:cubicBezTo>
                  <a:pt x="91" y="145"/>
                  <a:pt x="92" y="146"/>
                  <a:pt x="94" y="146"/>
                </a:cubicBezTo>
                <a:cubicBezTo>
                  <a:pt x="97" y="146"/>
                  <a:pt x="99" y="145"/>
                  <a:pt x="102" y="145"/>
                </a:cubicBezTo>
                <a:cubicBezTo>
                  <a:pt x="104" y="144"/>
                  <a:pt x="106" y="143"/>
                  <a:pt x="107" y="142"/>
                </a:cubicBezTo>
                <a:cubicBezTo>
                  <a:pt x="109" y="141"/>
                  <a:pt x="110" y="140"/>
                  <a:pt x="111" y="138"/>
                </a:cubicBezTo>
                <a:cubicBezTo>
                  <a:pt x="112" y="137"/>
                  <a:pt x="113" y="135"/>
                  <a:pt x="113" y="134"/>
                </a:cubicBezTo>
                <a:cubicBezTo>
                  <a:pt x="114" y="133"/>
                  <a:pt x="114" y="131"/>
                  <a:pt x="115" y="129"/>
                </a:cubicBezTo>
                <a:cubicBezTo>
                  <a:pt x="115" y="127"/>
                  <a:pt x="115" y="126"/>
                  <a:pt x="115" y="125"/>
                </a:cubicBezTo>
                <a:cubicBezTo>
                  <a:pt x="115" y="124"/>
                  <a:pt x="115" y="123"/>
                  <a:pt x="115" y="121"/>
                </a:cubicBezTo>
                <a:cubicBezTo>
                  <a:pt x="115" y="119"/>
                  <a:pt x="115" y="117"/>
                  <a:pt x="114" y="114"/>
                </a:cubicBezTo>
                <a:cubicBezTo>
                  <a:pt x="114" y="112"/>
                  <a:pt x="113" y="110"/>
                  <a:pt x="112" y="109"/>
                </a:cubicBezTo>
                <a:cubicBezTo>
                  <a:pt x="112" y="107"/>
                  <a:pt x="111" y="106"/>
                  <a:pt x="110" y="103"/>
                </a:cubicBezTo>
                <a:cubicBezTo>
                  <a:pt x="110" y="103"/>
                  <a:pt x="109" y="102"/>
                  <a:pt x="109" y="102"/>
                </a:cubicBezTo>
                <a:cubicBezTo>
                  <a:pt x="108" y="101"/>
                  <a:pt x="108" y="100"/>
                  <a:pt x="108" y="99"/>
                </a:cubicBezTo>
                <a:cubicBezTo>
                  <a:pt x="108" y="99"/>
                  <a:pt x="107" y="98"/>
                  <a:pt x="107" y="97"/>
                </a:cubicBezTo>
                <a:cubicBezTo>
                  <a:pt x="133" y="97"/>
                  <a:pt x="133" y="97"/>
                  <a:pt x="133" y="97"/>
                </a:cubicBezTo>
                <a:cubicBezTo>
                  <a:pt x="138" y="97"/>
                  <a:pt x="142" y="95"/>
                  <a:pt x="146" y="92"/>
                </a:cubicBezTo>
                <a:cubicBezTo>
                  <a:pt x="150" y="88"/>
                  <a:pt x="151" y="84"/>
                  <a:pt x="151" y="79"/>
                </a:cubicBezTo>
                <a:cubicBezTo>
                  <a:pt x="151" y="74"/>
                  <a:pt x="150" y="69"/>
                  <a:pt x="146" y="65"/>
                </a:cubicBezTo>
                <a:cubicBezTo>
                  <a:pt x="147" y="62"/>
                  <a:pt x="148" y="60"/>
                  <a:pt x="148" y="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2" name="Freeform 329">
            <a:extLst>
              <a:ext uri="{FF2B5EF4-FFF2-40B4-BE49-F238E27FC236}">
                <a16:creationId xmlns:a16="http://schemas.microsoft.com/office/drawing/2014/main" id="{D95216F1-D231-4905-AD72-1CEF49F25E90}"/>
              </a:ext>
            </a:extLst>
          </p:cNvPr>
          <p:cNvSpPr>
            <a:spLocks noEditPoints="1"/>
          </p:cNvSpPr>
          <p:nvPr/>
        </p:nvSpPr>
        <p:spPr bwMode="auto">
          <a:xfrm>
            <a:off x="4205181" y="3454044"/>
            <a:ext cx="318198" cy="376051"/>
          </a:xfrm>
          <a:custGeom>
            <a:avLst/>
            <a:gdLst>
              <a:gd name="T0" fmla="*/ 56 w 133"/>
              <a:gd name="T1" fmla="*/ 62 h 157"/>
              <a:gd name="T2" fmla="*/ 32 w 133"/>
              <a:gd name="T3" fmla="*/ 105 h 157"/>
              <a:gd name="T4" fmla="*/ 26 w 133"/>
              <a:gd name="T5" fmla="*/ 110 h 157"/>
              <a:gd name="T6" fmla="*/ 3 w 133"/>
              <a:gd name="T7" fmla="*/ 110 h 157"/>
              <a:gd name="T8" fmla="*/ 0 w 133"/>
              <a:gd name="T9" fmla="*/ 108 h 157"/>
              <a:gd name="T10" fmla="*/ 0 w 133"/>
              <a:gd name="T11" fmla="*/ 105 h 157"/>
              <a:gd name="T12" fmla="*/ 24 w 133"/>
              <a:gd name="T13" fmla="*/ 62 h 157"/>
              <a:gd name="T14" fmla="*/ 24 w 133"/>
              <a:gd name="T15" fmla="*/ 62 h 157"/>
              <a:gd name="T16" fmla="*/ 9 w 133"/>
              <a:gd name="T17" fmla="*/ 36 h 157"/>
              <a:gd name="T18" fmla="*/ 9 w 133"/>
              <a:gd name="T19" fmla="*/ 32 h 157"/>
              <a:gd name="T20" fmla="*/ 12 w 133"/>
              <a:gd name="T21" fmla="*/ 31 h 157"/>
              <a:gd name="T22" fmla="*/ 35 w 133"/>
              <a:gd name="T23" fmla="*/ 31 h 157"/>
              <a:gd name="T24" fmla="*/ 41 w 133"/>
              <a:gd name="T25" fmla="*/ 35 h 157"/>
              <a:gd name="T26" fmla="*/ 56 w 133"/>
              <a:gd name="T27" fmla="*/ 62 h 157"/>
              <a:gd name="T28" fmla="*/ 132 w 133"/>
              <a:gd name="T29" fmla="*/ 2 h 157"/>
              <a:gd name="T30" fmla="*/ 132 w 133"/>
              <a:gd name="T31" fmla="*/ 5 h 157"/>
              <a:gd name="T32" fmla="*/ 83 w 133"/>
              <a:gd name="T33" fmla="*/ 93 h 157"/>
              <a:gd name="T34" fmla="*/ 83 w 133"/>
              <a:gd name="T35" fmla="*/ 93 h 157"/>
              <a:gd name="T36" fmla="*/ 114 w 133"/>
              <a:gd name="T37" fmla="*/ 152 h 157"/>
              <a:gd name="T38" fmla="*/ 114 w 133"/>
              <a:gd name="T39" fmla="*/ 155 h 157"/>
              <a:gd name="T40" fmla="*/ 111 w 133"/>
              <a:gd name="T41" fmla="*/ 157 h 157"/>
              <a:gd name="T42" fmla="*/ 89 w 133"/>
              <a:gd name="T43" fmla="*/ 157 h 157"/>
              <a:gd name="T44" fmla="*/ 83 w 133"/>
              <a:gd name="T45" fmla="*/ 152 h 157"/>
              <a:gd name="T46" fmla="*/ 51 w 133"/>
              <a:gd name="T47" fmla="*/ 93 h 157"/>
              <a:gd name="T48" fmla="*/ 101 w 133"/>
              <a:gd name="T49" fmla="*/ 4 h 157"/>
              <a:gd name="T50" fmla="*/ 107 w 133"/>
              <a:gd name="T51" fmla="*/ 0 h 157"/>
              <a:gd name="T52" fmla="*/ 130 w 133"/>
              <a:gd name="T53" fmla="*/ 0 h 157"/>
              <a:gd name="T54" fmla="*/ 132 w 133"/>
              <a:gd name="T55" fmla="*/ 2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3" h="157">
                <a:moveTo>
                  <a:pt x="56" y="62"/>
                </a:moveTo>
                <a:cubicBezTo>
                  <a:pt x="56" y="63"/>
                  <a:pt x="48" y="78"/>
                  <a:pt x="32" y="105"/>
                </a:cubicBezTo>
                <a:cubicBezTo>
                  <a:pt x="30" y="108"/>
                  <a:pt x="28" y="110"/>
                  <a:pt x="26" y="110"/>
                </a:cubicBezTo>
                <a:cubicBezTo>
                  <a:pt x="3" y="110"/>
                  <a:pt x="3" y="110"/>
                  <a:pt x="3" y="110"/>
                </a:cubicBezTo>
                <a:cubicBezTo>
                  <a:pt x="2" y="110"/>
                  <a:pt x="1" y="109"/>
                  <a:pt x="0" y="108"/>
                </a:cubicBezTo>
                <a:cubicBezTo>
                  <a:pt x="0" y="107"/>
                  <a:pt x="0" y="106"/>
                  <a:pt x="0" y="105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9" y="36"/>
                  <a:pt x="9" y="36"/>
                  <a:pt x="9" y="36"/>
                </a:cubicBezTo>
                <a:cubicBezTo>
                  <a:pt x="8" y="35"/>
                  <a:pt x="8" y="33"/>
                  <a:pt x="9" y="32"/>
                </a:cubicBezTo>
                <a:cubicBezTo>
                  <a:pt x="9" y="31"/>
                  <a:pt x="10" y="31"/>
                  <a:pt x="12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7" y="31"/>
                  <a:pt x="39" y="32"/>
                  <a:pt x="41" y="35"/>
                </a:cubicBezTo>
                <a:lnTo>
                  <a:pt x="56" y="62"/>
                </a:lnTo>
                <a:close/>
                <a:moveTo>
                  <a:pt x="132" y="2"/>
                </a:moveTo>
                <a:cubicBezTo>
                  <a:pt x="133" y="3"/>
                  <a:pt x="133" y="4"/>
                  <a:pt x="132" y="5"/>
                </a:cubicBezTo>
                <a:cubicBezTo>
                  <a:pt x="83" y="93"/>
                  <a:pt x="83" y="93"/>
                  <a:pt x="83" y="93"/>
                </a:cubicBezTo>
                <a:cubicBezTo>
                  <a:pt x="83" y="93"/>
                  <a:pt x="83" y="93"/>
                  <a:pt x="83" y="93"/>
                </a:cubicBezTo>
                <a:cubicBezTo>
                  <a:pt x="114" y="152"/>
                  <a:pt x="114" y="152"/>
                  <a:pt x="114" y="152"/>
                </a:cubicBezTo>
                <a:cubicBezTo>
                  <a:pt x="115" y="153"/>
                  <a:pt x="115" y="154"/>
                  <a:pt x="114" y="155"/>
                </a:cubicBezTo>
                <a:cubicBezTo>
                  <a:pt x="114" y="156"/>
                  <a:pt x="113" y="157"/>
                  <a:pt x="111" y="157"/>
                </a:cubicBezTo>
                <a:cubicBezTo>
                  <a:pt x="89" y="157"/>
                  <a:pt x="89" y="157"/>
                  <a:pt x="89" y="157"/>
                </a:cubicBezTo>
                <a:cubicBezTo>
                  <a:pt x="86" y="157"/>
                  <a:pt x="84" y="155"/>
                  <a:pt x="83" y="152"/>
                </a:cubicBezTo>
                <a:cubicBezTo>
                  <a:pt x="51" y="93"/>
                  <a:pt x="51" y="93"/>
                  <a:pt x="51" y="93"/>
                </a:cubicBezTo>
                <a:cubicBezTo>
                  <a:pt x="52" y="91"/>
                  <a:pt x="68" y="62"/>
                  <a:pt x="101" y="4"/>
                </a:cubicBezTo>
                <a:cubicBezTo>
                  <a:pt x="102" y="2"/>
                  <a:pt x="104" y="0"/>
                  <a:pt x="107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1" y="0"/>
                  <a:pt x="132" y="1"/>
                  <a:pt x="132" y="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3" name="Freeform 330">
            <a:extLst>
              <a:ext uri="{FF2B5EF4-FFF2-40B4-BE49-F238E27FC236}">
                <a16:creationId xmlns:a16="http://schemas.microsoft.com/office/drawing/2014/main" id="{1B1B0FFE-6E72-475D-ABD1-29FB60F00955}"/>
              </a:ext>
            </a:extLst>
          </p:cNvPr>
          <p:cNvSpPr>
            <a:spLocks noEditPoints="1"/>
          </p:cNvSpPr>
          <p:nvPr/>
        </p:nvSpPr>
        <p:spPr bwMode="auto">
          <a:xfrm>
            <a:off x="660074" y="2087248"/>
            <a:ext cx="347122" cy="350740"/>
          </a:xfrm>
          <a:custGeom>
            <a:avLst/>
            <a:gdLst>
              <a:gd name="T0" fmla="*/ 145 w 145"/>
              <a:gd name="T1" fmla="*/ 28 h 146"/>
              <a:gd name="T2" fmla="*/ 145 w 145"/>
              <a:gd name="T3" fmla="*/ 118 h 146"/>
              <a:gd name="T4" fmla="*/ 138 w 145"/>
              <a:gd name="T5" fmla="*/ 138 h 146"/>
              <a:gd name="T6" fmla="*/ 118 w 145"/>
              <a:gd name="T7" fmla="*/ 146 h 146"/>
              <a:gd name="T8" fmla="*/ 27 w 145"/>
              <a:gd name="T9" fmla="*/ 146 h 146"/>
              <a:gd name="T10" fmla="*/ 8 w 145"/>
              <a:gd name="T11" fmla="*/ 138 h 146"/>
              <a:gd name="T12" fmla="*/ 0 w 145"/>
              <a:gd name="T13" fmla="*/ 118 h 146"/>
              <a:gd name="T14" fmla="*/ 0 w 145"/>
              <a:gd name="T15" fmla="*/ 28 h 146"/>
              <a:gd name="T16" fmla="*/ 8 w 145"/>
              <a:gd name="T17" fmla="*/ 8 h 146"/>
              <a:gd name="T18" fmla="*/ 27 w 145"/>
              <a:gd name="T19" fmla="*/ 0 h 146"/>
              <a:gd name="T20" fmla="*/ 118 w 145"/>
              <a:gd name="T21" fmla="*/ 0 h 146"/>
              <a:gd name="T22" fmla="*/ 138 w 145"/>
              <a:gd name="T23" fmla="*/ 8 h 146"/>
              <a:gd name="T24" fmla="*/ 145 w 145"/>
              <a:gd name="T25" fmla="*/ 28 h 146"/>
              <a:gd name="T26" fmla="*/ 65 w 145"/>
              <a:gd name="T27" fmla="*/ 61 h 146"/>
              <a:gd name="T28" fmla="*/ 53 w 145"/>
              <a:gd name="T29" fmla="*/ 40 h 146"/>
              <a:gd name="T30" fmla="*/ 48 w 145"/>
              <a:gd name="T31" fmla="*/ 36 h 146"/>
              <a:gd name="T32" fmla="*/ 31 w 145"/>
              <a:gd name="T33" fmla="*/ 36 h 146"/>
              <a:gd name="T34" fmla="*/ 28 w 145"/>
              <a:gd name="T35" fmla="*/ 37 h 146"/>
              <a:gd name="T36" fmla="*/ 28 w 145"/>
              <a:gd name="T37" fmla="*/ 40 h 146"/>
              <a:gd name="T38" fmla="*/ 40 w 145"/>
              <a:gd name="T39" fmla="*/ 61 h 146"/>
              <a:gd name="T40" fmla="*/ 40 w 145"/>
              <a:gd name="T41" fmla="*/ 61 h 146"/>
              <a:gd name="T42" fmla="*/ 22 w 145"/>
              <a:gd name="T43" fmla="*/ 93 h 146"/>
              <a:gd name="T44" fmla="*/ 22 w 145"/>
              <a:gd name="T45" fmla="*/ 96 h 146"/>
              <a:gd name="T46" fmla="*/ 24 w 145"/>
              <a:gd name="T47" fmla="*/ 97 h 146"/>
              <a:gd name="T48" fmla="*/ 41 w 145"/>
              <a:gd name="T49" fmla="*/ 97 h 146"/>
              <a:gd name="T50" fmla="*/ 46 w 145"/>
              <a:gd name="T51" fmla="*/ 94 h 146"/>
              <a:gd name="T52" fmla="*/ 65 w 145"/>
              <a:gd name="T53" fmla="*/ 61 h 146"/>
              <a:gd name="T54" fmla="*/ 124 w 145"/>
              <a:gd name="T55" fmla="*/ 14 h 146"/>
              <a:gd name="T56" fmla="*/ 122 w 145"/>
              <a:gd name="T57" fmla="*/ 12 h 146"/>
              <a:gd name="T58" fmla="*/ 104 w 145"/>
              <a:gd name="T59" fmla="*/ 12 h 146"/>
              <a:gd name="T60" fmla="*/ 99 w 145"/>
              <a:gd name="T61" fmla="*/ 16 h 146"/>
              <a:gd name="T62" fmla="*/ 61 w 145"/>
              <a:gd name="T63" fmla="*/ 85 h 146"/>
              <a:gd name="T64" fmla="*/ 85 w 145"/>
              <a:gd name="T65" fmla="*/ 130 h 146"/>
              <a:gd name="T66" fmla="*/ 90 w 145"/>
              <a:gd name="T67" fmla="*/ 133 h 146"/>
              <a:gd name="T68" fmla="*/ 108 w 145"/>
              <a:gd name="T69" fmla="*/ 133 h 146"/>
              <a:gd name="T70" fmla="*/ 110 w 145"/>
              <a:gd name="T71" fmla="*/ 132 h 146"/>
              <a:gd name="T72" fmla="*/ 110 w 145"/>
              <a:gd name="T73" fmla="*/ 130 h 146"/>
              <a:gd name="T74" fmla="*/ 85 w 145"/>
              <a:gd name="T75" fmla="*/ 85 h 146"/>
              <a:gd name="T76" fmla="*/ 85 w 145"/>
              <a:gd name="T77" fmla="*/ 85 h 146"/>
              <a:gd name="T78" fmla="*/ 124 w 145"/>
              <a:gd name="T79" fmla="*/ 16 h 146"/>
              <a:gd name="T80" fmla="*/ 124 w 145"/>
              <a:gd name="T81" fmla="*/ 1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3" y="132"/>
                  <a:pt x="138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4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8" y="8"/>
                </a:cubicBezTo>
                <a:cubicBezTo>
                  <a:pt x="143" y="14"/>
                  <a:pt x="145" y="20"/>
                  <a:pt x="145" y="28"/>
                </a:cubicBezTo>
                <a:close/>
                <a:moveTo>
                  <a:pt x="65" y="61"/>
                </a:moveTo>
                <a:cubicBezTo>
                  <a:pt x="65" y="60"/>
                  <a:pt x="61" y="53"/>
                  <a:pt x="53" y="40"/>
                </a:cubicBezTo>
                <a:cubicBezTo>
                  <a:pt x="52" y="37"/>
                  <a:pt x="50" y="36"/>
                  <a:pt x="48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0" y="36"/>
                  <a:pt x="29" y="37"/>
                  <a:pt x="28" y="37"/>
                </a:cubicBezTo>
                <a:cubicBezTo>
                  <a:pt x="28" y="38"/>
                  <a:pt x="28" y="39"/>
                  <a:pt x="28" y="40"/>
                </a:cubicBezTo>
                <a:cubicBezTo>
                  <a:pt x="40" y="61"/>
                  <a:pt x="40" y="61"/>
                  <a:pt x="40" y="61"/>
                </a:cubicBezTo>
                <a:cubicBezTo>
                  <a:pt x="40" y="61"/>
                  <a:pt x="40" y="61"/>
                  <a:pt x="40" y="61"/>
                </a:cubicBezTo>
                <a:cubicBezTo>
                  <a:pt x="22" y="93"/>
                  <a:pt x="22" y="93"/>
                  <a:pt x="22" y="93"/>
                </a:cubicBezTo>
                <a:cubicBezTo>
                  <a:pt x="21" y="94"/>
                  <a:pt x="21" y="95"/>
                  <a:pt x="22" y="96"/>
                </a:cubicBezTo>
                <a:cubicBezTo>
                  <a:pt x="22" y="97"/>
                  <a:pt x="23" y="97"/>
                  <a:pt x="24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3" y="97"/>
                  <a:pt x="45" y="96"/>
                  <a:pt x="46" y="94"/>
                </a:cubicBezTo>
                <a:lnTo>
                  <a:pt x="65" y="61"/>
                </a:lnTo>
                <a:close/>
                <a:moveTo>
                  <a:pt x="124" y="14"/>
                </a:moveTo>
                <a:cubicBezTo>
                  <a:pt x="124" y="13"/>
                  <a:pt x="123" y="12"/>
                  <a:pt x="122" y="12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2" y="12"/>
                  <a:pt x="101" y="14"/>
                  <a:pt x="99" y="16"/>
                </a:cubicBezTo>
                <a:cubicBezTo>
                  <a:pt x="61" y="85"/>
                  <a:pt x="61" y="85"/>
                  <a:pt x="61" y="85"/>
                </a:cubicBezTo>
                <a:cubicBezTo>
                  <a:pt x="61" y="85"/>
                  <a:pt x="69" y="100"/>
                  <a:pt x="85" y="130"/>
                </a:cubicBezTo>
                <a:cubicBezTo>
                  <a:pt x="87" y="132"/>
                  <a:pt x="88" y="133"/>
                  <a:pt x="90" y="133"/>
                </a:cubicBezTo>
                <a:cubicBezTo>
                  <a:pt x="108" y="133"/>
                  <a:pt x="108" y="133"/>
                  <a:pt x="108" y="133"/>
                </a:cubicBezTo>
                <a:cubicBezTo>
                  <a:pt x="109" y="133"/>
                  <a:pt x="110" y="133"/>
                  <a:pt x="110" y="132"/>
                </a:cubicBezTo>
                <a:cubicBezTo>
                  <a:pt x="111" y="131"/>
                  <a:pt x="111" y="131"/>
                  <a:pt x="110" y="130"/>
                </a:cubicBezTo>
                <a:cubicBezTo>
                  <a:pt x="85" y="85"/>
                  <a:pt x="85" y="85"/>
                  <a:pt x="85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124" y="16"/>
                  <a:pt x="124" y="16"/>
                  <a:pt x="124" y="16"/>
                </a:cubicBezTo>
                <a:cubicBezTo>
                  <a:pt x="125" y="15"/>
                  <a:pt x="125" y="14"/>
                  <a:pt x="124" y="1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4" name="Freeform 331">
            <a:extLst>
              <a:ext uri="{FF2B5EF4-FFF2-40B4-BE49-F238E27FC236}">
                <a16:creationId xmlns:a16="http://schemas.microsoft.com/office/drawing/2014/main" id="{375E3610-C8F8-4660-BB7A-48F9751B144A}"/>
              </a:ext>
            </a:extLst>
          </p:cNvPr>
          <p:cNvSpPr>
            <a:spLocks noEditPoints="1"/>
          </p:cNvSpPr>
          <p:nvPr/>
        </p:nvSpPr>
        <p:spPr bwMode="auto">
          <a:xfrm>
            <a:off x="1158698" y="2145101"/>
            <a:ext cx="404977" cy="292887"/>
          </a:xfrm>
          <a:custGeom>
            <a:avLst/>
            <a:gdLst>
              <a:gd name="T0" fmla="*/ 169 w 169"/>
              <a:gd name="T1" fmla="*/ 47 h 121"/>
              <a:gd name="T2" fmla="*/ 169 w 169"/>
              <a:gd name="T3" fmla="*/ 61 h 121"/>
              <a:gd name="T4" fmla="*/ 169 w 169"/>
              <a:gd name="T5" fmla="*/ 75 h 121"/>
              <a:gd name="T6" fmla="*/ 168 w 169"/>
              <a:gd name="T7" fmla="*/ 88 h 121"/>
              <a:gd name="T8" fmla="*/ 166 w 169"/>
              <a:gd name="T9" fmla="*/ 102 h 121"/>
              <a:gd name="T10" fmla="*/ 160 w 169"/>
              <a:gd name="T11" fmla="*/ 114 h 121"/>
              <a:gd name="T12" fmla="*/ 148 w 169"/>
              <a:gd name="T13" fmla="*/ 119 h 121"/>
              <a:gd name="T14" fmla="*/ 85 w 169"/>
              <a:gd name="T15" fmla="*/ 121 h 121"/>
              <a:gd name="T16" fmla="*/ 21 w 169"/>
              <a:gd name="T17" fmla="*/ 119 h 121"/>
              <a:gd name="T18" fmla="*/ 9 w 169"/>
              <a:gd name="T19" fmla="*/ 114 h 121"/>
              <a:gd name="T20" fmla="*/ 3 w 169"/>
              <a:gd name="T21" fmla="*/ 102 h 121"/>
              <a:gd name="T22" fmla="*/ 1 w 169"/>
              <a:gd name="T23" fmla="*/ 88 h 121"/>
              <a:gd name="T24" fmla="*/ 0 w 169"/>
              <a:gd name="T25" fmla="*/ 75 h 121"/>
              <a:gd name="T26" fmla="*/ 0 w 169"/>
              <a:gd name="T27" fmla="*/ 61 h 121"/>
              <a:gd name="T28" fmla="*/ 0 w 169"/>
              <a:gd name="T29" fmla="*/ 47 h 121"/>
              <a:gd name="T30" fmla="*/ 1 w 169"/>
              <a:gd name="T31" fmla="*/ 34 h 121"/>
              <a:gd name="T32" fmla="*/ 3 w 169"/>
              <a:gd name="T33" fmla="*/ 20 h 121"/>
              <a:gd name="T34" fmla="*/ 9 w 169"/>
              <a:gd name="T35" fmla="*/ 8 h 121"/>
              <a:gd name="T36" fmla="*/ 21 w 169"/>
              <a:gd name="T37" fmla="*/ 3 h 121"/>
              <a:gd name="T38" fmla="*/ 85 w 169"/>
              <a:gd name="T39" fmla="*/ 0 h 121"/>
              <a:gd name="T40" fmla="*/ 148 w 169"/>
              <a:gd name="T41" fmla="*/ 3 h 121"/>
              <a:gd name="T42" fmla="*/ 160 w 169"/>
              <a:gd name="T43" fmla="*/ 8 h 121"/>
              <a:gd name="T44" fmla="*/ 166 w 169"/>
              <a:gd name="T45" fmla="*/ 20 h 121"/>
              <a:gd name="T46" fmla="*/ 168 w 169"/>
              <a:gd name="T47" fmla="*/ 34 h 121"/>
              <a:gd name="T48" fmla="*/ 169 w 169"/>
              <a:gd name="T49" fmla="*/ 47 h 121"/>
              <a:gd name="T50" fmla="*/ 121 w 169"/>
              <a:gd name="T51" fmla="*/ 61 h 121"/>
              <a:gd name="T52" fmla="*/ 118 w 169"/>
              <a:gd name="T53" fmla="*/ 56 h 121"/>
              <a:gd name="T54" fmla="*/ 70 w 169"/>
              <a:gd name="T55" fmla="*/ 26 h 121"/>
              <a:gd name="T56" fmla="*/ 63 w 169"/>
              <a:gd name="T57" fmla="*/ 25 h 121"/>
              <a:gd name="T58" fmla="*/ 60 w 169"/>
              <a:gd name="T59" fmla="*/ 31 h 121"/>
              <a:gd name="T60" fmla="*/ 60 w 169"/>
              <a:gd name="T61" fmla="*/ 91 h 121"/>
              <a:gd name="T62" fmla="*/ 63 w 169"/>
              <a:gd name="T63" fmla="*/ 96 h 121"/>
              <a:gd name="T64" fmla="*/ 66 w 169"/>
              <a:gd name="T65" fmla="*/ 97 h 121"/>
              <a:gd name="T66" fmla="*/ 70 w 169"/>
              <a:gd name="T67" fmla="*/ 96 h 121"/>
              <a:gd name="T68" fmla="*/ 118 w 169"/>
              <a:gd name="T69" fmla="*/ 66 h 121"/>
              <a:gd name="T70" fmla="*/ 121 w 169"/>
              <a:gd name="T71" fmla="*/ 6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9" h="121">
                <a:moveTo>
                  <a:pt x="169" y="47"/>
                </a:moveTo>
                <a:cubicBezTo>
                  <a:pt x="169" y="50"/>
                  <a:pt x="169" y="55"/>
                  <a:pt x="169" y="61"/>
                </a:cubicBezTo>
                <a:cubicBezTo>
                  <a:pt x="169" y="67"/>
                  <a:pt x="169" y="72"/>
                  <a:pt x="169" y="75"/>
                </a:cubicBezTo>
                <a:cubicBezTo>
                  <a:pt x="169" y="79"/>
                  <a:pt x="169" y="83"/>
                  <a:pt x="168" y="88"/>
                </a:cubicBezTo>
                <a:cubicBezTo>
                  <a:pt x="168" y="93"/>
                  <a:pt x="167" y="98"/>
                  <a:pt x="166" y="102"/>
                </a:cubicBezTo>
                <a:cubicBezTo>
                  <a:pt x="165" y="107"/>
                  <a:pt x="163" y="110"/>
                  <a:pt x="160" y="114"/>
                </a:cubicBezTo>
                <a:cubicBezTo>
                  <a:pt x="156" y="117"/>
                  <a:pt x="152" y="119"/>
                  <a:pt x="148" y="119"/>
                </a:cubicBezTo>
                <a:cubicBezTo>
                  <a:pt x="134" y="121"/>
                  <a:pt x="113" y="121"/>
                  <a:pt x="85" y="121"/>
                </a:cubicBezTo>
                <a:cubicBezTo>
                  <a:pt x="56" y="121"/>
                  <a:pt x="35" y="121"/>
                  <a:pt x="21" y="119"/>
                </a:cubicBezTo>
                <a:cubicBezTo>
                  <a:pt x="17" y="119"/>
                  <a:pt x="13" y="117"/>
                  <a:pt x="9" y="114"/>
                </a:cubicBezTo>
                <a:cubicBezTo>
                  <a:pt x="6" y="110"/>
                  <a:pt x="4" y="107"/>
                  <a:pt x="3" y="102"/>
                </a:cubicBezTo>
                <a:cubicBezTo>
                  <a:pt x="2" y="98"/>
                  <a:pt x="1" y="93"/>
                  <a:pt x="1" y="88"/>
                </a:cubicBezTo>
                <a:cubicBezTo>
                  <a:pt x="0" y="83"/>
                  <a:pt x="0" y="79"/>
                  <a:pt x="0" y="75"/>
                </a:cubicBezTo>
                <a:cubicBezTo>
                  <a:pt x="0" y="72"/>
                  <a:pt x="0" y="67"/>
                  <a:pt x="0" y="61"/>
                </a:cubicBezTo>
                <a:cubicBezTo>
                  <a:pt x="0" y="55"/>
                  <a:pt x="0" y="50"/>
                  <a:pt x="0" y="47"/>
                </a:cubicBezTo>
                <a:cubicBezTo>
                  <a:pt x="0" y="43"/>
                  <a:pt x="0" y="39"/>
                  <a:pt x="1" y="34"/>
                </a:cubicBezTo>
                <a:cubicBezTo>
                  <a:pt x="1" y="29"/>
                  <a:pt x="2" y="24"/>
                  <a:pt x="3" y="20"/>
                </a:cubicBezTo>
                <a:cubicBezTo>
                  <a:pt x="4" y="15"/>
                  <a:pt x="6" y="11"/>
                  <a:pt x="9" y="8"/>
                </a:cubicBezTo>
                <a:cubicBezTo>
                  <a:pt x="13" y="5"/>
                  <a:pt x="17" y="3"/>
                  <a:pt x="21" y="3"/>
                </a:cubicBezTo>
                <a:cubicBezTo>
                  <a:pt x="35" y="1"/>
                  <a:pt x="56" y="0"/>
                  <a:pt x="85" y="0"/>
                </a:cubicBezTo>
                <a:cubicBezTo>
                  <a:pt x="113" y="0"/>
                  <a:pt x="134" y="1"/>
                  <a:pt x="148" y="3"/>
                </a:cubicBezTo>
                <a:cubicBezTo>
                  <a:pt x="152" y="3"/>
                  <a:pt x="156" y="5"/>
                  <a:pt x="160" y="8"/>
                </a:cubicBezTo>
                <a:cubicBezTo>
                  <a:pt x="163" y="11"/>
                  <a:pt x="165" y="15"/>
                  <a:pt x="166" y="20"/>
                </a:cubicBezTo>
                <a:cubicBezTo>
                  <a:pt x="167" y="24"/>
                  <a:pt x="168" y="29"/>
                  <a:pt x="168" y="34"/>
                </a:cubicBezTo>
                <a:cubicBezTo>
                  <a:pt x="169" y="39"/>
                  <a:pt x="169" y="43"/>
                  <a:pt x="169" y="47"/>
                </a:cubicBezTo>
                <a:close/>
                <a:moveTo>
                  <a:pt x="121" y="61"/>
                </a:moveTo>
                <a:cubicBezTo>
                  <a:pt x="121" y="59"/>
                  <a:pt x="120" y="57"/>
                  <a:pt x="118" y="56"/>
                </a:cubicBezTo>
                <a:cubicBezTo>
                  <a:pt x="70" y="26"/>
                  <a:pt x="70" y="26"/>
                  <a:pt x="70" y="26"/>
                </a:cubicBezTo>
                <a:cubicBezTo>
                  <a:pt x="68" y="24"/>
                  <a:pt x="66" y="24"/>
                  <a:pt x="63" y="25"/>
                </a:cubicBezTo>
                <a:cubicBezTo>
                  <a:pt x="61" y="27"/>
                  <a:pt x="60" y="28"/>
                  <a:pt x="60" y="31"/>
                </a:cubicBezTo>
                <a:cubicBezTo>
                  <a:pt x="60" y="91"/>
                  <a:pt x="60" y="91"/>
                  <a:pt x="60" y="91"/>
                </a:cubicBezTo>
                <a:cubicBezTo>
                  <a:pt x="60" y="94"/>
                  <a:pt x="61" y="95"/>
                  <a:pt x="63" y="96"/>
                </a:cubicBezTo>
                <a:cubicBezTo>
                  <a:pt x="64" y="97"/>
                  <a:pt x="65" y="97"/>
                  <a:pt x="66" y="97"/>
                </a:cubicBezTo>
                <a:cubicBezTo>
                  <a:pt x="68" y="97"/>
                  <a:pt x="69" y="97"/>
                  <a:pt x="70" y="96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20" y="65"/>
                  <a:pt x="121" y="63"/>
                  <a:pt x="121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5" name="Freeform 332">
            <a:extLst>
              <a:ext uri="{FF2B5EF4-FFF2-40B4-BE49-F238E27FC236}">
                <a16:creationId xmlns:a16="http://schemas.microsoft.com/office/drawing/2014/main" id="{52D49645-1785-40A3-8263-06F3F47CAB86}"/>
              </a:ext>
            </a:extLst>
          </p:cNvPr>
          <p:cNvSpPr>
            <a:spLocks noEditPoints="1"/>
          </p:cNvSpPr>
          <p:nvPr/>
        </p:nvSpPr>
        <p:spPr bwMode="auto">
          <a:xfrm>
            <a:off x="4327410" y="1362265"/>
            <a:ext cx="376051" cy="350740"/>
          </a:xfrm>
          <a:custGeom>
            <a:avLst/>
            <a:gdLst>
              <a:gd name="T0" fmla="*/ 31 w 104"/>
              <a:gd name="T1" fmla="*/ 0 h 97"/>
              <a:gd name="T2" fmla="*/ 52 w 104"/>
              <a:gd name="T3" fmla="*/ 18 h 97"/>
              <a:gd name="T4" fmla="*/ 21 w 104"/>
              <a:gd name="T5" fmla="*/ 37 h 97"/>
              <a:gd name="T6" fmla="*/ 0 w 104"/>
              <a:gd name="T7" fmla="*/ 20 h 97"/>
              <a:gd name="T8" fmla="*/ 31 w 104"/>
              <a:gd name="T9" fmla="*/ 0 h 97"/>
              <a:gd name="T10" fmla="*/ 21 w 104"/>
              <a:gd name="T11" fmla="*/ 37 h 97"/>
              <a:gd name="T12" fmla="*/ 52 w 104"/>
              <a:gd name="T13" fmla="*/ 56 h 97"/>
              <a:gd name="T14" fmla="*/ 31 w 104"/>
              <a:gd name="T15" fmla="*/ 74 h 97"/>
              <a:gd name="T16" fmla="*/ 0 w 104"/>
              <a:gd name="T17" fmla="*/ 54 h 97"/>
              <a:gd name="T18" fmla="*/ 21 w 104"/>
              <a:gd name="T19" fmla="*/ 37 h 97"/>
              <a:gd name="T20" fmla="*/ 83 w 104"/>
              <a:gd name="T21" fmla="*/ 72 h 97"/>
              <a:gd name="T22" fmla="*/ 83 w 104"/>
              <a:gd name="T23" fmla="*/ 79 h 97"/>
              <a:gd name="T24" fmla="*/ 52 w 104"/>
              <a:gd name="T25" fmla="*/ 97 h 97"/>
              <a:gd name="T26" fmla="*/ 52 w 104"/>
              <a:gd name="T27" fmla="*/ 97 h 97"/>
              <a:gd name="T28" fmla="*/ 52 w 104"/>
              <a:gd name="T29" fmla="*/ 97 h 97"/>
              <a:gd name="T30" fmla="*/ 52 w 104"/>
              <a:gd name="T31" fmla="*/ 97 h 97"/>
              <a:gd name="T32" fmla="*/ 52 w 104"/>
              <a:gd name="T33" fmla="*/ 97 h 97"/>
              <a:gd name="T34" fmla="*/ 21 w 104"/>
              <a:gd name="T35" fmla="*/ 79 h 97"/>
              <a:gd name="T36" fmla="*/ 21 w 104"/>
              <a:gd name="T37" fmla="*/ 72 h 97"/>
              <a:gd name="T38" fmla="*/ 31 w 104"/>
              <a:gd name="T39" fmla="*/ 78 h 97"/>
              <a:gd name="T40" fmla="*/ 52 w 104"/>
              <a:gd name="T41" fmla="*/ 60 h 97"/>
              <a:gd name="T42" fmla="*/ 52 w 104"/>
              <a:gd name="T43" fmla="*/ 60 h 97"/>
              <a:gd name="T44" fmla="*/ 52 w 104"/>
              <a:gd name="T45" fmla="*/ 60 h 97"/>
              <a:gd name="T46" fmla="*/ 52 w 104"/>
              <a:gd name="T47" fmla="*/ 60 h 97"/>
              <a:gd name="T48" fmla="*/ 52 w 104"/>
              <a:gd name="T49" fmla="*/ 60 h 97"/>
              <a:gd name="T50" fmla="*/ 74 w 104"/>
              <a:gd name="T51" fmla="*/ 78 h 97"/>
              <a:gd name="T52" fmla="*/ 83 w 104"/>
              <a:gd name="T53" fmla="*/ 72 h 97"/>
              <a:gd name="T54" fmla="*/ 74 w 104"/>
              <a:gd name="T55" fmla="*/ 0 h 97"/>
              <a:gd name="T56" fmla="*/ 104 w 104"/>
              <a:gd name="T57" fmla="*/ 20 h 97"/>
              <a:gd name="T58" fmla="*/ 83 w 104"/>
              <a:gd name="T59" fmla="*/ 37 h 97"/>
              <a:gd name="T60" fmla="*/ 52 w 104"/>
              <a:gd name="T61" fmla="*/ 18 h 97"/>
              <a:gd name="T62" fmla="*/ 74 w 104"/>
              <a:gd name="T63" fmla="*/ 0 h 97"/>
              <a:gd name="T64" fmla="*/ 83 w 104"/>
              <a:gd name="T65" fmla="*/ 37 h 97"/>
              <a:gd name="T66" fmla="*/ 104 w 104"/>
              <a:gd name="T67" fmla="*/ 54 h 97"/>
              <a:gd name="T68" fmla="*/ 74 w 104"/>
              <a:gd name="T69" fmla="*/ 74 h 97"/>
              <a:gd name="T70" fmla="*/ 52 w 104"/>
              <a:gd name="T71" fmla="*/ 56 h 97"/>
              <a:gd name="T72" fmla="*/ 83 w 104"/>
              <a:gd name="T73" fmla="*/ 3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4" h="97">
                <a:moveTo>
                  <a:pt x="31" y="0"/>
                </a:moveTo>
                <a:lnTo>
                  <a:pt x="52" y="18"/>
                </a:lnTo>
                <a:lnTo>
                  <a:pt x="21" y="37"/>
                </a:lnTo>
                <a:lnTo>
                  <a:pt x="0" y="20"/>
                </a:lnTo>
                <a:lnTo>
                  <a:pt x="31" y="0"/>
                </a:lnTo>
                <a:close/>
                <a:moveTo>
                  <a:pt x="21" y="37"/>
                </a:moveTo>
                <a:lnTo>
                  <a:pt x="52" y="56"/>
                </a:lnTo>
                <a:lnTo>
                  <a:pt x="31" y="74"/>
                </a:lnTo>
                <a:lnTo>
                  <a:pt x="0" y="54"/>
                </a:lnTo>
                <a:lnTo>
                  <a:pt x="21" y="37"/>
                </a:lnTo>
                <a:close/>
                <a:moveTo>
                  <a:pt x="83" y="72"/>
                </a:moveTo>
                <a:lnTo>
                  <a:pt x="83" y="79"/>
                </a:lnTo>
                <a:lnTo>
                  <a:pt x="52" y="97"/>
                </a:lnTo>
                <a:lnTo>
                  <a:pt x="52" y="97"/>
                </a:lnTo>
                <a:lnTo>
                  <a:pt x="52" y="97"/>
                </a:lnTo>
                <a:lnTo>
                  <a:pt x="52" y="97"/>
                </a:lnTo>
                <a:lnTo>
                  <a:pt x="52" y="97"/>
                </a:lnTo>
                <a:lnTo>
                  <a:pt x="21" y="79"/>
                </a:lnTo>
                <a:lnTo>
                  <a:pt x="21" y="72"/>
                </a:lnTo>
                <a:lnTo>
                  <a:pt x="31" y="78"/>
                </a:lnTo>
                <a:lnTo>
                  <a:pt x="52" y="60"/>
                </a:lnTo>
                <a:lnTo>
                  <a:pt x="52" y="60"/>
                </a:lnTo>
                <a:lnTo>
                  <a:pt x="52" y="60"/>
                </a:lnTo>
                <a:lnTo>
                  <a:pt x="52" y="60"/>
                </a:lnTo>
                <a:lnTo>
                  <a:pt x="52" y="60"/>
                </a:lnTo>
                <a:lnTo>
                  <a:pt x="74" y="78"/>
                </a:lnTo>
                <a:lnTo>
                  <a:pt x="83" y="72"/>
                </a:lnTo>
                <a:close/>
                <a:moveTo>
                  <a:pt x="74" y="0"/>
                </a:moveTo>
                <a:lnTo>
                  <a:pt x="104" y="20"/>
                </a:lnTo>
                <a:lnTo>
                  <a:pt x="83" y="37"/>
                </a:lnTo>
                <a:lnTo>
                  <a:pt x="52" y="18"/>
                </a:lnTo>
                <a:lnTo>
                  <a:pt x="74" y="0"/>
                </a:lnTo>
                <a:close/>
                <a:moveTo>
                  <a:pt x="83" y="37"/>
                </a:moveTo>
                <a:lnTo>
                  <a:pt x="104" y="54"/>
                </a:lnTo>
                <a:lnTo>
                  <a:pt x="74" y="74"/>
                </a:lnTo>
                <a:lnTo>
                  <a:pt x="52" y="56"/>
                </a:lnTo>
                <a:lnTo>
                  <a:pt x="83" y="3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6" name="Freeform 333">
            <a:extLst>
              <a:ext uri="{FF2B5EF4-FFF2-40B4-BE49-F238E27FC236}">
                <a16:creationId xmlns:a16="http://schemas.microsoft.com/office/drawing/2014/main" id="{A832BCCB-8736-4046-ACDB-05FC48BA8A17}"/>
              </a:ext>
            </a:extLst>
          </p:cNvPr>
          <p:cNvSpPr>
            <a:spLocks noEditPoints="1"/>
          </p:cNvSpPr>
          <p:nvPr/>
        </p:nvSpPr>
        <p:spPr bwMode="auto">
          <a:xfrm>
            <a:off x="3791888" y="3410583"/>
            <a:ext cx="321814" cy="408595"/>
          </a:xfrm>
          <a:custGeom>
            <a:avLst/>
            <a:gdLst>
              <a:gd name="T0" fmla="*/ 74 w 89"/>
              <a:gd name="T1" fmla="*/ 67 h 113"/>
              <a:gd name="T2" fmla="*/ 74 w 89"/>
              <a:gd name="T3" fmla="*/ 111 h 113"/>
              <a:gd name="T4" fmla="*/ 74 w 89"/>
              <a:gd name="T5" fmla="*/ 113 h 113"/>
              <a:gd name="T6" fmla="*/ 74 w 89"/>
              <a:gd name="T7" fmla="*/ 113 h 113"/>
              <a:gd name="T8" fmla="*/ 3 w 89"/>
              <a:gd name="T9" fmla="*/ 113 h 113"/>
              <a:gd name="T10" fmla="*/ 0 w 89"/>
              <a:gd name="T11" fmla="*/ 113 h 113"/>
              <a:gd name="T12" fmla="*/ 0 w 89"/>
              <a:gd name="T13" fmla="*/ 113 h 113"/>
              <a:gd name="T14" fmla="*/ 0 w 89"/>
              <a:gd name="T15" fmla="*/ 67 h 113"/>
              <a:gd name="T16" fmla="*/ 8 w 89"/>
              <a:gd name="T17" fmla="*/ 67 h 113"/>
              <a:gd name="T18" fmla="*/ 8 w 89"/>
              <a:gd name="T19" fmla="*/ 105 h 113"/>
              <a:gd name="T20" fmla="*/ 66 w 89"/>
              <a:gd name="T21" fmla="*/ 105 h 113"/>
              <a:gd name="T22" fmla="*/ 66 w 89"/>
              <a:gd name="T23" fmla="*/ 67 h 113"/>
              <a:gd name="T24" fmla="*/ 74 w 89"/>
              <a:gd name="T25" fmla="*/ 67 h 113"/>
              <a:gd name="T26" fmla="*/ 59 w 89"/>
              <a:gd name="T27" fmla="*/ 89 h 113"/>
              <a:gd name="T28" fmla="*/ 59 w 89"/>
              <a:gd name="T29" fmla="*/ 98 h 113"/>
              <a:gd name="T30" fmla="*/ 14 w 89"/>
              <a:gd name="T31" fmla="*/ 98 h 113"/>
              <a:gd name="T32" fmla="*/ 14 w 89"/>
              <a:gd name="T33" fmla="*/ 89 h 113"/>
              <a:gd name="T34" fmla="*/ 59 w 89"/>
              <a:gd name="T35" fmla="*/ 89 h 113"/>
              <a:gd name="T36" fmla="*/ 16 w 89"/>
              <a:gd name="T37" fmla="*/ 72 h 113"/>
              <a:gd name="T38" fmla="*/ 60 w 89"/>
              <a:gd name="T39" fmla="*/ 76 h 113"/>
              <a:gd name="T40" fmla="*/ 59 w 89"/>
              <a:gd name="T41" fmla="*/ 86 h 113"/>
              <a:gd name="T42" fmla="*/ 15 w 89"/>
              <a:gd name="T43" fmla="*/ 81 h 113"/>
              <a:gd name="T44" fmla="*/ 16 w 89"/>
              <a:gd name="T45" fmla="*/ 72 h 113"/>
              <a:gd name="T46" fmla="*/ 20 w 89"/>
              <a:gd name="T47" fmla="*/ 52 h 113"/>
              <a:gd name="T48" fmla="*/ 63 w 89"/>
              <a:gd name="T49" fmla="*/ 64 h 113"/>
              <a:gd name="T50" fmla="*/ 60 w 89"/>
              <a:gd name="T51" fmla="*/ 73 h 113"/>
              <a:gd name="T52" fmla="*/ 18 w 89"/>
              <a:gd name="T53" fmla="*/ 62 h 113"/>
              <a:gd name="T54" fmla="*/ 20 w 89"/>
              <a:gd name="T55" fmla="*/ 52 h 113"/>
              <a:gd name="T56" fmla="*/ 30 w 89"/>
              <a:gd name="T57" fmla="*/ 30 h 113"/>
              <a:gd name="T58" fmla="*/ 68 w 89"/>
              <a:gd name="T59" fmla="*/ 53 h 113"/>
              <a:gd name="T60" fmla="*/ 63 w 89"/>
              <a:gd name="T61" fmla="*/ 62 h 113"/>
              <a:gd name="T62" fmla="*/ 26 w 89"/>
              <a:gd name="T63" fmla="*/ 39 h 113"/>
              <a:gd name="T64" fmla="*/ 30 w 89"/>
              <a:gd name="T65" fmla="*/ 30 h 113"/>
              <a:gd name="T66" fmla="*/ 53 w 89"/>
              <a:gd name="T67" fmla="*/ 10 h 113"/>
              <a:gd name="T68" fmla="*/ 78 w 89"/>
              <a:gd name="T69" fmla="*/ 46 h 113"/>
              <a:gd name="T70" fmla="*/ 70 w 89"/>
              <a:gd name="T71" fmla="*/ 52 h 113"/>
              <a:gd name="T72" fmla="*/ 45 w 89"/>
              <a:gd name="T73" fmla="*/ 15 h 113"/>
              <a:gd name="T74" fmla="*/ 53 w 89"/>
              <a:gd name="T75" fmla="*/ 10 h 113"/>
              <a:gd name="T76" fmla="*/ 81 w 89"/>
              <a:gd name="T77" fmla="*/ 0 h 113"/>
              <a:gd name="T78" fmla="*/ 89 w 89"/>
              <a:gd name="T79" fmla="*/ 44 h 113"/>
              <a:gd name="T80" fmla="*/ 79 w 89"/>
              <a:gd name="T81" fmla="*/ 46 h 113"/>
              <a:gd name="T82" fmla="*/ 72 w 89"/>
              <a:gd name="T83" fmla="*/ 2 h 113"/>
              <a:gd name="T84" fmla="*/ 81 w 89"/>
              <a:gd name="T85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9" h="113">
                <a:moveTo>
                  <a:pt x="74" y="67"/>
                </a:moveTo>
                <a:lnTo>
                  <a:pt x="74" y="111"/>
                </a:lnTo>
                <a:lnTo>
                  <a:pt x="74" y="113"/>
                </a:lnTo>
                <a:lnTo>
                  <a:pt x="74" y="113"/>
                </a:lnTo>
                <a:lnTo>
                  <a:pt x="3" y="113"/>
                </a:lnTo>
                <a:lnTo>
                  <a:pt x="0" y="113"/>
                </a:lnTo>
                <a:lnTo>
                  <a:pt x="0" y="113"/>
                </a:lnTo>
                <a:lnTo>
                  <a:pt x="0" y="67"/>
                </a:lnTo>
                <a:lnTo>
                  <a:pt x="8" y="67"/>
                </a:lnTo>
                <a:lnTo>
                  <a:pt x="8" y="105"/>
                </a:lnTo>
                <a:lnTo>
                  <a:pt x="66" y="105"/>
                </a:lnTo>
                <a:lnTo>
                  <a:pt x="66" y="67"/>
                </a:lnTo>
                <a:lnTo>
                  <a:pt x="74" y="67"/>
                </a:lnTo>
                <a:close/>
                <a:moveTo>
                  <a:pt x="59" y="89"/>
                </a:moveTo>
                <a:lnTo>
                  <a:pt x="59" y="98"/>
                </a:lnTo>
                <a:lnTo>
                  <a:pt x="14" y="98"/>
                </a:lnTo>
                <a:lnTo>
                  <a:pt x="14" y="89"/>
                </a:lnTo>
                <a:lnTo>
                  <a:pt x="59" y="89"/>
                </a:lnTo>
                <a:close/>
                <a:moveTo>
                  <a:pt x="16" y="72"/>
                </a:moveTo>
                <a:lnTo>
                  <a:pt x="60" y="76"/>
                </a:lnTo>
                <a:lnTo>
                  <a:pt x="59" y="86"/>
                </a:lnTo>
                <a:lnTo>
                  <a:pt x="15" y="81"/>
                </a:lnTo>
                <a:lnTo>
                  <a:pt x="16" y="72"/>
                </a:lnTo>
                <a:close/>
                <a:moveTo>
                  <a:pt x="20" y="52"/>
                </a:moveTo>
                <a:lnTo>
                  <a:pt x="63" y="64"/>
                </a:lnTo>
                <a:lnTo>
                  <a:pt x="60" y="73"/>
                </a:lnTo>
                <a:lnTo>
                  <a:pt x="18" y="62"/>
                </a:lnTo>
                <a:lnTo>
                  <a:pt x="20" y="52"/>
                </a:lnTo>
                <a:close/>
                <a:moveTo>
                  <a:pt x="30" y="30"/>
                </a:moveTo>
                <a:lnTo>
                  <a:pt x="68" y="53"/>
                </a:lnTo>
                <a:lnTo>
                  <a:pt x="63" y="62"/>
                </a:lnTo>
                <a:lnTo>
                  <a:pt x="26" y="39"/>
                </a:lnTo>
                <a:lnTo>
                  <a:pt x="30" y="30"/>
                </a:lnTo>
                <a:close/>
                <a:moveTo>
                  <a:pt x="53" y="10"/>
                </a:moveTo>
                <a:lnTo>
                  <a:pt x="78" y="46"/>
                </a:lnTo>
                <a:lnTo>
                  <a:pt x="70" y="52"/>
                </a:lnTo>
                <a:lnTo>
                  <a:pt x="45" y="15"/>
                </a:lnTo>
                <a:lnTo>
                  <a:pt x="53" y="10"/>
                </a:lnTo>
                <a:close/>
                <a:moveTo>
                  <a:pt x="81" y="0"/>
                </a:moveTo>
                <a:lnTo>
                  <a:pt x="89" y="44"/>
                </a:lnTo>
                <a:lnTo>
                  <a:pt x="79" y="46"/>
                </a:lnTo>
                <a:lnTo>
                  <a:pt x="72" y="2"/>
                </a:lnTo>
                <a:lnTo>
                  <a:pt x="81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7" name="Freeform 334">
            <a:extLst>
              <a:ext uri="{FF2B5EF4-FFF2-40B4-BE49-F238E27FC236}">
                <a16:creationId xmlns:a16="http://schemas.microsoft.com/office/drawing/2014/main" id="{1A352323-4F1E-4EF0-BE66-9F246D63B1C2}"/>
              </a:ext>
            </a:extLst>
          </p:cNvPr>
          <p:cNvSpPr>
            <a:spLocks noEditPoints="1"/>
          </p:cNvSpPr>
          <p:nvPr/>
        </p:nvSpPr>
        <p:spPr bwMode="auto">
          <a:xfrm>
            <a:off x="3696439" y="1378104"/>
            <a:ext cx="350740" cy="350740"/>
          </a:xfrm>
          <a:custGeom>
            <a:avLst/>
            <a:gdLst>
              <a:gd name="T0" fmla="*/ 145 w 145"/>
              <a:gd name="T1" fmla="*/ 19 h 146"/>
              <a:gd name="T2" fmla="*/ 145 w 145"/>
              <a:gd name="T3" fmla="*/ 127 h 146"/>
              <a:gd name="T4" fmla="*/ 139 w 145"/>
              <a:gd name="T5" fmla="*/ 140 h 146"/>
              <a:gd name="T6" fmla="*/ 126 w 145"/>
              <a:gd name="T7" fmla="*/ 146 h 146"/>
              <a:gd name="T8" fmla="*/ 18 w 145"/>
              <a:gd name="T9" fmla="*/ 146 h 146"/>
              <a:gd name="T10" fmla="*/ 5 w 145"/>
              <a:gd name="T11" fmla="*/ 140 h 146"/>
              <a:gd name="T12" fmla="*/ 0 w 145"/>
              <a:gd name="T13" fmla="*/ 127 h 146"/>
              <a:gd name="T14" fmla="*/ 0 w 145"/>
              <a:gd name="T15" fmla="*/ 19 h 146"/>
              <a:gd name="T16" fmla="*/ 5 w 145"/>
              <a:gd name="T17" fmla="*/ 6 h 146"/>
              <a:gd name="T18" fmla="*/ 18 w 145"/>
              <a:gd name="T19" fmla="*/ 0 h 146"/>
              <a:gd name="T20" fmla="*/ 126 w 145"/>
              <a:gd name="T21" fmla="*/ 0 h 146"/>
              <a:gd name="T22" fmla="*/ 139 w 145"/>
              <a:gd name="T23" fmla="*/ 6 h 146"/>
              <a:gd name="T24" fmla="*/ 145 w 145"/>
              <a:gd name="T25" fmla="*/ 19 h 146"/>
              <a:gd name="T26" fmla="*/ 128 w 145"/>
              <a:gd name="T27" fmla="*/ 123 h 146"/>
              <a:gd name="T28" fmla="*/ 128 w 145"/>
              <a:gd name="T29" fmla="*/ 62 h 146"/>
              <a:gd name="T30" fmla="*/ 116 w 145"/>
              <a:gd name="T31" fmla="*/ 62 h 146"/>
              <a:gd name="T32" fmla="*/ 118 w 145"/>
              <a:gd name="T33" fmla="*/ 74 h 146"/>
              <a:gd name="T34" fmla="*/ 112 w 145"/>
              <a:gd name="T35" fmla="*/ 96 h 146"/>
              <a:gd name="T36" fmla="*/ 95 w 145"/>
              <a:gd name="T37" fmla="*/ 112 h 146"/>
              <a:gd name="T38" fmla="*/ 72 w 145"/>
              <a:gd name="T39" fmla="*/ 118 h 146"/>
              <a:gd name="T40" fmla="*/ 41 w 145"/>
              <a:gd name="T41" fmla="*/ 105 h 146"/>
              <a:gd name="T42" fmla="*/ 27 w 145"/>
              <a:gd name="T43" fmla="*/ 74 h 146"/>
              <a:gd name="T44" fmla="*/ 29 w 145"/>
              <a:gd name="T45" fmla="*/ 62 h 146"/>
              <a:gd name="T46" fmla="*/ 16 w 145"/>
              <a:gd name="T47" fmla="*/ 62 h 146"/>
              <a:gd name="T48" fmla="*/ 16 w 145"/>
              <a:gd name="T49" fmla="*/ 123 h 146"/>
              <a:gd name="T50" fmla="*/ 18 w 145"/>
              <a:gd name="T51" fmla="*/ 127 h 146"/>
              <a:gd name="T52" fmla="*/ 22 w 145"/>
              <a:gd name="T53" fmla="*/ 129 h 146"/>
              <a:gd name="T54" fmla="*/ 123 w 145"/>
              <a:gd name="T55" fmla="*/ 129 h 146"/>
              <a:gd name="T56" fmla="*/ 127 w 145"/>
              <a:gd name="T57" fmla="*/ 127 h 146"/>
              <a:gd name="T58" fmla="*/ 128 w 145"/>
              <a:gd name="T59" fmla="*/ 123 h 146"/>
              <a:gd name="T60" fmla="*/ 93 w 145"/>
              <a:gd name="T61" fmla="*/ 93 h 146"/>
              <a:gd name="T62" fmla="*/ 102 w 145"/>
              <a:gd name="T63" fmla="*/ 73 h 146"/>
              <a:gd name="T64" fmla="*/ 93 w 145"/>
              <a:gd name="T65" fmla="*/ 53 h 146"/>
              <a:gd name="T66" fmla="*/ 72 w 145"/>
              <a:gd name="T67" fmla="*/ 44 h 146"/>
              <a:gd name="T68" fmla="*/ 52 w 145"/>
              <a:gd name="T69" fmla="*/ 53 h 146"/>
              <a:gd name="T70" fmla="*/ 43 w 145"/>
              <a:gd name="T71" fmla="*/ 73 h 146"/>
              <a:gd name="T72" fmla="*/ 52 w 145"/>
              <a:gd name="T73" fmla="*/ 93 h 146"/>
              <a:gd name="T74" fmla="*/ 72 w 145"/>
              <a:gd name="T75" fmla="*/ 101 h 146"/>
              <a:gd name="T76" fmla="*/ 93 w 145"/>
              <a:gd name="T77" fmla="*/ 93 h 146"/>
              <a:gd name="T78" fmla="*/ 128 w 145"/>
              <a:gd name="T79" fmla="*/ 39 h 146"/>
              <a:gd name="T80" fmla="*/ 128 w 145"/>
              <a:gd name="T81" fmla="*/ 23 h 146"/>
              <a:gd name="T82" fmla="*/ 127 w 145"/>
              <a:gd name="T83" fmla="*/ 18 h 146"/>
              <a:gd name="T84" fmla="*/ 122 w 145"/>
              <a:gd name="T85" fmla="*/ 16 h 146"/>
              <a:gd name="T86" fmla="*/ 106 w 145"/>
              <a:gd name="T87" fmla="*/ 16 h 146"/>
              <a:gd name="T88" fmla="*/ 101 w 145"/>
              <a:gd name="T89" fmla="*/ 18 h 146"/>
              <a:gd name="T90" fmla="*/ 99 w 145"/>
              <a:gd name="T91" fmla="*/ 23 h 146"/>
              <a:gd name="T92" fmla="*/ 99 w 145"/>
              <a:gd name="T93" fmla="*/ 39 h 146"/>
              <a:gd name="T94" fmla="*/ 101 w 145"/>
              <a:gd name="T95" fmla="*/ 43 h 146"/>
              <a:gd name="T96" fmla="*/ 106 w 145"/>
              <a:gd name="T97" fmla="*/ 45 h 146"/>
              <a:gd name="T98" fmla="*/ 122 w 145"/>
              <a:gd name="T99" fmla="*/ 45 h 146"/>
              <a:gd name="T100" fmla="*/ 127 w 145"/>
              <a:gd name="T101" fmla="*/ 43 h 146"/>
              <a:gd name="T102" fmla="*/ 128 w 145"/>
              <a:gd name="T103" fmla="*/ 3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5" h="146">
                <a:moveTo>
                  <a:pt x="145" y="19"/>
                </a:moveTo>
                <a:cubicBezTo>
                  <a:pt x="145" y="127"/>
                  <a:pt x="145" y="127"/>
                  <a:pt x="145" y="127"/>
                </a:cubicBezTo>
                <a:cubicBezTo>
                  <a:pt x="145" y="132"/>
                  <a:pt x="143" y="136"/>
                  <a:pt x="139" y="140"/>
                </a:cubicBezTo>
                <a:cubicBezTo>
                  <a:pt x="136" y="144"/>
                  <a:pt x="131" y="146"/>
                  <a:pt x="126" y="146"/>
                </a:cubicBezTo>
                <a:cubicBezTo>
                  <a:pt x="18" y="146"/>
                  <a:pt x="18" y="146"/>
                  <a:pt x="18" y="146"/>
                </a:cubicBezTo>
                <a:cubicBezTo>
                  <a:pt x="13" y="146"/>
                  <a:pt x="9" y="144"/>
                  <a:pt x="5" y="140"/>
                </a:cubicBezTo>
                <a:cubicBezTo>
                  <a:pt x="2" y="136"/>
                  <a:pt x="0" y="132"/>
                  <a:pt x="0" y="12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4"/>
                  <a:pt x="2" y="9"/>
                  <a:pt x="5" y="6"/>
                </a:cubicBezTo>
                <a:cubicBezTo>
                  <a:pt x="9" y="2"/>
                  <a:pt x="13" y="0"/>
                  <a:pt x="18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31" y="0"/>
                  <a:pt x="136" y="2"/>
                  <a:pt x="139" y="6"/>
                </a:cubicBezTo>
                <a:cubicBezTo>
                  <a:pt x="143" y="9"/>
                  <a:pt x="145" y="14"/>
                  <a:pt x="145" y="19"/>
                </a:cubicBezTo>
                <a:close/>
                <a:moveTo>
                  <a:pt x="128" y="123"/>
                </a:moveTo>
                <a:cubicBezTo>
                  <a:pt x="128" y="62"/>
                  <a:pt x="128" y="62"/>
                  <a:pt x="128" y="62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7" y="66"/>
                  <a:pt x="118" y="70"/>
                  <a:pt x="118" y="74"/>
                </a:cubicBezTo>
                <a:cubicBezTo>
                  <a:pt x="118" y="82"/>
                  <a:pt x="116" y="89"/>
                  <a:pt x="112" y="96"/>
                </a:cubicBezTo>
                <a:cubicBezTo>
                  <a:pt x="108" y="103"/>
                  <a:pt x="102" y="108"/>
                  <a:pt x="95" y="112"/>
                </a:cubicBezTo>
                <a:cubicBezTo>
                  <a:pt x="88" y="116"/>
                  <a:pt x="81" y="118"/>
                  <a:pt x="72" y="118"/>
                </a:cubicBezTo>
                <a:cubicBezTo>
                  <a:pt x="60" y="118"/>
                  <a:pt x="49" y="114"/>
                  <a:pt x="41" y="105"/>
                </a:cubicBezTo>
                <a:cubicBezTo>
                  <a:pt x="32" y="97"/>
                  <a:pt x="27" y="86"/>
                  <a:pt x="27" y="74"/>
                </a:cubicBezTo>
                <a:cubicBezTo>
                  <a:pt x="27" y="70"/>
                  <a:pt x="28" y="66"/>
                  <a:pt x="29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123"/>
                  <a:pt x="16" y="123"/>
                  <a:pt x="16" y="123"/>
                </a:cubicBezTo>
                <a:cubicBezTo>
                  <a:pt x="16" y="125"/>
                  <a:pt x="16" y="126"/>
                  <a:pt x="18" y="127"/>
                </a:cubicBezTo>
                <a:cubicBezTo>
                  <a:pt x="19" y="128"/>
                  <a:pt x="20" y="129"/>
                  <a:pt x="22" y="129"/>
                </a:cubicBezTo>
                <a:cubicBezTo>
                  <a:pt x="123" y="129"/>
                  <a:pt x="123" y="129"/>
                  <a:pt x="123" y="129"/>
                </a:cubicBezTo>
                <a:cubicBezTo>
                  <a:pt x="124" y="129"/>
                  <a:pt x="126" y="128"/>
                  <a:pt x="127" y="127"/>
                </a:cubicBezTo>
                <a:cubicBezTo>
                  <a:pt x="128" y="126"/>
                  <a:pt x="128" y="125"/>
                  <a:pt x="128" y="123"/>
                </a:cubicBezTo>
                <a:close/>
                <a:moveTo>
                  <a:pt x="93" y="93"/>
                </a:moveTo>
                <a:cubicBezTo>
                  <a:pt x="99" y="87"/>
                  <a:pt x="102" y="80"/>
                  <a:pt x="102" y="73"/>
                </a:cubicBezTo>
                <a:cubicBezTo>
                  <a:pt x="102" y="65"/>
                  <a:pt x="99" y="58"/>
                  <a:pt x="93" y="53"/>
                </a:cubicBezTo>
                <a:cubicBezTo>
                  <a:pt x="87" y="47"/>
                  <a:pt x="80" y="44"/>
                  <a:pt x="72" y="44"/>
                </a:cubicBezTo>
                <a:cubicBezTo>
                  <a:pt x="64" y="44"/>
                  <a:pt x="58" y="47"/>
                  <a:pt x="52" y="53"/>
                </a:cubicBezTo>
                <a:cubicBezTo>
                  <a:pt x="46" y="58"/>
                  <a:pt x="43" y="65"/>
                  <a:pt x="43" y="73"/>
                </a:cubicBezTo>
                <a:cubicBezTo>
                  <a:pt x="43" y="80"/>
                  <a:pt x="46" y="87"/>
                  <a:pt x="52" y="93"/>
                </a:cubicBezTo>
                <a:cubicBezTo>
                  <a:pt x="58" y="98"/>
                  <a:pt x="64" y="101"/>
                  <a:pt x="72" y="101"/>
                </a:cubicBezTo>
                <a:cubicBezTo>
                  <a:pt x="80" y="101"/>
                  <a:pt x="87" y="98"/>
                  <a:pt x="93" y="93"/>
                </a:cubicBezTo>
                <a:close/>
                <a:moveTo>
                  <a:pt x="128" y="39"/>
                </a:moveTo>
                <a:cubicBezTo>
                  <a:pt x="128" y="23"/>
                  <a:pt x="128" y="23"/>
                  <a:pt x="128" y="23"/>
                </a:cubicBezTo>
                <a:cubicBezTo>
                  <a:pt x="128" y="21"/>
                  <a:pt x="128" y="20"/>
                  <a:pt x="127" y="18"/>
                </a:cubicBezTo>
                <a:cubicBezTo>
                  <a:pt x="125" y="17"/>
                  <a:pt x="124" y="16"/>
                  <a:pt x="122" y="16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104" y="16"/>
                  <a:pt x="102" y="17"/>
                  <a:pt x="101" y="18"/>
                </a:cubicBezTo>
                <a:cubicBezTo>
                  <a:pt x="100" y="20"/>
                  <a:pt x="99" y="21"/>
                  <a:pt x="99" y="23"/>
                </a:cubicBezTo>
                <a:cubicBezTo>
                  <a:pt x="99" y="39"/>
                  <a:pt x="99" y="39"/>
                  <a:pt x="99" y="39"/>
                </a:cubicBezTo>
                <a:cubicBezTo>
                  <a:pt x="99" y="40"/>
                  <a:pt x="100" y="42"/>
                  <a:pt x="101" y="43"/>
                </a:cubicBezTo>
                <a:cubicBezTo>
                  <a:pt x="102" y="44"/>
                  <a:pt x="104" y="45"/>
                  <a:pt x="106" y="45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4" y="45"/>
                  <a:pt x="125" y="44"/>
                  <a:pt x="127" y="43"/>
                </a:cubicBezTo>
                <a:cubicBezTo>
                  <a:pt x="128" y="42"/>
                  <a:pt x="128" y="40"/>
                  <a:pt x="128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8" name="Freeform 335">
            <a:extLst>
              <a:ext uri="{FF2B5EF4-FFF2-40B4-BE49-F238E27FC236}">
                <a16:creationId xmlns:a16="http://schemas.microsoft.com/office/drawing/2014/main" id="{89DAB430-3788-4F7D-BBA3-5CCF6098F592}"/>
              </a:ext>
            </a:extLst>
          </p:cNvPr>
          <p:cNvSpPr>
            <a:spLocks noEditPoints="1"/>
          </p:cNvSpPr>
          <p:nvPr/>
        </p:nvSpPr>
        <p:spPr bwMode="auto">
          <a:xfrm>
            <a:off x="1467978" y="2799574"/>
            <a:ext cx="347122" cy="350740"/>
          </a:xfrm>
          <a:custGeom>
            <a:avLst/>
            <a:gdLst>
              <a:gd name="T0" fmla="*/ 118 w 145"/>
              <a:gd name="T1" fmla="*/ 0 h 146"/>
              <a:gd name="T2" fmla="*/ 137 w 145"/>
              <a:gd name="T3" fmla="*/ 8 h 146"/>
              <a:gd name="T4" fmla="*/ 145 w 145"/>
              <a:gd name="T5" fmla="*/ 28 h 146"/>
              <a:gd name="T6" fmla="*/ 145 w 145"/>
              <a:gd name="T7" fmla="*/ 118 h 146"/>
              <a:gd name="T8" fmla="*/ 137 w 145"/>
              <a:gd name="T9" fmla="*/ 138 h 146"/>
              <a:gd name="T10" fmla="*/ 118 w 145"/>
              <a:gd name="T11" fmla="*/ 146 h 146"/>
              <a:gd name="T12" fmla="*/ 27 w 145"/>
              <a:gd name="T13" fmla="*/ 146 h 146"/>
              <a:gd name="T14" fmla="*/ 8 w 145"/>
              <a:gd name="T15" fmla="*/ 138 h 146"/>
              <a:gd name="T16" fmla="*/ 0 w 145"/>
              <a:gd name="T17" fmla="*/ 118 h 146"/>
              <a:gd name="T18" fmla="*/ 0 w 145"/>
              <a:gd name="T19" fmla="*/ 28 h 146"/>
              <a:gd name="T20" fmla="*/ 8 w 145"/>
              <a:gd name="T21" fmla="*/ 8 h 146"/>
              <a:gd name="T22" fmla="*/ 27 w 145"/>
              <a:gd name="T23" fmla="*/ 0 h 146"/>
              <a:gd name="T24" fmla="*/ 118 w 145"/>
              <a:gd name="T25" fmla="*/ 0 h 146"/>
              <a:gd name="T26" fmla="*/ 60 w 145"/>
              <a:gd name="T27" fmla="*/ 87 h 146"/>
              <a:gd name="T28" fmla="*/ 66 w 145"/>
              <a:gd name="T29" fmla="*/ 73 h 146"/>
              <a:gd name="T30" fmla="*/ 60 w 145"/>
              <a:gd name="T31" fmla="*/ 59 h 146"/>
              <a:gd name="T32" fmla="*/ 46 w 145"/>
              <a:gd name="T33" fmla="*/ 53 h 146"/>
              <a:gd name="T34" fmla="*/ 32 w 145"/>
              <a:gd name="T35" fmla="*/ 59 h 146"/>
              <a:gd name="T36" fmla="*/ 26 w 145"/>
              <a:gd name="T37" fmla="*/ 73 h 146"/>
              <a:gd name="T38" fmla="*/ 32 w 145"/>
              <a:gd name="T39" fmla="*/ 87 h 146"/>
              <a:gd name="T40" fmla="*/ 46 w 145"/>
              <a:gd name="T41" fmla="*/ 93 h 146"/>
              <a:gd name="T42" fmla="*/ 60 w 145"/>
              <a:gd name="T43" fmla="*/ 87 h 146"/>
              <a:gd name="T44" fmla="*/ 114 w 145"/>
              <a:gd name="T45" fmla="*/ 87 h 146"/>
              <a:gd name="T46" fmla="*/ 120 w 145"/>
              <a:gd name="T47" fmla="*/ 73 h 146"/>
              <a:gd name="T48" fmla="*/ 114 w 145"/>
              <a:gd name="T49" fmla="*/ 59 h 146"/>
              <a:gd name="T50" fmla="*/ 100 w 145"/>
              <a:gd name="T51" fmla="*/ 53 h 146"/>
              <a:gd name="T52" fmla="*/ 85 w 145"/>
              <a:gd name="T53" fmla="*/ 59 h 146"/>
              <a:gd name="T54" fmla="*/ 79 w 145"/>
              <a:gd name="T55" fmla="*/ 73 h 146"/>
              <a:gd name="T56" fmla="*/ 85 w 145"/>
              <a:gd name="T57" fmla="*/ 87 h 146"/>
              <a:gd name="T58" fmla="*/ 100 w 145"/>
              <a:gd name="T59" fmla="*/ 93 h 146"/>
              <a:gd name="T60" fmla="*/ 114 w 145"/>
              <a:gd name="T61" fmla="*/ 8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5" h="146">
                <a:moveTo>
                  <a:pt x="118" y="0"/>
                </a:moveTo>
                <a:cubicBezTo>
                  <a:pt x="126" y="0"/>
                  <a:pt x="132" y="3"/>
                  <a:pt x="137" y="8"/>
                </a:cubicBezTo>
                <a:cubicBezTo>
                  <a:pt x="143" y="14"/>
                  <a:pt x="145" y="20"/>
                  <a:pt x="145" y="28"/>
                </a:cubicBez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3" y="132"/>
                  <a:pt x="137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4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7" y="0"/>
                </a:cubicBezTo>
                <a:lnTo>
                  <a:pt x="118" y="0"/>
                </a:lnTo>
                <a:close/>
                <a:moveTo>
                  <a:pt x="60" y="87"/>
                </a:moveTo>
                <a:cubicBezTo>
                  <a:pt x="64" y="83"/>
                  <a:pt x="66" y="78"/>
                  <a:pt x="66" y="73"/>
                </a:cubicBezTo>
                <a:cubicBezTo>
                  <a:pt x="66" y="67"/>
                  <a:pt x="64" y="63"/>
                  <a:pt x="60" y="59"/>
                </a:cubicBezTo>
                <a:cubicBezTo>
                  <a:pt x="56" y="55"/>
                  <a:pt x="52" y="53"/>
                  <a:pt x="46" y="53"/>
                </a:cubicBezTo>
                <a:cubicBezTo>
                  <a:pt x="41" y="53"/>
                  <a:pt x="36" y="55"/>
                  <a:pt x="32" y="59"/>
                </a:cubicBezTo>
                <a:cubicBezTo>
                  <a:pt x="28" y="63"/>
                  <a:pt x="26" y="67"/>
                  <a:pt x="26" y="73"/>
                </a:cubicBezTo>
                <a:cubicBezTo>
                  <a:pt x="26" y="78"/>
                  <a:pt x="28" y="83"/>
                  <a:pt x="32" y="87"/>
                </a:cubicBezTo>
                <a:cubicBezTo>
                  <a:pt x="36" y="91"/>
                  <a:pt x="41" y="93"/>
                  <a:pt x="46" y="93"/>
                </a:cubicBezTo>
                <a:cubicBezTo>
                  <a:pt x="52" y="93"/>
                  <a:pt x="56" y="91"/>
                  <a:pt x="60" y="87"/>
                </a:cubicBezTo>
                <a:close/>
                <a:moveTo>
                  <a:pt x="114" y="87"/>
                </a:moveTo>
                <a:cubicBezTo>
                  <a:pt x="118" y="83"/>
                  <a:pt x="120" y="78"/>
                  <a:pt x="120" y="73"/>
                </a:cubicBezTo>
                <a:cubicBezTo>
                  <a:pt x="120" y="67"/>
                  <a:pt x="118" y="63"/>
                  <a:pt x="114" y="59"/>
                </a:cubicBezTo>
                <a:cubicBezTo>
                  <a:pt x="110" y="55"/>
                  <a:pt x="105" y="53"/>
                  <a:pt x="100" y="53"/>
                </a:cubicBezTo>
                <a:cubicBezTo>
                  <a:pt x="94" y="53"/>
                  <a:pt x="89" y="55"/>
                  <a:pt x="85" y="59"/>
                </a:cubicBezTo>
                <a:cubicBezTo>
                  <a:pt x="81" y="63"/>
                  <a:pt x="79" y="67"/>
                  <a:pt x="79" y="73"/>
                </a:cubicBezTo>
                <a:cubicBezTo>
                  <a:pt x="79" y="78"/>
                  <a:pt x="81" y="83"/>
                  <a:pt x="85" y="87"/>
                </a:cubicBezTo>
                <a:cubicBezTo>
                  <a:pt x="89" y="91"/>
                  <a:pt x="94" y="93"/>
                  <a:pt x="100" y="93"/>
                </a:cubicBezTo>
                <a:cubicBezTo>
                  <a:pt x="105" y="93"/>
                  <a:pt x="110" y="91"/>
                  <a:pt x="114" y="8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9" name="Freeform 336">
            <a:extLst>
              <a:ext uri="{FF2B5EF4-FFF2-40B4-BE49-F238E27FC236}">
                <a16:creationId xmlns:a16="http://schemas.microsoft.com/office/drawing/2014/main" id="{7813CC5B-CC44-46D5-A757-C1B0935F3D21}"/>
              </a:ext>
            </a:extLst>
          </p:cNvPr>
          <p:cNvSpPr>
            <a:spLocks noEditPoints="1"/>
          </p:cNvSpPr>
          <p:nvPr/>
        </p:nvSpPr>
        <p:spPr bwMode="auto">
          <a:xfrm>
            <a:off x="528944" y="4907621"/>
            <a:ext cx="347122" cy="350740"/>
          </a:xfrm>
          <a:custGeom>
            <a:avLst/>
            <a:gdLst>
              <a:gd name="T0" fmla="*/ 135 w 145"/>
              <a:gd name="T1" fmla="*/ 36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2 w 145"/>
              <a:gd name="T9" fmla="*/ 146 h 146"/>
              <a:gd name="T10" fmla="*/ 36 w 145"/>
              <a:gd name="T11" fmla="*/ 136 h 146"/>
              <a:gd name="T12" fmla="*/ 10 w 145"/>
              <a:gd name="T13" fmla="*/ 109 h 146"/>
              <a:gd name="T14" fmla="*/ 0 w 145"/>
              <a:gd name="T15" fmla="*/ 73 h 146"/>
              <a:gd name="T16" fmla="*/ 10 w 145"/>
              <a:gd name="T17" fmla="*/ 36 h 146"/>
              <a:gd name="T18" fmla="*/ 36 w 145"/>
              <a:gd name="T19" fmla="*/ 10 h 146"/>
              <a:gd name="T20" fmla="*/ 72 w 145"/>
              <a:gd name="T21" fmla="*/ 0 h 146"/>
              <a:gd name="T22" fmla="*/ 109 w 145"/>
              <a:gd name="T23" fmla="*/ 10 h 146"/>
              <a:gd name="T24" fmla="*/ 135 w 145"/>
              <a:gd name="T25" fmla="*/ 36 h 146"/>
              <a:gd name="T26" fmla="*/ 107 w 145"/>
              <a:gd name="T27" fmla="*/ 97 h 146"/>
              <a:gd name="T28" fmla="*/ 116 w 145"/>
              <a:gd name="T29" fmla="*/ 97 h 146"/>
              <a:gd name="T30" fmla="*/ 72 w 145"/>
              <a:gd name="T31" fmla="*/ 32 h 146"/>
              <a:gd name="T32" fmla="*/ 29 w 145"/>
              <a:gd name="T33" fmla="*/ 97 h 146"/>
              <a:gd name="T34" fmla="*/ 38 w 145"/>
              <a:gd name="T35" fmla="*/ 97 h 146"/>
              <a:gd name="T36" fmla="*/ 48 w 145"/>
              <a:gd name="T37" fmla="*/ 82 h 146"/>
              <a:gd name="T38" fmla="*/ 97 w 145"/>
              <a:gd name="T39" fmla="*/ 82 h 146"/>
              <a:gd name="T40" fmla="*/ 107 w 145"/>
              <a:gd name="T41" fmla="*/ 97 h 146"/>
              <a:gd name="T42" fmla="*/ 72 w 145"/>
              <a:gd name="T43" fmla="*/ 47 h 146"/>
              <a:gd name="T44" fmla="*/ 91 w 145"/>
              <a:gd name="T45" fmla="*/ 76 h 146"/>
              <a:gd name="T46" fmla="*/ 53 w 145"/>
              <a:gd name="T47" fmla="*/ 76 h 146"/>
              <a:gd name="T48" fmla="*/ 72 w 145"/>
              <a:gd name="T49" fmla="*/ 4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5" h="146">
                <a:moveTo>
                  <a:pt x="135" y="36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0"/>
                  <a:pt x="120" y="129"/>
                  <a:pt x="109" y="136"/>
                </a:cubicBezTo>
                <a:cubicBezTo>
                  <a:pt x="98" y="142"/>
                  <a:pt x="86" y="146"/>
                  <a:pt x="72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0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6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2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5" y="36"/>
                </a:cubicBezTo>
                <a:close/>
                <a:moveTo>
                  <a:pt x="107" y="97"/>
                </a:moveTo>
                <a:cubicBezTo>
                  <a:pt x="116" y="97"/>
                  <a:pt x="116" y="97"/>
                  <a:pt x="116" y="97"/>
                </a:cubicBezTo>
                <a:cubicBezTo>
                  <a:pt x="72" y="32"/>
                  <a:pt x="72" y="32"/>
                  <a:pt x="72" y="32"/>
                </a:cubicBezTo>
                <a:cubicBezTo>
                  <a:pt x="29" y="97"/>
                  <a:pt x="29" y="97"/>
                  <a:pt x="29" y="97"/>
                </a:cubicBezTo>
                <a:cubicBezTo>
                  <a:pt x="38" y="97"/>
                  <a:pt x="38" y="97"/>
                  <a:pt x="38" y="97"/>
                </a:cubicBezTo>
                <a:cubicBezTo>
                  <a:pt x="48" y="82"/>
                  <a:pt x="48" y="82"/>
                  <a:pt x="48" y="82"/>
                </a:cubicBezTo>
                <a:cubicBezTo>
                  <a:pt x="97" y="82"/>
                  <a:pt x="97" y="82"/>
                  <a:pt x="97" y="82"/>
                </a:cubicBezTo>
                <a:lnTo>
                  <a:pt x="107" y="97"/>
                </a:lnTo>
                <a:close/>
                <a:moveTo>
                  <a:pt x="72" y="47"/>
                </a:moveTo>
                <a:cubicBezTo>
                  <a:pt x="91" y="76"/>
                  <a:pt x="91" y="76"/>
                  <a:pt x="91" y="76"/>
                </a:cubicBezTo>
                <a:cubicBezTo>
                  <a:pt x="53" y="76"/>
                  <a:pt x="53" y="76"/>
                  <a:pt x="53" y="76"/>
                </a:cubicBezTo>
                <a:lnTo>
                  <a:pt x="72" y="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0" name="Freeform 337">
            <a:extLst>
              <a:ext uri="{FF2B5EF4-FFF2-40B4-BE49-F238E27FC236}">
                <a16:creationId xmlns:a16="http://schemas.microsoft.com/office/drawing/2014/main" id="{0417C376-B9DE-41D4-B8BA-584B4EC665B6}"/>
              </a:ext>
            </a:extLst>
          </p:cNvPr>
          <p:cNvSpPr>
            <a:spLocks noEditPoints="1"/>
          </p:cNvSpPr>
          <p:nvPr/>
        </p:nvSpPr>
        <p:spPr bwMode="auto">
          <a:xfrm>
            <a:off x="980928" y="4896773"/>
            <a:ext cx="321814" cy="372437"/>
          </a:xfrm>
          <a:custGeom>
            <a:avLst/>
            <a:gdLst>
              <a:gd name="T0" fmla="*/ 122 w 134"/>
              <a:gd name="T1" fmla="*/ 90 h 155"/>
              <a:gd name="T2" fmla="*/ 116 w 134"/>
              <a:gd name="T3" fmla="*/ 99 h 155"/>
              <a:gd name="T4" fmla="*/ 53 w 134"/>
              <a:gd name="T5" fmla="*/ 110 h 155"/>
              <a:gd name="T6" fmla="*/ 13 w 134"/>
              <a:gd name="T7" fmla="*/ 95 h 155"/>
              <a:gd name="T8" fmla="*/ 11 w 134"/>
              <a:gd name="T9" fmla="*/ 88 h 155"/>
              <a:gd name="T10" fmla="*/ 10 w 134"/>
              <a:gd name="T11" fmla="*/ 81 h 155"/>
              <a:gd name="T12" fmla="*/ 5 w 134"/>
              <a:gd name="T13" fmla="*/ 52 h 155"/>
              <a:gd name="T14" fmla="*/ 0 w 134"/>
              <a:gd name="T15" fmla="*/ 23 h 155"/>
              <a:gd name="T16" fmla="*/ 5 w 134"/>
              <a:gd name="T17" fmla="*/ 15 h 155"/>
              <a:gd name="T18" fmla="*/ 14 w 134"/>
              <a:gd name="T19" fmla="*/ 10 h 155"/>
              <a:gd name="T20" fmla="*/ 48 w 134"/>
              <a:gd name="T21" fmla="*/ 2 h 155"/>
              <a:gd name="T22" fmla="*/ 132 w 134"/>
              <a:gd name="T23" fmla="*/ 18 h 155"/>
              <a:gd name="T24" fmla="*/ 133 w 134"/>
              <a:gd name="T25" fmla="*/ 28 h 155"/>
              <a:gd name="T26" fmla="*/ 114 w 134"/>
              <a:gd name="T27" fmla="*/ 126 h 155"/>
              <a:gd name="T28" fmla="*/ 110 w 134"/>
              <a:gd name="T29" fmla="*/ 141 h 155"/>
              <a:gd name="T30" fmla="*/ 87 w 134"/>
              <a:gd name="T31" fmla="*/ 153 h 155"/>
              <a:gd name="T32" fmla="*/ 49 w 134"/>
              <a:gd name="T33" fmla="*/ 153 h 155"/>
              <a:gd name="T34" fmla="*/ 34 w 134"/>
              <a:gd name="T35" fmla="*/ 149 h 155"/>
              <a:gd name="T36" fmla="*/ 22 w 134"/>
              <a:gd name="T37" fmla="*/ 139 h 155"/>
              <a:gd name="T38" fmla="*/ 17 w 134"/>
              <a:gd name="T39" fmla="*/ 110 h 155"/>
              <a:gd name="T40" fmla="*/ 67 w 134"/>
              <a:gd name="T41" fmla="*/ 123 h 155"/>
              <a:gd name="T42" fmla="*/ 117 w 134"/>
              <a:gd name="T43" fmla="*/ 111 h 155"/>
              <a:gd name="T44" fmla="*/ 116 w 134"/>
              <a:gd name="T45" fmla="*/ 119 h 155"/>
              <a:gd name="T46" fmla="*/ 105 w 134"/>
              <a:gd name="T47" fmla="*/ 17 h 155"/>
              <a:gd name="T48" fmla="*/ 93 w 134"/>
              <a:gd name="T49" fmla="*/ 14 h 155"/>
              <a:gd name="T50" fmla="*/ 33 w 134"/>
              <a:gd name="T51" fmla="*/ 15 h 155"/>
              <a:gd name="T52" fmla="*/ 23 w 134"/>
              <a:gd name="T53" fmla="*/ 21 h 155"/>
              <a:gd name="T54" fmla="*/ 37 w 134"/>
              <a:gd name="T55" fmla="*/ 28 h 155"/>
              <a:gd name="T56" fmla="*/ 88 w 134"/>
              <a:gd name="T57" fmla="*/ 29 h 155"/>
              <a:gd name="T58" fmla="*/ 103 w 134"/>
              <a:gd name="T59" fmla="*/ 26 h 155"/>
              <a:gd name="T60" fmla="*/ 88 w 134"/>
              <a:gd name="T61" fmla="*/ 72 h 155"/>
              <a:gd name="T62" fmla="*/ 59 w 134"/>
              <a:gd name="T63" fmla="*/ 56 h 155"/>
              <a:gd name="T64" fmla="*/ 46 w 134"/>
              <a:gd name="T65" fmla="*/ 76 h 155"/>
              <a:gd name="T66" fmla="*/ 69 w 134"/>
              <a:gd name="T67" fmla="*/ 96 h 155"/>
              <a:gd name="T68" fmla="*/ 88 w 134"/>
              <a:gd name="T69" fmla="*/ 72 h 155"/>
              <a:gd name="T70" fmla="*/ 73 w 134"/>
              <a:gd name="T71" fmla="*/ 84 h 155"/>
              <a:gd name="T72" fmla="*/ 57 w 134"/>
              <a:gd name="T73" fmla="*/ 79 h 155"/>
              <a:gd name="T74" fmla="*/ 62 w 134"/>
              <a:gd name="T75" fmla="*/ 66 h 155"/>
              <a:gd name="T76" fmla="*/ 75 w 134"/>
              <a:gd name="T77" fmla="*/ 68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4" h="155">
                <a:moveTo>
                  <a:pt x="133" y="28"/>
                </a:moveTo>
                <a:cubicBezTo>
                  <a:pt x="131" y="39"/>
                  <a:pt x="128" y="59"/>
                  <a:pt x="122" y="90"/>
                </a:cubicBezTo>
                <a:cubicBezTo>
                  <a:pt x="122" y="92"/>
                  <a:pt x="121" y="94"/>
                  <a:pt x="120" y="95"/>
                </a:cubicBezTo>
                <a:cubicBezTo>
                  <a:pt x="119" y="97"/>
                  <a:pt x="117" y="98"/>
                  <a:pt x="116" y="99"/>
                </a:cubicBezTo>
                <a:cubicBezTo>
                  <a:pt x="114" y="100"/>
                  <a:pt x="113" y="101"/>
                  <a:pt x="111" y="102"/>
                </a:cubicBezTo>
                <a:cubicBezTo>
                  <a:pt x="95" y="110"/>
                  <a:pt x="76" y="113"/>
                  <a:pt x="53" y="110"/>
                </a:cubicBezTo>
                <a:cubicBezTo>
                  <a:pt x="37" y="109"/>
                  <a:pt x="25" y="104"/>
                  <a:pt x="16" y="97"/>
                </a:cubicBezTo>
                <a:cubicBezTo>
                  <a:pt x="15" y="97"/>
                  <a:pt x="14" y="96"/>
                  <a:pt x="13" y="95"/>
                </a:cubicBezTo>
                <a:cubicBezTo>
                  <a:pt x="13" y="94"/>
                  <a:pt x="12" y="93"/>
                  <a:pt x="12" y="91"/>
                </a:cubicBezTo>
                <a:cubicBezTo>
                  <a:pt x="11" y="90"/>
                  <a:pt x="11" y="89"/>
                  <a:pt x="11" y="88"/>
                </a:cubicBezTo>
                <a:cubicBezTo>
                  <a:pt x="11" y="87"/>
                  <a:pt x="11" y="86"/>
                  <a:pt x="10" y="85"/>
                </a:cubicBezTo>
                <a:cubicBezTo>
                  <a:pt x="10" y="83"/>
                  <a:pt x="10" y="82"/>
                  <a:pt x="10" y="81"/>
                </a:cubicBezTo>
                <a:cubicBezTo>
                  <a:pt x="9" y="78"/>
                  <a:pt x="8" y="73"/>
                  <a:pt x="7" y="67"/>
                </a:cubicBezTo>
                <a:cubicBezTo>
                  <a:pt x="6" y="61"/>
                  <a:pt x="5" y="56"/>
                  <a:pt x="5" y="52"/>
                </a:cubicBezTo>
                <a:cubicBezTo>
                  <a:pt x="4" y="48"/>
                  <a:pt x="3" y="43"/>
                  <a:pt x="2" y="38"/>
                </a:cubicBezTo>
                <a:cubicBezTo>
                  <a:pt x="2" y="32"/>
                  <a:pt x="1" y="27"/>
                  <a:pt x="0" y="23"/>
                </a:cubicBezTo>
                <a:cubicBezTo>
                  <a:pt x="1" y="21"/>
                  <a:pt x="1" y="20"/>
                  <a:pt x="2" y="18"/>
                </a:cubicBezTo>
                <a:cubicBezTo>
                  <a:pt x="3" y="17"/>
                  <a:pt x="4" y="16"/>
                  <a:pt x="5" y="15"/>
                </a:cubicBezTo>
                <a:cubicBezTo>
                  <a:pt x="6" y="14"/>
                  <a:pt x="7" y="13"/>
                  <a:pt x="9" y="12"/>
                </a:cubicBezTo>
                <a:cubicBezTo>
                  <a:pt x="11" y="11"/>
                  <a:pt x="12" y="10"/>
                  <a:pt x="14" y="10"/>
                </a:cubicBezTo>
                <a:cubicBezTo>
                  <a:pt x="15" y="9"/>
                  <a:pt x="16" y="9"/>
                  <a:pt x="18" y="8"/>
                </a:cubicBezTo>
                <a:cubicBezTo>
                  <a:pt x="26" y="5"/>
                  <a:pt x="36" y="3"/>
                  <a:pt x="48" y="2"/>
                </a:cubicBezTo>
                <a:cubicBezTo>
                  <a:pt x="72" y="0"/>
                  <a:pt x="93" y="1"/>
                  <a:pt x="112" y="7"/>
                </a:cubicBezTo>
                <a:cubicBezTo>
                  <a:pt x="121" y="10"/>
                  <a:pt x="128" y="13"/>
                  <a:pt x="132" y="18"/>
                </a:cubicBezTo>
                <a:cubicBezTo>
                  <a:pt x="133" y="20"/>
                  <a:pt x="133" y="21"/>
                  <a:pt x="133" y="23"/>
                </a:cubicBezTo>
                <a:cubicBezTo>
                  <a:pt x="134" y="25"/>
                  <a:pt x="133" y="27"/>
                  <a:pt x="133" y="28"/>
                </a:cubicBezTo>
                <a:close/>
                <a:moveTo>
                  <a:pt x="116" y="119"/>
                </a:moveTo>
                <a:cubicBezTo>
                  <a:pt x="115" y="121"/>
                  <a:pt x="115" y="123"/>
                  <a:pt x="114" y="126"/>
                </a:cubicBezTo>
                <a:cubicBezTo>
                  <a:pt x="114" y="129"/>
                  <a:pt x="113" y="132"/>
                  <a:pt x="113" y="134"/>
                </a:cubicBezTo>
                <a:cubicBezTo>
                  <a:pt x="113" y="136"/>
                  <a:pt x="112" y="139"/>
                  <a:pt x="110" y="141"/>
                </a:cubicBezTo>
                <a:cubicBezTo>
                  <a:pt x="109" y="143"/>
                  <a:pt x="107" y="145"/>
                  <a:pt x="105" y="146"/>
                </a:cubicBezTo>
                <a:cubicBezTo>
                  <a:pt x="99" y="149"/>
                  <a:pt x="93" y="151"/>
                  <a:pt x="87" y="153"/>
                </a:cubicBezTo>
                <a:cubicBezTo>
                  <a:pt x="80" y="154"/>
                  <a:pt x="74" y="155"/>
                  <a:pt x="68" y="155"/>
                </a:cubicBezTo>
                <a:cubicBezTo>
                  <a:pt x="62" y="155"/>
                  <a:pt x="55" y="154"/>
                  <a:pt x="49" y="153"/>
                </a:cubicBezTo>
                <a:cubicBezTo>
                  <a:pt x="46" y="153"/>
                  <a:pt x="43" y="152"/>
                  <a:pt x="41" y="152"/>
                </a:cubicBezTo>
                <a:cubicBezTo>
                  <a:pt x="39" y="151"/>
                  <a:pt x="36" y="150"/>
                  <a:pt x="34" y="149"/>
                </a:cubicBezTo>
                <a:cubicBezTo>
                  <a:pt x="31" y="148"/>
                  <a:pt x="29" y="147"/>
                  <a:pt x="27" y="145"/>
                </a:cubicBezTo>
                <a:cubicBezTo>
                  <a:pt x="25" y="143"/>
                  <a:pt x="23" y="141"/>
                  <a:pt x="22" y="139"/>
                </a:cubicBezTo>
                <a:cubicBezTo>
                  <a:pt x="20" y="133"/>
                  <a:pt x="19" y="124"/>
                  <a:pt x="17" y="111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33" y="118"/>
                  <a:pt x="49" y="123"/>
                  <a:pt x="67" y="123"/>
                </a:cubicBezTo>
                <a:cubicBezTo>
                  <a:pt x="85" y="123"/>
                  <a:pt x="101" y="118"/>
                  <a:pt x="115" y="109"/>
                </a:cubicBezTo>
                <a:cubicBezTo>
                  <a:pt x="116" y="109"/>
                  <a:pt x="117" y="110"/>
                  <a:pt x="117" y="111"/>
                </a:cubicBezTo>
                <a:cubicBezTo>
                  <a:pt x="117" y="112"/>
                  <a:pt x="117" y="114"/>
                  <a:pt x="117" y="116"/>
                </a:cubicBezTo>
                <a:cubicBezTo>
                  <a:pt x="116" y="117"/>
                  <a:pt x="116" y="118"/>
                  <a:pt x="116" y="119"/>
                </a:cubicBezTo>
                <a:close/>
                <a:moveTo>
                  <a:pt x="110" y="21"/>
                </a:moveTo>
                <a:cubicBezTo>
                  <a:pt x="109" y="19"/>
                  <a:pt x="107" y="18"/>
                  <a:pt x="105" y="17"/>
                </a:cubicBezTo>
                <a:cubicBezTo>
                  <a:pt x="103" y="16"/>
                  <a:pt x="101" y="15"/>
                  <a:pt x="100" y="15"/>
                </a:cubicBezTo>
                <a:cubicBezTo>
                  <a:pt x="98" y="15"/>
                  <a:pt x="96" y="14"/>
                  <a:pt x="93" y="14"/>
                </a:cubicBezTo>
                <a:cubicBezTo>
                  <a:pt x="75" y="11"/>
                  <a:pt x="57" y="11"/>
                  <a:pt x="39" y="14"/>
                </a:cubicBezTo>
                <a:cubicBezTo>
                  <a:pt x="37" y="14"/>
                  <a:pt x="35" y="15"/>
                  <a:pt x="33" y="15"/>
                </a:cubicBezTo>
                <a:cubicBezTo>
                  <a:pt x="32" y="15"/>
                  <a:pt x="30" y="16"/>
                  <a:pt x="28" y="17"/>
                </a:cubicBezTo>
                <a:cubicBezTo>
                  <a:pt x="26" y="18"/>
                  <a:pt x="24" y="20"/>
                  <a:pt x="23" y="21"/>
                </a:cubicBezTo>
                <a:cubicBezTo>
                  <a:pt x="25" y="23"/>
                  <a:pt x="28" y="24"/>
                  <a:pt x="30" y="25"/>
                </a:cubicBezTo>
                <a:cubicBezTo>
                  <a:pt x="33" y="27"/>
                  <a:pt x="36" y="27"/>
                  <a:pt x="37" y="28"/>
                </a:cubicBezTo>
                <a:cubicBezTo>
                  <a:pt x="39" y="28"/>
                  <a:pt x="42" y="28"/>
                  <a:pt x="46" y="29"/>
                </a:cubicBezTo>
                <a:cubicBezTo>
                  <a:pt x="60" y="30"/>
                  <a:pt x="74" y="31"/>
                  <a:pt x="88" y="29"/>
                </a:cubicBezTo>
                <a:cubicBezTo>
                  <a:pt x="92" y="28"/>
                  <a:pt x="95" y="28"/>
                  <a:pt x="97" y="28"/>
                </a:cubicBezTo>
                <a:cubicBezTo>
                  <a:pt x="98" y="27"/>
                  <a:pt x="100" y="27"/>
                  <a:pt x="103" y="26"/>
                </a:cubicBezTo>
                <a:cubicBezTo>
                  <a:pt x="106" y="24"/>
                  <a:pt x="109" y="23"/>
                  <a:pt x="110" y="21"/>
                </a:cubicBezTo>
                <a:close/>
                <a:moveTo>
                  <a:pt x="88" y="72"/>
                </a:moveTo>
                <a:cubicBezTo>
                  <a:pt x="87" y="66"/>
                  <a:pt x="83" y="61"/>
                  <a:pt x="77" y="57"/>
                </a:cubicBezTo>
                <a:cubicBezTo>
                  <a:pt x="71" y="53"/>
                  <a:pt x="65" y="53"/>
                  <a:pt x="59" y="56"/>
                </a:cubicBezTo>
                <a:cubicBezTo>
                  <a:pt x="55" y="57"/>
                  <a:pt x="51" y="60"/>
                  <a:pt x="49" y="64"/>
                </a:cubicBezTo>
                <a:cubicBezTo>
                  <a:pt x="47" y="68"/>
                  <a:pt x="46" y="72"/>
                  <a:pt x="46" y="76"/>
                </a:cubicBezTo>
                <a:cubicBezTo>
                  <a:pt x="46" y="82"/>
                  <a:pt x="48" y="87"/>
                  <a:pt x="53" y="91"/>
                </a:cubicBezTo>
                <a:cubicBezTo>
                  <a:pt x="58" y="95"/>
                  <a:pt x="63" y="97"/>
                  <a:pt x="69" y="96"/>
                </a:cubicBezTo>
                <a:cubicBezTo>
                  <a:pt x="75" y="96"/>
                  <a:pt x="79" y="93"/>
                  <a:pt x="83" y="88"/>
                </a:cubicBezTo>
                <a:cubicBezTo>
                  <a:pt x="87" y="84"/>
                  <a:pt x="89" y="78"/>
                  <a:pt x="88" y="72"/>
                </a:cubicBezTo>
                <a:close/>
                <a:moveTo>
                  <a:pt x="77" y="74"/>
                </a:moveTo>
                <a:cubicBezTo>
                  <a:pt x="78" y="78"/>
                  <a:pt x="76" y="82"/>
                  <a:pt x="73" y="84"/>
                </a:cubicBezTo>
                <a:cubicBezTo>
                  <a:pt x="69" y="86"/>
                  <a:pt x="65" y="87"/>
                  <a:pt x="62" y="85"/>
                </a:cubicBezTo>
                <a:cubicBezTo>
                  <a:pt x="60" y="83"/>
                  <a:pt x="58" y="82"/>
                  <a:pt x="57" y="79"/>
                </a:cubicBezTo>
                <a:cubicBezTo>
                  <a:pt x="56" y="76"/>
                  <a:pt x="56" y="74"/>
                  <a:pt x="57" y="71"/>
                </a:cubicBezTo>
                <a:cubicBezTo>
                  <a:pt x="58" y="69"/>
                  <a:pt x="59" y="67"/>
                  <a:pt x="62" y="66"/>
                </a:cubicBezTo>
                <a:cubicBezTo>
                  <a:pt x="64" y="65"/>
                  <a:pt x="66" y="64"/>
                  <a:pt x="69" y="65"/>
                </a:cubicBezTo>
                <a:cubicBezTo>
                  <a:pt x="71" y="65"/>
                  <a:pt x="73" y="66"/>
                  <a:pt x="75" y="68"/>
                </a:cubicBezTo>
                <a:cubicBezTo>
                  <a:pt x="77" y="70"/>
                  <a:pt x="77" y="72"/>
                  <a:pt x="77" y="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1" name="Freeform 338">
            <a:extLst>
              <a:ext uri="{FF2B5EF4-FFF2-40B4-BE49-F238E27FC236}">
                <a16:creationId xmlns:a16="http://schemas.microsoft.com/office/drawing/2014/main" id="{451A4BFB-1055-4C41-BF43-710BAF3A8F2C}"/>
              </a:ext>
            </a:extLst>
          </p:cNvPr>
          <p:cNvSpPr>
            <a:spLocks noEditPoints="1"/>
          </p:cNvSpPr>
          <p:nvPr/>
        </p:nvSpPr>
        <p:spPr bwMode="auto">
          <a:xfrm>
            <a:off x="1407602" y="4907621"/>
            <a:ext cx="347122" cy="350740"/>
          </a:xfrm>
          <a:custGeom>
            <a:avLst/>
            <a:gdLst>
              <a:gd name="T0" fmla="*/ 145 w 145"/>
              <a:gd name="T1" fmla="*/ 118 h 146"/>
              <a:gd name="T2" fmla="*/ 118 w 145"/>
              <a:gd name="T3" fmla="*/ 146 h 146"/>
              <a:gd name="T4" fmla="*/ 8 w 145"/>
              <a:gd name="T5" fmla="*/ 138 h 146"/>
              <a:gd name="T6" fmla="*/ 0 w 145"/>
              <a:gd name="T7" fmla="*/ 28 h 146"/>
              <a:gd name="T8" fmla="*/ 27 w 145"/>
              <a:gd name="T9" fmla="*/ 0 h 146"/>
              <a:gd name="T10" fmla="*/ 137 w 145"/>
              <a:gd name="T11" fmla="*/ 8 h 146"/>
              <a:gd name="T12" fmla="*/ 120 w 145"/>
              <a:gd name="T13" fmla="*/ 37 h 146"/>
              <a:gd name="T14" fmla="*/ 105 w 145"/>
              <a:gd name="T15" fmla="*/ 22 h 146"/>
              <a:gd name="T16" fmla="*/ 37 w 145"/>
              <a:gd name="T17" fmla="*/ 23 h 146"/>
              <a:gd name="T18" fmla="*/ 27 w 145"/>
              <a:gd name="T19" fmla="*/ 28 h 146"/>
              <a:gd name="T20" fmla="*/ 26 w 145"/>
              <a:gd name="T21" fmla="*/ 46 h 146"/>
              <a:gd name="T22" fmla="*/ 31 w 145"/>
              <a:gd name="T23" fmla="*/ 75 h 146"/>
              <a:gd name="T24" fmla="*/ 32 w 145"/>
              <a:gd name="T25" fmla="*/ 82 h 146"/>
              <a:gd name="T26" fmla="*/ 35 w 145"/>
              <a:gd name="T27" fmla="*/ 87 h 146"/>
              <a:gd name="T28" fmla="*/ 104 w 145"/>
              <a:gd name="T29" fmla="*/ 90 h 146"/>
              <a:gd name="T30" fmla="*/ 111 w 145"/>
              <a:gd name="T31" fmla="*/ 85 h 146"/>
              <a:gd name="T32" fmla="*/ 120 w 145"/>
              <a:gd name="T33" fmla="*/ 37 h 146"/>
              <a:gd name="T34" fmla="*/ 108 w 145"/>
              <a:gd name="T35" fmla="*/ 100 h 146"/>
              <a:gd name="T36" fmla="*/ 107 w 145"/>
              <a:gd name="T37" fmla="*/ 95 h 146"/>
              <a:gd name="T38" fmla="*/ 38 w 145"/>
              <a:gd name="T39" fmla="*/ 95 h 146"/>
              <a:gd name="T40" fmla="*/ 36 w 145"/>
              <a:gd name="T41" fmla="*/ 97 h 146"/>
              <a:gd name="T42" fmla="*/ 59 w 145"/>
              <a:gd name="T43" fmla="*/ 127 h 146"/>
              <a:gd name="T44" fmla="*/ 104 w 145"/>
              <a:gd name="T45" fmla="*/ 117 h 146"/>
              <a:gd name="T46" fmla="*/ 108 w 145"/>
              <a:gd name="T47" fmla="*/ 103 h 146"/>
              <a:gd name="T48" fmla="*/ 99 w 145"/>
              <a:gd name="T49" fmla="*/ 35 h 146"/>
              <a:gd name="T50" fmla="*/ 88 w 145"/>
              <a:gd name="T51" fmla="*/ 37 h 146"/>
              <a:gd name="T52" fmla="*/ 51 w 145"/>
              <a:gd name="T53" fmla="*/ 37 h 146"/>
              <a:gd name="T54" fmla="*/ 41 w 145"/>
              <a:gd name="T55" fmla="*/ 32 h 146"/>
              <a:gd name="T56" fmla="*/ 48 w 145"/>
              <a:gd name="T57" fmla="*/ 28 h 146"/>
              <a:gd name="T58" fmla="*/ 91 w 145"/>
              <a:gd name="T59" fmla="*/ 27 h 146"/>
              <a:gd name="T60" fmla="*/ 100 w 145"/>
              <a:gd name="T61" fmla="*/ 29 h 146"/>
              <a:gd name="T62" fmla="*/ 87 w 145"/>
              <a:gd name="T63" fmla="*/ 69 h 146"/>
              <a:gd name="T64" fmla="*/ 74 w 145"/>
              <a:gd name="T65" fmla="*/ 86 h 146"/>
              <a:gd name="T66" fmla="*/ 57 w 145"/>
              <a:gd name="T67" fmla="*/ 72 h 146"/>
              <a:gd name="T68" fmla="*/ 66 w 145"/>
              <a:gd name="T69" fmla="*/ 57 h 146"/>
              <a:gd name="T70" fmla="*/ 87 w 145"/>
              <a:gd name="T71" fmla="*/ 69 h 146"/>
              <a:gd name="T72" fmla="*/ 76 w 145"/>
              <a:gd name="T73" fmla="*/ 64 h 146"/>
              <a:gd name="T74" fmla="*/ 65 w 145"/>
              <a:gd name="T75" fmla="*/ 71 h 146"/>
              <a:gd name="T76" fmla="*/ 77 w 145"/>
              <a:gd name="T77" fmla="*/ 7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2" y="132"/>
                  <a:pt x="137" y="138"/>
                </a:cubicBezTo>
                <a:cubicBezTo>
                  <a:pt x="132" y="143"/>
                  <a:pt x="125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19" y="146"/>
                  <a:pt x="13" y="143"/>
                  <a:pt x="8" y="138"/>
                </a:cubicBezTo>
                <a:cubicBezTo>
                  <a:pt x="2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2" y="14"/>
                  <a:pt x="8" y="8"/>
                </a:cubicBezTo>
                <a:cubicBezTo>
                  <a:pt x="13" y="3"/>
                  <a:pt x="19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5" y="0"/>
                  <a:pt x="132" y="3"/>
                  <a:pt x="137" y="8"/>
                </a:cubicBezTo>
                <a:cubicBezTo>
                  <a:pt x="142" y="14"/>
                  <a:pt x="145" y="20"/>
                  <a:pt x="145" y="28"/>
                </a:cubicBezTo>
                <a:close/>
                <a:moveTo>
                  <a:pt x="120" y="37"/>
                </a:moveTo>
                <a:cubicBezTo>
                  <a:pt x="121" y="34"/>
                  <a:pt x="120" y="31"/>
                  <a:pt x="119" y="30"/>
                </a:cubicBezTo>
                <a:cubicBezTo>
                  <a:pt x="117" y="26"/>
                  <a:pt x="112" y="24"/>
                  <a:pt x="105" y="22"/>
                </a:cubicBezTo>
                <a:cubicBezTo>
                  <a:pt x="91" y="18"/>
                  <a:pt x="76" y="16"/>
                  <a:pt x="59" y="18"/>
                </a:cubicBezTo>
                <a:cubicBezTo>
                  <a:pt x="50" y="19"/>
                  <a:pt x="43" y="20"/>
                  <a:pt x="37" y="23"/>
                </a:cubicBezTo>
                <a:cubicBezTo>
                  <a:pt x="35" y="23"/>
                  <a:pt x="33" y="24"/>
                  <a:pt x="32" y="25"/>
                </a:cubicBezTo>
                <a:cubicBezTo>
                  <a:pt x="30" y="26"/>
                  <a:pt x="29" y="27"/>
                  <a:pt x="27" y="28"/>
                </a:cubicBezTo>
                <a:cubicBezTo>
                  <a:pt x="26" y="30"/>
                  <a:pt x="25" y="31"/>
                  <a:pt x="24" y="33"/>
                </a:cubicBezTo>
                <a:cubicBezTo>
                  <a:pt x="25" y="37"/>
                  <a:pt x="25" y="42"/>
                  <a:pt x="26" y="46"/>
                </a:cubicBezTo>
                <a:cubicBezTo>
                  <a:pt x="27" y="51"/>
                  <a:pt x="28" y="56"/>
                  <a:pt x="29" y="62"/>
                </a:cubicBezTo>
                <a:cubicBezTo>
                  <a:pt x="30" y="69"/>
                  <a:pt x="31" y="73"/>
                  <a:pt x="31" y="75"/>
                </a:cubicBezTo>
                <a:cubicBezTo>
                  <a:pt x="31" y="76"/>
                  <a:pt x="31" y="77"/>
                  <a:pt x="32" y="78"/>
                </a:cubicBezTo>
                <a:cubicBezTo>
                  <a:pt x="32" y="80"/>
                  <a:pt x="32" y="81"/>
                  <a:pt x="32" y="82"/>
                </a:cubicBezTo>
                <a:cubicBezTo>
                  <a:pt x="32" y="82"/>
                  <a:pt x="33" y="83"/>
                  <a:pt x="33" y="84"/>
                </a:cubicBezTo>
                <a:cubicBezTo>
                  <a:pt x="34" y="85"/>
                  <a:pt x="35" y="86"/>
                  <a:pt x="35" y="87"/>
                </a:cubicBezTo>
                <a:cubicBezTo>
                  <a:pt x="42" y="92"/>
                  <a:pt x="51" y="95"/>
                  <a:pt x="62" y="96"/>
                </a:cubicBezTo>
                <a:cubicBezTo>
                  <a:pt x="79" y="98"/>
                  <a:pt x="93" y="96"/>
                  <a:pt x="104" y="90"/>
                </a:cubicBezTo>
                <a:cubicBezTo>
                  <a:pt x="105" y="90"/>
                  <a:pt x="107" y="89"/>
                  <a:pt x="108" y="88"/>
                </a:cubicBezTo>
                <a:cubicBezTo>
                  <a:pt x="109" y="88"/>
                  <a:pt x="110" y="87"/>
                  <a:pt x="111" y="85"/>
                </a:cubicBezTo>
                <a:cubicBezTo>
                  <a:pt x="112" y="84"/>
                  <a:pt x="112" y="83"/>
                  <a:pt x="112" y="82"/>
                </a:cubicBezTo>
                <a:cubicBezTo>
                  <a:pt x="115" y="65"/>
                  <a:pt x="118" y="50"/>
                  <a:pt x="120" y="37"/>
                </a:cubicBezTo>
                <a:close/>
                <a:moveTo>
                  <a:pt x="108" y="103"/>
                </a:moveTo>
                <a:cubicBezTo>
                  <a:pt x="108" y="102"/>
                  <a:pt x="108" y="101"/>
                  <a:pt x="108" y="100"/>
                </a:cubicBezTo>
                <a:cubicBezTo>
                  <a:pt x="109" y="99"/>
                  <a:pt x="109" y="98"/>
                  <a:pt x="109" y="97"/>
                </a:cubicBezTo>
                <a:cubicBezTo>
                  <a:pt x="108" y="96"/>
                  <a:pt x="108" y="96"/>
                  <a:pt x="107" y="95"/>
                </a:cubicBezTo>
                <a:cubicBezTo>
                  <a:pt x="97" y="102"/>
                  <a:pt x="85" y="105"/>
                  <a:pt x="72" y="105"/>
                </a:cubicBezTo>
                <a:cubicBezTo>
                  <a:pt x="60" y="105"/>
                  <a:pt x="48" y="102"/>
                  <a:pt x="38" y="95"/>
                </a:cubicBezTo>
                <a:cubicBezTo>
                  <a:pt x="37" y="96"/>
                  <a:pt x="37" y="96"/>
                  <a:pt x="37" y="96"/>
                </a:cubicBezTo>
                <a:cubicBezTo>
                  <a:pt x="36" y="97"/>
                  <a:pt x="36" y="97"/>
                  <a:pt x="36" y="97"/>
                </a:cubicBezTo>
                <a:cubicBezTo>
                  <a:pt x="38" y="107"/>
                  <a:pt x="39" y="113"/>
                  <a:pt x="40" y="117"/>
                </a:cubicBezTo>
                <a:cubicBezTo>
                  <a:pt x="43" y="122"/>
                  <a:pt x="49" y="125"/>
                  <a:pt x="59" y="127"/>
                </a:cubicBezTo>
                <a:cubicBezTo>
                  <a:pt x="75" y="130"/>
                  <a:pt x="89" y="128"/>
                  <a:pt x="100" y="122"/>
                </a:cubicBezTo>
                <a:cubicBezTo>
                  <a:pt x="102" y="121"/>
                  <a:pt x="103" y="119"/>
                  <a:pt x="104" y="117"/>
                </a:cubicBezTo>
                <a:cubicBezTo>
                  <a:pt x="105" y="115"/>
                  <a:pt x="106" y="113"/>
                  <a:pt x="107" y="109"/>
                </a:cubicBezTo>
                <a:cubicBezTo>
                  <a:pt x="107" y="106"/>
                  <a:pt x="107" y="104"/>
                  <a:pt x="108" y="103"/>
                </a:cubicBezTo>
                <a:close/>
                <a:moveTo>
                  <a:pt x="104" y="32"/>
                </a:moveTo>
                <a:cubicBezTo>
                  <a:pt x="102" y="33"/>
                  <a:pt x="101" y="34"/>
                  <a:pt x="99" y="35"/>
                </a:cubicBezTo>
                <a:cubicBezTo>
                  <a:pt x="97" y="36"/>
                  <a:pt x="95" y="37"/>
                  <a:pt x="94" y="37"/>
                </a:cubicBezTo>
                <a:cubicBezTo>
                  <a:pt x="92" y="37"/>
                  <a:pt x="90" y="37"/>
                  <a:pt x="88" y="37"/>
                </a:cubicBezTo>
                <a:cubicBezTo>
                  <a:pt x="78" y="39"/>
                  <a:pt x="68" y="39"/>
                  <a:pt x="57" y="37"/>
                </a:cubicBezTo>
                <a:cubicBezTo>
                  <a:pt x="54" y="37"/>
                  <a:pt x="52" y="37"/>
                  <a:pt x="51" y="37"/>
                </a:cubicBezTo>
                <a:cubicBezTo>
                  <a:pt x="50" y="36"/>
                  <a:pt x="48" y="36"/>
                  <a:pt x="46" y="35"/>
                </a:cubicBezTo>
                <a:cubicBezTo>
                  <a:pt x="44" y="34"/>
                  <a:pt x="42" y="33"/>
                  <a:pt x="41" y="32"/>
                </a:cubicBezTo>
                <a:cubicBezTo>
                  <a:pt x="42" y="31"/>
                  <a:pt x="43" y="30"/>
                  <a:pt x="44" y="29"/>
                </a:cubicBezTo>
                <a:cubicBezTo>
                  <a:pt x="46" y="28"/>
                  <a:pt x="47" y="28"/>
                  <a:pt x="48" y="28"/>
                </a:cubicBezTo>
                <a:cubicBezTo>
                  <a:pt x="49" y="27"/>
                  <a:pt x="51" y="27"/>
                  <a:pt x="53" y="27"/>
                </a:cubicBezTo>
                <a:cubicBezTo>
                  <a:pt x="65" y="25"/>
                  <a:pt x="78" y="25"/>
                  <a:pt x="91" y="27"/>
                </a:cubicBezTo>
                <a:cubicBezTo>
                  <a:pt x="93" y="27"/>
                  <a:pt x="95" y="27"/>
                  <a:pt x="96" y="27"/>
                </a:cubicBezTo>
                <a:cubicBezTo>
                  <a:pt x="97" y="28"/>
                  <a:pt x="98" y="28"/>
                  <a:pt x="100" y="29"/>
                </a:cubicBezTo>
                <a:cubicBezTo>
                  <a:pt x="102" y="30"/>
                  <a:pt x="103" y="31"/>
                  <a:pt x="104" y="32"/>
                </a:cubicBezTo>
                <a:close/>
                <a:moveTo>
                  <a:pt x="87" y="69"/>
                </a:moveTo>
                <a:cubicBezTo>
                  <a:pt x="88" y="73"/>
                  <a:pt x="87" y="77"/>
                  <a:pt x="84" y="80"/>
                </a:cubicBezTo>
                <a:cubicBezTo>
                  <a:pt x="81" y="84"/>
                  <a:pt x="78" y="86"/>
                  <a:pt x="74" y="86"/>
                </a:cubicBezTo>
                <a:cubicBezTo>
                  <a:pt x="70" y="87"/>
                  <a:pt x="66" y="85"/>
                  <a:pt x="62" y="82"/>
                </a:cubicBezTo>
                <a:cubicBezTo>
                  <a:pt x="59" y="79"/>
                  <a:pt x="57" y="76"/>
                  <a:pt x="57" y="72"/>
                </a:cubicBezTo>
                <a:cubicBezTo>
                  <a:pt x="57" y="69"/>
                  <a:pt x="58" y="66"/>
                  <a:pt x="60" y="63"/>
                </a:cubicBezTo>
                <a:cubicBezTo>
                  <a:pt x="61" y="60"/>
                  <a:pt x="64" y="58"/>
                  <a:pt x="66" y="57"/>
                </a:cubicBezTo>
                <a:cubicBezTo>
                  <a:pt x="71" y="55"/>
                  <a:pt x="75" y="55"/>
                  <a:pt x="80" y="58"/>
                </a:cubicBezTo>
                <a:cubicBezTo>
                  <a:pt x="84" y="60"/>
                  <a:pt x="87" y="64"/>
                  <a:pt x="87" y="69"/>
                </a:cubicBezTo>
                <a:close/>
                <a:moveTo>
                  <a:pt x="80" y="70"/>
                </a:moveTo>
                <a:cubicBezTo>
                  <a:pt x="80" y="68"/>
                  <a:pt x="79" y="66"/>
                  <a:pt x="76" y="64"/>
                </a:cubicBezTo>
                <a:cubicBezTo>
                  <a:pt x="73" y="63"/>
                  <a:pt x="71" y="63"/>
                  <a:pt x="69" y="64"/>
                </a:cubicBezTo>
                <a:cubicBezTo>
                  <a:pt x="66" y="65"/>
                  <a:pt x="65" y="68"/>
                  <a:pt x="65" y="71"/>
                </a:cubicBezTo>
                <a:cubicBezTo>
                  <a:pt x="65" y="74"/>
                  <a:pt x="66" y="77"/>
                  <a:pt x="69" y="78"/>
                </a:cubicBezTo>
                <a:cubicBezTo>
                  <a:pt x="71" y="79"/>
                  <a:pt x="74" y="79"/>
                  <a:pt x="77" y="77"/>
                </a:cubicBezTo>
                <a:cubicBezTo>
                  <a:pt x="79" y="76"/>
                  <a:pt x="80" y="73"/>
                  <a:pt x="80" y="7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2" name="Freeform 339">
            <a:extLst>
              <a:ext uri="{FF2B5EF4-FFF2-40B4-BE49-F238E27FC236}">
                <a16:creationId xmlns:a16="http://schemas.microsoft.com/office/drawing/2014/main" id="{490B5DDA-FCA8-462A-99AD-2A46F4B9411E}"/>
              </a:ext>
            </a:extLst>
          </p:cNvPr>
          <p:cNvSpPr/>
          <p:nvPr/>
        </p:nvSpPr>
        <p:spPr bwMode="auto">
          <a:xfrm>
            <a:off x="1877663" y="4878693"/>
            <a:ext cx="216951" cy="379669"/>
          </a:xfrm>
          <a:custGeom>
            <a:avLst/>
            <a:gdLst>
              <a:gd name="T0" fmla="*/ 83 w 90"/>
              <a:gd name="T1" fmla="*/ 126 h 158"/>
              <a:gd name="T2" fmla="*/ 90 w 90"/>
              <a:gd name="T3" fmla="*/ 148 h 158"/>
              <a:gd name="T4" fmla="*/ 80 w 90"/>
              <a:gd name="T5" fmla="*/ 155 h 158"/>
              <a:gd name="T6" fmla="*/ 63 w 90"/>
              <a:gd name="T7" fmla="*/ 158 h 158"/>
              <a:gd name="T8" fmla="*/ 45 w 90"/>
              <a:gd name="T9" fmla="*/ 155 h 158"/>
              <a:gd name="T10" fmla="*/ 31 w 90"/>
              <a:gd name="T11" fmla="*/ 148 h 158"/>
              <a:gd name="T12" fmla="*/ 22 w 90"/>
              <a:gd name="T13" fmla="*/ 138 h 158"/>
              <a:gd name="T14" fmla="*/ 17 w 90"/>
              <a:gd name="T15" fmla="*/ 127 h 158"/>
              <a:gd name="T16" fmla="*/ 16 w 90"/>
              <a:gd name="T17" fmla="*/ 116 h 158"/>
              <a:gd name="T18" fmla="*/ 16 w 90"/>
              <a:gd name="T19" fmla="*/ 64 h 158"/>
              <a:gd name="T20" fmla="*/ 0 w 90"/>
              <a:gd name="T21" fmla="*/ 64 h 158"/>
              <a:gd name="T22" fmla="*/ 0 w 90"/>
              <a:gd name="T23" fmla="*/ 44 h 158"/>
              <a:gd name="T24" fmla="*/ 12 w 90"/>
              <a:gd name="T25" fmla="*/ 37 h 158"/>
              <a:gd name="T26" fmla="*/ 21 w 90"/>
              <a:gd name="T27" fmla="*/ 29 h 158"/>
              <a:gd name="T28" fmla="*/ 26 w 90"/>
              <a:gd name="T29" fmla="*/ 19 h 158"/>
              <a:gd name="T30" fmla="*/ 29 w 90"/>
              <a:gd name="T31" fmla="*/ 10 h 158"/>
              <a:gd name="T32" fmla="*/ 31 w 90"/>
              <a:gd name="T33" fmla="*/ 1 h 158"/>
              <a:gd name="T34" fmla="*/ 31 w 90"/>
              <a:gd name="T35" fmla="*/ 1 h 158"/>
              <a:gd name="T36" fmla="*/ 32 w 90"/>
              <a:gd name="T37" fmla="*/ 0 h 158"/>
              <a:gd name="T38" fmla="*/ 55 w 90"/>
              <a:gd name="T39" fmla="*/ 0 h 158"/>
              <a:gd name="T40" fmla="*/ 55 w 90"/>
              <a:gd name="T41" fmla="*/ 40 h 158"/>
              <a:gd name="T42" fmla="*/ 86 w 90"/>
              <a:gd name="T43" fmla="*/ 40 h 158"/>
              <a:gd name="T44" fmla="*/ 86 w 90"/>
              <a:gd name="T45" fmla="*/ 64 h 158"/>
              <a:gd name="T46" fmla="*/ 55 w 90"/>
              <a:gd name="T47" fmla="*/ 64 h 158"/>
              <a:gd name="T48" fmla="*/ 55 w 90"/>
              <a:gd name="T49" fmla="*/ 113 h 158"/>
              <a:gd name="T50" fmla="*/ 55 w 90"/>
              <a:gd name="T51" fmla="*/ 118 h 158"/>
              <a:gd name="T52" fmla="*/ 57 w 90"/>
              <a:gd name="T53" fmla="*/ 123 h 158"/>
              <a:gd name="T54" fmla="*/ 62 w 90"/>
              <a:gd name="T55" fmla="*/ 127 h 158"/>
              <a:gd name="T56" fmla="*/ 70 w 90"/>
              <a:gd name="T57" fmla="*/ 129 h 158"/>
              <a:gd name="T58" fmla="*/ 83 w 90"/>
              <a:gd name="T59" fmla="*/ 12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0" h="158">
                <a:moveTo>
                  <a:pt x="83" y="126"/>
                </a:moveTo>
                <a:cubicBezTo>
                  <a:pt x="90" y="148"/>
                  <a:pt x="90" y="148"/>
                  <a:pt x="90" y="148"/>
                </a:cubicBezTo>
                <a:cubicBezTo>
                  <a:pt x="89" y="150"/>
                  <a:pt x="85" y="153"/>
                  <a:pt x="80" y="155"/>
                </a:cubicBezTo>
                <a:cubicBezTo>
                  <a:pt x="74" y="156"/>
                  <a:pt x="68" y="157"/>
                  <a:pt x="63" y="158"/>
                </a:cubicBezTo>
                <a:cubicBezTo>
                  <a:pt x="56" y="158"/>
                  <a:pt x="50" y="157"/>
                  <a:pt x="45" y="155"/>
                </a:cubicBezTo>
                <a:cubicBezTo>
                  <a:pt x="39" y="153"/>
                  <a:pt x="35" y="151"/>
                  <a:pt x="31" y="148"/>
                </a:cubicBezTo>
                <a:cubicBezTo>
                  <a:pt x="28" y="145"/>
                  <a:pt x="25" y="142"/>
                  <a:pt x="22" y="138"/>
                </a:cubicBezTo>
                <a:cubicBezTo>
                  <a:pt x="20" y="134"/>
                  <a:pt x="18" y="130"/>
                  <a:pt x="17" y="127"/>
                </a:cubicBezTo>
                <a:cubicBezTo>
                  <a:pt x="16" y="123"/>
                  <a:pt x="16" y="119"/>
                  <a:pt x="16" y="116"/>
                </a:cubicBezTo>
                <a:cubicBezTo>
                  <a:pt x="16" y="64"/>
                  <a:pt x="16" y="64"/>
                  <a:pt x="16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44"/>
                  <a:pt x="0" y="44"/>
                  <a:pt x="0" y="44"/>
                </a:cubicBezTo>
                <a:cubicBezTo>
                  <a:pt x="4" y="42"/>
                  <a:pt x="8" y="40"/>
                  <a:pt x="12" y="37"/>
                </a:cubicBezTo>
                <a:cubicBezTo>
                  <a:pt x="16" y="34"/>
                  <a:pt x="18" y="32"/>
                  <a:pt x="21" y="29"/>
                </a:cubicBezTo>
                <a:cubicBezTo>
                  <a:pt x="23" y="26"/>
                  <a:pt x="24" y="23"/>
                  <a:pt x="26" y="19"/>
                </a:cubicBezTo>
                <a:cubicBezTo>
                  <a:pt x="28" y="16"/>
                  <a:pt x="29" y="12"/>
                  <a:pt x="29" y="10"/>
                </a:cubicBezTo>
                <a:cubicBezTo>
                  <a:pt x="30" y="7"/>
                  <a:pt x="30" y="4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0"/>
                  <a:pt x="32" y="0"/>
                  <a:pt x="32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5" y="40"/>
                  <a:pt x="55" y="40"/>
                  <a:pt x="55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6" y="64"/>
                  <a:pt x="86" y="64"/>
                  <a:pt x="86" y="6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113"/>
                  <a:pt x="55" y="113"/>
                  <a:pt x="55" y="113"/>
                </a:cubicBezTo>
                <a:cubicBezTo>
                  <a:pt x="55" y="115"/>
                  <a:pt x="55" y="117"/>
                  <a:pt x="55" y="118"/>
                </a:cubicBezTo>
                <a:cubicBezTo>
                  <a:pt x="56" y="120"/>
                  <a:pt x="56" y="122"/>
                  <a:pt x="57" y="123"/>
                </a:cubicBezTo>
                <a:cubicBezTo>
                  <a:pt x="58" y="125"/>
                  <a:pt x="60" y="126"/>
                  <a:pt x="62" y="127"/>
                </a:cubicBezTo>
                <a:cubicBezTo>
                  <a:pt x="64" y="128"/>
                  <a:pt x="67" y="129"/>
                  <a:pt x="70" y="129"/>
                </a:cubicBezTo>
                <a:cubicBezTo>
                  <a:pt x="75" y="128"/>
                  <a:pt x="79" y="128"/>
                  <a:pt x="83" y="1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3" name="Freeform 340">
            <a:extLst>
              <a:ext uri="{FF2B5EF4-FFF2-40B4-BE49-F238E27FC236}">
                <a16:creationId xmlns:a16="http://schemas.microsoft.com/office/drawing/2014/main" id="{643970BD-CB2D-4D6E-AE94-F2F84412D748}"/>
              </a:ext>
            </a:extLst>
          </p:cNvPr>
          <p:cNvSpPr>
            <a:spLocks noEditPoints="1"/>
          </p:cNvSpPr>
          <p:nvPr/>
        </p:nvSpPr>
        <p:spPr bwMode="auto">
          <a:xfrm>
            <a:off x="2199476" y="4907621"/>
            <a:ext cx="350740" cy="350740"/>
          </a:xfrm>
          <a:custGeom>
            <a:avLst/>
            <a:gdLst>
              <a:gd name="T0" fmla="*/ 146 w 146"/>
              <a:gd name="T1" fmla="*/ 28 h 146"/>
              <a:gd name="T2" fmla="*/ 146 w 146"/>
              <a:gd name="T3" fmla="*/ 118 h 146"/>
              <a:gd name="T4" fmla="*/ 138 w 146"/>
              <a:gd name="T5" fmla="*/ 138 h 146"/>
              <a:gd name="T6" fmla="*/ 118 w 146"/>
              <a:gd name="T7" fmla="*/ 146 h 146"/>
              <a:gd name="T8" fmla="*/ 28 w 146"/>
              <a:gd name="T9" fmla="*/ 146 h 146"/>
              <a:gd name="T10" fmla="*/ 8 w 146"/>
              <a:gd name="T11" fmla="*/ 138 h 146"/>
              <a:gd name="T12" fmla="*/ 0 w 146"/>
              <a:gd name="T13" fmla="*/ 118 h 146"/>
              <a:gd name="T14" fmla="*/ 0 w 146"/>
              <a:gd name="T15" fmla="*/ 28 h 146"/>
              <a:gd name="T16" fmla="*/ 8 w 146"/>
              <a:gd name="T17" fmla="*/ 8 h 146"/>
              <a:gd name="T18" fmla="*/ 28 w 146"/>
              <a:gd name="T19" fmla="*/ 0 h 146"/>
              <a:gd name="T20" fmla="*/ 118 w 146"/>
              <a:gd name="T21" fmla="*/ 0 h 146"/>
              <a:gd name="T22" fmla="*/ 138 w 146"/>
              <a:gd name="T23" fmla="*/ 8 h 146"/>
              <a:gd name="T24" fmla="*/ 146 w 146"/>
              <a:gd name="T25" fmla="*/ 28 h 146"/>
              <a:gd name="T26" fmla="*/ 108 w 146"/>
              <a:gd name="T27" fmla="*/ 126 h 146"/>
              <a:gd name="T28" fmla="*/ 102 w 146"/>
              <a:gd name="T29" fmla="*/ 109 h 146"/>
              <a:gd name="T30" fmla="*/ 92 w 146"/>
              <a:gd name="T31" fmla="*/ 111 h 146"/>
              <a:gd name="T32" fmla="*/ 86 w 146"/>
              <a:gd name="T33" fmla="*/ 110 h 146"/>
              <a:gd name="T34" fmla="*/ 83 w 146"/>
              <a:gd name="T35" fmla="*/ 107 h 146"/>
              <a:gd name="T36" fmla="*/ 81 w 146"/>
              <a:gd name="T37" fmla="*/ 103 h 146"/>
              <a:gd name="T38" fmla="*/ 81 w 146"/>
              <a:gd name="T39" fmla="*/ 99 h 146"/>
              <a:gd name="T40" fmla="*/ 81 w 146"/>
              <a:gd name="T41" fmla="*/ 62 h 146"/>
              <a:gd name="T42" fmla="*/ 105 w 146"/>
              <a:gd name="T43" fmla="*/ 62 h 146"/>
              <a:gd name="T44" fmla="*/ 105 w 146"/>
              <a:gd name="T45" fmla="*/ 43 h 146"/>
              <a:gd name="T46" fmla="*/ 81 w 146"/>
              <a:gd name="T47" fmla="*/ 43 h 146"/>
              <a:gd name="T48" fmla="*/ 81 w 146"/>
              <a:gd name="T49" fmla="*/ 12 h 146"/>
              <a:gd name="T50" fmla="*/ 63 w 146"/>
              <a:gd name="T51" fmla="*/ 12 h 146"/>
              <a:gd name="T52" fmla="*/ 62 w 146"/>
              <a:gd name="T53" fmla="*/ 13 h 146"/>
              <a:gd name="T54" fmla="*/ 60 w 146"/>
              <a:gd name="T55" fmla="*/ 22 h 146"/>
              <a:gd name="T56" fmla="*/ 57 w 146"/>
              <a:gd name="T57" fmla="*/ 31 h 146"/>
              <a:gd name="T58" fmla="*/ 49 w 146"/>
              <a:gd name="T59" fmla="*/ 40 h 146"/>
              <a:gd name="T60" fmla="*/ 38 w 146"/>
              <a:gd name="T61" fmla="*/ 46 h 146"/>
              <a:gd name="T62" fmla="*/ 38 w 146"/>
              <a:gd name="T63" fmla="*/ 62 h 146"/>
              <a:gd name="T64" fmla="*/ 51 w 146"/>
              <a:gd name="T65" fmla="*/ 62 h 146"/>
              <a:gd name="T66" fmla="*/ 51 w 146"/>
              <a:gd name="T67" fmla="*/ 101 h 146"/>
              <a:gd name="T68" fmla="*/ 53 w 146"/>
              <a:gd name="T69" fmla="*/ 112 h 146"/>
              <a:gd name="T70" fmla="*/ 59 w 146"/>
              <a:gd name="T71" fmla="*/ 122 h 146"/>
              <a:gd name="T72" fmla="*/ 70 w 146"/>
              <a:gd name="T73" fmla="*/ 131 h 146"/>
              <a:gd name="T74" fmla="*/ 87 w 146"/>
              <a:gd name="T75" fmla="*/ 133 h 146"/>
              <a:gd name="T76" fmla="*/ 100 w 146"/>
              <a:gd name="T77" fmla="*/ 131 h 146"/>
              <a:gd name="T78" fmla="*/ 108 w 146"/>
              <a:gd name="T79" fmla="*/ 12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6" h="146">
                <a:moveTo>
                  <a:pt x="146" y="28"/>
                </a:moveTo>
                <a:cubicBezTo>
                  <a:pt x="146" y="118"/>
                  <a:pt x="146" y="118"/>
                  <a:pt x="146" y="118"/>
                </a:cubicBezTo>
                <a:cubicBezTo>
                  <a:pt x="146" y="126"/>
                  <a:pt x="143" y="132"/>
                  <a:pt x="138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20" y="146"/>
                  <a:pt x="14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8" y="8"/>
                </a:cubicBezTo>
                <a:cubicBezTo>
                  <a:pt x="143" y="14"/>
                  <a:pt x="146" y="20"/>
                  <a:pt x="146" y="28"/>
                </a:cubicBezTo>
                <a:close/>
                <a:moveTo>
                  <a:pt x="108" y="126"/>
                </a:moveTo>
                <a:cubicBezTo>
                  <a:pt x="102" y="109"/>
                  <a:pt x="102" y="109"/>
                  <a:pt x="102" y="109"/>
                </a:cubicBezTo>
                <a:cubicBezTo>
                  <a:pt x="99" y="110"/>
                  <a:pt x="96" y="111"/>
                  <a:pt x="92" y="111"/>
                </a:cubicBezTo>
                <a:cubicBezTo>
                  <a:pt x="90" y="111"/>
                  <a:pt x="88" y="111"/>
                  <a:pt x="86" y="110"/>
                </a:cubicBezTo>
                <a:cubicBezTo>
                  <a:pt x="85" y="109"/>
                  <a:pt x="84" y="108"/>
                  <a:pt x="83" y="107"/>
                </a:cubicBezTo>
                <a:cubicBezTo>
                  <a:pt x="82" y="106"/>
                  <a:pt x="81" y="105"/>
                  <a:pt x="81" y="103"/>
                </a:cubicBezTo>
                <a:cubicBezTo>
                  <a:pt x="81" y="102"/>
                  <a:pt x="81" y="101"/>
                  <a:pt x="81" y="99"/>
                </a:cubicBezTo>
                <a:cubicBezTo>
                  <a:pt x="81" y="62"/>
                  <a:pt x="81" y="62"/>
                  <a:pt x="81" y="62"/>
                </a:cubicBezTo>
                <a:cubicBezTo>
                  <a:pt x="105" y="62"/>
                  <a:pt x="105" y="62"/>
                  <a:pt x="105" y="62"/>
                </a:cubicBezTo>
                <a:cubicBezTo>
                  <a:pt x="105" y="43"/>
                  <a:pt x="105" y="43"/>
                  <a:pt x="105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1" y="12"/>
                  <a:pt x="81" y="12"/>
                  <a:pt x="81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2" y="12"/>
                  <a:pt x="62" y="13"/>
                  <a:pt x="62" y="13"/>
                </a:cubicBezTo>
                <a:cubicBezTo>
                  <a:pt x="62" y="16"/>
                  <a:pt x="61" y="19"/>
                  <a:pt x="60" y="22"/>
                </a:cubicBezTo>
                <a:cubicBezTo>
                  <a:pt x="60" y="24"/>
                  <a:pt x="58" y="27"/>
                  <a:pt x="57" y="31"/>
                </a:cubicBezTo>
                <a:cubicBezTo>
                  <a:pt x="55" y="34"/>
                  <a:pt x="53" y="37"/>
                  <a:pt x="49" y="40"/>
                </a:cubicBezTo>
                <a:cubicBezTo>
                  <a:pt x="46" y="42"/>
                  <a:pt x="43" y="44"/>
                  <a:pt x="38" y="46"/>
                </a:cubicBezTo>
                <a:cubicBezTo>
                  <a:pt x="38" y="62"/>
                  <a:pt x="38" y="62"/>
                  <a:pt x="38" y="62"/>
                </a:cubicBezTo>
                <a:cubicBezTo>
                  <a:pt x="51" y="62"/>
                  <a:pt x="51" y="62"/>
                  <a:pt x="51" y="62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5"/>
                  <a:pt x="51" y="108"/>
                  <a:pt x="53" y="112"/>
                </a:cubicBezTo>
                <a:cubicBezTo>
                  <a:pt x="54" y="116"/>
                  <a:pt x="56" y="119"/>
                  <a:pt x="59" y="122"/>
                </a:cubicBezTo>
                <a:cubicBezTo>
                  <a:pt x="61" y="126"/>
                  <a:pt x="65" y="128"/>
                  <a:pt x="70" y="131"/>
                </a:cubicBezTo>
                <a:cubicBezTo>
                  <a:pt x="75" y="133"/>
                  <a:pt x="81" y="134"/>
                  <a:pt x="87" y="133"/>
                </a:cubicBezTo>
                <a:cubicBezTo>
                  <a:pt x="91" y="133"/>
                  <a:pt x="95" y="133"/>
                  <a:pt x="100" y="131"/>
                </a:cubicBezTo>
                <a:cubicBezTo>
                  <a:pt x="104" y="130"/>
                  <a:pt x="107" y="128"/>
                  <a:pt x="108" y="1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4" name="Freeform 341">
            <a:extLst>
              <a:ext uri="{FF2B5EF4-FFF2-40B4-BE49-F238E27FC236}">
                <a16:creationId xmlns:a16="http://schemas.microsoft.com/office/drawing/2014/main" id="{ABA4DFD2-2B6B-4F25-A0AB-2F73241F8BBE}"/>
              </a:ext>
            </a:extLst>
          </p:cNvPr>
          <p:cNvSpPr/>
          <p:nvPr/>
        </p:nvSpPr>
        <p:spPr bwMode="auto">
          <a:xfrm>
            <a:off x="2655074" y="4878693"/>
            <a:ext cx="173562" cy="394131"/>
          </a:xfrm>
          <a:custGeom>
            <a:avLst/>
            <a:gdLst>
              <a:gd name="T0" fmla="*/ 72 w 73"/>
              <a:gd name="T1" fmla="*/ 123 h 164"/>
              <a:gd name="T2" fmla="*/ 72 w 73"/>
              <a:gd name="T3" fmla="*/ 126 h 164"/>
              <a:gd name="T4" fmla="*/ 39 w 73"/>
              <a:gd name="T5" fmla="*/ 163 h 164"/>
              <a:gd name="T6" fmla="*/ 37 w 73"/>
              <a:gd name="T7" fmla="*/ 164 h 164"/>
              <a:gd name="T8" fmla="*/ 34 w 73"/>
              <a:gd name="T9" fmla="*/ 163 h 164"/>
              <a:gd name="T10" fmla="*/ 1 w 73"/>
              <a:gd name="T11" fmla="*/ 126 h 164"/>
              <a:gd name="T12" fmla="*/ 0 w 73"/>
              <a:gd name="T13" fmla="*/ 123 h 164"/>
              <a:gd name="T14" fmla="*/ 3 w 73"/>
              <a:gd name="T15" fmla="*/ 121 h 164"/>
              <a:gd name="T16" fmla="*/ 24 w 73"/>
              <a:gd name="T17" fmla="*/ 121 h 164"/>
              <a:gd name="T18" fmla="*/ 24 w 73"/>
              <a:gd name="T19" fmla="*/ 3 h 164"/>
              <a:gd name="T20" fmla="*/ 25 w 73"/>
              <a:gd name="T21" fmla="*/ 1 h 164"/>
              <a:gd name="T22" fmla="*/ 27 w 73"/>
              <a:gd name="T23" fmla="*/ 0 h 164"/>
              <a:gd name="T24" fmla="*/ 45 w 73"/>
              <a:gd name="T25" fmla="*/ 0 h 164"/>
              <a:gd name="T26" fmla="*/ 48 w 73"/>
              <a:gd name="T27" fmla="*/ 1 h 164"/>
              <a:gd name="T28" fmla="*/ 48 w 73"/>
              <a:gd name="T29" fmla="*/ 3 h 164"/>
              <a:gd name="T30" fmla="*/ 48 w 73"/>
              <a:gd name="T31" fmla="*/ 121 h 164"/>
              <a:gd name="T32" fmla="*/ 70 w 73"/>
              <a:gd name="T33" fmla="*/ 121 h 164"/>
              <a:gd name="T34" fmla="*/ 72 w 73"/>
              <a:gd name="T35" fmla="*/ 123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64">
                <a:moveTo>
                  <a:pt x="72" y="123"/>
                </a:moveTo>
                <a:cubicBezTo>
                  <a:pt x="73" y="124"/>
                  <a:pt x="73" y="125"/>
                  <a:pt x="72" y="126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38" y="163"/>
                  <a:pt x="37" y="164"/>
                  <a:pt x="37" y="164"/>
                </a:cubicBezTo>
                <a:cubicBezTo>
                  <a:pt x="36" y="164"/>
                  <a:pt x="35" y="163"/>
                  <a:pt x="34" y="163"/>
                </a:cubicBezTo>
                <a:cubicBezTo>
                  <a:pt x="1" y="126"/>
                  <a:pt x="1" y="126"/>
                  <a:pt x="1" y="126"/>
                </a:cubicBezTo>
                <a:cubicBezTo>
                  <a:pt x="0" y="125"/>
                  <a:pt x="0" y="124"/>
                  <a:pt x="0" y="123"/>
                </a:cubicBezTo>
                <a:cubicBezTo>
                  <a:pt x="1" y="122"/>
                  <a:pt x="2" y="121"/>
                  <a:pt x="3" y="121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2"/>
                  <a:pt x="24" y="2"/>
                  <a:pt x="25" y="1"/>
                </a:cubicBezTo>
                <a:cubicBezTo>
                  <a:pt x="26" y="0"/>
                  <a:pt x="26" y="0"/>
                  <a:pt x="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0"/>
                  <a:pt x="48" y="1"/>
                </a:cubicBezTo>
                <a:cubicBezTo>
                  <a:pt x="48" y="2"/>
                  <a:pt x="48" y="2"/>
                  <a:pt x="48" y="3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70" y="121"/>
                  <a:pt x="70" y="121"/>
                  <a:pt x="70" y="121"/>
                </a:cubicBezTo>
                <a:cubicBezTo>
                  <a:pt x="71" y="121"/>
                  <a:pt x="72" y="122"/>
                  <a:pt x="72" y="1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5" name="Freeform 342">
            <a:extLst>
              <a:ext uri="{FF2B5EF4-FFF2-40B4-BE49-F238E27FC236}">
                <a16:creationId xmlns:a16="http://schemas.microsoft.com/office/drawing/2014/main" id="{BB854E3E-48E8-403F-BD5B-B617468D5C88}"/>
              </a:ext>
            </a:extLst>
          </p:cNvPr>
          <p:cNvSpPr/>
          <p:nvPr/>
        </p:nvSpPr>
        <p:spPr bwMode="auto">
          <a:xfrm>
            <a:off x="2933497" y="4893159"/>
            <a:ext cx="177180" cy="394131"/>
          </a:xfrm>
          <a:custGeom>
            <a:avLst/>
            <a:gdLst>
              <a:gd name="T0" fmla="*/ 72 w 73"/>
              <a:gd name="T1" fmla="*/ 41 h 164"/>
              <a:gd name="T2" fmla="*/ 69 w 73"/>
              <a:gd name="T3" fmla="*/ 43 h 164"/>
              <a:gd name="T4" fmla="*/ 48 w 73"/>
              <a:gd name="T5" fmla="*/ 43 h 164"/>
              <a:gd name="T6" fmla="*/ 48 w 73"/>
              <a:gd name="T7" fmla="*/ 161 h 164"/>
              <a:gd name="T8" fmla="*/ 47 w 73"/>
              <a:gd name="T9" fmla="*/ 163 h 164"/>
              <a:gd name="T10" fmla="*/ 45 w 73"/>
              <a:gd name="T11" fmla="*/ 164 h 164"/>
              <a:gd name="T12" fmla="*/ 27 w 73"/>
              <a:gd name="T13" fmla="*/ 164 h 164"/>
              <a:gd name="T14" fmla="*/ 25 w 73"/>
              <a:gd name="T15" fmla="*/ 163 h 164"/>
              <a:gd name="T16" fmla="*/ 24 w 73"/>
              <a:gd name="T17" fmla="*/ 161 h 164"/>
              <a:gd name="T18" fmla="*/ 24 w 73"/>
              <a:gd name="T19" fmla="*/ 43 h 164"/>
              <a:gd name="T20" fmla="*/ 3 w 73"/>
              <a:gd name="T21" fmla="*/ 43 h 164"/>
              <a:gd name="T22" fmla="*/ 0 w 73"/>
              <a:gd name="T23" fmla="*/ 41 h 164"/>
              <a:gd name="T24" fmla="*/ 1 w 73"/>
              <a:gd name="T25" fmla="*/ 38 h 164"/>
              <a:gd name="T26" fmla="*/ 34 w 73"/>
              <a:gd name="T27" fmla="*/ 1 h 164"/>
              <a:gd name="T28" fmla="*/ 36 w 73"/>
              <a:gd name="T29" fmla="*/ 0 h 164"/>
              <a:gd name="T30" fmla="*/ 38 w 73"/>
              <a:gd name="T31" fmla="*/ 1 h 164"/>
              <a:gd name="T32" fmla="*/ 72 w 73"/>
              <a:gd name="T33" fmla="*/ 38 h 164"/>
              <a:gd name="T34" fmla="*/ 72 w 73"/>
              <a:gd name="T35" fmla="*/ 41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64">
                <a:moveTo>
                  <a:pt x="72" y="41"/>
                </a:moveTo>
                <a:cubicBezTo>
                  <a:pt x="72" y="42"/>
                  <a:pt x="71" y="43"/>
                  <a:pt x="69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161"/>
                  <a:pt x="48" y="161"/>
                  <a:pt x="48" y="161"/>
                </a:cubicBezTo>
                <a:cubicBezTo>
                  <a:pt x="48" y="161"/>
                  <a:pt x="48" y="162"/>
                  <a:pt x="47" y="163"/>
                </a:cubicBezTo>
                <a:cubicBezTo>
                  <a:pt x="47" y="163"/>
                  <a:pt x="46" y="164"/>
                  <a:pt x="45" y="164"/>
                </a:cubicBezTo>
                <a:cubicBezTo>
                  <a:pt x="27" y="164"/>
                  <a:pt x="27" y="164"/>
                  <a:pt x="27" y="164"/>
                </a:cubicBezTo>
                <a:cubicBezTo>
                  <a:pt x="26" y="164"/>
                  <a:pt x="25" y="163"/>
                  <a:pt x="25" y="163"/>
                </a:cubicBezTo>
                <a:cubicBezTo>
                  <a:pt x="24" y="162"/>
                  <a:pt x="24" y="161"/>
                  <a:pt x="24" y="161"/>
                </a:cubicBezTo>
                <a:cubicBezTo>
                  <a:pt x="24" y="43"/>
                  <a:pt x="24" y="43"/>
                  <a:pt x="24" y="43"/>
                </a:cubicBezTo>
                <a:cubicBezTo>
                  <a:pt x="3" y="43"/>
                  <a:pt x="3" y="43"/>
                  <a:pt x="3" y="43"/>
                </a:cubicBezTo>
                <a:cubicBezTo>
                  <a:pt x="2" y="43"/>
                  <a:pt x="1" y="42"/>
                  <a:pt x="0" y="41"/>
                </a:cubicBezTo>
                <a:cubicBezTo>
                  <a:pt x="0" y="40"/>
                  <a:pt x="0" y="39"/>
                  <a:pt x="1" y="38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5" y="0"/>
                  <a:pt x="36" y="0"/>
                </a:cubicBezTo>
                <a:cubicBezTo>
                  <a:pt x="37" y="0"/>
                  <a:pt x="38" y="1"/>
                  <a:pt x="38" y="1"/>
                </a:cubicBezTo>
                <a:cubicBezTo>
                  <a:pt x="72" y="38"/>
                  <a:pt x="72" y="38"/>
                  <a:pt x="72" y="38"/>
                </a:cubicBezTo>
                <a:cubicBezTo>
                  <a:pt x="73" y="39"/>
                  <a:pt x="73" y="40"/>
                  <a:pt x="72" y="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6" name="Freeform 343">
            <a:extLst>
              <a:ext uri="{FF2B5EF4-FFF2-40B4-BE49-F238E27FC236}">
                <a16:creationId xmlns:a16="http://schemas.microsoft.com/office/drawing/2014/main" id="{2860D1DE-E6AF-45AC-98DA-7C13C670C287}"/>
              </a:ext>
            </a:extLst>
          </p:cNvPr>
          <p:cNvSpPr/>
          <p:nvPr/>
        </p:nvSpPr>
        <p:spPr bwMode="auto">
          <a:xfrm>
            <a:off x="3229996" y="4994402"/>
            <a:ext cx="390513" cy="177177"/>
          </a:xfrm>
          <a:custGeom>
            <a:avLst/>
            <a:gdLst>
              <a:gd name="T0" fmla="*/ 163 w 163"/>
              <a:gd name="T1" fmla="*/ 28 h 73"/>
              <a:gd name="T2" fmla="*/ 163 w 163"/>
              <a:gd name="T3" fmla="*/ 46 h 73"/>
              <a:gd name="T4" fmla="*/ 162 w 163"/>
              <a:gd name="T5" fmla="*/ 48 h 73"/>
              <a:gd name="T6" fmla="*/ 160 w 163"/>
              <a:gd name="T7" fmla="*/ 49 h 73"/>
              <a:gd name="T8" fmla="*/ 42 w 163"/>
              <a:gd name="T9" fmla="*/ 49 h 73"/>
              <a:gd name="T10" fmla="*/ 42 w 163"/>
              <a:gd name="T11" fmla="*/ 70 h 73"/>
              <a:gd name="T12" fmla="*/ 40 w 163"/>
              <a:gd name="T13" fmla="*/ 73 h 73"/>
              <a:gd name="T14" fmla="*/ 37 w 163"/>
              <a:gd name="T15" fmla="*/ 72 h 73"/>
              <a:gd name="T16" fmla="*/ 1 w 163"/>
              <a:gd name="T17" fmla="*/ 39 h 73"/>
              <a:gd name="T18" fmla="*/ 0 w 163"/>
              <a:gd name="T19" fmla="*/ 37 h 73"/>
              <a:gd name="T20" fmla="*/ 1 w 163"/>
              <a:gd name="T21" fmla="*/ 35 h 73"/>
              <a:gd name="T22" fmla="*/ 37 w 163"/>
              <a:gd name="T23" fmla="*/ 1 h 73"/>
              <a:gd name="T24" fmla="*/ 40 w 163"/>
              <a:gd name="T25" fmla="*/ 1 h 73"/>
              <a:gd name="T26" fmla="*/ 42 w 163"/>
              <a:gd name="T27" fmla="*/ 4 h 73"/>
              <a:gd name="T28" fmla="*/ 42 w 163"/>
              <a:gd name="T29" fmla="*/ 25 h 73"/>
              <a:gd name="T30" fmla="*/ 160 w 163"/>
              <a:gd name="T31" fmla="*/ 25 h 73"/>
              <a:gd name="T32" fmla="*/ 162 w 163"/>
              <a:gd name="T33" fmla="*/ 26 h 73"/>
              <a:gd name="T34" fmla="*/ 163 w 163"/>
              <a:gd name="T35" fmla="*/ 2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3" h="73">
                <a:moveTo>
                  <a:pt x="163" y="28"/>
                </a:moveTo>
                <a:cubicBezTo>
                  <a:pt x="163" y="46"/>
                  <a:pt x="163" y="46"/>
                  <a:pt x="163" y="46"/>
                </a:cubicBezTo>
                <a:cubicBezTo>
                  <a:pt x="163" y="47"/>
                  <a:pt x="163" y="48"/>
                  <a:pt x="162" y="48"/>
                </a:cubicBezTo>
                <a:cubicBezTo>
                  <a:pt x="162" y="49"/>
                  <a:pt x="161" y="49"/>
                  <a:pt x="160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70"/>
                  <a:pt x="42" y="70"/>
                  <a:pt x="42" y="70"/>
                </a:cubicBezTo>
                <a:cubicBezTo>
                  <a:pt x="42" y="72"/>
                  <a:pt x="42" y="72"/>
                  <a:pt x="40" y="73"/>
                </a:cubicBezTo>
                <a:cubicBezTo>
                  <a:pt x="39" y="73"/>
                  <a:pt x="38" y="73"/>
                  <a:pt x="37" y="72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39"/>
                  <a:pt x="0" y="38"/>
                  <a:pt x="0" y="37"/>
                </a:cubicBezTo>
                <a:cubicBezTo>
                  <a:pt x="0" y="36"/>
                  <a:pt x="0" y="36"/>
                  <a:pt x="1" y="35"/>
                </a:cubicBezTo>
                <a:cubicBezTo>
                  <a:pt x="37" y="1"/>
                  <a:pt x="37" y="1"/>
                  <a:pt x="37" y="1"/>
                </a:cubicBezTo>
                <a:cubicBezTo>
                  <a:pt x="38" y="1"/>
                  <a:pt x="39" y="0"/>
                  <a:pt x="40" y="1"/>
                </a:cubicBezTo>
                <a:cubicBezTo>
                  <a:pt x="42" y="1"/>
                  <a:pt x="42" y="2"/>
                  <a:pt x="42" y="4"/>
                </a:cubicBezTo>
                <a:cubicBezTo>
                  <a:pt x="42" y="25"/>
                  <a:pt x="42" y="25"/>
                  <a:pt x="42" y="25"/>
                </a:cubicBezTo>
                <a:cubicBezTo>
                  <a:pt x="160" y="25"/>
                  <a:pt x="160" y="25"/>
                  <a:pt x="160" y="25"/>
                </a:cubicBezTo>
                <a:cubicBezTo>
                  <a:pt x="161" y="25"/>
                  <a:pt x="162" y="25"/>
                  <a:pt x="162" y="26"/>
                </a:cubicBezTo>
                <a:cubicBezTo>
                  <a:pt x="163" y="26"/>
                  <a:pt x="163" y="27"/>
                  <a:pt x="163" y="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7" name="Freeform 344">
            <a:extLst>
              <a:ext uri="{FF2B5EF4-FFF2-40B4-BE49-F238E27FC236}">
                <a16:creationId xmlns:a16="http://schemas.microsoft.com/office/drawing/2014/main" id="{85F95D30-9FB3-4595-80F8-1886D56C80D0}"/>
              </a:ext>
            </a:extLst>
          </p:cNvPr>
          <p:cNvSpPr/>
          <p:nvPr/>
        </p:nvSpPr>
        <p:spPr bwMode="auto">
          <a:xfrm>
            <a:off x="3728990" y="4994402"/>
            <a:ext cx="390513" cy="177177"/>
          </a:xfrm>
          <a:custGeom>
            <a:avLst/>
            <a:gdLst>
              <a:gd name="T0" fmla="*/ 163 w 163"/>
              <a:gd name="T1" fmla="*/ 37 h 73"/>
              <a:gd name="T2" fmla="*/ 162 w 163"/>
              <a:gd name="T3" fmla="*/ 39 h 73"/>
              <a:gd name="T4" fmla="*/ 126 w 163"/>
              <a:gd name="T5" fmla="*/ 72 h 73"/>
              <a:gd name="T6" fmla="*/ 122 w 163"/>
              <a:gd name="T7" fmla="*/ 73 h 73"/>
              <a:gd name="T8" fmla="*/ 121 w 163"/>
              <a:gd name="T9" fmla="*/ 70 h 73"/>
              <a:gd name="T10" fmla="*/ 121 w 163"/>
              <a:gd name="T11" fmla="*/ 49 h 73"/>
              <a:gd name="T12" fmla="*/ 3 w 163"/>
              <a:gd name="T13" fmla="*/ 49 h 73"/>
              <a:gd name="T14" fmla="*/ 0 w 163"/>
              <a:gd name="T15" fmla="*/ 48 h 73"/>
              <a:gd name="T16" fmla="*/ 0 w 163"/>
              <a:gd name="T17" fmla="*/ 46 h 73"/>
              <a:gd name="T18" fmla="*/ 0 w 163"/>
              <a:gd name="T19" fmla="*/ 28 h 73"/>
              <a:gd name="T20" fmla="*/ 0 w 163"/>
              <a:gd name="T21" fmla="*/ 26 h 73"/>
              <a:gd name="T22" fmla="*/ 3 w 163"/>
              <a:gd name="T23" fmla="*/ 25 h 73"/>
              <a:gd name="T24" fmla="*/ 121 w 163"/>
              <a:gd name="T25" fmla="*/ 25 h 73"/>
              <a:gd name="T26" fmla="*/ 121 w 163"/>
              <a:gd name="T27" fmla="*/ 4 h 73"/>
              <a:gd name="T28" fmla="*/ 122 w 163"/>
              <a:gd name="T29" fmla="*/ 1 h 73"/>
              <a:gd name="T30" fmla="*/ 126 w 163"/>
              <a:gd name="T31" fmla="*/ 1 h 73"/>
              <a:gd name="T32" fmla="*/ 162 w 163"/>
              <a:gd name="T33" fmla="*/ 34 h 73"/>
              <a:gd name="T34" fmla="*/ 163 w 163"/>
              <a:gd name="T35" fmla="*/ 3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3" h="73">
                <a:moveTo>
                  <a:pt x="163" y="37"/>
                </a:moveTo>
                <a:cubicBezTo>
                  <a:pt x="163" y="38"/>
                  <a:pt x="163" y="38"/>
                  <a:pt x="162" y="39"/>
                </a:cubicBezTo>
                <a:cubicBezTo>
                  <a:pt x="126" y="72"/>
                  <a:pt x="126" y="72"/>
                  <a:pt x="126" y="72"/>
                </a:cubicBezTo>
                <a:cubicBezTo>
                  <a:pt x="125" y="73"/>
                  <a:pt x="124" y="73"/>
                  <a:pt x="122" y="73"/>
                </a:cubicBezTo>
                <a:cubicBezTo>
                  <a:pt x="121" y="72"/>
                  <a:pt x="121" y="71"/>
                  <a:pt x="121" y="70"/>
                </a:cubicBezTo>
                <a:cubicBezTo>
                  <a:pt x="121" y="49"/>
                  <a:pt x="121" y="49"/>
                  <a:pt x="121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2" y="49"/>
                  <a:pt x="1" y="49"/>
                  <a:pt x="0" y="48"/>
                </a:cubicBezTo>
                <a:cubicBezTo>
                  <a:pt x="0" y="48"/>
                  <a:pt x="0" y="47"/>
                  <a:pt x="0" y="4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6"/>
                  <a:pt x="0" y="26"/>
                </a:cubicBezTo>
                <a:cubicBezTo>
                  <a:pt x="1" y="25"/>
                  <a:pt x="2" y="25"/>
                  <a:pt x="3" y="25"/>
                </a:cubicBezTo>
                <a:cubicBezTo>
                  <a:pt x="121" y="25"/>
                  <a:pt x="121" y="25"/>
                  <a:pt x="121" y="25"/>
                </a:cubicBezTo>
                <a:cubicBezTo>
                  <a:pt x="121" y="4"/>
                  <a:pt x="121" y="4"/>
                  <a:pt x="121" y="4"/>
                </a:cubicBezTo>
                <a:cubicBezTo>
                  <a:pt x="121" y="2"/>
                  <a:pt x="121" y="1"/>
                  <a:pt x="122" y="1"/>
                </a:cubicBezTo>
                <a:cubicBezTo>
                  <a:pt x="124" y="0"/>
                  <a:pt x="125" y="1"/>
                  <a:pt x="126" y="1"/>
                </a:cubicBezTo>
                <a:cubicBezTo>
                  <a:pt x="162" y="34"/>
                  <a:pt x="162" y="34"/>
                  <a:pt x="162" y="34"/>
                </a:cubicBezTo>
                <a:cubicBezTo>
                  <a:pt x="163" y="35"/>
                  <a:pt x="163" y="36"/>
                  <a:pt x="163" y="3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8" name="Freeform 361">
            <a:extLst>
              <a:ext uri="{FF2B5EF4-FFF2-40B4-BE49-F238E27FC236}">
                <a16:creationId xmlns:a16="http://schemas.microsoft.com/office/drawing/2014/main" id="{73AA8F2A-4374-47E4-8DCD-007E6352F86A}"/>
              </a:ext>
            </a:extLst>
          </p:cNvPr>
          <p:cNvSpPr>
            <a:spLocks noEditPoints="1"/>
          </p:cNvSpPr>
          <p:nvPr/>
        </p:nvSpPr>
        <p:spPr bwMode="auto">
          <a:xfrm>
            <a:off x="1533054" y="4198912"/>
            <a:ext cx="462832" cy="365204"/>
          </a:xfrm>
          <a:custGeom>
            <a:avLst/>
            <a:gdLst>
              <a:gd name="T0" fmla="*/ 193 w 193"/>
              <a:gd name="T1" fmla="*/ 82 h 152"/>
              <a:gd name="T2" fmla="*/ 193 w 193"/>
              <a:gd name="T3" fmla="*/ 118 h 152"/>
              <a:gd name="T4" fmla="*/ 192 w 193"/>
              <a:gd name="T5" fmla="*/ 120 h 152"/>
              <a:gd name="T6" fmla="*/ 190 w 193"/>
              <a:gd name="T7" fmla="*/ 121 h 152"/>
              <a:gd name="T8" fmla="*/ 181 w 193"/>
              <a:gd name="T9" fmla="*/ 121 h 152"/>
              <a:gd name="T10" fmla="*/ 181 w 193"/>
              <a:gd name="T11" fmla="*/ 133 h 152"/>
              <a:gd name="T12" fmla="*/ 176 w 193"/>
              <a:gd name="T13" fmla="*/ 146 h 152"/>
              <a:gd name="T14" fmla="*/ 163 w 193"/>
              <a:gd name="T15" fmla="*/ 152 h 152"/>
              <a:gd name="T16" fmla="*/ 150 w 193"/>
              <a:gd name="T17" fmla="*/ 146 h 152"/>
              <a:gd name="T18" fmla="*/ 145 w 193"/>
              <a:gd name="T19" fmla="*/ 133 h 152"/>
              <a:gd name="T20" fmla="*/ 145 w 193"/>
              <a:gd name="T21" fmla="*/ 121 h 152"/>
              <a:gd name="T22" fmla="*/ 48 w 193"/>
              <a:gd name="T23" fmla="*/ 121 h 152"/>
              <a:gd name="T24" fmla="*/ 48 w 193"/>
              <a:gd name="T25" fmla="*/ 133 h 152"/>
              <a:gd name="T26" fmla="*/ 43 w 193"/>
              <a:gd name="T27" fmla="*/ 146 h 152"/>
              <a:gd name="T28" fmla="*/ 30 w 193"/>
              <a:gd name="T29" fmla="*/ 152 h 152"/>
              <a:gd name="T30" fmla="*/ 17 w 193"/>
              <a:gd name="T31" fmla="*/ 146 h 152"/>
              <a:gd name="T32" fmla="*/ 12 w 193"/>
              <a:gd name="T33" fmla="*/ 133 h 152"/>
              <a:gd name="T34" fmla="*/ 12 w 193"/>
              <a:gd name="T35" fmla="*/ 121 h 152"/>
              <a:gd name="T36" fmla="*/ 3 w 193"/>
              <a:gd name="T37" fmla="*/ 121 h 152"/>
              <a:gd name="T38" fmla="*/ 1 w 193"/>
              <a:gd name="T39" fmla="*/ 120 h 152"/>
              <a:gd name="T40" fmla="*/ 0 w 193"/>
              <a:gd name="T41" fmla="*/ 118 h 152"/>
              <a:gd name="T42" fmla="*/ 0 w 193"/>
              <a:gd name="T43" fmla="*/ 82 h 152"/>
              <a:gd name="T44" fmla="*/ 6 w 193"/>
              <a:gd name="T45" fmla="*/ 67 h 152"/>
              <a:gd name="T46" fmla="*/ 21 w 193"/>
              <a:gd name="T47" fmla="*/ 61 h 152"/>
              <a:gd name="T48" fmla="*/ 23 w 193"/>
              <a:gd name="T49" fmla="*/ 61 h 152"/>
              <a:gd name="T50" fmla="*/ 33 w 193"/>
              <a:gd name="T51" fmla="*/ 21 h 152"/>
              <a:gd name="T52" fmla="*/ 43 w 193"/>
              <a:gd name="T53" fmla="*/ 6 h 152"/>
              <a:gd name="T54" fmla="*/ 60 w 193"/>
              <a:gd name="T55" fmla="*/ 0 h 152"/>
              <a:gd name="T56" fmla="*/ 133 w 193"/>
              <a:gd name="T57" fmla="*/ 0 h 152"/>
              <a:gd name="T58" fmla="*/ 150 w 193"/>
              <a:gd name="T59" fmla="*/ 6 h 152"/>
              <a:gd name="T60" fmla="*/ 160 w 193"/>
              <a:gd name="T61" fmla="*/ 21 h 152"/>
              <a:gd name="T62" fmla="*/ 169 w 193"/>
              <a:gd name="T63" fmla="*/ 61 h 152"/>
              <a:gd name="T64" fmla="*/ 172 w 193"/>
              <a:gd name="T65" fmla="*/ 61 h 152"/>
              <a:gd name="T66" fmla="*/ 187 w 193"/>
              <a:gd name="T67" fmla="*/ 67 h 152"/>
              <a:gd name="T68" fmla="*/ 193 w 193"/>
              <a:gd name="T69" fmla="*/ 82 h 152"/>
              <a:gd name="T70" fmla="*/ 41 w 193"/>
              <a:gd name="T71" fmla="*/ 102 h 152"/>
              <a:gd name="T72" fmla="*/ 45 w 193"/>
              <a:gd name="T73" fmla="*/ 91 h 152"/>
              <a:gd name="T74" fmla="*/ 41 w 193"/>
              <a:gd name="T75" fmla="*/ 80 h 152"/>
              <a:gd name="T76" fmla="*/ 30 w 193"/>
              <a:gd name="T77" fmla="*/ 76 h 152"/>
              <a:gd name="T78" fmla="*/ 19 w 193"/>
              <a:gd name="T79" fmla="*/ 80 h 152"/>
              <a:gd name="T80" fmla="*/ 15 w 193"/>
              <a:gd name="T81" fmla="*/ 91 h 152"/>
              <a:gd name="T82" fmla="*/ 19 w 193"/>
              <a:gd name="T83" fmla="*/ 102 h 152"/>
              <a:gd name="T84" fmla="*/ 30 w 193"/>
              <a:gd name="T85" fmla="*/ 106 h 152"/>
              <a:gd name="T86" fmla="*/ 41 w 193"/>
              <a:gd name="T87" fmla="*/ 102 h 152"/>
              <a:gd name="T88" fmla="*/ 48 w 193"/>
              <a:gd name="T89" fmla="*/ 61 h 152"/>
              <a:gd name="T90" fmla="*/ 145 w 193"/>
              <a:gd name="T91" fmla="*/ 61 h 152"/>
              <a:gd name="T92" fmla="*/ 136 w 193"/>
              <a:gd name="T93" fmla="*/ 27 h 152"/>
              <a:gd name="T94" fmla="*/ 135 w 193"/>
              <a:gd name="T95" fmla="*/ 25 h 152"/>
              <a:gd name="T96" fmla="*/ 133 w 193"/>
              <a:gd name="T97" fmla="*/ 25 h 152"/>
              <a:gd name="T98" fmla="*/ 60 w 193"/>
              <a:gd name="T99" fmla="*/ 25 h 152"/>
              <a:gd name="T100" fmla="*/ 58 w 193"/>
              <a:gd name="T101" fmla="*/ 25 h 152"/>
              <a:gd name="T102" fmla="*/ 57 w 193"/>
              <a:gd name="T103" fmla="*/ 27 h 152"/>
              <a:gd name="T104" fmla="*/ 48 w 193"/>
              <a:gd name="T105" fmla="*/ 61 h 152"/>
              <a:gd name="T106" fmla="*/ 174 w 193"/>
              <a:gd name="T107" fmla="*/ 102 h 152"/>
              <a:gd name="T108" fmla="*/ 178 w 193"/>
              <a:gd name="T109" fmla="*/ 91 h 152"/>
              <a:gd name="T110" fmla="*/ 174 w 193"/>
              <a:gd name="T111" fmla="*/ 80 h 152"/>
              <a:gd name="T112" fmla="*/ 163 w 193"/>
              <a:gd name="T113" fmla="*/ 76 h 152"/>
              <a:gd name="T114" fmla="*/ 152 w 193"/>
              <a:gd name="T115" fmla="*/ 80 h 152"/>
              <a:gd name="T116" fmla="*/ 148 w 193"/>
              <a:gd name="T117" fmla="*/ 91 h 152"/>
              <a:gd name="T118" fmla="*/ 152 w 193"/>
              <a:gd name="T119" fmla="*/ 102 h 152"/>
              <a:gd name="T120" fmla="*/ 163 w 193"/>
              <a:gd name="T121" fmla="*/ 106 h 152"/>
              <a:gd name="T122" fmla="*/ 174 w 193"/>
              <a:gd name="T123" fmla="*/ 10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3" h="152">
                <a:moveTo>
                  <a:pt x="193" y="82"/>
                </a:moveTo>
                <a:cubicBezTo>
                  <a:pt x="193" y="118"/>
                  <a:pt x="193" y="118"/>
                  <a:pt x="193" y="118"/>
                </a:cubicBezTo>
                <a:cubicBezTo>
                  <a:pt x="193" y="119"/>
                  <a:pt x="193" y="120"/>
                  <a:pt x="192" y="120"/>
                </a:cubicBezTo>
                <a:cubicBezTo>
                  <a:pt x="192" y="121"/>
                  <a:pt x="191" y="121"/>
                  <a:pt x="190" y="121"/>
                </a:cubicBezTo>
                <a:cubicBezTo>
                  <a:pt x="181" y="121"/>
                  <a:pt x="181" y="121"/>
                  <a:pt x="181" y="121"/>
                </a:cubicBezTo>
                <a:cubicBezTo>
                  <a:pt x="181" y="133"/>
                  <a:pt x="181" y="133"/>
                  <a:pt x="181" y="133"/>
                </a:cubicBezTo>
                <a:cubicBezTo>
                  <a:pt x="181" y="138"/>
                  <a:pt x="179" y="143"/>
                  <a:pt x="176" y="146"/>
                </a:cubicBezTo>
                <a:cubicBezTo>
                  <a:pt x="172" y="150"/>
                  <a:pt x="168" y="152"/>
                  <a:pt x="163" y="152"/>
                </a:cubicBezTo>
                <a:cubicBezTo>
                  <a:pt x="158" y="152"/>
                  <a:pt x="154" y="150"/>
                  <a:pt x="150" y="146"/>
                </a:cubicBezTo>
                <a:cubicBezTo>
                  <a:pt x="147" y="143"/>
                  <a:pt x="145" y="138"/>
                  <a:pt x="145" y="133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48" y="138"/>
                  <a:pt x="46" y="143"/>
                  <a:pt x="43" y="146"/>
                </a:cubicBezTo>
                <a:cubicBezTo>
                  <a:pt x="39" y="150"/>
                  <a:pt x="35" y="152"/>
                  <a:pt x="30" y="152"/>
                </a:cubicBezTo>
                <a:cubicBezTo>
                  <a:pt x="25" y="152"/>
                  <a:pt x="21" y="150"/>
                  <a:pt x="17" y="146"/>
                </a:cubicBezTo>
                <a:cubicBezTo>
                  <a:pt x="14" y="143"/>
                  <a:pt x="12" y="138"/>
                  <a:pt x="12" y="133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3" y="121"/>
                  <a:pt x="3" y="121"/>
                  <a:pt x="3" y="121"/>
                </a:cubicBezTo>
                <a:cubicBezTo>
                  <a:pt x="2" y="121"/>
                  <a:pt x="1" y="121"/>
                  <a:pt x="1" y="120"/>
                </a:cubicBezTo>
                <a:cubicBezTo>
                  <a:pt x="0" y="120"/>
                  <a:pt x="0" y="119"/>
                  <a:pt x="0" y="118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76"/>
                  <a:pt x="2" y="71"/>
                  <a:pt x="6" y="67"/>
                </a:cubicBezTo>
                <a:cubicBezTo>
                  <a:pt x="10" y="63"/>
                  <a:pt x="15" y="61"/>
                  <a:pt x="21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33" y="21"/>
                  <a:pt x="33" y="21"/>
                  <a:pt x="33" y="21"/>
                </a:cubicBezTo>
                <a:cubicBezTo>
                  <a:pt x="35" y="15"/>
                  <a:pt x="38" y="10"/>
                  <a:pt x="43" y="6"/>
                </a:cubicBezTo>
                <a:cubicBezTo>
                  <a:pt x="48" y="2"/>
                  <a:pt x="54" y="0"/>
                  <a:pt x="60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39" y="0"/>
                  <a:pt x="145" y="2"/>
                  <a:pt x="150" y="6"/>
                </a:cubicBezTo>
                <a:cubicBezTo>
                  <a:pt x="155" y="10"/>
                  <a:pt x="158" y="15"/>
                  <a:pt x="160" y="21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72" y="61"/>
                  <a:pt x="172" y="61"/>
                  <a:pt x="172" y="61"/>
                </a:cubicBezTo>
                <a:cubicBezTo>
                  <a:pt x="178" y="61"/>
                  <a:pt x="183" y="63"/>
                  <a:pt x="187" y="67"/>
                </a:cubicBezTo>
                <a:cubicBezTo>
                  <a:pt x="191" y="71"/>
                  <a:pt x="193" y="76"/>
                  <a:pt x="193" y="82"/>
                </a:cubicBezTo>
                <a:close/>
                <a:moveTo>
                  <a:pt x="41" y="102"/>
                </a:moveTo>
                <a:cubicBezTo>
                  <a:pt x="44" y="99"/>
                  <a:pt x="45" y="95"/>
                  <a:pt x="45" y="91"/>
                </a:cubicBezTo>
                <a:cubicBezTo>
                  <a:pt x="45" y="87"/>
                  <a:pt x="44" y="83"/>
                  <a:pt x="41" y="80"/>
                </a:cubicBezTo>
                <a:cubicBezTo>
                  <a:pt x="38" y="77"/>
                  <a:pt x="34" y="76"/>
                  <a:pt x="30" y="76"/>
                </a:cubicBezTo>
                <a:cubicBezTo>
                  <a:pt x="26" y="76"/>
                  <a:pt x="22" y="77"/>
                  <a:pt x="19" y="80"/>
                </a:cubicBezTo>
                <a:cubicBezTo>
                  <a:pt x="16" y="83"/>
                  <a:pt x="15" y="87"/>
                  <a:pt x="15" y="91"/>
                </a:cubicBezTo>
                <a:cubicBezTo>
                  <a:pt x="15" y="95"/>
                  <a:pt x="16" y="99"/>
                  <a:pt x="19" y="102"/>
                </a:cubicBezTo>
                <a:cubicBezTo>
                  <a:pt x="22" y="105"/>
                  <a:pt x="26" y="106"/>
                  <a:pt x="30" y="106"/>
                </a:cubicBezTo>
                <a:cubicBezTo>
                  <a:pt x="34" y="106"/>
                  <a:pt x="38" y="105"/>
                  <a:pt x="41" y="102"/>
                </a:cubicBezTo>
                <a:close/>
                <a:moveTo>
                  <a:pt x="48" y="61"/>
                </a:moveTo>
                <a:cubicBezTo>
                  <a:pt x="145" y="61"/>
                  <a:pt x="145" y="61"/>
                  <a:pt x="145" y="61"/>
                </a:cubicBezTo>
                <a:cubicBezTo>
                  <a:pt x="136" y="27"/>
                  <a:pt x="136" y="27"/>
                  <a:pt x="136" y="27"/>
                </a:cubicBezTo>
                <a:cubicBezTo>
                  <a:pt x="136" y="27"/>
                  <a:pt x="136" y="26"/>
                  <a:pt x="135" y="25"/>
                </a:cubicBezTo>
                <a:cubicBezTo>
                  <a:pt x="134" y="25"/>
                  <a:pt x="133" y="25"/>
                  <a:pt x="133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60" y="25"/>
                  <a:pt x="59" y="25"/>
                  <a:pt x="58" y="25"/>
                </a:cubicBezTo>
                <a:cubicBezTo>
                  <a:pt x="57" y="26"/>
                  <a:pt x="57" y="27"/>
                  <a:pt x="57" y="27"/>
                </a:cubicBezTo>
                <a:lnTo>
                  <a:pt x="48" y="61"/>
                </a:lnTo>
                <a:close/>
                <a:moveTo>
                  <a:pt x="174" y="102"/>
                </a:moveTo>
                <a:cubicBezTo>
                  <a:pt x="177" y="99"/>
                  <a:pt x="178" y="95"/>
                  <a:pt x="178" y="91"/>
                </a:cubicBezTo>
                <a:cubicBezTo>
                  <a:pt x="178" y="87"/>
                  <a:pt x="177" y="83"/>
                  <a:pt x="174" y="80"/>
                </a:cubicBezTo>
                <a:cubicBezTo>
                  <a:pt x="171" y="77"/>
                  <a:pt x="167" y="76"/>
                  <a:pt x="163" y="76"/>
                </a:cubicBezTo>
                <a:cubicBezTo>
                  <a:pt x="159" y="76"/>
                  <a:pt x="155" y="77"/>
                  <a:pt x="152" y="80"/>
                </a:cubicBezTo>
                <a:cubicBezTo>
                  <a:pt x="149" y="83"/>
                  <a:pt x="148" y="87"/>
                  <a:pt x="148" y="91"/>
                </a:cubicBezTo>
                <a:cubicBezTo>
                  <a:pt x="148" y="95"/>
                  <a:pt x="149" y="99"/>
                  <a:pt x="152" y="102"/>
                </a:cubicBezTo>
                <a:cubicBezTo>
                  <a:pt x="155" y="105"/>
                  <a:pt x="159" y="106"/>
                  <a:pt x="163" y="106"/>
                </a:cubicBezTo>
                <a:cubicBezTo>
                  <a:pt x="167" y="106"/>
                  <a:pt x="171" y="105"/>
                  <a:pt x="174" y="10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29" name="Freeform 362">
            <a:extLst>
              <a:ext uri="{FF2B5EF4-FFF2-40B4-BE49-F238E27FC236}">
                <a16:creationId xmlns:a16="http://schemas.microsoft.com/office/drawing/2014/main" id="{2840A766-3064-476B-B12A-AABC9FBA31A2}"/>
              </a:ext>
            </a:extLst>
          </p:cNvPr>
          <p:cNvSpPr/>
          <p:nvPr/>
        </p:nvSpPr>
        <p:spPr bwMode="auto">
          <a:xfrm>
            <a:off x="2227302" y="4198912"/>
            <a:ext cx="347122" cy="350740"/>
          </a:xfrm>
          <a:custGeom>
            <a:avLst/>
            <a:gdLst>
              <a:gd name="T0" fmla="*/ 141 w 145"/>
              <a:gd name="T1" fmla="*/ 2 h 146"/>
              <a:gd name="T2" fmla="*/ 144 w 145"/>
              <a:gd name="T3" fmla="*/ 0 h 146"/>
              <a:gd name="T4" fmla="*/ 145 w 145"/>
              <a:gd name="T5" fmla="*/ 3 h 146"/>
              <a:gd name="T6" fmla="*/ 145 w 145"/>
              <a:gd name="T7" fmla="*/ 143 h 146"/>
              <a:gd name="T8" fmla="*/ 144 w 145"/>
              <a:gd name="T9" fmla="*/ 146 h 146"/>
              <a:gd name="T10" fmla="*/ 141 w 145"/>
              <a:gd name="T11" fmla="*/ 144 h 146"/>
              <a:gd name="T12" fmla="*/ 74 w 145"/>
              <a:gd name="T13" fmla="*/ 77 h 146"/>
              <a:gd name="T14" fmla="*/ 73 w 145"/>
              <a:gd name="T15" fmla="*/ 75 h 146"/>
              <a:gd name="T16" fmla="*/ 73 w 145"/>
              <a:gd name="T17" fmla="*/ 143 h 146"/>
              <a:gd name="T18" fmla="*/ 72 w 145"/>
              <a:gd name="T19" fmla="*/ 146 h 146"/>
              <a:gd name="T20" fmla="*/ 68 w 145"/>
              <a:gd name="T21" fmla="*/ 144 h 146"/>
              <a:gd name="T22" fmla="*/ 1 w 145"/>
              <a:gd name="T23" fmla="*/ 77 h 146"/>
              <a:gd name="T24" fmla="*/ 0 w 145"/>
              <a:gd name="T25" fmla="*/ 73 h 146"/>
              <a:gd name="T26" fmla="*/ 1 w 145"/>
              <a:gd name="T27" fmla="*/ 69 h 146"/>
              <a:gd name="T28" fmla="*/ 68 w 145"/>
              <a:gd name="T29" fmla="*/ 2 h 146"/>
              <a:gd name="T30" fmla="*/ 72 w 145"/>
              <a:gd name="T31" fmla="*/ 0 h 146"/>
              <a:gd name="T32" fmla="*/ 73 w 145"/>
              <a:gd name="T33" fmla="*/ 3 h 146"/>
              <a:gd name="T34" fmla="*/ 73 w 145"/>
              <a:gd name="T35" fmla="*/ 70 h 146"/>
              <a:gd name="T36" fmla="*/ 74 w 145"/>
              <a:gd name="T37" fmla="*/ 69 h 146"/>
              <a:gd name="T38" fmla="*/ 141 w 145"/>
              <a:gd name="T39" fmla="*/ 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5" h="146">
                <a:moveTo>
                  <a:pt x="141" y="2"/>
                </a:moveTo>
                <a:cubicBezTo>
                  <a:pt x="142" y="0"/>
                  <a:pt x="143" y="0"/>
                  <a:pt x="144" y="0"/>
                </a:cubicBezTo>
                <a:cubicBezTo>
                  <a:pt x="145" y="1"/>
                  <a:pt x="145" y="2"/>
                  <a:pt x="145" y="3"/>
                </a:cubicBezTo>
                <a:cubicBezTo>
                  <a:pt x="145" y="143"/>
                  <a:pt x="145" y="143"/>
                  <a:pt x="145" y="143"/>
                </a:cubicBezTo>
                <a:cubicBezTo>
                  <a:pt x="145" y="144"/>
                  <a:pt x="145" y="145"/>
                  <a:pt x="144" y="146"/>
                </a:cubicBezTo>
                <a:cubicBezTo>
                  <a:pt x="143" y="146"/>
                  <a:pt x="142" y="145"/>
                  <a:pt x="141" y="144"/>
                </a:cubicBezTo>
                <a:cubicBezTo>
                  <a:pt x="74" y="77"/>
                  <a:pt x="74" y="77"/>
                  <a:pt x="74" y="77"/>
                </a:cubicBezTo>
                <a:cubicBezTo>
                  <a:pt x="73" y="77"/>
                  <a:pt x="73" y="76"/>
                  <a:pt x="73" y="75"/>
                </a:cubicBezTo>
                <a:cubicBezTo>
                  <a:pt x="73" y="143"/>
                  <a:pt x="73" y="143"/>
                  <a:pt x="73" y="143"/>
                </a:cubicBezTo>
                <a:cubicBezTo>
                  <a:pt x="73" y="144"/>
                  <a:pt x="72" y="145"/>
                  <a:pt x="72" y="146"/>
                </a:cubicBezTo>
                <a:cubicBezTo>
                  <a:pt x="71" y="146"/>
                  <a:pt x="70" y="145"/>
                  <a:pt x="68" y="144"/>
                </a:cubicBezTo>
                <a:cubicBezTo>
                  <a:pt x="1" y="77"/>
                  <a:pt x="1" y="77"/>
                  <a:pt x="1" y="77"/>
                </a:cubicBezTo>
                <a:cubicBezTo>
                  <a:pt x="0" y="76"/>
                  <a:pt x="0" y="75"/>
                  <a:pt x="0" y="73"/>
                </a:cubicBezTo>
                <a:cubicBezTo>
                  <a:pt x="0" y="71"/>
                  <a:pt x="0" y="70"/>
                  <a:pt x="1" y="69"/>
                </a:cubicBezTo>
                <a:cubicBezTo>
                  <a:pt x="68" y="2"/>
                  <a:pt x="68" y="2"/>
                  <a:pt x="68" y="2"/>
                </a:cubicBezTo>
                <a:cubicBezTo>
                  <a:pt x="70" y="0"/>
                  <a:pt x="71" y="0"/>
                  <a:pt x="72" y="0"/>
                </a:cubicBezTo>
                <a:cubicBezTo>
                  <a:pt x="72" y="1"/>
                  <a:pt x="73" y="2"/>
                  <a:pt x="73" y="3"/>
                </a:cubicBezTo>
                <a:cubicBezTo>
                  <a:pt x="73" y="70"/>
                  <a:pt x="73" y="70"/>
                  <a:pt x="73" y="70"/>
                </a:cubicBezTo>
                <a:cubicBezTo>
                  <a:pt x="73" y="70"/>
                  <a:pt x="73" y="69"/>
                  <a:pt x="74" y="69"/>
                </a:cubicBezTo>
                <a:lnTo>
                  <a:pt x="141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30" name="Freeform 363">
            <a:extLst>
              <a:ext uri="{FF2B5EF4-FFF2-40B4-BE49-F238E27FC236}">
                <a16:creationId xmlns:a16="http://schemas.microsoft.com/office/drawing/2014/main" id="{3AAA05BB-E80B-45BD-BF45-72D707054A14}"/>
              </a:ext>
            </a:extLst>
          </p:cNvPr>
          <p:cNvSpPr>
            <a:spLocks noEditPoints="1"/>
          </p:cNvSpPr>
          <p:nvPr/>
        </p:nvSpPr>
        <p:spPr bwMode="auto">
          <a:xfrm>
            <a:off x="2780530" y="4198912"/>
            <a:ext cx="347122" cy="350740"/>
          </a:xfrm>
          <a:custGeom>
            <a:avLst/>
            <a:gdLst>
              <a:gd name="T0" fmla="*/ 140 w 145"/>
              <a:gd name="T1" fmla="*/ 44 h 146"/>
              <a:gd name="T2" fmla="*/ 145 w 145"/>
              <a:gd name="T3" fmla="*/ 73 h 146"/>
              <a:gd name="T4" fmla="*/ 140 w 145"/>
              <a:gd name="T5" fmla="*/ 101 h 146"/>
              <a:gd name="T6" fmla="*/ 124 w 145"/>
              <a:gd name="T7" fmla="*/ 124 h 146"/>
              <a:gd name="T8" fmla="*/ 101 w 145"/>
              <a:gd name="T9" fmla="*/ 140 h 146"/>
              <a:gd name="T10" fmla="*/ 73 w 145"/>
              <a:gd name="T11" fmla="*/ 146 h 146"/>
              <a:gd name="T12" fmla="*/ 44 w 145"/>
              <a:gd name="T13" fmla="*/ 140 h 146"/>
              <a:gd name="T14" fmla="*/ 21 w 145"/>
              <a:gd name="T15" fmla="*/ 124 h 146"/>
              <a:gd name="T16" fmla="*/ 6 w 145"/>
              <a:gd name="T17" fmla="*/ 101 h 146"/>
              <a:gd name="T18" fmla="*/ 0 w 145"/>
              <a:gd name="T19" fmla="*/ 73 h 146"/>
              <a:gd name="T20" fmla="*/ 6 w 145"/>
              <a:gd name="T21" fmla="*/ 44 h 146"/>
              <a:gd name="T22" fmla="*/ 21 w 145"/>
              <a:gd name="T23" fmla="*/ 21 h 146"/>
              <a:gd name="T24" fmla="*/ 44 w 145"/>
              <a:gd name="T25" fmla="*/ 6 h 146"/>
              <a:gd name="T26" fmla="*/ 73 w 145"/>
              <a:gd name="T27" fmla="*/ 0 h 146"/>
              <a:gd name="T28" fmla="*/ 101 w 145"/>
              <a:gd name="T29" fmla="*/ 6 h 146"/>
              <a:gd name="T30" fmla="*/ 124 w 145"/>
              <a:gd name="T31" fmla="*/ 21 h 146"/>
              <a:gd name="T32" fmla="*/ 140 w 145"/>
              <a:gd name="T33" fmla="*/ 44 h 146"/>
              <a:gd name="T34" fmla="*/ 30 w 145"/>
              <a:gd name="T35" fmla="*/ 101 h 146"/>
              <a:gd name="T36" fmla="*/ 101 w 145"/>
              <a:gd name="T37" fmla="*/ 30 h 146"/>
              <a:gd name="T38" fmla="*/ 73 w 145"/>
              <a:gd name="T39" fmla="*/ 21 h 146"/>
              <a:gd name="T40" fmla="*/ 47 w 145"/>
              <a:gd name="T41" fmla="*/ 28 h 146"/>
              <a:gd name="T42" fmla="*/ 28 w 145"/>
              <a:gd name="T43" fmla="*/ 47 h 146"/>
              <a:gd name="T44" fmla="*/ 21 w 145"/>
              <a:gd name="T45" fmla="*/ 73 h 146"/>
              <a:gd name="T46" fmla="*/ 30 w 145"/>
              <a:gd name="T47" fmla="*/ 101 h 146"/>
              <a:gd name="T48" fmla="*/ 124 w 145"/>
              <a:gd name="T49" fmla="*/ 73 h 146"/>
              <a:gd name="T50" fmla="*/ 116 w 145"/>
              <a:gd name="T51" fmla="*/ 45 h 146"/>
              <a:gd name="T52" fmla="*/ 45 w 145"/>
              <a:gd name="T53" fmla="*/ 116 h 146"/>
              <a:gd name="T54" fmla="*/ 73 w 145"/>
              <a:gd name="T55" fmla="*/ 124 h 146"/>
              <a:gd name="T56" fmla="*/ 93 w 145"/>
              <a:gd name="T57" fmla="*/ 120 h 146"/>
              <a:gd name="T58" fmla="*/ 109 w 145"/>
              <a:gd name="T59" fmla="*/ 109 h 146"/>
              <a:gd name="T60" fmla="*/ 120 w 145"/>
              <a:gd name="T61" fmla="*/ 93 h 146"/>
              <a:gd name="T62" fmla="*/ 124 w 145"/>
              <a:gd name="T63" fmla="*/ 7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5" h="146">
                <a:moveTo>
                  <a:pt x="140" y="44"/>
                </a:moveTo>
                <a:cubicBezTo>
                  <a:pt x="143" y="53"/>
                  <a:pt x="145" y="63"/>
                  <a:pt x="145" y="73"/>
                </a:cubicBezTo>
                <a:cubicBezTo>
                  <a:pt x="145" y="83"/>
                  <a:pt x="143" y="92"/>
                  <a:pt x="140" y="101"/>
                </a:cubicBezTo>
                <a:cubicBezTo>
                  <a:pt x="136" y="110"/>
                  <a:pt x="131" y="118"/>
                  <a:pt x="124" y="124"/>
                </a:cubicBezTo>
                <a:cubicBezTo>
                  <a:pt x="118" y="131"/>
                  <a:pt x="110" y="136"/>
                  <a:pt x="101" y="140"/>
                </a:cubicBezTo>
                <a:cubicBezTo>
                  <a:pt x="92" y="144"/>
                  <a:pt x="83" y="146"/>
                  <a:pt x="73" y="146"/>
                </a:cubicBezTo>
                <a:cubicBezTo>
                  <a:pt x="63" y="146"/>
                  <a:pt x="53" y="144"/>
                  <a:pt x="44" y="140"/>
                </a:cubicBezTo>
                <a:cubicBezTo>
                  <a:pt x="35" y="136"/>
                  <a:pt x="28" y="131"/>
                  <a:pt x="21" y="124"/>
                </a:cubicBezTo>
                <a:cubicBezTo>
                  <a:pt x="15" y="118"/>
                  <a:pt x="10" y="110"/>
                  <a:pt x="6" y="101"/>
                </a:cubicBezTo>
                <a:cubicBezTo>
                  <a:pt x="2" y="92"/>
                  <a:pt x="0" y="83"/>
                  <a:pt x="0" y="73"/>
                </a:cubicBezTo>
                <a:cubicBezTo>
                  <a:pt x="0" y="63"/>
                  <a:pt x="2" y="53"/>
                  <a:pt x="6" y="44"/>
                </a:cubicBezTo>
                <a:cubicBezTo>
                  <a:pt x="10" y="35"/>
                  <a:pt x="15" y="28"/>
                  <a:pt x="21" y="21"/>
                </a:cubicBezTo>
                <a:cubicBezTo>
                  <a:pt x="28" y="15"/>
                  <a:pt x="35" y="9"/>
                  <a:pt x="44" y="6"/>
                </a:cubicBezTo>
                <a:cubicBezTo>
                  <a:pt x="53" y="2"/>
                  <a:pt x="63" y="0"/>
                  <a:pt x="73" y="0"/>
                </a:cubicBezTo>
                <a:cubicBezTo>
                  <a:pt x="83" y="0"/>
                  <a:pt x="92" y="2"/>
                  <a:pt x="101" y="6"/>
                </a:cubicBezTo>
                <a:cubicBezTo>
                  <a:pt x="110" y="9"/>
                  <a:pt x="118" y="15"/>
                  <a:pt x="124" y="21"/>
                </a:cubicBezTo>
                <a:cubicBezTo>
                  <a:pt x="131" y="28"/>
                  <a:pt x="136" y="35"/>
                  <a:pt x="140" y="44"/>
                </a:cubicBezTo>
                <a:close/>
                <a:moveTo>
                  <a:pt x="30" y="101"/>
                </a:moveTo>
                <a:cubicBezTo>
                  <a:pt x="101" y="30"/>
                  <a:pt x="101" y="30"/>
                  <a:pt x="101" y="30"/>
                </a:cubicBezTo>
                <a:cubicBezTo>
                  <a:pt x="93" y="24"/>
                  <a:pt x="83" y="21"/>
                  <a:pt x="73" y="21"/>
                </a:cubicBezTo>
                <a:cubicBezTo>
                  <a:pt x="63" y="21"/>
                  <a:pt x="55" y="23"/>
                  <a:pt x="47" y="28"/>
                </a:cubicBezTo>
                <a:cubicBezTo>
                  <a:pt x="39" y="33"/>
                  <a:pt x="33" y="39"/>
                  <a:pt x="28" y="47"/>
                </a:cubicBezTo>
                <a:cubicBezTo>
                  <a:pt x="24" y="55"/>
                  <a:pt x="21" y="63"/>
                  <a:pt x="21" y="73"/>
                </a:cubicBezTo>
                <a:cubicBezTo>
                  <a:pt x="21" y="83"/>
                  <a:pt x="24" y="92"/>
                  <a:pt x="30" y="101"/>
                </a:cubicBezTo>
                <a:close/>
                <a:moveTo>
                  <a:pt x="124" y="73"/>
                </a:moveTo>
                <a:cubicBezTo>
                  <a:pt x="124" y="62"/>
                  <a:pt x="121" y="53"/>
                  <a:pt x="116" y="45"/>
                </a:cubicBezTo>
                <a:cubicBezTo>
                  <a:pt x="45" y="116"/>
                  <a:pt x="45" y="116"/>
                  <a:pt x="45" y="116"/>
                </a:cubicBezTo>
                <a:cubicBezTo>
                  <a:pt x="53" y="122"/>
                  <a:pt x="63" y="124"/>
                  <a:pt x="73" y="124"/>
                </a:cubicBezTo>
                <a:cubicBezTo>
                  <a:pt x="80" y="124"/>
                  <a:pt x="86" y="123"/>
                  <a:pt x="93" y="120"/>
                </a:cubicBezTo>
                <a:cubicBezTo>
                  <a:pt x="99" y="117"/>
                  <a:pt x="104" y="114"/>
                  <a:pt x="109" y="109"/>
                </a:cubicBezTo>
                <a:cubicBezTo>
                  <a:pt x="114" y="105"/>
                  <a:pt x="117" y="99"/>
                  <a:pt x="120" y="93"/>
                </a:cubicBezTo>
                <a:cubicBezTo>
                  <a:pt x="123" y="86"/>
                  <a:pt x="124" y="80"/>
                  <a:pt x="124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31" name="Freeform 364">
            <a:extLst>
              <a:ext uri="{FF2B5EF4-FFF2-40B4-BE49-F238E27FC236}">
                <a16:creationId xmlns:a16="http://schemas.microsoft.com/office/drawing/2014/main" id="{B969E0B9-6565-4A74-B691-82656D8DC8EB}"/>
              </a:ext>
            </a:extLst>
          </p:cNvPr>
          <p:cNvSpPr>
            <a:spLocks noEditPoints="1"/>
          </p:cNvSpPr>
          <p:nvPr/>
        </p:nvSpPr>
        <p:spPr bwMode="auto">
          <a:xfrm>
            <a:off x="3330141" y="4169986"/>
            <a:ext cx="437523" cy="408595"/>
          </a:xfrm>
          <a:custGeom>
            <a:avLst/>
            <a:gdLst>
              <a:gd name="T0" fmla="*/ 91 w 182"/>
              <a:gd name="T1" fmla="*/ 0 h 170"/>
              <a:gd name="T2" fmla="*/ 182 w 182"/>
              <a:gd name="T3" fmla="*/ 37 h 170"/>
              <a:gd name="T4" fmla="*/ 182 w 182"/>
              <a:gd name="T5" fmla="*/ 49 h 170"/>
              <a:gd name="T6" fmla="*/ 169 w 182"/>
              <a:gd name="T7" fmla="*/ 49 h 170"/>
              <a:gd name="T8" fmla="*/ 167 w 182"/>
              <a:gd name="T9" fmla="*/ 53 h 170"/>
              <a:gd name="T10" fmla="*/ 163 w 182"/>
              <a:gd name="T11" fmla="*/ 55 h 170"/>
              <a:gd name="T12" fmla="*/ 19 w 182"/>
              <a:gd name="T13" fmla="*/ 55 h 170"/>
              <a:gd name="T14" fmla="*/ 14 w 182"/>
              <a:gd name="T15" fmla="*/ 53 h 170"/>
              <a:gd name="T16" fmla="*/ 12 w 182"/>
              <a:gd name="T17" fmla="*/ 49 h 170"/>
              <a:gd name="T18" fmla="*/ 0 w 182"/>
              <a:gd name="T19" fmla="*/ 49 h 170"/>
              <a:gd name="T20" fmla="*/ 0 w 182"/>
              <a:gd name="T21" fmla="*/ 37 h 170"/>
              <a:gd name="T22" fmla="*/ 91 w 182"/>
              <a:gd name="T23" fmla="*/ 0 h 170"/>
              <a:gd name="T24" fmla="*/ 175 w 182"/>
              <a:gd name="T25" fmla="*/ 151 h 170"/>
              <a:gd name="T26" fmla="*/ 180 w 182"/>
              <a:gd name="T27" fmla="*/ 153 h 170"/>
              <a:gd name="T28" fmla="*/ 182 w 182"/>
              <a:gd name="T29" fmla="*/ 158 h 170"/>
              <a:gd name="T30" fmla="*/ 182 w 182"/>
              <a:gd name="T31" fmla="*/ 170 h 170"/>
              <a:gd name="T32" fmla="*/ 0 w 182"/>
              <a:gd name="T33" fmla="*/ 170 h 170"/>
              <a:gd name="T34" fmla="*/ 0 w 182"/>
              <a:gd name="T35" fmla="*/ 158 h 170"/>
              <a:gd name="T36" fmla="*/ 2 w 182"/>
              <a:gd name="T37" fmla="*/ 153 h 170"/>
              <a:gd name="T38" fmla="*/ 7 w 182"/>
              <a:gd name="T39" fmla="*/ 151 h 170"/>
              <a:gd name="T40" fmla="*/ 175 w 182"/>
              <a:gd name="T41" fmla="*/ 151 h 170"/>
              <a:gd name="T42" fmla="*/ 24 w 182"/>
              <a:gd name="T43" fmla="*/ 61 h 170"/>
              <a:gd name="T44" fmla="*/ 48 w 182"/>
              <a:gd name="T45" fmla="*/ 61 h 170"/>
              <a:gd name="T46" fmla="*/ 48 w 182"/>
              <a:gd name="T47" fmla="*/ 133 h 170"/>
              <a:gd name="T48" fmla="*/ 61 w 182"/>
              <a:gd name="T49" fmla="*/ 133 h 170"/>
              <a:gd name="T50" fmla="*/ 61 w 182"/>
              <a:gd name="T51" fmla="*/ 61 h 170"/>
              <a:gd name="T52" fmla="*/ 85 w 182"/>
              <a:gd name="T53" fmla="*/ 61 h 170"/>
              <a:gd name="T54" fmla="*/ 85 w 182"/>
              <a:gd name="T55" fmla="*/ 133 h 170"/>
              <a:gd name="T56" fmla="*/ 97 w 182"/>
              <a:gd name="T57" fmla="*/ 133 h 170"/>
              <a:gd name="T58" fmla="*/ 97 w 182"/>
              <a:gd name="T59" fmla="*/ 61 h 170"/>
              <a:gd name="T60" fmla="*/ 121 w 182"/>
              <a:gd name="T61" fmla="*/ 61 h 170"/>
              <a:gd name="T62" fmla="*/ 121 w 182"/>
              <a:gd name="T63" fmla="*/ 133 h 170"/>
              <a:gd name="T64" fmla="*/ 133 w 182"/>
              <a:gd name="T65" fmla="*/ 133 h 170"/>
              <a:gd name="T66" fmla="*/ 133 w 182"/>
              <a:gd name="T67" fmla="*/ 61 h 170"/>
              <a:gd name="T68" fmla="*/ 157 w 182"/>
              <a:gd name="T69" fmla="*/ 61 h 170"/>
              <a:gd name="T70" fmla="*/ 157 w 182"/>
              <a:gd name="T71" fmla="*/ 133 h 170"/>
              <a:gd name="T72" fmla="*/ 163 w 182"/>
              <a:gd name="T73" fmla="*/ 133 h 170"/>
              <a:gd name="T74" fmla="*/ 167 w 182"/>
              <a:gd name="T75" fmla="*/ 135 h 170"/>
              <a:gd name="T76" fmla="*/ 169 w 182"/>
              <a:gd name="T77" fmla="*/ 139 h 170"/>
              <a:gd name="T78" fmla="*/ 169 w 182"/>
              <a:gd name="T79" fmla="*/ 145 h 170"/>
              <a:gd name="T80" fmla="*/ 12 w 182"/>
              <a:gd name="T81" fmla="*/ 145 h 170"/>
              <a:gd name="T82" fmla="*/ 12 w 182"/>
              <a:gd name="T83" fmla="*/ 139 h 170"/>
              <a:gd name="T84" fmla="*/ 14 w 182"/>
              <a:gd name="T85" fmla="*/ 135 h 170"/>
              <a:gd name="T86" fmla="*/ 19 w 182"/>
              <a:gd name="T87" fmla="*/ 133 h 170"/>
              <a:gd name="T88" fmla="*/ 24 w 182"/>
              <a:gd name="T89" fmla="*/ 133 h 170"/>
              <a:gd name="T90" fmla="*/ 24 w 182"/>
              <a:gd name="T91" fmla="*/ 6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2" h="170">
                <a:moveTo>
                  <a:pt x="91" y="0"/>
                </a:moveTo>
                <a:cubicBezTo>
                  <a:pt x="182" y="37"/>
                  <a:pt x="182" y="37"/>
                  <a:pt x="182" y="37"/>
                </a:cubicBezTo>
                <a:cubicBezTo>
                  <a:pt x="182" y="49"/>
                  <a:pt x="182" y="49"/>
                  <a:pt x="182" y="49"/>
                </a:cubicBezTo>
                <a:cubicBezTo>
                  <a:pt x="169" y="49"/>
                  <a:pt x="169" y="49"/>
                  <a:pt x="169" y="49"/>
                </a:cubicBezTo>
                <a:cubicBezTo>
                  <a:pt x="169" y="50"/>
                  <a:pt x="169" y="52"/>
                  <a:pt x="167" y="53"/>
                </a:cubicBezTo>
                <a:cubicBezTo>
                  <a:pt x="166" y="54"/>
                  <a:pt x="165" y="55"/>
                  <a:pt x="163" y="55"/>
                </a:cubicBezTo>
                <a:cubicBezTo>
                  <a:pt x="19" y="55"/>
                  <a:pt x="19" y="55"/>
                  <a:pt x="19" y="55"/>
                </a:cubicBezTo>
                <a:cubicBezTo>
                  <a:pt x="17" y="55"/>
                  <a:pt x="15" y="54"/>
                  <a:pt x="14" y="53"/>
                </a:cubicBezTo>
                <a:cubicBezTo>
                  <a:pt x="13" y="52"/>
                  <a:pt x="12" y="50"/>
                  <a:pt x="12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37"/>
                  <a:pt x="0" y="37"/>
                  <a:pt x="0" y="37"/>
                </a:cubicBezTo>
                <a:lnTo>
                  <a:pt x="91" y="0"/>
                </a:lnTo>
                <a:close/>
                <a:moveTo>
                  <a:pt x="175" y="151"/>
                </a:moveTo>
                <a:cubicBezTo>
                  <a:pt x="177" y="151"/>
                  <a:pt x="178" y="152"/>
                  <a:pt x="180" y="153"/>
                </a:cubicBezTo>
                <a:cubicBezTo>
                  <a:pt x="181" y="154"/>
                  <a:pt x="182" y="156"/>
                  <a:pt x="182" y="158"/>
                </a:cubicBezTo>
                <a:cubicBezTo>
                  <a:pt x="182" y="170"/>
                  <a:pt x="182" y="170"/>
                  <a:pt x="182" y="170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58"/>
                  <a:pt x="0" y="158"/>
                  <a:pt x="0" y="158"/>
                </a:cubicBezTo>
                <a:cubicBezTo>
                  <a:pt x="0" y="156"/>
                  <a:pt x="1" y="154"/>
                  <a:pt x="2" y="153"/>
                </a:cubicBezTo>
                <a:cubicBezTo>
                  <a:pt x="3" y="152"/>
                  <a:pt x="5" y="151"/>
                  <a:pt x="7" y="151"/>
                </a:cubicBezTo>
                <a:lnTo>
                  <a:pt x="175" y="151"/>
                </a:lnTo>
                <a:close/>
                <a:moveTo>
                  <a:pt x="24" y="61"/>
                </a:moveTo>
                <a:cubicBezTo>
                  <a:pt x="48" y="61"/>
                  <a:pt x="48" y="61"/>
                  <a:pt x="48" y="61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61" y="61"/>
                  <a:pt x="61" y="61"/>
                  <a:pt x="61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133"/>
                  <a:pt x="85" y="133"/>
                  <a:pt x="85" y="133"/>
                </a:cubicBezTo>
                <a:cubicBezTo>
                  <a:pt x="97" y="133"/>
                  <a:pt x="97" y="133"/>
                  <a:pt x="97" y="133"/>
                </a:cubicBezTo>
                <a:cubicBezTo>
                  <a:pt x="97" y="61"/>
                  <a:pt x="97" y="61"/>
                  <a:pt x="97" y="61"/>
                </a:cubicBezTo>
                <a:cubicBezTo>
                  <a:pt x="121" y="61"/>
                  <a:pt x="121" y="61"/>
                  <a:pt x="121" y="61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33" y="133"/>
                  <a:pt x="133" y="133"/>
                  <a:pt x="133" y="133"/>
                </a:cubicBezTo>
                <a:cubicBezTo>
                  <a:pt x="133" y="61"/>
                  <a:pt x="133" y="61"/>
                  <a:pt x="133" y="61"/>
                </a:cubicBezTo>
                <a:cubicBezTo>
                  <a:pt x="157" y="61"/>
                  <a:pt x="157" y="61"/>
                  <a:pt x="157" y="61"/>
                </a:cubicBezTo>
                <a:cubicBezTo>
                  <a:pt x="157" y="133"/>
                  <a:pt x="157" y="133"/>
                  <a:pt x="157" y="133"/>
                </a:cubicBezTo>
                <a:cubicBezTo>
                  <a:pt x="163" y="133"/>
                  <a:pt x="163" y="133"/>
                  <a:pt x="163" y="133"/>
                </a:cubicBezTo>
                <a:cubicBezTo>
                  <a:pt x="165" y="133"/>
                  <a:pt x="166" y="134"/>
                  <a:pt x="167" y="135"/>
                </a:cubicBezTo>
                <a:cubicBezTo>
                  <a:pt x="169" y="136"/>
                  <a:pt x="169" y="138"/>
                  <a:pt x="169" y="139"/>
                </a:cubicBezTo>
                <a:cubicBezTo>
                  <a:pt x="169" y="145"/>
                  <a:pt x="169" y="145"/>
                  <a:pt x="169" y="145"/>
                </a:cubicBezTo>
                <a:cubicBezTo>
                  <a:pt x="12" y="145"/>
                  <a:pt x="12" y="145"/>
                  <a:pt x="12" y="145"/>
                </a:cubicBezTo>
                <a:cubicBezTo>
                  <a:pt x="12" y="139"/>
                  <a:pt x="12" y="139"/>
                  <a:pt x="12" y="139"/>
                </a:cubicBezTo>
                <a:cubicBezTo>
                  <a:pt x="12" y="138"/>
                  <a:pt x="13" y="136"/>
                  <a:pt x="14" y="135"/>
                </a:cubicBezTo>
                <a:cubicBezTo>
                  <a:pt x="15" y="134"/>
                  <a:pt x="17" y="133"/>
                  <a:pt x="19" y="133"/>
                </a:cubicBezTo>
                <a:cubicBezTo>
                  <a:pt x="24" y="133"/>
                  <a:pt x="24" y="133"/>
                  <a:pt x="24" y="133"/>
                </a:cubicBezTo>
                <a:lnTo>
                  <a:pt x="24" y="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32" name="Freeform 365">
            <a:extLst>
              <a:ext uri="{FF2B5EF4-FFF2-40B4-BE49-F238E27FC236}">
                <a16:creationId xmlns:a16="http://schemas.microsoft.com/office/drawing/2014/main" id="{1B020AFA-E16D-445C-8160-3DFDB05E7ED9}"/>
              </a:ext>
            </a:extLst>
          </p:cNvPr>
          <p:cNvSpPr>
            <a:spLocks noEditPoints="1"/>
          </p:cNvSpPr>
          <p:nvPr/>
        </p:nvSpPr>
        <p:spPr bwMode="auto">
          <a:xfrm>
            <a:off x="3999077" y="4198912"/>
            <a:ext cx="462832" cy="350740"/>
          </a:xfrm>
          <a:custGeom>
            <a:avLst/>
            <a:gdLst>
              <a:gd name="T0" fmla="*/ 128 w 128"/>
              <a:gd name="T1" fmla="*/ 88 h 97"/>
              <a:gd name="T2" fmla="*/ 128 w 128"/>
              <a:gd name="T3" fmla="*/ 97 h 97"/>
              <a:gd name="T4" fmla="*/ 0 w 128"/>
              <a:gd name="T5" fmla="*/ 97 h 97"/>
              <a:gd name="T6" fmla="*/ 0 w 128"/>
              <a:gd name="T7" fmla="*/ 0 h 97"/>
              <a:gd name="T8" fmla="*/ 8 w 128"/>
              <a:gd name="T9" fmla="*/ 0 h 97"/>
              <a:gd name="T10" fmla="*/ 8 w 128"/>
              <a:gd name="T11" fmla="*/ 88 h 97"/>
              <a:gd name="T12" fmla="*/ 128 w 128"/>
              <a:gd name="T13" fmla="*/ 88 h 97"/>
              <a:gd name="T14" fmla="*/ 40 w 128"/>
              <a:gd name="T15" fmla="*/ 48 h 97"/>
              <a:gd name="T16" fmla="*/ 40 w 128"/>
              <a:gd name="T17" fmla="*/ 80 h 97"/>
              <a:gd name="T18" fmla="*/ 24 w 128"/>
              <a:gd name="T19" fmla="*/ 80 h 97"/>
              <a:gd name="T20" fmla="*/ 24 w 128"/>
              <a:gd name="T21" fmla="*/ 48 h 97"/>
              <a:gd name="T22" fmla="*/ 40 w 128"/>
              <a:gd name="T23" fmla="*/ 48 h 97"/>
              <a:gd name="T24" fmla="*/ 64 w 128"/>
              <a:gd name="T25" fmla="*/ 16 h 97"/>
              <a:gd name="T26" fmla="*/ 64 w 128"/>
              <a:gd name="T27" fmla="*/ 80 h 97"/>
              <a:gd name="T28" fmla="*/ 48 w 128"/>
              <a:gd name="T29" fmla="*/ 80 h 97"/>
              <a:gd name="T30" fmla="*/ 48 w 128"/>
              <a:gd name="T31" fmla="*/ 16 h 97"/>
              <a:gd name="T32" fmla="*/ 64 w 128"/>
              <a:gd name="T33" fmla="*/ 16 h 97"/>
              <a:gd name="T34" fmla="*/ 88 w 128"/>
              <a:gd name="T35" fmla="*/ 32 h 97"/>
              <a:gd name="T36" fmla="*/ 88 w 128"/>
              <a:gd name="T37" fmla="*/ 80 h 97"/>
              <a:gd name="T38" fmla="*/ 72 w 128"/>
              <a:gd name="T39" fmla="*/ 80 h 97"/>
              <a:gd name="T40" fmla="*/ 72 w 128"/>
              <a:gd name="T41" fmla="*/ 32 h 97"/>
              <a:gd name="T42" fmla="*/ 88 w 128"/>
              <a:gd name="T43" fmla="*/ 32 h 97"/>
              <a:gd name="T44" fmla="*/ 112 w 128"/>
              <a:gd name="T45" fmla="*/ 8 h 97"/>
              <a:gd name="T46" fmla="*/ 112 w 128"/>
              <a:gd name="T47" fmla="*/ 80 h 97"/>
              <a:gd name="T48" fmla="*/ 97 w 128"/>
              <a:gd name="T49" fmla="*/ 80 h 97"/>
              <a:gd name="T50" fmla="*/ 97 w 128"/>
              <a:gd name="T51" fmla="*/ 8 h 97"/>
              <a:gd name="T52" fmla="*/ 112 w 128"/>
              <a:gd name="T53" fmla="*/ 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8" h="97">
                <a:moveTo>
                  <a:pt x="128" y="88"/>
                </a:moveTo>
                <a:lnTo>
                  <a:pt x="128" y="97"/>
                </a:lnTo>
                <a:lnTo>
                  <a:pt x="0" y="97"/>
                </a:lnTo>
                <a:lnTo>
                  <a:pt x="0" y="0"/>
                </a:lnTo>
                <a:lnTo>
                  <a:pt x="8" y="0"/>
                </a:lnTo>
                <a:lnTo>
                  <a:pt x="8" y="88"/>
                </a:lnTo>
                <a:lnTo>
                  <a:pt x="128" y="88"/>
                </a:lnTo>
                <a:close/>
                <a:moveTo>
                  <a:pt x="40" y="48"/>
                </a:moveTo>
                <a:lnTo>
                  <a:pt x="40" y="80"/>
                </a:lnTo>
                <a:lnTo>
                  <a:pt x="24" y="80"/>
                </a:lnTo>
                <a:lnTo>
                  <a:pt x="24" y="48"/>
                </a:lnTo>
                <a:lnTo>
                  <a:pt x="40" y="48"/>
                </a:lnTo>
                <a:close/>
                <a:moveTo>
                  <a:pt x="64" y="16"/>
                </a:moveTo>
                <a:lnTo>
                  <a:pt x="64" y="80"/>
                </a:lnTo>
                <a:lnTo>
                  <a:pt x="48" y="80"/>
                </a:lnTo>
                <a:lnTo>
                  <a:pt x="48" y="16"/>
                </a:lnTo>
                <a:lnTo>
                  <a:pt x="64" y="16"/>
                </a:lnTo>
                <a:close/>
                <a:moveTo>
                  <a:pt x="88" y="32"/>
                </a:moveTo>
                <a:lnTo>
                  <a:pt x="88" y="80"/>
                </a:lnTo>
                <a:lnTo>
                  <a:pt x="72" y="80"/>
                </a:lnTo>
                <a:lnTo>
                  <a:pt x="72" y="32"/>
                </a:lnTo>
                <a:lnTo>
                  <a:pt x="88" y="32"/>
                </a:lnTo>
                <a:close/>
                <a:moveTo>
                  <a:pt x="112" y="8"/>
                </a:moveTo>
                <a:lnTo>
                  <a:pt x="112" y="80"/>
                </a:lnTo>
                <a:lnTo>
                  <a:pt x="97" y="80"/>
                </a:lnTo>
                <a:lnTo>
                  <a:pt x="97" y="8"/>
                </a:lnTo>
                <a:lnTo>
                  <a:pt x="112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33" name="Freeform 366">
            <a:extLst>
              <a:ext uri="{FF2B5EF4-FFF2-40B4-BE49-F238E27FC236}">
                <a16:creationId xmlns:a16="http://schemas.microsoft.com/office/drawing/2014/main" id="{0A3F74A2-63D5-40CF-ACFC-BE2D11956CA2}"/>
              </a:ext>
            </a:extLst>
          </p:cNvPr>
          <p:cNvSpPr>
            <a:spLocks noEditPoints="1"/>
          </p:cNvSpPr>
          <p:nvPr/>
        </p:nvSpPr>
        <p:spPr bwMode="auto">
          <a:xfrm>
            <a:off x="699844" y="2806805"/>
            <a:ext cx="462832" cy="350740"/>
          </a:xfrm>
          <a:custGeom>
            <a:avLst/>
            <a:gdLst>
              <a:gd name="T0" fmla="*/ 128 w 128"/>
              <a:gd name="T1" fmla="*/ 88 h 97"/>
              <a:gd name="T2" fmla="*/ 128 w 128"/>
              <a:gd name="T3" fmla="*/ 97 h 97"/>
              <a:gd name="T4" fmla="*/ 0 w 128"/>
              <a:gd name="T5" fmla="*/ 97 h 97"/>
              <a:gd name="T6" fmla="*/ 0 w 128"/>
              <a:gd name="T7" fmla="*/ 0 h 97"/>
              <a:gd name="T8" fmla="*/ 8 w 128"/>
              <a:gd name="T9" fmla="*/ 0 h 97"/>
              <a:gd name="T10" fmla="*/ 8 w 128"/>
              <a:gd name="T11" fmla="*/ 88 h 97"/>
              <a:gd name="T12" fmla="*/ 128 w 128"/>
              <a:gd name="T13" fmla="*/ 88 h 97"/>
              <a:gd name="T14" fmla="*/ 40 w 128"/>
              <a:gd name="T15" fmla="*/ 48 h 97"/>
              <a:gd name="T16" fmla="*/ 40 w 128"/>
              <a:gd name="T17" fmla="*/ 80 h 97"/>
              <a:gd name="T18" fmla="*/ 24 w 128"/>
              <a:gd name="T19" fmla="*/ 80 h 97"/>
              <a:gd name="T20" fmla="*/ 24 w 128"/>
              <a:gd name="T21" fmla="*/ 48 h 97"/>
              <a:gd name="T22" fmla="*/ 40 w 128"/>
              <a:gd name="T23" fmla="*/ 48 h 97"/>
              <a:gd name="T24" fmla="*/ 64 w 128"/>
              <a:gd name="T25" fmla="*/ 16 h 97"/>
              <a:gd name="T26" fmla="*/ 64 w 128"/>
              <a:gd name="T27" fmla="*/ 80 h 97"/>
              <a:gd name="T28" fmla="*/ 48 w 128"/>
              <a:gd name="T29" fmla="*/ 80 h 97"/>
              <a:gd name="T30" fmla="*/ 48 w 128"/>
              <a:gd name="T31" fmla="*/ 16 h 97"/>
              <a:gd name="T32" fmla="*/ 64 w 128"/>
              <a:gd name="T33" fmla="*/ 16 h 97"/>
              <a:gd name="T34" fmla="*/ 88 w 128"/>
              <a:gd name="T35" fmla="*/ 32 h 97"/>
              <a:gd name="T36" fmla="*/ 88 w 128"/>
              <a:gd name="T37" fmla="*/ 80 h 97"/>
              <a:gd name="T38" fmla="*/ 72 w 128"/>
              <a:gd name="T39" fmla="*/ 80 h 97"/>
              <a:gd name="T40" fmla="*/ 72 w 128"/>
              <a:gd name="T41" fmla="*/ 32 h 97"/>
              <a:gd name="T42" fmla="*/ 88 w 128"/>
              <a:gd name="T43" fmla="*/ 32 h 97"/>
              <a:gd name="T44" fmla="*/ 112 w 128"/>
              <a:gd name="T45" fmla="*/ 8 h 97"/>
              <a:gd name="T46" fmla="*/ 112 w 128"/>
              <a:gd name="T47" fmla="*/ 80 h 97"/>
              <a:gd name="T48" fmla="*/ 96 w 128"/>
              <a:gd name="T49" fmla="*/ 80 h 97"/>
              <a:gd name="T50" fmla="*/ 96 w 128"/>
              <a:gd name="T51" fmla="*/ 8 h 97"/>
              <a:gd name="T52" fmla="*/ 112 w 128"/>
              <a:gd name="T53" fmla="*/ 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8" h="97">
                <a:moveTo>
                  <a:pt x="128" y="88"/>
                </a:moveTo>
                <a:lnTo>
                  <a:pt x="128" y="97"/>
                </a:lnTo>
                <a:lnTo>
                  <a:pt x="0" y="97"/>
                </a:lnTo>
                <a:lnTo>
                  <a:pt x="0" y="0"/>
                </a:lnTo>
                <a:lnTo>
                  <a:pt x="8" y="0"/>
                </a:lnTo>
                <a:lnTo>
                  <a:pt x="8" y="88"/>
                </a:lnTo>
                <a:lnTo>
                  <a:pt x="128" y="88"/>
                </a:lnTo>
                <a:close/>
                <a:moveTo>
                  <a:pt x="40" y="48"/>
                </a:moveTo>
                <a:lnTo>
                  <a:pt x="40" y="80"/>
                </a:lnTo>
                <a:lnTo>
                  <a:pt x="24" y="80"/>
                </a:lnTo>
                <a:lnTo>
                  <a:pt x="24" y="48"/>
                </a:lnTo>
                <a:lnTo>
                  <a:pt x="40" y="48"/>
                </a:lnTo>
                <a:close/>
                <a:moveTo>
                  <a:pt x="64" y="16"/>
                </a:moveTo>
                <a:lnTo>
                  <a:pt x="64" y="80"/>
                </a:lnTo>
                <a:lnTo>
                  <a:pt x="48" y="80"/>
                </a:lnTo>
                <a:lnTo>
                  <a:pt x="48" y="16"/>
                </a:lnTo>
                <a:lnTo>
                  <a:pt x="64" y="16"/>
                </a:lnTo>
                <a:close/>
                <a:moveTo>
                  <a:pt x="88" y="32"/>
                </a:moveTo>
                <a:lnTo>
                  <a:pt x="88" y="80"/>
                </a:lnTo>
                <a:lnTo>
                  <a:pt x="72" y="80"/>
                </a:lnTo>
                <a:lnTo>
                  <a:pt x="72" y="32"/>
                </a:lnTo>
                <a:lnTo>
                  <a:pt x="88" y="32"/>
                </a:lnTo>
                <a:close/>
                <a:moveTo>
                  <a:pt x="112" y="8"/>
                </a:moveTo>
                <a:lnTo>
                  <a:pt x="112" y="80"/>
                </a:lnTo>
                <a:lnTo>
                  <a:pt x="96" y="80"/>
                </a:lnTo>
                <a:lnTo>
                  <a:pt x="96" y="8"/>
                </a:lnTo>
                <a:lnTo>
                  <a:pt x="112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34" name="Freeform 367">
            <a:extLst>
              <a:ext uri="{FF2B5EF4-FFF2-40B4-BE49-F238E27FC236}">
                <a16:creationId xmlns:a16="http://schemas.microsoft.com/office/drawing/2014/main" id="{AAB95047-2EC0-4312-8AC6-1B9C66D10060}"/>
              </a:ext>
            </a:extLst>
          </p:cNvPr>
          <p:cNvSpPr>
            <a:spLocks noEditPoints="1"/>
          </p:cNvSpPr>
          <p:nvPr/>
        </p:nvSpPr>
        <p:spPr bwMode="auto">
          <a:xfrm>
            <a:off x="3237938" y="3502790"/>
            <a:ext cx="404977" cy="318198"/>
          </a:xfrm>
          <a:custGeom>
            <a:avLst/>
            <a:gdLst>
              <a:gd name="T0" fmla="*/ 0 w 112"/>
              <a:gd name="T1" fmla="*/ 88 h 88"/>
              <a:gd name="T2" fmla="*/ 4 w 112"/>
              <a:gd name="T3" fmla="*/ 0 h 88"/>
              <a:gd name="T4" fmla="*/ 8 w 112"/>
              <a:gd name="T5" fmla="*/ 88 h 88"/>
              <a:gd name="T6" fmla="*/ 6 w 112"/>
              <a:gd name="T7" fmla="*/ 0 h 88"/>
              <a:gd name="T8" fmla="*/ 8 w 112"/>
              <a:gd name="T9" fmla="*/ 88 h 88"/>
              <a:gd name="T10" fmla="*/ 12 w 112"/>
              <a:gd name="T11" fmla="*/ 88 h 88"/>
              <a:gd name="T12" fmla="*/ 14 w 112"/>
              <a:gd name="T13" fmla="*/ 0 h 88"/>
              <a:gd name="T14" fmla="*/ 24 w 112"/>
              <a:gd name="T15" fmla="*/ 88 h 88"/>
              <a:gd name="T16" fmla="*/ 22 w 112"/>
              <a:gd name="T17" fmla="*/ 0 h 88"/>
              <a:gd name="T18" fmla="*/ 24 w 112"/>
              <a:gd name="T19" fmla="*/ 88 h 88"/>
              <a:gd name="T20" fmla="*/ 30 w 112"/>
              <a:gd name="T21" fmla="*/ 88 h 88"/>
              <a:gd name="T22" fmla="*/ 34 w 112"/>
              <a:gd name="T23" fmla="*/ 0 h 88"/>
              <a:gd name="T24" fmla="*/ 41 w 112"/>
              <a:gd name="T25" fmla="*/ 88 h 88"/>
              <a:gd name="T26" fmla="*/ 40 w 112"/>
              <a:gd name="T27" fmla="*/ 0 h 88"/>
              <a:gd name="T28" fmla="*/ 41 w 112"/>
              <a:gd name="T29" fmla="*/ 88 h 88"/>
              <a:gd name="T30" fmla="*/ 43 w 112"/>
              <a:gd name="T31" fmla="*/ 88 h 88"/>
              <a:gd name="T32" fmla="*/ 45 w 112"/>
              <a:gd name="T33" fmla="*/ 0 h 88"/>
              <a:gd name="T34" fmla="*/ 49 w 112"/>
              <a:gd name="T35" fmla="*/ 88 h 88"/>
              <a:gd name="T36" fmla="*/ 47 w 112"/>
              <a:gd name="T37" fmla="*/ 0 h 88"/>
              <a:gd name="T38" fmla="*/ 49 w 112"/>
              <a:gd name="T39" fmla="*/ 88 h 88"/>
              <a:gd name="T40" fmla="*/ 55 w 112"/>
              <a:gd name="T41" fmla="*/ 88 h 88"/>
              <a:gd name="T42" fmla="*/ 59 w 112"/>
              <a:gd name="T43" fmla="*/ 0 h 88"/>
              <a:gd name="T44" fmla="*/ 69 w 112"/>
              <a:gd name="T45" fmla="*/ 88 h 88"/>
              <a:gd name="T46" fmla="*/ 65 w 112"/>
              <a:gd name="T47" fmla="*/ 0 h 88"/>
              <a:gd name="T48" fmla="*/ 69 w 112"/>
              <a:gd name="T49" fmla="*/ 88 h 88"/>
              <a:gd name="T50" fmla="*/ 73 w 112"/>
              <a:gd name="T51" fmla="*/ 88 h 88"/>
              <a:gd name="T52" fmla="*/ 77 w 112"/>
              <a:gd name="T53" fmla="*/ 0 h 88"/>
              <a:gd name="T54" fmla="*/ 85 w 112"/>
              <a:gd name="T55" fmla="*/ 88 h 88"/>
              <a:gd name="T56" fmla="*/ 81 w 112"/>
              <a:gd name="T57" fmla="*/ 0 h 88"/>
              <a:gd name="T58" fmla="*/ 85 w 112"/>
              <a:gd name="T59" fmla="*/ 88 h 88"/>
              <a:gd name="T60" fmla="*/ 87 w 112"/>
              <a:gd name="T61" fmla="*/ 88 h 88"/>
              <a:gd name="T62" fmla="*/ 91 w 112"/>
              <a:gd name="T63" fmla="*/ 0 h 88"/>
              <a:gd name="T64" fmla="*/ 103 w 112"/>
              <a:gd name="T65" fmla="*/ 88 h 88"/>
              <a:gd name="T66" fmla="*/ 97 w 112"/>
              <a:gd name="T67" fmla="*/ 0 h 88"/>
              <a:gd name="T68" fmla="*/ 103 w 112"/>
              <a:gd name="T69" fmla="*/ 88 h 88"/>
              <a:gd name="T70" fmla="*/ 105 w 112"/>
              <a:gd name="T71" fmla="*/ 88 h 88"/>
              <a:gd name="T72" fmla="*/ 107 w 112"/>
              <a:gd name="T73" fmla="*/ 0 h 88"/>
              <a:gd name="T74" fmla="*/ 112 w 112"/>
              <a:gd name="T75" fmla="*/ 88 h 88"/>
              <a:gd name="T76" fmla="*/ 109 w 112"/>
              <a:gd name="T77" fmla="*/ 0 h 88"/>
              <a:gd name="T78" fmla="*/ 112 w 112"/>
              <a:gd name="T79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2" h="88">
                <a:moveTo>
                  <a:pt x="4" y="88"/>
                </a:moveTo>
                <a:lnTo>
                  <a:pt x="0" y="88"/>
                </a:lnTo>
                <a:lnTo>
                  <a:pt x="0" y="0"/>
                </a:lnTo>
                <a:lnTo>
                  <a:pt x="4" y="0"/>
                </a:lnTo>
                <a:lnTo>
                  <a:pt x="4" y="88"/>
                </a:lnTo>
                <a:close/>
                <a:moveTo>
                  <a:pt x="8" y="88"/>
                </a:moveTo>
                <a:lnTo>
                  <a:pt x="6" y="88"/>
                </a:lnTo>
                <a:lnTo>
                  <a:pt x="6" y="0"/>
                </a:lnTo>
                <a:lnTo>
                  <a:pt x="8" y="0"/>
                </a:lnTo>
                <a:lnTo>
                  <a:pt x="8" y="88"/>
                </a:lnTo>
                <a:close/>
                <a:moveTo>
                  <a:pt x="14" y="88"/>
                </a:moveTo>
                <a:lnTo>
                  <a:pt x="12" y="88"/>
                </a:lnTo>
                <a:lnTo>
                  <a:pt x="12" y="0"/>
                </a:lnTo>
                <a:lnTo>
                  <a:pt x="14" y="0"/>
                </a:lnTo>
                <a:lnTo>
                  <a:pt x="14" y="88"/>
                </a:lnTo>
                <a:close/>
                <a:moveTo>
                  <a:pt x="24" y="88"/>
                </a:moveTo>
                <a:lnTo>
                  <a:pt x="22" y="88"/>
                </a:lnTo>
                <a:lnTo>
                  <a:pt x="22" y="0"/>
                </a:lnTo>
                <a:lnTo>
                  <a:pt x="24" y="0"/>
                </a:lnTo>
                <a:lnTo>
                  <a:pt x="24" y="88"/>
                </a:lnTo>
                <a:close/>
                <a:moveTo>
                  <a:pt x="34" y="88"/>
                </a:moveTo>
                <a:lnTo>
                  <a:pt x="30" y="88"/>
                </a:lnTo>
                <a:lnTo>
                  <a:pt x="30" y="0"/>
                </a:lnTo>
                <a:lnTo>
                  <a:pt x="34" y="0"/>
                </a:lnTo>
                <a:lnTo>
                  <a:pt x="34" y="88"/>
                </a:lnTo>
                <a:close/>
                <a:moveTo>
                  <a:pt x="41" y="88"/>
                </a:moveTo>
                <a:lnTo>
                  <a:pt x="40" y="88"/>
                </a:lnTo>
                <a:lnTo>
                  <a:pt x="40" y="0"/>
                </a:lnTo>
                <a:lnTo>
                  <a:pt x="41" y="0"/>
                </a:lnTo>
                <a:lnTo>
                  <a:pt x="41" y="88"/>
                </a:lnTo>
                <a:close/>
                <a:moveTo>
                  <a:pt x="45" y="88"/>
                </a:moveTo>
                <a:lnTo>
                  <a:pt x="43" y="88"/>
                </a:lnTo>
                <a:lnTo>
                  <a:pt x="43" y="0"/>
                </a:lnTo>
                <a:lnTo>
                  <a:pt x="45" y="0"/>
                </a:lnTo>
                <a:lnTo>
                  <a:pt x="45" y="88"/>
                </a:lnTo>
                <a:close/>
                <a:moveTo>
                  <a:pt x="49" y="88"/>
                </a:moveTo>
                <a:lnTo>
                  <a:pt x="47" y="88"/>
                </a:lnTo>
                <a:lnTo>
                  <a:pt x="47" y="0"/>
                </a:lnTo>
                <a:lnTo>
                  <a:pt x="49" y="0"/>
                </a:lnTo>
                <a:lnTo>
                  <a:pt x="49" y="88"/>
                </a:lnTo>
                <a:close/>
                <a:moveTo>
                  <a:pt x="59" y="88"/>
                </a:moveTo>
                <a:lnTo>
                  <a:pt x="55" y="88"/>
                </a:lnTo>
                <a:lnTo>
                  <a:pt x="55" y="0"/>
                </a:lnTo>
                <a:lnTo>
                  <a:pt x="59" y="0"/>
                </a:lnTo>
                <a:lnTo>
                  <a:pt x="59" y="88"/>
                </a:lnTo>
                <a:close/>
                <a:moveTo>
                  <a:pt x="69" y="88"/>
                </a:moveTo>
                <a:lnTo>
                  <a:pt x="65" y="88"/>
                </a:lnTo>
                <a:lnTo>
                  <a:pt x="65" y="0"/>
                </a:lnTo>
                <a:lnTo>
                  <a:pt x="69" y="0"/>
                </a:lnTo>
                <a:lnTo>
                  <a:pt x="69" y="88"/>
                </a:lnTo>
                <a:close/>
                <a:moveTo>
                  <a:pt x="77" y="88"/>
                </a:moveTo>
                <a:lnTo>
                  <a:pt x="73" y="88"/>
                </a:lnTo>
                <a:lnTo>
                  <a:pt x="73" y="0"/>
                </a:lnTo>
                <a:lnTo>
                  <a:pt x="77" y="0"/>
                </a:lnTo>
                <a:lnTo>
                  <a:pt x="77" y="88"/>
                </a:lnTo>
                <a:close/>
                <a:moveTo>
                  <a:pt x="85" y="88"/>
                </a:moveTo>
                <a:lnTo>
                  <a:pt x="81" y="88"/>
                </a:lnTo>
                <a:lnTo>
                  <a:pt x="81" y="0"/>
                </a:lnTo>
                <a:lnTo>
                  <a:pt x="85" y="0"/>
                </a:lnTo>
                <a:lnTo>
                  <a:pt x="85" y="88"/>
                </a:lnTo>
                <a:close/>
                <a:moveTo>
                  <a:pt x="91" y="88"/>
                </a:moveTo>
                <a:lnTo>
                  <a:pt x="87" y="88"/>
                </a:lnTo>
                <a:lnTo>
                  <a:pt x="87" y="0"/>
                </a:lnTo>
                <a:lnTo>
                  <a:pt x="91" y="0"/>
                </a:lnTo>
                <a:lnTo>
                  <a:pt x="91" y="88"/>
                </a:lnTo>
                <a:close/>
                <a:moveTo>
                  <a:pt x="103" y="88"/>
                </a:moveTo>
                <a:lnTo>
                  <a:pt x="97" y="88"/>
                </a:lnTo>
                <a:lnTo>
                  <a:pt x="97" y="0"/>
                </a:lnTo>
                <a:lnTo>
                  <a:pt x="103" y="0"/>
                </a:lnTo>
                <a:lnTo>
                  <a:pt x="103" y="88"/>
                </a:lnTo>
                <a:close/>
                <a:moveTo>
                  <a:pt x="107" y="88"/>
                </a:moveTo>
                <a:lnTo>
                  <a:pt x="105" y="88"/>
                </a:lnTo>
                <a:lnTo>
                  <a:pt x="105" y="0"/>
                </a:lnTo>
                <a:lnTo>
                  <a:pt x="107" y="0"/>
                </a:lnTo>
                <a:lnTo>
                  <a:pt x="107" y="88"/>
                </a:lnTo>
                <a:close/>
                <a:moveTo>
                  <a:pt x="112" y="88"/>
                </a:moveTo>
                <a:lnTo>
                  <a:pt x="109" y="88"/>
                </a:lnTo>
                <a:lnTo>
                  <a:pt x="109" y="0"/>
                </a:lnTo>
                <a:lnTo>
                  <a:pt x="112" y="0"/>
                </a:lnTo>
                <a:lnTo>
                  <a:pt x="112" y="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35" name="Freeform 368">
            <a:extLst>
              <a:ext uri="{FF2B5EF4-FFF2-40B4-BE49-F238E27FC236}">
                <a16:creationId xmlns:a16="http://schemas.microsoft.com/office/drawing/2014/main" id="{ADF0BA8F-185D-468C-86B6-638CCC654366}"/>
              </a:ext>
            </a:extLst>
          </p:cNvPr>
          <p:cNvSpPr>
            <a:spLocks noEditPoints="1"/>
          </p:cNvSpPr>
          <p:nvPr/>
        </p:nvSpPr>
        <p:spPr bwMode="auto">
          <a:xfrm>
            <a:off x="8160230" y="3532734"/>
            <a:ext cx="347122" cy="289269"/>
          </a:xfrm>
          <a:custGeom>
            <a:avLst/>
            <a:gdLst>
              <a:gd name="T0" fmla="*/ 145 w 145"/>
              <a:gd name="T1" fmla="*/ 6 h 121"/>
              <a:gd name="T2" fmla="*/ 145 w 145"/>
              <a:gd name="T3" fmla="*/ 19 h 121"/>
              <a:gd name="T4" fmla="*/ 144 w 145"/>
              <a:gd name="T5" fmla="*/ 23 h 121"/>
              <a:gd name="T6" fmla="*/ 139 w 145"/>
              <a:gd name="T7" fmla="*/ 25 h 121"/>
              <a:gd name="T8" fmla="*/ 6 w 145"/>
              <a:gd name="T9" fmla="*/ 25 h 121"/>
              <a:gd name="T10" fmla="*/ 2 w 145"/>
              <a:gd name="T11" fmla="*/ 23 h 121"/>
              <a:gd name="T12" fmla="*/ 0 w 145"/>
              <a:gd name="T13" fmla="*/ 19 h 121"/>
              <a:gd name="T14" fmla="*/ 0 w 145"/>
              <a:gd name="T15" fmla="*/ 6 h 121"/>
              <a:gd name="T16" fmla="*/ 2 w 145"/>
              <a:gd name="T17" fmla="*/ 2 h 121"/>
              <a:gd name="T18" fmla="*/ 6 w 145"/>
              <a:gd name="T19" fmla="*/ 0 h 121"/>
              <a:gd name="T20" fmla="*/ 139 w 145"/>
              <a:gd name="T21" fmla="*/ 0 h 121"/>
              <a:gd name="T22" fmla="*/ 144 w 145"/>
              <a:gd name="T23" fmla="*/ 2 h 121"/>
              <a:gd name="T24" fmla="*/ 145 w 145"/>
              <a:gd name="T25" fmla="*/ 6 h 121"/>
              <a:gd name="T26" fmla="*/ 145 w 145"/>
              <a:gd name="T27" fmla="*/ 55 h 121"/>
              <a:gd name="T28" fmla="*/ 145 w 145"/>
              <a:gd name="T29" fmla="*/ 67 h 121"/>
              <a:gd name="T30" fmla="*/ 144 w 145"/>
              <a:gd name="T31" fmla="*/ 71 h 121"/>
              <a:gd name="T32" fmla="*/ 139 w 145"/>
              <a:gd name="T33" fmla="*/ 73 h 121"/>
              <a:gd name="T34" fmla="*/ 6 w 145"/>
              <a:gd name="T35" fmla="*/ 73 h 121"/>
              <a:gd name="T36" fmla="*/ 2 w 145"/>
              <a:gd name="T37" fmla="*/ 71 h 121"/>
              <a:gd name="T38" fmla="*/ 0 w 145"/>
              <a:gd name="T39" fmla="*/ 67 h 121"/>
              <a:gd name="T40" fmla="*/ 0 w 145"/>
              <a:gd name="T41" fmla="*/ 55 h 121"/>
              <a:gd name="T42" fmla="*/ 2 w 145"/>
              <a:gd name="T43" fmla="*/ 51 h 121"/>
              <a:gd name="T44" fmla="*/ 6 w 145"/>
              <a:gd name="T45" fmla="*/ 49 h 121"/>
              <a:gd name="T46" fmla="*/ 139 w 145"/>
              <a:gd name="T47" fmla="*/ 49 h 121"/>
              <a:gd name="T48" fmla="*/ 144 w 145"/>
              <a:gd name="T49" fmla="*/ 51 h 121"/>
              <a:gd name="T50" fmla="*/ 145 w 145"/>
              <a:gd name="T51" fmla="*/ 55 h 121"/>
              <a:gd name="T52" fmla="*/ 145 w 145"/>
              <a:gd name="T53" fmla="*/ 103 h 121"/>
              <a:gd name="T54" fmla="*/ 145 w 145"/>
              <a:gd name="T55" fmla="*/ 115 h 121"/>
              <a:gd name="T56" fmla="*/ 144 w 145"/>
              <a:gd name="T57" fmla="*/ 120 h 121"/>
              <a:gd name="T58" fmla="*/ 139 w 145"/>
              <a:gd name="T59" fmla="*/ 121 h 121"/>
              <a:gd name="T60" fmla="*/ 6 w 145"/>
              <a:gd name="T61" fmla="*/ 121 h 121"/>
              <a:gd name="T62" fmla="*/ 2 w 145"/>
              <a:gd name="T63" fmla="*/ 120 h 121"/>
              <a:gd name="T64" fmla="*/ 0 w 145"/>
              <a:gd name="T65" fmla="*/ 115 h 121"/>
              <a:gd name="T66" fmla="*/ 0 w 145"/>
              <a:gd name="T67" fmla="*/ 103 h 121"/>
              <a:gd name="T68" fmla="*/ 2 w 145"/>
              <a:gd name="T69" fmla="*/ 99 h 121"/>
              <a:gd name="T70" fmla="*/ 6 w 145"/>
              <a:gd name="T71" fmla="*/ 97 h 121"/>
              <a:gd name="T72" fmla="*/ 139 w 145"/>
              <a:gd name="T73" fmla="*/ 97 h 121"/>
              <a:gd name="T74" fmla="*/ 144 w 145"/>
              <a:gd name="T75" fmla="*/ 99 h 121"/>
              <a:gd name="T76" fmla="*/ 145 w 145"/>
              <a:gd name="T7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5" h="121">
                <a:moveTo>
                  <a:pt x="145" y="6"/>
                </a:moveTo>
                <a:cubicBezTo>
                  <a:pt x="145" y="19"/>
                  <a:pt x="145" y="19"/>
                  <a:pt x="145" y="19"/>
                </a:cubicBezTo>
                <a:cubicBezTo>
                  <a:pt x="145" y="20"/>
                  <a:pt x="145" y="22"/>
                  <a:pt x="144" y="23"/>
                </a:cubicBezTo>
                <a:cubicBezTo>
                  <a:pt x="142" y="24"/>
                  <a:pt x="141" y="25"/>
                  <a:pt x="139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5" y="25"/>
                  <a:pt x="3" y="24"/>
                  <a:pt x="2" y="23"/>
                </a:cubicBezTo>
                <a:cubicBezTo>
                  <a:pt x="1" y="22"/>
                  <a:pt x="0" y="20"/>
                  <a:pt x="0" y="19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5" y="0"/>
                  <a:pt x="6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1" y="0"/>
                  <a:pt x="142" y="1"/>
                  <a:pt x="144" y="2"/>
                </a:cubicBezTo>
                <a:cubicBezTo>
                  <a:pt x="145" y="3"/>
                  <a:pt x="145" y="5"/>
                  <a:pt x="145" y="6"/>
                </a:cubicBezTo>
                <a:close/>
                <a:moveTo>
                  <a:pt x="145" y="55"/>
                </a:moveTo>
                <a:cubicBezTo>
                  <a:pt x="145" y="67"/>
                  <a:pt x="145" y="67"/>
                  <a:pt x="145" y="67"/>
                </a:cubicBezTo>
                <a:cubicBezTo>
                  <a:pt x="145" y="69"/>
                  <a:pt x="145" y="70"/>
                  <a:pt x="144" y="71"/>
                </a:cubicBezTo>
                <a:cubicBezTo>
                  <a:pt x="142" y="72"/>
                  <a:pt x="141" y="73"/>
                  <a:pt x="139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5" y="73"/>
                  <a:pt x="3" y="72"/>
                  <a:pt x="2" y="71"/>
                </a:cubicBezTo>
                <a:cubicBezTo>
                  <a:pt x="1" y="70"/>
                  <a:pt x="0" y="69"/>
                  <a:pt x="0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3"/>
                  <a:pt x="1" y="52"/>
                  <a:pt x="2" y="51"/>
                </a:cubicBezTo>
                <a:cubicBezTo>
                  <a:pt x="3" y="49"/>
                  <a:pt x="5" y="49"/>
                  <a:pt x="6" y="49"/>
                </a:cubicBezTo>
                <a:cubicBezTo>
                  <a:pt x="139" y="49"/>
                  <a:pt x="139" y="49"/>
                  <a:pt x="139" y="49"/>
                </a:cubicBezTo>
                <a:cubicBezTo>
                  <a:pt x="141" y="49"/>
                  <a:pt x="142" y="49"/>
                  <a:pt x="144" y="51"/>
                </a:cubicBezTo>
                <a:cubicBezTo>
                  <a:pt x="145" y="52"/>
                  <a:pt x="145" y="53"/>
                  <a:pt x="145" y="55"/>
                </a:cubicBezTo>
                <a:close/>
                <a:moveTo>
                  <a:pt x="145" y="103"/>
                </a:moveTo>
                <a:cubicBezTo>
                  <a:pt x="145" y="115"/>
                  <a:pt x="145" y="115"/>
                  <a:pt x="145" y="115"/>
                </a:cubicBezTo>
                <a:cubicBezTo>
                  <a:pt x="145" y="117"/>
                  <a:pt x="145" y="118"/>
                  <a:pt x="144" y="120"/>
                </a:cubicBezTo>
                <a:cubicBezTo>
                  <a:pt x="142" y="121"/>
                  <a:pt x="141" y="121"/>
                  <a:pt x="139" y="121"/>
                </a:cubicBezTo>
                <a:cubicBezTo>
                  <a:pt x="6" y="121"/>
                  <a:pt x="6" y="121"/>
                  <a:pt x="6" y="121"/>
                </a:cubicBezTo>
                <a:cubicBezTo>
                  <a:pt x="5" y="121"/>
                  <a:pt x="3" y="121"/>
                  <a:pt x="2" y="120"/>
                </a:cubicBezTo>
                <a:cubicBezTo>
                  <a:pt x="1" y="118"/>
                  <a:pt x="0" y="117"/>
                  <a:pt x="0" y="115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2"/>
                  <a:pt x="1" y="100"/>
                  <a:pt x="2" y="99"/>
                </a:cubicBezTo>
                <a:cubicBezTo>
                  <a:pt x="3" y="98"/>
                  <a:pt x="5" y="97"/>
                  <a:pt x="6" y="97"/>
                </a:cubicBezTo>
                <a:cubicBezTo>
                  <a:pt x="139" y="97"/>
                  <a:pt x="139" y="97"/>
                  <a:pt x="139" y="97"/>
                </a:cubicBezTo>
                <a:cubicBezTo>
                  <a:pt x="141" y="97"/>
                  <a:pt x="142" y="98"/>
                  <a:pt x="144" y="99"/>
                </a:cubicBezTo>
                <a:cubicBezTo>
                  <a:pt x="145" y="100"/>
                  <a:pt x="145" y="102"/>
                  <a:pt x="145" y="1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36" name="Freeform 369">
            <a:extLst>
              <a:ext uri="{FF2B5EF4-FFF2-40B4-BE49-F238E27FC236}">
                <a16:creationId xmlns:a16="http://schemas.microsoft.com/office/drawing/2014/main" id="{276E35E3-C1E4-472C-8EB8-EAF56F84CE72}"/>
              </a:ext>
            </a:extLst>
          </p:cNvPr>
          <p:cNvSpPr>
            <a:spLocks noEditPoints="1"/>
          </p:cNvSpPr>
          <p:nvPr/>
        </p:nvSpPr>
        <p:spPr bwMode="auto">
          <a:xfrm>
            <a:off x="4313069" y="4911630"/>
            <a:ext cx="361587" cy="318198"/>
          </a:xfrm>
          <a:custGeom>
            <a:avLst/>
            <a:gdLst>
              <a:gd name="T0" fmla="*/ 151 w 151"/>
              <a:gd name="T1" fmla="*/ 115 h 133"/>
              <a:gd name="T2" fmla="*/ 151 w 151"/>
              <a:gd name="T3" fmla="*/ 133 h 133"/>
              <a:gd name="T4" fmla="*/ 43 w 151"/>
              <a:gd name="T5" fmla="*/ 133 h 133"/>
              <a:gd name="T6" fmla="*/ 43 w 151"/>
              <a:gd name="T7" fmla="*/ 115 h 133"/>
              <a:gd name="T8" fmla="*/ 55 w 151"/>
              <a:gd name="T9" fmla="*/ 97 h 133"/>
              <a:gd name="T10" fmla="*/ 43 w 151"/>
              <a:gd name="T11" fmla="*/ 97 h 133"/>
              <a:gd name="T12" fmla="*/ 17 w 151"/>
              <a:gd name="T13" fmla="*/ 86 h 133"/>
              <a:gd name="T14" fmla="*/ 6 w 151"/>
              <a:gd name="T15" fmla="*/ 61 h 133"/>
              <a:gd name="T16" fmla="*/ 6 w 151"/>
              <a:gd name="T17" fmla="*/ 31 h 133"/>
              <a:gd name="T18" fmla="*/ 0 w 151"/>
              <a:gd name="T19" fmla="*/ 25 h 133"/>
              <a:gd name="T20" fmla="*/ 3 w 151"/>
              <a:gd name="T21" fmla="*/ 12 h 133"/>
              <a:gd name="T22" fmla="*/ 49 w 151"/>
              <a:gd name="T23" fmla="*/ 12 h 133"/>
              <a:gd name="T24" fmla="*/ 52 w 151"/>
              <a:gd name="T25" fmla="*/ 0 h 133"/>
              <a:gd name="T26" fmla="*/ 142 w 151"/>
              <a:gd name="T27" fmla="*/ 0 h 133"/>
              <a:gd name="T28" fmla="*/ 145 w 151"/>
              <a:gd name="T29" fmla="*/ 18 h 133"/>
              <a:gd name="T30" fmla="*/ 139 w 151"/>
              <a:gd name="T31" fmla="*/ 21 h 133"/>
              <a:gd name="T32" fmla="*/ 139 w 151"/>
              <a:gd name="T33" fmla="*/ 97 h 133"/>
              <a:gd name="T34" fmla="*/ 151 w 151"/>
              <a:gd name="T35" fmla="*/ 115 h 133"/>
              <a:gd name="T36" fmla="*/ 55 w 151"/>
              <a:gd name="T37" fmla="*/ 73 h 133"/>
              <a:gd name="T38" fmla="*/ 55 w 151"/>
              <a:gd name="T39" fmla="*/ 37 h 133"/>
              <a:gd name="T40" fmla="*/ 30 w 151"/>
              <a:gd name="T41" fmla="*/ 37 h 133"/>
              <a:gd name="T42" fmla="*/ 30 w 151"/>
              <a:gd name="T43" fmla="*/ 61 h 133"/>
              <a:gd name="T44" fmla="*/ 34 w 151"/>
              <a:gd name="T45" fmla="*/ 69 h 133"/>
              <a:gd name="T46" fmla="*/ 43 w 151"/>
              <a:gd name="T47" fmla="*/ 73 h 133"/>
              <a:gd name="T48" fmla="*/ 55 w 151"/>
              <a:gd name="T49" fmla="*/ 7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1" h="133">
                <a:moveTo>
                  <a:pt x="151" y="115"/>
                </a:moveTo>
                <a:cubicBezTo>
                  <a:pt x="151" y="133"/>
                  <a:pt x="151" y="133"/>
                  <a:pt x="151" y="133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3" y="115"/>
                  <a:pt x="43" y="115"/>
                  <a:pt x="43" y="115"/>
                </a:cubicBezTo>
                <a:cubicBezTo>
                  <a:pt x="55" y="97"/>
                  <a:pt x="55" y="97"/>
                  <a:pt x="55" y="97"/>
                </a:cubicBezTo>
                <a:cubicBezTo>
                  <a:pt x="43" y="97"/>
                  <a:pt x="43" y="97"/>
                  <a:pt x="43" y="97"/>
                </a:cubicBezTo>
                <a:cubicBezTo>
                  <a:pt x="33" y="97"/>
                  <a:pt x="24" y="94"/>
                  <a:pt x="17" y="86"/>
                </a:cubicBezTo>
                <a:cubicBezTo>
                  <a:pt x="10" y="79"/>
                  <a:pt x="6" y="71"/>
                  <a:pt x="6" y="61"/>
                </a:cubicBezTo>
                <a:cubicBezTo>
                  <a:pt x="6" y="31"/>
                  <a:pt x="6" y="31"/>
                  <a:pt x="6" y="31"/>
                </a:cubicBezTo>
                <a:cubicBezTo>
                  <a:pt x="0" y="25"/>
                  <a:pt x="0" y="25"/>
                  <a:pt x="0" y="25"/>
                </a:cubicBezTo>
                <a:cubicBezTo>
                  <a:pt x="3" y="12"/>
                  <a:pt x="3" y="12"/>
                  <a:pt x="3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52" y="0"/>
                  <a:pt x="52" y="0"/>
                  <a:pt x="5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5" y="18"/>
                  <a:pt x="145" y="18"/>
                  <a:pt x="145" y="18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39" y="97"/>
                  <a:pt x="139" y="97"/>
                  <a:pt x="139" y="97"/>
                </a:cubicBezTo>
                <a:lnTo>
                  <a:pt x="151" y="115"/>
                </a:lnTo>
                <a:close/>
                <a:moveTo>
                  <a:pt x="55" y="73"/>
                </a:moveTo>
                <a:cubicBezTo>
                  <a:pt x="55" y="37"/>
                  <a:pt x="55" y="37"/>
                  <a:pt x="55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4"/>
                  <a:pt x="32" y="67"/>
                  <a:pt x="34" y="69"/>
                </a:cubicBezTo>
                <a:cubicBezTo>
                  <a:pt x="36" y="72"/>
                  <a:pt x="39" y="73"/>
                  <a:pt x="43" y="73"/>
                </a:cubicBezTo>
                <a:lnTo>
                  <a:pt x="55" y="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38" name="Freeform 371">
            <a:extLst>
              <a:ext uri="{FF2B5EF4-FFF2-40B4-BE49-F238E27FC236}">
                <a16:creationId xmlns:a16="http://schemas.microsoft.com/office/drawing/2014/main" id="{48CD6F53-DDB3-407D-BD30-62E6CAFFE4AD}"/>
              </a:ext>
            </a:extLst>
          </p:cNvPr>
          <p:cNvSpPr>
            <a:spLocks noEditPoints="1"/>
          </p:cNvSpPr>
          <p:nvPr/>
        </p:nvSpPr>
        <p:spPr bwMode="auto">
          <a:xfrm>
            <a:off x="843525" y="5598252"/>
            <a:ext cx="376051" cy="408595"/>
          </a:xfrm>
          <a:custGeom>
            <a:avLst/>
            <a:gdLst>
              <a:gd name="T0" fmla="*/ 157 w 157"/>
              <a:gd name="T1" fmla="*/ 133 h 170"/>
              <a:gd name="T2" fmla="*/ 153 w 157"/>
              <a:gd name="T3" fmla="*/ 142 h 170"/>
              <a:gd name="T4" fmla="*/ 145 w 157"/>
              <a:gd name="T5" fmla="*/ 145 h 170"/>
              <a:gd name="T6" fmla="*/ 102 w 157"/>
              <a:gd name="T7" fmla="*/ 145 h 170"/>
              <a:gd name="T8" fmla="*/ 95 w 157"/>
              <a:gd name="T9" fmla="*/ 163 h 170"/>
              <a:gd name="T10" fmla="*/ 78 w 157"/>
              <a:gd name="T11" fmla="*/ 170 h 170"/>
              <a:gd name="T12" fmla="*/ 61 w 157"/>
              <a:gd name="T13" fmla="*/ 163 h 170"/>
              <a:gd name="T14" fmla="*/ 54 w 157"/>
              <a:gd name="T15" fmla="*/ 145 h 170"/>
              <a:gd name="T16" fmla="*/ 12 w 157"/>
              <a:gd name="T17" fmla="*/ 145 h 170"/>
              <a:gd name="T18" fmla="*/ 3 w 157"/>
              <a:gd name="T19" fmla="*/ 142 h 170"/>
              <a:gd name="T20" fmla="*/ 0 w 157"/>
              <a:gd name="T21" fmla="*/ 133 h 170"/>
              <a:gd name="T22" fmla="*/ 8 w 157"/>
              <a:gd name="T23" fmla="*/ 125 h 170"/>
              <a:gd name="T24" fmla="*/ 16 w 157"/>
              <a:gd name="T25" fmla="*/ 114 h 170"/>
              <a:gd name="T26" fmla="*/ 23 w 157"/>
              <a:gd name="T27" fmla="*/ 99 h 170"/>
              <a:gd name="T28" fmla="*/ 28 w 157"/>
              <a:gd name="T29" fmla="*/ 79 h 170"/>
              <a:gd name="T30" fmla="*/ 30 w 157"/>
              <a:gd name="T31" fmla="*/ 55 h 170"/>
              <a:gd name="T32" fmla="*/ 41 w 157"/>
              <a:gd name="T33" fmla="*/ 28 h 170"/>
              <a:gd name="T34" fmla="*/ 70 w 157"/>
              <a:gd name="T35" fmla="*/ 13 h 170"/>
              <a:gd name="T36" fmla="*/ 69 w 157"/>
              <a:gd name="T37" fmla="*/ 9 h 170"/>
              <a:gd name="T38" fmla="*/ 72 w 157"/>
              <a:gd name="T39" fmla="*/ 3 h 170"/>
              <a:gd name="T40" fmla="*/ 78 w 157"/>
              <a:gd name="T41" fmla="*/ 0 h 170"/>
              <a:gd name="T42" fmla="*/ 85 w 157"/>
              <a:gd name="T43" fmla="*/ 3 h 170"/>
              <a:gd name="T44" fmla="*/ 87 w 157"/>
              <a:gd name="T45" fmla="*/ 9 h 170"/>
              <a:gd name="T46" fmla="*/ 87 w 157"/>
              <a:gd name="T47" fmla="*/ 13 h 170"/>
              <a:gd name="T48" fmla="*/ 116 w 157"/>
              <a:gd name="T49" fmla="*/ 28 h 170"/>
              <a:gd name="T50" fmla="*/ 127 w 157"/>
              <a:gd name="T51" fmla="*/ 55 h 170"/>
              <a:gd name="T52" fmla="*/ 128 w 157"/>
              <a:gd name="T53" fmla="*/ 79 h 170"/>
              <a:gd name="T54" fmla="*/ 133 w 157"/>
              <a:gd name="T55" fmla="*/ 99 h 170"/>
              <a:gd name="T56" fmla="*/ 140 w 157"/>
              <a:gd name="T57" fmla="*/ 114 h 170"/>
              <a:gd name="T58" fmla="*/ 148 w 157"/>
              <a:gd name="T59" fmla="*/ 125 h 170"/>
              <a:gd name="T60" fmla="*/ 157 w 157"/>
              <a:gd name="T61" fmla="*/ 133 h 170"/>
              <a:gd name="T62" fmla="*/ 80 w 157"/>
              <a:gd name="T63" fmla="*/ 161 h 170"/>
              <a:gd name="T64" fmla="*/ 78 w 157"/>
              <a:gd name="T65" fmla="*/ 159 h 170"/>
              <a:gd name="T66" fmla="*/ 69 w 157"/>
              <a:gd name="T67" fmla="*/ 155 h 170"/>
              <a:gd name="T68" fmla="*/ 65 w 157"/>
              <a:gd name="T69" fmla="*/ 145 h 170"/>
              <a:gd name="T70" fmla="*/ 63 w 157"/>
              <a:gd name="T71" fmla="*/ 144 h 170"/>
              <a:gd name="T72" fmla="*/ 62 w 157"/>
              <a:gd name="T73" fmla="*/ 145 h 170"/>
              <a:gd name="T74" fmla="*/ 66 w 157"/>
              <a:gd name="T75" fmla="*/ 157 h 170"/>
              <a:gd name="T76" fmla="*/ 78 w 157"/>
              <a:gd name="T77" fmla="*/ 162 h 170"/>
              <a:gd name="T78" fmla="*/ 80 w 157"/>
              <a:gd name="T79" fmla="*/ 16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7" h="170">
                <a:moveTo>
                  <a:pt x="157" y="133"/>
                </a:moveTo>
                <a:cubicBezTo>
                  <a:pt x="157" y="137"/>
                  <a:pt x="156" y="139"/>
                  <a:pt x="153" y="142"/>
                </a:cubicBezTo>
                <a:cubicBezTo>
                  <a:pt x="151" y="144"/>
                  <a:pt x="148" y="145"/>
                  <a:pt x="145" y="145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02" y="152"/>
                  <a:pt x="100" y="158"/>
                  <a:pt x="95" y="163"/>
                </a:cubicBezTo>
                <a:cubicBezTo>
                  <a:pt x="91" y="167"/>
                  <a:pt x="85" y="170"/>
                  <a:pt x="78" y="170"/>
                </a:cubicBezTo>
                <a:cubicBezTo>
                  <a:pt x="72" y="170"/>
                  <a:pt x="66" y="167"/>
                  <a:pt x="61" y="163"/>
                </a:cubicBezTo>
                <a:cubicBezTo>
                  <a:pt x="56" y="158"/>
                  <a:pt x="54" y="152"/>
                  <a:pt x="54" y="145"/>
                </a:cubicBezTo>
                <a:cubicBezTo>
                  <a:pt x="12" y="145"/>
                  <a:pt x="12" y="145"/>
                  <a:pt x="12" y="145"/>
                </a:cubicBezTo>
                <a:cubicBezTo>
                  <a:pt x="8" y="145"/>
                  <a:pt x="6" y="144"/>
                  <a:pt x="3" y="142"/>
                </a:cubicBezTo>
                <a:cubicBezTo>
                  <a:pt x="1" y="139"/>
                  <a:pt x="0" y="137"/>
                  <a:pt x="0" y="133"/>
                </a:cubicBezTo>
                <a:cubicBezTo>
                  <a:pt x="3" y="131"/>
                  <a:pt x="6" y="128"/>
                  <a:pt x="8" y="125"/>
                </a:cubicBezTo>
                <a:cubicBezTo>
                  <a:pt x="11" y="122"/>
                  <a:pt x="13" y="118"/>
                  <a:pt x="16" y="114"/>
                </a:cubicBezTo>
                <a:cubicBezTo>
                  <a:pt x="19" y="109"/>
                  <a:pt x="21" y="104"/>
                  <a:pt x="23" y="99"/>
                </a:cubicBezTo>
                <a:cubicBezTo>
                  <a:pt x="25" y="93"/>
                  <a:pt x="27" y="87"/>
                  <a:pt x="28" y="79"/>
                </a:cubicBezTo>
                <a:cubicBezTo>
                  <a:pt x="29" y="72"/>
                  <a:pt x="30" y="63"/>
                  <a:pt x="30" y="55"/>
                </a:cubicBezTo>
                <a:cubicBezTo>
                  <a:pt x="30" y="45"/>
                  <a:pt x="34" y="36"/>
                  <a:pt x="41" y="28"/>
                </a:cubicBezTo>
                <a:cubicBezTo>
                  <a:pt x="48" y="20"/>
                  <a:pt x="58" y="15"/>
                  <a:pt x="70" y="13"/>
                </a:cubicBezTo>
                <a:cubicBezTo>
                  <a:pt x="69" y="12"/>
                  <a:pt x="69" y="11"/>
                  <a:pt x="69" y="9"/>
                </a:cubicBezTo>
                <a:cubicBezTo>
                  <a:pt x="69" y="7"/>
                  <a:pt x="70" y="5"/>
                  <a:pt x="72" y="3"/>
                </a:cubicBezTo>
                <a:cubicBezTo>
                  <a:pt x="74" y="1"/>
                  <a:pt x="76" y="0"/>
                  <a:pt x="78" y="0"/>
                </a:cubicBezTo>
                <a:cubicBezTo>
                  <a:pt x="81" y="0"/>
                  <a:pt x="83" y="1"/>
                  <a:pt x="85" y="3"/>
                </a:cubicBezTo>
                <a:cubicBezTo>
                  <a:pt x="86" y="5"/>
                  <a:pt x="87" y="7"/>
                  <a:pt x="87" y="9"/>
                </a:cubicBezTo>
                <a:cubicBezTo>
                  <a:pt x="87" y="11"/>
                  <a:pt x="87" y="12"/>
                  <a:pt x="87" y="13"/>
                </a:cubicBezTo>
                <a:cubicBezTo>
                  <a:pt x="99" y="15"/>
                  <a:pt x="108" y="20"/>
                  <a:pt x="116" y="28"/>
                </a:cubicBezTo>
                <a:cubicBezTo>
                  <a:pt x="123" y="36"/>
                  <a:pt x="127" y="45"/>
                  <a:pt x="127" y="55"/>
                </a:cubicBezTo>
                <a:cubicBezTo>
                  <a:pt x="127" y="63"/>
                  <a:pt x="127" y="72"/>
                  <a:pt x="128" y="79"/>
                </a:cubicBezTo>
                <a:cubicBezTo>
                  <a:pt x="130" y="87"/>
                  <a:pt x="131" y="93"/>
                  <a:pt x="133" y="99"/>
                </a:cubicBezTo>
                <a:cubicBezTo>
                  <a:pt x="135" y="104"/>
                  <a:pt x="137" y="109"/>
                  <a:pt x="140" y="114"/>
                </a:cubicBezTo>
                <a:cubicBezTo>
                  <a:pt x="143" y="118"/>
                  <a:pt x="146" y="122"/>
                  <a:pt x="148" y="125"/>
                </a:cubicBezTo>
                <a:cubicBezTo>
                  <a:pt x="151" y="128"/>
                  <a:pt x="154" y="131"/>
                  <a:pt x="157" y="133"/>
                </a:cubicBezTo>
                <a:close/>
                <a:moveTo>
                  <a:pt x="80" y="161"/>
                </a:moveTo>
                <a:cubicBezTo>
                  <a:pt x="80" y="160"/>
                  <a:pt x="79" y="159"/>
                  <a:pt x="78" y="159"/>
                </a:cubicBezTo>
                <a:cubicBezTo>
                  <a:pt x="75" y="159"/>
                  <a:pt x="71" y="158"/>
                  <a:pt x="69" y="155"/>
                </a:cubicBezTo>
                <a:cubicBezTo>
                  <a:pt x="66" y="152"/>
                  <a:pt x="65" y="149"/>
                  <a:pt x="65" y="145"/>
                </a:cubicBezTo>
                <a:cubicBezTo>
                  <a:pt x="65" y="144"/>
                  <a:pt x="64" y="144"/>
                  <a:pt x="63" y="144"/>
                </a:cubicBezTo>
                <a:cubicBezTo>
                  <a:pt x="62" y="144"/>
                  <a:pt x="62" y="144"/>
                  <a:pt x="62" y="145"/>
                </a:cubicBezTo>
                <a:cubicBezTo>
                  <a:pt x="62" y="150"/>
                  <a:pt x="63" y="154"/>
                  <a:pt x="66" y="157"/>
                </a:cubicBezTo>
                <a:cubicBezTo>
                  <a:pt x="70" y="160"/>
                  <a:pt x="74" y="162"/>
                  <a:pt x="78" y="162"/>
                </a:cubicBezTo>
                <a:cubicBezTo>
                  <a:pt x="79" y="162"/>
                  <a:pt x="80" y="162"/>
                  <a:pt x="80" y="1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39" name="Freeform 372">
            <a:extLst>
              <a:ext uri="{FF2B5EF4-FFF2-40B4-BE49-F238E27FC236}">
                <a16:creationId xmlns:a16="http://schemas.microsoft.com/office/drawing/2014/main" id="{FD750EBC-9013-42ED-823E-882BB2789675}"/>
              </a:ext>
            </a:extLst>
          </p:cNvPr>
          <p:cNvSpPr>
            <a:spLocks noEditPoints="1"/>
          </p:cNvSpPr>
          <p:nvPr/>
        </p:nvSpPr>
        <p:spPr bwMode="auto">
          <a:xfrm>
            <a:off x="1450993" y="5598252"/>
            <a:ext cx="376051" cy="408595"/>
          </a:xfrm>
          <a:custGeom>
            <a:avLst/>
            <a:gdLst>
              <a:gd name="T0" fmla="*/ 157 w 157"/>
              <a:gd name="T1" fmla="*/ 133 h 170"/>
              <a:gd name="T2" fmla="*/ 153 w 157"/>
              <a:gd name="T3" fmla="*/ 142 h 170"/>
              <a:gd name="T4" fmla="*/ 145 w 157"/>
              <a:gd name="T5" fmla="*/ 145 h 170"/>
              <a:gd name="T6" fmla="*/ 103 w 157"/>
              <a:gd name="T7" fmla="*/ 145 h 170"/>
              <a:gd name="T8" fmla="*/ 96 w 157"/>
              <a:gd name="T9" fmla="*/ 163 h 170"/>
              <a:gd name="T10" fmla="*/ 78 w 157"/>
              <a:gd name="T11" fmla="*/ 170 h 170"/>
              <a:gd name="T12" fmla="*/ 61 w 157"/>
              <a:gd name="T13" fmla="*/ 163 h 170"/>
              <a:gd name="T14" fmla="*/ 54 w 157"/>
              <a:gd name="T15" fmla="*/ 145 h 170"/>
              <a:gd name="T16" fmla="*/ 12 w 157"/>
              <a:gd name="T17" fmla="*/ 145 h 170"/>
              <a:gd name="T18" fmla="*/ 3 w 157"/>
              <a:gd name="T19" fmla="*/ 142 h 170"/>
              <a:gd name="T20" fmla="*/ 0 w 157"/>
              <a:gd name="T21" fmla="*/ 133 h 170"/>
              <a:gd name="T22" fmla="*/ 8 w 157"/>
              <a:gd name="T23" fmla="*/ 125 h 170"/>
              <a:gd name="T24" fmla="*/ 16 w 157"/>
              <a:gd name="T25" fmla="*/ 114 h 170"/>
              <a:gd name="T26" fmla="*/ 23 w 157"/>
              <a:gd name="T27" fmla="*/ 99 h 170"/>
              <a:gd name="T28" fmla="*/ 28 w 157"/>
              <a:gd name="T29" fmla="*/ 79 h 170"/>
              <a:gd name="T30" fmla="*/ 30 w 157"/>
              <a:gd name="T31" fmla="*/ 55 h 170"/>
              <a:gd name="T32" fmla="*/ 41 w 157"/>
              <a:gd name="T33" fmla="*/ 28 h 170"/>
              <a:gd name="T34" fmla="*/ 70 w 157"/>
              <a:gd name="T35" fmla="*/ 13 h 170"/>
              <a:gd name="T36" fmla="*/ 69 w 157"/>
              <a:gd name="T37" fmla="*/ 9 h 170"/>
              <a:gd name="T38" fmla="*/ 72 w 157"/>
              <a:gd name="T39" fmla="*/ 3 h 170"/>
              <a:gd name="T40" fmla="*/ 78 w 157"/>
              <a:gd name="T41" fmla="*/ 0 h 170"/>
              <a:gd name="T42" fmla="*/ 85 w 157"/>
              <a:gd name="T43" fmla="*/ 3 h 170"/>
              <a:gd name="T44" fmla="*/ 87 w 157"/>
              <a:gd name="T45" fmla="*/ 9 h 170"/>
              <a:gd name="T46" fmla="*/ 87 w 157"/>
              <a:gd name="T47" fmla="*/ 13 h 170"/>
              <a:gd name="T48" fmla="*/ 116 w 157"/>
              <a:gd name="T49" fmla="*/ 28 h 170"/>
              <a:gd name="T50" fmla="*/ 127 w 157"/>
              <a:gd name="T51" fmla="*/ 55 h 170"/>
              <a:gd name="T52" fmla="*/ 129 w 157"/>
              <a:gd name="T53" fmla="*/ 79 h 170"/>
              <a:gd name="T54" fmla="*/ 133 w 157"/>
              <a:gd name="T55" fmla="*/ 99 h 170"/>
              <a:gd name="T56" fmla="*/ 140 w 157"/>
              <a:gd name="T57" fmla="*/ 114 h 170"/>
              <a:gd name="T58" fmla="*/ 148 w 157"/>
              <a:gd name="T59" fmla="*/ 125 h 170"/>
              <a:gd name="T60" fmla="*/ 157 w 157"/>
              <a:gd name="T61" fmla="*/ 133 h 170"/>
              <a:gd name="T62" fmla="*/ 17 w 157"/>
              <a:gd name="T63" fmla="*/ 133 h 170"/>
              <a:gd name="T64" fmla="*/ 140 w 157"/>
              <a:gd name="T65" fmla="*/ 133 h 170"/>
              <a:gd name="T66" fmla="*/ 115 w 157"/>
              <a:gd name="T67" fmla="*/ 55 h 170"/>
              <a:gd name="T68" fmla="*/ 112 w 157"/>
              <a:gd name="T69" fmla="*/ 45 h 170"/>
              <a:gd name="T70" fmla="*/ 106 w 157"/>
              <a:gd name="T71" fmla="*/ 35 h 170"/>
              <a:gd name="T72" fmla="*/ 94 w 157"/>
              <a:gd name="T73" fmla="*/ 27 h 170"/>
              <a:gd name="T74" fmla="*/ 78 w 157"/>
              <a:gd name="T75" fmla="*/ 24 h 170"/>
              <a:gd name="T76" fmla="*/ 62 w 157"/>
              <a:gd name="T77" fmla="*/ 27 h 170"/>
              <a:gd name="T78" fmla="*/ 51 w 157"/>
              <a:gd name="T79" fmla="*/ 35 h 170"/>
              <a:gd name="T80" fmla="*/ 44 w 157"/>
              <a:gd name="T81" fmla="*/ 45 h 170"/>
              <a:gd name="T82" fmla="*/ 42 w 157"/>
              <a:gd name="T83" fmla="*/ 55 h 170"/>
              <a:gd name="T84" fmla="*/ 17 w 157"/>
              <a:gd name="T85" fmla="*/ 133 h 170"/>
              <a:gd name="T86" fmla="*/ 80 w 157"/>
              <a:gd name="T87" fmla="*/ 161 h 170"/>
              <a:gd name="T88" fmla="*/ 78 w 157"/>
              <a:gd name="T89" fmla="*/ 159 h 170"/>
              <a:gd name="T90" fmla="*/ 69 w 157"/>
              <a:gd name="T91" fmla="*/ 155 h 170"/>
              <a:gd name="T92" fmla="*/ 65 w 157"/>
              <a:gd name="T93" fmla="*/ 145 h 170"/>
              <a:gd name="T94" fmla="*/ 63 w 157"/>
              <a:gd name="T95" fmla="*/ 144 h 170"/>
              <a:gd name="T96" fmla="*/ 62 w 157"/>
              <a:gd name="T97" fmla="*/ 145 h 170"/>
              <a:gd name="T98" fmla="*/ 67 w 157"/>
              <a:gd name="T99" fmla="*/ 157 h 170"/>
              <a:gd name="T100" fmla="*/ 78 w 157"/>
              <a:gd name="T101" fmla="*/ 162 h 170"/>
              <a:gd name="T102" fmla="*/ 80 w 157"/>
              <a:gd name="T103" fmla="*/ 16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7" h="170">
                <a:moveTo>
                  <a:pt x="157" y="133"/>
                </a:moveTo>
                <a:cubicBezTo>
                  <a:pt x="157" y="137"/>
                  <a:pt x="156" y="139"/>
                  <a:pt x="153" y="142"/>
                </a:cubicBezTo>
                <a:cubicBezTo>
                  <a:pt x="151" y="144"/>
                  <a:pt x="148" y="145"/>
                  <a:pt x="145" y="145"/>
                </a:cubicBezTo>
                <a:cubicBezTo>
                  <a:pt x="103" y="145"/>
                  <a:pt x="103" y="145"/>
                  <a:pt x="103" y="145"/>
                </a:cubicBezTo>
                <a:cubicBezTo>
                  <a:pt x="103" y="152"/>
                  <a:pt x="100" y="158"/>
                  <a:pt x="96" y="163"/>
                </a:cubicBezTo>
                <a:cubicBezTo>
                  <a:pt x="91" y="167"/>
                  <a:pt x="85" y="170"/>
                  <a:pt x="78" y="170"/>
                </a:cubicBezTo>
                <a:cubicBezTo>
                  <a:pt x="72" y="170"/>
                  <a:pt x="66" y="167"/>
                  <a:pt x="61" y="163"/>
                </a:cubicBezTo>
                <a:cubicBezTo>
                  <a:pt x="57" y="158"/>
                  <a:pt x="54" y="152"/>
                  <a:pt x="54" y="145"/>
                </a:cubicBezTo>
                <a:cubicBezTo>
                  <a:pt x="12" y="145"/>
                  <a:pt x="12" y="145"/>
                  <a:pt x="12" y="145"/>
                </a:cubicBezTo>
                <a:cubicBezTo>
                  <a:pt x="9" y="145"/>
                  <a:pt x="6" y="144"/>
                  <a:pt x="3" y="142"/>
                </a:cubicBezTo>
                <a:cubicBezTo>
                  <a:pt x="1" y="139"/>
                  <a:pt x="0" y="137"/>
                  <a:pt x="0" y="133"/>
                </a:cubicBezTo>
                <a:cubicBezTo>
                  <a:pt x="3" y="131"/>
                  <a:pt x="6" y="128"/>
                  <a:pt x="8" y="125"/>
                </a:cubicBezTo>
                <a:cubicBezTo>
                  <a:pt x="11" y="122"/>
                  <a:pt x="14" y="118"/>
                  <a:pt x="16" y="114"/>
                </a:cubicBezTo>
                <a:cubicBezTo>
                  <a:pt x="19" y="109"/>
                  <a:pt x="21" y="104"/>
                  <a:pt x="23" y="99"/>
                </a:cubicBezTo>
                <a:cubicBezTo>
                  <a:pt x="25" y="93"/>
                  <a:pt x="27" y="87"/>
                  <a:pt x="28" y="79"/>
                </a:cubicBezTo>
                <a:cubicBezTo>
                  <a:pt x="29" y="72"/>
                  <a:pt x="30" y="63"/>
                  <a:pt x="30" y="55"/>
                </a:cubicBezTo>
                <a:cubicBezTo>
                  <a:pt x="30" y="45"/>
                  <a:pt x="34" y="36"/>
                  <a:pt x="41" y="28"/>
                </a:cubicBezTo>
                <a:cubicBezTo>
                  <a:pt x="48" y="20"/>
                  <a:pt x="58" y="15"/>
                  <a:pt x="70" y="13"/>
                </a:cubicBezTo>
                <a:cubicBezTo>
                  <a:pt x="70" y="12"/>
                  <a:pt x="69" y="11"/>
                  <a:pt x="69" y="9"/>
                </a:cubicBezTo>
                <a:cubicBezTo>
                  <a:pt x="69" y="7"/>
                  <a:pt x="70" y="5"/>
                  <a:pt x="72" y="3"/>
                </a:cubicBezTo>
                <a:cubicBezTo>
                  <a:pt x="74" y="1"/>
                  <a:pt x="76" y="0"/>
                  <a:pt x="78" y="0"/>
                </a:cubicBezTo>
                <a:cubicBezTo>
                  <a:pt x="81" y="0"/>
                  <a:pt x="83" y="1"/>
                  <a:pt x="85" y="3"/>
                </a:cubicBezTo>
                <a:cubicBezTo>
                  <a:pt x="87" y="5"/>
                  <a:pt x="87" y="7"/>
                  <a:pt x="87" y="9"/>
                </a:cubicBezTo>
                <a:cubicBezTo>
                  <a:pt x="87" y="11"/>
                  <a:pt x="87" y="12"/>
                  <a:pt x="87" y="13"/>
                </a:cubicBezTo>
                <a:cubicBezTo>
                  <a:pt x="99" y="15"/>
                  <a:pt x="108" y="20"/>
                  <a:pt x="116" y="28"/>
                </a:cubicBezTo>
                <a:cubicBezTo>
                  <a:pt x="123" y="36"/>
                  <a:pt x="127" y="45"/>
                  <a:pt x="127" y="55"/>
                </a:cubicBezTo>
                <a:cubicBezTo>
                  <a:pt x="127" y="63"/>
                  <a:pt x="127" y="72"/>
                  <a:pt x="129" y="79"/>
                </a:cubicBezTo>
                <a:cubicBezTo>
                  <a:pt x="130" y="87"/>
                  <a:pt x="131" y="93"/>
                  <a:pt x="133" y="99"/>
                </a:cubicBezTo>
                <a:cubicBezTo>
                  <a:pt x="135" y="104"/>
                  <a:pt x="138" y="109"/>
                  <a:pt x="140" y="114"/>
                </a:cubicBezTo>
                <a:cubicBezTo>
                  <a:pt x="143" y="118"/>
                  <a:pt x="146" y="122"/>
                  <a:pt x="148" y="125"/>
                </a:cubicBezTo>
                <a:cubicBezTo>
                  <a:pt x="151" y="128"/>
                  <a:pt x="154" y="131"/>
                  <a:pt x="157" y="133"/>
                </a:cubicBezTo>
                <a:close/>
                <a:moveTo>
                  <a:pt x="17" y="133"/>
                </a:moveTo>
                <a:cubicBezTo>
                  <a:pt x="140" y="133"/>
                  <a:pt x="140" y="133"/>
                  <a:pt x="140" y="133"/>
                </a:cubicBezTo>
                <a:cubicBezTo>
                  <a:pt x="123" y="114"/>
                  <a:pt x="115" y="88"/>
                  <a:pt x="115" y="55"/>
                </a:cubicBezTo>
                <a:cubicBezTo>
                  <a:pt x="115" y="51"/>
                  <a:pt x="114" y="48"/>
                  <a:pt x="112" y="45"/>
                </a:cubicBezTo>
                <a:cubicBezTo>
                  <a:pt x="111" y="41"/>
                  <a:pt x="109" y="38"/>
                  <a:pt x="106" y="35"/>
                </a:cubicBezTo>
                <a:cubicBezTo>
                  <a:pt x="103" y="32"/>
                  <a:pt x="99" y="29"/>
                  <a:pt x="94" y="27"/>
                </a:cubicBezTo>
                <a:cubicBezTo>
                  <a:pt x="90" y="25"/>
                  <a:pt x="84" y="24"/>
                  <a:pt x="78" y="24"/>
                </a:cubicBezTo>
                <a:cubicBezTo>
                  <a:pt x="73" y="24"/>
                  <a:pt x="67" y="25"/>
                  <a:pt x="62" y="27"/>
                </a:cubicBezTo>
                <a:cubicBezTo>
                  <a:pt x="58" y="29"/>
                  <a:pt x="54" y="32"/>
                  <a:pt x="51" y="35"/>
                </a:cubicBezTo>
                <a:cubicBezTo>
                  <a:pt x="48" y="38"/>
                  <a:pt x="46" y="41"/>
                  <a:pt x="44" y="45"/>
                </a:cubicBezTo>
                <a:cubicBezTo>
                  <a:pt x="43" y="48"/>
                  <a:pt x="42" y="51"/>
                  <a:pt x="42" y="55"/>
                </a:cubicBezTo>
                <a:cubicBezTo>
                  <a:pt x="42" y="88"/>
                  <a:pt x="34" y="114"/>
                  <a:pt x="17" y="133"/>
                </a:cubicBezTo>
                <a:close/>
                <a:moveTo>
                  <a:pt x="80" y="161"/>
                </a:moveTo>
                <a:cubicBezTo>
                  <a:pt x="80" y="160"/>
                  <a:pt x="79" y="159"/>
                  <a:pt x="78" y="159"/>
                </a:cubicBezTo>
                <a:cubicBezTo>
                  <a:pt x="75" y="159"/>
                  <a:pt x="71" y="158"/>
                  <a:pt x="69" y="155"/>
                </a:cubicBezTo>
                <a:cubicBezTo>
                  <a:pt x="66" y="152"/>
                  <a:pt x="65" y="149"/>
                  <a:pt x="65" y="145"/>
                </a:cubicBezTo>
                <a:cubicBezTo>
                  <a:pt x="65" y="144"/>
                  <a:pt x="64" y="144"/>
                  <a:pt x="63" y="144"/>
                </a:cubicBezTo>
                <a:cubicBezTo>
                  <a:pt x="62" y="144"/>
                  <a:pt x="62" y="144"/>
                  <a:pt x="62" y="145"/>
                </a:cubicBezTo>
                <a:cubicBezTo>
                  <a:pt x="62" y="150"/>
                  <a:pt x="63" y="154"/>
                  <a:pt x="67" y="157"/>
                </a:cubicBezTo>
                <a:cubicBezTo>
                  <a:pt x="70" y="160"/>
                  <a:pt x="74" y="162"/>
                  <a:pt x="78" y="162"/>
                </a:cubicBezTo>
                <a:cubicBezTo>
                  <a:pt x="79" y="162"/>
                  <a:pt x="80" y="162"/>
                  <a:pt x="80" y="1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40" name="Freeform 373">
            <a:extLst>
              <a:ext uri="{FF2B5EF4-FFF2-40B4-BE49-F238E27FC236}">
                <a16:creationId xmlns:a16="http://schemas.microsoft.com/office/drawing/2014/main" id="{B9E3A936-0CE5-4C75-932A-5E3194363548}"/>
              </a:ext>
            </a:extLst>
          </p:cNvPr>
          <p:cNvSpPr>
            <a:spLocks noEditPoints="1"/>
          </p:cNvSpPr>
          <p:nvPr/>
        </p:nvSpPr>
        <p:spPr bwMode="auto">
          <a:xfrm>
            <a:off x="2043994" y="5612716"/>
            <a:ext cx="321814" cy="372437"/>
          </a:xfrm>
          <a:custGeom>
            <a:avLst/>
            <a:gdLst>
              <a:gd name="T0" fmla="*/ 122 w 133"/>
              <a:gd name="T1" fmla="*/ 90 h 155"/>
              <a:gd name="T2" fmla="*/ 115 w 133"/>
              <a:gd name="T3" fmla="*/ 99 h 155"/>
              <a:gd name="T4" fmla="*/ 52 w 133"/>
              <a:gd name="T5" fmla="*/ 110 h 155"/>
              <a:gd name="T6" fmla="*/ 13 w 133"/>
              <a:gd name="T7" fmla="*/ 95 h 155"/>
              <a:gd name="T8" fmla="*/ 10 w 133"/>
              <a:gd name="T9" fmla="*/ 88 h 155"/>
              <a:gd name="T10" fmla="*/ 9 w 133"/>
              <a:gd name="T11" fmla="*/ 81 h 155"/>
              <a:gd name="T12" fmla="*/ 4 w 133"/>
              <a:gd name="T13" fmla="*/ 52 h 155"/>
              <a:gd name="T14" fmla="*/ 0 w 133"/>
              <a:gd name="T15" fmla="*/ 23 h 155"/>
              <a:gd name="T16" fmla="*/ 4 w 133"/>
              <a:gd name="T17" fmla="*/ 15 h 155"/>
              <a:gd name="T18" fmla="*/ 13 w 133"/>
              <a:gd name="T19" fmla="*/ 10 h 155"/>
              <a:gd name="T20" fmla="*/ 47 w 133"/>
              <a:gd name="T21" fmla="*/ 2 h 155"/>
              <a:gd name="T22" fmla="*/ 131 w 133"/>
              <a:gd name="T23" fmla="*/ 18 h 155"/>
              <a:gd name="T24" fmla="*/ 132 w 133"/>
              <a:gd name="T25" fmla="*/ 28 h 155"/>
              <a:gd name="T26" fmla="*/ 114 w 133"/>
              <a:gd name="T27" fmla="*/ 126 h 155"/>
              <a:gd name="T28" fmla="*/ 110 w 133"/>
              <a:gd name="T29" fmla="*/ 141 h 155"/>
              <a:gd name="T30" fmla="*/ 86 w 133"/>
              <a:gd name="T31" fmla="*/ 153 h 155"/>
              <a:gd name="T32" fmla="*/ 48 w 133"/>
              <a:gd name="T33" fmla="*/ 153 h 155"/>
              <a:gd name="T34" fmla="*/ 33 w 133"/>
              <a:gd name="T35" fmla="*/ 149 h 155"/>
              <a:gd name="T36" fmla="*/ 22 w 133"/>
              <a:gd name="T37" fmla="*/ 139 h 155"/>
              <a:gd name="T38" fmla="*/ 17 w 133"/>
              <a:gd name="T39" fmla="*/ 110 h 155"/>
              <a:gd name="T40" fmla="*/ 66 w 133"/>
              <a:gd name="T41" fmla="*/ 123 h 155"/>
              <a:gd name="T42" fmla="*/ 117 w 133"/>
              <a:gd name="T43" fmla="*/ 111 h 155"/>
              <a:gd name="T44" fmla="*/ 115 w 133"/>
              <a:gd name="T45" fmla="*/ 119 h 155"/>
              <a:gd name="T46" fmla="*/ 105 w 133"/>
              <a:gd name="T47" fmla="*/ 17 h 155"/>
              <a:gd name="T48" fmla="*/ 92 w 133"/>
              <a:gd name="T49" fmla="*/ 14 h 155"/>
              <a:gd name="T50" fmla="*/ 33 w 133"/>
              <a:gd name="T51" fmla="*/ 15 h 155"/>
              <a:gd name="T52" fmla="*/ 23 w 133"/>
              <a:gd name="T53" fmla="*/ 21 h 155"/>
              <a:gd name="T54" fmla="*/ 37 w 133"/>
              <a:gd name="T55" fmla="*/ 28 h 155"/>
              <a:gd name="T56" fmla="*/ 88 w 133"/>
              <a:gd name="T57" fmla="*/ 29 h 155"/>
              <a:gd name="T58" fmla="*/ 103 w 133"/>
              <a:gd name="T59" fmla="*/ 26 h 155"/>
              <a:gd name="T60" fmla="*/ 87 w 133"/>
              <a:gd name="T61" fmla="*/ 72 h 155"/>
              <a:gd name="T62" fmla="*/ 58 w 133"/>
              <a:gd name="T63" fmla="*/ 56 h 155"/>
              <a:gd name="T64" fmla="*/ 45 w 133"/>
              <a:gd name="T65" fmla="*/ 76 h 155"/>
              <a:gd name="T66" fmla="*/ 68 w 133"/>
              <a:gd name="T67" fmla="*/ 96 h 155"/>
              <a:gd name="T68" fmla="*/ 87 w 133"/>
              <a:gd name="T69" fmla="*/ 72 h 155"/>
              <a:gd name="T70" fmla="*/ 72 w 133"/>
              <a:gd name="T71" fmla="*/ 84 h 155"/>
              <a:gd name="T72" fmla="*/ 56 w 133"/>
              <a:gd name="T73" fmla="*/ 79 h 155"/>
              <a:gd name="T74" fmla="*/ 61 w 133"/>
              <a:gd name="T75" fmla="*/ 66 h 155"/>
              <a:gd name="T76" fmla="*/ 74 w 133"/>
              <a:gd name="T77" fmla="*/ 68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3" h="155">
                <a:moveTo>
                  <a:pt x="132" y="28"/>
                </a:moveTo>
                <a:cubicBezTo>
                  <a:pt x="131" y="39"/>
                  <a:pt x="127" y="59"/>
                  <a:pt x="122" y="90"/>
                </a:cubicBezTo>
                <a:cubicBezTo>
                  <a:pt x="122" y="92"/>
                  <a:pt x="121" y="94"/>
                  <a:pt x="119" y="95"/>
                </a:cubicBezTo>
                <a:cubicBezTo>
                  <a:pt x="118" y="97"/>
                  <a:pt x="117" y="98"/>
                  <a:pt x="115" y="99"/>
                </a:cubicBezTo>
                <a:cubicBezTo>
                  <a:pt x="114" y="100"/>
                  <a:pt x="112" y="101"/>
                  <a:pt x="110" y="102"/>
                </a:cubicBezTo>
                <a:cubicBezTo>
                  <a:pt x="94" y="110"/>
                  <a:pt x="75" y="113"/>
                  <a:pt x="52" y="110"/>
                </a:cubicBezTo>
                <a:cubicBezTo>
                  <a:pt x="37" y="109"/>
                  <a:pt x="24" y="104"/>
                  <a:pt x="15" y="97"/>
                </a:cubicBezTo>
                <a:cubicBezTo>
                  <a:pt x="14" y="97"/>
                  <a:pt x="13" y="96"/>
                  <a:pt x="13" y="95"/>
                </a:cubicBezTo>
                <a:cubicBezTo>
                  <a:pt x="12" y="94"/>
                  <a:pt x="12" y="93"/>
                  <a:pt x="11" y="91"/>
                </a:cubicBezTo>
                <a:cubicBezTo>
                  <a:pt x="11" y="90"/>
                  <a:pt x="11" y="89"/>
                  <a:pt x="10" y="88"/>
                </a:cubicBezTo>
                <a:cubicBezTo>
                  <a:pt x="10" y="87"/>
                  <a:pt x="10" y="86"/>
                  <a:pt x="10" y="85"/>
                </a:cubicBezTo>
                <a:cubicBezTo>
                  <a:pt x="10" y="83"/>
                  <a:pt x="9" y="82"/>
                  <a:pt x="9" y="81"/>
                </a:cubicBezTo>
                <a:cubicBezTo>
                  <a:pt x="9" y="78"/>
                  <a:pt x="8" y="73"/>
                  <a:pt x="7" y="67"/>
                </a:cubicBezTo>
                <a:cubicBezTo>
                  <a:pt x="6" y="61"/>
                  <a:pt x="5" y="56"/>
                  <a:pt x="4" y="52"/>
                </a:cubicBezTo>
                <a:cubicBezTo>
                  <a:pt x="3" y="48"/>
                  <a:pt x="3" y="43"/>
                  <a:pt x="2" y="38"/>
                </a:cubicBezTo>
                <a:cubicBezTo>
                  <a:pt x="1" y="32"/>
                  <a:pt x="0" y="27"/>
                  <a:pt x="0" y="23"/>
                </a:cubicBezTo>
                <a:cubicBezTo>
                  <a:pt x="0" y="21"/>
                  <a:pt x="1" y="20"/>
                  <a:pt x="1" y="18"/>
                </a:cubicBezTo>
                <a:cubicBezTo>
                  <a:pt x="2" y="17"/>
                  <a:pt x="3" y="16"/>
                  <a:pt x="4" y="15"/>
                </a:cubicBezTo>
                <a:cubicBezTo>
                  <a:pt x="6" y="14"/>
                  <a:pt x="7" y="13"/>
                  <a:pt x="9" y="12"/>
                </a:cubicBezTo>
                <a:cubicBezTo>
                  <a:pt x="10" y="11"/>
                  <a:pt x="12" y="10"/>
                  <a:pt x="13" y="10"/>
                </a:cubicBezTo>
                <a:cubicBezTo>
                  <a:pt x="14" y="9"/>
                  <a:pt x="16" y="9"/>
                  <a:pt x="18" y="8"/>
                </a:cubicBezTo>
                <a:cubicBezTo>
                  <a:pt x="25" y="5"/>
                  <a:pt x="35" y="3"/>
                  <a:pt x="47" y="2"/>
                </a:cubicBezTo>
                <a:cubicBezTo>
                  <a:pt x="71" y="0"/>
                  <a:pt x="92" y="1"/>
                  <a:pt x="111" y="7"/>
                </a:cubicBezTo>
                <a:cubicBezTo>
                  <a:pt x="121" y="10"/>
                  <a:pt x="128" y="13"/>
                  <a:pt x="131" y="18"/>
                </a:cubicBezTo>
                <a:cubicBezTo>
                  <a:pt x="132" y="20"/>
                  <a:pt x="133" y="21"/>
                  <a:pt x="133" y="23"/>
                </a:cubicBezTo>
                <a:cubicBezTo>
                  <a:pt x="133" y="25"/>
                  <a:pt x="133" y="27"/>
                  <a:pt x="132" y="28"/>
                </a:cubicBezTo>
                <a:close/>
                <a:moveTo>
                  <a:pt x="115" y="119"/>
                </a:moveTo>
                <a:cubicBezTo>
                  <a:pt x="115" y="121"/>
                  <a:pt x="114" y="123"/>
                  <a:pt x="114" y="126"/>
                </a:cubicBezTo>
                <a:cubicBezTo>
                  <a:pt x="113" y="129"/>
                  <a:pt x="113" y="132"/>
                  <a:pt x="113" y="134"/>
                </a:cubicBezTo>
                <a:cubicBezTo>
                  <a:pt x="112" y="136"/>
                  <a:pt x="111" y="139"/>
                  <a:pt x="110" y="141"/>
                </a:cubicBezTo>
                <a:cubicBezTo>
                  <a:pt x="108" y="143"/>
                  <a:pt x="107" y="145"/>
                  <a:pt x="104" y="146"/>
                </a:cubicBezTo>
                <a:cubicBezTo>
                  <a:pt x="99" y="149"/>
                  <a:pt x="93" y="151"/>
                  <a:pt x="86" y="153"/>
                </a:cubicBezTo>
                <a:cubicBezTo>
                  <a:pt x="80" y="154"/>
                  <a:pt x="74" y="155"/>
                  <a:pt x="67" y="155"/>
                </a:cubicBezTo>
                <a:cubicBezTo>
                  <a:pt x="61" y="155"/>
                  <a:pt x="55" y="154"/>
                  <a:pt x="48" y="153"/>
                </a:cubicBezTo>
                <a:cubicBezTo>
                  <a:pt x="45" y="153"/>
                  <a:pt x="43" y="152"/>
                  <a:pt x="41" y="152"/>
                </a:cubicBezTo>
                <a:cubicBezTo>
                  <a:pt x="38" y="151"/>
                  <a:pt x="36" y="150"/>
                  <a:pt x="33" y="149"/>
                </a:cubicBezTo>
                <a:cubicBezTo>
                  <a:pt x="31" y="148"/>
                  <a:pt x="28" y="147"/>
                  <a:pt x="26" y="145"/>
                </a:cubicBezTo>
                <a:cubicBezTo>
                  <a:pt x="24" y="143"/>
                  <a:pt x="23" y="141"/>
                  <a:pt x="22" y="139"/>
                </a:cubicBezTo>
                <a:cubicBezTo>
                  <a:pt x="20" y="133"/>
                  <a:pt x="18" y="124"/>
                  <a:pt x="16" y="111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32" y="118"/>
                  <a:pt x="48" y="123"/>
                  <a:pt x="66" y="123"/>
                </a:cubicBezTo>
                <a:cubicBezTo>
                  <a:pt x="84" y="123"/>
                  <a:pt x="100" y="118"/>
                  <a:pt x="114" y="109"/>
                </a:cubicBezTo>
                <a:cubicBezTo>
                  <a:pt x="116" y="109"/>
                  <a:pt x="116" y="110"/>
                  <a:pt x="117" y="111"/>
                </a:cubicBezTo>
                <a:cubicBezTo>
                  <a:pt x="117" y="112"/>
                  <a:pt x="117" y="114"/>
                  <a:pt x="116" y="116"/>
                </a:cubicBezTo>
                <a:cubicBezTo>
                  <a:pt x="116" y="117"/>
                  <a:pt x="115" y="118"/>
                  <a:pt x="115" y="119"/>
                </a:cubicBezTo>
                <a:close/>
                <a:moveTo>
                  <a:pt x="110" y="21"/>
                </a:moveTo>
                <a:cubicBezTo>
                  <a:pt x="109" y="19"/>
                  <a:pt x="107" y="18"/>
                  <a:pt x="105" y="17"/>
                </a:cubicBezTo>
                <a:cubicBezTo>
                  <a:pt x="102" y="16"/>
                  <a:pt x="101" y="15"/>
                  <a:pt x="99" y="15"/>
                </a:cubicBezTo>
                <a:cubicBezTo>
                  <a:pt x="98" y="15"/>
                  <a:pt x="96" y="14"/>
                  <a:pt x="92" y="14"/>
                </a:cubicBezTo>
                <a:cubicBezTo>
                  <a:pt x="74" y="11"/>
                  <a:pt x="56" y="11"/>
                  <a:pt x="39" y="14"/>
                </a:cubicBezTo>
                <a:cubicBezTo>
                  <a:pt x="36" y="14"/>
                  <a:pt x="34" y="15"/>
                  <a:pt x="33" y="15"/>
                </a:cubicBezTo>
                <a:cubicBezTo>
                  <a:pt x="31" y="15"/>
                  <a:pt x="30" y="16"/>
                  <a:pt x="28" y="17"/>
                </a:cubicBezTo>
                <a:cubicBezTo>
                  <a:pt x="26" y="18"/>
                  <a:pt x="24" y="20"/>
                  <a:pt x="23" y="21"/>
                </a:cubicBezTo>
                <a:cubicBezTo>
                  <a:pt x="25" y="23"/>
                  <a:pt x="27" y="24"/>
                  <a:pt x="30" y="25"/>
                </a:cubicBezTo>
                <a:cubicBezTo>
                  <a:pt x="33" y="27"/>
                  <a:pt x="35" y="27"/>
                  <a:pt x="37" y="28"/>
                </a:cubicBezTo>
                <a:cubicBezTo>
                  <a:pt x="39" y="28"/>
                  <a:pt x="41" y="28"/>
                  <a:pt x="45" y="29"/>
                </a:cubicBezTo>
                <a:cubicBezTo>
                  <a:pt x="60" y="30"/>
                  <a:pt x="74" y="31"/>
                  <a:pt x="88" y="29"/>
                </a:cubicBezTo>
                <a:cubicBezTo>
                  <a:pt x="92" y="28"/>
                  <a:pt x="94" y="28"/>
                  <a:pt x="96" y="28"/>
                </a:cubicBezTo>
                <a:cubicBezTo>
                  <a:pt x="98" y="27"/>
                  <a:pt x="100" y="27"/>
                  <a:pt x="103" y="26"/>
                </a:cubicBezTo>
                <a:cubicBezTo>
                  <a:pt x="106" y="24"/>
                  <a:pt x="108" y="23"/>
                  <a:pt x="110" y="21"/>
                </a:cubicBezTo>
                <a:close/>
                <a:moveTo>
                  <a:pt x="87" y="72"/>
                </a:moveTo>
                <a:cubicBezTo>
                  <a:pt x="86" y="66"/>
                  <a:pt x="83" y="61"/>
                  <a:pt x="77" y="57"/>
                </a:cubicBezTo>
                <a:cubicBezTo>
                  <a:pt x="70" y="53"/>
                  <a:pt x="64" y="53"/>
                  <a:pt x="58" y="56"/>
                </a:cubicBezTo>
                <a:cubicBezTo>
                  <a:pt x="54" y="57"/>
                  <a:pt x="51" y="60"/>
                  <a:pt x="49" y="64"/>
                </a:cubicBezTo>
                <a:cubicBezTo>
                  <a:pt x="46" y="68"/>
                  <a:pt x="45" y="72"/>
                  <a:pt x="45" y="76"/>
                </a:cubicBezTo>
                <a:cubicBezTo>
                  <a:pt x="46" y="82"/>
                  <a:pt x="48" y="87"/>
                  <a:pt x="53" y="91"/>
                </a:cubicBezTo>
                <a:cubicBezTo>
                  <a:pt x="57" y="95"/>
                  <a:pt x="62" y="97"/>
                  <a:pt x="68" y="96"/>
                </a:cubicBezTo>
                <a:cubicBezTo>
                  <a:pt x="74" y="96"/>
                  <a:pt x="79" y="93"/>
                  <a:pt x="83" y="88"/>
                </a:cubicBezTo>
                <a:cubicBezTo>
                  <a:pt x="86" y="84"/>
                  <a:pt x="88" y="78"/>
                  <a:pt x="87" y="72"/>
                </a:cubicBezTo>
                <a:close/>
                <a:moveTo>
                  <a:pt x="77" y="74"/>
                </a:moveTo>
                <a:cubicBezTo>
                  <a:pt x="77" y="78"/>
                  <a:pt x="76" y="82"/>
                  <a:pt x="72" y="84"/>
                </a:cubicBezTo>
                <a:cubicBezTo>
                  <a:pt x="68" y="86"/>
                  <a:pt x="65" y="87"/>
                  <a:pt x="62" y="85"/>
                </a:cubicBezTo>
                <a:cubicBezTo>
                  <a:pt x="59" y="83"/>
                  <a:pt x="57" y="82"/>
                  <a:pt x="56" y="79"/>
                </a:cubicBezTo>
                <a:cubicBezTo>
                  <a:pt x="56" y="76"/>
                  <a:pt x="56" y="74"/>
                  <a:pt x="56" y="71"/>
                </a:cubicBezTo>
                <a:cubicBezTo>
                  <a:pt x="57" y="69"/>
                  <a:pt x="59" y="67"/>
                  <a:pt x="61" y="66"/>
                </a:cubicBezTo>
                <a:cubicBezTo>
                  <a:pt x="64" y="65"/>
                  <a:pt x="66" y="64"/>
                  <a:pt x="68" y="65"/>
                </a:cubicBezTo>
                <a:cubicBezTo>
                  <a:pt x="71" y="65"/>
                  <a:pt x="73" y="66"/>
                  <a:pt x="74" y="68"/>
                </a:cubicBezTo>
                <a:cubicBezTo>
                  <a:pt x="76" y="70"/>
                  <a:pt x="77" y="72"/>
                  <a:pt x="77" y="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41" name="Freeform 374">
            <a:extLst>
              <a:ext uri="{FF2B5EF4-FFF2-40B4-BE49-F238E27FC236}">
                <a16:creationId xmlns:a16="http://schemas.microsoft.com/office/drawing/2014/main" id="{2D9800B5-25B4-40A0-AEA2-2D53FD859628}"/>
              </a:ext>
            </a:extLst>
          </p:cNvPr>
          <p:cNvSpPr>
            <a:spLocks noEditPoints="1"/>
          </p:cNvSpPr>
          <p:nvPr/>
        </p:nvSpPr>
        <p:spPr bwMode="auto">
          <a:xfrm>
            <a:off x="2568294" y="5627178"/>
            <a:ext cx="347122" cy="350740"/>
          </a:xfrm>
          <a:custGeom>
            <a:avLst/>
            <a:gdLst>
              <a:gd name="T0" fmla="*/ 145 w 145"/>
              <a:gd name="T1" fmla="*/ 118 h 146"/>
              <a:gd name="T2" fmla="*/ 118 w 145"/>
              <a:gd name="T3" fmla="*/ 146 h 146"/>
              <a:gd name="T4" fmla="*/ 8 w 145"/>
              <a:gd name="T5" fmla="*/ 138 h 146"/>
              <a:gd name="T6" fmla="*/ 0 w 145"/>
              <a:gd name="T7" fmla="*/ 28 h 146"/>
              <a:gd name="T8" fmla="*/ 27 w 145"/>
              <a:gd name="T9" fmla="*/ 0 h 146"/>
              <a:gd name="T10" fmla="*/ 137 w 145"/>
              <a:gd name="T11" fmla="*/ 8 h 146"/>
              <a:gd name="T12" fmla="*/ 120 w 145"/>
              <a:gd name="T13" fmla="*/ 37 h 146"/>
              <a:gd name="T14" fmla="*/ 105 w 145"/>
              <a:gd name="T15" fmla="*/ 22 h 146"/>
              <a:gd name="T16" fmla="*/ 37 w 145"/>
              <a:gd name="T17" fmla="*/ 23 h 146"/>
              <a:gd name="T18" fmla="*/ 27 w 145"/>
              <a:gd name="T19" fmla="*/ 28 h 146"/>
              <a:gd name="T20" fmla="*/ 26 w 145"/>
              <a:gd name="T21" fmla="*/ 46 h 146"/>
              <a:gd name="T22" fmla="*/ 31 w 145"/>
              <a:gd name="T23" fmla="*/ 75 h 146"/>
              <a:gd name="T24" fmla="*/ 32 w 145"/>
              <a:gd name="T25" fmla="*/ 82 h 146"/>
              <a:gd name="T26" fmla="*/ 35 w 145"/>
              <a:gd name="T27" fmla="*/ 87 h 146"/>
              <a:gd name="T28" fmla="*/ 104 w 145"/>
              <a:gd name="T29" fmla="*/ 90 h 146"/>
              <a:gd name="T30" fmla="*/ 111 w 145"/>
              <a:gd name="T31" fmla="*/ 85 h 146"/>
              <a:gd name="T32" fmla="*/ 120 w 145"/>
              <a:gd name="T33" fmla="*/ 37 h 146"/>
              <a:gd name="T34" fmla="*/ 108 w 145"/>
              <a:gd name="T35" fmla="*/ 100 h 146"/>
              <a:gd name="T36" fmla="*/ 107 w 145"/>
              <a:gd name="T37" fmla="*/ 95 h 146"/>
              <a:gd name="T38" fmla="*/ 38 w 145"/>
              <a:gd name="T39" fmla="*/ 95 h 146"/>
              <a:gd name="T40" fmla="*/ 36 w 145"/>
              <a:gd name="T41" fmla="*/ 97 h 146"/>
              <a:gd name="T42" fmla="*/ 59 w 145"/>
              <a:gd name="T43" fmla="*/ 127 h 146"/>
              <a:gd name="T44" fmla="*/ 104 w 145"/>
              <a:gd name="T45" fmla="*/ 117 h 146"/>
              <a:gd name="T46" fmla="*/ 108 w 145"/>
              <a:gd name="T47" fmla="*/ 103 h 146"/>
              <a:gd name="T48" fmla="*/ 99 w 145"/>
              <a:gd name="T49" fmla="*/ 35 h 146"/>
              <a:gd name="T50" fmla="*/ 88 w 145"/>
              <a:gd name="T51" fmla="*/ 37 h 146"/>
              <a:gd name="T52" fmla="*/ 51 w 145"/>
              <a:gd name="T53" fmla="*/ 37 h 146"/>
              <a:gd name="T54" fmla="*/ 41 w 145"/>
              <a:gd name="T55" fmla="*/ 32 h 146"/>
              <a:gd name="T56" fmla="*/ 48 w 145"/>
              <a:gd name="T57" fmla="*/ 28 h 146"/>
              <a:gd name="T58" fmla="*/ 91 w 145"/>
              <a:gd name="T59" fmla="*/ 27 h 146"/>
              <a:gd name="T60" fmla="*/ 100 w 145"/>
              <a:gd name="T61" fmla="*/ 29 h 146"/>
              <a:gd name="T62" fmla="*/ 87 w 145"/>
              <a:gd name="T63" fmla="*/ 69 h 146"/>
              <a:gd name="T64" fmla="*/ 74 w 145"/>
              <a:gd name="T65" fmla="*/ 86 h 146"/>
              <a:gd name="T66" fmla="*/ 57 w 145"/>
              <a:gd name="T67" fmla="*/ 72 h 146"/>
              <a:gd name="T68" fmla="*/ 66 w 145"/>
              <a:gd name="T69" fmla="*/ 57 h 146"/>
              <a:gd name="T70" fmla="*/ 87 w 145"/>
              <a:gd name="T71" fmla="*/ 69 h 146"/>
              <a:gd name="T72" fmla="*/ 76 w 145"/>
              <a:gd name="T73" fmla="*/ 64 h 146"/>
              <a:gd name="T74" fmla="*/ 65 w 145"/>
              <a:gd name="T75" fmla="*/ 71 h 146"/>
              <a:gd name="T76" fmla="*/ 76 w 145"/>
              <a:gd name="T77" fmla="*/ 7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2" y="132"/>
                  <a:pt x="137" y="138"/>
                </a:cubicBezTo>
                <a:cubicBezTo>
                  <a:pt x="132" y="143"/>
                  <a:pt x="125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19" y="146"/>
                  <a:pt x="13" y="143"/>
                  <a:pt x="8" y="138"/>
                </a:cubicBezTo>
                <a:cubicBezTo>
                  <a:pt x="2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2" y="14"/>
                  <a:pt x="8" y="8"/>
                </a:cubicBezTo>
                <a:cubicBezTo>
                  <a:pt x="13" y="3"/>
                  <a:pt x="19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5" y="0"/>
                  <a:pt x="132" y="3"/>
                  <a:pt x="137" y="8"/>
                </a:cubicBezTo>
                <a:cubicBezTo>
                  <a:pt x="142" y="14"/>
                  <a:pt x="145" y="20"/>
                  <a:pt x="145" y="28"/>
                </a:cubicBezTo>
                <a:close/>
                <a:moveTo>
                  <a:pt x="120" y="37"/>
                </a:moveTo>
                <a:cubicBezTo>
                  <a:pt x="120" y="34"/>
                  <a:pt x="120" y="31"/>
                  <a:pt x="119" y="30"/>
                </a:cubicBezTo>
                <a:cubicBezTo>
                  <a:pt x="116" y="26"/>
                  <a:pt x="112" y="24"/>
                  <a:pt x="105" y="22"/>
                </a:cubicBezTo>
                <a:cubicBezTo>
                  <a:pt x="91" y="18"/>
                  <a:pt x="76" y="16"/>
                  <a:pt x="58" y="18"/>
                </a:cubicBezTo>
                <a:cubicBezTo>
                  <a:pt x="50" y="19"/>
                  <a:pt x="43" y="20"/>
                  <a:pt x="37" y="23"/>
                </a:cubicBezTo>
                <a:cubicBezTo>
                  <a:pt x="35" y="23"/>
                  <a:pt x="33" y="24"/>
                  <a:pt x="31" y="25"/>
                </a:cubicBezTo>
                <a:cubicBezTo>
                  <a:pt x="30" y="26"/>
                  <a:pt x="29" y="27"/>
                  <a:pt x="27" y="28"/>
                </a:cubicBezTo>
                <a:cubicBezTo>
                  <a:pt x="25" y="30"/>
                  <a:pt x="24" y="31"/>
                  <a:pt x="24" y="33"/>
                </a:cubicBezTo>
                <a:cubicBezTo>
                  <a:pt x="25" y="37"/>
                  <a:pt x="25" y="42"/>
                  <a:pt x="26" y="46"/>
                </a:cubicBezTo>
                <a:cubicBezTo>
                  <a:pt x="27" y="51"/>
                  <a:pt x="28" y="56"/>
                  <a:pt x="29" y="62"/>
                </a:cubicBezTo>
                <a:cubicBezTo>
                  <a:pt x="30" y="69"/>
                  <a:pt x="31" y="73"/>
                  <a:pt x="31" y="75"/>
                </a:cubicBezTo>
                <a:cubicBezTo>
                  <a:pt x="31" y="76"/>
                  <a:pt x="31" y="77"/>
                  <a:pt x="32" y="78"/>
                </a:cubicBezTo>
                <a:cubicBezTo>
                  <a:pt x="32" y="80"/>
                  <a:pt x="32" y="81"/>
                  <a:pt x="32" y="82"/>
                </a:cubicBezTo>
                <a:cubicBezTo>
                  <a:pt x="32" y="82"/>
                  <a:pt x="33" y="83"/>
                  <a:pt x="33" y="84"/>
                </a:cubicBezTo>
                <a:cubicBezTo>
                  <a:pt x="34" y="85"/>
                  <a:pt x="35" y="86"/>
                  <a:pt x="35" y="87"/>
                </a:cubicBezTo>
                <a:cubicBezTo>
                  <a:pt x="42" y="92"/>
                  <a:pt x="51" y="95"/>
                  <a:pt x="62" y="96"/>
                </a:cubicBezTo>
                <a:cubicBezTo>
                  <a:pt x="79" y="98"/>
                  <a:pt x="92" y="96"/>
                  <a:pt x="104" y="90"/>
                </a:cubicBezTo>
                <a:cubicBezTo>
                  <a:pt x="105" y="90"/>
                  <a:pt x="107" y="89"/>
                  <a:pt x="108" y="88"/>
                </a:cubicBezTo>
                <a:cubicBezTo>
                  <a:pt x="109" y="88"/>
                  <a:pt x="110" y="87"/>
                  <a:pt x="111" y="85"/>
                </a:cubicBezTo>
                <a:cubicBezTo>
                  <a:pt x="111" y="84"/>
                  <a:pt x="112" y="83"/>
                  <a:pt x="112" y="82"/>
                </a:cubicBezTo>
                <a:cubicBezTo>
                  <a:pt x="115" y="65"/>
                  <a:pt x="118" y="50"/>
                  <a:pt x="120" y="37"/>
                </a:cubicBezTo>
                <a:close/>
                <a:moveTo>
                  <a:pt x="108" y="103"/>
                </a:moveTo>
                <a:cubicBezTo>
                  <a:pt x="108" y="102"/>
                  <a:pt x="108" y="101"/>
                  <a:pt x="108" y="100"/>
                </a:cubicBezTo>
                <a:cubicBezTo>
                  <a:pt x="108" y="99"/>
                  <a:pt x="109" y="98"/>
                  <a:pt x="108" y="97"/>
                </a:cubicBezTo>
                <a:cubicBezTo>
                  <a:pt x="108" y="96"/>
                  <a:pt x="108" y="96"/>
                  <a:pt x="107" y="95"/>
                </a:cubicBezTo>
                <a:cubicBezTo>
                  <a:pt x="97" y="102"/>
                  <a:pt x="85" y="105"/>
                  <a:pt x="72" y="105"/>
                </a:cubicBezTo>
                <a:cubicBezTo>
                  <a:pt x="59" y="105"/>
                  <a:pt x="48" y="102"/>
                  <a:pt x="38" y="95"/>
                </a:cubicBezTo>
                <a:cubicBezTo>
                  <a:pt x="37" y="96"/>
                  <a:pt x="37" y="96"/>
                  <a:pt x="37" y="96"/>
                </a:cubicBezTo>
                <a:cubicBezTo>
                  <a:pt x="36" y="97"/>
                  <a:pt x="36" y="97"/>
                  <a:pt x="36" y="97"/>
                </a:cubicBezTo>
                <a:cubicBezTo>
                  <a:pt x="38" y="107"/>
                  <a:pt x="39" y="113"/>
                  <a:pt x="40" y="117"/>
                </a:cubicBezTo>
                <a:cubicBezTo>
                  <a:pt x="43" y="122"/>
                  <a:pt x="49" y="125"/>
                  <a:pt x="59" y="127"/>
                </a:cubicBezTo>
                <a:cubicBezTo>
                  <a:pt x="75" y="130"/>
                  <a:pt x="88" y="128"/>
                  <a:pt x="100" y="122"/>
                </a:cubicBezTo>
                <a:cubicBezTo>
                  <a:pt x="102" y="121"/>
                  <a:pt x="103" y="119"/>
                  <a:pt x="104" y="117"/>
                </a:cubicBezTo>
                <a:cubicBezTo>
                  <a:pt x="105" y="115"/>
                  <a:pt x="106" y="113"/>
                  <a:pt x="106" y="109"/>
                </a:cubicBezTo>
                <a:cubicBezTo>
                  <a:pt x="107" y="106"/>
                  <a:pt x="107" y="104"/>
                  <a:pt x="108" y="103"/>
                </a:cubicBezTo>
                <a:close/>
                <a:moveTo>
                  <a:pt x="104" y="32"/>
                </a:moveTo>
                <a:cubicBezTo>
                  <a:pt x="102" y="33"/>
                  <a:pt x="101" y="34"/>
                  <a:pt x="99" y="35"/>
                </a:cubicBezTo>
                <a:cubicBezTo>
                  <a:pt x="96" y="36"/>
                  <a:pt x="95" y="37"/>
                  <a:pt x="94" y="37"/>
                </a:cubicBezTo>
                <a:cubicBezTo>
                  <a:pt x="92" y="37"/>
                  <a:pt x="90" y="37"/>
                  <a:pt x="88" y="37"/>
                </a:cubicBezTo>
                <a:cubicBezTo>
                  <a:pt x="78" y="39"/>
                  <a:pt x="68" y="39"/>
                  <a:pt x="57" y="37"/>
                </a:cubicBezTo>
                <a:cubicBezTo>
                  <a:pt x="54" y="37"/>
                  <a:pt x="52" y="37"/>
                  <a:pt x="51" y="37"/>
                </a:cubicBezTo>
                <a:cubicBezTo>
                  <a:pt x="50" y="36"/>
                  <a:pt x="48" y="36"/>
                  <a:pt x="46" y="35"/>
                </a:cubicBezTo>
                <a:cubicBezTo>
                  <a:pt x="44" y="34"/>
                  <a:pt x="42" y="33"/>
                  <a:pt x="41" y="32"/>
                </a:cubicBezTo>
                <a:cubicBezTo>
                  <a:pt x="42" y="31"/>
                  <a:pt x="43" y="30"/>
                  <a:pt x="44" y="29"/>
                </a:cubicBezTo>
                <a:cubicBezTo>
                  <a:pt x="46" y="28"/>
                  <a:pt x="47" y="28"/>
                  <a:pt x="48" y="28"/>
                </a:cubicBezTo>
                <a:cubicBezTo>
                  <a:pt x="49" y="27"/>
                  <a:pt x="51" y="27"/>
                  <a:pt x="53" y="27"/>
                </a:cubicBezTo>
                <a:cubicBezTo>
                  <a:pt x="65" y="25"/>
                  <a:pt x="78" y="25"/>
                  <a:pt x="91" y="27"/>
                </a:cubicBezTo>
                <a:cubicBezTo>
                  <a:pt x="93" y="27"/>
                  <a:pt x="95" y="27"/>
                  <a:pt x="96" y="27"/>
                </a:cubicBezTo>
                <a:cubicBezTo>
                  <a:pt x="97" y="28"/>
                  <a:pt x="98" y="28"/>
                  <a:pt x="100" y="29"/>
                </a:cubicBezTo>
                <a:cubicBezTo>
                  <a:pt x="102" y="30"/>
                  <a:pt x="103" y="31"/>
                  <a:pt x="104" y="32"/>
                </a:cubicBezTo>
                <a:close/>
                <a:moveTo>
                  <a:pt x="87" y="69"/>
                </a:moveTo>
                <a:cubicBezTo>
                  <a:pt x="88" y="73"/>
                  <a:pt x="87" y="77"/>
                  <a:pt x="84" y="80"/>
                </a:cubicBezTo>
                <a:cubicBezTo>
                  <a:pt x="81" y="84"/>
                  <a:pt x="78" y="86"/>
                  <a:pt x="74" y="86"/>
                </a:cubicBezTo>
                <a:cubicBezTo>
                  <a:pt x="69" y="87"/>
                  <a:pt x="66" y="85"/>
                  <a:pt x="62" y="82"/>
                </a:cubicBezTo>
                <a:cubicBezTo>
                  <a:pt x="59" y="79"/>
                  <a:pt x="57" y="76"/>
                  <a:pt x="57" y="72"/>
                </a:cubicBezTo>
                <a:cubicBezTo>
                  <a:pt x="57" y="69"/>
                  <a:pt x="58" y="66"/>
                  <a:pt x="59" y="63"/>
                </a:cubicBezTo>
                <a:cubicBezTo>
                  <a:pt x="61" y="60"/>
                  <a:pt x="63" y="58"/>
                  <a:pt x="66" y="57"/>
                </a:cubicBezTo>
                <a:cubicBezTo>
                  <a:pt x="71" y="55"/>
                  <a:pt x="75" y="55"/>
                  <a:pt x="80" y="58"/>
                </a:cubicBezTo>
                <a:cubicBezTo>
                  <a:pt x="84" y="60"/>
                  <a:pt x="87" y="64"/>
                  <a:pt x="87" y="69"/>
                </a:cubicBezTo>
                <a:close/>
                <a:moveTo>
                  <a:pt x="80" y="70"/>
                </a:moveTo>
                <a:cubicBezTo>
                  <a:pt x="80" y="68"/>
                  <a:pt x="79" y="66"/>
                  <a:pt x="76" y="64"/>
                </a:cubicBezTo>
                <a:cubicBezTo>
                  <a:pt x="73" y="63"/>
                  <a:pt x="71" y="63"/>
                  <a:pt x="69" y="64"/>
                </a:cubicBezTo>
                <a:cubicBezTo>
                  <a:pt x="66" y="65"/>
                  <a:pt x="65" y="68"/>
                  <a:pt x="65" y="71"/>
                </a:cubicBezTo>
                <a:cubicBezTo>
                  <a:pt x="65" y="74"/>
                  <a:pt x="66" y="77"/>
                  <a:pt x="69" y="78"/>
                </a:cubicBezTo>
                <a:cubicBezTo>
                  <a:pt x="71" y="79"/>
                  <a:pt x="74" y="79"/>
                  <a:pt x="76" y="77"/>
                </a:cubicBezTo>
                <a:cubicBezTo>
                  <a:pt x="79" y="76"/>
                  <a:pt x="80" y="73"/>
                  <a:pt x="80" y="7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42" name="Freeform 375">
            <a:extLst>
              <a:ext uri="{FF2B5EF4-FFF2-40B4-BE49-F238E27FC236}">
                <a16:creationId xmlns:a16="http://schemas.microsoft.com/office/drawing/2014/main" id="{016D8F4B-1538-4E83-AE89-D9446A0FDA85}"/>
              </a:ext>
            </a:extLst>
          </p:cNvPr>
          <p:cNvSpPr>
            <a:spLocks noEditPoints="1"/>
          </p:cNvSpPr>
          <p:nvPr/>
        </p:nvSpPr>
        <p:spPr bwMode="auto">
          <a:xfrm>
            <a:off x="3132370" y="5627178"/>
            <a:ext cx="271190" cy="379669"/>
          </a:xfrm>
          <a:custGeom>
            <a:avLst/>
            <a:gdLst>
              <a:gd name="T0" fmla="*/ 93 w 114"/>
              <a:gd name="T1" fmla="*/ 73 h 158"/>
              <a:gd name="T2" fmla="*/ 113 w 114"/>
              <a:gd name="T3" fmla="*/ 103 h 158"/>
              <a:gd name="T4" fmla="*/ 104 w 114"/>
              <a:gd name="T5" fmla="*/ 123 h 158"/>
              <a:gd name="T6" fmla="*/ 84 w 114"/>
              <a:gd name="T7" fmla="*/ 132 h 158"/>
              <a:gd name="T8" fmla="*/ 70 w 114"/>
              <a:gd name="T9" fmla="*/ 158 h 158"/>
              <a:gd name="T10" fmla="*/ 55 w 114"/>
              <a:gd name="T11" fmla="*/ 134 h 158"/>
              <a:gd name="T12" fmla="*/ 44 w 114"/>
              <a:gd name="T13" fmla="*/ 158 h 158"/>
              <a:gd name="T14" fmla="*/ 29 w 114"/>
              <a:gd name="T15" fmla="*/ 134 h 158"/>
              <a:gd name="T16" fmla="*/ 19 w 114"/>
              <a:gd name="T17" fmla="*/ 133 h 158"/>
              <a:gd name="T18" fmla="*/ 3 w 114"/>
              <a:gd name="T19" fmla="*/ 116 h 158"/>
              <a:gd name="T20" fmla="*/ 19 w 114"/>
              <a:gd name="T21" fmla="*/ 111 h 158"/>
              <a:gd name="T22" fmla="*/ 20 w 114"/>
              <a:gd name="T23" fmla="*/ 73 h 158"/>
              <a:gd name="T24" fmla="*/ 19 w 114"/>
              <a:gd name="T25" fmla="*/ 46 h 158"/>
              <a:gd name="T26" fmla="*/ 0 w 114"/>
              <a:gd name="T27" fmla="*/ 40 h 158"/>
              <a:gd name="T28" fmla="*/ 20 w 114"/>
              <a:gd name="T29" fmla="*/ 24 h 158"/>
              <a:gd name="T30" fmla="*/ 29 w 114"/>
              <a:gd name="T31" fmla="*/ 0 h 158"/>
              <a:gd name="T32" fmla="*/ 44 w 114"/>
              <a:gd name="T33" fmla="*/ 24 h 158"/>
              <a:gd name="T34" fmla="*/ 55 w 114"/>
              <a:gd name="T35" fmla="*/ 0 h 158"/>
              <a:gd name="T36" fmla="*/ 70 w 114"/>
              <a:gd name="T37" fmla="*/ 24 h 158"/>
              <a:gd name="T38" fmla="*/ 94 w 114"/>
              <a:gd name="T39" fmla="*/ 31 h 158"/>
              <a:gd name="T40" fmla="*/ 105 w 114"/>
              <a:gd name="T41" fmla="*/ 49 h 158"/>
              <a:gd name="T42" fmla="*/ 77 w 114"/>
              <a:gd name="T43" fmla="*/ 50 h 158"/>
              <a:gd name="T44" fmla="*/ 69 w 114"/>
              <a:gd name="T45" fmla="*/ 43 h 158"/>
              <a:gd name="T46" fmla="*/ 58 w 114"/>
              <a:gd name="T47" fmla="*/ 41 h 158"/>
              <a:gd name="T48" fmla="*/ 48 w 114"/>
              <a:gd name="T49" fmla="*/ 41 h 158"/>
              <a:gd name="T50" fmla="*/ 44 w 114"/>
              <a:gd name="T51" fmla="*/ 70 h 158"/>
              <a:gd name="T52" fmla="*/ 52 w 114"/>
              <a:gd name="T53" fmla="*/ 70 h 158"/>
              <a:gd name="T54" fmla="*/ 62 w 114"/>
              <a:gd name="T55" fmla="*/ 69 h 158"/>
              <a:gd name="T56" fmla="*/ 71 w 114"/>
              <a:gd name="T57" fmla="*/ 66 h 158"/>
              <a:gd name="T58" fmla="*/ 77 w 114"/>
              <a:gd name="T59" fmla="*/ 60 h 158"/>
              <a:gd name="T60" fmla="*/ 85 w 114"/>
              <a:gd name="T61" fmla="*/ 100 h 158"/>
              <a:gd name="T62" fmla="*/ 80 w 114"/>
              <a:gd name="T63" fmla="*/ 90 h 158"/>
              <a:gd name="T64" fmla="*/ 68 w 114"/>
              <a:gd name="T65" fmla="*/ 85 h 158"/>
              <a:gd name="T66" fmla="*/ 55 w 114"/>
              <a:gd name="T67" fmla="*/ 84 h 158"/>
              <a:gd name="T68" fmla="*/ 44 w 114"/>
              <a:gd name="T69" fmla="*/ 84 h 158"/>
              <a:gd name="T70" fmla="*/ 47 w 114"/>
              <a:gd name="T71" fmla="*/ 116 h 158"/>
              <a:gd name="T72" fmla="*/ 57 w 114"/>
              <a:gd name="T73" fmla="*/ 116 h 158"/>
              <a:gd name="T74" fmla="*/ 68 w 114"/>
              <a:gd name="T75" fmla="*/ 115 h 158"/>
              <a:gd name="T76" fmla="*/ 78 w 114"/>
              <a:gd name="T77" fmla="*/ 112 h 158"/>
              <a:gd name="T78" fmla="*/ 84 w 114"/>
              <a:gd name="T79" fmla="*/ 10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4" h="158">
                <a:moveTo>
                  <a:pt x="105" y="49"/>
                </a:moveTo>
                <a:cubicBezTo>
                  <a:pt x="106" y="60"/>
                  <a:pt x="102" y="68"/>
                  <a:pt x="93" y="73"/>
                </a:cubicBezTo>
                <a:cubicBezTo>
                  <a:pt x="100" y="75"/>
                  <a:pt x="105" y="78"/>
                  <a:pt x="109" y="83"/>
                </a:cubicBezTo>
                <a:cubicBezTo>
                  <a:pt x="113" y="88"/>
                  <a:pt x="114" y="94"/>
                  <a:pt x="113" y="103"/>
                </a:cubicBezTo>
                <a:cubicBezTo>
                  <a:pt x="113" y="108"/>
                  <a:pt x="112" y="111"/>
                  <a:pt x="110" y="115"/>
                </a:cubicBezTo>
                <a:cubicBezTo>
                  <a:pt x="109" y="118"/>
                  <a:pt x="107" y="121"/>
                  <a:pt x="104" y="123"/>
                </a:cubicBezTo>
                <a:cubicBezTo>
                  <a:pt x="102" y="126"/>
                  <a:pt x="99" y="127"/>
                  <a:pt x="95" y="129"/>
                </a:cubicBezTo>
                <a:cubicBezTo>
                  <a:pt x="91" y="130"/>
                  <a:pt x="88" y="131"/>
                  <a:pt x="84" y="132"/>
                </a:cubicBezTo>
                <a:cubicBezTo>
                  <a:pt x="80" y="133"/>
                  <a:pt x="75" y="133"/>
                  <a:pt x="70" y="134"/>
                </a:cubicBezTo>
                <a:cubicBezTo>
                  <a:pt x="70" y="158"/>
                  <a:pt x="70" y="158"/>
                  <a:pt x="70" y="158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5" y="134"/>
                  <a:pt x="55" y="134"/>
                  <a:pt x="55" y="134"/>
                </a:cubicBezTo>
                <a:cubicBezTo>
                  <a:pt x="50" y="134"/>
                  <a:pt x="46" y="134"/>
                  <a:pt x="44" y="134"/>
                </a:cubicBezTo>
                <a:cubicBezTo>
                  <a:pt x="44" y="158"/>
                  <a:pt x="44" y="158"/>
                  <a:pt x="44" y="158"/>
                </a:cubicBezTo>
                <a:cubicBezTo>
                  <a:pt x="29" y="158"/>
                  <a:pt x="29" y="158"/>
                  <a:pt x="29" y="158"/>
                </a:cubicBezTo>
                <a:cubicBezTo>
                  <a:pt x="29" y="134"/>
                  <a:pt x="29" y="134"/>
                  <a:pt x="29" y="134"/>
                </a:cubicBezTo>
                <a:cubicBezTo>
                  <a:pt x="28" y="134"/>
                  <a:pt x="26" y="134"/>
                  <a:pt x="24" y="133"/>
                </a:cubicBezTo>
                <a:cubicBezTo>
                  <a:pt x="22" y="133"/>
                  <a:pt x="20" y="133"/>
                  <a:pt x="19" y="133"/>
                </a:cubicBezTo>
                <a:cubicBezTo>
                  <a:pt x="0" y="133"/>
                  <a:pt x="0" y="133"/>
                  <a:pt x="0" y="133"/>
                </a:cubicBezTo>
                <a:cubicBezTo>
                  <a:pt x="3" y="116"/>
                  <a:pt x="3" y="116"/>
                  <a:pt x="3" y="116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6" y="116"/>
                  <a:pt x="18" y="115"/>
                  <a:pt x="19" y="111"/>
                </a:cubicBezTo>
                <a:cubicBezTo>
                  <a:pt x="19" y="73"/>
                  <a:pt x="19" y="73"/>
                  <a:pt x="19" y="73"/>
                </a:cubicBezTo>
                <a:cubicBezTo>
                  <a:pt x="20" y="73"/>
                  <a:pt x="20" y="73"/>
                  <a:pt x="20" y="73"/>
                </a:cubicBezTo>
                <a:cubicBezTo>
                  <a:pt x="20" y="73"/>
                  <a:pt x="19" y="73"/>
                  <a:pt x="19" y="73"/>
                </a:cubicBezTo>
                <a:cubicBezTo>
                  <a:pt x="19" y="46"/>
                  <a:pt x="19" y="46"/>
                  <a:pt x="19" y="46"/>
                </a:cubicBezTo>
                <a:cubicBezTo>
                  <a:pt x="18" y="42"/>
                  <a:pt x="15" y="40"/>
                  <a:pt x="1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4"/>
                  <a:pt x="0" y="24"/>
                  <a:pt x="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4" y="24"/>
                  <a:pt x="27" y="24"/>
                  <a:pt x="29" y="24"/>
                </a:cubicBezTo>
                <a:cubicBezTo>
                  <a:pt x="29" y="0"/>
                  <a:pt x="29" y="0"/>
                  <a:pt x="2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24"/>
                  <a:pt x="44" y="24"/>
                  <a:pt x="44" y="24"/>
                </a:cubicBezTo>
                <a:cubicBezTo>
                  <a:pt x="49" y="24"/>
                  <a:pt x="53" y="23"/>
                  <a:pt x="55" y="23"/>
                </a:cubicBezTo>
                <a:cubicBezTo>
                  <a:pt x="55" y="0"/>
                  <a:pt x="55" y="0"/>
                  <a:pt x="55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24"/>
                  <a:pt x="70" y="24"/>
                  <a:pt x="70" y="24"/>
                </a:cubicBezTo>
                <a:cubicBezTo>
                  <a:pt x="75" y="25"/>
                  <a:pt x="79" y="25"/>
                  <a:pt x="83" y="26"/>
                </a:cubicBezTo>
                <a:cubicBezTo>
                  <a:pt x="87" y="27"/>
                  <a:pt x="90" y="29"/>
                  <a:pt x="94" y="31"/>
                </a:cubicBezTo>
                <a:cubicBezTo>
                  <a:pt x="97" y="32"/>
                  <a:pt x="100" y="35"/>
                  <a:pt x="101" y="38"/>
                </a:cubicBezTo>
                <a:cubicBezTo>
                  <a:pt x="103" y="41"/>
                  <a:pt x="105" y="45"/>
                  <a:pt x="105" y="49"/>
                </a:cubicBezTo>
                <a:close/>
                <a:moveTo>
                  <a:pt x="78" y="55"/>
                </a:moveTo>
                <a:cubicBezTo>
                  <a:pt x="78" y="53"/>
                  <a:pt x="77" y="51"/>
                  <a:pt x="77" y="50"/>
                </a:cubicBezTo>
                <a:cubicBezTo>
                  <a:pt x="76" y="48"/>
                  <a:pt x="75" y="47"/>
                  <a:pt x="74" y="46"/>
                </a:cubicBezTo>
                <a:cubicBezTo>
                  <a:pt x="73" y="45"/>
                  <a:pt x="71" y="44"/>
                  <a:pt x="69" y="43"/>
                </a:cubicBezTo>
                <a:cubicBezTo>
                  <a:pt x="67" y="42"/>
                  <a:pt x="66" y="42"/>
                  <a:pt x="64" y="42"/>
                </a:cubicBezTo>
                <a:cubicBezTo>
                  <a:pt x="63" y="41"/>
                  <a:pt x="61" y="41"/>
                  <a:pt x="58" y="41"/>
                </a:cubicBezTo>
                <a:cubicBezTo>
                  <a:pt x="56" y="41"/>
                  <a:pt x="54" y="41"/>
                  <a:pt x="53" y="41"/>
                </a:cubicBezTo>
                <a:cubicBezTo>
                  <a:pt x="51" y="41"/>
                  <a:pt x="50" y="41"/>
                  <a:pt x="48" y="41"/>
                </a:cubicBezTo>
                <a:cubicBezTo>
                  <a:pt x="46" y="41"/>
                  <a:pt x="44" y="41"/>
                  <a:pt x="44" y="41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45" y="70"/>
                  <a:pt x="47" y="70"/>
                </a:cubicBezTo>
                <a:cubicBezTo>
                  <a:pt x="49" y="70"/>
                  <a:pt x="51" y="70"/>
                  <a:pt x="52" y="70"/>
                </a:cubicBezTo>
                <a:cubicBezTo>
                  <a:pt x="53" y="70"/>
                  <a:pt x="54" y="70"/>
                  <a:pt x="56" y="70"/>
                </a:cubicBezTo>
                <a:cubicBezTo>
                  <a:pt x="58" y="69"/>
                  <a:pt x="60" y="69"/>
                  <a:pt x="62" y="69"/>
                </a:cubicBezTo>
                <a:cubicBezTo>
                  <a:pt x="63" y="69"/>
                  <a:pt x="65" y="68"/>
                  <a:pt x="66" y="68"/>
                </a:cubicBezTo>
                <a:cubicBezTo>
                  <a:pt x="68" y="68"/>
                  <a:pt x="70" y="67"/>
                  <a:pt x="71" y="66"/>
                </a:cubicBezTo>
                <a:cubicBezTo>
                  <a:pt x="72" y="66"/>
                  <a:pt x="73" y="65"/>
                  <a:pt x="74" y="64"/>
                </a:cubicBezTo>
                <a:cubicBezTo>
                  <a:pt x="76" y="63"/>
                  <a:pt x="76" y="62"/>
                  <a:pt x="77" y="60"/>
                </a:cubicBezTo>
                <a:cubicBezTo>
                  <a:pt x="78" y="59"/>
                  <a:pt x="78" y="57"/>
                  <a:pt x="78" y="55"/>
                </a:cubicBezTo>
                <a:close/>
                <a:moveTo>
                  <a:pt x="85" y="100"/>
                </a:moveTo>
                <a:cubicBezTo>
                  <a:pt x="85" y="98"/>
                  <a:pt x="84" y="96"/>
                  <a:pt x="83" y="94"/>
                </a:cubicBezTo>
                <a:cubicBezTo>
                  <a:pt x="82" y="92"/>
                  <a:pt x="81" y="91"/>
                  <a:pt x="80" y="90"/>
                </a:cubicBezTo>
                <a:cubicBezTo>
                  <a:pt x="78" y="89"/>
                  <a:pt x="76" y="88"/>
                  <a:pt x="74" y="87"/>
                </a:cubicBezTo>
                <a:cubicBezTo>
                  <a:pt x="72" y="86"/>
                  <a:pt x="70" y="86"/>
                  <a:pt x="68" y="85"/>
                </a:cubicBezTo>
                <a:cubicBezTo>
                  <a:pt x="66" y="85"/>
                  <a:pt x="64" y="85"/>
                  <a:pt x="61" y="84"/>
                </a:cubicBezTo>
                <a:cubicBezTo>
                  <a:pt x="58" y="84"/>
                  <a:pt x="56" y="84"/>
                  <a:pt x="55" y="84"/>
                </a:cubicBezTo>
                <a:cubicBezTo>
                  <a:pt x="53" y="84"/>
                  <a:pt x="51" y="84"/>
                  <a:pt x="48" y="84"/>
                </a:cubicBezTo>
                <a:cubicBezTo>
                  <a:pt x="46" y="84"/>
                  <a:pt x="44" y="84"/>
                  <a:pt x="44" y="84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44" y="116"/>
                  <a:pt x="46" y="116"/>
                  <a:pt x="47" y="116"/>
                </a:cubicBezTo>
                <a:cubicBezTo>
                  <a:pt x="49" y="116"/>
                  <a:pt x="51" y="116"/>
                  <a:pt x="52" y="116"/>
                </a:cubicBezTo>
                <a:cubicBezTo>
                  <a:pt x="53" y="116"/>
                  <a:pt x="55" y="116"/>
                  <a:pt x="57" y="116"/>
                </a:cubicBezTo>
                <a:cubicBezTo>
                  <a:pt x="59" y="116"/>
                  <a:pt x="61" y="116"/>
                  <a:pt x="63" y="116"/>
                </a:cubicBezTo>
                <a:cubicBezTo>
                  <a:pt x="64" y="116"/>
                  <a:pt x="66" y="115"/>
                  <a:pt x="68" y="115"/>
                </a:cubicBezTo>
                <a:cubicBezTo>
                  <a:pt x="70" y="115"/>
                  <a:pt x="72" y="114"/>
                  <a:pt x="73" y="114"/>
                </a:cubicBezTo>
                <a:cubicBezTo>
                  <a:pt x="75" y="113"/>
                  <a:pt x="76" y="112"/>
                  <a:pt x="78" y="112"/>
                </a:cubicBezTo>
                <a:cubicBezTo>
                  <a:pt x="79" y="111"/>
                  <a:pt x="80" y="110"/>
                  <a:pt x="81" y="109"/>
                </a:cubicBezTo>
                <a:cubicBezTo>
                  <a:pt x="82" y="108"/>
                  <a:pt x="83" y="107"/>
                  <a:pt x="84" y="105"/>
                </a:cubicBezTo>
                <a:cubicBezTo>
                  <a:pt x="84" y="104"/>
                  <a:pt x="85" y="102"/>
                  <a:pt x="85" y="10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43" name="Freeform 376">
            <a:extLst>
              <a:ext uri="{FF2B5EF4-FFF2-40B4-BE49-F238E27FC236}">
                <a16:creationId xmlns:a16="http://schemas.microsoft.com/office/drawing/2014/main" id="{32290021-2339-454C-B91B-82C5E4FC8166}"/>
              </a:ext>
            </a:extLst>
          </p:cNvPr>
          <p:cNvSpPr/>
          <p:nvPr/>
        </p:nvSpPr>
        <p:spPr bwMode="auto">
          <a:xfrm>
            <a:off x="3613280" y="5627178"/>
            <a:ext cx="202488" cy="379669"/>
          </a:xfrm>
          <a:custGeom>
            <a:avLst/>
            <a:gdLst>
              <a:gd name="T0" fmla="*/ 84 w 85"/>
              <a:gd name="T1" fmla="*/ 42 h 158"/>
              <a:gd name="T2" fmla="*/ 85 w 85"/>
              <a:gd name="T3" fmla="*/ 46 h 158"/>
              <a:gd name="T4" fmla="*/ 34 w 85"/>
              <a:gd name="T5" fmla="*/ 155 h 158"/>
              <a:gd name="T6" fmla="*/ 30 w 85"/>
              <a:gd name="T7" fmla="*/ 158 h 158"/>
              <a:gd name="T8" fmla="*/ 28 w 85"/>
              <a:gd name="T9" fmla="*/ 157 h 158"/>
              <a:gd name="T10" fmla="*/ 26 w 85"/>
              <a:gd name="T11" fmla="*/ 156 h 158"/>
              <a:gd name="T12" fmla="*/ 25 w 85"/>
              <a:gd name="T13" fmla="*/ 153 h 158"/>
              <a:gd name="T14" fmla="*/ 44 w 85"/>
              <a:gd name="T15" fmla="*/ 76 h 158"/>
              <a:gd name="T16" fmla="*/ 6 w 85"/>
              <a:gd name="T17" fmla="*/ 86 h 158"/>
              <a:gd name="T18" fmla="*/ 5 w 85"/>
              <a:gd name="T19" fmla="*/ 86 h 158"/>
              <a:gd name="T20" fmla="*/ 2 w 85"/>
              <a:gd name="T21" fmla="*/ 85 h 158"/>
              <a:gd name="T22" fmla="*/ 0 w 85"/>
              <a:gd name="T23" fmla="*/ 81 h 158"/>
              <a:gd name="T24" fmla="*/ 19 w 85"/>
              <a:gd name="T25" fmla="*/ 3 h 158"/>
              <a:gd name="T26" fmla="*/ 21 w 85"/>
              <a:gd name="T27" fmla="*/ 1 h 158"/>
              <a:gd name="T28" fmla="*/ 24 w 85"/>
              <a:gd name="T29" fmla="*/ 0 h 158"/>
              <a:gd name="T30" fmla="*/ 55 w 85"/>
              <a:gd name="T31" fmla="*/ 0 h 158"/>
              <a:gd name="T32" fmla="*/ 58 w 85"/>
              <a:gd name="T33" fmla="*/ 1 h 158"/>
              <a:gd name="T34" fmla="*/ 59 w 85"/>
              <a:gd name="T35" fmla="*/ 4 h 158"/>
              <a:gd name="T36" fmla="*/ 58 w 85"/>
              <a:gd name="T37" fmla="*/ 6 h 158"/>
              <a:gd name="T38" fmla="*/ 42 w 85"/>
              <a:gd name="T39" fmla="*/ 50 h 158"/>
              <a:gd name="T40" fmla="*/ 80 w 85"/>
              <a:gd name="T41" fmla="*/ 40 h 158"/>
              <a:gd name="T42" fmla="*/ 81 w 85"/>
              <a:gd name="T43" fmla="*/ 40 h 158"/>
              <a:gd name="T44" fmla="*/ 84 w 85"/>
              <a:gd name="T45" fmla="*/ 42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5" h="158">
                <a:moveTo>
                  <a:pt x="84" y="42"/>
                </a:moveTo>
                <a:cubicBezTo>
                  <a:pt x="85" y="43"/>
                  <a:pt x="85" y="44"/>
                  <a:pt x="85" y="46"/>
                </a:cubicBezTo>
                <a:cubicBezTo>
                  <a:pt x="34" y="155"/>
                  <a:pt x="34" y="155"/>
                  <a:pt x="34" y="155"/>
                </a:cubicBezTo>
                <a:cubicBezTo>
                  <a:pt x="33" y="157"/>
                  <a:pt x="31" y="158"/>
                  <a:pt x="30" y="158"/>
                </a:cubicBezTo>
                <a:cubicBezTo>
                  <a:pt x="29" y="158"/>
                  <a:pt x="29" y="158"/>
                  <a:pt x="28" y="157"/>
                </a:cubicBezTo>
                <a:cubicBezTo>
                  <a:pt x="27" y="157"/>
                  <a:pt x="26" y="157"/>
                  <a:pt x="26" y="156"/>
                </a:cubicBezTo>
                <a:cubicBezTo>
                  <a:pt x="25" y="155"/>
                  <a:pt x="25" y="154"/>
                  <a:pt x="25" y="153"/>
                </a:cubicBezTo>
                <a:cubicBezTo>
                  <a:pt x="44" y="76"/>
                  <a:pt x="44" y="76"/>
                  <a:pt x="44" y="76"/>
                </a:cubicBezTo>
                <a:cubicBezTo>
                  <a:pt x="6" y="86"/>
                  <a:pt x="6" y="86"/>
                  <a:pt x="6" y="86"/>
                </a:cubicBezTo>
                <a:cubicBezTo>
                  <a:pt x="5" y="86"/>
                  <a:pt x="5" y="86"/>
                  <a:pt x="5" y="86"/>
                </a:cubicBezTo>
                <a:cubicBezTo>
                  <a:pt x="3" y="86"/>
                  <a:pt x="2" y="86"/>
                  <a:pt x="2" y="85"/>
                </a:cubicBezTo>
                <a:cubicBezTo>
                  <a:pt x="1" y="84"/>
                  <a:pt x="0" y="83"/>
                  <a:pt x="0" y="81"/>
                </a:cubicBezTo>
                <a:cubicBezTo>
                  <a:pt x="19" y="3"/>
                  <a:pt x="19" y="3"/>
                  <a:pt x="19" y="3"/>
                </a:cubicBezTo>
                <a:cubicBezTo>
                  <a:pt x="20" y="2"/>
                  <a:pt x="20" y="2"/>
                  <a:pt x="21" y="1"/>
                </a:cubicBezTo>
                <a:cubicBezTo>
                  <a:pt x="22" y="1"/>
                  <a:pt x="23" y="0"/>
                  <a:pt x="24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6" y="0"/>
                  <a:pt x="57" y="1"/>
                  <a:pt x="58" y="1"/>
                </a:cubicBezTo>
                <a:cubicBezTo>
                  <a:pt x="58" y="2"/>
                  <a:pt x="59" y="3"/>
                  <a:pt x="59" y="4"/>
                </a:cubicBezTo>
                <a:cubicBezTo>
                  <a:pt x="59" y="5"/>
                  <a:pt x="59" y="5"/>
                  <a:pt x="58" y="6"/>
                </a:cubicBezTo>
                <a:cubicBezTo>
                  <a:pt x="42" y="50"/>
                  <a:pt x="42" y="50"/>
                  <a:pt x="42" y="50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40"/>
                  <a:pt x="81" y="40"/>
                  <a:pt x="81" y="40"/>
                </a:cubicBezTo>
                <a:cubicBezTo>
                  <a:pt x="82" y="40"/>
                  <a:pt x="83" y="41"/>
                  <a:pt x="84" y="4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44" name="Freeform 377">
            <a:extLst>
              <a:ext uri="{FF2B5EF4-FFF2-40B4-BE49-F238E27FC236}">
                <a16:creationId xmlns:a16="http://schemas.microsoft.com/office/drawing/2014/main" id="{FA179050-9B71-49DC-B0AF-630B884A91A9}"/>
              </a:ext>
            </a:extLst>
          </p:cNvPr>
          <p:cNvSpPr>
            <a:spLocks noEditPoints="1"/>
          </p:cNvSpPr>
          <p:nvPr/>
        </p:nvSpPr>
        <p:spPr bwMode="auto">
          <a:xfrm>
            <a:off x="4018257" y="5598252"/>
            <a:ext cx="404977" cy="408595"/>
          </a:xfrm>
          <a:custGeom>
            <a:avLst/>
            <a:gdLst>
              <a:gd name="T0" fmla="*/ 147 w 169"/>
              <a:gd name="T1" fmla="*/ 27 h 170"/>
              <a:gd name="T2" fmla="*/ 131 w 169"/>
              <a:gd name="T3" fmla="*/ 56 h 170"/>
              <a:gd name="T4" fmla="*/ 131 w 169"/>
              <a:gd name="T5" fmla="*/ 65 h 170"/>
              <a:gd name="T6" fmla="*/ 133 w 169"/>
              <a:gd name="T7" fmla="*/ 103 h 170"/>
              <a:gd name="T8" fmla="*/ 113 w 169"/>
              <a:gd name="T9" fmla="*/ 150 h 170"/>
              <a:gd name="T10" fmla="*/ 66 w 169"/>
              <a:gd name="T11" fmla="*/ 170 h 170"/>
              <a:gd name="T12" fmla="*/ 19 w 169"/>
              <a:gd name="T13" fmla="*/ 150 h 170"/>
              <a:gd name="T14" fmla="*/ 0 w 169"/>
              <a:gd name="T15" fmla="*/ 103 h 170"/>
              <a:gd name="T16" fmla="*/ 19 w 169"/>
              <a:gd name="T17" fmla="*/ 56 h 170"/>
              <a:gd name="T18" fmla="*/ 66 w 169"/>
              <a:gd name="T19" fmla="*/ 37 h 170"/>
              <a:gd name="T20" fmla="*/ 105 w 169"/>
              <a:gd name="T21" fmla="*/ 39 h 170"/>
              <a:gd name="T22" fmla="*/ 113 w 169"/>
              <a:gd name="T23" fmla="*/ 39 h 170"/>
              <a:gd name="T24" fmla="*/ 143 w 169"/>
              <a:gd name="T25" fmla="*/ 22 h 170"/>
              <a:gd name="T26" fmla="*/ 54 w 169"/>
              <a:gd name="T27" fmla="*/ 56 h 170"/>
              <a:gd name="T28" fmla="*/ 46 w 169"/>
              <a:gd name="T29" fmla="*/ 53 h 170"/>
              <a:gd name="T30" fmla="*/ 16 w 169"/>
              <a:gd name="T31" fmla="*/ 83 h 170"/>
              <a:gd name="T32" fmla="*/ 19 w 169"/>
              <a:gd name="T33" fmla="*/ 90 h 170"/>
              <a:gd name="T34" fmla="*/ 27 w 169"/>
              <a:gd name="T35" fmla="*/ 87 h 170"/>
              <a:gd name="T36" fmla="*/ 50 w 169"/>
              <a:gd name="T37" fmla="*/ 64 h 170"/>
              <a:gd name="T38" fmla="*/ 144 w 169"/>
              <a:gd name="T39" fmla="*/ 17 h 170"/>
              <a:gd name="T40" fmla="*/ 139 w 169"/>
              <a:gd name="T41" fmla="*/ 17 h 170"/>
              <a:gd name="T42" fmla="*/ 130 w 169"/>
              <a:gd name="T43" fmla="*/ 6 h 170"/>
              <a:gd name="T44" fmla="*/ 133 w 169"/>
              <a:gd name="T45" fmla="*/ 3 h 170"/>
              <a:gd name="T46" fmla="*/ 144 w 169"/>
              <a:gd name="T47" fmla="*/ 13 h 170"/>
              <a:gd name="T48" fmla="*/ 144 w 169"/>
              <a:gd name="T49" fmla="*/ 17 h 170"/>
              <a:gd name="T50" fmla="*/ 151 w 169"/>
              <a:gd name="T51" fmla="*/ 12 h 170"/>
              <a:gd name="T52" fmla="*/ 148 w 169"/>
              <a:gd name="T53" fmla="*/ 15 h 170"/>
              <a:gd name="T54" fmla="*/ 145 w 169"/>
              <a:gd name="T55" fmla="*/ 12 h 170"/>
              <a:gd name="T56" fmla="*/ 146 w 169"/>
              <a:gd name="T57" fmla="*/ 1 h 170"/>
              <a:gd name="T58" fmla="*/ 150 w 169"/>
              <a:gd name="T59" fmla="*/ 1 h 170"/>
              <a:gd name="T60" fmla="*/ 165 w 169"/>
              <a:gd name="T61" fmla="*/ 8 h 170"/>
              <a:gd name="T62" fmla="*/ 155 w 169"/>
              <a:gd name="T63" fmla="*/ 18 h 170"/>
              <a:gd name="T64" fmla="*/ 151 w 169"/>
              <a:gd name="T65" fmla="*/ 15 h 170"/>
              <a:gd name="T66" fmla="*/ 161 w 169"/>
              <a:gd name="T67" fmla="*/ 4 h 170"/>
              <a:gd name="T68" fmla="*/ 165 w 169"/>
              <a:gd name="T69" fmla="*/ 4 h 170"/>
              <a:gd name="T70" fmla="*/ 165 w 169"/>
              <a:gd name="T71" fmla="*/ 8 h 170"/>
              <a:gd name="T72" fmla="*/ 163 w 169"/>
              <a:gd name="T73" fmla="*/ 40 h 170"/>
              <a:gd name="T74" fmla="*/ 152 w 169"/>
              <a:gd name="T75" fmla="*/ 30 h 170"/>
              <a:gd name="T76" fmla="*/ 152 w 169"/>
              <a:gd name="T77" fmla="*/ 26 h 170"/>
              <a:gd name="T78" fmla="*/ 157 w 169"/>
              <a:gd name="T79" fmla="*/ 26 h 170"/>
              <a:gd name="T80" fmla="*/ 166 w 169"/>
              <a:gd name="T81" fmla="*/ 37 h 170"/>
              <a:gd name="T82" fmla="*/ 168 w 169"/>
              <a:gd name="T83" fmla="*/ 19 h 170"/>
              <a:gd name="T84" fmla="*/ 168 w 169"/>
              <a:gd name="T85" fmla="*/ 24 h 170"/>
              <a:gd name="T86" fmla="*/ 157 w 169"/>
              <a:gd name="T87" fmla="*/ 24 h 170"/>
              <a:gd name="T88" fmla="*/ 154 w 169"/>
              <a:gd name="T89" fmla="*/ 21 h 170"/>
              <a:gd name="T90" fmla="*/ 157 w 169"/>
              <a:gd name="T91" fmla="*/ 18 h 170"/>
              <a:gd name="T92" fmla="*/ 168 w 169"/>
              <a:gd name="T93" fmla="*/ 19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9" h="170">
                <a:moveTo>
                  <a:pt x="143" y="22"/>
                </a:moveTo>
                <a:cubicBezTo>
                  <a:pt x="147" y="27"/>
                  <a:pt x="147" y="27"/>
                  <a:pt x="147" y="27"/>
                </a:cubicBezTo>
                <a:cubicBezTo>
                  <a:pt x="124" y="50"/>
                  <a:pt x="124" y="50"/>
                  <a:pt x="124" y="50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2" y="57"/>
                  <a:pt x="132" y="59"/>
                  <a:pt x="132" y="60"/>
                </a:cubicBezTo>
                <a:cubicBezTo>
                  <a:pt x="132" y="62"/>
                  <a:pt x="132" y="63"/>
                  <a:pt x="131" y="65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30" y="81"/>
                  <a:pt x="133" y="92"/>
                  <a:pt x="133" y="103"/>
                </a:cubicBezTo>
                <a:cubicBezTo>
                  <a:pt x="133" y="112"/>
                  <a:pt x="131" y="121"/>
                  <a:pt x="128" y="129"/>
                </a:cubicBezTo>
                <a:cubicBezTo>
                  <a:pt x="124" y="137"/>
                  <a:pt x="119" y="144"/>
                  <a:pt x="113" y="150"/>
                </a:cubicBezTo>
                <a:cubicBezTo>
                  <a:pt x="107" y="156"/>
                  <a:pt x="100" y="161"/>
                  <a:pt x="92" y="164"/>
                </a:cubicBezTo>
                <a:cubicBezTo>
                  <a:pt x="84" y="168"/>
                  <a:pt x="75" y="170"/>
                  <a:pt x="66" y="170"/>
                </a:cubicBezTo>
                <a:cubicBezTo>
                  <a:pt x="57" y="170"/>
                  <a:pt x="49" y="168"/>
                  <a:pt x="40" y="164"/>
                </a:cubicBezTo>
                <a:cubicBezTo>
                  <a:pt x="32" y="161"/>
                  <a:pt x="25" y="156"/>
                  <a:pt x="19" y="150"/>
                </a:cubicBezTo>
                <a:cubicBezTo>
                  <a:pt x="13" y="144"/>
                  <a:pt x="9" y="137"/>
                  <a:pt x="5" y="129"/>
                </a:cubicBezTo>
                <a:cubicBezTo>
                  <a:pt x="2" y="121"/>
                  <a:pt x="0" y="112"/>
                  <a:pt x="0" y="103"/>
                </a:cubicBezTo>
                <a:cubicBezTo>
                  <a:pt x="0" y="94"/>
                  <a:pt x="2" y="85"/>
                  <a:pt x="5" y="77"/>
                </a:cubicBezTo>
                <a:cubicBezTo>
                  <a:pt x="9" y="69"/>
                  <a:pt x="13" y="62"/>
                  <a:pt x="19" y="56"/>
                </a:cubicBezTo>
                <a:cubicBezTo>
                  <a:pt x="25" y="50"/>
                  <a:pt x="32" y="45"/>
                  <a:pt x="40" y="42"/>
                </a:cubicBezTo>
                <a:cubicBezTo>
                  <a:pt x="49" y="38"/>
                  <a:pt x="57" y="37"/>
                  <a:pt x="66" y="37"/>
                </a:cubicBezTo>
                <a:cubicBezTo>
                  <a:pt x="78" y="37"/>
                  <a:pt x="89" y="39"/>
                  <a:pt x="99" y="45"/>
                </a:cubicBezTo>
                <a:cubicBezTo>
                  <a:pt x="105" y="39"/>
                  <a:pt x="105" y="39"/>
                  <a:pt x="105" y="39"/>
                </a:cubicBezTo>
                <a:cubicBezTo>
                  <a:pt x="106" y="38"/>
                  <a:pt x="107" y="37"/>
                  <a:pt x="109" y="37"/>
                </a:cubicBezTo>
                <a:cubicBezTo>
                  <a:pt x="111" y="37"/>
                  <a:pt x="112" y="38"/>
                  <a:pt x="113" y="39"/>
                </a:cubicBezTo>
                <a:cubicBezTo>
                  <a:pt x="120" y="45"/>
                  <a:pt x="120" y="45"/>
                  <a:pt x="120" y="45"/>
                </a:cubicBezTo>
                <a:lnTo>
                  <a:pt x="143" y="22"/>
                </a:lnTo>
                <a:close/>
                <a:moveTo>
                  <a:pt x="54" y="61"/>
                </a:moveTo>
                <a:cubicBezTo>
                  <a:pt x="54" y="59"/>
                  <a:pt x="54" y="57"/>
                  <a:pt x="54" y="56"/>
                </a:cubicBezTo>
                <a:cubicBezTo>
                  <a:pt x="53" y="54"/>
                  <a:pt x="52" y="53"/>
                  <a:pt x="51" y="53"/>
                </a:cubicBezTo>
                <a:cubicBezTo>
                  <a:pt x="49" y="52"/>
                  <a:pt x="47" y="52"/>
                  <a:pt x="46" y="53"/>
                </a:cubicBezTo>
                <a:cubicBezTo>
                  <a:pt x="39" y="55"/>
                  <a:pt x="33" y="59"/>
                  <a:pt x="28" y="65"/>
                </a:cubicBezTo>
                <a:cubicBezTo>
                  <a:pt x="23" y="70"/>
                  <a:pt x="19" y="76"/>
                  <a:pt x="16" y="83"/>
                </a:cubicBezTo>
                <a:cubicBezTo>
                  <a:pt x="15" y="84"/>
                  <a:pt x="15" y="86"/>
                  <a:pt x="16" y="87"/>
                </a:cubicBezTo>
                <a:cubicBezTo>
                  <a:pt x="16" y="89"/>
                  <a:pt x="18" y="90"/>
                  <a:pt x="19" y="90"/>
                </a:cubicBezTo>
                <a:cubicBezTo>
                  <a:pt x="20" y="91"/>
                  <a:pt x="21" y="91"/>
                  <a:pt x="21" y="91"/>
                </a:cubicBezTo>
                <a:cubicBezTo>
                  <a:pt x="24" y="91"/>
                  <a:pt x="26" y="90"/>
                  <a:pt x="27" y="87"/>
                </a:cubicBezTo>
                <a:cubicBezTo>
                  <a:pt x="29" y="82"/>
                  <a:pt x="32" y="77"/>
                  <a:pt x="36" y="73"/>
                </a:cubicBezTo>
                <a:cubicBezTo>
                  <a:pt x="40" y="69"/>
                  <a:pt x="45" y="66"/>
                  <a:pt x="50" y="64"/>
                </a:cubicBezTo>
                <a:cubicBezTo>
                  <a:pt x="52" y="63"/>
                  <a:pt x="53" y="62"/>
                  <a:pt x="54" y="61"/>
                </a:cubicBezTo>
                <a:close/>
                <a:moveTo>
                  <a:pt x="144" y="17"/>
                </a:moveTo>
                <a:cubicBezTo>
                  <a:pt x="143" y="18"/>
                  <a:pt x="142" y="18"/>
                  <a:pt x="141" y="18"/>
                </a:cubicBezTo>
                <a:cubicBezTo>
                  <a:pt x="141" y="18"/>
                  <a:pt x="140" y="18"/>
                  <a:pt x="139" y="17"/>
                </a:cubicBezTo>
                <a:cubicBezTo>
                  <a:pt x="131" y="8"/>
                  <a:pt x="131" y="8"/>
                  <a:pt x="131" y="8"/>
                </a:cubicBezTo>
                <a:cubicBezTo>
                  <a:pt x="130" y="8"/>
                  <a:pt x="130" y="7"/>
                  <a:pt x="130" y="6"/>
                </a:cubicBezTo>
                <a:cubicBezTo>
                  <a:pt x="130" y="5"/>
                  <a:pt x="130" y="5"/>
                  <a:pt x="131" y="4"/>
                </a:cubicBezTo>
                <a:cubicBezTo>
                  <a:pt x="131" y="4"/>
                  <a:pt x="132" y="3"/>
                  <a:pt x="133" y="3"/>
                </a:cubicBezTo>
                <a:cubicBezTo>
                  <a:pt x="134" y="3"/>
                  <a:pt x="134" y="4"/>
                  <a:pt x="135" y="4"/>
                </a:cubicBezTo>
                <a:cubicBezTo>
                  <a:pt x="144" y="13"/>
                  <a:pt x="144" y="13"/>
                  <a:pt x="144" y="13"/>
                </a:cubicBezTo>
                <a:cubicBezTo>
                  <a:pt x="144" y="13"/>
                  <a:pt x="145" y="14"/>
                  <a:pt x="145" y="15"/>
                </a:cubicBezTo>
                <a:cubicBezTo>
                  <a:pt x="145" y="16"/>
                  <a:pt x="144" y="16"/>
                  <a:pt x="144" y="17"/>
                </a:cubicBezTo>
                <a:close/>
                <a:moveTo>
                  <a:pt x="151" y="3"/>
                </a:moveTo>
                <a:cubicBezTo>
                  <a:pt x="151" y="12"/>
                  <a:pt x="151" y="12"/>
                  <a:pt x="151" y="12"/>
                </a:cubicBezTo>
                <a:cubicBezTo>
                  <a:pt x="151" y="13"/>
                  <a:pt x="151" y="14"/>
                  <a:pt x="150" y="14"/>
                </a:cubicBezTo>
                <a:cubicBezTo>
                  <a:pt x="150" y="15"/>
                  <a:pt x="149" y="15"/>
                  <a:pt x="148" y="15"/>
                </a:cubicBezTo>
                <a:cubicBezTo>
                  <a:pt x="147" y="15"/>
                  <a:pt x="146" y="15"/>
                  <a:pt x="146" y="14"/>
                </a:cubicBezTo>
                <a:cubicBezTo>
                  <a:pt x="145" y="14"/>
                  <a:pt x="145" y="13"/>
                  <a:pt x="145" y="12"/>
                </a:cubicBezTo>
                <a:cubicBezTo>
                  <a:pt x="145" y="3"/>
                  <a:pt x="145" y="3"/>
                  <a:pt x="145" y="3"/>
                </a:cubicBezTo>
                <a:cubicBezTo>
                  <a:pt x="145" y="2"/>
                  <a:pt x="145" y="2"/>
                  <a:pt x="146" y="1"/>
                </a:cubicBezTo>
                <a:cubicBezTo>
                  <a:pt x="146" y="0"/>
                  <a:pt x="147" y="0"/>
                  <a:pt x="148" y="0"/>
                </a:cubicBezTo>
                <a:cubicBezTo>
                  <a:pt x="149" y="0"/>
                  <a:pt x="150" y="0"/>
                  <a:pt x="150" y="1"/>
                </a:cubicBezTo>
                <a:cubicBezTo>
                  <a:pt x="151" y="2"/>
                  <a:pt x="151" y="2"/>
                  <a:pt x="151" y="3"/>
                </a:cubicBezTo>
                <a:close/>
                <a:moveTo>
                  <a:pt x="165" y="8"/>
                </a:moveTo>
                <a:cubicBezTo>
                  <a:pt x="157" y="17"/>
                  <a:pt x="157" y="17"/>
                  <a:pt x="157" y="17"/>
                </a:cubicBezTo>
                <a:cubicBezTo>
                  <a:pt x="156" y="18"/>
                  <a:pt x="155" y="18"/>
                  <a:pt x="155" y="18"/>
                </a:cubicBezTo>
                <a:cubicBezTo>
                  <a:pt x="154" y="18"/>
                  <a:pt x="153" y="18"/>
                  <a:pt x="152" y="17"/>
                </a:cubicBezTo>
                <a:cubicBezTo>
                  <a:pt x="152" y="16"/>
                  <a:pt x="151" y="16"/>
                  <a:pt x="151" y="15"/>
                </a:cubicBezTo>
                <a:cubicBezTo>
                  <a:pt x="151" y="14"/>
                  <a:pt x="152" y="13"/>
                  <a:pt x="152" y="13"/>
                </a:cubicBezTo>
                <a:cubicBezTo>
                  <a:pt x="161" y="4"/>
                  <a:pt x="161" y="4"/>
                  <a:pt x="161" y="4"/>
                </a:cubicBezTo>
                <a:cubicBezTo>
                  <a:pt x="162" y="4"/>
                  <a:pt x="162" y="3"/>
                  <a:pt x="163" y="3"/>
                </a:cubicBezTo>
                <a:cubicBezTo>
                  <a:pt x="164" y="3"/>
                  <a:pt x="165" y="4"/>
                  <a:pt x="165" y="4"/>
                </a:cubicBezTo>
                <a:cubicBezTo>
                  <a:pt x="166" y="5"/>
                  <a:pt x="166" y="5"/>
                  <a:pt x="166" y="6"/>
                </a:cubicBezTo>
                <a:cubicBezTo>
                  <a:pt x="166" y="7"/>
                  <a:pt x="166" y="8"/>
                  <a:pt x="165" y="8"/>
                </a:cubicBezTo>
                <a:close/>
                <a:moveTo>
                  <a:pt x="165" y="39"/>
                </a:moveTo>
                <a:cubicBezTo>
                  <a:pt x="165" y="39"/>
                  <a:pt x="164" y="40"/>
                  <a:pt x="163" y="40"/>
                </a:cubicBezTo>
                <a:cubicBezTo>
                  <a:pt x="162" y="40"/>
                  <a:pt x="162" y="39"/>
                  <a:pt x="161" y="39"/>
                </a:cubicBezTo>
                <a:cubicBezTo>
                  <a:pt x="152" y="30"/>
                  <a:pt x="152" y="30"/>
                  <a:pt x="152" y="30"/>
                </a:cubicBezTo>
                <a:cubicBezTo>
                  <a:pt x="152" y="30"/>
                  <a:pt x="151" y="29"/>
                  <a:pt x="151" y="28"/>
                </a:cubicBezTo>
                <a:cubicBezTo>
                  <a:pt x="151" y="27"/>
                  <a:pt x="152" y="26"/>
                  <a:pt x="152" y="26"/>
                </a:cubicBezTo>
                <a:cubicBezTo>
                  <a:pt x="153" y="25"/>
                  <a:pt x="154" y="25"/>
                  <a:pt x="155" y="25"/>
                </a:cubicBezTo>
                <a:cubicBezTo>
                  <a:pt x="155" y="25"/>
                  <a:pt x="156" y="25"/>
                  <a:pt x="157" y="26"/>
                </a:cubicBezTo>
                <a:cubicBezTo>
                  <a:pt x="165" y="34"/>
                  <a:pt x="165" y="34"/>
                  <a:pt x="165" y="34"/>
                </a:cubicBezTo>
                <a:cubicBezTo>
                  <a:pt x="166" y="35"/>
                  <a:pt x="166" y="36"/>
                  <a:pt x="166" y="37"/>
                </a:cubicBezTo>
                <a:cubicBezTo>
                  <a:pt x="166" y="37"/>
                  <a:pt x="166" y="38"/>
                  <a:pt x="165" y="39"/>
                </a:cubicBezTo>
                <a:close/>
                <a:moveTo>
                  <a:pt x="168" y="19"/>
                </a:moveTo>
                <a:cubicBezTo>
                  <a:pt x="169" y="20"/>
                  <a:pt x="169" y="20"/>
                  <a:pt x="169" y="21"/>
                </a:cubicBezTo>
                <a:cubicBezTo>
                  <a:pt x="169" y="22"/>
                  <a:pt x="169" y="23"/>
                  <a:pt x="168" y="24"/>
                </a:cubicBezTo>
                <a:cubicBezTo>
                  <a:pt x="168" y="24"/>
                  <a:pt x="167" y="24"/>
                  <a:pt x="166" y="24"/>
                </a:cubicBezTo>
                <a:cubicBezTo>
                  <a:pt x="157" y="24"/>
                  <a:pt x="157" y="24"/>
                  <a:pt x="157" y="24"/>
                </a:cubicBezTo>
                <a:cubicBezTo>
                  <a:pt x="156" y="24"/>
                  <a:pt x="155" y="24"/>
                  <a:pt x="155" y="24"/>
                </a:cubicBezTo>
                <a:cubicBezTo>
                  <a:pt x="154" y="23"/>
                  <a:pt x="154" y="22"/>
                  <a:pt x="154" y="21"/>
                </a:cubicBezTo>
                <a:cubicBezTo>
                  <a:pt x="154" y="20"/>
                  <a:pt x="154" y="20"/>
                  <a:pt x="155" y="19"/>
                </a:cubicBezTo>
                <a:cubicBezTo>
                  <a:pt x="155" y="19"/>
                  <a:pt x="156" y="18"/>
                  <a:pt x="157" y="18"/>
                </a:cubicBezTo>
                <a:cubicBezTo>
                  <a:pt x="166" y="18"/>
                  <a:pt x="166" y="18"/>
                  <a:pt x="166" y="18"/>
                </a:cubicBezTo>
                <a:cubicBezTo>
                  <a:pt x="167" y="18"/>
                  <a:pt x="168" y="19"/>
                  <a:pt x="168" y="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46" name="Freeform 28">
            <a:extLst>
              <a:ext uri="{FF2B5EF4-FFF2-40B4-BE49-F238E27FC236}">
                <a16:creationId xmlns:a16="http://schemas.microsoft.com/office/drawing/2014/main" id="{1A7666CA-C6D9-45E4-AFAD-700968FD3691}"/>
              </a:ext>
            </a:extLst>
          </p:cNvPr>
          <p:cNvSpPr>
            <a:spLocks noEditPoints="1"/>
          </p:cNvSpPr>
          <p:nvPr/>
        </p:nvSpPr>
        <p:spPr bwMode="auto">
          <a:xfrm>
            <a:off x="4905948" y="658909"/>
            <a:ext cx="412210" cy="292887"/>
          </a:xfrm>
          <a:custGeom>
            <a:avLst/>
            <a:gdLst>
              <a:gd name="T0" fmla="*/ 172 w 172"/>
              <a:gd name="T1" fmla="*/ 115 h 121"/>
              <a:gd name="T2" fmla="*/ 167 w 172"/>
              <a:gd name="T3" fmla="*/ 121 h 121"/>
              <a:gd name="T4" fmla="*/ 101 w 172"/>
              <a:gd name="T5" fmla="*/ 121 h 121"/>
              <a:gd name="T6" fmla="*/ 103 w 172"/>
              <a:gd name="T7" fmla="*/ 121 h 121"/>
              <a:gd name="T8" fmla="*/ 104 w 172"/>
              <a:gd name="T9" fmla="*/ 118 h 121"/>
              <a:gd name="T10" fmla="*/ 102 w 172"/>
              <a:gd name="T11" fmla="*/ 94 h 121"/>
              <a:gd name="T12" fmla="*/ 101 w 172"/>
              <a:gd name="T13" fmla="*/ 92 h 121"/>
              <a:gd name="T14" fmla="*/ 98 w 172"/>
              <a:gd name="T15" fmla="*/ 91 h 121"/>
              <a:gd name="T16" fmla="*/ 73 w 172"/>
              <a:gd name="T17" fmla="*/ 91 h 121"/>
              <a:gd name="T18" fmla="*/ 71 w 172"/>
              <a:gd name="T19" fmla="*/ 92 h 121"/>
              <a:gd name="T20" fmla="*/ 69 w 172"/>
              <a:gd name="T21" fmla="*/ 94 h 121"/>
              <a:gd name="T22" fmla="*/ 68 w 172"/>
              <a:gd name="T23" fmla="*/ 118 h 121"/>
              <a:gd name="T24" fmla="*/ 68 w 172"/>
              <a:gd name="T25" fmla="*/ 121 h 121"/>
              <a:gd name="T26" fmla="*/ 70 w 172"/>
              <a:gd name="T27" fmla="*/ 121 h 121"/>
              <a:gd name="T28" fmla="*/ 4 w 172"/>
              <a:gd name="T29" fmla="*/ 121 h 121"/>
              <a:gd name="T30" fmla="*/ 0 w 172"/>
              <a:gd name="T31" fmla="*/ 115 h 121"/>
              <a:gd name="T32" fmla="*/ 2 w 172"/>
              <a:gd name="T33" fmla="*/ 104 h 121"/>
              <a:gd name="T34" fmla="*/ 41 w 172"/>
              <a:gd name="T35" fmla="*/ 5 h 121"/>
              <a:gd name="T36" fmla="*/ 44 w 172"/>
              <a:gd name="T37" fmla="*/ 2 h 121"/>
              <a:gd name="T38" fmla="*/ 47 w 172"/>
              <a:gd name="T39" fmla="*/ 0 h 121"/>
              <a:gd name="T40" fmla="*/ 80 w 172"/>
              <a:gd name="T41" fmla="*/ 0 h 121"/>
              <a:gd name="T42" fmla="*/ 77 w 172"/>
              <a:gd name="T43" fmla="*/ 1 h 121"/>
              <a:gd name="T44" fmla="*/ 76 w 172"/>
              <a:gd name="T45" fmla="*/ 3 h 121"/>
              <a:gd name="T46" fmla="*/ 75 w 172"/>
              <a:gd name="T47" fmla="*/ 22 h 121"/>
              <a:gd name="T48" fmla="*/ 76 w 172"/>
              <a:gd name="T49" fmla="*/ 24 h 121"/>
              <a:gd name="T50" fmla="*/ 78 w 172"/>
              <a:gd name="T51" fmla="*/ 25 h 121"/>
              <a:gd name="T52" fmla="*/ 93 w 172"/>
              <a:gd name="T53" fmla="*/ 25 h 121"/>
              <a:gd name="T54" fmla="*/ 96 w 172"/>
              <a:gd name="T55" fmla="*/ 24 h 121"/>
              <a:gd name="T56" fmla="*/ 96 w 172"/>
              <a:gd name="T57" fmla="*/ 22 h 121"/>
              <a:gd name="T58" fmla="*/ 95 w 172"/>
              <a:gd name="T59" fmla="*/ 3 h 121"/>
              <a:gd name="T60" fmla="*/ 94 w 172"/>
              <a:gd name="T61" fmla="*/ 1 h 121"/>
              <a:gd name="T62" fmla="*/ 92 w 172"/>
              <a:gd name="T63" fmla="*/ 0 h 121"/>
              <a:gd name="T64" fmla="*/ 124 w 172"/>
              <a:gd name="T65" fmla="*/ 0 h 121"/>
              <a:gd name="T66" fmla="*/ 127 w 172"/>
              <a:gd name="T67" fmla="*/ 2 h 121"/>
              <a:gd name="T68" fmla="*/ 130 w 172"/>
              <a:gd name="T69" fmla="*/ 5 h 121"/>
              <a:gd name="T70" fmla="*/ 169 w 172"/>
              <a:gd name="T71" fmla="*/ 104 h 121"/>
              <a:gd name="T72" fmla="*/ 172 w 172"/>
              <a:gd name="T73" fmla="*/ 115 h 121"/>
              <a:gd name="T74" fmla="*/ 100 w 172"/>
              <a:gd name="T75" fmla="*/ 70 h 121"/>
              <a:gd name="T76" fmla="*/ 100 w 172"/>
              <a:gd name="T77" fmla="*/ 70 h 121"/>
              <a:gd name="T78" fmla="*/ 98 w 172"/>
              <a:gd name="T79" fmla="*/ 40 h 121"/>
              <a:gd name="T80" fmla="*/ 97 w 172"/>
              <a:gd name="T81" fmla="*/ 38 h 121"/>
              <a:gd name="T82" fmla="*/ 94 w 172"/>
              <a:gd name="T83" fmla="*/ 37 h 121"/>
              <a:gd name="T84" fmla="*/ 77 w 172"/>
              <a:gd name="T85" fmla="*/ 37 h 121"/>
              <a:gd name="T86" fmla="*/ 75 w 172"/>
              <a:gd name="T87" fmla="*/ 38 h 121"/>
              <a:gd name="T88" fmla="*/ 74 w 172"/>
              <a:gd name="T89" fmla="*/ 40 h 121"/>
              <a:gd name="T90" fmla="*/ 71 w 172"/>
              <a:gd name="T91" fmla="*/ 70 h 121"/>
              <a:gd name="T92" fmla="*/ 71 w 172"/>
              <a:gd name="T93" fmla="*/ 70 h 121"/>
              <a:gd name="T94" fmla="*/ 72 w 172"/>
              <a:gd name="T95" fmla="*/ 72 h 121"/>
              <a:gd name="T96" fmla="*/ 74 w 172"/>
              <a:gd name="T97" fmla="*/ 73 h 121"/>
              <a:gd name="T98" fmla="*/ 97 w 172"/>
              <a:gd name="T99" fmla="*/ 73 h 121"/>
              <a:gd name="T100" fmla="*/ 99 w 172"/>
              <a:gd name="T101" fmla="*/ 72 h 121"/>
              <a:gd name="T102" fmla="*/ 100 w 172"/>
              <a:gd name="T103" fmla="*/ 7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2" h="121">
                <a:moveTo>
                  <a:pt x="172" y="115"/>
                </a:moveTo>
                <a:cubicBezTo>
                  <a:pt x="172" y="119"/>
                  <a:pt x="170" y="121"/>
                  <a:pt x="167" y="121"/>
                </a:cubicBezTo>
                <a:cubicBezTo>
                  <a:pt x="101" y="121"/>
                  <a:pt x="101" y="121"/>
                  <a:pt x="101" y="121"/>
                </a:cubicBezTo>
                <a:cubicBezTo>
                  <a:pt x="102" y="121"/>
                  <a:pt x="102" y="121"/>
                  <a:pt x="103" y="121"/>
                </a:cubicBezTo>
                <a:cubicBezTo>
                  <a:pt x="103" y="120"/>
                  <a:pt x="104" y="119"/>
                  <a:pt x="104" y="118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2" y="93"/>
                  <a:pt x="101" y="93"/>
                  <a:pt x="101" y="92"/>
                </a:cubicBezTo>
                <a:cubicBezTo>
                  <a:pt x="100" y="92"/>
                  <a:pt x="99" y="91"/>
                  <a:pt x="98" y="91"/>
                </a:cubicBezTo>
                <a:cubicBezTo>
                  <a:pt x="73" y="91"/>
                  <a:pt x="73" y="91"/>
                  <a:pt x="73" y="91"/>
                </a:cubicBezTo>
                <a:cubicBezTo>
                  <a:pt x="72" y="91"/>
                  <a:pt x="71" y="92"/>
                  <a:pt x="71" y="92"/>
                </a:cubicBezTo>
                <a:cubicBezTo>
                  <a:pt x="70" y="93"/>
                  <a:pt x="70" y="93"/>
                  <a:pt x="69" y="94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19"/>
                  <a:pt x="68" y="120"/>
                  <a:pt x="68" y="121"/>
                </a:cubicBezTo>
                <a:cubicBezTo>
                  <a:pt x="69" y="121"/>
                  <a:pt x="70" y="121"/>
                  <a:pt x="70" y="121"/>
                </a:cubicBezTo>
                <a:cubicBezTo>
                  <a:pt x="4" y="121"/>
                  <a:pt x="4" y="121"/>
                  <a:pt x="4" y="121"/>
                </a:cubicBezTo>
                <a:cubicBezTo>
                  <a:pt x="1" y="121"/>
                  <a:pt x="0" y="119"/>
                  <a:pt x="0" y="115"/>
                </a:cubicBezTo>
                <a:cubicBezTo>
                  <a:pt x="0" y="111"/>
                  <a:pt x="0" y="108"/>
                  <a:pt x="2" y="104"/>
                </a:cubicBezTo>
                <a:cubicBezTo>
                  <a:pt x="41" y="5"/>
                  <a:pt x="41" y="5"/>
                  <a:pt x="41" y="5"/>
                </a:cubicBezTo>
                <a:cubicBezTo>
                  <a:pt x="42" y="4"/>
                  <a:pt x="43" y="3"/>
                  <a:pt x="44" y="2"/>
                </a:cubicBezTo>
                <a:cubicBezTo>
                  <a:pt x="45" y="1"/>
                  <a:pt x="46" y="0"/>
                  <a:pt x="47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79" y="0"/>
                  <a:pt x="78" y="1"/>
                  <a:pt x="77" y="1"/>
                </a:cubicBezTo>
                <a:cubicBezTo>
                  <a:pt x="77" y="2"/>
                  <a:pt x="76" y="3"/>
                  <a:pt x="76" y="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3"/>
                  <a:pt x="75" y="23"/>
                  <a:pt x="76" y="24"/>
                </a:cubicBezTo>
                <a:cubicBezTo>
                  <a:pt x="76" y="24"/>
                  <a:pt x="77" y="25"/>
                  <a:pt x="78" y="25"/>
                </a:cubicBezTo>
                <a:cubicBezTo>
                  <a:pt x="93" y="25"/>
                  <a:pt x="93" y="25"/>
                  <a:pt x="93" y="25"/>
                </a:cubicBezTo>
                <a:cubicBezTo>
                  <a:pt x="94" y="25"/>
                  <a:pt x="95" y="24"/>
                  <a:pt x="96" y="24"/>
                </a:cubicBezTo>
                <a:cubicBezTo>
                  <a:pt x="96" y="23"/>
                  <a:pt x="96" y="23"/>
                  <a:pt x="96" y="22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4" y="2"/>
                  <a:pt x="94" y="1"/>
                </a:cubicBezTo>
                <a:cubicBezTo>
                  <a:pt x="93" y="1"/>
                  <a:pt x="92" y="0"/>
                  <a:pt x="92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5" y="0"/>
                  <a:pt x="126" y="1"/>
                  <a:pt x="127" y="2"/>
                </a:cubicBezTo>
                <a:cubicBezTo>
                  <a:pt x="128" y="3"/>
                  <a:pt x="129" y="4"/>
                  <a:pt x="130" y="5"/>
                </a:cubicBezTo>
                <a:cubicBezTo>
                  <a:pt x="169" y="104"/>
                  <a:pt x="169" y="104"/>
                  <a:pt x="169" y="104"/>
                </a:cubicBezTo>
                <a:cubicBezTo>
                  <a:pt x="171" y="108"/>
                  <a:pt x="172" y="111"/>
                  <a:pt x="172" y="115"/>
                </a:cubicBezTo>
                <a:close/>
                <a:moveTo>
                  <a:pt x="100" y="70"/>
                </a:moveTo>
                <a:cubicBezTo>
                  <a:pt x="100" y="70"/>
                  <a:pt x="100" y="70"/>
                  <a:pt x="100" y="70"/>
                </a:cubicBezTo>
                <a:cubicBezTo>
                  <a:pt x="98" y="40"/>
                  <a:pt x="98" y="40"/>
                  <a:pt x="98" y="40"/>
                </a:cubicBezTo>
                <a:cubicBezTo>
                  <a:pt x="98" y="39"/>
                  <a:pt x="97" y="38"/>
                  <a:pt x="97" y="38"/>
                </a:cubicBezTo>
                <a:cubicBezTo>
                  <a:pt x="96" y="37"/>
                  <a:pt x="95" y="37"/>
                  <a:pt x="94" y="37"/>
                </a:cubicBezTo>
                <a:cubicBezTo>
                  <a:pt x="77" y="37"/>
                  <a:pt x="77" y="37"/>
                  <a:pt x="77" y="37"/>
                </a:cubicBezTo>
                <a:cubicBezTo>
                  <a:pt x="76" y="37"/>
                  <a:pt x="75" y="37"/>
                  <a:pt x="75" y="38"/>
                </a:cubicBezTo>
                <a:cubicBezTo>
                  <a:pt x="74" y="38"/>
                  <a:pt x="74" y="39"/>
                  <a:pt x="74" y="40"/>
                </a:cubicBezTo>
                <a:cubicBezTo>
                  <a:pt x="71" y="70"/>
                  <a:pt x="71" y="70"/>
                  <a:pt x="71" y="70"/>
                </a:cubicBezTo>
                <a:cubicBezTo>
                  <a:pt x="71" y="70"/>
                  <a:pt x="71" y="70"/>
                  <a:pt x="71" y="70"/>
                </a:cubicBezTo>
                <a:cubicBezTo>
                  <a:pt x="71" y="71"/>
                  <a:pt x="71" y="72"/>
                  <a:pt x="72" y="72"/>
                </a:cubicBezTo>
                <a:cubicBezTo>
                  <a:pt x="73" y="73"/>
                  <a:pt x="73" y="73"/>
                  <a:pt x="74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8" y="73"/>
                  <a:pt x="99" y="73"/>
                  <a:pt x="99" y="72"/>
                </a:cubicBezTo>
                <a:cubicBezTo>
                  <a:pt x="100" y="72"/>
                  <a:pt x="100" y="71"/>
                  <a:pt x="100" y="7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47" name="Freeform 29">
            <a:extLst>
              <a:ext uri="{FF2B5EF4-FFF2-40B4-BE49-F238E27FC236}">
                <a16:creationId xmlns:a16="http://schemas.microsoft.com/office/drawing/2014/main" id="{08255E21-51F7-4724-B350-AA3477EE41EA}"/>
              </a:ext>
            </a:extLst>
          </p:cNvPr>
          <p:cNvSpPr>
            <a:spLocks noEditPoints="1"/>
          </p:cNvSpPr>
          <p:nvPr/>
        </p:nvSpPr>
        <p:spPr bwMode="auto">
          <a:xfrm>
            <a:off x="5433866" y="601056"/>
            <a:ext cx="376051" cy="350740"/>
          </a:xfrm>
          <a:custGeom>
            <a:avLst/>
            <a:gdLst>
              <a:gd name="T0" fmla="*/ 157 w 157"/>
              <a:gd name="T1" fmla="*/ 106 h 145"/>
              <a:gd name="T2" fmla="*/ 157 w 157"/>
              <a:gd name="T3" fmla="*/ 136 h 145"/>
              <a:gd name="T4" fmla="*/ 155 w 157"/>
              <a:gd name="T5" fmla="*/ 143 h 145"/>
              <a:gd name="T6" fmla="*/ 148 w 157"/>
              <a:gd name="T7" fmla="*/ 145 h 145"/>
              <a:gd name="T8" fmla="*/ 9 w 157"/>
              <a:gd name="T9" fmla="*/ 145 h 145"/>
              <a:gd name="T10" fmla="*/ 3 w 157"/>
              <a:gd name="T11" fmla="*/ 143 h 145"/>
              <a:gd name="T12" fmla="*/ 0 w 157"/>
              <a:gd name="T13" fmla="*/ 136 h 145"/>
              <a:gd name="T14" fmla="*/ 0 w 157"/>
              <a:gd name="T15" fmla="*/ 106 h 145"/>
              <a:gd name="T16" fmla="*/ 3 w 157"/>
              <a:gd name="T17" fmla="*/ 100 h 145"/>
              <a:gd name="T18" fmla="*/ 9 w 157"/>
              <a:gd name="T19" fmla="*/ 97 h 145"/>
              <a:gd name="T20" fmla="*/ 53 w 157"/>
              <a:gd name="T21" fmla="*/ 97 h 145"/>
              <a:gd name="T22" fmla="*/ 66 w 157"/>
              <a:gd name="T23" fmla="*/ 110 h 145"/>
              <a:gd name="T24" fmla="*/ 79 w 157"/>
              <a:gd name="T25" fmla="*/ 115 h 145"/>
              <a:gd name="T26" fmla="*/ 91 w 157"/>
              <a:gd name="T27" fmla="*/ 110 h 145"/>
              <a:gd name="T28" fmla="*/ 104 w 157"/>
              <a:gd name="T29" fmla="*/ 97 h 145"/>
              <a:gd name="T30" fmla="*/ 148 w 157"/>
              <a:gd name="T31" fmla="*/ 97 h 145"/>
              <a:gd name="T32" fmla="*/ 155 w 157"/>
              <a:gd name="T33" fmla="*/ 100 h 145"/>
              <a:gd name="T34" fmla="*/ 157 w 157"/>
              <a:gd name="T35" fmla="*/ 106 h 145"/>
              <a:gd name="T36" fmla="*/ 127 w 157"/>
              <a:gd name="T37" fmla="*/ 52 h 145"/>
              <a:gd name="T38" fmla="*/ 125 w 157"/>
              <a:gd name="T39" fmla="*/ 59 h 145"/>
              <a:gd name="T40" fmla="*/ 83 w 157"/>
              <a:gd name="T41" fmla="*/ 101 h 145"/>
              <a:gd name="T42" fmla="*/ 79 w 157"/>
              <a:gd name="T43" fmla="*/ 103 h 145"/>
              <a:gd name="T44" fmla="*/ 74 w 157"/>
              <a:gd name="T45" fmla="*/ 101 h 145"/>
              <a:gd name="T46" fmla="*/ 32 w 157"/>
              <a:gd name="T47" fmla="*/ 59 h 145"/>
              <a:gd name="T48" fmla="*/ 31 w 157"/>
              <a:gd name="T49" fmla="*/ 52 h 145"/>
              <a:gd name="T50" fmla="*/ 36 w 157"/>
              <a:gd name="T51" fmla="*/ 49 h 145"/>
              <a:gd name="T52" fmla="*/ 60 w 157"/>
              <a:gd name="T53" fmla="*/ 49 h 145"/>
              <a:gd name="T54" fmla="*/ 60 w 157"/>
              <a:gd name="T55" fmla="*/ 6 h 145"/>
              <a:gd name="T56" fmla="*/ 62 w 157"/>
              <a:gd name="T57" fmla="*/ 2 h 145"/>
              <a:gd name="T58" fmla="*/ 67 w 157"/>
              <a:gd name="T59" fmla="*/ 0 h 145"/>
              <a:gd name="T60" fmla="*/ 91 w 157"/>
              <a:gd name="T61" fmla="*/ 0 h 145"/>
              <a:gd name="T62" fmla="*/ 95 w 157"/>
              <a:gd name="T63" fmla="*/ 2 h 145"/>
              <a:gd name="T64" fmla="*/ 97 w 157"/>
              <a:gd name="T65" fmla="*/ 6 h 145"/>
              <a:gd name="T66" fmla="*/ 97 w 157"/>
              <a:gd name="T67" fmla="*/ 49 h 145"/>
              <a:gd name="T68" fmla="*/ 121 w 157"/>
              <a:gd name="T69" fmla="*/ 49 h 145"/>
              <a:gd name="T70" fmla="*/ 127 w 157"/>
              <a:gd name="T71" fmla="*/ 52 h 145"/>
              <a:gd name="T72" fmla="*/ 119 w 157"/>
              <a:gd name="T73" fmla="*/ 132 h 145"/>
              <a:gd name="T74" fmla="*/ 121 w 157"/>
              <a:gd name="T75" fmla="*/ 127 h 145"/>
              <a:gd name="T76" fmla="*/ 119 w 157"/>
              <a:gd name="T77" fmla="*/ 123 h 145"/>
              <a:gd name="T78" fmla="*/ 115 w 157"/>
              <a:gd name="T79" fmla="*/ 121 h 145"/>
              <a:gd name="T80" fmla="*/ 111 w 157"/>
              <a:gd name="T81" fmla="*/ 123 h 145"/>
              <a:gd name="T82" fmla="*/ 109 w 157"/>
              <a:gd name="T83" fmla="*/ 127 h 145"/>
              <a:gd name="T84" fmla="*/ 111 w 157"/>
              <a:gd name="T85" fmla="*/ 132 h 145"/>
              <a:gd name="T86" fmla="*/ 115 w 157"/>
              <a:gd name="T87" fmla="*/ 133 h 145"/>
              <a:gd name="T88" fmla="*/ 119 w 157"/>
              <a:gd name="T89" fmla="*/ 132 h 145"/>
              <a:gd name="T90" fmla="*/ 143 w 157"/>
              <a:gd name="T91" fmla="*/ 132 h 145"/>
              <a:gd name="T92" fmla="*/ 145 w 157"/>
              <a:gd name="T93" fmla="*/ 127 h 145"/>
              <a:gd name="T94" fmla="*/ 143 w 157"/>
              <a:gd name="T95" fmla="*/ 123 h 145"/>
              <a:gd name="T96" fmla="*/ 139 w 157"/>
              <a:gd name="T97" fmla="*/ 121 h 145"/>
              <a:gd name="T98" fmla="*/ 135 w 157"/>
              <a:gd name="T99" fmla="*/ 123 h 145"/>
              <a:gd name="T100" fmla="*/ 133 w 157"/>
              <a:gd name="T101" fmla="*/ 127 h 145"/>
              <a:gd name="T102" fmla="*/ 135 w 157"/>
              <a:gd name="T103" fmla="*/ 132 h 145"/>
              <a:gd name="T104" fmla="*/ 139 w 157"/>
              <a:gd name="T105" fmla="*/ 133 h 145"/>
              <a:gd name="T106" fmla="*/ 143 w 157"/>
              <a:gd name="T107" fmla="*/ 13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" h="145">
                <a:moveTo>
                  <a:pt x="157" y="106"/>
                </a:moveTo>
                <a:cubicBezTo>
                  <a:pt x="157" y="136"/>
                  <a:pt x="157" y="136"/>
                  <a:pt x="157" y="136"/>
                </a:cubicBezTo>
                <a:cubicBezTo>
                  <a:pt x="157" y="139"/>
                  <a:pt x="156" y="141"/>
                  <a:pt x="155" y="143"/>
                </a:cubicBezTo>
                <a:cubicBezTo>
                  <a:pt x="153" y="145"/>
                  <a:pt x="151" y="145"/>
                  <a:pt x="148" y="145"/>
                </a:cubicBezTo>
                <a:cubicBezTo>
                  <a:pt x="9" y="145"/>
                  <a:pt x="9" y="145"/>
                  <a:pt x="9" y="145"/>
                </a:cubicBezTo>
                <a:cubicBezTo>
                  <a:pt x="7" y="145"/>
                  <a:pt x="4" y="145"/>
                  <a:pt x="3" y="143"/>
                </a:cubicBezTo>
                <a:cubicBezTo>
                  <a:pt x="1" y="141"/>
                  <a:pt x="0" y="139"/>
                  <a:pt x="0" y="13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4"/>
                  <a:pt x="1" y="101"/>
                  <a:pt x="3" y="100"/>
                </a:cubicBezTo>
                <a:cubicBezTo>
                  <a:pt x="4" y="98"/>
                  <a:pt x="7" y="97"/>
                  <a:pt x="9" y="97"/>
                </a:cubicBezTo>
                <a:cubicBezTo>
                  <a:pt x="53" y="97"/>
                  <a:pt x="53" y="97"/>
                  <a:pt x="53" y="97"/>
                </a:cubicBezTo>
                <a:cubicBezTo>
                  <a:pt x="66" y="110"/>
                  <a:pt x="66" y="110"/>
                  <a:pt x="66" y="110"/>
                </a:cubicBezTo>
                <a:cubicBezTo>
                  <a:pt x="69" y="113"/>
                  <a:pt x="74" y="115"/>
                  <a:pt x="79" y="115"/>
                </a:cubicBezTo>
                <a:cubicBezTo>
                  <a:pt x="84" y="115"/>
                  <a:pt x="88" y="113"/>
                  <a:pt x="91" y="110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148" y="97"/>
                  <a:pt x="148" y="97"/>
                  <a:pt x="148" y="97"/>
                </a:cubicBezTo>
                <a:cubicBezTo>
                  <a:pt x="151" y="97"/>
                  <a:pt x="153" y="98"/>
                  <a:pt x="155" y="100"/>
                </a:cubicBezTo>
                <a:cubicBezTo>
                  <a:pt x="156" y="101"/>
                  <a:pt x="157" y="104"/>
                  <a:pt x="157" y="106"/>
                </a:cubicBezTo>
                <a:close/>
                <a:moveTo>
                  <a:pt x="127" y="52"/>
                </a:moveTo>
                <a:cubicBezTo>
                  <a:pt x="128" y="55"/>
                  <a:pt x="127" y="57"/>
                  <a:pt x="125" y="59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82" y="103"/>
                  <a:pt x="80" y="103"/>
                  <a:pt x="79" y="103"/>
                </a:cubicBezTo>
                <a:cubicBezTo>
                  <a:pt x="77" y="103"/>
                  <a:pt x="76" y="103"/>
                  <a:pt x="74" y="101"/>
                </a:cubicBezTo>
                <a:cubicBezTo>
                  <a:pt x="32" y="59"/>
                  <a:pt x="32" y="59"/>
                  <a:pt x="32" y="59"/>
                </a:cubicBezTo>
                <a:cubicBezTo>
                  <a:pt x="30" y="57"/>
                  <a:pt x="30" y="55"/>
                  <a:pt x="31" y="52"/>
                </a:cubicBezTo>
                <a:cubicBezTo>
                  <a:pt x="32" y="50"/>
                  <a:pt x="34" y="49"/>
                  <a:pt x="36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5"/>
                  <a:pt x="61" y="3"/>
                  <a:pt x="62" y="2"/>
                </a:cubicBezTo>
                <a:cubicBezTo>
                  <a:pt x="63" y="1"/>
                  <a:pt x="65" y="0"/>
                  <a:pt x="67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2" y="0"/>
                  <a:pt x="94" y="1"/>
                  <a:pt x="95" y="2"/>
                </a:cubicBezTo>
                <a:cubicBezTo>
                  <a:pt x="96" y="3"/>
                  <a:pt x="97" y="5"/>
                  <a:pt x="97" y="6"/>
                </a:cubicBezTo>
                <a:cubicBezTo>
                  <a:pt x="97" y="49"/>
                  <a:pt x="97" y="49"/>
                  <a:pt x="97" y="49"/>
                </a:cubicBezTo>
                <a:cubicBezTo>
                  <a:pt x="121" y="49"/>
                  <a:pt x="121" y="49"/>
                  <a:pt x="121" y="49"/>
                </a:cubicBezTo>
                <a:cubicBezTo>
                  <a:pt x="124" y="49"/>
                  <a:pt x="125" y="50"/>
                  <a:pt x="127" y="52"/>
                </a:cubicBezTo>
                <a:close/>
                <a:moveTo>
                  <a:pt x="119" y="132"/>
                </a:moveTo>
                <a:cubicBezTo>
                  <a:pt x="120" y="130"/>
                  <a:pt x="121" y="129"/>
                  <a:pt x="121" y="127"/>
                </a:cubicBezTo>
                <a:cubicBezTo>
                  <a:pt x="121" y="126"/>
                  <a:pt x="120" y="124"/>
                  <a:pt x="119" y="123"/>
                </a:cubicBezTo>
                <a:cubicBezTo>
                  <a:pt x="118" y="122"/>
                  <a:pt x="117" y="121"/>
                  <a:pt x="115" y="121"/>
                </a:cubicBezTo>
                <a:cubicBezTo>
                  <a:pt x="113" y="121"/>
                  <a:pt x="112" y="122"/>
                  <a:pt x="111" y="123"/>
                </a:cubicBezTo>
                <a:cubicBezTo>
                  <a:pt x="109" y="124"/>
                  <a:pt x="109" y="126"/>
                  <a:pt x="109" y="127"/>
                </a:cubicBezTo>
                <a:cubicBezTo>
                  <a:pt x="109" y="129"/>
                  <a:pt x="109" y="130"/>
                  <a:pt x="111" y="132"/>
                </a:cubicBezTo>
                <a:cubicBezTo>
                  <a:pt x="112" y="133"/>
                  <a:pt x="113" y="133"/>
                  <a:pt x="115" y="133"/>
                </a:cubicBezTo>
                <a:cubicBezTo>
                  <a:pt x="117" y="133"/>
                  <a:pt x="118" y="133"/>
                  <a:pt x="119" y="132"/>
                </a:cubicBezTo>
                <a:close/>
                <a:moveTo>
                  <a:pt x="143" y="132"/>
                </a:moveTo>
                <a:cubicBezTo>
                  <a:pt x="145" y="130"/>
                  <a:pt x="145" y="129"/>
                  <a:pt x="145" y="127"/>
                </a:cubicBezTo>
                <a:cubicBezTo>
                  <a:pt x="145" y="126"/>
                  <a:pt x="145" y="124"/>
                  <a:pt x="143" y="123"/>
                </a:cubicBezTo>
                <a:cubicBezTo>
                  <a:pt x="142" y="122"/>
                  <a:pt x="141" y="121"/>
                  <a:pt x="139" y="121"/>
                </a:cubicBezTo>
                <a:cubicBezTo>
                  <a:pt x="138" y="121"/>
                  <a:pt x="136" y="122"/>
                  <a:pt x="135" y="123"/>
                </a:cubicBezTo>
                <a:cubicBezTo>
                  <a:pt x="134" y="124"/>
                  <a:pt x="133" y="126"/>
                  <a:pt x="133" y="127"/>
                </a:cubicBezTo>
                <a:cubicBezTo>
                  <a:pt x="133" y="129"/>
                  <a:pt x="134" y="130"/>
                  <a:pt x="135" y="132"/>
                </a:cubicBezTo>
                <a:cubicBezTo>
                  <a:pt x="136" y="133"/>
                  <a:pt x="138" y="133"/>
                  <a:pt x="139" y="133"/>
                </a:cubicBezTo>
                <a:cubicBezTo>
                  <a:pt x="141" y="133"/>
                  <a:pt x="142" y="133"/>
                  <a:pt x="143" y="1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48" name="Freeform 30">
            <a:extLst>
              <a:ext uri="{FF2B5EF4-FFF2-40B4-BE49-F238E27FC236}">
                <a16:creationId xmlns:a16="http://schemas.microsoft.com/office/drawing/2014/main" id="{52F575B2-D173-4B41-BD10-F3D4E46C7EED}"/>
              </a:ext>
            </a:extLst>
          </p:cNvPr>
          <p:cNvSpPr>
            <a:spLocks noEditPoints="1"/>
          </p:cNvSpPr>
          <p:nvPr/>
        </p:nvSpPr>
        <p:spPr bwMode="auto">
          <a:xfrm>
            <a:off x="5918393" y="629982"/>
            <a:ext cx="347122" cy="350740"/>
          </a:xfrm>
          <a:custGeom>
            <a:avLst/>
            <a:gdLst>
              <a:gd name="T0" fmla="*/ 135 w 145"/>
              <a:gd name="T1" fmla="*/ 37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3 w 145"/>
              <a:gd name="T9" fmla="*/ 146 h 146"/>
              <a:gd name="T10" fmla="*/ 36 w 145"/>
              <a:gd name="T11" fmla="*/ 136 h 146"/>
              <a:gd name="T12" fmla="*/ 10 w 145"/>
              <a:gd name="T13" fmla="*/ 109 h 146"/>
              <a:gd name="T14" fmla="*/ 0 w 145"/>
              <a:gd name="T15" fmla="*/ 73 h 146"/>
              <a:gd name="T16" fmla="*/ 10 w 145"/>
              <a:gd name="T17" fmla="*/ 37 h 146"/>
              <a:gd name="T18" fmla="*/ 36 w 145"/>
              <a:gd name="T19" fmla="*/ 10 h 146"/>
              <a:gd name="T20" fmla="*/ 73 w 145"/>
              <a:gd name="T21" fmla="*/ 0 h 146"/>
              <a:gd name="T22" fmla="*/ 109 w 145"/>
              <a:gd name="T23" fmla="*/ 10 h 146"/>
              <a:gd name="T24" fmla="*/ 135 w 145"/>
              <a:gd name="T25" fmla="*/ 37 h 146"/>
              <a:gd name="T26" fmla="*/ 98 w 145"/>
              <a:gd name="T27" fmla="*/ 28 h 146"/>
              <a:gd name="T28" fmla="*/ 73 w 145"/>
              <a:gd name="T29" fmla="*/ 22 h 146"/>
              <a:gd name="T30" fmla="*/ 47 w 145"/>
              <a:gd name="T31" fmla="*/ 28 h 146"/>
              <a:gd name="T32" fmla="*/ 28 w 145"/>
              <a:gd name="T33" fmla="*/ 47 h 146"/>
              <a:gd name="T34" fmla="*/ 21 w 145"/>
              <a:gd name="T35" fmla="*/ 73 h 146"/>
              <a:gd name="T36" fmla="*/ 28 w 145"/>
              <a:gd name="T37" fmla="*/ 99 h 146"/>
              <a:gd name="T38" fmla="*/ 47 w 145"/>
              <a:gd name="T39" fmla="*/ 118 h 146"/>
              <a:gd name="T40" fmla="*/ 73 w 145"/>
              <a:gd name="T41" fmla="*/ 124 h 146"/>
              <a:gd name="T42" fmla="*/ 98 w 145"/>
              <a:gd name="T43" fmla="*/ 118 h 146"/>
              <a:gd name="T44" fmla="*/ 117 w 145"/>
              <a:gd name="T45" fmla="*/ 99 h 146"/>
              <a:gd name="T46" fmla="*/ 124 w 145"/>
              <a:gd name="T47" fmla="*/ 73 h 146"/>
              <a:gd name="T48" fmla="*/ 117 w 145"/>
              <a:gd name="T49" fmla="*/ 47 h 146"/>
              <a:gd name="T50" fmla="*/ 98 w 145"/>
              <a:gd name="T51" fmla="*/ 28 h 146"/>
              <a:gd name="T52" fmla="*/ 106 w 145"/>
              <a:gd name="T53" fmla="*/ 76 h 146"/>
              <a:gd name="T54" fmla="*/ 105 w 145"/>
              <a:gd name="T55" fmla="*/ 78 h 146"/>
              <a:gd name="T56" fmla="*/ 75 w 145"/>
              <a:gd name="T57" fmla="*/ 108 h 146"/>
              <a:gd name="T58" fmla="*/ 73 w 145"/>
              <a:gd name="T59" fmla="*/ 109 h 146"/>
              <a:gd name="T60" fmla="*/ 70 w 145"/>
              <a:gd name="T61" fmla="*/ 108 h 146"/>
              <a:gd name="T62" fmla="*/ 40 w 145"/>
              <a:gd name="T63" fmla="*/ 78 h 146"/>
              <a:gd name="T64" fmla="*/ 39 w 145"/>
              <a:gd name="T65" fmla="*/ 75 h 146"/>
              <a:gd name="T66" fmla="*/ 42 w 145"/>
              <a:gd name="T67" fmla="*/ 73 h 146"/>
              <a:gd name="T68" fmla="*/ 60 w 145"/>
              <a:gd name="T69" fmla="*/ 73 h 146"/>
              <a:gd name="T70" fmla="*/ 60 w 145"/>
              <a:gd name="T71" fmla="*/ 40 h 146"/>
              <a:gd name="T72" fmla="*/ 61 w 145"/>
              <a:gd name="T73" fmla="*/ 38 h 146"/>
              <a:gd name="T74" fmla="*/ 63 w 145"/>
              <a:gd name="T75" fmla="*/ 37 h 146"/>
              <a:gd name="T76" fmla="*/ 82 w 145"/>
              <a:gd name="T77" fmla="*/ 37 h 146"/>
              <a:gd name="T78" fmla="*/ 84 w 145"/>
              <a:gd name="T79" fmla="*/ 38 h 146"/>
              <a:gd name="T80" fmla="*/ 85 w 145"/>
              <a:gd name="T81" fmla="*/ 40 h 146"/>
              <a:gd name="T82" fmla="*/ 85 w 145"/>
              <a:gd name="T83" fmla="*/ 73 h 146"/>
              <a:gd name="T84" fmla="*/ 103 w 145"/>
              <a:gd name="T85" fmla="*/ 73 h 146"/>
              <a:gd name="T86" fmla="*/ 105 w 145"/>
              <a:gd name="T87" fmla="*/ 74 h 146"/>
              <a:gd name="T88" fmla="*/ 106 w 145"/>
              <a:gd name="T89" fmla="*/ 7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5" h="146">
                <a:moveTo>
                  <a:pt x="135" y="37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1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5" y="37"/>
                </a:cubicBezTo>
                <a:close/>
                <a:moveTo>
                  <a:pt x="98" y="28"/>
                </a:moveTo>
                <a:cubicBezTo>
                  <a:pt x="90" y="24"/>
                  <a:pt x="82" y="22"/>
                  <a:pt x="73" y="22"/>
                </a:cubicBezTo>
                <a:cubicBezTo>
                  <a:pt x="63" y="22"/>
                  <a:pt x="55" y="24"/>
                  <a:pt x="47" y="28"/>
                </a:cubicBezTo>
                <a:cubicBezTo>
                  <a:pt x="39" y="33"/>
                  <a:pt x="33" y="39"/>
                  <a:pt x="28" y="47"/>
                </a:cubicBezTo>
                <a:cubicBezTo>
                  <a:pt x="23" y="55"/>
                  <a:pt x="21" y="64"/>
                  <a:pt x="21" y="73"/>
                </a:cubicBezTo>
                <a:cubicBezTo>
                  <a:pt x="21" y="82"/>
                  <a:pt x="23" y="91"/>
                  <a:pt x="28" y="99"/>
                </a:cubicBezTo>
                <a:cubicBezTo>
                  <a:pt x="33" y="107"/>
                  <a:pt x="39" y="113"/>
                  <a:pt x="47" y="118"/>
                </a:cubicBezTo>
                <a:cubicBezTo>
                  <a:pt x="55" y="122"/>
                  <a:pt x="63" y="124"/>
                  <a:pt x="73" y="124"/>
                </a:cubicBezTo>
                <a:cubicBezTo>
                  <a:pt x="82" y="124"/>
                  <a:pt x="90" y="122"/>
                  <a:pt x="98" y="118"/>
                </a:cubicBezTo>
                <a:cubicBezTo>
                  <a:pt x="106" y="113"/>
                  <a:pt x="112" y="107"/>
                  <a:pt x="117" y="99"/>
                </a:cubicBezTo>
                <a:cubicBezTo>
                  <a:pt x="122" y="91"/>
                  <a:pt x="124" y="82"/>
                  <a:pt x="124" y="73"/>
                </a:cubicBezTo>
                <a:cubicBezTo>
                  <a:pt x="124" y="64"/>
                  <a:pt x="122" y="55"/>
                  <a:pt x="117" y="47"/>
                </a:cubicBezTo>
                <a:cubicBezTo>
                  <a:pt x="112" y="39"/>
                  <a:pt x="106" y="33"/>
                  <a:pt x="98" y="28"/>
                </a:cubicBezTo>
                <a:close/>
                <a:moveTo>
                  <a:pt x="106" y="76"/>
                </a:moveTo>
                <a:cubicBezTo>
                  <a:pt x="106" y="77"/>
                  <a:pt x="106" y="78"/>
                  <a:pt x="105" y="78"/>
                </a:cubicBezTo>
                <a:cubicBezTo>
                  <a:pt x="75" y="108"/>
                  <a:pt x="75" y="108"/>
                  <a:pt x="75" y="108"/>
                </a:cubicBezTo>
                <a:cubicBezTo>
                  <a:pt x="74" y="109"/>
                  <a:pt x="73" y="109"/>
                  <a:pt x="73" y="109"/>
                </a:cubicBezTo>
                <a:cubicBezTo>
                  <a:pt x="72" y="109"/>
                  <a:pt x="71" y="109"/>
                  <a:pt x="70" y="108"/>
                </a:cubicBezTo>
                <a:cubicBezTo>
                  <a:pt x="40" y="78"/>
                  <a:pt x="40" y="78"/>
                  <a:pt x="40" y="78"/>
                </a:cubicBezTo>
                <a:cubicBezTo>
                  <a:pt x="39" y="77"/>
                  <a:pt x="39" y="76"/>
                  <a:pt x="39" y="75"/>
                </a:cubicBezTo>
                <a:cubicBezTo>
                  <a:pt x="40" y="74"/>
                  <a:pt x="41" y="73"/>
                  <a:pt x="42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39"/>
                  <a:pt x="61" y="38"/>
                  <a:pt x="61" y="38"/>
                </a:cubicBezTo>
                <a:cubicBezTo>
                  <a:pt x="62" y="37"/>
                  <a:pt x="63" y="37"/>
                  <a:pt x="63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3" y="37"/>
                  <a:pt x="84" y="38"/>
                </a:cubicBezTo>
                <a:cubicBezTo>
                  <a:pt x="84" y="38"/>
                  <a:pt x="85" y="39"/>
                  <a:pt x="85" y="40"/>
                </a:cubicBezTo>
                <a:cubicBezTo>
                  <a:pt x="85" y="73"/>
                  <a:pt x="85" y="73"/>
                  <a:pt x="85" y="73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104" y="73"/>
                  <a:pt x="104" y="73"/>
                  <a:pt x="105" y="74"/>
                </a:cubicBezTo>
                <a:cubicBezTo>
                  <a:pt x="106" y="74"/>
                  <a:pt x="106" y="75"/>
                  <a:pt x="106" y="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49" name="Freeform 31">
            <a:extLst>
              <a:ext uri="{FF2B5EF4-FFF2-40B4-BE49-F238E27FC236}">
                <a16:creationId xmlns:a16="http://schemas.microsoft.com/office/drawing/2014/main" id="{CD858552-72D0-48F7-8037-E0EE7CD12D22}"/>
              </a:ext>
            </a:extLst>
          </p:cNvPr>
          <p:cNvSpPr>
            <a:spLocks noEditPoints="1"/>
          </p:cNvSpPr>
          <p:nvPr/>
        </p:nvSpPr>
        <p:spPr bwMode="auto">
          <a:xfrm>
            <a:off x="6373991" y="629982"/>
            <a:ext cx="347122" cy="350740"/>
          </a:xfrm>
          <a:custGeom>
            <a:avLst/>
            <a:gdLst>
              <a:gd name="T0" fmla="*/ 135 w 145"/>
              <a:gd name="T1" fmla="*/ 37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2 w 145"/>
              <a:gd name="T9" fmla="*/ 146 h 146"/>
              <a:gd name="T10" fmla="*/ 36 w 145"/>
              <a:gd name="T11" fmla="*/ 136 h 146"/>
              <a:gd name="T12" fmla="*/ 10 w 145"/>
              <a:gd name="T13" fmla="*/ 109 h 146"/>
              <a:gd name="T14" fmla="*/ 0 w 145"/>
              <a:gd name="T15" fmla="*/ 73 h 146"/>
              <a:gd name="T16" fmla="*/ 10 w 145"/>
              <a:gd name="T17" fmla="*/ 37 h 146"/>
              <a:gd name="T18" fmla="*/ 36 w 145"/>
              <a:gd name="T19" fmla="*/ 10 h 146"/>
              <a:gd name="T20" fmla="*/ 72 w 145"/>
              <a:gd name="T21" fmla="*/ 0 h 146"/>
              <a:gd name="T22" fmla="*/ 109 w 145"/>
              <a:gd name="T23" fmla="*/ 10 h 146"/>
              <a:gd name="T24" fmla="*/ 135 w 145"/>
              <a:gd name="T25" fmla="*/ 37 h 146"/>
              <a:gd name="T26" fmla="*/ 98 w 145"/>
              <a:gd name="T27" fmla="*/ 28 h 146"/>
              <a:gd name="T28" fmla="*/ 72 w 145"/>
              <a:gd name="T29" fmla="*/ 22 h 146"/>
              <a:gd name="T30" fmla="*/ 47 w 145"/>
              <a:gd name="T31" fmla="*/ 28 h 146"/>
              <a:gd name="T32" fmla="*/ 28 w 145"/>
              <a:gd name="T33" fmla="*/ 47 h 146"/>
              <a:gd name="T34" fmla="*/ 21 w 145"/>
              <a:gd name="T35" fmla="*/ 73 h 146"/>
              <a:gd name="T36" fmla="*/ 28 w 145"/>
              <a:gd name="T37" fmla="*/ 99 h 146"/>
              <a:gd name="T38" fmla="*/ 47 w 145"/>
              <a:gd name="T39" fmla="*/ 118 h 146"/>
              <a:gd name="T40" fmla="*/ 72 w 145"/>
              <a:gd name="T41" fmla="*/ 124 h 146"/>
              <a:gd name="T42" fmla="*/ 98 w 145"/>
              <a:gd name="T43" fmla="*/ 118 h 146"/>
              <a:gd name="T44" fmla="*/ 117 w 145"/>
              <a:gd name="T45" fmla="*/ 99 h 146"/>
              <a:gd name="T46" fmla="*/ 124 w 145"/>
              <a:gd name="T47" fmla="*/ 73 h 146"/>
              <a:gd name="T48" fmla="*/ 117 w 145"/>
              <a:gd name="T49" fmla="*/ 47 h 146"/>
              <a:gd name="T50" fmla="*/ 98 w 145"/>
              <a:gd name="T51" fmla="*/ 28 h 146"/>
              <a:gd name="T52" fmla="*/ 105 w 145"/>
              <a:gd name="T53" fmla="*/ 71 h 146"/>
              <a:gd name="T54" fmla="*/ 103 w 145"/>
              <a:gd name="T55" fmla="*/ 73 h 146"/>
              <a:gd name="T56" fmla="*/ 84 w 145"/>
              <a:gd name="T57" fmla="*/ 73 h 146"/>
              <a:gd name="T58" fmla="*/ 84 w 145"/>
              <a:gd name="T59" fmla="*/ 106 h 146"/>
              <a:gd name="T60" fmla="*/ 84 w 145"/>
              <a:gd name="T61" fmla="*/ 108 h 146"/>
              <a:gd name="T62" fmla="*/ 81 w 145"/>
              <a:gd name="T63" fmla="*/ 109 h 146"/>
              <a:gd name="T64" fmla="*/ 63 w 145"/>
              <a:gd name="T65" fmla="*/ 109 h 146"/>
              <a:gd name="T66" fmla="*/ 61 w 145"/>
              <a:gd name="T67" fmla="*/ 108 h 146"/>
              <a:gd name="T68" fmla="*/ 60 w 145"/>
              <a:gd name="T69" fmla="*/ 106 h 146"/>
              <a:gd name="T70" fmla="*/ 60 w 145"/>
              <a:gd name="T71" fmla="*/ 73 h 146"/>
              <a:gd name="T72" fmla="*/ 42 w 145"/>
              <a:gd name="T73" fmla="*/ 73 h 146"/>
              <a:gd name="T74" fmla="*/ 40 w 145"/>
              <a:gd name="T75" fmla="*/ 72 h 146"/>
              <a:gd name="T76" fmla="*/ 39 w 145"/>
              <a:gd name="T77" fmla="*/ 70 h 146"/>
              <a:gd name="T78" fmla="*/ 40 w 145"/>
              <a:gd name="T79" fmla="*/ 68 h 146"/>
              <a:gd name="T80" fmla="*/ 70 w 145"/>
              <a:gd name="T81" fmla="*/ 38 h 146"/>
              <a:gd name="T82" fmla="*/ 72 w 145"/>
              <a:gd name="T83" fmla="*/ 37 h 146"/>
              <a:gd name="T84" fmla="*/ 75 w 145"/>
              <a:gd name="T85" fmla="*/ 38 h 146"/>
              <a:gd name="T86" fmla="*/ 105 w 145"/>
              <a:gd name="T87" fmla="*/ 68 h 146"/>
              <a:gd name="T88" fmla="*/ 105 w 145"/>
              <a:gd name="T89" fmla="*/ 7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5" h="146">
                <a:moveTo>
                  <a:pt x="135" y="37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6" y="146"/>
                  <a:pt x="72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1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2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5" y="37"/>
                </a:cubicBezTo>
                <a:close/>
                <a:moveTo>
                  <a:pt x="98" y="28"/>
                </a:moveTo>
                <a:cubicBezTo>
                  <a:pt x="90" y="24"/>
                  <a:pt x="82" y="22"/>
                  <a:pt x="72" y="22"/>
                </a:cubicBezTo>
                <a:cubicBezTo>
                  <a:pt x="63" y="22"/>
                  <a:pt x="54" y="24"/>
                  <a:pt x="47" y="28"/>
                </a:cubicBezTo>
                <a:cubicBezTo>
                  <a:pt x="39" y="33"/>
                  <a:pt x="32" y="39"/>
                  <a:pt x="28" y="47"/>
                </a:cubicBezTo>
                <a:cubicBezTo>
                  <a:pt x="23" y="55"/>
                  <a:pt x="21" y="64"/>
                  <a:pt x="21" y="73"/>
                </a:cubicBezTo>
                <a:cubicBezTo>
                  <a:pt x="21" y="82"/>
                  <a:pt x="23" y="91"/>
                  <a:pt x="28" y="99"/>
                </a:cubicBezTo>
                <a:cubicBezTo>
                  <a:pt x="32" y="107"/>
                  <a:pt x="39" y="113"/>
                  <a:pt x="47" y="118"/>
                </a:cubicBezTo>
                <a:cubicBezTo>
                  <a:pt x="54" y="122"/>
                  <a:pt x="63" y="124"/>
                  <a:pt x="72" y="124"/>
                </a:cubicBezTo>
                <a:cubicBezTo>
                  <a:pt x="82" y="124"/>
                  <a:pt x="90" y="122"/>
                  <a:pt x="98" y="118"/>
                </a:cubicBezTo>
                <a:cubicBezTo>
                  <a:pt x="106" y="113"/>
                  <a:pt x="112" y="107"/>
                  <a:pt x="117" y="99"/>
                </a:cubicBezTo>
                <a:cubicBezTo>
                  <a:pt x="122" y="91"/>
                  <a:pt x="124" y="82"/>
                  <a:pt x="124" y="73"/>
                </a:cubicBezTo>
                <a:cubicBezTo>
                  <a:pt x="124" y="64"/>
                  <a:pt x="122" y="55"/>
                  <a:pt x="117" y="47"/>
                </a:cubicBezTo>
                <a:cubicBezTo>
                  <a:pt x="112" y="39"/>
                  <a:pt x="106" y="33"/>
                  <a:pt x="98" y="28"/>
                </a:cubicBezTo>
                <a:close/>
                <a:moveTo>
                  <a:pt x="105" y="71"/>
                </a:moveTo>
                <a:cubicBezTo>
                  <a:pt x="105" y="72"/>
                  <a:pt x="104" y="73"/>
                  <a:pt x="103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84" y="107"/>
                  <a:pt x="84" y="108"/>
                  <a:pt x="84" y="108"/>
                </a:cubicBezTo>
                <a:cubicBezTo>
                  <a:pt x="83" y="109"/>
                  <a:pt x="82" y="109"/>
                  <a:pt x="81" y="109"/>
                </a:cubicBezTo>
                <a:cubicBezTo>
                  <a:pt x="63" y="109"/>
                  <a:pt x="63" y="109"/>
                  <a:pt x="63" y="109"/>
                </a:cubicBezTo>
                <a:cubicBezTo>
                  <a:pt x="62" y="109"/>
                  <a:pt x="62" y="109"/>
                  <a:pt x="61" y="108"/>
                </a:cubicBezTo>
                <a:cubicBezTo>
                  <a:pt x="61" y="108"/>
                  <a:pt x="60" y="107"/>
                  <a:pt x="60" y="106"/>
                </a:cubicBezTo>
                <a:cubicBezTo>
                  <a:pt x="60" y="73"/>
                  <a:pt x="60" y="73"/>
                  <a:pt x="60" y="73"/>
                </a:cubicBezTo>
                <a:cubicBezTo>
                  <a:pt x="42" y="73"/>
                  <a:pt x="42" y="73"/>
                  <a:pt x="42" y="73"/>
                </a:cubicBezTo>
                <a:cubicBezTo>
                  <a:pt x="41" y="73"/>
                  <a:pt x="41" y="73"/>
                  <a:pt x="40" y="72"/>
                </a:cubicBezTo>
                <a:cubicBezTo>
                  <a:pt x="39" y="72"/>
                  <a:pt x="39" y="71"/>
                  <a:pt x="39" y="70"/>
                </a:cubicBezTo>
                <a:cubicBezTo>
                  <a:pt x="39" y="69"/>
                  <a:pt x="39" y="68"/>
                  <a:pt x="40" y="68"/>
                </a:cubicBezTo>
                <a:cubicBezTo>
                  <a:pt x="70" y="38"/>
                  <a:pt x="70" y="38"/>
                  <a:pt x="70" y="38"/>
                </a:cubicBezTo>
                <a:cubicBezTo>
                  <a:pt x="71" y="37"/>
                  <a:pt x="72" y="37"/>
                  <a:pt x="72" y="37"/>
                </a:cubicBezTo>
                <a:cubicBezTo>
                  <a:pt x="73" y="37"/>
                  <a:pt x="74" y="37"/>
                  <a:pt x="75" y="38"/>
                </a:cubicBezTo>
                <a:cubicBezTo>
                  <a:pt x="105" y="68"/>
                  <a:pt x="105" y="68"/>
                  <a:pt x="105" y="68"/>
                </a:cubicBezTo>
                <a:cubicBezTo>
                  <a:pt x="106" y="69"/>
                  <a:pt x="106" y="70"/>
                  <a:pt x="105" y="7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50" name="Freeform 32">
            <a:extLst>
              <a:ext uri="{FF2B5EF4-FFF2-40B4-BE49-F238E27FC236}">
                <a16:creationId xmlns:a16="http://schemas.microsoft.com/office/drawing/2014/main" id="{E912B968-F639-4D12-9E2F-5FB39CE41A1F}"/>
              </a:ext>
            </a:extLst>
          </p:cNvPr>
          <p:cNvSpPr>
            <a:spLocks noEditPoints="1"/>
          </p:cNvSpPr>
          <p:nvPr/>
        </p:nvSpPr>
        <p:spPr bwMode="auto">
          <a:xfrm>
            <a:off x="6829591" y="658909"/>
            <a:ext cx="347122" cy="292887"/>
          </a:xfrm>
          <a:custGeom>
            <a:avLst/>
            <a:gdLst>
              <a:gd name="T0" fmla="*/ 145 w 145"/>
              <a:gd name="T1" fmla="*/ 70 h 121"/>
              <a:gd name="T2" fmla="*/ 145 w 145"/>
              <a:gd name="T3" fmla="*/ 115 h 121"/>
              <a:gd name="T4" fmla="*/ 143 w 145"/>
              <a:gd name="T5" fmla="*/ 120 h 121"/>
              <a:gd name="T6" fmla="*/ 139 w 145"/>
              <a:gd name="T7" fmla="*/ 121 h 121"/>
              <a:gd name="T8" fmla="*/ 6 w 145"/>
              <a:gd name="T9" fmla="*/ 121 h 121"/>
              <a:gd name="T10" fmla="*/ 1 w 145"/>
              <a:gd name="T11" fmla="*/ 120 h 121"/>
              <a:gd name="T12" fmla="*/ 0 w 145"/>
              <a:gd name="T13" fmla="*/ 115 h 121"/>
              <a:gd name="T14" fmla="*/ 0 w 145"/>
              <a:gd name="T15" fmla="*/ 70 h 121"/>
              <a:gd name="T16" fmla="*/ 2 w 145"/>
              <a:gd name="T17" fmla="*/ 58 h 121"/>
              <a:gd name="T18" fmla="*/ 25 w 145"/>
              <a:gd name="T19" fmla="*/ 6 h 121"/>
              <a:gd name="T20" fmla="*/ 28 w 145"/>
              <a:gd name="T21" fmla="*/ 2 h 121"/>
              <a:gd name="T22" fmla="*/ 33 w 145"/>
              <a:gd name="T23" fmla="*/ 0 h 121"/>
              <a:gd name="T24" fmla="*/ 112 w 145"/>
              <a:gd name="T25" fmla="*/ 0 h 121"/>
              <a:gd name="T26" fmla="*/ 117 w 145"/>
              <a:gd name="T27" fmla="*/ 2 h 121"/>
              <a:gd name="T28" fmla="*/ 120 w 145"/>
              <a:gd name="T29" fmla="*/ 6 h 121"/>
              <a:gd name="T30" fmla="*/ 142 w 145"/>
              <a:gd name="T31" fmla="*/ 58 h 121"/>
              <a:gd name="T32" fmla="*/ 145 w 145"/>
              <a:gd name="T33" fmla="*/ 70 h 121"/>
              <a:gd name="T34" fmla="*/ 96 w 145"/>
              <a:gd name="T35" fmla="*/ 67 h 121"/>
              <a:gd name="T36" fmla="*/ 126 w 145"/>
              <a:gd name="T37" fmla="*/ 67 h 121"/>
              <a:gd name="T38" fmla="*/ 126 w 145"/>
              <a:gd name="T39" fmla="*/ 66 h 121"/>
              <a:gd name="T40" fmla="*/ 126 w 145"/>
              <a:gd name="T41" fmla="*/ 66 h 121"/>
              <a:gd name="T42" fmla="*/ 106 w 145"/>
              <a:gd name="T43" fmla="*/ 19 h 121"/>
              <a:gd name="T44" fmla="*/ 39 w 145"/>
              <a:gd name="T45" fmla="*/ 19 h 121"/>
              <a:gd name="T46" fmla="*/ 19 w 145"/>
              <a:gd name="T47" fmla="*/ 66 h 121"/>
              <a:gd name="T48" fmla="*/ 18 w 145"/>
              <a:gd name="T49" fmla="*/ 66 h 121"/>
              <a:gd name="T50" fmla="*/ 18 w 145"/>
              <a:gd name="T51" fmla="*/ 67 h 121"/>
              <a:gd name="T52" fmla="*/ 48 w 145"/>
              <a:gd name="T53" fmla="*/ 67 h 121"/>
              <a:gd name="T54" fmla="*/ 57 w 145"/>
              <a:gd name="T55" fmla="*/ 85 h 121"/>
              <a:gd name="T56" fmla="*/ 87 w 145"/>
              <a:gd name="T57" fmla="*/ 85 h 121"/>
              <a:gd name="T58" fmla="*/ 96 w 145"/>
              <a:gd name="T59" fmla="*/ 6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5" h="121">
                <a:moveTo>
                  <a:pt x="145" y="70"/>
                </a:moveTo>
                <a:cubicBezTo>
                  <a:pt x="145" y="115"/>
                  <a:pt x="145" y="115"/>
                  <a:pt x="145" y="115"/>
                </a:cubicBezTo>
                <a:cubicBezTo>
                  <a:pt x="145" y="117"/>
                  <a:pt x="144" y="118"/>
                  <a:pt x="143" y="120"/>
                </a:cubicBezTo>
                <a:cubicBezTo>
                  <a:pt x="142" y="121"/>
                  <a:pt x="140" y="121"/>
                  <a:pt x="139" y="121"/>
                </a:cubicBezTo>
                <a:cubicBezTo>
                  <a:pt x="6" y="121"/>
                  <a:pt x="6" y="121"/>
                  <a:pt x="6" y="121"/>
                </a:cubicBezTo>
                <a:cubicBezTo>
                  <a:pt x="4" y="121"/>
                  <a:pt x="3" y="121"/>
                  <a:pt x="1" y="120"/>
                </a:cubicBezTo>
                <a:cubicBezTo>
                  <a:pt x="0" y="118"/>
                  <a:pt x="0" y="117"/>
                  <a:pt x="0" y="115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6"/>
                  <a:pt x="0" y="62"/>
                  <a:pt x="2" y="58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4"/>
                  <a:pt x="26" y="3"/>
                  <a:pt x="28" y="2"/>
                </a:cubicBezTo>
                <a:cubicBezTo>
                  <a:pt x="30" y="1"/>
                  <a:pt x="31" y="0"/>
                  <a:pt x="33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3" y="0"/>
                  <a:pt x="115" y="1"/>
                  <a:pt x="117" y="2"/>
                </a:cubicBezTo>
                <a:cubicBezTo>
                  <a:pt x="118" y="3"/>
                  <a:pt x="119" y="4"/>
                  <a:pt x="120" y="6"/>
                </a:cubicBezTo>
                <a:cubicBezTo>
                  <a:pt x="142" y="58"/>
                  <a:pt x="142" y="58"/>
                  <a:pt x="142" y="58"/>
                </a:cubicBezTo>
                <a:cubicBezTo>
                  <a:pt x="144" y="62"/>
                  <a:pt x="145" y="66"/>
                  <a:pt x="145" y="70"/>
                </a:cubicBezTo>
                <a:close/>
                <a:moveTo>
                  <a:pt x="96" y="67"/>
                </a:moveTo>
                <a:cubicBezTo>
                  <a:pt x="126" y="67"/>
                  <a:pt x="126" y="67"/>
                  <a:pt x="126" y="67"/>
                </a:cubicBezTo>
                <a:cubicBezTo>
                  <a:pt x="126" y="67"/>
                  <a:pt x="126" y="67"/>
                  <a:pt x="126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06" y="19"/>
                  <a:pt x="106" y="19"/>
                  <a:pt x="106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6"/>
                  <a:pt x="19" y="66"/>
                  <a:pt x="18" y="66"/>
                </a:cubicBezTo>
                <a:cubicBezTo>
                  <a:pt x="18" y="67"/>
                  <a:pt x="18" y="67"/>
                  <a:pt x="18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57" y="85"/>
                  <a:pt x="57" y="85"/>
                  <a:pt x="57" y="85"/>
                </a:cubicBezTo>
                <a:cubicBezTo>
                  <a:pt x="87" y="85"/>
                  <a:pt x="87" y="85"/>
                  <a:pt x="87" y="85"/>
                </a:cubicBezTo>
                <a:lnTo>
                  <a:pt x="96" y="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51" name="Freeform 33">
            <a:extLst>
              <a:ext uri="{FF2B5EF4-FFF2-40B4-BE49-F238E27FC236}">
                <a16:creationId xmlns:a16="http://schemas.microsoft.com/office/drawing/2014/main" id="{24EAFD43-4B4B-4307-84FF-A05B51BA121D}"/>
              </a:ext>
            </a:extLst>
          </p:cNvPr>
          <p:cNvSpPr>
            <a:spLocks noEditPoints="1"/>
          </p:cNvSpPr>
          <p:nvPr/>
        </p:nvSpPr>
        <p:spPr bwMode="auto">
          <a:xfrm>
            <a:off x="7285190" y="629982"/>
            <a:ext cx="347122" cy="350740"/>
          </a:xfrm>
          <a:custGeom>
            <a:avLst/>
            <a:gdLst>
              <a:gd name="T0" fmla="*/ 136 w 146"/>
              <a:gd name="T1" fmla="*/ 37 h 146"/>
              <a:gd name="T2" fmla="*/ 146 w 146"/>
              <a:gd name="T3" fmla="*/ 73 h 146"/>
              <a:gd name="T4" fmla="*/ 136 w 146"/>
              <a:gd name="T5" fmla="*/ 109 h 146"/>
              <a:gd name="T6" fmla="*/ 110 w 146"/>
              <a:gd name="T7" fmla="*/ 136 h 146"/>
              <a:gd name="T8" fmla="*/ 73 w 146"/>
              <a:gd name="T9" fmla="*/ 146 h 146"/>
              <a:gd name="T10" fmla="*/ 37 w 146"/>
              <a:gd name="T11" fmla="*/ 136 h 146"/>
              <a:gd name="T12" fmla="*/ 10 w 146"/>
              <a:gd name="T13" fmla="*/ 109 h 146"/>
              <a:gd name="T14" fmla="*/ 0 w 146"/>
              <a:gd name="T15" fmla="*/ 73 h 146"/>
              <a:gd name="T16" fmla="*/ 10 w 146"/>
              <a:gd name="T17" fmla="*/ 37 h 146"/>
              <a:gd name="T18" fmla="*/ 37 w 146"/>
              <a:gd name="T19" fmla="*/ 10 h 146"/>
              <a:gd name="T20" fmla="*/ 73 w 146"/>
              <a:gd name="T21" fmla="*/ 0 h 146"/>
              <a:gd name="T22" fmla="*/ 110 w 146"/>
              <a:gd name="T23" fmla="*/ 10 h 146"/>
              <a:gd name="T24" fmla="*/ 136 w 146"/>
              <a:gd name="T25" fmla="*/ 37 h 146"/>
              <a:gd name="T26" fmla="*/ 118 w 146"/>
              <a:gd name="T27" fmla="*/ 99 h 146"/>
              <a:gd name="T28" fmla="*/ 125 w 146"/>
              <a:gd name="T29" fmla="*/ 73 h 146"/>
              <a:gd name="T30" fmla="*/ 118 w 146"/>
              <a:gd name="T31" fmla="*/ 47 h 146"/>
              <a:gd name="T32" fmla="*/ 99 w 146"/>
              <a:gd name="T33" fmla="*/ 28 h 146"/>
              <a:gd name="T34" fmla="*/ 73 w 146"/>
              <a:gd name="T35" fmla="*/ 22 h 146"/>
              <a:gd name="T36" fmla="*/ 47 w 146"/>
              <a:gd name="T37" fmla="*/ 28 h 146"/>
              <a:gd name="T38" fmla="*/ 29 w 146"/>
              <a:gd name="T39" fmla="*/ 47 h 146"/>
              <a:gd name="T40" fmla="*/ 22 w 146"/>
              <a:gd name="T41" fmla="*/ 73 h 146"/>
              <a:gd name="T42" fmla="*/ 29 w 146"/>
              <a:gd name="T43" fmla="*/ 99 h 146"/>
              <a:gd name="T44" fmla="*/ 47 w 146"/>
              <a:gd name="T45" fmla="*/ 118 h 146"/>
              <a:gd name="T46" fmla="*/ 73 w 146"/>
              <a:gd name="T47" fmla="*/ 124 h 146"/>
              <a:gd name="T48" fmla="*/ 99 w 146"/>
              <a:gd name="T49" fmla="*/ 118 h 146"/>
              <a:gd name="T50" fmla="*/ 118 w 146"/>
              <a:gd name="T51" fmla="*/ 99 h 146"/>
              <a:gd name="T52" fmla="*/ 112 w 146"/>
              <a:gd name="T53" fmla="*/ 73 h 146"/>
              <a:gd name="T54" fmla="*/ 109 w 146"/>
              <a:gd name="T55" fmla="*/ 78 h 146"/>
              <a:gd name="T56" fmla="*/ 58 w 146"/>
              <a:gd name="T57" fmla="*/ 108 h 146"/>
              <a:gd name="T58" fmla="*/ 55 w 146"/>
              <a:gd name="T59" fmla="*/ 109 h 146"/>
              <a:gd name="T60" fmla="*/ 52 w 146"/>
              <a:gd name="T61" fmla="*/ 109 h 146"/>
              <a:gd name="T62" fmla="*/ 49 w 146"/>
              <a:gd name="T63" fmla="*/ 103 h 146"/>
              <a:gd name="T64" fmla="*/ 49 w 146"/>
              <a:gd name="T65" fmla="*/ 43 h 146"/>
              <a:gd name="T66" fmla="*/ 52 w 146"/>
              <a:gd name="T67" fmla="*/ 37 h 146"/>
              <a:gd name="T68" fmla="*/ 58 w 146"/>
              <a:gd name="T69" fmla="*/ 38 h 146"/>
              <a:gd name="T70" fmla="*/ 109 w 146"/>
              <a:gd name="T71" fmla="*/ 68 h 146"/>
              <a:gd name="T72" fmla="*/ 112 w 146"/>
              <a:gd name="T73" fmla="*/ 7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6" h="146">
                <a:moveTo>
                  <a:pt x="136" y="37"/>
                </a:moveTo>
                <a:cubicBezTo>
                  <a:pt x="142" y="48"/>
                  <a:pt x="146" y="60"/>
                  <a:pt x="146" y="73"/>
                </a:cubicBezTo>
                <a:cubicBezTo>
                  <a:pt x="146" y="86"/>
                  <a:pt x="142" y="98"/>
                  <a:pt x="136" y="109"/>
                </a:cubicBezTo>
                <a:cubicBezTo>
                  <a:pt x="129" y="121"/>
                  <a:pt x="121" y="129"/>
                  <a:pt x="110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8" y="142"/>
                  <a:pt x="37" y="136"/>
                </a:cubicBezTo>
                <a:cubicBezTo>
                  <a:pt x="26" y="129"/>
                  <a:pt x="17" y="121"/>
                  <a:pt x="10" y="109"/>
                </a:cubicBezTo>
                <a:cubicBezTo>
                  <a:pt x="4" y="98"/>
                  <a:pt x="0" y="86"/>
                  <a:pt x="0" y="73"/>
                </a:cubicBezTo>
                <a:cubicBezTo>
                  <a:pt x="0" y="60"/>
                  <a:pt x="4" y="48"/>
                  <a:pt x="10" y="37"/>
                </a:cubicBezTo>
                <a:cubicBezTo>
                  <a:pt x="17" y="25"/>
                  <a:pt x="26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10" y="10"/>
                </a:cubicBezTo>
                <a:cubicBezTo>
                  <a:pt x="121" y="17"/>
                  <a:pt x="129" y="25"/>
                  <a:pt x="136" y="37"/>
                </a:cubicBezTo>
                <a:close/>
                <a:moveTo>
                  <a:pt x="118" y="99"/>
                </a:moveTo>
                <a:cubicBezTo>
                  <a:pt x="122" y="91"/>
                  <a:pt x="125" y="82"/>
                  <a:pt x="125" y="73"/>
                </a:cubicBezTo>
                <a:cubicBezTo>
                  <a:pt x="125" y="64"/>
                  <a:pt x="122" y="55"/>
                  <a:pt x="118" y="47"/>
                </a:cubicBezTo>
                <a:cubicBezTo>
                  <a:pt x="113" y="39"/>
                  <a:pt x="107" y="33"/>
                  <a:pt x="99" y="28"/>
                </a:cubicBezTo>
                <a:cubicBezTo>
                  <a:pt x="91" y="24"/>
                  <a:pt x="82" y="22"/>
                  <a:pt x="73" y="22"/>
                </a:cubicBezTo>
                <a:cubicBezTo>
                  <a:pt x="64" y="22"/>
                  <a:pt x="55" y="24"/>
                  <a:pt x="47" y="28"/>
                </a:cubicBezTo>
                <a:cubicBezTo>
                  <a:pt x="39" y="33"/>
                  <a:pt x="33" y="39"/>
                  <a:pt x="29" y="47"/>
                </a:cubicBezTo>
                <a:cubicBezTo>
                  <a:pt x="24" y="55"/>
                  <a:pt x="22" y="64"/>
                  <a:pt x="22" y="73"/>
                </a:cubicBezTo>
                <a:cubicBezTo>
                  <a:pt x="22" y="82"/>
                  <a:pt x="24" y="91"/>
                  <a:pt x="29" y="99"/>
                </a:cubicBezTo>
                <a:cubicBezTo>
                  <a:pt x="33" y="107"/>
                  <a:pt x="39" y="113"/>
                  <a:pt x="47" y="118"/>
                </a:cubicBezTo>
                <a:cubicBezTo>
                  <a:pt x="55" y="122"/>
                  <a:pt x="64" y="124"/>
                  <a:pt x="73" y="124"/>
                </a:cubicBezTo>
                <a:cubicBezTo>
                  <a:pt x="82" y="124"/>
                  <a:pt x="91" y="122"/>
                  <a:pt x="99" y="118"/>
                </a:cubicBezTo>
                <a:cubicBezTo>
                  <a:pt x="107" y="113"/>
                  <a:pt x="113" y="107"/>
                  <a:pt x="118" y="99"/>
                </a:cubicBezTo>
                <a:close/>
                <a:moveTo>
                  <a:pt x="112" y="73"/>
                </a:moveTo>
                <a:cubicBezTo>
                  <a:pt x="112" y="75"/>
                  <a:pt x="111" y="77"/>
                  <a:pt x="109" y="7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7" y="109"/>
                  <a:pt x="56" y="109"/>
                  <a:pt x="55" y="109"/>
                </a:cubicBezTo>
                <a:cubicBezTo>
                  <a:pt x="54" y="109"/>
                  <a:pt x="53" y="109"/>
                  <a:pt x="52" y="109"/>
                </a:cubicBezTo>
                <a:cubicBezTo>
                  <a:pt x="50" y="107"/>
                  <a:pt x="49" y="106"/>
                  <a:pt x="49" y="10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0"/>
                  <a:pt x="50" y="39"/>
                  <a:pt x="52" y="37"/>
                </a:cubicBezTo>
                <a:cubicBezTo>
                  <a:pt x="54" y="36"/>
                  <a:pt x="56" y="36"/>
                  <a:pt x="58" y="3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11" y="69"/>
                  <a:pt x="112" y="71"/>
                  <a:pt x="112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52" name="Freeform 34">
            <a:extLst>
              <a:ext uri="{FF2B5EF4-FFF2-40B4-BE49-F238E27FC236}">
                <a16:creationId xmlns:a16="http://schemas.microsoft.com/office/drawing/2014/main" id="{4B6D5C2E-89CB-4EF7-A50D-8EB749AA5D6B}"/>
              </a:ext>
            </a:extLst>
          </p:cNvPr>
          <p:cNvSpPr/>
          <p:nvPr/>
        </p:nvSpPr>
        <p:spPr bwMode="auto">
          <a:xfrm>
            <a:off x="7740789" y="629982"/>
            <a:ext cx="347122" cy="350740"/>
          </a:xfrm>
          <a:custGeom>
            <a:avLst/>
            <a:gdLst>
              <a:gd name="T0" fmla="*/ 146 w 146"/>
              <a:gd name="T1" fmla="*/ 12 h 146"/>
              <a:gd name="T2" fmla="*/ 146 w 146"/>
              <a:gd name="T3" fmla="*/ 55 h 146"/>
              <a:gd name="T4" fmla="*/ 144 w 146"/>
              <a:gd name="T5" fmla="*/ 59 h 146"/>
              <a:gd name="T6" fmla="*/ 140 w 146"/>
              <a:gd name="T7" fmla="*/ 61 h 146"/>
              <a:gd name="T8" fmla="*/ 97 w 146"/>
              <a:gd name="T9" fmla="*/ 61 h 146"/>
              <a:gd name="T10" fmla="*/ 92 w 146"/>
              <a:gd name="T11" fmla="*/ 57 h 146"/>
              <a:gd name="T12" fmla="*/ 93 w 146"/>
              <a:gd name="T13" fmla="*/ 51 h 146"/>
              <a:gd name="T14" fmla="*/ 106 w 146"/>
              <a:gd name="T15" fmla="*/ 38 h 146"/>
              <a:gd name="T16" fmla="*/ 73 w 146"/>
              <a:gd name="T17" fmla="*/ 25 h 146"/>
              <a:gd name="T18" fmla="*/ 54 w 146"/>
              <a:gd name="T19" fmla="*/ 28 h 146"/>
              <a:gd name="T20" fmla="*/ 39 w 146"/>
              <a:gd name="T21" fmla="*/ 39 h 146"/>
              <a:gd name="T22" fmla="*/ 28 w 146"/>
              <a:gd name="T23" fmla="*/ 54 h 146"/>
              <a:gd name="T24" fmla="*/ 25 w 146"/>
              <a:gd name="T25" fmla="*/ 73 h 146"/>
              <a:gd name="T26" fmla="*/ 28 w 146"/>
              <a:gd name="T27" fmla="*/ 92 h 146"/>
              <a:gd name="T28" fmla="*/ 39 w 146"/>
              <a:gd name="T29" fmla="*/ 107 h 146"/>
              <a:gd name="T30" fmla="*/ 54 w 146"/>
              <a:gd name="T31" fmla="*/ 118 h 146"/>
              <a:gd name="T32" fmla="*/ 73 w 146"/>
              <a:gd name="T33" fmla="*/ 121 h 146"/>
              <a:gd name="T34" fmla="*/ 94 w 146"/>
              <a:gd name="T35" fmla="*/ 116 h 146"/>
              <a:gd name="T36" fmla="*/ 111 w 146"/>
              <a:gd name="T37" fmla="*/ 103 h 146"/>
              <a:gd name="T38" fmla="*/ 113 w 146"/>
              <a:gd name="T39" fmla="*/ 101 h 146"/>
              <a:gd name="T40" fmla="*/ 116 w 146"/>
              <a:gd name="T41" fmla="*/ 102 h 146"/>
              <a:gd name="T42" fmla="*/ 129 w 146"/>
              <a:gd name="T43" fmla="*/ 115 h 146"/>
              <a:gd name="T44" fmla="*/ 130 w 146"/>
              <a:gd name="T45" fmla="*/ 117 h 146"/>
              <a:gd name="T46" fmla="*/ 129 w 146"/>
              <a:gd name="T47" fmla="*/ 119 h 146"/>
              <a:gd name="T48" fmla="*/ 104 w 146"/>
              <a:gd name="T49" fmla="*/ 139 h 146"/>
              <a:gd name="T50" fmla="*/ 73 w 146"/>
              <a:gd name="T51" fmla="*/ 146 h 146"/>
              <a:gd name="T52" fmla="*/ 45 w 146"/>
              <a:gd name="T53" fmla="*/ 140 h 146"/>
              <a:gd name="T54" fmla="*/ 22 w 146"/>
              <a:gd name="T55" fmla="*/ 124 h 146"/>
              <a:gd name="T56" fmla="*/ 6 w 146"/>
              <a:gd name="T57" fmla="*/ 101 h 146"/>
              <a:gd name="T58" fmla="*/ 0 w 146"/>
              <a:gd name="T59" fmla="*/ 73 h 146"/>
              <a:gd name="T60" fmla="*/ 6 w 146"/>
              <a:gd name="T61" fmla="*/ 45 h 146"/>
              <a:gd name="T62" fmla="*/ 22 w 146"/>
              <a:gd name="T63" fmla="*/ 22 h 146"/>
              <a:gd name="T64" fmla="*/ 45 w 146"/>
              <a:gd name="T65" fmla="*/ 6 h 146"/>
              <a:gd name="T66" fmla="*/ 73 w 146"/>
              <a:gd name="T67" fmla="*/ 0 h 146"/>
              <a:gd name="T68" fmla="*/ 100 w 146"/>
              <a:gd name="T69" fmla="*/ 6 h 146"/>
              <a:gd name="T70" fmla="*/ 123 w 146"/>
              <a:gd name="T71" fmla="*/ 20 h 146"/>
              <a:gd name="T72" fmla="*/ 135 w 146"/>
              <a:gd name="T73" fmla="*/ 8 h 146"/>
              <a:gd name="T74" fmla="*/ 142 w 146"/>
              <a:gd name="T75" fmla="*/ 7 h 146"/>
              <a:gd name="T76" fmla="*/ 146 w 146"/>
              <a:gd name="T77" fmla="*/ 1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6" h="146">
                <a:moveTo>
                  <a:pt x="146" y="12"/>
                </a:moveTo>
                <a:cubicBezTo>
                  <a:pt x="146" y="55"/>
                  <a:pt x="146" y="55"/>
                  <a:pt x="146" y="55"/>
                </a:cubicBezTo>
                <a:cubicBezTo>
                  <a:pt x="146" y="56"/>
                  <a:pt x="145" y="58"/>
                  <a:pt x="144" y="59"/>
                </a:cubicBezTo>
                <a:cubicBezTo>
                  <a:pt x="143" y="60"/>
                  <a:pt x="141" y="61"/>
                  <a:pt x="140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5" y="61"/>
                  <a:pt x="93" y="60"/>
                  <a:pt x="92" y="57"/>
                </a:cubicBezTo>
                <a:cubicBezTo>
                  <a:pt x="91" y="55"/>
                  <a:pt x="91" y="52"/>
                  <a:pt x="93" y="51"/>
                </a:cubicBezTo>
                <a:cubicBezTo>
                  <a:pt x="106" y="38"/>
                  <a:pt x="106" y="38"/>
                  <a:pt x="106" y="38"/>
                </a:cubicBezTo>
                <a:cubicBezTo>
                  <a:pt x="97" y="29"/>
                  <a:pt x="86" y="25"/>
                  <a:pt x="73" y="25"/>
                </a:cubicBezTo>
                <a:cubicBezTo>
                  <a:pt x="66" y="25"/>
                  <a:pt x="60" y="26"/>
                  <a:pt x="54" y="28"/>
                </a:cubicBezTo>
                <a:cubicBezTo>
                  <a:pt x="48" y="31"/>
                  <a:pt x="43" y="34"/>
                  <a:pt x="39" y="39"/>
                </a:cubicBezTo>
                <a:cubicBezTo>
                  <a:pt x="34" y="43"/>
                  <a:pt x="31" y="48"/>
                  <a:pt x="28" y="54"/>
                </a:cubicBezTo>
                <a:cubicBezTo>
                  <a:pt x="26" y="60"/>
                  <a:pt x="25" y="66"/>
                  <a:pt x="25" y="73"/>
                </a:cubicBezTo>
                <a:cubicBezTo>
                  <a:pt x="25" y="80"/>
                  <a:pt x="26" y="86"/>
                  <a:pt x="28" y="92"/>
                </a:cubicBezTo>
                <a:cubicBezTo>
                  <a:pt x="31" y="98"/>
                  <a:pt x="34" y="103"/>
                  <a:pt x="39" y="107"/>
                </a:cubicBezTo>
                <a:cubicBezTo>
                  <a:pt x="43" y="112"/>
                  <a:pt x="48" y="115"/>
                  <a:pt x="54" y="118"/>
                </a:cubicBezTo>
                <a:cubicBezTo>
                  <a:pt x="60" y="120"/>
                  <a:pt x="66" y="121"/>
                  <a:pt x="73" y="121"/>
                </a:cubicBezTo>
                <a:cubicBezTo>
                  <a:pt x="80" y="121"/>
                  <a:pt x="88" y="120"/>
                  <a:pt x="94" y="116"/>
                </a:cubicBezTo>
                <a:cubicBezTo>
                  <a:pt x="101" y="113"/>
                  <a:pt x="107" y="109"/>
                  <a:pt x="111" y="103"/>
                </a:cubicBezTo>
                <a:cubicBezTo>
                  <a:pt x="112" y="102"/>
                  <a:pt x="112" y="102"/>
                  <a:pt x="113" y="101"/>
                </a:cubicBezTo>
                <a:cubicBezTo>
                  <a:pt x="114" y="101"/>
                  <a:pt x="115" y="102"/>
                  <a:pt x="116" y="102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9" y="116"/>
                  <a:pt x="130" y="116"/>
                  <a:pt x="130" y="117"/>
                </a:cubicBezTo>
                <a:cubicBezTo>
                  <a:pt x="130" y="118"/>
                  <a:pt x="129" y="119"/>
                  <a:pt x="129" y="119"/>
                </a:cubicBezTo>
                <a:cubicBezTo>
                  <a:pt x="122" y="128"/>
                  <a:pt x="114" y="134"/>
                  <a:pt x="104" y="139"/>
                </a:cubicBezTo>
                <a:cubicBezTo>
                  <a:pt x="94" y="143"/>
                  <a:pt x="84" y="146"/>
                  <a:pt x="73" y="146"/>
                </a:cubicBezTo>
                <a:cubicBezTo>
                  <a:pt x="63" y="146"/>
                  <a:pt x="54" y="144"/>
                  <a:pt x="45" y="140"/>
                </a:cubicBezTo>
                <a:cubicBezTo>
                  <a:pt x="36" y="136"/>
                  <a:pt x="28" y="131"/>
                  <a:pt x="22" y="124"/>
                </a:cubicBezTo>
                <a:cubicBezTo>
                  <a:pt x="15" y="118"/>
                  <a:pt x="10" y="110"/>
                  <a:pt x="6" y="101"/>
                </a:cubicBezTo>
                <a:cubicBezTo>
                  <a:pt x="2" y="92"/>
                  <a:pt x="0" y="83"/>
                  <a:pt x="0" y="73"/>
                </a:cubicBezTo>
                <a:cubicBezTo>
                  <a:pt x="0" y="63"/>
                  <a:pt x="2" y="54"/>
                  <a:pt x="6" y="45"/>
                </a:cubicBezTo>
                <a:cubicBezTo>
                  <a:pt x="10" y="36"/>
                  <a:pt x="15" y="28"/>
                  <a:pt x="22" y="22"/>
                </a:cubicBezTo>
                <a:cubicBezTo>
                  <a:pt x="28" y="15"/>
                  <a:pt x="36" y="10"/>
                  <a:pt x="45" y="6"/>
                </a:cubicBezTo>
                <a:cubicBezTo>
                  <a:pt x="54" y="2"/>
                  <a:pt x="63" y="0"/>
                  <a:pt x="73" y="0"/>
                </a:cubicBezTo>
                <a:cubicBezTo>
                  <a:pt x="82" y="0"/>
                  <a:pt x="91" y="2"/>
                  <a:pt x="100" y="6"/>
                </a:cubicBezTo>
                <a:cubicBezTo>
                  <a:pt x="109" y="9"/>
                  <a:pt x="116" y="14"/>
                  <a:pt x="123" y="20"/>
                </a:cubicBezTo>
                <a:cubicBezTo>
                  <a:pt x="135" y="8"/>
                  <a:pt x="135" y="8"/>
                  <a:pt x="135" y="8"/>
                </a:cubicBezTo>
                <a:cubicBezTo>
                  <a:pt x="137" y="6"/>
                  <a:pt x="139" y="6"/>
                  <a:pt x="142" y="7"/>
                </a:cubicBezTo>
                <a:cubicBezTo>
                  <a:pt x="144" y="8"/>
                  <a:pt x="146" y="10"/>
                  <a:pt x="146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53" name="Freeform 35">
            <a:extLst>
              <a:ext uri="{FF2B5EF4-FFF2-40B4-BE49-F238E27FC236}">
                <a16:creationId xmlns:a16="http://schemas.microsoft.com/office/drawing/2014/main" id="{05CD475D-7388-40E0-9977-E66DB8CCD4B8}"/>
              </a:ext>
            </a:extLst>
          </p:cNvPr>
          <p:cNvSpPr>
            <a:spLocks noEditPoints="1"/>
          </p:cNvSpPr>
          <p:nvPr/>
        </p:nvSpPr>
        <p:spPr bwMode="auto">
          <a:xfrm>
            <a:off x="8196389" y="629982"/>
            <a:ext cx="347122" cy="350740"/>
          </a:xfrm>
          <a:custGeom>
            <a:avLst/>
            <a:gdLst>
              <a:gd name="T0" fmla="*/ 143 w 145"/>
              <a:gd name="T1" fmla="*/ 88 h 146"/>
              <a:gd name="T2" fmla="*/ 143 w 145"/>
              <a:gd name="T3" fmla="*/ 89 h 146"/>
              <a:gd name="T4" fmla="*/ 118 w 145"/>
              <a:gd name="T5" fmla="*/ 130 h 146"/>
              <a:gd name="T6" fmla="*/ 72 w 145"/>
              <a:gd name="T7" fmla="*/ 146 h 146"/>
              <a:gd name="T8" fmla="*/ 46 w 145"/>
              <a:gd name="T9" fmla="*/ 140 h 146"/>
              <a:gd name="T10" fmla="*/ 23 w 145"/>
              <a:gd name="T11" fmla="*/ 126 h 146"/>
              <a:gd name="T12" fmla="*/ 11 w 145"/>
              <a:gd name="T13" fmla="*/ 138 h 146"/>
              <a:gd name="T14" fmla="*/ 6 w 145"/>
              <a:gd name="T15" fmla="*/ 140 h 146"/>
              <a:gd name="T16" fmla="*/ 2 w 145"/>
              <a:gd name="T17" fmla="*/ 138 h 146"/>
              <a:gd name="T18" fmla="*/ 0 w 145"/>
              <a:gd name="T19" fmla="*/ 133 h 146"/>
              <a:gd name="T20" fmla="*/ 0 w 145"/>
              <a:gd name="T21" fmla="*/ 91 h 146"/>
              <a:gd name="T22" fmla="*/ 2 w 145"/>
              <a:gd name="T23" fmla="*/ 87 h 146"/>
              <a:gd name="T24" fmla="*/ 6 w 145"/>
              <a:gd name="T25" fmla="*/ 85 h 146"/>
              <a:gd name="T26" fmla="*/ 49 w 145"/>
              <a:gd name="T27" fmla="*/ 85 h 146"/>
              <a:gd name="T28" fmla="*/ 53 w 145"/>
              <a:gd name="T29" fmla="*/ 87 h 146"/>
              <a:gd name="T30" fmla="*/ 55 w 145"/>
              <a:gd name="T31" fmla="*/ 91 h 146"/>
              <a:gd name="T32" fmla="*/ 53 w 145"/>
              <a:gd name="T33" fmla="*/ 95 h 146"/>
              <a:gd name="T34" fmla="*/ 40 w 145"/>
              <a:gd name="T35" fmla="*/ 108 h 146"/>
              <a:gd name="T36" fmla="*/ 55 w 145"/>
              <a:gd name="T37" fmla="*/ 118 h 146"/>
              <a:gd name="T38" fmla="*/ 73 w 145"/>
              <a:gd name="T39" fmla="*/ 121 h 146"/>
              <a:gd name="T40" fmla="*/ 96 w 145"/>
              <a:gd name="T41" fmla="*/ 115 h 146"/>
              <a:gd name="T42" fmla="*/ 114 w 145"/>
              <a:gd name="T43" fmla="*/ 98 h 146"/>
              <a:gd name="T44" fmla="*/ 119 w 145"/>
              <a:gd name="T45" fmla="*/ 87 h 146"/>
              <a:gd name="T46" fmla="*/ 122 w 145"/>
              <a:gd name="T47" fmla="*/ 85 h 146"/>
              <a:gd name="T48" fmla="*/ 140 w 145"/>
              <a:gd name="T49" fmla="*/ 85 h 146"/>
              <a:gd name="T50" fmla="*/ 142 w 145"/>
              <a:gd name="T51" fmla="*/ 86 h 146"/>
              <a:gd name="T52" fmla="*/ 143 w 145"/>
              <a:gd name="T53" fmla="*/ 88 h 146"/>
              <a:gd name="T54" fmla="*/ 145 w 145"/>
              <a:gd name="T55" fmla="*/ 12 h 146"/>
              <a:gd name="T56" fmla="*/ 145 w 145"/>
              <a:gd name="T57" fmla="*/ 55 h 146"/>
              <a:gd name="T58" fmla="*/ 144 w 145"/>
              <a:gd name="T59" fmla="*/ 59 h 146"/>
              <a:gd name="T60" fmla="*/ 139 w 145"/>
              <a:gd name="T61" fmla="*/ 61 h 146"/>
              <a:gd name="T62" fmla="*/ 97 w 145"/>
              <a:gd name="T63" fmla="*/ 61 h 146"/>
              <a:gd name="T64" fmla="*/ 93 w 145"/>
              <a:gd name="T65" fmla="*/ 59 h 146"/>
              <a:gd name="T66" fmla="*/ 91 w 145"/>
              <a:gd name="T67" fmla="*/ 55 h 146"/>
              <a:gd name="T68" fmla="*/ 93 w 145"/>
              <a:gd name="T69" fmla="*/ 51 h 146"/>
              <a:gd name="T70" fmla="*/ 106 w 145"/>
              <a:gd name="T71" fmla="*/ 38 h 146"/>
              <a:gd name="T72" fmla="*/ 73 w 145"/>
              <a:gd name="T73" fmla="*/ 25 h 146"/>
              <a:gd name="T74" fmla="*/ 49 w 145"/>
              <a:gd name="T75" fmla="*/ 31 h 146"/>
              <a:gd name="T76" fmla="*/ 32 w 145"/>
              <a:gd name="T77" fmla="*/ 48 h 146"/>
              <a:gd name="T78" fmla="*/ 27 w 145"/>
              <a:gd name="T79" fmla="*/ 59 h 146"/>
              <a:gd name="T80" fmla="*/ 24 w 145"/>
              <a:gd name="T81" fmla="*/ 61 h 146"/>
              <a:gd name="T82" fmla="*/ 5 w 145"/>
              <a:gd name="T83" fmla="*/ 61 h 146"/>
              <a:gd name="T84" fmla="*/ 3 w 145"/>
              <a:gd name="T85" fmla="*/ 60 h 146"/>
              <a:gd name="T86" fmla="*/ 2 w 145"/>
              <a:gd name="T87" fmla="*/ 58 h 146"/>
              <a:gd name="T88" fmla="*/ 2 w 145"/>
              <a:gd name="T89" fmla="*/ 57 h 146"/>
              <a:gd name="T90" fmla="*/ 27 w 145"/>
              <a:gd name="T91" fmla="*/ 16 h 146"/>
              <a:gd name="T92" fmla="*/ 73 w 145"/>
              <a:gd name="T93" fmla="*/ 0 h 146"/>
              <a:gd name="T94" fmla="*/ 100 w 145"/>
              <a:gd name="T95" fmla="*/ 6 h 146"/>
              <a:gd name="T96" fmla="*/ 123 w 145"/>
              <a:gd name="T97" fmla="*/ 20 h 146"/>
              <a:gd name="T98" fmla="*/ 135 w 145"/>
              <a:gd name="T99" fmla="*/ 8 h 146"/>
              <a:gd name="T100" fmla="*/ 139 w 145"/>
              <a:gd name="T101" fmla="*/ 6 h 146"/>
              <a:gd name="T102" fmla="*/ 144 w 145"/>
              <a:gd name="T103" fmla="*/ 8 h 146"/>
              <a:gd name="T104" fmla="*/ 145 w 145"/>
              <a:gd name="T105" fmla="*/ 1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5" h="146">
                <a:moveTo>
                  <a:pt x="143" y="88"/>
                </a:moveTo>
                <a:cubicBezTo>
                  <a:pt x="143" y="88"/>
                  <a:pt x="143" y="89"/>
                  <a:pt x="143" y="89"/>
                </a:cubicBezTo>
                <a:cubicBezTo>
                  <a:pt x="139" y="106"/>
                  <a:pt x="130" y="119"/>
                  <a:pt x="118" y="130"/>
                </a:cubicBezTo>
                <a:cubicBezTo>
                  <a:pt x="105" y="140"/>
                  <a:pt x="90" y="146"/>
                  <a:pt x="72" y="146"/>
                </a:cubicBezTo>
                <a:cubicBezTo>
                  <a:pt x="63" y="146"/>
                  <a:pt x="54" y="144"/>
                  <a:pt x="46" y="140"/>
                </a:cubicBezTo>
                <a:cubicBezTo>
                  <a:pt x="37" y="137"/>
                  <a:pt x="29" y="132"/>
                  <a:pt x="23" y="126"/>
                </a:cubicBezTo>
                <a:cubicBezTo>
                  <a:pt x="11" y="138"/>
                  <a:pt x="11" y="138"/>
                  <a:pt x="11" y="138"/>
                </a:cubicBezTo>
                <a:cubicBezTo>
                  <a:pt x="9" y="139"/>
                  <a:pt x="8" y="140"/>
                  <a:pt x="6" y="140"/>
                </a:cubicBezTo>
                <a:cubicBezTo>
                  <a:pt x="5" y="140"/>
                  <a:pt x="3" y="139"/>
                  <a:pt x="2" y="138"/>
                </a:cubicBezTo>
                <a:cubicBezTo>
                  <a:pt x="1" y="137"/>
                  <a:pt x="0" y="135"/>
                  <a:pt x="0" y="133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89"/>
                  <a:pt x="1" y="88"/>
                  <a:pt x="2" y="87"/>
                </a:cubicBezTo>
                <a:cubicBezTo>
                  <a:pt x="3" y="86"/>
                  <a:pt x="5" y="85"/>
                  <a:pt x="6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50" y="85"/>
                  <a:pt x="52" y="86"/>
                  <a:pt x="53" y="87"/>
                </a:cubicBezTo>
                <a:cubicBezTo>
                  <a:pt x="54" y="88"/>
                  <a:pt x="55" y="89"/>
                  <a:pt x="55" y="91"/>
                </a:cubicBezTo>
                <a:cubicBezTo>
                  <a:pt x="55" y="93"/>
                  <a:pt x="54" y="94"/>
                  <a:pt x="53" y="95"/>
                </a:cubicBezTo>
                <a:cubicBezTo>
                  <a:pt x="40" y="108"/>
                  <a:pt x="40" y="108"/>
                  <a:pt x="40" y="108"/>
                </a:cubicBezTo>
                <a:cubicBezTo>
                  <a:pt x="44" y="112"/>
                  <a:pt x="49" y="116"/>
                  <a:pt x="55" y="118"/>
                </a:cubicBezTo>
                <a:cubicBezTo>
                  <a:pt x="61" y="120"/>
                  <a:pt x="67" y="121"/>
                  <a:pt x="73" y="121"/>
                </a:cubicBezTo>
                <a:cubicBezTo>
                  <a:pt x="81" y="121"/>
                  <a:pt x="89" y="119"/>
                  <a:pt x="96" y="115"/>
                </a:cubicBezTo>
                <a:cubicBezTo>
                  <a:pt x="104" y="111"/>
                  <a:pt x="110" y="105"/>
                  <a:pt x="114" y="98"/>
                </a:cubicBezTo>
                <a:cubicBezTo>
                  <a:pt x="115" y="97"/>
                  <a:pt x="116" y="94"/>
                  <a:pt x="119" y="87"/>
                </a:cubicBezTo>
                <a:cubicBezTo>
                  <a:pt x="120" y="86"/>
                  <a:pt x="121" y="85"/>
                  <a:pt x="122" y="85"/>
                </a:cubicBezTo>
                <a:cubicBezTo>
                  <a:pt x="140" y="85"/>
                  <a:pt x="140" y="85"/>
                  <a:pt x="140" y="85"/>
                </a:cubicBezTo>
                <a:cubicBezTo>
                  <a:pt x="141" y="85"/>
                  <a:pt x="142" y="85"/>
                  <a:pt x="142" y="86"/>
                </a:cubicBezTo>
                <a:cubicBezTo>
                  <a:pt x="143" y="87"/>
                  <a:pt x="143" y="87"/>
                  <a:pt x="143" y="88"/>
                </a:cubicBezTo>
                <a:close/>
                <a:moveTo>
                  <a:pt x="145" y="12"/>
                </a:moveTo>
                <a:cubicBezTo>
                  <a:pt x="145" y="55"/>
                  <a:pt x="145" y="55"/>
                  <a:pt x="145" y="55"/>
                </a:cubicBezTo>
                <a:cubicBezTo>
                  <a:pt x="145" y="56"/>
                  <a:pt x="145" y="58"/>
                  <a:pt x="144" y="59"/>
                </a:cubicBezTo>
                <a:cubicBezTo>
                  <a:pt x="142" y="60"/>
                  <a:pt x="141" y="61"/>
                  <a:pt x="139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5" y="61"/>
                  <a:pt x="94" y="60"/>
                  <a:pt x="93" y="59"/>
                </a:cubicBezTo>
                <a:cubicBezTo>
                  <a:pt x="92" y="58"/>
                  <a:pt x="91" y="56"/>
                  <a:pt x="91" y="55"/>
                </a:cubicBezTo>
                <a:cubicBezTo>
                  <a:pt x="91" y="53"/>
                  <a:pt x="92" y="52"/>
                  <a:pt x="93" y="51"/>
                </a:cubicBezTo>
                <a:cubicBezTo>
                  <a:pt x="106" y="38"/>
                  <a:pt x="106" y="38"/>
                  <a:pt x="106" y="38"/>
                </a:cubicBezTo>
                <a:cubicBezTo>
                  <a:pt x="96" y="29"/>
                  <a:pt x="85" y="25"/>
                  <a:pt x="73" y="25"/>
                </a:cubicBezTo>
                <a:cubicBezTo>
                  <a:pt x="64" y="25"/>
                  <a:pt x="56" y="27"/>
                  <a:pt x="49" y="31"/>
                </a:cubicBezTo>
                <a:cubicBezTo>
                  <a:pt x="42" y="35"/>
                  <a:pt x="36" y="40"/>
                  <a:pt x="32" y="48"/>
                </a:cubicBezTo>
                <a:cubicBezTo>
                  <a:pt x="31" y="49"/>
                  <a:pt x="29" y="52"/>
                  <a:pt x="27" y="59"/>
                </a:cubicBezTo>
                <a:cubicBezTo>
                  <a:pt x="26" y="60"/>
                  <a:pt x="25" y="61"/>
                  <a:pt x="24" y="61"/>
                </a:cubicBezTo>
                <a:cubicBezTo>
                  <a:pt x="5" y="61"/>
                  <a:pt x="5" y="61"/>
                  <a:pt x="5" y="61"/>
                </a:cubicBezTo>
                <a:cubicBezTo>
                  <a:pt x="4" y="61"/>
                  <a:pt x="3" y="61"/>
                  <a:pt x="3" y="60"/>
                </a:cubicBezTo>
                <a:cubicBezTo>
                  <a:pt x="2" y="59"/>
                  <a:pt x="2" y="59"/>
                  <a:pt x="2" y="58"/>
                </a:cubicBezTo>
                <a:cubicBezTo>
                  <a:pt x="2" y="57"/>
                  <a:pt x="2" y="57"/>
                  <a:pt x="2" y="57"/>
                </a:cubicBezTo>
                <a:cubicBezTo>
                  <a:pt x="6" y="40"/>
                  <a:pt x="15" y="27"/>
                  <a:pt x="27" y="16"/>
                </a:cubicBezTo>
                <a:cubicBezTo>
                  <a:pt x="40" y="6"/>
                  <a:pt x="55" y="0"/>
                  <a:pt x="73" y="0"/>
                </a:cubicBezTo>
                <a:cubicBezTo>
                  <a:pt x="82" y="0"/>
                  <a:pt x="91" y="2"/>
                  <a:pt x="100" y="6"/>
                </a:cubicBezTo>
                <a:cubicBezTo>
                  <a:pt x="108" y="9"/>
                  <a:pt x="116" y="14"/>
                  <a:pt x="123" y="20"/>
                </a:cubicBezTo>
                <a:cubicBezTo>
                  <a:pt x="135" y="8"/>
                  <a:pt x="135" y="8"/>
                  <a:pt x="135" y="8"/>
                </a:cubicBezTo>
                <a:cubicBezTo>
                  <a:pt x="136" y="7"/>
                  <a:pt x="138" y="6"/>
                  <a:pt x="139" y="6"/>
                </a:cubicBezTo>
                <a:cubicBezTo>
                  <a:pt x="141" y="6"/>
                  <a:pt x="142" y="7"/>
                  <a:pt x="144" y="8"/>
                </a:cubicBezTo>
                <a:cubicBezTo>
                  <a:pt x="145" y="9"/>
                  <a:pt x="145" y="11"/>
                  <a:pt x="145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54" name="Freeform 36">
            <a:extLst>
              <a:ext uri="{FF2B5EF4-FFF2-40B4-BE49-F238E27FC236}">
                <a16:creationId xmlns:a16="http://schemas.microsoft.com/office/drawing/2014/main" id="{7DAF82D1-BD3B-4008-B011-E4579FA85539}"/>
              </a:ext>
            </a:extLst>
          </p:cNvPr>
          <p:cNvSpPr>
            <a:spLocks noEditPoints="1"/>
          </p:cNvSpPr>
          <p:nvPr/>
        </p:nvSpPr>
        <p:spPr bwMode="auto">
          <a:xfrm>
            <a:off x="8651988" y="629982"/>
            <a:ext cx="404977" cy="321811"/>
          </a:xfrm>
          <a:custGeom>
            <a:avLst/>
            <a:gdLst>
              <a:gd name="T0" fmla="*/ 169 w 169"/>
              <a:gd name="T1" fmla="*/ 118 h 133"/>
              <a:gd name="T2" fmla="*/ 154 w 169"/>
              <a:gd name="T3" fmla="*/ 133 h 133"/>
              <a:gd name="T4" fmla="*/ 5 w 169"/>
              <a:gd name="T5" fmla="*/ 129 h 133"/>
              <a:gd name="T6" fmla="*/ 0 w 169"/>
              <a:gd name="T7" fmla="*/ 15 h 133"/>
              <a:gd name="T8" fmla="*/ 15 w 169"/>
              <a:gd name="T9" fmla="*/ 0 h 133"/>
              <a:gd name="T10" fmla="*/ 165 w 169"/>
              <a:gd name="T11" fmla="*/ 5 h 133"/>
              <a:gd name="T12" fmla="*/ 157 w 169"/>
              <a:gd name="T13" fmla="*/ 118 h 133"/>
              <a:gd name="T14" fmla="*/ 156 w 169"/>
              <a:gd name="T15" fmla="*/ 38 h 133"/>
              <a:gd name="T16" fmla="*/ 15 w 169"/>
              <a:gd name="T17" fmla="*/ 37 h 133"/>
              <a:gd name="T18" fmla="*/ 12 w 169"/>
              <a:gd name="T19" fmla="*/ 40 h 133"/>
              <a:gd name="T20" fmla="*/ 13 w 169"/>
              <a:gd name="T21" fmla="*/ 120 h 133"/>
              <a:gd name="T22" fmla="*/ 154 w 169"/>
              <a:gd name="T23" fmla="*/ 121 h 133"/>
              <a:gd name="T24" fmla="*/ 157 w 169"/>
              <a:gd name="T25" fmla="*/ 118 h 133"/>
              <a:gd name="T26" fmla="*/ 36 w 169"/>
              <a:gd name="T27" fmla="*/ 58 h 133"/>
              <a:gd name="T28" fmla="*/ 33 w 169"/>
              <a:gd name="T29" fmla="*/ 61 h 133"/>
              <a:gd name="T30" fmla="*/ 25 w 169"/>
              <a:gd name="T31" fmla="*/ 60 h 133"/>
              <a:gd name="T32" fmla="*/ 24 w 169"/>
              <a:gd name="T33" fmla="*/ 52 h 133"/>
              <a:gd name="T34" fmla="*/ 27 w 169"/>
              <a:gd name="T35" fmla="*/ 49 h 133"/>
              <a:gd name="T36" fmla="*/ 35 w 169"/>
              <a:gd name="T37" fmla="*/ 50 h 133"/>
              <a:gd name="T38" fmla="*/ 36 w 169"/>
              <a:gd name="T39" fmla="*/ 76 h 133"/>
              <a:gd name="T40" fmla="*/ 35 w 169"/>
              <a:gd name="T41" fmla="*/ 84 h 133"/>
              <a:gd name="T42" fmla="*/ 27 w 169"/>
              <a:gd name="T43" fmla="*/ 85 h 133"/>
              <a:gd name="T44" fmla="*/ 24 w 169"/>
              <a:gd name="T45" fmla="*/ 82 h 133"/>
              <a:gd name="T46" fmla="*/ 25 w 169"/>
              <a:gd name="T47" fmla="*/ 74 h 133"/>
              <a:gd name="T48" fmla="*/ 33 w 169"/>
              <a:gd name="T49" fmla="*/ 73 h 133"/>
              <a:gd name="T50" fmla="*/ 36 w 169"/>
              <a:gd name="T51" fmla="*/ 76 h 133"/>
              <a:gd name="T52" fmla="*/ 36 w 169"/>
              <a:gd name="T53" fmla="*/ 106 h 133"/>
              <a:gd name="T54" fmla="*/ 33 w 169"/>
              <a:gd name="T55" fmla="*/ 109 h 133"/>
              <a:gd name="T56" fmla="*/ 25 w 169"/>
              <a:gd name="T57" fmla="*/ 108 h 133"/>
              <a:gd name="T58" fmla="*/ 24 w 169"/>
              <a:gd name="T59" fmla="*/ 100 h 133"/>
              <a:gd name="T60" fmla="*/ 27 w 169"/>
              <a:gd name="T61" fmla="*/ 97 h 133"/>
              <a:gd name="T62" fmla="*/ 35 w 169"/>
              <a:gd name="T63" fmla="*/ 98 h 133"/>
              <a:gd name="T64" fmla="*/ 145 w 169"/>
              <a:gd name="T65" fmla="*/ 52 h 133"/>
              <a:gd name="T66" fmla="*/ 144 w 169"/>
              <a:gd name="T67" fmla="*/ 60 h 133"/>
              <a:gd name="T68" fmla="*/ 51 w 169"/>
              <a:gd name="T69" fmla="*/ 61 h 133"/>
              <a:gd name="T70" fmla="*/ 48 w 169"/>
              <a:gd name="T71" fmla="*/ 58 h 133"/>
              <a:gd name="T72" fmla="*/ 49 w 169"/>
              <a:gd name="T73" fmla="*/ 50 h 133"/>
              <a:gd name="T74" fmla="*/ 142 w 169"/>
              <a:gd name="T75" fmla="*/ 49 h 133"/>
              <a:gd name="T76" fmla="*/ 145 w 169"/>
              <a:gd name="T77" fmla="*/ 52 h 133"/>
              <a:gd name="T78" fmla="*/ 145 w 169"/>
              <a:gd name="T79" fmla="*/ 82 h 133"/>
              <a:gd name="T80" fmla="*/ 142 w 169"/>
              <a:gd name="T81" fmla="*/ 85 h 133"/>
              <a:gd name="T82" fmla="*/ 49 w 169"/>
              <a:gd name="T83" fmla="*/ 84 h 133"/>
              <a:gd name="T84" fmla="*/ 48 w 169"/>
              <a:gd name="T85" fmla="*/ 76 h 133"/>
              <a:gd name="T86" fmla="*/ 51 w 169"/>
              <a:gd name="T87" fmla="*/ 73 h 133"/>
              <a:gd name="T88" fmla="*/ 144 w 169"/>
              <a:gd name="T89" fmla="*/ 74 h 133"/>
              <a:gd name="T90" fmla="*/ 145 w 169"/>
              <a:gd name="T91" fmla="*/ 100 h 133"/>
              <a:gd name="T92" fmla="*/ 144 w 169"/>
              <a:gd name="T93" fmla="*/ 108 h 133"/>
              <a:gd name="T94" fmla="*/ 51 w 169"/>
              <a:gd name="T95" fmla="*/ 109 h 133"/>
              <a:gd name="T96" fmla="*/ 48 w 169"/>
              <a:gd name="T97" fmla="*/ 106 h 133"/>
              <a:gd name="T98" fmla="*/ 49 w 169"/>
              <a:gd name="T99" fmla="*/ 98 h 133"/>
              <a:gd name="T100" fmla="*/ 142 w 169"/>
              <a:gd name="T101" fmla="*/ 97 h 133"/>
              <a:gd name="T102" fmla="*/ 145 w 169"/>
              <a:gd name="T103" fmla="*/ 10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9" h="133">
                <a:moveTo>
                  <a:pt x="169" y="15"/>
                </a:moveTo>
                <a:cubicBezTo>
                  <a:pt x="169" y="118"/>
                  <a:pt x="169" y="118"/>
                  <a:pt x="169" y="118"/>
                </a:cubicBezTo>
                <a:cubicBezTo>
                  <a:pt x="169" y="123"/>
                  <a:pt x="168" y="126"/>
                  <a:pt x="165" y="129"/>
                </a:cubicBezTo>
                <a:cubicBezTo>
                  <a:pt x="162" y="132"/>
                  <a:pt x="159" y="133"/>
                  <a:pt x="154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1" y="133"/>
                  <a:pt x="7" y="132"/>
                  <a:pt x="5" y="129"/>
                </a:cubicBezTo>
                <a:cubicBezTo>
                  <a:pt x="2" y="126"/>
                  <a:pt x="0" y="123"/>
                  <a:pt x="0" y="11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2" y="8"/>
                  <a:pt x="5" y="5"/>
                </a:cubicBezTo>
                <a:cubicBezTo>
                  <a:pt x="7" y="2"/>
                  <a:pt x="11" y="0"/>
                  <a:pt x="15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9" y="0"/>
                  <a:pt x="162" y="2"/>
                  <a:pt x="165" y="5"/>
                </a:cubicBezTo>
                <a:cubicBezTo>
                  <a:pt x="168" y="8"/>
                  <a:pt x="169" y="11"/>
                  <a:pt x="169" y="15"/>
                </a:cubicBezTo>
                <a:close/>
                <a:moveTo>
                  <a:pt x="157" y="118"/>
                </a:moveTo>
                <a:cubicBezTo>
                  <a:pt x="157" y="40"/>
                  <a:pt x="157" y="40"/>
                  <a:pt x="157" y="40"/>
                </a:cubicBezTo>
                <a:cubicBezTo>
                  <a:pt x="157" y="39"/>
                  <a:pt x="157" y="38"/>
                  <a:pt x="156" y="38"/>
                </a:cubicBezTo>
                <a:cubicBezTo>
                  <a:pt x="156" y="37"/>
                  <a:pt x="155" y="37"/>
                  <a:pt x="154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4" y="37"/>
                  <a:pt x="14" y="37"/>
                  <a:pt x="13" y="38"/>
                </a:cubicBezTo>
                <a:cubicBezTo>
                  <a:pt x="12" y="38"/>
                  <a:pt x="12" y="39"/>
                  <a:pt x="12" y="40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12" y="119"/>
                  <a:pt x="12" y="120"/>
                  <a:pt x="13" y="120"/>
                </a:cubicBezTo>
                <a:cubicBezTo>
                  <a:pt x="14" y="121"/>
                  <a:pt x="14" y="121"/>
                  <a:pt x="15" y="121"/>
                </a:cubicBezTo>
                <a:cubicBezTo>
                  <a:pt x="154" y="121"/>
                  <a:pt x="154" y="121"/>
                  <a:pt x="154" y="121"/>
                </a:cubicBezTo>
                <a:cubicBezTo>
                  <a:pt x="155" y="121"/>
                  <a:pt x="156" y="121"/>
                  <a:pt x="156" y="120"/>
                </a:cubicBezTo>
                <a:cubicBezTo>
                  <a:pt x="157" y="120"/>
                  <a:pt x="157" y="119"/>
                  <a:pt x="157" y="118"/>
                </a:cubicBezTo>
                <a:close/>
                <a:moveTo>
                  <a:pt x="36" y="52"/>
                </a:move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5" y="60"/>
                </a:cubicBezTo>
                <a:cubicBezTo>
                  <a:pt x="35" y="61"/>
                  <a:pt x="34" y="61"/>
                  <a:pt x="33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6" y="61"/>
                  <a:pt x="25" y="60"/>
                </a:cubicBezTo>
                <a:cubicBezTo>
                  <a:pt x="25" y="59"/>
                  <a:pt x="24" y="59"/>
                  <a:pt x="24" y="58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1"/>
                  <a:pt x="25" y="50"/>
                  <a:pt x="25" y="50"/>
                </a:cubicBezTo>
                <a:cubicBezTo>
                  <a:pt x="26" y="49"/>
                  <a:pt x="26" y="49"/>
                  <a:pt x="27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4" y="49"/>
                  <a:pt x="35" y="49"/>
                  <a:pt x="35" y="50"/>
                </a:cubicBezTo>
                <a:cubicBezTo>
                  <a:pt x="36" y="50"/>
                  <a:pt x="36" y="51"/>
                  <a:pt x="36" y="52"/>
                </a:cubicBezTo>
                <a:close/>
                <a:moveTo>
                  <a:pt x="36" y="76"/>
                </a:moveTo>
                <a:cubicBezTo>
                  <a:pt x="36" y="82"/>
                  <a:pt x="36" y="82"/>
                  <a:pt x="36" y="82"/>
                </a:cubicBezTo>
                <a:cubicBezTo>
                  <a:pt x="36" y="83"/>
                  <a:pt x="36" y="84"/>
                  <a:pt x="35" y="84"/>
                </a:cubicBezTo>
                <a:cubicBezTo>
                  <a:pt x="35" y="85"/>
                  <a:pt x="34" y="85"/>
                  <a:pt x="33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6" y="85"/>
                  <a:pt x="26" y="85"/>
                  <a:pt x="25" y="84"/>
                </a:cubicBezTo>
                <a:cubicBezTo>
                  <a:pt x="25" y="84"/>
                  <a:pt x="24" y="83"/>
                  <a:pt x="24" y="82"/>
                </a:cubicBezTo>
                <a:cubicBezTo>
                  <a:pt x="24" y="76"/>
                  <a:pt x="24" y="76"/>
                  <a:pt x="24" y="76"/>
                </a:cubicBezTo>
                <a:cubicBezTo>
                  <a:pt x="24" y="75"/>
                  <a:pt x="25" y="74"/>
                  <a:pt x="25" y="74"/>
                </a:cubicBezTo>
                <a:cubicBezTo>
                  <a:pt x="26" y="73"/>
                  <a:pt x="26" y="73"/>
                  <a:pt x="27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4" y="73"/>
                  <a:pt x="35" y="73"/>
                  <a:pt x="35" y="74"/>
                </a:cubicBezTo>
                <a:cubicBezTo>
                  <a:pt x="36" y="74"/>
                  <a:pt x="36" y="75"/>
                  <a:pt x="36" y="76"/>
                </a:cubicBezTo>
                <a:close/>
                <a:moveTo>
                  <a:pt x="36" y="100"/>
                </a:moveTo>
                <a:cubicBezTo>
                  <a:pt x="36" y="106"/>
                  <a:pt x="36" y="106"/>
                  <a:pt x="36" y="106"/>
                </a:cubicBezTo>
                <a:cubicBezTo>
                  <a:pt x="36" y="107"/>
                  <a:pt x="36" y="108"/>
                  <a:pt x="35" y="108"/>
                </a:cubicBezTo>
                <a:cubicBezTo>
                  <a:pt x="35" y="109"/>
                  <a:pt x="34" y="109"/>
                  <a:pt x="33" y="109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6" y="109"/>
                  <a:pt x="26" y="109"/>
                  <a:pt x="25" y="108"/>
                </a:cubicBezTo>
                <a:cubicBezTo>
                  <a:pt x="25" y="108"/>
                  <a:pt x="24" y="107"/>
                  <a:pt x="24" y="106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99"/>
                  <a:pt x="25" y="99"/>
                  <a:pt x="25" y="98"/>
                </a:cubicBezTo>
                <a:cubicBezTo>
                  <a:pt x="26" y="97"/>
                  <a:pt x="26" y="97"/>
                  <a:pt x="27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4" y="97"/>
                  <a:pt x="35" y="97"/>
                  <a:pt x="35" y="98"/>
                </a:cubicBezTo>
                <a:cubicBezTo>
                  <a:pt x="36" y="99"/>
                  <a:pt x="36" y="99"/>
                  <a:pt x="36" y="100"/>
                </a:cubicBezTo>
                <a:close/>
                <a:moveTo>
                  <a:pt x="145" y="52"/>
                </a:moveTo>
                <a:cubicBezTo>
                  <a:pt x="145" y="58"/>
                  <a:pt x="145" y="58"/>
                  <a:pt x="145" y="58"/>
                </a:cubicBezTo>
                <a:cubicBezTo>
                  <a:pt x="145" y="59"/>
                  <a:pt x="145" y="59"/>
                  <a:pt x="144" y="60"/>
                </a:cubicBezTo>
                <a:cubicBezTo>
                  <a:pt x="144" y="61"/>
                  <a:pt x="143" y="61"/>
                  <a:pt x="142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0" y="61"/>
                  <a:pt x="49" y="60"/>
                </a:cubicBezTo>
                <a:cubicBezTo>
                  <a:pt x="49" y="59"/>
                  <a:pt x="48" y="59"/>
                  <a:pt x="48" y="58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1"/>
                  <a:pt x="49" y="50"/>
                  <a:pt x="49" y="50"/>
                </a:cubicBezTo>
                <a:cubicBezTo>
                  <a:pt x="50" y="49"/>
                  <a:pt x="51" y="49"/>
                  <a:pt x="51" y="49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3" y="49"/>
                  <a:pt x="144" y="49"/>
                  <a:pt x="144" y="50"/>
                </a:cubicBezTo>
                <a:cubicBezTo>
                  <a:pt x="145" y="50"/>
                  <a:pt x="145" y="51"/>
                  <a:pt x="145" y="52"/>
                </a:cubicBezTo>
                <a:close/>
                <a:moveTo>
                  <a:pt x="145" y="76"/>
                </a:moveTo>
                <a:cubicBezTo>
                  <a:pt x="145" y="82"/>
                  <a:pt x="145" y="82"/>
                  <a:pt x="145" y="82"/>
                </a:cubicBezTo>
                <a:cubicBezTo>
                  <a:pt x="145" y="83"/>
                  <a:pt x="145" y="84"/>
                  <a:pt x="144" y="84"/>
                </a:cubicBezTo>
                <a:cubicBezTo>
                  <a:pt x="144" y="85"/>
                  <a:pt x="143" y="85"/>
                  <a:pt x="142" y="85"/>
                </a:cubicBezTo>
                <a:cubicBezTo>
                  <a:pt x="51" y="85"/>
                  <a:pt x="51" y="85"/>
                  <a:pt x="51" y="85"/>
                </a:cubicBezTo>
                <a:cubicBezTo>
                  <a:pt x="51" y="85"/>
                  <a:pt x="50" y="85"/>
                  <a:pt x="49" y="84"/>
                </a:cubicBezTo>
                <a:cubicBezTo>
                  <a:pt x="49" y="84"/>
                  <a:pt x="48" y="83"/>
                  <a:pt x="48" y="82"/>
                </a:cubicBezTo>
                <a:cubicBezTo>
                  <a:pt x="48" y="76"/>
                  <a:pt x="48" y="76"/>
                  <a:pt x="48" y="76"/>
                </a:cubicBezTo>
                <a:cubicBezTo>
                  <a:pt x="48" y="75"/>
                  <a:pt x="49" y="74"/>
                  <a:pt x="49" y="74"/>
                </a:cubicBezTo>
                <a:cubicBezTo>
                  <a:pt x="50" y="73"/>
                  <a:pt x="51" y="73"/>
                  <a:pt x="51" y="73"/>
                </a:cubicBezTo>
                <a:cubicBezTo>
                  <a:pt x="142" y="73"/>
                  <a:pt x="142" y="73"/>
                  <a:pt x="142" y="73"/>
                </a:cubicBezTo>
                <a:cubicBezTo>
                  <a:pt x="143" y="73"/>
                  <a:pt x="144" y="73"/>
                  <a:pt x="144" y="74"/>
                </a:cubicBezTo>
                <a:cubicBezTo>
                  <a:pt x="145" y="74"/>
                  <a:pt x="145" y="75"/>
                  <a:pt x="145" y="76"/>
                </a:cubicBezTo>
                <a:close/>
                <a:moveTo>
                  <a:pt x="145" y="100"/>
                </a:moveTo>
                <a:cubicBezTo>
                  <a:pt x="145" y="106"/>
                  <a:pt x="145" y="106"/>
                  <a:pt x="145" y="106"/>
                </a:cubicBezTo>
                <a:cubicBezTo>
                  <a:pt x="145" y="107"/>
                  <a:pt x="145" y="108"/>
                  <a:pt x="144" y="108"/>
                </a:cubicBezTo>
                <a:cubicBezTo>
                  <a:pt x="144" y="109"/>
                  <a:pt x="143" y="109"/>
                  <a:pt x="142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1" y="109"/>
                  <a:pt x="50" y="109"/>
                  <a:pt x="49" y="108"/>
                </a:cubicBezTo>
                <a:cubicBezTo>
                  <a:pt x="49" y="108"/>
                  <a:pt x="48" y="107"/>
                  <a:pt x="48" y="106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48" y="99"/>
                  <a:pt x="49" y="99"/>
                  <a:pt x="49" y="98"/>
                </a:cubicBezTo>
                <a:cubicBezTo>
                  <a:pt x="50" y="97"/>
                  <a:pt x="51" y="97"/>
                  <a:pt x="51" y="97"/>
                </a:cubicBezTo>
                <a:cubicBezTo>
                  <a:pt x="142" y="97"/>
                  <a:pt x="142" y="97"/>
                  <a:pt x="142" y="97"/>
                </a:cubicBezTo>
                <a:cubicBezTo>
                  <a:pt x="143" y="97"/>
                  <a:pt x="144" y="97"/>
                  <a:pt x="144" y="98"/>
                </a:cubicBezTo>
                <a:cubicBezTo>
                  <a:pt x="145" y="99"/>
                  <a:pt x="145" y="99"/>
                  <a:pt x="145" y="10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55" name="Freeform 37">
            <a:extLst>
              <a:ext uri="{FF2B5EF4-FFF2-40B4-BE49-F238E27FC236}">
                <a16:creationId xmlns:a16="http://schemas.microsoft.com/office/drawing/2014/main" id="{2F7F32B2-57CE-46FC-8241-A1E8EE71378F}"/>
              </a:ext>
            </a:extLst>
          </p:cNvPr>
          <p:cNvSpPr>
            <a:spLocks noEditPoints="1"/>
          </p:cNvSpPr>
          <p:nvPr/>
        </p:nvSpPr>
        <p:spPr bwMode="auto">
          <a:xfrm>
            <a:off x="9165441" y="629982"/>
            <a:ext cx="260343" cy="321811"/>
          </a:xfrm>
          <a:custGeom>
            <a:avLst/>
            <a:gdLst>
              <a:gd name="T0" fmla="*/ 109 w 109"/>
              <a:gd name="T1" fmla="*/ 70 h 133"/>
              <a:gd name="T2" fmla="*/ 109 w 109"/>
              <a:gd name="T3" fmla="*/ 124 h 133"/>
              <a:gd name="T4" fmla="*/ 106 w 109"/>
              <a:gd name="T5" fmla="*/ 131 h 133"/>
              <a:gd name="T6" fmla="*/ 100 w 109"/>
              <a:gd name="T7" fmla="*/ 133 h 133"/>
              <a:gd name="T8" fmla="*/ 9 w 109"/>
              <a:gd name="T9" fmla="*/ 133 h 133"/>
              <a:gd name="T10" fmla="*/ 3 w 109"/>
              <a:gd name="T11" fmla="*/ 131 h 133"/>
              <a:gd name="T12" fmla="*/ 0 w 109"/>
              <a:gd name="T13" fmla="*/ 124 h 133"/>
              <a:gd name="T14" fmla="*/ 0 w 109"/>
              <a:gd name="T15" fmla="*/ 70 h 133"/>
              <a:gd name="T16" fmla="*/ 3 w 109"/>
              <a:gd name="T17" fmla="*/ 64 h 133"/>
              <a:gd name="T18" fmla="*/ 9 w 109"/>
              <a:gd name="T19" fmla="*/ 61 h 133"/>
              <a:gd name="T20" fmla="*/ 12 w 109"/>
              <a:gd name="T21" fmla="*/ 61 h 133"/>
              <a:gd name="T22" fmla="*/ 12 w 109"/>
              <a:gd name="T23" fmla="*/ 43 h 133"/>
              <a:gd name="T24" fmla="*/ 25 w 109"/>
              <a:gd name="T25" fmla="*/ 13 h 133"/>
              <a:gd name="T26" fmla="*/ 55 w 109"/>
              <a:gd name="T27" fmla="*/ 0 h 133"/>
              <a:gd name="T28" fmla="*/ 84 w 109"/>
              <a:gd name="T29" fmla="*/ 13 h 133"/>
              <a:gd name="T30" fmla="*/ 97 w 109"/>
              <a:gd name="T31" fmla="*/ 43 h 133"/>
              <a:gd name="T32" fmla="*/ 97 w 109"/>
              <a:gd name="T33" fmla="*/ 61 h 133"/>
              <a:gd name="T34" fmla="*/ 100 w 109"/>
              <a:gd name="T35" fmla="*/ 61 h 133"/>
              <a:gd name="T36" fmla="*/ 106 w 109"/>
              <a:gd name="T37" fmla="*/ 64 h 133"/>
              <a:gd name="T38" fmla="*/ 109 w 109"/>
              <a:gd name="T39" fmla="*/ 70 h 133"/>
              <a:gd name="T40" fmla="*/ 30 w 109"/>
              <a:gd name="T41" fmla="*/ 61 h 133"/>
              <a:gd name="T42" fmla="*/ 79 w 109"/>
              <a:gd name="T43" fmla="*/ 61 h 133"/>
              <a:gd name="T44" fmla="*/ 79 w 109"/>
              <a:gd name="T45" fmla="*/ 43 h 133"/>
              <a:gd name="T46" fmla="*/ 72 w 109"/>
              <a:gd name="T47" fmla="*/ 26 h 133"/>
              <a:gd name="T48" fmla="*/ 55 w 109"/>
              <a:gd name="T49" fmla="*/ 19 h 133"/>
              <a:gd name="T50" fmla="*/ 37 w 109"/>
              <a:gd name="T51" fmla="*/ 26 h 133"/>
              <a:gd name="T52" fmla="*/ 30 w 109"/>
              <a:gd name="T53" fmla="*/ 43 h 133"/>
              <a:gd name="T54" fmla="*/ 30 w 109"/>
              <a:gd name="T55" fmla="*/ 6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9" h="133">
                <a:moveTo>
                  <a:pt x="109" y="70"/>
                </a:moveTo>
                <a:cubicBezTo>
                  <a:pt x="109" y="124"/>
                  <a:pt x="109" y="124"/>
                  <a:pt x="109" y="124"/>
                </a:cubicBezTo>
                <a:cubicBezTo>
                  <a:pt x="109" y="127"/>
                  <a:pt x="108" y="129"/>
                  <a:pt x="106" y="131"/>
                </a:cubicBezTo>
                <a:cubicBezTo>
                  <a:pt x="105" y="133"/>
                  <a:pt x="102" y="133"/>
                  <a:pt x="100" y="133"/>
                </a:cubicBezTo>
                <a:cubicBezTo>
                  <a:pt x="9" y="133"/>
                  <a:pt x="9" y="133"/>
                  <a:pt x="9" y="133"/>
                </a:cubicBezTo>
                <a:cubicBezTo>
                  <a:pt x="7" y="133"/>
                  <a:pt x="5" y="133"/>
                  <a:pt x="3" y="131"/>
                </a:cubicBezTo>
                <a:cubicBezTo>
                  <a:pt x="1" y="129"/>
                  <a:pt x="0" y="127"/>
                  <a:pt x="0" y="12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1" y="65"/>
                  <a:pt x="3" y="64"/>
                </a:cubicBezTo>
                <a:cubicBezTo>
                  <a:pt x="5" y="62"/>
                  <a:pt x="7" y="61"/>
                  <a:pt x="9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31"/>
                  <a:pt x="16" y="21"/>
                  <a:pt x="25" y="13"/>
                </a:cubicBezTo>
                <a:cubicBezTo>
                  <a:pt x="33" y="5"/>
                  <a:pt x="43" y="0"/>
                  <a:pt x="55" y="0"/>
                </a:cubicBezTo>
                <a:cubicBezTo>
                  <a:pt x="66" y="0"/>
                  <a:pt x="76" y="5"/>
                  <a:pt x="84" y="13"/>
                </a:cubicBezTo>
                <a:cubicBezTo>
                  <a:pt x="93" y="21"/>
                  <a:pt x="97" y="31"/>
                  <a:pt x="97" y="43"/>
                </a:cubicBezTo>
                <a:cubicBezTo>
                  <a:pt x="97" y="61"/>
                  <a:pt x="97" y="61"/>
                  <a:pt x="97" y="61"/>
                </a:cubicBezTo>
                <a:cubicBezTo>
                  <a:pt x="100" y="61"/>
                  <a:pt x="100" y="61"/>
                  <a:pt x="100" y="61"/>
                </a:cubicBezTo>
                <a:cubicBezTo>
                  <a:pt x="102" y="61"/>
                  <a:pt x="105" y="62"/>
                  <a:pt x="106" y="64"/>
                </a:cubicBezTo>
                <a:cubicBezTo>
                  <a:pt x="108" y="65"/>
                  <a:pt x="109" y="67"/>
                  <a:pt x="109" y="70"/>
                </a:cubicBezTo>
                <a:close/>
                <a:moveTo>
                  <a:pt x="30" y="61"/>
                </a:moveTo>
                <a:cubicBezTo>
                  <a:pt x="79" y="61"/>
                  <a:pt x="79" y="61"/>
                  <a:pt x="79" y="61"/>
                </a:cubicBezTo>
                <a:cubicBezTo>
                  <a:pt x="79" y="43"/>
                  <a:pt x="79" y="43"/>
                  <a:pt x="79" y="43"/>
                </a:cubicBezTo>
                <a:cubicBezTo>
                  <a:pt x="79" y="36"/>
                  <a:pt x="76" y="30"/>
                  <a:pt x="72" y="26"/>
                </a:cubicBezTo>
                <a:cubicBezTo>
                  <a:pt x="67" y="21"/>
                  <a:pt x="61" y="19"/>
                  <a:pt x="55" y="19"/>
                </a:cubicBezTo>
                <a:cubicBezTo>
                  <a:pt x="48" y="19"/>
                  <a:pt x="42" y="21"/>
                  <a:pt x="37" y="26"/>
                </a:cubicBezTo>
                <a:cubicBezTo>
                  <a:pt x="33" y="30"/>
                  <a:pt x="30" y="36"/>
                  <a:pt x="30" y="43"/>
                </a:cubicBezTo>
                <a:lnTo>
                  <a:pt x="30" y="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56" name="Freeform 38">
            <a:extLst>
              <a:ext uri="{FF2B5EF4-FFF2-40B4-BE49-F238E27FC236}">
                <a16:creationId xmlns:a16="http://schemas.microsoft.com/office/drawing/2014/main" id="{FE4C1D83-5144-4C28-90B1-5BADB8F2207E}"/>
              </a:ext>
            </a:extLst>
          </p:cNvPr>
          <p:cNvSpPr>
            <a:spLocks noEditPoints="1"/>
          </p:cNvSpPr>
          <p:nvPr/>
        </p:nvSpPr>
        <p:spPr bwMode="auto">
          <a:xfrm>
            <a:off x="9548725" y="629982"/>
            <a:ext cx="390513" cy="350740"/>
          </a:xfrm>
          <a:custGeom>
            <a:avLst/>
            <a:gdLst>
              <a:gd name="T0" fmla="*/ 24 w 163"/>
              <a:gd name="T1" fmla="*/ 12 h 146"/>
              <a:gd name="T2" fmla="*/ 18 w 163"/>
              <a:gd name="T3" fmla="*/ 23 h 146"/>
              <a:gd name="T4" fmla="*/ 18 w 163"/>
              <a:gd name="T5" fmla="*/ 143 h 146"/>
              <a:gd name="T6" fmla="*/ 17 w 163"/>
              <a:gd name="T7" fmla="*/ 145 h 146"/>
              <a:gd name="T8" fmla="*/ 15 w 163"/>
              <a:gd name="T9" fmla="*/ 146 h 146"/>
              <a:gd name="T10" fmla="*/ 9 w 163"/>
              <a:gd name="T11" fmla="*/ 146 h 146"/>
              <a:gd name="T12" fmla="*/ 7 w 163"/>
              <a:gd name="T13" fmla="*/ 145 h 146"/>
              <a:gd name="T14" fmla="*/ 6 w 163"/>
              <a:gd name="T15" fmla="*/ 143 h 146"/>
              <a:gd name="T16" fmla="*/ 6 w 163"/>
              <a:gd name="T17" fmla="*/ 23 h 146"/>
              <a:gd name="T18" fmla="*/ 0 w 163"/>
              <a:gd name="T19" fmla="*/ 12 h 146"/>
              <a:gd name="T20" fmla="*/ 3 w 163"/>
              <a:gd name="T21" fmla="*/ 4 h 146"/>
              <a:gd name="T22" fmla="*/ 12 w 163"/>
              <a:gd name="T23" fmla="*/ 0 h 146"/>
              <a:gd name="T24" fmla="*/ 20 w 163"/>
              <a:gd name="T25" fmla="*/ 4 h 146"/>
              <a:gd name="T26" fmla="*/ 24 w 163"/>
              <a:gd name="T27" fmla="*/ 12 h 146"/>
              <a:gd name="T28" fmla="*/ 163 w 163"/>
              <a:gd name="T29" fmla="*/ 19 h 146"/>
              <a:gd name="T30" fmla="*/ 163 w 163"/>
              <a:gd name="T31" fmla="*/ 91 h 146"/>
              <a:gd name="T32" fmla="*/ 162 w 163"/>
              <a:gd name="T33" fmla="*/ 94 h 146"/>
              <a:gd name="T34" fmla="*/ 158 w 163"/>
              <a:gd name="T35" fmla="*/ 97 h 146"/>
              <a:gd name="T36" fmla="*/ 123 w 163"/>
              <a:gd name="T37" fmla="*/ 108 h 146"/>
              <a:gd name="T38" fmla="*/ 112 w 163"/>
              <a:gd name="T39" fmla="*/ 106 h 146"/>
              <a:gd name="T40" fmla="*/ 101 w 163"/>
              <a:gd name="T41" fmla="*/ 101 h 146"/>
              <a:gd name="T42" fmla="*/ 90 w 163"/>
              <a:gd name="T43" fmla="*/ 97 h 146"/>
              <a:gd name="T44" fmla="*/ 77 w 163"/>
              <a:gd name="T45" fmla="*/ 95 h 146"/>
              <a:gd name="T46" fmla="*/ 33 w 163"/>
              <a:gd name="T47" fmla="*/ 108 h 146"/>
              <a:gd name="T48" fmla="*/ 30 w 163"/>
              <a:gd name="T49" fmla="*/ 109 h 146"/>
              <a:gd name="T50" fmla="*/ 26 w 163"/>
              <a:gd name="T51" fmla="*/ 107 h 146"/>
              <a:gd name="T52" fmla="*/ 24 w 163"/>
              <a:gd name="T53" fmla="*/ 103 h 146"/>
              <a:gd name="T54" fmla="*/ 24 w 163"/>
              <a:gd name="T55" fmla="*/ 33 h 146"/>
              <a:gd name="T56" fmla="*/ 27 w 163"/>
              <a:gd name="T57" fmla="*/ 28 h 146"/>
              <a:gd name="T58" fmla="*/ 34 w 163"/>
              <a:gd name="T59" fmla="*/ 24 h 146"/>
              <a:gd name="T60" fmla="*/ 74 w 163"/>
              <a:gd name="T61" fmla="*/ 12 h 146"/>
              <a:gd name="T62" fmla="*/ 93 w 163"/>
              <a:gd name="T63" fmla="*/ 15 h 146"/>
              <a:gd name="T64" fmla="*/ 114 w 163"/>
              <a:gd name="T65" fmla="*/ 24 h 146"/>
              <a:gd name="T66" fmla="*/ 122 w 163"/>
              <a:gd name="T67" fmla="*/ 25 h 146"/>
              <a:gd name="T68" fmla="*/ 133 w 163"/>
              <a:gd name="T69" fmla="*/ 23 h 146"/>
              <a:gd name="T70" fmla="*/ 144 w 163"/>
              <a:gd name="T71" fmla="*/ 19 h 146"/>
              <a:gd name="T72" fmla="*/ 152 w 163"/>
              <a:gd name="T73" fmla="*/ 14 h 146"/>
              <a:gd name="T74" fmla="*/ 157 w 163"/>
              <a:gd name="T75" fmla="*/ 12 h 146"/>
              <a:gd name="T76" fmla="*/ 161 w 163"/>
              <a:gd name="T77" fmla="*/ 14 h 146"/>
              <a:gd name="T78" fmla="*/ 163 w 163"/>
              <a:gd name="T79" fmla="*/ 1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3" h="146">
                <a:moveTo>
                  <a:pt x="24" y="12"/>
                </a:moveTo>
                <a:cubicBezTo>
                  <a:pt x="24" y="17"/>
                  <a:pt x="22" y="20"/>
                  <a:pt x="18" y="23"/>
                </a:cubicBezTo>
                <a:cubicBezTo>
                  <a:pt x="18" y="143"/>
                  <a:pt x="18" y="143"/>
                  <a:pt x="18" y="143"/>
                </a:cubicBezTo>
                <a:cubicBezTo>
                  <a:pt x="18" y="143"/>
                  <a:pt x="18" y="144"/>
                  <a:pt x="17" y="145"/>
                </a:cubicBezTo>
                <a:cubicBezTo>
                  <a:pt x="16" y="145"/>
                  <a:pt x="16" y="146"/>
                  <a:pt x="15" y="146"/>
                </a:cubicBezTo>
                <a:cubicBezTo>
                  <a:pt x="9" y="146"/>
                  <a:pt x="9" y="146"/>
                  <a:pt x="9" y="146"/>
                </a:cubicBezTo>
                <a:cubicBezTo>
                  <a:pt x="8" y="146"/>
                  <a:pt x="7" y="145"/>
                  <a:pt x="7" y="145"/>
                </a:cubicBezTo>
                <a:cubicBezTo>
                  <a:pt x="6" y="144"/>
                  <a:pt x="6" y="143"/>
                  <a:pt x="6" y="143"/>
                </a:cubicBezTo>
                <a:cubicBezTo>
                  <a:pt x="6" y="23"/>
                  <a:pt x="6" y="23"/>
                  <a:pt x="6" y="23"/>
                </a:cubicBezTo>
                <a:cubicBezTo>
                  <a:pt x="2" y="20"/>
                  <a:pt x="0" y="17"/>
                  <a:pt x="0" y="12"/>
                </a:cubicBezTo>
                <a:cubicBezTo>
                  <a:pt x="0" y="9"/>
                  <a:pt x="1" y="6"/>
                  <a:pt x="3" y="4"/>
                </a:cubicBezTo>
                <a:cubicBezTo>
                  <a:pt x="6" y="2"/>
                  <a:pt x="8" y="0"/>
                  <a:pt x="12" y="0"/>
                </a:cubicBezTo>
                <a:cubicBezTo>
                  <a:pt x="15" y="0"/>
                  <a:pt x="18" y="2"/>
                  <a:pt x="20" y="4"/>
                </a:cubicBezTo>
                <a:cubicBezTo>
                  <a:pt x="23" y="6"/>
                  <a:pt x="24" y="9"/>
                  <a:pt x="24" y="12"/>
                </a:cubicBezTo>
                <a:close/>
                <a:moveTo>
                  <a:pt x="163" y="19"/>
                </a:moveTo>
                <a:cubicBezTo>
                  <a:pt x="163" y="91"/>
                  <a:pt x="163" y="91"/>
                  <a:pt x="163" y="91"/>
                </a:cubicBezTo>
                <a:cubicBezTo>
                  <a:pt x="163" y="92"/>
                  <a:pt x="163" y="93"/>
                  <a:pt x="162" y="94"/>
                </a:cubicBezTo>
                <a:cubicBezTo>
                  <a:pt x="161" y="95"/>
                  <a:pt x="160" y="96"/>
                  <a:pt x="158" y="97"/>
                </a:cubicBezTo>
                <a:cubicBezTo>
                  <a:pt x="145" y="104"/>
                  <a:pt x="133" y="108"/>
                  <a:pt x="123" y="108"/>
                </a:cubicBezTo>
                <a:cubicBezTo>
                  <a:pt x="119" y="108"/>
                  <a:pt x="116" y="107"/>
                  <a:pt x="112" y="106"/>
                </a:cubicBezTo>
                <a:cubicBezTo>
                  <a:pt x="108" y="104"/>
                  <a:pt x="104" y="103"/>
                  <a:pt x="101" y="101"/>
                </a:cubicBezTo>
                <a:cubicBezTo>
                  <a:pt x="98" y="100"/>
                  <a:pt x="95" y="98"/>
                  <a:pt x="90" y="97"/>
                </a:cubicBezTo>
                <a:cubicBezTo>
                  <a:pt x="86" y="95"/>
                  <a:pt x="82" y="95"/>
                  <a:pt x="77" y="95"/>
                </a:cubicBezTo>
                <a:cubicBezTo>
                  <a:pt x="65" y="95"/>
                  <a:pt x="50" y="99"/>
                  <a:pt x="33" y="108"/>
                </a:cubicBezTo>
                <a:cubicBezTo>
                  <a:pt x="32" y="109"/>
                  <a:pt x="31" y="109"/>
                  <a:pt x="30" y="109"/>
                </a:cubicBezTo>
                <a:cubicBezTo>
                  <a:pt x="28" y="109"/>
                  <a:pt x="27" y="109"/>
                  <a:pt x="26" y="107"/>
                </a:cubicBezTo>
                <a:cubicBezTo>
                  <a:pt x="25" y="106"/>
                  <a:pt x="24" y="105"/>
                  <a:pt x="24" y="10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1"/>
                  <a:pt x="25" y="29"/>
                  <a:pt x="27" y="28"/>
                </a:cubicBezTo>
                <a:cubicBezTo>
                  <a:pt x="28" y="27"/>
                  <a:pt x="31" y="26"/>
                  <a:pt x="34" y="24"/>
                </a:cubicBezTo>
                <a:cubicBezTo>
                  <a:pt x="49" y="16"/>
                  <a:pt x="62" y="12"/>
                  <a:pt x="74" y="12"/>
                </a:cubicBezTo>
                <a:cubicBezTo>
                  <a:pt x="81" y="12"/>
                  <a:pt x="87" y="13"/>
                  <a:pt x="93" y="15"/>
                </a:cubicBezTo>
                <a:cubicBezTo>
                  <a:pt x="99" y="17"/>
                  <a:pt x="106" y="20"/>
                  <a:pt x="114" y="24"/>
                </a:cubicBezTo>
                <a:cubicBezTo>
                  <a:pt x="116" y="25"/>
                  <a:pt x="119" y="25"/>
                  <a:pt x="122" y="25"/>
                </a:cubicBezTo>
                <a:cubicBezTo>
                  <a:pt x="125" y="25"/>
                  <a:pt x="129" y="25"/>
                  <a:pt x="133" y="23"/>
                </a:cubicBezTo>
                <a:cubicBezTo>
                  <a:pt x="137" y="22"/>
                  <a:pt x="141" y="21"/>
                  <a:pt x="144" y="19"/>
                </a:cubicBezTo>
                <a:cubicBezTo>
                  <a:pt x="147" y="17"/>
                  <a:pt x="149" y="16"/>
                  <a:pt x="152" y="14"/>
                </a:cubicBezTo>
                <a:cubicBezTo>
                  <a:pt x="155" y="13"/>
                  <a:pt x="156" y="12"/>
                  <a:pt x="157" y="12"/>
                </a:cubicBezTo>
                <a:cubicBezTo>
                  <a:pt x="159" y="12"/>
                  <a:pt x="160" y="13"/>
                  <a:pt x="161" y="14"/>
                </a:cubicBezTo>
                <a:cubicBezTo>
                  <a:pt x="163" y="15"/>
                  <a:pt x="163" y="17"/>
                  <a:pt x="163" y="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57" name="Freeform 39">
            <a:extLst>
              <a:ext uri="{FF2B5EF4-FFF2-40B4-BE49-F238E27FC236}">
                <a16:creationId xmlns:a16="http://schemas.microsoft.com/office/drawing/2014/main" id="{A7804B55-5B37-40A4-A6BD-E6DDFD384A39}"/>
              </a:ext>
            </a:extLst>
          </p:cNvPr>
          <p:cNvSpPr/>
          <p:nvPr/>
        </p:nvSpPr>
        <p:spPr bwMode="auto">
          <a:xfrm>
            <a:off x="10047714" y="629982"/>
            <a:ext cx="376051" cy="321811"/>
          </a:xfrm>
          <a:custGeom>
            <a:avLst/>
            <a:gdLst>
              <a:gd name="T0" fmla="*/ 157 w 157"/>
              <a:gd name="T1" fmla="*/ 72 h 133"/>
              <a:gd name="T2" fmla="*/ 151 w 157"/>
              <a:gd name="T3" fmla="*/ 102 h 133"/>
              <a:gd name="T4" fmla="*/ 150 w 157"/>
              <a:gd name="T5" fmla="*/ 106 h 133"/>
              <a:gd name="T6" fmla="*/ 132 w 157"/>
              <a:gd name="T7" fmla="*/ 109 h 133"/>
              <a:gd name="T8" fmla="*/ 123 w 157"/>
              <a:gd name="T9" fmla="*/ 122 h 133"/>
              <a:gd name="T10" fmla="*/ 109 w 157"/>
              <a:gd name="T11" fmla="*/ 127 h 133"/>
              <a:gd name="T12" fmla="*/ 109 w 157"/>
              <a:gd name="T13" fmla="*/ 130 h 133"/>
              <a:gd name="T14" fmla="*/ 108 w 157"/>
              <a:gd name="T15" fmla="*/ 133 h 133"/>
              <a:gd name="T16" fmla="*/ 106 w 157"/>
              <a:gd name="T17" fmla="*/ 133 h 133"/>
              <a:gd name="T18" fmla="*/ 100 w 157"/>
              <a:gd name="T19" fmla="*/ 133 h 133"/>
              <a:gd name="T20" fmla="*/ 97 w 157"/>
              <a:gd name="T21" fmla="*/ 133 h 133"/>
              <a:gd name="T22" fmla="*/ 97 w 157"/>
              <a:gd name="T23" fmla="*/ 130 h 133"/>
              <a:gd name="T24" fmla="*/ 97 w 157"/>
              <a:gd name="T25" fmla="*/ 76 h 133"/>
              <a:gd name="T26" fmla="*/ 97 w 157"/>
              <a:gd name="T27" fmla="*/ 74 h 133"/>
              <a:gd name="T28" fmla="*/ 100 w 157"/>
              <a:gd name="T29" fmla="*/ 73 h 133"/>
              <a:gd name="T30" fmla="*/ 106 w 157"/>
              <a:gd name="T31" fmla="*/ 73 h 133"/>
              <a:gd name="T32" fmla="*/ 108 w 157"/>
              <a:gd name="T33" fmla="*/ 74 h 133"/>
              <a:gd name="T34" fmla="*/ 109 w 157"/>
              <a:gd name="T35" fmla="*/ 76 h 133"/>
              <a:gd name="T36" fmla="*/ 109 w 157"/>
              <a:gd name="T37" fmla="*/ 79 h 133"/>
              <a:gd name="T38" fmla="*/ 121 w 157"/>
              <a:gd name="T39" fmla="*/ 82 h 133"/>
              <a:gd name="T40" fmla="*/ 130 w 157"/>
              <a:gd name="T41" fmla="*/ 91 h 133"/>
              <a:gd name="T42" fmla="*/ 136 w 157"/>
              <a:gd name="T43" fmla="*/ 90 h 133"/>
              <a:gd name="T44" fmla="*/ 139 w 157"/>
              <a:gd name="T45" fmla="*/ 72 h 133"/>
              <a:gd name="T46" fmla="*/ 131 w 157"/>
              <a:gd name="T47" fmla="*/ 46 h 133"/>
              <a:gd name="T48" fmla="*/ 108 w 157"/>
              <a:gd name="T49" fmla="*/ 26 h 133"/>
              <a:gd name="T50" fmla="*/ 78 w 157"/>
              <a:gd name="T51" fmla="*/ 19 h 133"/>
              <a:gd name="T52" fmla="*/ 49 w 157"/>
              <a:gd name="T53" fmla="*/ 26 h 133"/>
              <a:gd name="T54" fmla="*/ 26 w 157"/>
              <a:gd name="T55" fmla="*/ 46 h 133"/>
              <a:gd name="T56" fmla="*/ 18 w 157"/>
              <a:gd name="T57" fmla="*/ 72 h 133"/>
              <a:gd name="T58" fmla="*/ 21 w 157"/>
              <a:gd name="T59" fmla="*/ 90 h 133"/>
              <a:gd name="T60" fmla="*/ 27 w 157"/>
              <a:gd name="T61" fmla="*/ 91 h 133"/>
              <a:gd name="T62" fmla="*/ 36 w 157"/>
              <a:gd name="T63" fmla="*/ 82 h 133"/>
              <a:gd name="T64" fmla="*/ 48 w 157"/>
              <a:gd name="T65" fmla="*/ 79 h 133"/>
              <a:gd name="T66" fmla="*/ 48 w 157"/>
              <a:gd name="T67" fmla="*/ 76 h 133"/>
              <a:gd name="T68" fmla="*/ 49 w 157"/>
              <a:gd name="T69" fmla="*/ 74 h 133"/>
              <a:gd name="T70" fmla="*/ 51 w 157"/>
              <a:gd name="T71" fmla="*/ 73 h 133"/>
              <a:gd name="T72" fmla="*/ 57 w 157"/>
              <a:gd name="T73" fmla="*/ 73 h 133"/>
              <a:gd name="T74" fmla="*/ 59 w 157"/>
              <a:gd name="T75" fmla="*/ 74 h 133"/>
              <a:gd name="T76" fmla="*/ 60 w 157"/>
              <a:gd name="T77" fmla="*/ 76 h 133"/>
              <a:gd name="T78" fmla="*/ 60 w 157"/>
              <a:gd name="T79" fmla="*/ 130 h 133"/>
              <a:gd name="T80" fmla="*/ 59 w 157"/>
              <a:gd name="T81" fmla="*/ 133 h 133"/>
              <a:gd name="T82" fmla="*/ 57 w 157"/>
              <a:gd name="T83" fmla="*/ 133 h 133"/>
              <a:gd name="T84" fmla="*/ 51 w 157"/>
              <a:gd name="T85" fmla="*/ 133 h 133"/>
              <a:gd name="T86" fmla="*/ 49 w 157"/>
              <a:gd name="T87" fmla="*/ 133 h 133"/>
              <a:gd name="T88" fmla="*/ 48 w 157"/>
              <a:gd name="T89" fmla="*/ 130 h 133"/>
              <a:gd name="T90" fmla="*/ 48 w 157"/>
              <a:gd name="T91" fmla="*/ 127 h 133"/>
              <a:gd name="T92" fmla="*/ 33 w 157"/>
              <a:gd name="T93" fmla="*/ 122 h 133"/>
              <a:gd name="T94" fmla="*/ 25 w 157"/>
              <a:gd name="T95" fmla="*/ 109 h 133"/>
              <a:gd name="T96" fmla="*/ 7 w 157"/>
              <a:gd name="T97" fmla="*/ 106 h 133"/>
              <a:gd name="T98" fmla="*/ 5 w 157"/>
              <a:gd name="T99" fmla="*/ 102 h 133"/>
              <a:gd name="T100" fmla="*/ 0 w 157"/>
              <a:gd name="T101" fmla="*/ 72 h 133"/>
              <a:gd name="T102" fmla="*/ 6 w 157"/>
              <a:gd name="T103" fmla="*/ 45 h 133"/>
              <a:gd name="T104" fmla="*/ 23 w 157"/>
              <a:gd name="T105" fmla="*/ 22 h 133"/>
              <a:gd name="T106" fmla="*/ 48 w 157"/>
              <a:gd name="T107" fmla="*/ 6 h 133"/>
              <a:gd name="T108" fmla="*/ 78 w 157"/>
              <a:gd name="T109" fmla="*/ 0 h 133"/>
              <a:gd name="T110" fmla="*/ 109 w 157"/>
              <a:gd name="T111" fmla="*/ 6 h 133"/>
              <a:gd name="T112" fmla="*/ 134 w 157"/>
              <a:gd name="T113" fmla="*/ 22 h 133"/>
              <a:gd name="T114" fmla="*/ 151 w 157"/>
              <a:gd name="T115" fmla="*/ 45 h 133"/>
              <a:gd name="T116" fmla="*/ 157 w 157"/>
              <a:gd name="T117" fmla="*/ 72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7" h="133">
                <a:moveTo>
                  <a:pt x="157" y="72"/>
                </a:moveTo>
                <a:cubicBezTo>
                  <a:pt x="157" y="82"/>
                  <a:pt x="155" y="92"/>
                  <a:pt x="151" y="102"/>
                </a:cubicBezTo>
                <a:cubicBezTo>
                  <a:pt x="150" y="106"/>
                  <a:pt x="150" y="106"/>
                  <a:pt x="150" y="106"/>
                </a:cubicBezTo>
                <a:cubicBezTo>
                  <a:pt x="132" y="109"/>
                  <a:pt x="132" y="109"/>
                  <a:pt x="132" y="109"/>
                </a:cubicBezTo>
                <a:cubicBezTo>
                  <a:pt x="131" y="115"/>
                  <a:pt x="128" y="119"/>
                  <a:pt x="123" y="122"/>
                </a:cubicBezTo>
                <a:cubicBezTo>
                  <a:pt x="119" y="126"/>
                  <a:pt x="114" y="127"/>
                  <a:pt x="109" y="127"/>
                </a:cubicBezTo>
                <a:cubicBezTo>
                  <a:pt x="109" y="130"/>
                  <a:pt x="109" y="130"/>
                  <a:pt x="109" y="130"/>
                </a:cubicBezTo>
                <a:cubicBezTo>
                  <a:pt x="109" y="131"/>
                  <a:pt x="108" y="132"/>
                  <a:pt x="108" y="133"/>
                </a:cubicBezTo>
                <a:cubicBezTo>
                  <a:pt x="107" y="133"/>
                  <a:pt x="107" y="133"/>
                  <a:pt x="106" y="133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99" y="133"/>
                  <a:pt x="98" y="133"/>
                  <a:pt x="97" y="133"/>
                </a:cubicBezTo>
                <a:cubicBezTo>
                  <a:pt x="97" y="132"/>
                  <a:pt x="97" y="131"/>
                  <a:pt x="97" y="130"/>
                </a:cubicBezTo>
                <a:cubicBezTo>
                  <a:pt x="97" y="76"/>
                  <a:pt x="97" y="76"/>
                  <a:pt x="97" y="76"/>
                </a:cubicBezTo>
                <a:cubicBezTo>
                  <a:pt x="97" y="75"/>
                  <a:pt x="97" y="74"/>
                  <a:pt x="97" y="74"/>
                </a:cubicBezTo>
                <a:cubicBezTo>
                  <a:pt x="98" y="73"/>
                  <a:pt x="99" y="73"/>
                  <a:pt x="100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7" y="73"/>
                  <a:pt x="107" y="73"/>
                  <a:pt x="108" y="74"/>
                </a:cubicBezTo>
                <a:cubicBezTo>
                  <a:pt x="108" y="74"/>
                  <a:pt x="109" y="75"/>
                  <a:pt x="109" y="76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13" y="79"/>
                  <a:pt x="117" y="80"/>
                  <a:pt x="121" y="82"/>
                </a:cubicBezTo>
                <a:cubicBezTo>
                  <a:pt x="125" y="85"/>
                  <a:pt x="128" y="88"/>
                  <a:pt x="130" y="91"/>
                </a:cubicBezTo>
                <a:cubicBezTo>
                  <a:pt x="136" y="90"/>
                  <a:pt x="136" y="90"/>
                  <a:pt x="136" y="90"/>
                </a:cubicBezTo>
                <a:cubicBezTo>
                  <a:pt x="138" y="84"/>
                  <a:pt x="139" y="78"/>
                  <a:pt x="139" y="72"/>
                </a:cubicBezTo>
                <a:cubicBezTo>
                  <a:pt x="139" y="63"/>
                  <a:pt x="136" y="54"/>
                  <a:pt x="131" y="46"/>
                </a:cubicBezTo>
                <a:cubicBezTo>
                  <a:pt x="125" y="37"/>
                  <a:pt x="118" y="31"/>
                  <a:pt x="108" y="26"/>
                </a:cubicBezTo>
                <a:cubicBezTo>
                  <a:pt x="99" y="21"/>
                  <a:pt x="89" y="19"/>
                  <a:pt x="78" y="19"/>
                </a:cubicBezTo>
                <a:cubicBezTo>
                  <a:pt x="68" y="19"/>
                  <a:pt x="58" y="21"/>
                  <a:pt x="49" y="26"/>
                </a:cubicBezTo>
                <a:cubicBezTo>
                  <a:pt x="39" y="31"/>
                  <a:pt x="32" y="37"/>
                  <a:pt x="26" y="46"/>
                </a:cubicBezTo>
                <a:cubicBezTo>
                  <a:pt x="21" y="54"/>
                  <a:pt x="18" y="63"/>
                  <a:pt x="18" y="72"/>
                </a:cubicBezTo>
                <a:cubicBezTo>
                  <a:pt x="18" y="78"/>
                  <a:pt x="19" y="84"/>
                  <a:pt x="21" y="90"/>
                </a:cubicBezTo>
                <a:cubicBezTo>
                  <a:pt x="27" y="91"/>
                  <a:pt x="27" y="91"/>
                  <a:pt x="27" y="91"/>
                </a:cubicBezTo>
                <a:cubicBezTo>
                  <a:pt x="29" y="88"/>
                  <a:pt x="32" y="85"/>
                  <a:pt x="36" y="82"/>
                </a:cubicBezTo>
                <a:cubicBezTo>
                  <a:pt x="40" y="80"/>
                  <a:pt x="44" y="79"/>
                  <a:pt x="48" y="79"/>
                </a:cubicBezTo>
                <a:cubicBezTo>
                  <a:pt x="48" y="76"/>
                  <a:pt x="48" y="76"/>
                  <a:pt x="48" y="76"/>
                </a:cubicBezTo>
                <a:cubicBezTo>
                  <a:pt x="48" y="75"/>
                  <a:pt x="48" y="74"/>
                  <a:pt x="49" y="74"/>
                </a:cubicBezTo>
                <a:cubicBezTo>
                  <a:pt x="50" y="73"/>
                  <a:pt x="50" y="73"/>
                  <a:pt x="51" y="73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3"/>
                  <a:pt x="59" y="73"/>
                  <a:pt x="59" y="74"/>
                </a:cubicBezTo>
                <a:cubicBezTo>
                  <a:pt x="60" y="74"/>
                  <a:pt x="60" y="75"/>
                  <a:pt x="60" y="76"/>
                </a:cubicBezTo>
                <a:cubicBezTo>
                  <a:pt x="60" y="130"/>
                  <a:pt x="60" y="130"/>
                  <a:pt x="60" y="130"/>
                </a:cubicBezTo>
                <a:cubicBezTo>
                  <a:pt x="60" y="131"/>
                  <a:pt x="60" y="132"/>
                  <a:pt x="59" y="133"/>
                </a:cubicBezTo>
                <a:cubicBezTo>
                  <a:pt x="59" y="133"/>
                  <a:pt x="58" y="133"/>
                  <a:pt x="57" y="133"/>
                </a:cubicBezTo>
                <a:cubicBezTo>
                  <a:pt x="51" y="133"/>
                  <a:pt x="51" y="133"/>
                  <a:pt x="51" y="133"/>
                </a:cubicBezTo>
                <a:cubicBezTo>
                  <a:pt x="50" y="133"/>
                  <a:pt x="50" y="133"/>
                  <a:pt x="49" y="133"/>
                </a:cubicBezTo>
                <a:cubicBezTo>
                  <a:pt x="48" y="132"/>
                  <a:pt x="48" y="131"/>
                  <a:pt x="48" y="130"/>
                </a:cubicBezTo>
                <a:cubicBezTo>
                  <a:pt x="48" y="127"/>
                  <a:pt x="48" y="127"/>
                  <a:pt x="48" y="127"/>
                </a:cubicBezTo>
                <a:cubicBezTo>
                  <a:pt x="43" y="127"/>
                  <a:pt x="38" y="126"/>
                  <a:pt x="33" y="122"/>
                </a:cubicBezTo>
                <a:cubicBezTo>
                  <a:pt x="29" y="119"/>
                  <a:pt x="26" y="115"/>
                  <a:pt x="25" y="109"/>
                </a:cubicBezTo>
                <a:cubicBezTo>
                  <a:pt x="7" y="106"/>
                  <a:pt x="7" y="106"/>
                  <a:pt x="7" y="106"/>
                </a:cubicBezTo>
                <a:cubicBezTo>
                  <a:pt x="5" y="102"/>
                  <a:pt x="5" y="102"/>
                  <a:pt x="5" y="102"/>
                </a:cubicBezTo>
                <a:cubicBezTo>
                  <a:pt x="2" y="92"/>
                  <a:pt x="0" y="82"/>
                  <a:pt x="0" y="72"/>
                </a:cubicBezTo>
                <a:cubicBezTo>
                  <a:pt x="0" y="63"/>
                  <a:pt x="2" y="53"/>
                  <a:pt x="6" y="45"/>
                </a:cubicBezTo>
                <a:cubicBezTo>
                  <a:pt x="10" y="36"/>
                  <a:pt x="16" y="28"/>
                  <a:pt x="23" y="22"/>
                </a:cubicBezTo>
                <a:cubicBezTo>
                  <a:pt x="30" y="15"/>
                  <a:pt x="38" y="10"/>
                  <a:pt x="48" y="6"/>
                </a:cubicBezTo>
                <a:cubicBezTo>
                  <a:pt x="58" y="2"/>
                  <a:pt x="68" y="0"/>
                  <a:pt x="78" y="0"/>
                </a:cubicBezTo>
                <a:cubicBezTo>
                  <a:pt x="89" y="0"/>
                  <a:pt x="99" y="2"/>
                  <a:pt x="109" y="6"/>
                </a:cubicBezTo>
                <a:cubicBezTo>
                  <a:pt x="118" y="10"/>
                  <a:pt x="127" y="15"/>
                  <a:pt x="134" y="22"/>
                </a:cubicBezTo>
                <a:cubicBezTo>
                  <a:pt x="141" y="28"/>
                  <a:pt x="147" y="36"/>
                  <a:pt x="151" y="45"/>
                </a:cubicBezTo>
                <a:cubicBezTo>
                  <a:pt x="155" y="53"/>
                  <a:pt x="157" y="63"/>
                  <a:pt x="157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58" name="Freeform 40">
            <a:extLst>
              <a:ext uri="{FF2B5EF4-FFF2-40B4-BE49-F238E27FC236}">
                <a16:creationId xmlns:a16="http://schemas.microsoft.com/office/drawing/2014/main" id="{4EBFA6E2-089D-410A-B1A3-7F656A9EE13E}"/>
              </a:ext>
            </a:extLst>
          </p:cNvPr>
          <p:cNvSpPr/>
          <p:nvPr/>
        </p:nvSpPr>
        <p:spPr bwMode="auto">
          <a:xfrm>
            <a:off x="10532239" y="666142"/>
            <a:ext cx="169945" cy="278423"/>
          </a:xfrm>
          <a:custGeom>
            <a:avLst/>
            <a:gdLst>
              <a:gd name="T0" fmla="*/ 72 w 72"/>
              <a:gd name="T1" fmla="*/ 7 h 115"/>
              <a:gd name="T2" fmla="*/ 72 w 72"/>
              <a:gd name="T3" fmla="*/ 109 h 115"/>
              <a:gd name="T4" fmla="*/ 71 w 72"/>
              <a:gd name="T5" fmla="*/ 114 h 115"/>
              <a:gd name="T6" fmla="*/ 66 w 72"/>
              <a:gd name="T7" fmla="*/ 115 h 115"/>
              <a:gd name="T8" fmla="*/ 62 w 72"/>
              <a:gd name="T9" fmla="*/ 114 h 115"/>
              <a:gd name="T10" fmla="*/ 31 w 72"/>
              <a:gd name="T11" fmla="*/ 82 h 115"/>
              <a:gd name="T12" fmla="*/ 6 w 72"/>
              <a:gd name="T13" fmla="*/ 82 h 115"/>
              <a:gd name="T14" fmla="*/ 2 w 72"/>
              <a:gd name="T15" fmla="*/ 80 h 115"/>
              <a:gd name="T16" fmla="*/ 0 w 72"/>
              <a:gd name="T17" fmla="*/ 76 h 115"/>
              <a:gd name="T18" fmla="*/ 0 w 72"/>
              <a:gd name="T19" fmla="*/ 40 h 115"/>
              <a:gd name="T20" fmla="*/ 2 w 72"/>
              <a:gd name="T21" fmla="*/ 36 h 115"/>
              <a:gd name="T22" fmla="*/ 6 w 72"/>
              <a:gd name="T23" fmla="*/ 34 h 115"/>
              <a:gd name="T24" fmla="*/ 31 w 72"/>
              <a:gd name="T25" fmla="*/ 34 h 115"/>
              <a:gd name="T26" fmla="*/ 62 w 72"/>
              <a:gd name="T27" fmla="*/ 2 h 115"/>
              <a:gd name="T28" fmla="*/ 66 w 72"/>
              <a:gd name="T29" fmla="*/ 0 h 115"/>
              <a:gd name="T30" fmla="*/ 71 w 72"/>
              <a:gd name="T31" fmla="*/ 2 h 115"/>
              <a:gd name="T32" fmla="*/ 72 w 72"/>
              <a:gd name="T33" fmla="*/ 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2" h="115">
                <a:moveTo>
                  <a:pt x="72" y="7"/>
                </a:moveTo>
                <a:cubicBezTo>
                  <a:pt x="72" y="109"/>
                  <a:pt x="72" y="109"/>
                  <a:pt x="72" y="109"/>
                </a:cubicBezTo>
                <a:cubicBezTo>
                  <a:pt x="72" y="111"/>
                  <a:pt x="72" y="112"/>
                  <a:pt x="71" y="114"/>
                </a:cubicBezTo>
                <a:cubicBezTo>
                  <a:pt x="69" y="115"/>
                  <a:pt x="68" y="115"/>
                  <a:pt x="66" y="115"/>
                </a:cubicBezTo>
                <a:cubicBezTo>
                  <a:pt x="65" y="115"/>
                  <a:pt x="63" y="115"/>
                  <a:pt x="62" y="114"/>
                </a:cubicBezTo>
                <a:cubicBezTo>
                  <a:pt x="31" y="82"/>
                  <a:pt x="31" y="82"/>
                  <a:pt x="31" y="82"/>
                </a:cubicBezTo>
                <a:cubicBezTo>
                  <a:pt x="6" y="82"/>
                  <a:pt x="6" y="82"/>
                  <a:pt x="6" y="82"/>
                </a:cubicBezTo>
                <a:cubicBezTo>
                  <a:pt x="4" y="82"/>
                  <a:pt x="3" y="82"/>
                  <a:pt x="2" y="80"/>
                </a:cubicBezTo>
                <a:cubicBezTo>
                  <a:pt x="0" y="79"/>
                  <a:pt x="0" y="78"/>
                  <a:pt x="0" y="7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0" y="37"/>
                  <a:pt x="2" y="36"/>
                </a:cubicBezTo>
                <a:cubicBezTo>
                  <a:pt x="3" y="34"/>
                  <a:pt x="4" y="34"/>
                  <a:pt x="6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62" y="2"/>
                  <a:pt x="62" y="2"/>
                  <a:pt x="62" y="2"/>
                </a:cubicBezTo>
                <a:cubicBezTo>
                  <a:pt x="63" y="1"/>
                  <a:pt x="65" y="0"/>
                  <a:pt x="66" y="0"/>
                </a:cubicBezTo>
                <a:cubicBezTo>
                  <a:pt x="68" y="0"/>
                  <a:pt x="69" y="1"/>
                  <a:pt x="71" y="2"/>
                </a:cubicBezTo>
                <a:cubicBezTo>
                  <a:pt x="72" y="3"/>
                  <a:pt x="72" y="5"/>
                  <a:pt x="72" y="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59" name="Freeform 41">
            <a:extLst>
              <a:ext uri="{FF2B5EF4-FFF2-40B4-BE49-F238E27FC236}">
                <a16:creationId xmlns:a16="http://schemas.microsoft.com/office/drawing/2014/main" id="{23CB1B4B-6ED1-4814-AE0B-6597C11397EF}"/>
              </a:ext>
            </a:extLst>
          </p:cNvPr>
          <p:cNvSpPr>
            <a:spLocks noEditPoints="1"/>
          </p:cNvSpPr>
          <p:nvPr/>
        </p:nvSpPr>
        <p:spPr bwMode="auto">
          <a:xfrm>
            <a:off x="10810664" y="666142"/>
            <a:ext cx="260343" cy="278423"/>
          </a:xfrm>
          <a:custGeom>
            <a:avLst/>
            <a:gdLst>
              <a:gd name="T0" fmla="*/ 73 w 109"/>
              <a:gd name="T1" fmla="*/ 7 h 115"/>
              <a:gd name="T2" fmla="*/ 73 w 109"/>
              <a:gd name="T3" fmla="*/ 109 h 115"/>
              <a:gd name="T4" fmla="*/ 71 w 109"/>
              <a:gd name="T5" fmla="*/ 114 h 115"/>
              <a:gd name="T6" fmla="*/ 66 w 109"/>
              <a:gd name="T7" fmla="*/ 115 h 115"/>
              <a:gd name="T8" fmla="*/ 62 w 109"/>
              <a:gd name="T9" fmla="*/ 114 h 115"/>
              <a:gd name="T10" fmla="*/ 31 w 109"/>
              <a:gd name="T11" fmla="*/ 82 h 115"/>
              <a:gd name="T12" fmla="*/ 6 w 109"/>
              <a:gd name="T13" fmla="*/ 82 h 115"/>
              <a:gd name="T14" fmla="*/ 2 w 109"/>
              <a:gd name="T15" fmla="*/ 80 h 115"/>
              <a:gd name="T16" fmla="*/ 0 w 109"/>
              <a:gd name="T17" fmla="*/ 76 h 115"/>
              <a:gd name="T18" fmla="*/ 0 w 109"/>
              <a:gd name="T19" fmla="*/ 40 h 115"/>
              <a:gd name="T20" fmla="*/ 2 w 109"/>
              <a:gd name="T21" fmla="*/ 36 h 115"/>
              <a:gd name="T22" fmla="*/ 6 w 109"/>
              <a:gd name="T23" fmla="*/ 34 h 115"/>
              <a:gd name="T24" fmla="*/ 31 w 109"/>
              <a:gd name="T25" fmla="*/ 34 h 115"/>
              <a:gd name="T26" fmla="*/ 62 w 109"/>
              <a:gd name="T27" fmla="*/ 2 h 115"/>
              <a:gd name="T28" fmla="*/ 66 w 109"/>
              <a:gd name="T29" fmla="*/ 0 h 115"/>
              <a:gd name="T30" fmla="*/ 71 w 109"/>
              <a:gd name="T31" fmla="*/ 2 h 115"/>
              <a:gd name="T32" fmla="*/ 73 w 109"/>
              <a:gd name="T33" fmla="*/ 7 h 115"/>
              <a:gd name="T34" fmla="*/ 105 w 109"/>
              <a:gd name="T35" fmla="*/ 45 h 115"/>
              <a:gd name="T36" fmla="*/ 109 w 109"/>
              <a:gd name="T37" fmla="*/ 58 h 115"/>
              <a:gd name="T38" fmla="*/ 105 w 109"/>
              <a:gd name="T39" fmla="*/ 71 h 115"/>
              <a:gd name="T40" fmla="*/ 94 w 109"/>
              <a:gd name="T41" fmla="*/ 80 h 115"/>
              <a:gd name="T42" fmla="*/ 92 w 109"/>
              <a:gd name="T43" fmla="*/ 81 h 115"/>
              <a:gd name="T44" fmla="*/ 88 w 109"/>
              <a:gd name="T45" fmla="*/ 79 h 115"/>
              <a:gd name="T46" fmla="*/ 86 w 109"/>
              <a:gd name="T47" fmla="*/ 75 h 115"/>
              <a:gd name="T48" fmla="*/ 87 w 109"/>
              <a:gd name="T49" fmla="*/ 71 h 115"/>
              <a:gd name="T50" fmla="*/ 90 w 109"/>
              <a:gd name="T51" fmla="*/ 69 h 115"/>
              <a:gd name="T52" fmla="*/ 93 w 109"/>
              <a:gd name="T53" fmla="*/ 67 h 115"/>
              <a:gd name="T54" fmla="*/ 96 w 109"/>
              <a:gd name="T55" fmla="*/ 63 h 115"/>
              <a:gd name="T56" fmla="*/ 97 w 109"/>
              <a:gd name="T57" fmla="*/ 58 h 115"/>
              <a:gd name="T58" fmla="*/ 96 w 109"/>
              <a:gd name="T59" fmla="*/ 53 h 115"/>
              <a:gd name="T60" fmla="*/ 93 w 109"/>
              <a:gd name="T61" fmla="*/ 49 h 115"/>
              <a:gd name="T62" fmla="*/ 90 w 109"/>
              <a:gd name="T63" fmla="*/ 47 h 115"/>
              <a:gd name="T64" fmla="*/ 87 w 109"/>
              <a:gd name="T65" fmla="*/ 45 h 115"/>
              <a:gd name="T66" fmla="*/ 86 w 109"/>
              <a:gd name="T67" fmla="*/ 41 h 115"/>
              <a:gd name="T68" fmla="*/ 88 w 109"/>
              <a:gd name="T69" fmla="*/ 37 h 115"/>
              <a:gd name="T70" fmla="*/ 92 w 109"/>
              <a:gd name="T71" fmla="*/ 35 h 115"/>
              <a:gd name="T72" fmla="*/ 94 w 109"/>
              <a:gd name="T73" fmla="*/ 36 h 115"/>
              <a:gd name="T74" fmla="*/ 105 w 109"/>
              <a:gd name="T75" fmla="*/ 4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9" h="115">
                <a:moveTo>
                  <a:pt x="73" y="7"/>
                </a:moveTo>
                <a:cubicBezTo>
                  <a:pt x="73" y="109"/>
                  <a:pt x="73" y="109"/>
                  <a:pt x="73" y="109"/>
                </a:cubicBezTo>
                <a:cubicBezTo>
                  <a:pt x="73" y="111"/>
                  <a:pt x="72" y="112"/>
                  <a:pt x="71" y="114"/>
                </a:cubicBezTo>
                <a:cubicBezTo>
                  <a:pt x="70" y="115"/>
                  <a:pt x="68" y="115"/>
                  <a:pt x="66" y="115"/>
                </a:cubicBezTo>
                <a:cubicBezTo>
                  <a:pt x="65" y="115"/>
                  <a:pt x="63" y="115"/>
                  <a:pt x="62" y="114"/>
                </a:cubicBezTo>
                <a:cubicBezTo>
                  <a:pt x="31" y="82"/>
                  <a:pt x="31" y="82"/>
                  <a:pt x="31" y="82"/>
                </a:cubicBezTo>
                <a:cubicBezTo>
                  <a:pt x="6" y="82"/>
                  <a:pt x="6" y="82"/>
                  <a:pt x="6" y="82"/>
                </a:cubicBezTo>
                <a:cubicBezTo>
                  <a:pt x="4" y="82"/>
                  <a:pt x="3" y="82"/>
                  <a:pt x="2" y="80"/>
                </a:cubicBezTo>
                <a:cubicBezTo>
                  <a:pt x="1" y="79"/>
                  <a:pt x="0" y="78"/>
                  <a:pt x="0" y="7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7"/>
                  <a:pt x="2" y="36"/>
                </a:cubicBezTo>
                <a:cubicBezTo>
                  <a:pt x="3" y="34"/>
                  <a:pt x="4" y="34"/>
                  <a:pt x="6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62" y="2"/>
                  <a:pt x="62" y="2"/>
                  <a:pt x="62" y="2"/>
                </a:cubicBezTo>
                <a:cubicBezTo>
                  <a:pt x="63" y="1"/>
                  <a:pt x="65" y="0"/>
                  <a:pt x="66" y="0"/>
                </a:cubicBezTo>
                <a:cubicBezTo>
                  <a:pt x="68" y="0"/>
                  <a:pt x="70" y="1"/>
                  <a:pt x="71" y="2"/>
                </a:cubicBezTo>
                <a:cubicBezTo>
                  <a:pt x="72" y="3"/>
                  <a:pt x="73" y="5"/>
                  <a:pt x="73" y="7"/>
                </a:cubicBezTo>
                <a:close/>
                <a:moveTo>
                  <a:pt x="105" y="45"/>
                </a:moveTo>
                <a:cubicBezTo>
                  <a:pt x="108" y="49"/>
                  <a:pt x="109" y="53"/>
                  <a:pt x="109" y="58"/>
                </a:cubicBezTo>
                <a:cubicBezTo>
                  <a:pt x="109" y="63"/>
                  <a:pt x="108" y="67"/>
                  <a:pt x="105" y="71"/>
                </a:cubicBezTo>
                <a:cubicBezTo>
                  <a:pt x="102" y="75"/>
                  <a:pt x="99" y="78"/>
                  <a:pt x="94" y="80"/>
                </a:cubicBezTo>
                <a:cubicBezTo>
                  <a:pt x="94" y="80"/>
                  <a:pt x="93" y="81"/>
                  <a:pt x="92" y="81"/>
                </a:cubicBezTo>
                <a:cubicBezTo>
                  <a:pt x="90" y="81"/>
                  <a:pt x="89" y="80"/>
                  <a:pt x="88" y="79"/>
                </a:cubicBezTo>
                <a:cubicBezTo>
                  <a:pt x="86" y="78"/>
                  <a:pt x="86" y="76"/>
                  <a:pt x="86" y="75"/>
                </a:cubicBezTo>
                <a:cubicBezTo>
                  <a:pt x="86" y="73"/>
                  <a:pt x="86" y="72"/>
                  <a:pt x="87" y="71"/>
                </a:cubicBezTo>
                <a:cubicBezTo>
                  <a:pt x="88" y="70"/>
                  <a:pt x="89" y="70"/>
                  <a:pt x="90" y="69"/>
                </a:cubicBezTo>
                <a:cubicBezTo>
                  <a:pt x="91" y="68"/>
                  <a:pt x="92" y="68"/>
                  <a:pt x="93" y="67"/>
                </a:cubicBezTo>
                <a:cubicBezTo>
                  <a:pt x="94" y="66"/>
                  <a:pt x="95" y="65"/>
                  <a:pt x="96" y="63"/>
                </a:cubicBezTo>
                <a:cubicBezTo>
                  <a:pt x="96" y="62"/>
                  <a:pt x="97" y="60"/>
                  <a:pt x="97" y="58"/>
                </a:cubicBezTo>
                <a:cubicBezTo>
                  <a:pt x="97" y="56"/>
                  <a:pt x="96" y="54"/>
                  <a:pt x="96" y="53"/>
                </a:cubicBezTo>
                <a:cubicBezTo>
                  <a:pt x="95" y="51"/>
                  <a:pt x="94" y="50"/>
                  <a:pt x="93" y="49"/>
                </a:cubicBezTo>
                <a:cubicBezTo>
                  <a:pt x="92" y="48"/>
                  <a:pt x="91" y="48"/>
                  <a:pt x="90" y="47"/>
                </a:cubicBezTo>
                <a:cubicBezTo>
                  <a:pt x="89" y="46"/>
                  <a:pt x="88" y="46"/>
                  <a:pt x="87" y="45"/>
                </a:cubicBezTo>
                <a:cubicBezTo>
                  <a:pt x="86" y="44"/>
                  <a:pt x="86" y="43"/>
                  <a:pt x="86" y="41"/>
                </a:cubicBezTo>
                <a:cubicBezTo>
                  <a:pt x="86" y="40"/>
                  <a:pt x="86" y="38"/>
                  <a:pt x="88" y="37"/>
                </a:cubicBezTo>
                <a:cubicBezTo>
                  <a:pt x="89" y="36"/>
                  <a:pt x="90" y="35"/>
                  <a:pt x="92" y="35"/>
                </a:cubicBezTo>
                <a:cubicBezTo>
                  <a:pt x="93" y="35"/>
                  <a:pt x="94" y="35"/>
                  <a:pt x="94" y="36"/>
                </a:cubicBezTo>
                <a:cubicBezTo>
                  <a:pt x="99" y="37"/>
                  <a:pt x="102" y="40"/>
                  <a:pt x="105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60" name="Freeform 42">
            <a:extLst>
              <a:ext uri="{FF2B5EF4-FFF2-40B4-BE49-F238E27FC236}">
                <a16:creationId xmlns:a16="http://schemas.microsoft.com/office/drawing/2014/main" id="{28820AF3-0A47-43F3-B16E-84C258C72176}"/>
              </a:ext>
            </a:extLst>
          </p:cNvPr>
          <p:cNvSpPr>
            <a:spLocks noEditPoints="1"/>
          </p:cNvSpPr>
          <p:nvPr/>
        </p:nvSpPr>
        <p:spPr bwMode="auto">
          <a:xfrm>
            <a:off x="11179481" y="644447"/>
            <a:ext cx="376051" cy="321811"/>
          </a:xfrm>
          <a:custGeom>
            <a:avLst/>
            <a:gdLst>
              <a:gd name="T0" fmla="*/ 73 w 158"/>
              <a:gd name="T1" fmla="*/ 118 h 134"/>
              <a:gd name="T2" fmla="*/ 67 w 158"/>
              <a:gd name="T3" fmla="*/ 124 h 134"/>
              <a:gd name="T4" fmla="*/ 31 w 158"/>
              <a:gd name="T5" fmla="*/ 91 h 134"/>
              <a:gd name="T6" fmla="*/ 2 w 158"/>
              <a:gd name="T7" fmla="*/ 89 h 134"/>
              <a:gd name="T8" fmla="*/ 0 w 158"/>
              <a:gd name="T9" fmla="*/ 49 h 134"/>
              <a:gd name="T10" fmla="*/ 7 w 158"/>
              <a:gd name="T11" fmla="*/ 43 h 134"/>
              <a:gd name="T12" fmla="*/ 63 w 158"/>
              <a:gd name="T13" fmla="*/ 11 h 134"/>
              <a:gd name="T14" fmla="*/ 71 w 158"/>
              <a:gd name="T15" fmla="*/ 11 h 134"/>
              <a:gd name="T16" fmla="*/ 105 w 158"/>
              <a:gd name="T17" fmla="*/ 54 h 134"/>
              <a:gd name="T18" fmla="*/ 105 w 158"/>
              <a:gd name="T19" fmla="*/ 80 h 134"/>
              <a:gd name="T20" fmla="*/ 92 w 158"/>
              <a:gd name="T21" fmla="*/ 90 h 134"/>
              <a:gd name="T22" fmla="*/ 86 w 158"/>
              <a:gd name="T23" fmla="*/ 84 h 134"/>
              <a:gd name="T24" fmla="*/ 90 w 158"/>
              <a:gd name="T25" fmla="*/ 78 h 134"/>
              <a:gd name="T26" fmla="*/ 96 w 158"/>
              <a:gd name="T27" fmla="*/ 72 h 134"/>
              <a:gd name="T28" fmla="*/ 96 w 158"/>
              <a:gd name="T29" fmla="*/ 62 h 134"/>
              <a:gd name="T30" fmla="*/ 90 w 158"/>
              <a:gd name="T31" fmla="*/ 56 h 134"/>
              <a:gd name="T32" fmla="*/ 86 w 158"/>
              <a:gd name="T33" fmla="*/ 50 h 134"/>
              <a:gd name="T34" fmla="*/ 92 w 158"/>
              <a:gd name="T35" fmla="*/ 44 h 134"/>
              <a:gd name="T36" fmla="*/ 105 w 158"/>
              <a:gd name="T37" fmla="*/ 54 h 134"/>
              <a:gd name="T38" fmla="*/ 134 w 158"/>
              <a:gd name="T39" fmla="*/ 67 h 134"/>
              <a:gd name="T40" fmla="*/ 104 w 158"/>
              <a:gd name="T41" fmla="*/ 112 h 134"/>
              <a:gd name="T42" fmla="*/ 98 w 158"/>
              <a:gd name="T43" fmla="*/ 110 h 134"/>
              <a:gd name="T44" fmla="*/ 99 w 158"/>
              <a:gd name="T45" fmla="*/ 100 h 134"/>
              <a:gd name="T46" fmla="*/ 118 w 158"/>
              <a:gd name="T47" fmla="*/ 83 h 134"/>
              <a:gd name="T48" fmla="*/ 118 w 158"/>
              <a:gd name="T49" fmla="*/ 51 h 134"/>
              <a:gd name="T50" fmla="*/ 99 w 158"/>
              <a:gd name="T51" fmla="*/ 34 h 134"/>
              <a:gd name="T52" fmla="*/ 98 w 158"/>
              <a:gd name="T53" fmla="*/ 24 h 134"/>
              <a:gd name="T54" fmla="*/ 104 w 158"/>
              <a:gd name="T55" fmla="*/ 22 h 134"/>
              <a:gd name="T56" fmla="*/ 146 w 158"/>
              <a:gd name="T57" fmla="*/ 27 h 134"/>
              <a:gd name="T58" fmla="*/ 146 w 158"/>
              <a:gd name="T59" fmla="*/ 107 h 134"/>
              <a:gd name="T60" fmla="*/ 111 w 158"/>
              <a:gd name="T61" fmla="*/ 134 h 134"/>
              <a:gd name="T62" fmla="*/ 105 w 158"/>
              <a:gd name="T63" fmla="*/ 128 h 134"/>
              <a:gd name="T64" fmla="*/ 111 w 158"/>
              <a:gd name="T65" fmla="*/ 122 h 134"/>
              <a:gd name="T66" fmla="*/ 121 w 158"/>
              <a:gd name="T67" fmla="*/ 116 h 134"/>
              <a:gd name="T68" fmla="*/ 146 w 158"/>
              <a:gd name="T69" fmla="*/ 67 h 134"/>
              <a:gd name="T70" fmla="*/ 121 w 158"/>
              <a:gd name="T71" fmla="*/ 18 h 134"/>
              <a:gd name="T72" fmla="*/ 111 w 158"/>
              <a:gd name="T73" fmla="*/ 12 h 134"/>
              <a:gd name="T74" fmla="*/ 105 w 158"/>
              <a:gd name="T75" fmla="*/ 6 h 134"/>
              <a:gd name="T76" fmla="*/ 111 w 158"/>
              <a:gd name="T77" fmla="*/ 0 h 134"/>
              <a:gd name="T78" fmla="*/ 146 w 158"/>
              <a:gd name="T79" fmla="*/ 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8" h="134">
                <a:moveTo>
                  <a:pt x="73" y="16"/>
                </a:moveTo>
                <a:cubicBezTo>
                  <a:pt x="73" y="118"/>
                  <a:pt x="73" y="118"/>
                  <a:pt x="73" y="118"/>
                </a:cubicBezTo>
                <a:cubicBezTo>
                  <a:pt x="73" y="120"/>
                  <a:pt x="73" y="121"/>
                  <a:pt x="71" y="123"/>
                </a:cubicBezTo>
                <a:cubicBezTo>
                  <a:pt x="70" y="124"/>
                  <a:pt x="69" y="124"/>
                  <a:pt x="67" y="124"/>
                </a:cubicBezTo>
                <a:cubicBezTo>
                  <a:pt x="65" y="124"/>
                  <a:pt x="64" y="124"/>
                  <a:pt x="63" y="123"/>
                </a:cubicBezTo>
                <a:cubicBezTo>
                  <a:pt x="31" y="91"/>
                  <a:pt x="31" y="91"/>
                  <a:pt x="31" y="91"/>
                </a:cubicBezTo>
                <a:cubicBezTo>
                  <a:pt x="7" y="91"/>
                  <a:pt x="7" y="91"/>
                  <a:pt x="7" y="91"/>
                </a:cubicBezTo>
                <a:cubicBezTo>
                  <a:pt x="5" y="91"/>
                  <a:pt x="3" y="91"/>
                  <a:pt x="2" y="89"/>
                </a:cubicBezTo>
                <a:cubicBezTo>
                  <a:pt x="1" y="88"/>
                  <a:pt x="0" y="87"/>
                  <a:pt x="0" y="85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7"/>
                  <a:pt x="1" y="46"/>
                  <a:pt x="2" y="45"/>
                </a:cubicBezTo>
                <a:cubicBezTo>
                  <a:pt x="3" y="43"/>
                  <a:pt x="5" y="43"/>
                  <a:pt x="7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63" y="11"/>
                  <a:pt x="63" y="11"/>
                  <a:pt x="63" y="11"/>
                </a:cubicBezTo>
                <a:cubicBezTo>
                  <a:pt x="64" y="10"/>
                  <a:pt x="65" y="9"/>
                  <a:pt x="67" y="9"/>
                </a:cubicBezTo>
                <a:cubicBezTo>
                  <a:pt x="69" y="9"/>
                  <a:pt x="70" y="10"/>
                  <a:pt x="71" y="11"/>
                </a:cubicBezTo>
                <a:cubicBezTo>
                  <a:pt x="73" y="12"/>
                  <a:pt x="73" y="14"/>
                  <a:pt x="73" y="16"/>
                </a:cubicBezTo>
                <a:close/>
                <a:moveTo>
                  <a:pt x="105" y="54"/>
                </a:moveTo>
                <a:cubicBezTo>
                  <a:pt x="108" y="58"/>
                  <a:pt x="109" y="62"/>
                  <a:pt x="109" y="67"/>
                </a:cubicBezTo>
                <a:cubicBezTo>
                  <a:pt x="109" y="72"/>
                  <a:pt x="108" y="76"/>
                  <a:pt x="105" y="80"/>
                </a:cubicBezTo>
                <a:cubicBezTo>
                  <a:pt x="103" y="84"/>
                  <a:pt x="99" y="87"/>
                  <a:pt x="95" y="89"/>
                </a:cubicBezTo>
                <a:cubicBezTo>
                  <a:pt x="94" y="89"/>
                  <a:pt x="93" y="90"/>
                  <a:pt x="92" y="90"/>
                </a:cubicBezTo>
                <a:cubicBezTo>
                  <a:pt x="91" y="90"/>
                  <a:pt x="89" y="89"/>
                  <a:pt x="88" y="88"/>
                </a:cubicBezTo>
                <a:cubicBezTo>
                  <a:pt x="87" y="87"/>
                  <a:pt x="86" y="85"/>
                  <a:pt x="86" y="84"/>
                </a:cubicBezTo>
                <a:cubicBezTo>
                  <a:pt x="86" y="82"/>
                  <a:pt x="87" y="81"/>
                  <a:pt x="87" y="80"/>
                </a:cubicBezTo>
                <a:cubicBezTo>
                  <a:pt x="88" y="79"/>
                  <a:pt x="89" y="79"/>
                  <a:pt x="90" y="78"/>
                </a:cubicBezTo>
                <a:cubicBezTo>
                  <a:pt x="91" y="77"/>
                  <a:pt x="92" y="77"/>
                  <a:pt x="93" y="76"/>
                </a:cubicBezTo>
                <a:cubicBezTo>
                  <a:pt x="94" y="75"/>
                  <a:pt x="95" y="74"/>
                  <a:pt x="96" y="72"/>
                </a:cubicBezTo>
                <a:cubicBezTo>
                  <a:pt x="97" y="71"/>
                  <a:pt x="97" y="69"/>
                  <a:pt x="97" y="67"/>
                </a:cubicBezTo>
                <a:cubicBezTo>
                  <a:pt x="97" y="65"/>
                  <a:pt x="97" y="63"/>
                  <a:pt x="96" y="62"/>
                </a:cubicBezTo>
                <a:cubicBezTo>
                  <a:pt x="95" y="60"/>
                  <a:pt x="94" y="59"/>
                  <a:pt x="93" y="58"/>
                </a:cubicBezTo>
                <a:cubicBezTo>
                  <a:pt x="92" y="57"/>
                  <a:pt x="91" y="57"/>
                  <a:pt x="90" y="56"/>
                </a:cubicBezTo>
                <a:cubicBezTo>
                  <a:pt x="89" y="55"/>
                  <a:pt x="88" y="55"/>
                  <a:pt x="87" y="54"/>
                </a:cubicBezTo>
                <a:cubicBezTo>
                  <a:pt x="87" y="53"/>
                  <a:pt x="86" y="52"/>
                  <a:pt x="86" y="50"/>
                </a:cubicBezTo>
                <a:cubicBezTo>
                  <a:pt x="86" y="49"/>
                  <a:pt x="87" y="47"/>
                  <a:pt x="88" y="46"/>
                </a:cubicBezTo>
                <a:cubicBezTo>
                  <a:pt x="89" y="45"/>
                  <a:pt x="91" y="44"/>
                  <a:pt x="92" y="44"/>
                </a:cubicBezTo>
                <a:cubicBezTo>
                  <a:pt x="93" y="44"/>
                  <a:pt x="94" y="44"/>
                  <a:pt x="95" y="45"/>
                </a:cubicBezTo>
                <a:cubicBezTo>
                  <a:pt x="99" y="46"/>
                  <a:pt x="103" y="49"/>
                  <a:pt x="105" y="54"/>
                </a:cubicBezTo>
                <a:close/>
                <a:moveTo>
                  <a:pt x="126" y="40"/>
                </a:moveTo>
                <a:cubicBezTo>
                  <a:pt x="131" y="48"/>
                  <a:pt x="134" y="57"/>
                  <a:pt x="134" y="67"/>
                </a:cubicBezTo>
                <a:cubicBezTo>
                  <a:pt x="134" y="77"/>
                  <a:pt x="131" y="86"/>
                  <a:pt x="126" y="94"/>
                </a:cubicBezTo>
                <a:cubicBezTo>
                  <a:pt x="120" y="102"/>
                  <a:pt x="113" y="108"/>
                  <a:pt x="104" y="112"/>
                </a:cubicBezTo>
                <a:cubicBezTo>
                  <a:pt x="103" y="112"/>
                  <a:pt x="103" y="112"/>
                  <a:pt x="102" y="112"/>
                </a:cubicBezTo>
                <a:cubicBezTo>
                  <a:pt x="100" y="112"/>
                  <a:pt x="99" y="111"/>
                  <a:pt x="98" y="110"/>
                </a:cubicBezTo>
                <a:cubicBezTo>
                  <a:pt x="96" y="109"/>
                  <a:pt x="96" y="108"/>
                  <a:pt x="96" y="106"/>
                </a:cubicBezTo>
                <a:cubicBezTo>
                  <a:pt x="96" y="103"/>
                  <a:pt x="97" y="102"/>
                  <a:pt x="99" y="100"/>
                </a:cubicBezTo>
                <a:cubicBezTo>
                  <a:pt x="103" y="99"/>
                  <a:pt x="105" y="97"/>
                  <a:pt x="107" y="96"/>
                </a:cubicBezTo>
                <a:cubicBezTo>
                  <a:pt x="111" y="93"/>
                  <a:pt x="115" y="89"/>
                  <a:pt x="118" y="83"/>
                </a:cubicBezTo>
                <a:cubicBezTo>
                  <a:pt x="120" y="78"/>
                  <a:pt x="122" y="73"/>
                  <a:pt x="122" y="67"/>
                </a:cubicBezTo>
                <a:cubicBezTo>
                  <a:pt x="122" y="61"/>
                  <a:pt x="120" y="56"/>
                  <a:pt x="118" y="51"/>
                </a:cubicBezTo>
                <a:cubicBezTo>
                  <a:pt x="115" y="45"/>
                  <a:pt x="111" y="41"/>
                  <a:pt x="107" y="38"/>
                </a:cubicBezTo>
                <a:cubicBezTo>
                  <a:pt x="105" y="37"/>
                  <a:pt x="103" y="35"/>
                  <a:pt x="99" y="34"/>
                </a:cubicBezTo>
                <a:cubicBezTo>
                  <a:pt x="97" y="32"/>
                  <a:pt x="96" y="30"/>
                  <a:pt x="96" y="28"/>
                </a:cubicBezTo>
                <a:cubicBezTo>
                  <a:pt x="96" y="26"/>
                  <a:pt x="96" y="25"/>
                  <a:pt x="98" y="24"/>
                </a:cubicBezTo>
                <a:cubicBezTo>
                  <a:pt x="99" y="23"/>
                  <a:pt x="100" y="22"/>
                  <a:pt x="102" y="22"/>
                </a:cubicBezTo>
                <a:cubicBezTo>
                  <a:pt x="103" y="22"/>
                  <a:pt x="103" y="22"/>
                  <a:pt x="104" y="22"/>
                </a:cubicBezTo>
                <a:cubicBezTo>
                  <a:pt x="113" y="26"/>
                  <a:pt x="120" y="32"/>
                  <a:pt x="126" y="40"/>
                </a:cubicBezTo>
                <a:close/>
                <a:moveTo>
                  <a:pt x="146" y="27"/>
                </a:moveTo>
                <a:cubicBezTo>
                  <a:pt x="154" y="39"/>
                  <a:pt x="158" y="52"/>
                  <a:pt x="158" y="67"/>
                </a:cubicBezTo>
                <a:cubicBezTo>
                  <a:pt x="158" y="81"/>
                  <a:pt x="154" y="95"/>
                  <a:pt x="146" y="107"/>
                </a:cubicBezTo>
                <a:cubicBezTo>
                  <a:pt x="138" y="119"/>
                  <a:pt x="127" y="128"/>
                  <a:pt x="114" y="134"/>
                </a:cubicBezTo>
                <a:cubicBezTo>
                  <a:pt x="113" y="134"/>
                  <a:pt x="112" y="134"/>
                  <a:pt x="111" y="134"/>
                </a:cubicBezTo>
                <a:cubicBezTo>
                  <a:pt x="110" y="134"/>
                  <a:pt x="108" y="134"/>
                  <a:pt x="107" y="132"/>
                </a:cubicBezTo>
                <a:cubicBezTo>
                  <a:pt x="106" y="131"/>
                  <a:pt x="105" y="130"/>
                  <a:pt x="105" y="128"/>
                </a:cubicBezTo>
                <a:cubicBezTo>
                  <a:pt x="105" y="126"/>
                  <a:pt x="107" y="124"/>
                  <a:pt x="109" y="123"/>
                </a:cubicBezTo>
                <a:cubicBezTo>
                  <a:pt x="109" y="122"/>
                  <a:pt x="110" y="122"/>
                  <a:pt x="111" y="122"/>
                </a:cubicBezTo>
                <a:cubicBezTo>
                  <a:pt x="112" y="121"/>
                  <a:pt x="113" y="121"/>
                  <a:pt x="113" y="121"/>
                </a:cubicBezTo>
                <a:cubicBezTo>
                  <a:pt x="116" y="119"/>
                  <a:pt x="119" y="117"/>
                  <a:pt x="121" y="116"/>
                </a:cubicBezTo>
                <a:cubicBezTo>
                  <a:pt x="129" y="110"/>
                  <a:pt x="135" y="103"/>
                  <a:pt x="139" y="94"/>
                </a:cubicBezTo>
                <a:cubicBezTo>
                  <a:pt x="144" y="86"/>
                  <a:pt x="146" y="77"/>
                  <a:pt x="146" y="67"/>
                </a:cubicBezTo>
                <a:cubicBezTo>
                  <a:pt x="146" y="57"/>
                  <a:pt x="144" y="48"/>
                  <a:pt x="139" y="40"/>
                </a:cubicBezTo>
                <a:cubicBezTo>
                  <a:pt x="135" y="31"/>
                  <a:pt x="129" y="24"/>
                  <a:pt x="121" y="18"/>
                </a:cubicBezTo>
                <a:cubicBezTo>
                  <a:pt x="119" y="17"/>
                  <a:pt x="116" y="15"/>
                  <a:pt x="113" y="13"/>
                </a:cubicBezTo>
                <a:cubicBezTo>
                  <a:pt x="113" y="13"/>
                  <a:pt x="112" y="13"/>
                  <a:pt x="111" y="12"/>
                </a:cubicBezTo>
                <a:cubicBezTo>
                  <a:pt x="110" y="12"/>
                  <a:pt x="109" y="12"/>
                  <a:pt x="109" y="11"/>
                </a:cubicBezTo>
                <a:cubicBezTo>
                  <a:pt x="107" y="10"/>
                  <a:pt x="105" y="8"/>
                  <a:pt x="105" y="6"/>
                </a:cubicBezTo>
                <a:cubicBezTo>
                  <a:pt x="105" y="4"/>
                  <a:pt x="106" y="3"/>
                  <a:pt x="107" y="2"/>
                </a:cubicBezTo>
                <a:cubicBezTo>
                  <a:pt x="108" y="0"/>
                  <a:pt x="110" y="0"/>
                  <a:pt x="111" y="0"/>
                </a:cubicBezTo>
                <a:cubicBezTo>
                  <a:pt x="112" y="0"/>
                  <a:pt x="113" y="0"/>
                  <a:pt x="114" y="0"/>
                </a:cubicBezTo>
                <a:cubicBezTo>
                  <a:pt x="127" y="6"/>
                  <a:pt x="138" y="15"/>
                  <a:pt x="146" y="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61" name="Freeform 66">
            <a:extLst>
              <a:ext uri="{FF2B5EF4-FFF2-40B4-BE49-F238E27FC236}">
                <a16:creationId xmlns:a16="http://schemas.microsoft.com/office/drawing/2014/main" id="{A6A99322-F3F4-4181-8E1B-2A15DD71BD0C}"/>
              </a:ext>
            </a:extLst>
          </p:cNvPr>
          <p:cNvSpPr>
            <a:spLocks noEditPoints="1"/>
          </p:cNvSpPr>
          <p:nvPr/>
        </p:nvSpPr>
        <p:spPr bwMode="auto">
          <a:xfrm>
            <a:off x="4905948" y="1349540"/>
            <a:ext cx="235032" cy="350740"/>
          </a:xfrm>
          <a:custGeom>
            <a:avLst/>
            <a:gdLst>
              <a:gd name="T0" fmla="*/ 97 w 97"/>
              <a:gd name="T1" fmla="*/ 49 h 146"/>
              <a:gd name="T2" fmla="*/ 94 w 97"/>
              <a:gd name="T3" fmla="*/ 66 h 146"/>
              <a:gd name="T4" fmla="*/ 59 w 97"/>
              <a:gd name="T5" fmla="*/ 139 h 146"/>
              <a:gd name="T6" fmla="*/ 55 w 97"/>
              <a:gd name="T7" fmla="*/ 144 h 146"/>
              <a:gd name="T8" fmla="*/ 48 w 97"/>
              <a:gd name="T9" fmla="*/ 146 h 146"/>
              <a:gd name="T10" fmla="*/ 42 w 97"/>
              <a:gd name="T11" fmla="*/ 144 h 146"/>
              <a:gd name="T12" fmla="*/ 38 w 97"/>
              <a:gd name="T13" fmla="*/ 139 h 146"/>
              <a:gd name="T14" fmla="*/ 3 w 97"/>
              <a:gd name="T15" fmla="*/ 66 h 146"/>
              <a:gd name="T16" fmla="*/ 0 w 97"/>
              <a:gd name="T17" fmla="*/ 49 h 146"/>
              <a:gd name="T18" fmla="*/ 14 w 97"/>
              <a:gd name="T19" fmla="*/ 15 h 146"/>
              <a:gd name="T20" fmla="*/ 48 w 97"/>
              <a:gd name="T21" fmla="*/ 0 h 146"/>
              <a:gd name="T22" fmla="*/ 83 w 97"/>
              <a:gd name="T23" fmla="*/ 15 h 146"/>
              <a:gd name="T24" fmla="*/ 97 w 97"/>
              <a:gd name="T25" fmla="*/ 49 h 146"/>
              <a:gd name="T26" fmla="*/ 66 w 97"/>
              <a:gd name="T27" fmla="*/ 66 h 146"/>
              <a:gd name="T28" fmla="*/ 73 w 97"/>
              <a:gd name="T29" fmla="*/ 49 h 146"/>
              <a:gd name="T30" fmla="*/ 66 w 97"/>
              <a:gd name="T31" fmla="*/ 32 h 146"/>
              <a:gd name="T32" fmla="*/ 48 w 97"/>
              <a:gd name="T33" fmla="*/ 25 h 146"/>
              <a:gd name="T34" fmla="*/ 31 w 97"/>
              <a:gd name="T35" fmla="*/ 32 h 146"/>
              <a:gd name="T36" fmla="*/ 24 w 97"/>
              <a:gd name="T37" fmla="*/ 49 h 146"/>
              <a:gd name="T38" fmla="*/ 31 w 97"/>
              <a:gd name="T39" fmla="*/ 66 h 146"/>
              <a:gd name="T40" fmla="*/ 48 w 97"/>
              <a:gd name="T41" fmla="*/ 73 h 146"/>
              <a:gd name="T42" fmla="*/ 66 w 97"/>
              <a:gd name="T43" fmla="*/ 6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7" h="146">
                <a:moveTo>
                  <a:pt x="97" y="49"/>
                </a:moveTo>
                <a:cubicBezTo>
                  <a:pt x="97" y="56"/>
                  <a:pt x="96" y="61"/>
                  <a:pt x="94" y="66"/>
                </a:cubicBezTo>
                <a:cubicBezTo>
                  <a:pt x="59" y="139"/>
                  <a:pt x="59" y="139"/>
                  <a:pt x="59" y="139"/>
                </a:cubicBezTo>
                <a:cubicBezTo>
                  <a:pt x="58" y="141"/>
                  <a:pt x="57" y="143"/>
                  <a:pt x="55" y="144"/>
                </a:cubicBezTo>
                <a:cubicBezTo>
                  <a:pt x="53" y="145"/>
                  <a:pt x="51" y="146"/>
                  <a:pt x="48" y="146"/>
                </a:cubicBezTo>
                <a:cubicBezTo>
                  <a:pt x="46" y="146"/>
                  <a:pt x="44" y="145"/>
                  <a:pt x="42" y="144"/>
                </a:cubicBezTo>
                <a:cubicBezTo>
                  <a:pt x="40" y="143"/>
                  <a:pt x="39" y="141"/>
                  <a:pt x="38" y="139"/>
                </a:cubicBezTo>
                <a:cubicBezTo>
                  <a:pt x="3" y="66"/>
                  <a:pt x="3" y="66"/>
                  <a:pt x="3" y="66"/>
                </a:cubicBezTo>
                <a:cubicBezTo>
                  <a:pt x="1" y="61"/>
                  <a:pt x="0" y="56"/>
                  <a:pt x="0" y="49"/>
                </a:cubicBezTo>
                <a:cubicBezTo>
                  <a:pt x="0" y="35"/>
                  <a:pt x="5" y="24"/>
                  <a:pt x="14" y="15"/>
                </a:cubicBezTo>
                <a:cubicBezTo>
                  <a:pt x="24" y="5"/>
                  <a:pt x="35" y="0"/>
                  <a:pt x="48" y="0"/>
                </a:cubicBezTo>
                <a:cubicBezTo>
                  <a:pt x="62" y="0"/>
                  <a:pt x="73" y="5"/>
                  <a:pt x="83" y="15"/>
                </a:cubicBezTo>
                <a:cubicBezTo>
                  <a:pt x="92" y="24"/>
                  <a:pt x="97" y="35"/>
                  <a:pt x="97" y="49"/>
                </a:cubicBezTo>
                <a:close/>
                <a:moveTo>
                  <a:pt x="66" y="66"/>
                </a:moveTo>
                <a:cubicBezTo>
                  <a:pt x="70" y="61"/>
                  <a:pt x="73" y="55"/>
                  <a:pt x="73" y="49"/>
                </a:cubicBezTo>
                <a:cubicBezTo>
                  <a:pt x="73" y="42"/>
                  <a:pt x="70" y="36"/>
                  <a:pt x="66" y="32"/>
                </a:cubicBezTo>
                <a:cubicBezTo>
                  <a:pt x="61" y="27"/>
                  <a:pt x="55" y="25"/>
                  <a:pt x="48" y="25"/>
                </a:cubicBezTo>
                <a:cubicBezTo>
                  <a:pt x="42" y="25"/>
                  <a:pt x="36" y="27"/>
                  <a:pt x="31" y="32"/>
                </a:cubicBezTo>
                <a:cubicBezTo>
                  <a:pt x="27" y="36"/>
                  <a:pt x="24" y="42"/>
                  <a:pt x="24" y="49"/>
                </a:cubicBezTo>
                <a:cubicBezTo>
                  <a:pt x="24" y="55"/>
                  <a:pt x="27" y="61"/>
                  <a:pt x="31" y="66"/>
                </a:cubicBezTo>
                <a:cubicBezTo>
                  <a:pt x="36" y="71"/>
                  <a:pt x="42" y="73"/>
                  <a:pt x="48" y="73"/>
                </a:cubicBezTo>
                <a:cubicBezTo>
                  <a:pt x="55" y="73"/>
                  <a:pt x="61" y="71"/>
                  <a:pt x="66" y="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62" name="Freeform 67">
            <a:extLst>
              <a:ext uri="{FF2B5EF4-FFF2-40B4-BE49-F238E27FC236}">
                <a16:creationId xmlns:a16="http://schemas.microsoft.com/office/drawing/2014/main" id="{E7981C5D-69F8-4B7A-BED3-CDEF6FC3BFE5}"/>
              </a:ext>
            </a:extLst>
          </p:cNvPr>
          <p:cNvSpPr>
            <a:spLocks noEditPoints="1"/>
          </p:cNvSpPr>
          <p:nvPr/>
        </p:nvSpPr>
        <p:spPr bwMode="auto">
          <a:xfrm>
            <a:off x="5242223" y="1349540"/>
            <a:ext cx="347122" cy="350740"/>
          </a:xfrm>
          <a:custGeom>
            <a:avLst/>
            <a:gdLst>
              <a:gd name="T0" fmla="*/ 136 w 145"/>
              <a:gd name="T1" fmla="*/ 37 h 146"/>
              <a:gd name="T2" fmla="*/ 145 w 145"/>
              <a:gd name="T3" fmla="*/ 73 h 146"/>
              <a:gd name="T4" fmla="*/ 136 w 145"/>
              <a:gd name="T5" fmla="*/ 109 h 146"/>
              <a:gd name="T6" fmla="*/ 109 w 145"/>
              <a:gd name="T7" fmla="*/ 136 h 146"/>
              <a:gd name="T8" fmla="*/ 73 w 145"/>
              <a:gd name="T9" fmla="*/ 146 h 146"/>
              <a:gd name="T10" fmla="*/ 36 w 145"/>
              <a:gd name="T11" fmla="*/ 136 h 146"/>
              <a:gd name="T12" fmla="*/ 10 w 145"/>
              <a:gd name="T13" fmla="*/ 109 h 146"/>
              <a:gd name="T14" fmla="*/ 0 w 145"/>
              <a:gd name="T15" fmla="*/ 73 h 146"/>
              <a:gd name="T16" fmla="*/ 10 w 145"/>
              <a:gd name="T17" fmla="*/ 37 h 146"/>
              <a:gd name="T18" fmla="*/ 36 w 145"/>
              <a:gd name="T19" fmla="*/ 10 h 146"/>
              <a:gd name="T20" fmla="*/ 73 w 145"/>
              <a:gd name="T21" fmla="*/ 0 h 146"/>
              <a:gd name="T22" fmla="*/ 109 w 145"/>
              <a:gd name="T23" fmla="*/ 10 h 146"/>
              <a:gd name="T24" fmla="*/ 136 w 145"/>
              <a:gd name="T25" fmla="*/ 37 h 146"/>
              <a:gd name="T26" fmla="*/ 73 w 145"/>
              <a:gd name="T27" fmla="*/ 124 h 146"/>
              <a:gd name="T28" fmla="*/ 73 w 145"/>
              <a:gd name="T29" fmla="*/ 22 h 146"/>
              <a:gd name="T30" fmla="*/ 47 w 145"/>
              <a:gd name="T31" fmla="*/ 28 h 146"/>
              <a:gd name="T32" fmla="*/ 28 w 145"/>
              <a:gd name="T33" fmla="*/ 47 h 146"/>
              <a:gd name="T34" fmla="*/ 21 w 145"/>
              <a:gd name="T35" fmla="*/ 73 h 146"/>
              <a:gd name="T36" fmla="*/ 28 w 145"/>
              <a:gd name="T37" fmla="*/ 99 h 146"/>
              <a:gd name="T38" fmla="*/ 47 w 145"/>
              <a:gd name="T39" fmla="*/ 117 h 146"/>
              <a:gd name="T40" fmla="*/ 73 w 145"/>
              <a:gd name="T41" fmla="*/ 12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5" h="146">
                <a:moveTo>
                  <a:pt x="136" y="37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6" y="109"/>
                </a:cubicBezTo>
                <a:cubicBezTo>
                  <a:pt x="129" y="121"/>
                  <a:pt x="120" y="129"/>
                  <a:pt x="109" y="136"/>
                </a:cubicBezTo>
                <a:cubicBezTo>
                  <a:pt x="98" y="142"/>
                  <a:pt x="86" y="146"/>
                  <a:pt x="73" y="146"/>
                </a:cubicBezTo>
                <a:cubicBezTo>
                  <a:pt x="60" y="146"/>
                  <a:pt x="47" y="142"/>
                  <a:pt x="36" y="136"/>
                </a:cubicBezTo>
                <a:cubicBezTo>
                  <a:pt x="25" y="129"/>
                  <a:pt x="16" y="121"/>
                  <a:pt x="10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10" y="37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60" y="0"/>
                  <a:pt x="73" y="0"/>
                </a:cubicBezTo>
                <a:cubicBezTo>
                  <a:pt x="86" y="0"/>
                  <a:pt x="98" y="4"/>
                  <a:pt x="109" y="10"/>
                </a:cubicBezTo>
                <a:cubicBezTo>
                  <a:pt x="120" y="17"/>
                  <a:pt x="129" y="25"/>
                  <a:pt x="136" y="37"/>
                </a:cubicBezTo>
                <a:close/>
                <a:moveTo>
                  <a:pt x="73" y="124"/>
                </a:moveTo>
                <a:cubicBezTo>
                  <a:pt x="73" y="22"/>
                  <a:pt x="73" y="22"/>
                  <a:pt x="73" y="22"/>
                </a:cubicBezTo>
                <a:cubicBezTo>
                  <a:pt x="63" y="22"/>
                  <a:pt x="55" y="24"/>
                  <a:pt x="47" y="28"/>
                </a:cubicBezTo>
                <a:cubicBezTo>
                  <a:pt x="39" y="33"/>
                  <a:pt x="33" y="39"/>
                  <a:pt x="28" y="47"/>
                </a:cubicBezTo>
                <a:cubicBezTo>
                  <a:pt x="24" y="55"/>
                  <a:pt x="21" y="64"/>
                  <a:pt x="21" y="73"/>
                </a:cubicBezTo>
                <a:cubicBezTo>
                  <a:pt x="21" y="82"/>
                  <a:pt x="24" y="91"/>
                  <a:pt x="28" y="99"/>
                </a:cubicBezTo>
                <a:cubicBezTo>
                  <a:pt x="33" y="107"/>
                  <a:pt x="39" y="113"/>
                  <a:pt x="47" y="117"/>
                </a:cubicBezTo>
                <a:cubicBezTo>
                  <a:pt x="55" y="122"/>
                  <a:pt x="63" y="124"/>
                  <a:pt x="73" y="1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63" name="Freeform 68">
            <a:extLst>
              <a:ext uri="{FF2B5EF4-FFF2-40B4-BE49-F238E27FC236}">
                <a16:creationId xmlns:a16="http://schemas.microsoft.com/office/drawing/2014/main" id="{47333AB3-28D0-41AB-A2BC-4139CAF33B9A}"/>
              </a:ext>
            </a:extLst>
          </p:cNvPr>
          <p:cNvSpPr>
            <a:spLocks noEditPoints="1"/>
          </p:cNvSpPr>
          <p:nvPr/>
        </p:nvSpPr>
        <p:spPr bwMode="auto">
          <a:xfrm>
            <a:off x="5697824" y="1335077"/>
            <a:ext cx="231417" cy="332658"/>
          </a:xfrm>
          <a:custGeom>
            <a:avLst/>
            <a:gdLst>
              <a:gd name="T0" fmla="*/ 97 w 97"/>
              <a:gd name="T1" fmla="*/ 91 h 139"/>
              <a:gd name="T2" fmla="*/ 82 w 97"/>
              <a:gd name="T3" fmla="*/ 125 h 139"/>
              <a:gd name="T4" fmla="*/ 48 w 97"/>
              <a:gd name="T5" fmla="*/ 139 h 139"/>
              <a:gd name="T6" fmla="*/ 14 w 97"/>
              <a:gd name="T7" fmla="*/ 125 h 139"/>
              <a:gd name="T8" fmla="*/ 0 w 97"/>
              <a:gd name="T9" fmla="*/ 91 h 139"/>
              <a:gd name="T10" fmla="*/ 7 w 97"/>
              <a:gd name="T11" fmla="*/ 65 h 139"/>
              <a:gd name="T12" fmla="*/ 13 w 97"/>
              <a:gd name="T13" fmla="*/ 57 h 139"/>
              <a:gd name="T14" fmla="*/ 23 w 97"/>
              <a:gd name="T15" fmla="*/ 42 h 139"/>
              <a:gd name="T16" fmla="*/ 32 w 97"/>
              <a:gd name="T17" fmla="*/ 25 h 139"/>
              <a:gd name="T18" fmla="*/ 40 w 97"/>
              <a:gd name="T19" fmla="*/ 6 h 139"/>
              <a:gd name="T20" fmla="*/ 43 w 97"/>
              <a:gd name="T21" fmla="*/ 2 h 139"/>
              <a:gd name="T22" fmla="*/ 48 w 97"/>
              <a:gd name="T23" fmla="*/ 0 h 139"/>
              <a:gd name="T24" fmla="*/ 53 w 97"/>
              <a:gd name="T25" fmla="*/ 2 h 139"/>
              <a:gd name="T26" fmla="*/ 56 w 97"/>
              <a:gd name="T27" fmla="*/ 6 h 139"/>
              <a:gd name="T28" fmla="*/ 64 w 97"/>
              <a:gd name="T29" fmla="*/ 25 h 139"/>
              <a:gd name="T30" fmla="*/ 73 w 97"/>
              <a:gd name="T31" fmla="*/ 42 h 139"/>
              <a:gd name="T32" fmla="*/ 83 w 97"/>
              <a:gd name="T33" fmla="*/ 57 h 139"/>
              <a:gd name="T34" fmla="*/ 89 w 97"/>
              <a:gd name="T35" fmla="*/ 65 h 139"/>
              <a:gd name="T36" fmla="*/ 97 w 97"/>
              <a:gd name="T37" fmla="*/ 91 h 139"/>
              <a:gd name="T38" fmla="*/ 48 w 97"/>
              <a:gd name="T39" fmla="*/ 103 h 139"/>
              <a:gd name="T40" fmla="*/ 46 w 97"/>
              <a:gd name="T41" fmla="*/ 97 h 139"/>
              <a:gd name="T42" fmla="*/ 45 w 97"/>
              <a:gd name="T43" fmla="*/ 95 h 139"/>
              <a:gd name="T44" fmla="*/ 42 w 97"/>
              <a:gd name="T45" fmla="*/ 91 h 139"/>
              <a:gd name="T46" fmla="*/ 40 w 97"/>
              <a:gd name="T47" fmla="*/ 87 h 139"/>
              <a:gd name="T48" fmla="*/ 38 w 97"/>
              <a:gd name="T49" fmla="*/ 82 h 139"/>
              <a:gd name="T50" fmla="*/ 36 w 97"/>
              <a:gd name="T51" fmla="*/ 80 h 139"/>
              <a:gd name="T52" fmla="*/ 34 w 97"/>
              <a:gd name="T53" fmla="*/ 82 h 139"/>
              <a:gd name="T54" fmla="*/ 32 w 97"/>
              <a:gd name="T55" fmla="*/ 87 h 139"/>
              <a:gd name="T56" fmla="*/ 30 w 97"/>
              <a:gd name="T57" fmla="*/ 91 h 139"/>
              <a:gd name="T58" fmla="*/ 27 w 97"/>
              <a:gd name="T59" fmla="*/ 95 h 139"/>
              <a:gd name="T60" fmla="*/ 26 w 97"/>
              <a:gd name="T61" fmla="*/ 97 h 139"/>
              <a:gd name="T62" fmla="*/ 24 w 97"/>
              <a:gd name="T63" fmla="*/ 103 h 139"/>
              <a:gd name="T64" fmla="*/ 27 w 97"/>
              <a:gd name="T65" fmla="*/ 112 h 139"/>
              <a:gd name="T66" fmla="*/ 36 w 97"/>
              <a:gd name="T67" fmla="*/ 115 h 139"/>
              <a:gd name="T68" fmla="*/ 45 w 97"/>
              <a:gd name="T69" fmla="*/ 112 h 139"/>
              <a:gd name="T70" fmla="*/ 48 w 97"/>
              <a:gd name="T71" fmla="*/ 10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7" h="139">
                <a:moveTo>
                  <a:pt x="97" y="91"/>
                </a:moveTo>
                <a:cubicBezTo>
                  <a:pt x="97" y="104"/>
                  <a:pt x="92" y="116"/>
                  <a:pt x="82" y="125"/>
                </a:cubicBezTo>
                <a:cubicBezTo>
                  <a:pt x="73" y="135"/>
                  <a:pt x="61" y="139"/>
                  <a:pt x="48" y="139"/>
                </a:cubicBezTo>
                <a:cubicBezTo>
                  <a:pt x="35" y="139"/>
                  <a:pt x="23" y="135"/>
                  <a:pt x="14" y="125"/>
                </a:cubicBezTo>
                <a:cubicBezTo>
                  <a:pt x="4" y="116"/>
                  <a:pt x="0" y="104"/>
                  <a:pt x="0" y="91"/>
                </a:cubicBezTo>
                <a:cubicBezTo>
                  <a:pt x="0" y="82"/>
                  <a:pt x="2" y="73"/>
                  <a:pt x="7" y="65"/>
                </a:cubicBezTo>
                <a:cubicBezTo>
                  <a:pt x="8" y="64"/>
                  <a:pt x="10" y="62"/>
                  <a:pt x="13" y="57"/>
                </a:cubicBezTo>
                <a:cubicBezTo>
                  <a:pt x="17" y="51"/>
                  <a:pt x="20" y="47"/>
                  <a:pt x="23" y="42"/>
                </a:cubicBezTo>
                <a:cubicBezTo>
                  <a:pt x="26" y="38"/>
                  <a:pt x="29" y="32"/>
                  <a:pt x="32" y="25"/>
                </a:cubicBezTo>
                <a:cubicBezTo>
                  <a:pt x="36" y="19"/>
                  <a:pt x="38" y="12"/>
                  <a:pt x="40" y="6"/>
                </a:cubicBezTo>
                <a:cubicBezTo>
                  <a:pt x="41" y="4"/>
                  <a:pt x="42" y="3"/>
                  <a:pt x="43" y="2"/>
                </a:cubicBezTo>
                <a:cubicBezTo>
                  <a:pt x="45" y="1"/>
                  <a:pt x="46" y="0"/>
                  <a:pt x="48" y="0"/>
                </a:cubicBezTo>
                <a:cubicBezTo>
                  <a:pt x="50" y="0"/>
                  <a:pt x="51" y="1"/>
                  <a:pt x="53" y="2"/>
                </a:cubicBezTo>
                <a:cubicBezTo>
                  <a:pt x="55" y="3"/>
                  <a:pt x="56" y="4"/>
                  <a:pt x="56" y="6"/>
                </a:cubicBezTo>
                <a:cubicBezTo>
                  <a:pt x="58" y="12"/>
                  <a:pt x="61" y="19"/>
                  <a:pt x="64" y="25"/>
                </a:cubicBezTo>
                <a:cubicBezTo>
                  <a:pt x="67" y="32"/>
                  <a:pt x="71" y="38"/>
                  <a:pt x="73" y="42"/>
                </a:cubicBezTo>
                <a:cubicBezTo>
                  <a:pt x="76" y="47"/>
                  <a:pt x="79" y="51"/>
                  <a:pt x="83" y="57"/>
                </a:cubicBezTo>
                <a:cubicBezTo>
                  <a:pt x="87" y="62"/>
                  <a:pt x="88" y="64"/>
                  <a:pt x="89" y="65"/>
                </a:cubicBezTo>
                <a:cubicBezTo>
                  <a:pt x="94" y="73"/>
                  <a:pt x="97" y="82"/>
                  <a:pt x="97" y="91"/>
                </a:cubicBezTo>
                <a:close/>
                <a:moveTo>
                  <a:pt x="48" y="103"/>
                </a:moveTo>
                <a:cubicBezTo>
                  <a:pt x="48" y="101"/>
                  <a:pt x="47" y="99"/>
                  <a:pt x="46" y="97"/>
                </a:cubicBezTo>
                <a:cubicBezTo>
                  <a:pt x="46" y="97"/>
                  <a:pt x="46" y="96"/>
                  <a:pt x="45" y="95"/>
                </a:cubicBezTo>
                <a:cubicBezTo>
                  <a:pt x="44" y="93"/>
                  <a:pt x="43" y="92"/>
                  <a:pt x="42" y="91"/>
                </a:cubicBezTo>
                <a:cubicBezTo>
                  <a:pt x="42" y="90"/>
                  <a:pt x="41" y="88"/>
                  <a:pt x="40" y="87"/>
                </a:cubicBezTo>
                <a:cubicBezTo>
                  <a:pt x="39" y="85"/>
                  <a:pt x="38" y="83"/>
                  <a:pt x="38" y="82"/>
                </a:cubicBezTo>
                <a:cubicBezTo>
                  <a:pt x="38" y="81"/>
                  <a:pt x="37" y="80"/>
                  <a:pt x="36" y="80"/>
                </a:cubicBezTo>
                <a:cubicBezTo>
                  <a:pt x="35" y="80"/>
                  <a:pt x="34" y="81"/>
                  <a:pt x="34" y="82"/>
                </a:cubicBezTo>
                <a:cubicBezTo>
                  <a:pt x="34" y="83"/>
                  <a:pt x="33" y="85"/>
                  <a:pt x="32" y="87"/>
                </a:cubicBezTo>
                <a:cubicBezTo>
                  <a:pt x="31" y="88"/>
                  <a:pt x="30" y="90"/>
                  <a:pt x="30" y="91"/>
                </a:cubicBezTo>
                <a:cubicBezTo>
                  <a:pt x="29" y="92"/>
                  <a:pt x="28" y="93"/>
                  <a:pt x="27" y="95"/>
                </a:cubicBezTo>
                <a:cubicBezTo>
                  <a:pt x="26" y="96"/>
                  <a:pt x="26" y="97"/>
                  <a:pt x="26" y="97"/>
                </a:cubicBezTo>
                <a:cubicBezTo>
                  <a:pt x="25" y="99"/>
                  <a:pt x="24" y="101"/>
                  <a:pt x="24" y="103"/>
                </a:cubicBezTo>
                <a:cubicBezTo>
                  <a:pt x="24" y="107"/>
                  <a:pt x="25" y="109"/>
                  <a:pt x="27" y="112"/>
                </a:cubicBezTo>
                <a:cubicBezTo>
                  <a:pt x="30" y="114"/>
                  <a:pt x="33" y="115"/>
                  <a:pt x="36" y="115"/>
                </a:cubicBezTo>
                <a:cubicBezTo>
                  <a:pt x="39" y="115"/>
                  <a:pt x="42" y="114"/>
                  <a:pt x="45" y="112"/>
                </a:cubicBezTo>
                <a:cubicBezTo>
                  <a:pt x="47" y="109"/>
                  <a:pt x="48" y="107"/>
                  <a:pt x="48" y="10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64" name="Freeform 69">
            <a:extLst>
              <a:ext uri="{FF2B5EF4-FFF2-40B4-BE49-F238E27FC236}">
                <a16:creationId xmlns:a16="http://schemas.microsoft.com/office/drawing/2014/main" id="{233685B7-9A64-4C9A-B79E-F236FE48157C}"/>
              </a:ext>
            </a:extLst>
          </p:cNvPr>
          <p:cNvSpPr>
            <a:spLocks noEditPoints="1"/>
          </p:cNvSpPr>
          <p:nvPr/>
        </p:nvSpPr>
        <p:spPr bwMode="auto">
          <a:xfrm>
            <a:off x="6030484" y="1349540"/>
            <a:ext cx="408595" cy="318198"/>
          </a:xfrm>
          <a:custGeom>
            <a:avLst/>
            <a:gdLst>
              <a:gd name="T0" fmla="*/ 133 w 169"/>
              <a:gd name="T1" fmla="*/ 88 h 133"/>
              <a:gd name="T2" fmla="*/ 133 w 169"/>
              <a:gd name="T3" fmla="*/ 106 h 133"/>
              <a:gd name="T4" fmla="*/ 125 w 169"/>
              <a:gd name="T5" fmla="*/ 125 h 133"/>
              <a:gd name="T6" fmla="*/ 106 w 169"/>
              <a:gd name="T7" fmla="*/ 133 h 133"/>
              <a:gd name="T8" fmla="*/ 27 w 169"/>
              <a:gd name="T9" fmla="*/ 133 h 133"/>
              <a:gd name="T10" fmla="*/ 8 w 169"/>
              <a:gd name="T11" fmla="*/ 125 h 133"/>
              <a:gd name="T12" fmla="*/ 0 w 169"/>
              <a:gd name="T13" fmla="*/ 106 h 133"/>
              <a:gd name="T14" fmla="*/ 0 w 169"/>
              <a:gd name="T15" fmla="*/ 28 h 133"/>
              <a:gd name="T16" fmla="*/ 8 w 169"/>
              <a:gd name="T17" fmla="*/ 8 h 133"/>
              <a:gd name="T18" fmla="*/ 27 w 169"/>
              <a:gd name="T19" fmla="*/ 0 h 133"/>
              <a:gd name="T20" fmla="*/ 106 w 169"/>
              <a:gd name="T21" fmla="*/ 0 h 133"/>
              <a:gd name="T22" fmla="*/ 117 w 169"/>
              <a:gd name="T23" fmla="*/ 3 h 133"/>
              <a:gd name="T24" fmla="*/ 118 w 169"/>
              <a:gd name="T25" fmla="*/ 5 h 133"/>
              <a:gd name="T26" fmla="*/ 118 w 169"/>
              <a:gd name="T27" fmla="*/ 8 h 133"/>
              <a:gd name="T28" fmla="*/ 113 w 169"/>
              <a:gd name="T29" fmla="*/ 12 h 133"/>
              <a:gd name="T30" fmla="*/ 110 w 169"/>
              <a:gd name="T31" fmla="*/ 13 h 133"/>
              <a:gd name="T32" fmla="*/ 106 w 169"/>
              <a:gd name="T33" fmla="*/ 12 h 133"/>
              <a:gd name="T34" fmla="*/ 27 w 169"/>
              <a:gd name="T35" fmla="*/ 12 h 133"/>
              <a:gd name="T36" fmla="*/ 16 w 169"/>
              <a:gd name="T37" fmla="*/ 17 h 133"/>
              <a:gd name="T38" fmla="*/ 12 w 169"/>
              <a:gd name="T39" fmla="*/ 28 h 133"/>
              <a:gd name="T40" fmla="*/ 12 w 169"/>
              <a:gd name="T41" fmla="*/ 106 h 133"/>
              <a:gd name="T42" fmla="*/ 16 w 169"/>
              <a:gd name="T43" fmla="*/ 117 h 133"/>
              <a:gd name="T44" fmla="*/ 27 w 169"/>
              <a:gd name="T45" fmla="*/ 121 h 133"/>
              <a:gd name="T46" fmla="*/ 106 w 169"/>
              <a:gd name="T47" fmla="*/ 121 h 133"/>
              <a:gd name="T48" fmla="*/ 116 w 169"/>
              <a:gd name="T49" fmla="*/ 117 h 133"/>
              <a:gd name="T50" fmla="*/ 121 w 169"/>
              <a:gd name="T51" fmla="*/ 106 h 133"/>
              <a:gd name="T52" fmla="*/ 121 w 169"/>
              <a:gd name="T53" fmla="*/ 94 h 133"/>
              <a:gd name="T54" fmla="*/ 122 w 169"/>
              <a:gd name="T55" fmla="*/ 92 h 133"/>
              <a:gd name="T56" fmla="*/ 128 w 169"/>
              <a:gd name="T57" fmla="*/ 86 h 133"/>
              <a:gd name="T58" fmla="*/ 131 w 169"/>
              <a:gd name="T59" fmla="*/ 86 h 133"/>
              <a:gd name="T60" fmla="*/ 133 w 169"/>
              <a:gd name="T61" fmla="*/ 88 h 133"/>
              <a:gd name="T62" fmla="*/ 124 w 169"/>
              <a:gd name="T63" fmla="*/ 19 h 133"/>
              <a:gd name="T64" fmla="*/ 151 w 169"/>
              <a:gd name="T65" fmla="*/ 46 h 133"/>
              <a:gd name="T66" fmla="*/ 88 w 169"/>
              <a:gd name="T67" fmla="*/ 109 h 133"/>
              <a:gd name="T68" fmla="*/ 60 w 169"/>
              <a:gd name="T69" fmla="*/ 109 h 133"/>
              <a:gd name="T70" fmla="*/ 60 w 169"/>
              <a:gd name="T71" fmla="*/ 82 h 133"/>
              <a:gd name="T72" fmla="*/ 124 w 169"/>
              <a:gd name="T73" fmla="*/ 19 h 133"/>
              <a:gd name="T74" fmla="*/ 84 w 169"/>
              <a:gd name="T75" fmla="*/ 100 h 133"/>
              <a:gd name="T76" fmla="*/ 95 w 169"/>
              <a:gd name="T77" fmla="*/ 89 h 133"/>
              <a:gd name="T78" fmla="*/ 80 w 169"/>
              <a:gd name="T79" fmla="*/ 75 h 133"/>
              <a:gd name="T80" fmla="*/ 69 w 169"/>
              <a:gd name="T81" fmla="*/ 86 h 133"/>
              <a:gd name="T82" fmla="*/ 69 w 169"/>
              <a:gd name="T83" fmla="*/ 91 h 133"/>
              <a:gd name="T84" fmla="*/ 78 w 169"/>
              <a:gd name="T85" fmla="*/ 91 h 133"/>
              <a:gd name="T86" fmla="*/ 78 w 169"/>
              <a:gd name="T87" fmla="*/ 100 h 133"/>
              <a:gd name="T88" fmla="*/ 84 w 169"/>
              <a:gd name="T89" fmla="*/ 100 h 133"/>
              <a:gd name="T90" fmla="*/ 125 w 169"/>
              <a:gd name="T91" fmla="*/ 32 h 133"/>
              <a:gd name="T92" fmla="*/ 122 w 169"/>
              <a:gd name="T93" fmla="*/ 32 h 133"/>
              <a:gd name="T94" fmla="*/ 89 w 169"/>
              <a:gd name="T95" fmla="*/ 65 h 133"/>
              <a:gd name="T96" fmla="*/ 89 w 169"/>
              <a:gd name="T97" fmla="*/ 68 h 133"/>
              <a:gd name="T98" fmla="*/ 92 w 169"/>
              <a:gd name="T99" fmla="*/ 68 h 133"/>
              <a:gd name="T100" fmla="*/ 125 w 169"/>
              <a:gd name="T101" fmla="*/ 35 h 133"/>
              <a:gd name="T102" fmla="*/ 125 w 169"/>
              <a:gd name="T103" fmla="*/ 32 h 133"/>
              <a:gd name="T104" fmla="*/ 166 w 169"/>
              <a:gd name="T105" fmla="*/ 31 h 133"/>
              <a:gd name="T106" fmla="*/ 157 w 169"/>
              <a:gd name="T107" fmla="*/ 40 h 133"/>
              <a:gd name="T108" fmla="*/ 130 w 169"/>
              <a:gd name="T109" fmla="*/ 12 h 133"/>
              <a:gd name="T110" fmla="*/ 139 w 169"/>
              <a:gd name="T111" fmla="*/ 4 h 133"/>
              <a:gd name="T112" fmla="*/ 145 w 169"/>
              <a:gd name="T113" fmla="*/ 1 h 133"/>
              <a:gd name="T114" fmla="*/ 151 w 169"/>
              <a:gd name="T115" fmla="*/ 4 h 133"/>
              <a:gd name="T116" fmla="*/ 166 w 169"/>
              <a:gd name="T117" fmla="*/ 18 h 133"/>
              <a:gd name="T118" fmla="*/ 169 w 169"/>
              <a:gd name="T119" fmla="*/ 25 h 133"/>
              <a:gd name="T120" fmla="*/ 166 w 169"/>
              <a:gd name="T121" fmla="*/ 3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9" h="133">
                <a:moveTo>
                  <a:pt x="133" y="88"/>
                </a:moveTo>
                <a:cubicBezTo>
                  <a:pt x="133" y="106"/>
                  <a:pt x="133" y="106"/>
                  <a:pt x="133" y="106"/>
                </a:cubicBezTo>
                <a:cubicBezTo>
                  <a:pt x="133" y="114"/>
                  <a:pt x="130" y="120"/>
                  <a:pt x="125" y="125"/>
                </a:cubicBezTo>
                <a:cubicBezTo>
                  <a:pt x="120" y="131"/>
                  <a:pt x="113" y="133"/>
                  <a:pt x="106" y="133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20" y="133"/>
                  <a:pt x="13" y="131"/>
                  <a:pt x="8" y="125"/>
                </a:cubicBezTo>
                <a:cubicBezTo>
                  <a:pt x="3" y="120"/>
                  <a:pt x="0" y="114"/>
                  <a:pt x="0" y="10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0" y="0"/>
                  <a:pt x="113" y="1"/>
                  <a:pt x="117" y="3"/>
                </a:cubicBezTo>
                <a:cubicBezTo>
                  <a:pt x="118" y="3"/>
                  <a:pt x="118" y="4"/>
                  <a:pt x="118" y="5"/>
                </a:cubicBezTo>
                <a:cubicBezTo>
                  <a:pt x="119" y="6"/>
                  <a:pt x="118" y="7"/>
                  <a:pt x="118" y="8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3"/>
                  <a:pt x="111" y="13"/>
                  <a:pt x="110" y="13"/>
                </a:cubicBezTo>
                <a:cubicBezTo>
                  <a:pt x="109" y="13"/>
                  <a:pt x="107" y="12"/>
                  <a:pt x="106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3" y="12"/>
                  <a:pt x="19" y="14"/>
                  <a:pt x="16" y="17"/>
                </a:cubicBezTo>
                <a:cubicBezTo>
                  <a:pt x="13" y="20"/>
                  <a:pt x="12" y="23"/>
                  <a:pt x="12" y="28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110"/>
                  <a:pt x="13" y="114"/>
                  <a:pt x="16" y="117"/>
                </a:cubicBezTo>
                <a:cubicBezTo>
                  <a:pt x="19" y="120"/>
                  <a:pt x="23" y="121"/>
                  <a:pt x="27" y="121"/>
                </a:cubicBezTo>
                <a:cubicBezTo>
                  <a:pt x="106" y="121"/>
                  <a:pt x="106" y="121"/>
                  <a:pt x="106" y="121"/>
                </a:cubicBezTo>
                <a:cubicBezTo>
                  <a:pt x="110" y="121"/>
                  <a:pt x="113" y="120"/>
                  <a:pt x="116" y="117"/>
                </a:cubicBezTo>
                <a:cubicBezTo>
                  <a:pt x="119" y="114"/>
                  <a:pt x="121" y="110"/>
                  <a:pt x="121" y="106"/>
                </a:cubicBezTo>
                <a:cubicBezTo>
                  <a:pt x="121" y="94"/>
                  <a:pt x="121" y="94"/>
                  <a:pt x="121" y="94"/>
                </a:cubicBezTo>
                <a:cubicBezTo>
                  <a:pt x="121" y="94"/>
                  <a:pt x="121" y="93"/>
                  <a:pt x="122" y="92"/>
                </a:cubicBezTo>
                <a:cubicBezTo>
                  <a:pt x="128" y="86"/>
                  <a:pt x="128" y="86"/>
                  <a:pt x="128" y="86"/>
                </a:cubicBezTo>
                <a:cubicBezTo>
                  <a:pt x="129" y="85"/>
                  <a:pt x="130" y="85"/>
                  <a:pt x="131" y="86"/>
                </a:cubicBezTo>
                <a:cubicBezTo>
                  <a:pt x="132" y="86"/>
                  <a:pt x="133" y="87"/>
                  <a:pt x="133" y="88"/>
                </a:cubicBezTo>
                <a:close/>
                <a:moveTo>
                  <a:pt x="124" y="19"/>
                </a:moveTo>
                <a:cubicBezTo>
                  <a:pt x="151" y="46"/>
                  <a:pt x="151" y="46"/>
                  <a:pt x="151" y="46"/>
                </a:cubicBezTo>
                <a:cubicBezTo>
                  <a:pt x="88" y="109"/>
                  <a:pt x="88" y="109"/>
                  <a:pt x="88" y="109"/>
                </a:cubicBezTo>
                <a:cubicBezTo>
                  <a:pt x="60" y="109"/>
                  <a:pt x="60" y="109"/>
                  <a:pt x="60" y="109"/>
                </a:cubicBezTo>
                <a:cubicBezTo>
                  <a:pt x="60" y="82"/>
                  <a:pt x="60" y="82"/>
                  <a:pt x="60" y="82"/>
                </a:cubicBezTo>
                <a:lnTo>
                  <a:pt x="124" y="19"/>
                </a:lnTo>
                <a:close/>
                <a:moveTo>
                  <a:pt x="84" y="100"/>
                </a:moveTo>
                <a:cubicBezTo>
                  <a:pt x="95" y="89"/>
                  <a:pt x="95" y="89"/>
                  <a:pt x="95" y="89"/>
                </a:cubicBezTo>
                <a:cubicBezTo>
                  <a:pt x="80" y="75"/>
                  <a:pt x="80" y="75"/>
                  <a:pt x="80" y="75"/>
                </a:cubicBezTo>
                <a:cubicBezTo>
                  <a:pt x="69" y="86"/>
                  <a:pt x="69" y="86"/>
                  <a:pt x="69" y="86"/>
                </a:cubicBezTo>
                <a:cubicBezTo>
                  <a:pt x="69" y="91"/>
                  <a:pt x="69" y="91"/>
                  <a:pt x="69" y="91"/>
                </a:cubicBezTo>
                <a:cubicBezTo>
                  <a:pt x="78" y="91"/>
                  <a:pt x="78" y="91"/>
                  <a:pt x="78" y="91"/>
                </a:cubicBezTo>
                <a:cubicBezTo>
                  <a:pt x="78" y="100"/>
                  <a:pt x="78" y="100"/>
                  <a:pt x="78" y="100"/>
                </a:cubicBezTo>
                <a:lnTo>
                  <a:pt x="84" y="100"/>
                </a:lnTo>
                <a:close/>
                <a:moveTo>
                  <a:pt x="125" y="32"/>
                </a:moveTo>
                <a:cubicBezTo>
                  <a:pt x="124" y="31"/>
                  <a:pt x="123" y="31"/>
                  <a:pt x="122" y="32"/>
                </a:cubicBezTo>
                <a:cubicBezTo>
                  <a:pt x="89" y="65"/>
                  <a:pt x="89" y="65"/>
                  <a:pt x="89" y="65"/>
                </a:cubicBezTo>
                <a:cubicBezTo>
                  <a:pt x="88" y="66"/>
                  <a:pt x="88" y="67"/>
                  <a:pt x="89" y="68"/>
                </a:cubicBezTo>
                <a:cubicBezTo>
                  <a:pt x="90" y="69"/>
                  <a:pt x="91" y="69"/>
                  <a:pt x="92" y="68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26" y="34"/>
                  <a:pt x="126" y="33"/>
                  <a:pt x="125" y="32"/>
                </a:cubicBezTo>
                <a:close/>
                <a:moveTo>
                  <a:pt x="166" y="31"/>
                </a:moveTo>
                <a:cubicBezTo>
                  <a:pt x="157" y="40"/>
                  <a:pt x="157" y="40"/>
                  <a:pt x="157" y="40"/>
                </a:cubicBezTo>
                <a:cubicBezTo>
                  <a:pt x="130" y="12"/>
                  <a:pt x="130" y="12"/>
                  <a:pt x="130" y="12"/>
                </a:cubicBezTo>
                <a:cubicBezTo>
                  <a:pt x="139" y="4"/>
                  <a:pt x="139" y="4"/>
                  <a:pt x="139" y="4"/>
                </a:cubicBezTo>
                <a:cubicBezTo>
                  <a:pt x="140" y="2"/>
                  <a:pt x="143" y="1"/>
                  <a:pt x="145" y="1"/>
                </a:cubicBezTo>
                <a:cubicBezTo>
                  <a:pt x="148" y="1"/>
                  <a:pt x="150" y="2"/>
                  <a:pt x="151" y="4"/>
                </a:cubicBezTo>
                <a:cubicBezTo>
                  <a:pt x="166" y="18"/>
                  <a:pt x="166" y="18"/>
                  <a:pt x="166" y="18"/>
                </a:cubicBezTo>
                <a:cubicBezTo>
                  <a:pt x="168" y="20"/>
                  <a:pt x="169" y="22"/>
                  <a:pt x="169" y="25"/>
                </a:cubicBezTo>
                <a:cubicBezTo>
                  <a:pt x="169" y="27"/>
                  <a:pt x="168" y="29"/>
                  <a:pt x="166" y="3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65" name="Freeform 70">
            <a:extLst>
              <a:ext uri="{FF2B5EF4-FFF2-40B4-BE49-F238E27FC236}">
                <a16:creationId xmlns:a16="http://schemas.microsoft.com/office/drawing/2014/main" id="{F8691BE1-7AB7-4E2D-BF8B-5818D6885FA7}"/>
              </a:ext>
            </a:extLst>
          </p:cNvPr>
          <p:cNvSpPr>
            <a:spLocks noEditPoints="1"/>
          </p:cNvSpPr>
          <p:nvPr/>
        </p:nvSpPr>
        <p:spPr bwMode="auto">
          <a:xfrm>
            <a:off x="6543938" y="1320615"/>
            <a:ext cx="376051" cy="347122"/>
          </a:xfrm>
          <a:custGeom>
            <a:avLst/>
            <a:gdLst>
              <a:gd name="T0" fmla="*/ 133 w 157"/>
              <a:gd name="T1" fmla="*/ 118 h 145"/>
              <a:gd name="T2" fmla="*/ 105 w 157"/>
              <a:gd name="T3" fmla="*/ 145 h 145"/>
              <a:gd name="T4" fmla="*/ 8 w 157"/>
              <a:gd name="T5" fmla="*/ 137 h 145"/>
              <a:gd name="T6" fmla="*/ 0 w 157"/>
              <a:gd name="T7" fmla="*/ 40 h 145"/>
              <a:gd name="T8" fmla="*/ 27 w 157"/>
              <a:gd name="T9" fmla="*/ 12 h 145"/>
              <a:gd name="T10" fmla="*/ 53 w 157"/>
              <a:gd name="T11" fmla="*/ 13 h 145"/>
              <a:gd name="T12" fmla="*/ 51 w 157"/>
              <a:gd name="T13" fmla="*/ 18 h 145"/>
              <a:gd name="T14" fmla="*/ 37 w 157"/>
              <a:gd name="T15" fmla="*/ 24 h 145"/>
              <a:gd name="T16" fmla="*/ 16 w 157"/>
              <a:gd name="T17" fmla="*/ 29 h 145"/>
              <a:gd name="T18" fmla="*/ 12 w 157"/>
              <a:gd name="T19" fmla="*/ 118 h 145"/>
              <a:gd name="T20" fmla="*/ 27 w 157"/>
              <a:gd name="T21" fmla="*/ 133 h 145"/>
              <a:gd name="T22" fmla="*/ 116 w 157"/>
              <a:gd name="T23" fmla="*/ 129 h 145"/>
              <a:gd name="T24" fmla="*/ 121 w 157"/>
              <a:gd name="T25" fmla="*/ 98 h 145"/>
              <a:gd name="T26" fmla="*/ 127 w 157"/>
              <a:gd name="T27" fmla="*/ 92 h 145"/>
              <a:gd name="T28" fmla="*/ 133 w 157"/>
              <a:gd name="T29" fmla="*/ 94 h 145"/>
              <a:gd name="T30" fmla="*/ 119 w 157"/>
              <a:gd name="T31" fmla="*/ 83 h 145"/>
              <a:gd name="T32" fmla="*/ 112 w 157"/>
              <a:gd name="T33" fmla="*/ 84 h 145"/>
              <a:gd name="T34" fmla="*/ 109 w 157"/>
              <a:gd name="T35" fmla="*/ 61 h 145"/>
              <a:gd name="T36" fmla="*/ 52 w 157"/>
              <a:gd name="T37" fmla="*/ 73 h 145"/>
              <a:gd name="T38" fmla="*/ 43 w 157"/>
              <a:gd name="T39" fmla="*/ 121 h 145"/>
              <a:gd name="T40" fmla="*/ 39 w 157"/>
              <a:gd name="T41" fmla="*/ 120 h 145"/>
              <a:gd name="T42" fmla="*/ 34 w 157"/>
              <a:gd name="T43" fmla="*/ 111 h 145"/>
              <a:gd name="T44" fmla="*/ 25 w 157"/>
              <a:gd name="T45" fmla="*/ 90 h 145"/>
              <a:gd name="T46" fmla="*/ 24 w 157"/>
              <a:gd name="T47" fmla="*/ 70 h 145"/>
              <a:gd name="T48" fmla="*/ 28 w 157"/>
              <a:gd name="T49" fmla="*/ 53 h 145"/>
              <a:gd name="T50" fmla="*/ 39 w 157"/>
              <a:gd name="T51" fmla="*/ 39 h 145"/>
              <a:gd name="T52" fmla="*/ 60 w 157"/>
              <a:gd name="T53" fmla="*/ 28 h 145"/>
              <a:gd name="T54" fmla="*/ 93 w 157"/>
              <a:gd name="T55" fmla="*/ 24 h 145"/>
              <a:gd name="T56" fmla="*/ 109 w 157"/>
              <a:gd name="T57" fmla="*/ 6 h 145"/>
              <a:gd name="T58" fmla="*/ 115 w 157"/>
              <a:gd name="T59" fmla="*/ 0 h 145"/>
              <a:gd name="T60" fmla="*/ 155 w 157"/>
              <a:gd name="T61" fmla="*/ 38 h 145"/>
              <a:gd name="T62" fmla="*/ 155 w 157"/>
              <a:gd name="T63" fmla="*/ 4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7" h="145">
                <a:moveTo>
                  <a:pt x="133" y="94"/>
                </a:moveTo>
                <a:cubicBezTo>
                  <a:pt x="133" y="118"/>
                  <a:pt x="133" y="118"/>
                  <a:pt x="133" y="118"/>
                </a:cubicBezTo>
                <a:cubicBezTo>
                  <a:pt x="133" y="126"/>
                  <a:pt x="130" y="132"/>
                  <a:pt x="125" y="137"/>
                </a:cubicBezTo>
                <a:cubicBezTo>
                  <a:pt x="119" y="143"/>
                  <a:pt x="113" y="145"/>
                  <a:pt x="105" y="145"/>
                </a:cubicBezTo>
                <a:cubicBezTo>
                  <a:pt x="27" y="145"/>
                  <a:pt x="27" y="145"/>
                  <a:pt x="27" y="145"/>
                </a:cubicBezTo>
                <a:cubicBezTo>
                  <a:pt x="19" y="145"/>
                  <a:pt x="13" y="143"/>
                  <a:pt x="8" y="137"/>
                </a:cubicBezTo>
                <a:cubicBezTo>
                  <a:pt x="2" y="132"/>
                  <a:pt x="0" y="126"/>
                  <a:pt x="0" y="11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2"/>
                  <a:pt x="2" y="26"/>
                  <a:pt x="8" y="20"/>
                </a:cubicBezTo>
                <a:cubicBezTo>
                  <a:pt x="13" y="15"/>
                  <a:pt x="19" y="12"/>
                  <a:pt x="27" y="12"/>
                </a:cubicBezTo>
                <a:cubicBezTo>
                  <a:pt x="51" y="12"/>
                  <a:pt x="51" y="12"/>
                  <a:pt x="51" y="12"/>
                </a:cubicBezTo>
                <a:cubicBezTo>
                  <a:pt x="52" y="12"/>
                  <a:pt x="52" y="13"/>
                  <a:pt x="53" y="13"/>
                </a:cubicBezTo>
                <a:cubicBezTo>
                  <a:pt x="54" y="14"/>
                  <a:pt x="54" y="15"/>
                  <a:pt x="54" y="15"/>
                </a:cubicBezTo>
                <a:cubicBezTo>
                  <a:pt x="54" y="17"/>
                  <a:pt x="53" y="18"/>
                  <a:pt x="51" y="18"/>
                </a:cubicBezTo>
                <a:cubicBezTo>
                  <a:pt x="47" y="20"/>
                  <a:pt x="42" y="22"/>
                  <a:pt x="39" y="24"/>
                </a:cubicBezTo>
                <a:cubicBezTo>
                  <a:pt x="38" y="24"/>
                  <a:pt x="38" y="24"/>
                  <a:pt x="3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3" y="24"/>
                  <a:pt x="19" y="26"/>
                  <a:pt x="16" y="29"/>
                </a:cubicBezTo>
                <a:cubicBezTo>
                  <a:pt x="13" y="32"/>
                  <a:pt x="12" y="35"/>
                  <a:pt x="12" y="40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12" y="122"/>
                  <a:pt x="13" y="126"/>
                  <a:pt x="16" y="129"/>
                </a:cubicBezTo>
                <a:cubicBezTo>
                  <a:pt x="19" y="132"/>
                  <a:pt x="23" y="133"/>
                  <a:pt x="27" y="133"/>
                </a:cubicBezTo>
                <a:cubicBezTo>
                  <a:pt x="105" y="133"/>
                  <a:pt x="105" y="133"/>
                  <a:pt x="105" y="133"/>
                </a:cubicBezTo>
                <a:cubicBezTo>
                  <a:pt x="110" y="133"/>
                  <a:pt x="113" y="132"/>
                  <a:pt x="116" y="129"/>
                </a:cubicBezTo>
                <a:cubicBezTo>
                  <a:pt x="119" y="126"/>
                  <a:pt x="121" y="122"/>
                  <a:pt x="121" y="118"/>
                </a:cubicBezTo>
                <a:cubicBezTo>
                  <a:pt x="121" y="98"/>
                  <a:pt x="121" y="98"/>
                  <a:pt x="121" y="98"/>
                </a:cubicBezTo>
                <a:cubicBezTo>
                  <a:pt x="121" y="97"/>
                  <a:pt x="121" y="96"/>
                  <a:pt x="122" y="95"/>
                </a:cubicBezTo>
                <a:cubicBezTo>
                  <a:pt x="124" y="94"/>
                  <a:pt x="126" y="93"/>
                  <a:pt x="127" y="92"/>
                </a:cubicBezTo>
                <a:cubicBezTo>
                  <a:pt x="128" y="91"/>
                  <a:pt x="130" y="91"/>
                  <a:pt x="131" y="91"/>
                </a:cubicBezTo>
                <a:cubicBezTo>
                  <a:pt x="132" y="92"/>
                  <a:pt x="133" y="92"/>
                  <a:pt x="133" y="94"/>
                </a:cubicBezTo>
                <a:close/>
                <a:moveTo>
                  <a:pt x="155" y="47"/>
                </a:moveTo>
                <a:cubicBezTo>
                  <a:pt x="119" y="83"/>
                  <a:pt x="119" y="83"/>
                  <a:pt x="119" y="83"/>
                </a:cubicBezTo>
                <a:cubicBezTo>
                  <a:pt x="118" y="84"/>
                  <a:pt x="116" y="85"/>
                  <a:pt x="115" y="85"/>
                </a:cubicBezTo>
                <a:cubicBezTo>
                  <a:pt x="114" y="85"/>
                  <a:pt x="113" y="85"/>
                  <a:pt x="112" y="84"/>
                </a:cubicBezTo>
                <a:cubicBezTo>
                  <a:pt x="110" y="83"/>
                  <a:pt x="109" y="82"/>
                  <a:pt x="109" y="79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3" y="61"/>
                  <a:pt x="93" y="61"/>
                  <a:pt x="93" y="61"/>
                </a:cubicBezTo>
                <a:cubicBezTo>
                  <a:pt x="73" y="61"/>
                  <a:pt x="59" y="65"/>
                  <a:pt x="52" y="73"/>
                </a:cubicBezTo>
                <a:cubicBezTo>
                  <a:pt x="44" y="82"/>
                  <a:pt x="42" y="97"/>
                  <a:pt x="45" y="118"/>
                </a:cubicBezTo>
                <a:cubicBezTo>
                  <a:pt x="45" y="119"/>
                  <a:pt x="45" y="120"/>
                  <a:pt x="43" y="121"/>
                </a:cubicBezTo>
                <a:cubicBezTo>
                  <a:pt x="43" y="121"/>
                  <a:pt x="42" y="121"/>
                  <a:pt x="42" y="121"/>
                </a:cubicBezTo>
                <a:cubicBezTo>
                  <a:pt x="41" y="121"/>
                  <a:pt x="40" y="121"/>
                  <a:pt x="39" y="120"/>
                </a:cubicBezTo>
                <a:cubicBezTo>
                  <a:pt x="39" y="119"/>
                  <a:pt x="38" y="118"/>
                  <a:pt x="37" y="117"/>
                </a:cubicBezTo>
                <a:cubicBezTo>
                  <a:pt x="37" y="116"/>
                  <a:pt x="36" y="114"/>
                  <a:pt x="34" y="111"/>
                </a:cubicBezTo>
                <a:cubicBezTo>
                  <a:pt x="32" y="107"/>
                  <a:pt x="30" y="104"/>
                  <a:pt x="29" y="101"/>
                </a:cubicBezTo>
                <a:cubicBezTo>
                  <a:pt x="28" y="98"/>
                  <a:pt x="27" y="95"/>
                  <a:pt x="25" y="90"/>
                </a:cubicBezTo>
                <a:cubicBezTo>
                  <a:pt x="24" y="86"/>
                  <a:pt x="24" y="82"/>
                  <a:pt x="24" y="79"/>
                </a:cubicBezTo>
                <a:cubicBezTo>
                  <a:pt x="24" y="76"/>
                  <a:pt x="24" y="73"/>
                  <a:pt x="24" y="70"/>
                </a:cubicBezTo>
                <a:cubicBezTo>
                  <a:pt x="24" y="68"/>
                  <a:pt x="25" y="65"/>
                  <a:pt x="25" y="62"/>
                </a:cubicBezTo>
                <a:cubicBezTo>
                  <a:pt x="26" y="59"/>
                  <a:pt x="27" y="56"/>
                  <a:pt x="28" y="53"/>
                </a:cubicBezTo>
                <a:cubicBezTo>
                  <a:pt x="29" y="51"/>
                  <a:pt x="31" y="48"/>
                  <a:pt x="33" y="46"/>
                </a:cubicBezTo>
                <a:cubicBezTo>
                  <a:pt x="34" y="43"/>
                  <a:pt x="37" y="41"/>
                  <a:pt x="39" y="39"/>
                </a:cubicBezTo>
                <a:cubicBezTo>
                  <a:pt x="41" y="37"/>
                  <a:pt x="44" y="35"/>
                  <a:pt x="48" y="33"/>
                </a:cubicBezTo>
                <a:cubicBezTo>
                  <a:pt x="51" y="31"/>
                  <a:pt x="55" y="30"/>
                  <a:pt x="60" y="28"/>
                </a:cubicBezTo>
                <a:cubicBezTo>
                  <a:pt x="64" y="27"/>
                  <a:pt x="69" y="26"/>
                  <a:pt x="75" y="25"/>
                </a:cubicBezTo>
                <a:cubicBezTo>
                  <a:pt x="81" y="25"/>
                  <a:pt x="87" y="24"/>
                  <a:pt x="93" y="24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109" y="6"/>
                  <a:pt x="109" y="6"/>
                  <a:pt x="109" y="6"/>
                </a:cubicBezTo>
                <a:cubicBezTo>
                  <a:pt x="109" y="4"/>
                  <a:pt x="110" y="2"/>
                  <a:pt x="112" y="1"/>
                </a:cubicBezTo>
                <a:cubicBezTo>
                  <a:pt x="113" y="0"/>
                  <a:pt x="114" y="0"/>
                  <a:pt x="115" y="0"/>
                </a:cubicBezTo>
                <a:cubicBezTo>
                  <a:pt x="116" y="0"/>
                  <a:pt x="118" y="1"/>
                  <a:pt x="119" y="2"/>
                </a:cubicBezTo>
                <a:cubicBezTo>
                  <a:pt x="155" y="38"/>
                  <a:pt x="155" y="38"/>
                  <a:pt x="155" y="38"/>
                </a:cubicBezTo>
                <a:cubicBezTo>
                  <a:pt x="156" y="40"/>
                  <a:pt x="157" y="41"/>
                  <a:pt x="157" y="43"/>
                </a:cubicBezTo>
                <a:cubicBezTo>
                  <a:pt x="157" y="44"/>
                  <a:pt x="156" y="46"/>
                  <a:pt x="155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66" name="Freeform 71">
            <a:extLst>
              <a:ext uri="{FF2B5EF4-FFF2-40B4-BE49-F238E27FC236}">
                <a16:creationId xmlns:a16="http://schemas.microsoft.com/office/drawing/2014/main" id="{EC3F0BFF-9BC8-43F1-A717-A2D084DDF31A}"/>
              </a:ext>
            </a:extLst>
          </p:cNvPr>
          <p:cNvSpPr>
            <a:spLocks noEditPoints="1"/>
          </p:cNvSpPr>
          <p:nvPr/>
        </p:nvSpPr>
        <p:spPr bwMode="auto">
          <a:xfrm>
            <a:off x="7021231" y="1349540"/>
            <a:ext cx="376051" cy="318198"/>
          </a:xfrm>
          <a:custGeom>
            <a:avLst/>
            <a:gdLst>
              <a:gd name="T0" fmla="*/ 133 w 157"/>
              <a:gd name="T1" fmla="*/ 76 h 133"/>
              <a:gd name="T2" fmla="*/ 133 w 157"/>
              <a:gd name="T3" fmla="*/ 106 h 133"/>
              <a:gd name="T4" fmla="*/ 125 w 157"/>
              <a:gd name="T5" fmla="*/ 125 h 133"/>
              <a:gd name="T6" fmla="*/ 106 w 157"/>
              <a:gd name="T7" fmla="*/ 133 h 133"/>
              <a:gd name="T8" fmla="*/ 27 w 157"/>
              <a:gd name="T9" fmla="*/ 133 h 133"/>
              <a:gd name="T10" fmla="*/ 8 w 157"/>
              <a:gd name="T11" fmla="*/ 125 h 133"/>
              <a:gd name="T12" fmla="*/ 0 w 157"/>
              <a:gd name="T13" fmla="*/ 106 h 133"/>
              <a:gd name="T14" fmla="*/ 0 w 157"/>
              <a:gd name="T15" fmla="*/ 28 h 133"/>
              <a:gd name="T16" fmla="*/ 8 w 157"/>
              <a:gd name="T17" fmla="*/ 8 h 133"/>
              <a:gd name="T18" fmla="*/ 27 w 157"/>
              <a:gd name="T19" fmla="*/ 0 h 133"/>
              <a:gd name="T20" fmla="*/ 106 w 157"/>
              <a:gd name="T21" fmla="*/ 0 h 133"/>
              <a:gd name="T22" fmla="*/ 117 w 157"/>
              <a:gd name="T23" fmla="*/ 3 h 133"/>
              <a:gd name="T24" fmla="*/ 119 w 157"/>
              <a:gd name="T25" fmla="*/ 5 h 133"/>
              <a:gd name="T26" fmla="*/ 118 w 157"/>
              <a:gd name="T27" fmla="*/ 8 h 133"/>
              <a:gd name="T28" fmla="*/ 113 w 157"/>
              <a:gd name="T29" fmla="*/ 12 h 133"/>
              <a:gd name="T30" fmla="*/ 111 w 157"/>
              <a:gd name="T31" fmla="*/ 13 h 133"/>
              <a:gd name="T32" fmla="*/ 110 w 157"/>
              <a:gd name="T33" fmla="*/ 13 h 133"/>
              <a:gd name="T34" fmla="*/ 106 w 157"/>
              <a:gd name="T35" fmla="*/ 12 h 133"/>
              <a:gd name="T36" fmla="*/ 27 w 157"/>
              <a:gd name="T37" fmla="*/ 12 h 133"/>
              <a:gd name="T38" fmla="*/ 17 w 157"/>
              <a:gd name="T39" fmla="*/ 17 h 133"/>
              <a:gd name="T40" fmla="*/ 12 w 157"/>
              <a:gd name="T41" fmla="*/ 28 h 133"/>
              <a:gd name="T42" fmla="*/ 12 w 157"/>
              <a:gd name="T43" fmla="*/ 106 h 133"/>
              <a:gd name="T44" fmla="*/ 17 w 157"/>
              <a:gd name="T45" fmla="*/ 117 h 133"/>
              <a:gd name="T46" fmla="*/ 27 w 157"/>
              <a:gd name="T47" fmla="*/ 121 h 133"/>
              <a:gd name="T48" fmla="*/ 106 w 157"/>
              <a:gd name="T49" fmla="*/ 121 h 133"/>
              <a:gd name="T50" fmla="*/ 117 w 157"/>
              <a:gd name="T51" fmla="*/ 117 h 133"/>
              <a:gd name="T52" fmla="*/ 121 w 157"/>
              <a:gd name="T53" fmla="*/ 106 h 133"/>
              <a:gd name="T54" fmla="*/ 121 w 157"/>
              <a:gd name="T55" fmla="*/ 82 h 133"/>
              <a:gd name="T56" fmla="*/ 122 w 157"/>
              <a:gd name="T57" fmla="*/ 80 h 133"/>
              <a:gd name="T58" fmla="*/ 128 w 157"/>
              <a:gd name="T59" fmla="*/ 74 h 133"/>
              <a:gd name="T60" fmla="*/ 130 w 157"/>
              <a:gd name="T61" fmla="*/ 73 h 133"/>
              <a:gd name="T62" fmla="*/ 131 w 157"/>
              <a:gd name="T63" fmla="*/ 73 h 133"/>
              <a:gd name="T64" fmla="*/ 133 w 157"/>
              <a:gd name="T65" fmla="*/ 76 h 133"/>
              <a:gd name="T66" fmla="*/ 155 w 157"/>
              <a:gd name="T67" fmla="*/ 30 h 133"/>
              <a:gd name="T68" fmla="*/ 78 w 157"/>
              <a:gd name="T69" fmla="*/ 107 h 133"/>
              <a:gd name="T70" fmla="*/ 73 w 157"/>
              <a:gd name="T71" fmla="*/ 109 h 133"/>
              <a:gd name="T72" fmla="*/ 67 w 157"/>
              <a:gd name="T73" fmla="*/ 107 h 133"/>
              <a:gd name="T74" fmla="*/ 27 w 157"/>
              <a:gd name="T75" fmla="*/ 66 h 133"/>
              <a:gd name="T76" fmla="*/ 25 w 157"/>
              <a:gd name="T77" fmla="*/ 61 h 133"/>
              <a:gd name="T78" fmla="*/ 27 w 157"/>
              <a:gd name="T79" fmla="*/ 55 h 133"/>
              <a:gd name="T80" fmla="*/ 37 w 157"/>
              <a:gd name="T81" fmla="*/ 45 h 133"/>
              <a:gd name="T82" fmla="*/ 43 w 157"/>
              <a:gd name="T83" fmla="*/ 43 h 133"/>
              <a:gd name="T84" fmla="*/ 48 w 157"/>
              <a:gd name="T85" fmla="*/ 45 h 133"/>
              <a:gd name="T86" fmla="*/ 73 w 157"/>
              <a:gd name="T87" fmla="*/ 70 h 133"/>
              <a:gd name="T88" fmla="*/ 134 w 157"/>
              <a:gd name="T89" fmla="*/ 9 h 133"/>
              <a:gd name="T90" fmla="*/ 139 w 157"/>
              <a:gd name="T91" fmla="*/ 6 h 133"/>
              <a:gd name="T92" fmla="*/ 145 w 157"/>
              <a:gd name="T93" fmla="*/ 9 h 133"/>
              <a:gd name="T94" fmla="*/ 155 w 157"/>
              <a:gd name="T95" fmla="*/ 19 h 133"/>
              <a:gd name="T96" fmla="*/ 157 w 157"/>
              <a:gd name="T97" fmla="*/ 25 h 133"/>
              <a:gd name="T98" fmla="*/ 155 w 157"/>
              <a:gd name="T99" fmla="*/ 3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7" h="133">
                <a:moveTo>
                  <a:pt x="133" y="76"/>
                </a:moveTo>
                <a:cubicBezTo>
                  <a:pt x="133" y="106"/>
                  <a:pt x="133" y="106"/>
                  <a:pt x="133" y="106"/>
                </a:cubicBezTo>
                <a:cubicBezTo>
                  <a:pt x="133" y="114"/>
                  <a:pt x="131" y="120"/>
                  <a:pt x="125" y="125"/>
                </a:cubicBezTo>
                <a:cubicBezTo>
                  <a:pt x="120" y="131"/>
                  <a:pt x="114" y="133"/>
                  <a:pt x="106" y="133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20" y="133"/>
                  <a:pt x="14" y="131"/>
                  <a:pt x="8" y="125"/>
                </a:cubicBezTo>
                <a:cubicBezTo>
                  <a:pt x="3" y="120"/>
                  <a:pt x="0" y="114"/>
                  <a:pt x="0" y="10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0" y="0"/>
                  <a:pt x="114" y="1"/>
                  <a:pt x="117" y="3"/>
                </a:cubicBezTo>
                <a:cubicBezTo>
                  <a:pt x="118" y="3"/>
                  <a:pt x="119" y="4"/>
                  <a:pt x="119" y="5"/>
                </a:cubicBezTo>
                <a:cubicBezTo>
                  <a:pt x="119" y="6"/>
                  <a:pt x="119" y="7"/>
                  <a:pt x="118" y="8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3" y="13"/>
                  <a:pt x="112" y="13"/>
                  <a:pt x="111" y="13"/>
                </a:cubicBezTo>
                <a:cubicBezTo>
                  <a:pt x="111" y="13"/>
                  <a:pt x="111" y="13"/>
                  <a:pt x="110" y="13"/>
                </a:cubicBezTo>
                <a:cubicBezTo>
                  <a:pt x="109" y="13"/>
                  <a:pt x="108" y="12"/>
                  <a:pt x="106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3" y="12"/>
                  <a:pt x="20" y="14"/>
                  <a:pt x="17" y="17"/>
                </a:cubicBezTo>
                <a:cubicBezTo>
                  <a:pt x="14" y="20"/>
                  <a:pt x="12" y="23"/>
                  <a:pt x="12" y="28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110"/>
                  <a:pt x="14" y="114"/>
                  <a:pt x="17" y="117"/>
                </a:cubicBezTo>
                <a:cubicBezTo>
                  <a:pt x="20" y="120"/>
                  <a:pt x="23" y="121"/>
                  <a:pt x="27" y="121"/>
                </a:cubicBezTo>
                <a:cubicBezTo>
                  <a:pt x="106" y="121"/>
                  <a:pt x="106" y="121"/>
                  <a:pt x="106" y="121"/>
                </a:cubicBezTo>
                <a:cubicBezTo>
                  <a:pt x="110" y="121"/>
                  <a:pt x="114" y="120"/>
                  <a:pt x="117" y="117"/>
                </a:cubicBezTo>
                <a:cubicBezTo>
                  <a:pt x="120" y="114"/>
                  <a:pt x="121" y="110"/>
                  <a:pt x="121" y="106"/>
                </a:cubicBezTo>
                <a:cubicBezTo>
                  <a:pt x="121" y="82"/>
                  <a:pt x="121" y="82"/>
                  <a:pt x="121" y="82"/>
                </a:cubicBezTo>
                <a:cubicBezTo>
                  <a:pt x="121" y="81"/>
                  <a:pt x="122" y="81"/>
                  <a:pt x="122" y="80"/>
                </a:cubicBezTo>
                <a:cubicBezTo>
                  <a:pt x="128" y="74"/>
                  <a:pt x="128" y="74"/>
                  <a:pt x="128" y="74"/>
                </a:cubicBezTo>
                <a:cubicBezTo>
                  <a:pt x="129" y="73"/>
                  <a:pt x="130" y="73"/>
                  <a:pt x="130" y="73"/>
                </a:cubicBezTo>
                <a:cubicBezTo>
                  <a:pt x="131" y="73"/>
                  <a:pt x="131" y="73"/>
                  <a:pt x="131" y="73"/>
                </a:cubicBezTo>
                <a:cubicBezTo>
                  <a:pt x="133" y="74"/>
                  <a:pt x="133" y="75"/>
                  <a:pt x="133" y="76"/>
                </a:cubicBezTo>
                <a:close/>
                <a:moveTo>
                  <a:pt x="155" y="30"/>
                </a:moveTo>
                <a:cubicBezTo>
                  <a:pt x="78" y="107"/>
                  <a:pt x="78" y="107"/>
                  <a:pt x="78" y="107"/>
                </a:cubicBezTo>
                <a:cubicBezTo>
                  <a:pt x="77" y="108"/>
                  <a:pt x="75" y="109"/>
                  <a:pt x="73" y="109"/>
                </a:cubicBezTo>
                <a:cubicBezTo>
                  <a:pt x="71" y="109"/>
                  <a:pt x="69" y="108"/>
                  <a:pt x="67" y="107"/>
                </a:cubicBezTo>
                <a:cubicBezTo>
                  <a:pt x="27" y="66"/>
                  <a:pt x="27" y="66"/>
                  <a:pt x="27" y="66"/>
                </a:cubicBezTo>
                <a:cubicBezTo>
                  <a:pt x="25" y="65"/>
                  <a:pt x="25" y="63"/>
                  <a:pt x="25" y="61"/>
                </a:cubicBezTo>
                <a:cubicBezTo>
                  <a:pt x="25" y="59"/>
                  <a:pt x="25" y="57"/>
                  <a:pt x="27" y="55"/>
                </a:cubicBezTo>
                <a:cubicBezTo>
                  <a:pt x="37" y="45"/>
                  <a:pt x="37" y="45"/>
                  <a:pt x="37" y="45"/>
                </a:cubicBezTo>
                <a:cubicBezTo>
                  <a:pt x="39" y="44"/>
                  <a:pt x="41" y="43"/>
                  <a:pt x="43" y="43"/>
                </a:cubicBezTo>
                <a:cubicBezTo>
                  <a:pt x="45" y="43"/>
                  <a:pt x="46" y="44"/>
                  <a:pt x="48" y="45"/>
                </a:cubicBezTo>
                <a:cubicBezTo>
                  <a:pt x="73" y="70"/>
                  <a:pt x="73" y="70"/>
                  <a:pt x="73" y="70"/>
                </a:cubicBezTo>
                <a:cubicBezTo>
                  <a:pt x="134" y="9"/>
                  <a:pt x="134" y="9"/>
                  <a:pt x="134" y="9"/>
                </a:cubicBezTo>
                <a:cubicBezTo>
                  <a:pt x="136" y="7"/>
                  <a:pt x="137" y="6"/>
                  <a:pt x="139" y="6"/>
                </a:cubicBezTo>
                <a:cubicBezTo>
                  <a:pt x="141" y="6"/>
                  <a:pt x="143" y="7"/>
                  <a:pt x="145" y="9"/>
                </a:cubicBezTo>
                <a:cubicBezTo>
                  <a:pt x="155" y="19"/>
                  <a:pt x="155" y="19"/>
                  <a:pt x="155" y="19"/>
                </a:cubicBezTo>
                <a:cubicBezTo>
                  <a:pt x="157" y="21"/>
                  <a:pt x="157" y="22"/>
                  <a:pt x="157" y="25"/>
                </a:cubicBezTo>
                <a:cubicBezTo>
                  <a:pt x="157" y="27"/>
                  <a:pt x="157" y="28"/>
                  <a:pt x="155" y="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67" name="Freeform 72">
            <a:extLst>
              <a:ext uri="{FF2B5EF4-FFF2-40B4-BE49-F238E27FC236}">
                <a16:creationId xmlns:a16="http://schemas.microsoft.com/office/drawing/2014/main" id="{C560EAEA-0DA2-4AEB-BA32-AD67CB0BF2AA}"/>
              </a:ext>
            </a:extLst>
          </p:cNvPr>
          <p:cNvSpPr/>
          <p:nvPr/>
        </p:nvSpPr>
        <p:spPr bwMode="auto">
          <a:xfrm>
            <a:off x="7505758" y="1320615"/>
            <a:ext cx="404977" cy="408595"/>
          </a:xfrm>
          <a:custGeom>
            <a:avLst/>
            <a:gdLst>
              <a:gd name="T0" fmla="*/ 169 w 169"/>
              <a:gd name="T1" fmla="*/ 85 h 170"/>
              <a:gd name="T2" fmla="*/ 168 w 169"/>
              <a:gd name="T3" fmla="*/ 89 h 170"/>
              <a:gd name="T4" fmla="*/ 143 w 169"/>
              <a:gd name="T5" fmla="*/ 113 h 170"/>
              <a:gd name="T6" fmla="*/ 139 w 169"/>
              <a:gd name="T7" fmla="*/ 115 h 170"/>
              <a:gd name="T8" fmla="*/ 135 w 169"/>
              <a:gd name="T9" fmla="*/ 113 h 170"/>
              <a:gd name="T10" fmla="*/ 133 w 169"/>
              <a:gd name="T11" fmla="*/ 109 h 170"/>
              <a:gd name="T12" fmla="*/ 133 w 169"/>
              <a:gd name="T13" fmla="*/ 97 h 170"/>
              <a:gd name="T14" fmla="*/ 97 w 169"/>
              <a:gd name="T15" fmla="*/ 97 h 170"/>
              <a:gd name="T16" fmla="*/ 97 w 169"/>
              <a:gd name="T17" fmla="*/ 133 h 170"/>
              <a:gd name="T18" fmla="*/ 109 w 169"/>
              <a:gd name="T19" fmla="*/ 133 h 170"/>
              <a:gd name="T20" fmla="*/ 113 w 169"/>
              <a:gd name="T21" fmla="*/ 135 h 170"/>
              <a:gd name="T22" fmla="*/ 115 w 169"/>
              <a:gd name="T23" fmla="*/ 139 h 170"/>
              <a:gd name="T24" fmla="*/ 113 w 169"/>
              <a:gd name="T25" fmla="*/ 144 h 170"/>
              <a:gd name="T26" fmla="*/ 89 w 169"/>
              <a:gd name="T27" fmla="*/ 168 h 170"/>
              <a:gd name="T28" fmla="*/ 85 w 169"/>
              <a:gd name="T29" fmla="*/ 170 h 170"/>
              <a:gd name="T30" fmla="*/ 80 w 169"/>
              <a:gd name="T31" fmla="*/ 168 h 170"/>
              <a:gd name="T32" fmla="*/ 56 w 169"/>
              <a:gd name="T33" fmla="*/ 144 h 170"/>
              <a:gd name="T34" fmla="*/ 54 w 169"/>
              <a:gd name="T35" fmla="*/ 139 h 170"/>
              <a:gd name="T36" fmla="*/ 56 w 169"/>
              <a:gd name="T37" fmla="*/ 135 h 170"/>
              <a:gd name="T38" fmla="*/ 60 w 169"/>
              <a:gd name="T39" fmla="*/ 133 h 170"/>
              <a:gd name="T40" fmla="*/ 73 w 169"/>
              <a:gd name="T41" fmla="*/ 133 h 170"/>
              <a:gd name="T42" fmla="*/ 73 w 169"/>
              <a:gd name="T43" fmla="*/ 97 h 170"/>
              <a:gd name="T44" fmla="*/ 36 w 169"/>
              <a:gd name="T45" fmla="*/ 97 h 170"/>
              <a:gd name="T46" fmla="*/ 36 w 169"/>
              <a:gd name="T47" fmla="*/ 109 h 170"/>
              <a:gd name="T48" fmla="*/ 34 w 169"/>
              <a:gd name="T49" fmla="*/ 113 h 170"/>
              <a:gd name="T50" fmla="*/ 30 w 169"/>
              <a:gd name="T51" fmla="*/ 115 h 170"/>
              <a:gd name="T52" fmla="*/ 26 w 169"/>
              <a:gd name="T53" fmla="*/ 113 h 170"/>
              <a:gd name="T54" fmla="*/ 2 w 169"/>
              <a:gd name="T55" fmla="*/ 89 h 170"/>
              <a:gd name="T56" fmla="*/ 0 w 169"/>
              <a:gd name="T57" fmla="*/ 85 h 170"/>
              <a:gd name="T58" fmla="*/ 2 w 169"/>
              <a:gd name="T59" fmla="*/ 81 h 170"/>
              <a:gd name="T60" fmla="*/ 26 w 169"/>
              <a:gd name="T61" fmla="*/ 57 h 170"/>
              <a:gd name="T62" fmla="*/ 30 w 169"/>
              <a:gd name="T63" fmla="*/ 55 h 170"/>
              <a:gd name="T64" fmla="*/ 34 w 169"/>
              <a:gd name="T65" fmla="*/ 57 h 170"/>
              <a:gd name="T66" fmla="*/ 36 w 169"/>
              <a:gd name="T67" fmla="*/ 61 h 170"/>
              <a:gd name="T68" fmla="*/ 36 w 169"/>
              <a:gd name="T69" fmla="*/ 73 h 170"/>
              <a:gd name="T70" fmla="*/ 73 w 169"/>
              <a:gd name="T71" fmla="*/ 73 h 170"/>
              <a:gd name="T72" fmla="*/ 73 w 169"/>
              <a:gd name="T73" fmla="*/ 37 h 170"/>
              <a:gd name="T74" fmla="*/ 60 w 169"/>
              <a:gd name="T75" fmla="*/ 37 h 170"/>
              <a:gd name="T76" fmla="*/ 56 w 169"/>
              <a:gd name="T77" fmla="*/ 35 h 170"/>
              <a:gd name="T78" fmla="*/ 54 w 169"/>
              <a:gd name="T79" fmla="*/ 31 h 170"/>
              <a:gd name="T80" fmla="*/ 56 w 169"/>
              <a:gd name="T81" fmla="*/ 26 h 170"/>
              <a:gd name="T82" fmla="*/ 80 w 169"/>
              <a:gd name="T83" fmla="*/ 2 h 170"/>
              <a:gd name="T84" fmla="*/ 85 w 169"/>
              <a:gd name="T85" fmla="*/ 0 h 170"/>
              <a:gd name="T86" fmla="*/ 89 w 169"/>
              <a:gd name="T87" fmla="*/ 2 h 170"/>
              <a:gd name="T88" fmla="*/ 113 w 169"/>
              <a:gd name="T89" fmla="*/ 26 h 170"/>
              <a:gd name="T90" fmla="*/ 115 w 169"/>
              <a:gd name="T91" fmla="*/ 31 h 170"/>
              <a:gd name="T92" fmla="*/ 113 w 169"/>
              <a:gd name="T93" fmla="*/ 35 h 170"/>
              <a:gd name="T94" fmla="*/ 109 w 169"/>
              <a:gd name="T95" fmla="*/ 37 h 170"/>
              <a:gd name="T96" fmla="*/ 97 w 169"/>
              <a:gd name="T97" fmla="*/ 37 h 170"/>
              <a:gd name="T98" fmla="*/ 97 w 169"/>
              <a:gd name="T99" fmla="*/ 73 h 170"/>
              <a:gd name="T100" fmla="*/ 133 w 169"/>
              <a:gd name="T101" fmla="*/ 73 h 170"/>
              <a:gd name="T102" fmla="*/ 133 w 169"/>
              <a:gd name="T103" fmla="*/ 61 h 170"/>
              <a:gd name="T104" fmla="*/ 135 w 169"/>
              <a:gd name="T105" fmla="*/ 57 h 170"/>
              <a:gd name="T106" fmla="*/ 139 w 169"/>
              <a:gd name="T107" fmla="*/ 55 h 170"/>
              <a:gd name="T108" fmla="*/ 143 w 169"/>
              <a:gd name="T109" fmla="*/ 57 h 170"/>
              <a:gd name="T110" fmla="*/ 168 w 169"/>
              <a:gd name="T111" fmla="*/ 81 h 170"/>
              <a:gd name="T112" fmla="*/ 169 w 169"/>
              <a:gd name="T113" fmla="*/ 85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9" h="170">
                <a:moveTo>
                  <a:pt x="169" y="85"/>
                </a:moveTo>
                <a:cubicBezTo>
                  <a:pt x="169" y="87"/>
                  <a:pt x="169" y="88"/>
                  <a:pt x="168" y="89"/>
                </a:cubicBezTo>
                <a:cubicBezTo>
                  <a:pt x="143" y="113"/>
                  <a:pt x="143" y="113"/>
                  <a:pt x="143" y="113"/>
                </a:cubicBezTo>
                <a:cubicBezTo>
                  <a:pt x="142" y="115"/>
                  <a:pt x="141" y="115"/>
                  <a:pt x="139" y="115"/>
                </a:cubicBezTo>
                <a:cubicBezTo>
                  <a:pt x="137" y="115"/>
                  <a:pt x="136" y="115"/>
                  <a:pt x="135" y="113"/>
                </a:cubicBezTo>
                <a:cubicBezTo>
                  <a:pt x="134" y="112"/>
                  <a:pt x="133" y="111"/>
                  <a:pt x="133" y="109"/>
                </a:cubicBezTo>
                <a:cubicBezTo>
                  <a:pt x="133" y="97"/>
                  <a:pt x="133" y="97"/>
                  <a:pt x="13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33"/>
                  <a:pt x="97" y="133"/>
                  <a:pt x="97" y="133"/>
                </a:cubicBezTo>
                <a:cubicBezTo>
                  <a:pt x="109" y="133"/>
                  <a:pt x="109" y="133"/>
                  <a:pt x="109" y="133"/>
                </a:cubicBezTo>
                <a:cubicBezTo>
                  <a:pt x="110" y="133"/>
                  <a:pt x="112" y="134"/>
                  <a:pt x="113" y="135"/>
                </a:cubicBezTo>
                <a:cubicBezTo>
                  <a:pt x="114" y="136"/>
                  <a:pt x="115" y="138"/>
                  <a:pt x="115" y="139"/>
                </a:cubicBezTo>
                <a:cubicBezTo>
                  <a:pt x="115" y="141"/>
                  <a:pt x="114" y="142"/>
                  <a:pt x="113" y="144"/>
                </a:cubicBezTo>
                <a:cubicBezTo>
                  <a:pt x="89" y="168"/>
                  <a:pt x="89" y="168"/>
                  <a:pt x="89" y="168"/>
                </a:cubicBezTo>
                <a:cubicBezTo>
                  <a:pt x="88" y="169"/>
                  <a:pt x="86" y="170"/>
                  <a:pt x="85" y="170"/>
                </a:cubicBezTo>
                <a:cubicBezTo>
                  <a:pt x="83" y="170"/>
                  <a:pt x="82" y="169"/>
                  <a:pt x="80" y="168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55" y="142"/>
                  <a:pt x="54" y="141"/>
                  <a:pt x="54" y="139"/>
                </a:cubicBezTo>
                <a:cubicBezTo>
                  <a:pt x="54" y="138"/>
                  <a:pt x="55" y="136"/>
                  <a:pt x="56" y="135"/>
                </a:cubicBezTo>
                <a:cubicBezTo>
                  <a:pt x="57" y="134"/>
                  <a:pt x="59" y="133"/>
                  <a:pt x="60" y="133"/>
                </a:cubicBezTo>
                <a:cubicBezTo>
                  <a:pt x="73" y="133"/>
                  <a:pt x="73" y="133"/>
                  <a:pt x="73" y="133"/>
                </a:cubicBezTo>
                <a:cubicBezTo>
                  <a:pt x="73" y="97"/>
                  <a:pt x="73" y="97"/>
                  <a:pt x="73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109"/>
                  <a:pt x="36" y="109"/>
                  <a:pt x="36" y="109"/>
                </a:cubicBezTo>
                <a:cubicBezTo>
                  <a:pt x="36" y="111"/>
                  <a:pt x="36" y="112"/>
                  <a:pt x="34" y="113"/>
                </a:cubicBezTo>
                <a:cubicBezTo>
                  <a:pt x="33" y="115"/>
                  <a:pt x="32" y="115"/>
                  <a:pt x="30" y="115"/>
                </a:cubicBezTo>
                <a:cubicBezTo>
                  <a:pt x="28" y="115"/>
                  <a:pt x="27" y="115"/>
                  <a:pt x="26" y="113"/>
                </a:cubicBezTo>
                <a:cubicBezTo>
                  <a:pt x="2" y="89"/>
                  <a:pt x="2" y="89"/>
                  <a:pt x="2" y="89"/>
                </a:cubicBezTo>
                <a:cubicBezTo>
                  <a:pt x="0" y="88"/>
                  <a:pt x="0" y="87"/>
                  <a:pt x="0" y="85"/>
                </a:cubicBezTo>
                <a:cubicBezTo>
                  <a:pt x="0" y="83"/>
                  <a:pt x="0" y="82"/>
                  <a:pt x="2" y="81"/>
                </a:cubicBezTo>
                <a:cubicBezTo>
                  <a:pt x="26" y="57"/>
                  <a:pt x="26" y="57"/>
                  <a:pt x="26" y="57"/>
                </a:cubicBezTo>
                <a:cubicBezTo>
                  <a:pt x="27" y="55"/>
                  <a:pt x="28" y="55"/>
                  <a:pt x="30" y="55"/>
                </a:cubicBezTo>
                <a:cubicBezTo>
                  <a:pt x="32" y="55"/>
                  <a:pt x="33" y="55"/>
                  <a:pt x="34" y="57"/>
                </a:cubicBezTo>
                <a:cubicBezTo>
                  <a:pt x="36" y="58"/>
                  <a:pt x="36" y="59"/>
                  <a:pt x="36" y="61"/>
                </a:cubicBezTo>
                <a:cubicBezTo>
                  <a:pt x="36" y="73"/>
                  <a:pt x="36" y="73"/>
                  <a:pt x="36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37"/>
                  <a:pt x="73" y="37"/>
                  <a:pt x="73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59" y="37"/>
                  <a:pt x="57" y="36"/>
                  <a:pt x="56" y="35"/>
                </a:cubicBezTo>
                <a:cubicBezTo>
                  <a:pt x="55" y="34"/>
                  <a:pt x="54" y="32"/>
                  <a:pt x="54" y="31"/>
                </a:cubicBezTo>
                <a:cubicBezTo>
                  <a:pt x="54" y="29"/>
                  <a:pt x="55" y="27"/>
                  <a:pt x="56" y="26"/>
                </a:cubicBezTo>
                <a:cubicBezTo>
                  <a:pt x="80" y="2"/>
                  <a:pt x="80" y="2"/>
                  <a:pt x="80" y="2"/>
                </a:cubicBezTo>
                <a:cubicBezTo>
                  <a:pt x="82" y="1"/>
                  <a:pt x="83" y="0"/>
                  <a:pt x="85" y="0"/>
                </a:cubicBezTo>
                <a:cubicBezTo>
                  <a:pt x="86" y="0"/>
                  <a:pt x="88" y="1"/>
                  <a:pt x="89" y="2"/>
                </a:cubicBezTo>
                <a:cubicBezTo>
                  <a:pt x="113" y="26"/>
                  <a:pt x="113" y="26"/>
                  <a:pt x="113" y="26"/>
                </a:cubicBezTo>
                <a:cubicBezTo>
                  <a:pt x="114" y="27"/>
                  <a:pt x="115" y="29"/>
                  <a:pt x="115" y="31"/>
                </a:cubicBezTo>
                <a:cubicBezTo>
                  <a:pt x="115" y="32"/>
                  <a:pt x="114" y="34"/>
                  <a:pt x="113" y="35"/>
                </a:cubicBezTo>
                <a:cubicBezTo>
                  <a:pt x="112" y="36"/>
                  <a:pt x="110" y="37"/>
                  <a:pt x="109" y="37"/>
                </a:cubicBezTo>
                <a:cubicBezTo>
                  <a:pt x="97" y="37"/>
                  <a:pt x="97" y="37"/>
                  <a:pt x="97" y="37"/>
                </a:cubicBezTo>
                <a:cubicBezTo>
                  <a:pt x="97" y="73"/>
                  <a:pt x="97" y="73"/>
                  <a:pt x="97" y="73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33" y="61"/>
                  <a:pt x="133" y="61"/>
                  <a:pt x="133" y="61"/>
                </a:cubicBezTo>
                <a:cubicBezTo>
                  <a:pt x="133" y="59"/>
                  <a:pt x="134" y="58"/>
                  <a:pt x="135" y="57"/>
                </a:cubicBezTo>
                <a:cubicBezTo>
                  <a:pt x="136" y="55"/>
                  <a:pt x="137" y="55"/>
                  <a:pt x="139" y="55"/>
                </a:cubicBezTo>
                <a:cubicBezTo>
                  <a:pt x="141" y="55"/>
                  <a:pt x="142" y="55"/>
                  <a:pt x="143" y="57"/>
                </a:cubicBezTo>
                <a:cubicBezTo>
                  <a:pt x="168" y="81"/>
                  <a:pt x="168" y="81"/>
                  <a:pt x="168" y="81"/>
                </a:cubicBezTo>
                <a:cubicBezTo>
                  <a:pt x="169" y="82"/>
                  <a:pt x="169" y="83"/>
                  <a:pt x="169" y="8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68" name="Freeform 73">
            <a:extLst>
              <a:ext uri="{FF2B5EF4-FFF2-40B4-BE49-F238E27FC236}">
                <a16:creationId xmlns:a16="http://schemas.microsoft.com/office/drawing/2014/main" id="{8A4DCC65-C3E2-40A7-B049-95BBD0E2767A}"/>
              </a:ext>
            </a:extLst>
          </p:cNvPr>
          <p:cNvSpPr/>
          <p:nvPr/>
        </p:nvSpPr>
        <p:spPr bwMode="auto">
          <a:xfrm>
            <a:off x="8015596" y="1349540"/>
            <a:ext cx="231417" cy="350740"/>
          </a:xfrm>
          <a:custGeom>
            <a:avLst/>
            <a:gdLst>
              <a:gd name="T0" fmla="*/ 92 w 96"/>
              <a:gd name="T1" fmla="*/ 2 h 146"/>
              <a:gd name="T2" fmla="*/ 95 w 96"/>
              <a:gd name="T3" fmla="*/ 0 h 146"/>
              <a:gd name="T4" fmla="*/ 96 w 96"/>
              <a:gd name="T5" fmla="*/ 3 h 146"/>
              <a:gd name="T6" fmla="*/ 96 w 96"/>
              <a:gd name="T7" fmla="*/ 143 h 146"/>
              <a:gd name="T8" fmla="*/ 95 w 96"/>
              <a:gd name="T9" fmla="*/ 146 h 146"/>
              <a:gd name="T10" fmla="*/ 92 w 96"/>
              <a:gd name="T11" fmla="*/ 144 h 146"/>
              <a:gd name="T12" fmla="*/ 25 w 96"/>
              <a:gd name="T13" fmla="*/ 77 h 146"/>
              <a:gd name="T14" fmla="*/ 24 w 96"/>
              <a:gd name="T15" fmla="*/ 75 h 146"/>
              <a:gd name="T16" fmla="*/ 24 w 96"/>
              <a:gd name="T17" fmla="*/ 140 h 146"/>
              <a:gd name="T18" fmla="*/ 22 w 96"/>
              <a:gd name="T19" fmla="*/ 144 h 146"/>
              <a:gd name="T20" fmla="*/ 18 w 96"/>
              <a:gd name="T21" fmla="*/ 146 h 146"/>
              <a:gd name="T22" fmla="*/ 6 w 96"/>
              <a:gd name="T23" fmla="*/ 146 h 146"/>
              <a:gd name="T24" fmla="*/ 1 w 96"/>
              <a:gd name="T25" fmla="*/ 144 h 146"/>
              <a:gd name="T26" fmla="*/ 0 w 96"/>
              <a:gd name="T27" fmla="*/ 140 h 146"/>
              <a:gd name="T28" fmla="*/ 0 w 96"/>
              <a:gd name="T29" fmla="*/ 6 h 146"/>
              <a:gd name="T30" fmla="*/ 1 w 96"/>
              <a:gd name="T31" fmla="*/ 2 h 146"/>
              <a:gd name="T32" fmla="*/ 6 w 96"/>
              <a:gd name="T33" fmla="*/ 0 h 146"/>
              <a:gd name="T34" fmla="*/ 18 w 96"/>
              <a:gd name="T35" fmla="*/ 0 h 146"/>
              <a:gd name="T36" fmla="*/ 22 w 96"/>
              <a:gd name="T37" fmla="*/ 2 h 146"/>
              <a:gd name="T38" fmla="*/ 24 w 96"/>
              <a:gd name="T39" fmla="*/ 6 h 146"/>
              <a:gd name="T40" fmla="*/ 24 w 96"/>
              <a:gd name="T41" fmla="*/ 71 h 146"/>
              <a:gd name="T42" fmla="*/ 25 w 96"/>
              <a:gd name="T43" fmla="*/ 69 h 146"/>
              <a:gd name="T44" fmla="*/ 92 w 96"/>
              <a:gd name="T45" fmla="*/ 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6" h="146">
                <a:moveTo>
                  <a:pt x="92" y="2"/>
                </a:moveTo>
                <a:cubicBezTo>
                  <a:pt x="93" y="0"/>
                  <a:pt x="94" y="0"/>
                  <a:pt x="95" y="0"/>
                </a:cubicBezTo>
                <a:cubicBezTo>
                  <a:pt x="96" y="1"/>
                  <a:pt x="96" y="2"/>
                  <a:pt x="96" y="3"/>
                </a:cubicBezTo>
                <a:cubicBezTo>
                  <a:pt x="96" y="143"/>
                  <a:pt x="96" y="143"/>
                  <a:pt x="96" y="143"/>
                </a:cubicBezTo>
                <a:cubicBezTo>
                  <a:pt x="96" y="144"/>
                  <a:pt x="96" y="145"/>
                  <a:pt x="95" y="146"/>
                </a:cubicBezTo>
                <a:cubicBezTo>
                  <a:pt x="94" y="146"/>
                  <a:pt x="93" y="146"/>
                  <a:pt x="92" y="144"/>
                </a:cubicBezTo>
                <a:cubicBezTo>
                  <a:pt x="25" y="77"/>
                  <a:pt x="25" y="77"/>
                  <a:pt x="25" y="77"/>
                </a:cubicBezTo>
                <a:cubicBezTo>
                  <a:pt x="25" y="77"/>
                  <a:pt x="24" y="76"/>
                  <a:pt x="24" y="75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24" y="141"/>
                  <a:pt x="23" y="143"/>
                  <a:pt x="22" y="144"/>
                </a:cubicBezTo>
                <a:cubicBezTo>
                  <a:pt x="21" y="145"/>
                  <a:pt x="19" y="146"/>
                  <a:pt x="18" y="146"/>
                </a:cubicBezTo>
                <a:cubicBezTo>
                  <a:pt x="6" y="146"/>
                  <a:pt x="6" y="146"/>
                  <a:pt x="6" y="146"/>
                </a:cubicBezTo>
                <a:cubicBezTo>
                  <a:pt x="4" y="146"/>
                  <a:pt x="3" y="145"/>
                  <a:pt x="1" y="144"/>
                </a:cubicBezTo>
                <a:cubicBezTo>
                  <a:pt x="0" y="143"/>
                  <a:pt x="0" y="141"/>
                  <a:pt x="0" y="140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1" y="2"/>
                </a:cubicBezTo>
                <a:cubicBezTo>
                  <a:pt x="3" y="1"/>
                  <a:pt x="4" y="0"/>
                  <a:pt x="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21" y="1"/>
                  <a:pt x="22" y="2"/>
                </a:cubicBezTo>
                <a:cubicBezTo>
                  <a:pt x="23" y="3"/>
                  <a:pt x="24" y="5"/>
                  <a:pt x="24" y="6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70"/>
                  <a:pt x="25" y="69"/>
                  <a:pt x="25" y="69"/>
                </a:cubicBezTo>
                <a:lnTo>
                  <a:pt x="92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69" name="Freeform 74">
            <a:extLst>
              <a:ext uri="{FF2B5EF4-FFF2-40B4-BE49-F238E27FC236}">
                <a16:creationId xmlns:a16="http://schemas.microsoft.com/office/drawing/2014/main" id="{B7EFE492-6562-4B74-B1C3-4E9E22342C43}"/>
              </a:ext>
            </a:extLst>
          </p:cNvPr>
          <p:cNvSpPr/>
          <p:nvPr/>
        </p:nvSpPr>
        <p:spPr bwMode="auto">
          <a:xfrm>
            <a:off x="8351871" y="1349540"/>
            <a:ext cx="404977" cy="350740"/>
          </a:xfrm>
          <a:custGeom>
            <a:avLst/>
            <a:gdLst>
              <a:gd name="T0" fmla="*/ 165 w 169"/>
              <a:gd name="T1" fmla="*/ 2 h 146"/>
              <a:gd name="T2" fmla="*/ 168 w 169"/>
              <a:gd name="T3" fmla="*/ 0 h 146"/>
              <a:gd name="T4" fmla="*/ 169 w 169"/>
              <a:gd name="T5" fmla="*/ 3 h 146"/>
              <a:gd name="T6" fmla="*/ 169 w 169"/>
              <a:gd name="T7" fmla="*/ 143 h 146"/>
              <a:gd name="T8" fmla="*/ 168 w 169"/>
              <a:gd name="T9" fmla="*/ 146 h 146"/>
              <a:gd name="T10" fmla="*/ 165 w 169"/>
              <a:gd name="T11" fmla="*/ 144 h 146"/>
              <a:gd name="T12" fmla="*/ 98 w 169"/>
              <a:gd name="T13" fmla="*/ 77 h 146"/>
              <a:gd name="T14" fmla="*/ 97 w 169"/>
              <a:gd name="T15" fmla="*/ 75 h 146"/>
              <a:gd name="T16" fmla="*/ 97 w 169"/>
              <a:gd name="T17" fmla="*/ 143 h 146"/>
              <a:gd name="T18" fmla="*/ 95 w 169"/>
              <a:gd name="T19" fmla="*/ 146 h 146"/>
              <a:gd name="T20" fmla="*/ 92 w 169"/>
              <a:gd name="T21" fmla="*/ 144 h 146"/>
              <a:gd name="T22" fmla="*/ 25 w 169"/>
              <a:gd name="T23" fmla="*/ 77 h 146"/>
              <a:gd name="T24" fmla="*/ 24 w 169"/>
              <a:gd name="T25" fmla="*/ 75 h 146"/>
              <a:gd name="T26" fmla="*/ 24 w 169"/>
              <a:gd name="T27" fmla="*/ 140 h 146"/>
              <a:gd name="T28" fmla="*/ 22 w 169"/>
              <a:gd name="T29" fmla="*/ 144 h 146"/>
              <a:gd name="T30" fmla="*/ 18 w 169"/>
              <a:gd name="T31" fmla="*/ 146 h 146"/>
              <a:gd name="T32" fmla="*/ 6 w 169"/>
              <a:gd name="T33" fmla="*/ 146 h 146"/>
              <a:gd name="T34" fmla="*/ 2 w 169"/>
              <a:gd name="T35" fmla="*/ 144 h 146"/>
              <a:gd name="T36" fmla="*/ 0 w 169"/>
              <a:gd name="T37" fmla="*/ 140 h 146"/>
              <a:gd name="T38" fmla="*/ 0 w 169"/>
              <a:gd name="T39" fmla="*/ 6 h 146"/>
              <a:gd name="T40" fmla="*/ 2 w 169"/>
              <a:gd name="T41" fmla="*/ 2 h 146"/>
              <a:gd name="T42" fmla="*/ 6 w 169"/>
              <a:gd name="T43" fmla="*/ 0 h 146"/>
              <a:gd name="T44" fmla="*/ 18 w 169"/>
              <a:gd name="T45" fmla="*/ 0 h 146"/>
              <a:gd name="T46" fmla="*/ 22 w 169"/>
              <a:gd name="T47" fmla="*/ 2 h 146"/>
              <a:gd name="T48" fmla="*/ 24 w 169"/>
              <a:gd name="T49" fmla="*/ 6 h 146"/>
              <a:gd name="T50" fmla="*/ 24 w 169"/>
              <a:gd name="T51" fmla="*/ 71 h 146"/>
              <a:gd name="T52" fmla="*/ 25 w 169"/>
              <a:gd name="T53" fmla="*/ 69 h 146"/>
              <a:gd name="T54" fmla="*/ 92 w 169"/>
              <a:gd name="T55" fmla="*/ 2 h 146"/>
              <a:gd name="T56" fmla="*/ 95 w 169"/>
              <a:gd name="T57" fmla="*/ 0 h 146"/>
              <a:gd name="T58" fmla="*/ 97 w 169"/>
              <a:gd name="T59" fmla="*/ 3 h 146"/>
              <a:gd name="T60" fmla="*/ 97 w 169"/>
              <a:gd name="T61" fmla="*/ 71 h 146"/>
              <a:gd name="T62" fmla="*/ 98 w 169"/>
              <a:gd name="T63" fmla="*/ 69 h 146"/>
              <a:gd name="T64" fmla="*/ 165 w 169"/>
              <a:gd name="T65" fmla="*/ 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9" h="146">
                <a:moveTo>
                  <a:pt x="165" y="2"/>
                </a:moveTo>
                <a:cubicBezTo>
                  <a:pt x="166" y="0"/>
                  <a:pt x="167" y="0"/>
                  <a:pt x="168" y="0"/>
                </a:cubicBezTo>
                <a:cubicBezTo>
                  <a:pt x="169" y="1"/>
                  <a:pt x="169" y="2"/>
                  <a:pt x="169" y="3"/>
                </a:cubicBezTo>
                <a:cubicBezTo>
                  <a:pt x="169" y="143"/>
                  <a:pt x="169" y="143"/>
                  <a:pt x="169" y="143"/>
                </a:cubicBezTo>
                <a:cubicBezTo>
                  <a:pt x="169" y="144"/>
                  <a:pt x="169" y="145"/>
                  <a:pt x="168" y="146"/>
                </a:cubicBezTo>
                <a:cubicBezTo>
                  <a:pt x="167" y="146"/>
                  <a:pt x="166" y="146"/>
                  <a:pt x="165" y="144"/>
                </a:cubicBezTo>
                <a:cubicBezTo>
                  <a:pt x="98" y="77"/>
                  <a:pt x="98" y="77"/>
                  <a:pt x="98" y="77"/>
                </a:cubicBezTo>
                <a:cubicBezTo>
                  <a:pt x="97" y="77"/>
                  <a:pt x="97" y="76"/>
                  <a:pt x="97" y="75"/>
                </a:cubicBezTo>
                <a:cubicBezTo>
                  <a:pt x="97" y="143"/>
                  <a:pt x="97" y="143"/>
                  <a:pt x="97" y="143"/>
                </a:cubicBezTo>
                <a:cubicBezTo>
                  <a:pt x="97" y="144"/>
                  <a:pt x="96" y="145"/>
                  <a:pt x="95" y="146"/>
                </a:cubicBezTo>
                <a:cubicBezTo>
                  <a:pt x="95" y="146"/>
                  <a:pt x="94" y="146"/>
                  <a:pt x="92" y="144"/>
                </a:cubicBezTo>
                <a:cubicBezTo>
                  <a:pt x="25" y="77"/>
                  <a:pt x="25" y="77"/>
                  <a:pt x="25" y="77"/>
                </a:cubicBezTo>
                <a:cubicBezTo>
                  <a:pt x="25" y="77"/>
                  <a:pt x="24" y="76"/>
                  <a:pt x="24" y="75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24" y="141"/>
                  <a:pt x="23" y="143"/>
                  <a:pt x="22" y="144"/>
                </a:cubicBezTo>
                <a:cubicBezTo>
                  <a:pt x="21" y="145"/>
                  <a:pt x="20" y="146"/>
                  <a:pt x="18" y="146"/>
                </a:cubicBezTo>
                <a:cubicBezTo>
                  <a:pt x="6" y="146"/>
                  <a:pt x="6" y="146"/>
                  <a:pt x="6" y="146"/>
                </a:cubicBezTo>
                <a:cubicBezTo>
                  <a:pt x="4" y="146"/>
                  <a:pt x="3" y="145"/>
                  <a:pt x="2" y="144"/>
                </a:cubicBezTo>
                <a:cubicBezTo>
                  <a:pt x="0" y="143"/>
                  <a:pt x="0" y="141"/>
                  <a:pt x="0" y="140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0" y="0"/>
                  <a:pt x="21" y="1"/>
                  <a:pt x="22" y="2"/>
                </a:cubicBezTo>
                <a:cubicBezTo>
                  <a:pt x="23" y="3"/>
                  <a:pt x="24" y="5"/>
                  <a:pt x="24" y="6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70"/>
                  <a:pt x="25" y="69"/>
                  <a:pt x="25" y="69"/>
                </a:cubicBezTo>
                <a:cubicBezTo>
                  <a:pt x="92" y="2"/>
                  <a:pt x="92" y="2"/>
                  <a:pt x="92" y="2"/>
                </a:cubicBezTo>
                <a:cubicBezTo>
                  <a:pt x="94" y="0"/>
                  <a:pt x="95" y="0"/>
                  <a:pt x="95" y="0"/>
                </a:cubicBezTo>
                <a:cubicBezTo>
                  <a:pt x="96" y="1"/>
                  <a:pt x="97" y="2"/>
                  <a:pt x="97" y="3"/>
                </a:cubicBezTo>
                <a:cubicBezTo>
                  <a:pt x="97" y="71"/>
                  <a:pt x="97" y="71"/>
                  <a:pt x="97" y="71"/>
                </a:cubicBezTo>
                <a:cubicBezTo>
                  <a:pt x="97" y="70"/>
                  <a:pt x="97" y="69"/>
                  <a:pt x="98" y="69"/>
                </a:cubicBezTo>
                <a:lnTo>
                  <a:pt x="165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70" name="Freeform 75">
            <a:extLst>
              <a:ext uri="{FF2B5EF4-FFF2-40B4-BE49-F238E27FC236}">
                <a16:creationId xmlns:a16="http://schemas.microsoft.com/office/drawing/2014/main" id="{70CACEAD-E45F-4E53-ACF3-757E1F311218}"/>
              </a:ext>
            </a:extLst>
          </p:cNvPr>
          <p:cNvSpPr/>
          <p:nvPr/>
        </p:nvSpPr>
        <p:spPr bwMode="auto">
          <a:xfrm>
            <a:off x="8887022" y="1349540"/>
            <a:ext cx="350740" cy="350740"/>
          </a:xfrm>
          <a:custGeom>
            <a:avLst/>
            <a:gdLst>
              <a:gd name="T0" fmla="*/ 142 w 146"/>
              <a:gd name="T1" fmla="*/ 2 h 146"/>
              <a:gd name="T2" fmla="*/ 145 w 146"/>
              <a:gd name="T3" fmla="*/ 0 h 146"/>
              <a:gd name="T4" fmla="*/ 146 w 146"/>
              <a:gd name="T5" fmla="*/ 3 h 146"/>
              <a:gd name="T6" fmla="*/ 146 w 146"/>
              <a:gd name="T7" fmla="*/ 143 h 146"/>
              <a:gd name="T8" fmla="*/ 145 w 146"/>
              <a:gd name="T9" fmla="*/ 146 h 146"/>
              <a:gd name="T10" fmla="*/ 142 w 146"/>
              <a:gd name="T11" fmla="*/ 144 h 146"/>
              <a:gd name="T12" fmla="*/ 74 w 146"/>
              <a:gd name="T13" fmla="*/ 77 h 146"/>
              <a:gd name="T14" fmla="*/ 73 w 146"/>
              <a:gd name="T15" fmla="*/ 75 h 146"/>
              <a:gd name="T16" fmla="*/ 73 w 146"/>
              <a:gd name="T17" fmla="*/ 143 h 146"/>
              <a:gd name="T18" fmla="*/ 72 w 146"/>
              <a:gd name="T19" fmla="*/ 146 h 146"/>
              <a:gd name="T20" fmla="*/ 69 w 146"/>
              <a:gd name="T21" fmla="*/ 144 h 146"/>
              <a:gd name="T22" fmla="*/ 2 w 146"/>
              <a:gd name="T23" fmla="*/ 77 h 146"/>
              <a:gd name="T24" fmla="*/ 0 w 146"/>
              <a:gd name="T25" fmla="*/ 73 h 146"/>
              <a:gd name="T26" fmla="*/ 2 w 146"/>
              <a:gd name="T27" fmla="*/ 69 h 146"/>
              <a:gd name="T28" fmla="*/ 69 w 146"/>
              <a:gd name="T29" fmla="*/ 2 h 146"/>
              <a:gd name="T30" fmla="*/ 72 w 146"/>
              <a:gd name="T31" fmla="*/ 0 h 146"/>
              <a:gd name="T32" fmla="*/ 73 w 146"/>
              <a:gd name="T33" fmla="*/ 3 h 146"/>
              <a:gd name="T34" fmla="*/ 73 w 146"/>
              <a:gd name="T35" fmla="*/ 71 h 146"/>
              <a:gd name="T36" fmla="*/ 74 w 146"/>
              <a:gd name="T37" fmla="*/ 69 h 146"/>
              <a:gd name="T38" fmla="*/ 142 w 146"/>
              <a:gd name="T39" fmla="*/ 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6" h="146">
                <a:moveTo>
                  <a:pt x="142" y="2"/>
                </a:moveTo>
                <a:cubicBezTo>
                  <a:pt x="143" y="0"/>
                  <a:pt x="144" y="0"/>
                  <a:pt x="145" y="0"/>
                </a:cubicBezTo>
                <a:cubicBezTo>
                  <a:pt x="145" y="1"/>
                  <a:pt x="146" y="2"/>
                  <a:pt x="146" y="3"/>
                </a:cubicBezTo>
                <a:cubicBezTo>
                  <a:pt x="146" y="143"/>
                  <a:pt x="146" y="143"/>
                  <a:pt x="146" y="143"/>
                </a:cubicBezTo>
                <a:cubicBezTo>
                  <a:pt x="146" y="144"/>
                  <a:pt x="145" y="145"/>
                  <a:pt x="145" y="146"/>
                </a:cubicBezTo>
                <a:cubicBezTo>
                  <a:pt x="144" y="146"/>
                  <a:pt x="143" y="146"/>
                  <a:pt x="142" y="144"/>
                </a:cubicBezTo>
                <a:cubicBezTo>
                  <a:pt x="74" y="77"/>
                  <a:pt x="74" y="77"/>
                  <a:pt x="74" y="77"/>
                </a:cubicBezTo>
                <a:cubicBezTo>
                  <a:pt x="74" y="77"/>
                  <a:pt x="74" y="76"/>
                  <a:pt x="73" y="75"/>
                </a:cubicBezTo>
                <a:cubicBezTo>
                  <a:pt x="73" y="143"/>
                  <a:pt x="73" y="143"/>
                  <a:pt x="73" y="143"/>
                </a:cubicBezTo>
                <a:cubicBezTo>
                  <a:pt x="73" y="144"/>
                  <a:pt x="73" y="145"/>
                  <a:pt x="72" y="146"/>
                </a:cubicBezTo>
                <a:cubicBezTo>
                  <a:pt x="71" y="146"/>
                  <a:pt x="70" y="146"/>
                  <a:pt x="69" y="144"/>
                </a:cubicBezTo>
                <a:cubicBezTo>
                  <a:pt x="2" y="77"/>
                  <a:pt x="2" y="77"/>
                  <a:pt x="2" y="77"/>
                </a:cubicBezTo>
                <a:cubicBezTo>
                  <a:pt x="1" y="76"/>
                  <a:pt x="0" y="75"/>
                  <a:pt x="0" y="73"/>
                </a:cubicBezTo>
                <a:cubicBezTo>
                  <a:pt x="0" y="71"/>
                  <a:pt x="1" y="70"/>
                  <a:pt x="2" y="69"/>
                </a:cubicBezTo>
                <a:cubicBezTo>
                  <a:pt x="69" y="2"/>
                  <a:pt x="69" y="2"/>
                  <a:pt x="69" y="2"/>
                </a:cubicBezTo>
                <a:cubicBezTo>
                  <a:pt x="70" y="0"/>
                  <a:pt x="71" y="0"/>
                  <a:pt x="72" y="0"/>
                </a:cubicBezTo>
                <a:cubicBezTo>
                  <a:pt x="73" y="1"/>
                  <a:pt x="73" y="2"/>
                  <a:pt x="73" y="3"/>
                </a:cubicBezTo>
                <a:cubicBezTo>
                  <a:pt x="73" y="71"/>
                  <a:pt x="73" y="71"/>
                  <a:pt x="73" y="71"/>
                </a:cubicBezTo>
                <a:cubicBezTo>
                  <a:pt x="74" y="70"/>
                  <a:pt x="74" y="69"/>
                  <a:pt x="74" y="69"/>
                </a:cubicBezTo>
                <a:lnTo>
                  <a:pt x="142" y="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71" name="Freeform 76">
            <a:extLst>
              <a:ext uri="{FF2B5EF4-FFF2-40B4-BE49-F238E27FC236}">
                <a16:creationId xmlns:a16="http://schemas.microsoft.com/office/drawing/2014/main" id="{2C245481-7A60-4AF9-AAEA-2236BAFD0C9F}"/>
              </a:ext>
            </a:extLst>
          </p:cNvPr>
          <p:cNvSpPr/>
          <p:nvPr/>
        </p:nvSpPr>
        <p:spPr bwMode="auto">
          <a:xfrm>
            <a:off x="9342619" y="1345924"/>
            <a:ext cx="318198" cy="354355"/>
          </a:xfrm>
          <a:custGeom>
            <a:avLst/>
            <a:gdLst>
              <a:gd name="T0" fmla="*/ 131 w 133"/>
              <a:gd name="T1" fmla="*/ 77 h 148"/>
              <a:gd name="T2" fmla="*/ 5 w 133"/>
              <a:gd name="T3" fmla="*/ 147 h 148"/>
              <a:gd name="T4" fmla="*/ 2 w 133"/>
              <a:gd name="T5" fmla="*/ 147 h 148"/>
              <a:gd name="T6" fmla="*/ 0 w 133"/>
              <a:gd name="T7" fmla="*/ 144 h 148"/>
              <a:gd name="T8" fmla="*/ 0 w 133"/>
              <a:gd name="T9" fmla="*/ 4 h 148"/>
              <a:gd name="T10" fmla="*/ 2 w 133"/>
              <a:gd name="T11" fmla="*/ 1 h 148"/>
              <a:gd name="T12" fmla="*/ 5 w 133"/>
              <a:gd name="T13" fmla="*/ 1 h 148"/>
              <a:gd name="T14" fmla="*/ 131 w 133"/>
              <a:gd name="T15" fmla="*/ 71 h 148"/>
              <a:gd name="T16" fmla="*/ 133 w 133"/>
              <a:gd name="T17" fmla="*/ 74 h 148"/>
              <a:gd name="T18" fmla="*/ 131 w 133"/>
              <a:gd name="T19" fmla="*/ 7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3" h="148">
                <a:moveTo>
                  <a:pt x="131" y="77"/>
                </a:moveTo>
                <a:cubicBezTo>
                  <a:pt x="5" y="147"/>
                  <a:pt x="5" y="147"/>
                  <a:pt x="5" y="147"/>
                </a:cubicBezTo>
                <a:cubicBezTo>
                  <a:pt x="4" y="147"/>
                  <a:pt x="3" y="148"/>
                  <a:pt x="2" y="147"/>
                </a:cubicBezTo>
                <a:cubicBezTo>
                  <a:pt x="1" y="146"/>
                  <a:pt x="0" y="145"/>
                  <a:pt x="0" y="144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1" y="2"/>
                  <a:pt x="2" y="1"/>
                </a:cubicBezTo>
                <a:cubicBezTo>
                  <a:pt x="3" y="0"/>
                  <a:pt x="4" y="0"/>
                  <a:pt x="5" y="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2" y="72"/>
                  <a:pt x="133" y="73"/>
                  <a:pt x="133" y="74"/>
                </a:cubicBezTo>
                <a:cubicBezTo>
                  <a:pt x="133" y="75"/>
                  <a:pt x="132" y="76"/>
                  <a:pt x="131" y="7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72" name="Freeform 77">
            <a:extLst>
              <a:ext uri="{FF2B5EF4-FFF2-40B4-BE49-F238E27FC236}">
                <a16:creationId xmlns:a16="http://schemas.microsoft.com/office/drawing/2014/main" id="{0B80580F-2177-4CA5-AB68-40CFF5CB99B8}"/>
              </a:ext>
            </a:extLst>
          </p:cNvPr>
          <p:cNvSpPr>
            <a:spLocks noEditPoints="1"/>
          </p:cNvSpPr>
          <p:nvPr/>
        </p:nvSpPr>
        <p:spPr bwMode="auto">
          <a:xfrm>
            <a:off x="9765676" y="1349540"/>
            <a:ext cx="347122" cy="350740"/>
          </a:xfrm>
          <a:custGeom>
            <a:avLst/>
            <a:gdLst>
              <a:gd name="T0" fmla="*/ 60 w 145"/>
              <a:gd name="T1" fmla="*/ 6 h 146"/>
              <a:gd name="T2" fmla="*/ 60 w 145"/>
              <a:gd name="T3" fmla="*/ 140 h 146"/>
              <a:gd name="T4" fmla="*/ 58 w 145"/>
              <a:gd name="T5" fmla="*/ 144 h 146"/>
              <a:gd name="T6" fmla="*/ 54 w 145"/>
              <a:gd name="T7" fmla="*/ 146 h 146"/>
              <a:gd name="T8" fmla="*/ 6 w 145"/>
              <a:gd name="T9" fmla="*/ 146 h 146"/>
              <a:gd name="T10" fmla="*/ 1 w 145"/>
              <a:gd name="T11" fmla="*/ 144 h 146"/>
              <a:gd name="T12" fmla="*/ 0 w 145"/>
              <a:gd name="T13" fmla="*/ 140 h 146"/>
              <a:gd name="T14" fmla="*/ 0 w 145"/>
              <a:gd name="T15" fmla="*/ 6 h 146"/>
              <a:gd name="T16" fmla="*/ 1 w 145"/>
              <a:gd name="T17" fmla="*/ 2 h 146"/>
              <a:gd name="T18" fmla="*/ 6 w 145"/>
              <a:gd name="T19" fmla="*/ 0 h 146"/>
              <a:gd name="T20" fmla="*/ 54 w 145"/>
              <a:gd name="T21" fmla="*/ 0 h 146"/>
              <a:gd name="T22" fmla="*/ 58 w 145"/>
              <a:gd name="T23" fmla="*/ 2 h 146"/>
              <a:gd name="T24" fmla="*/ 60 w 145"/>
              <a:gd name="T25" fmla="*/ 6 h 146"/>
              <a:gd name="T26" fmla="*/ 145 w 145"/>
              <a:gd name="T27" fmla="*/ 6 h 146"/>
              <a:gd name="T28" fmla="*/ 145 w 145"/>
              <a:gd name="T29" fmla="*/ 140 h 146"/>
              <a:gd name="T30" fmla="*/ 143 w 145"/>
              <a:gd name="T31" fmla="*/ 144 h 146"/>
              <a:gd name="T32" fmla="*/ 139 w 145"/>
              <a:gd name="T33" fmla="*/ 146 h 146"/>
              <a:gd name="T34" fmla="*/ 90 w 145"/>
              <a:gd name="T35" fmla="*/ 146 h 146"/>
              <a:gd name="T36" fmla="*/ 86 w 145"/>
              <a:gd name="T37" fmla="*/ 144 h 146"/>
              <a:gd name="T38" fmla="*/ 84 w 145"/>
              <a:gd name="T39" fmla="*/ 140 h 146"/>
              <a:gd name="T40" fmla="*/ 84 w 145"/>
              <a:gd name="T41" fmla="*/ 6 h 146"/>
              <a:gd name="T42" fmla="*/ 86 w 145"/>
              <a:gd name="T43" fmla="*/ 2 h 146"/>
              <a:gd name="T44" fmla="*/ 90 w 145"/>
              <a:gd name="T45" fmla="*/ 0 h 146"/>
              <a:gd name="T46" fmla="*/ 139 w 145"/>
              <a:gd name="T47" fmla="*/ 0 h 146"/>
              <a:gd name="T48" fmla="*/ 143 w 145"/>
              <a:gd name="T49" fmla="*/ 2 h 146"/>
              <a:gd name="T50" fmla="*/ 145 w 145"/>
              <a:gd name="T51" fmla="*/ 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5" h="146">
                <a:moveTo>
                  <a:pt x="60" y="6"/>
                </a:moveTo>
                <a:cubicBezTo>
                  <a:pt x="60" y="140"/>
                  <a:pt x="60" y="140"/>
                  <a:pt x="60" y="140"/>
                </a:cubicBezTo>
                <a:cubicBezTo>
                  <a:pt x="60" y="141"/>
                  <a:pt x="60" y="143"/>
                  <a:pt x="58" y="144"/>
                </a:cubicBezTo>
                <a:cubicBezTo>
                  <a:pt x="57" y="145"/>
                  <a:pt x="56" y="146"/>
                  <a:pt x="54" y="146"/>
                </a:cubicBezTo>
                <a:cubicBezTo>
                  <a:pt x="6" y="146"/>
                  <a:pt x="6" y="146"/>
                  <a:pt x="6" y="146"/>
                </a:cubicBezTo>
                <a:cubicBezTo>
                  <a:pt x="4" y="146"/>
                  <a:pt x="3" y="145"/>
                  <a:pt x="1" y="144"/>
                </a:cubicBezTo>
                <a:cubicBezTo>
                  <a:pt x="0" y="143"/>
                  <a:pt x="0" y="141"/>
                  <a:pt x="0" y="140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1" y="2"/>
                </a:cubicBezTo>
                <a:cubicBezTo>
                  <a:pt x="3" y="1"/>
                  <a:pt x="4" y="0"/>
                  <a:pt x="6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6" y="0"/>
                  <a:pt x="57" y="1"/>
                  <a:pt x="58" y="2"/>
                </a:cubicBezTo>
                <a:cubicBezTo>
                  <a:pt x="60" y="3"/>
                  <a:pt x="60" y="5"/>
                  <a:pt x="60" y="6"/>
                </a:cubicBezTo>
                <a:close/>
                <a:moveTo>
                  <a:pt x="145" y="6"/>
                </a:moveTo>
                <a:cubicBezTo>
                  <a:pt x="145" y="140"/>
                  <a:pt x="145" y="140"/>
                  <a:pt x="145" y="140"/>
                </a:cubicBezTo>
                <a:cubicBezTo>
                  <a:pt x="145" y="141"/>
                  <a:pt x="144" y="143"/>
                  <a:pt x="143" y="144"/>
                </a:cubicBezTo>
                <a:cubicBezTo>
                  <a:pt x="142" y="145"/>
                  <a:pt x="140" y="146"/>
                  <a:pt x="139" y="146"/>
                </a:cubicBezTo>
                <a:cubicBezTo>
                  <a:pt x="90" y="146"/>
                  <a:pt x="90" y="146"/>
                  <a:pt x="90" y="146"/>
                </a:cubicBezTo>
                <a:cubicBezTo>
                  <a:pt x="89" y="146"/>
                  <a:pt x="87" y="145"/>
                  <a:pt x="86" y="144"/>
                </a:cubicBezTo>
                <a:cubicBezTo>
                  <a:pt x="85" y="143"/>
                  <a:pt x="84" y="141"/>
                  <a:pt x="84" y="140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5"/>
                  <a:pt x="85" y="3"/>
                  <a:pt x="86" y="2"/>
                </a:cubicBezTo>
                <a:cubicBezTo>
                  <a:pt x="87" y="1"/>
                  <a:pt x="89" y="0"/>
                  <a:pt x="90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0" y="0"/>
                  <a:pt x="142" y="1"/>
                  <a:pt x="143" y="2"/>
                </a:cubicBezTo>
                <a:cubicBezTo>
                  <a:pt x="144" y="3"/>
                  <a:pt x="145" y="5"/>
                  <a:pt x="145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73" name="Freeform 78">
            <a:extLst>
              <a:ext uri="{FF2B5EF4-FFF2-40B4-BE49-F238E27FC236}">
                <a16:creationId xmlns:a16="http://schemas.microsoft.com/office/drawing/2014/main" id="{FB3C38A5-92D1-4F04-85F3-9D380D671CF9}"/>
              </a:ext>
            </a:extLst>
          </p:cNvPr>
          <p:cNvSpPr/>
          <p:nvPr/>
        </p:nvSpPr>
        <p:spPr bwMode="auto">
          <a:xfrm>
            <a:off x="10217661" y="1349540"/>
            <a:ext cx="347122" cy="350740"/>
          </a:xfrm>
          <a:custGeom>
            <a:avLst/>
            <a:gdLst>
              <a:gd name="T0" fmla="*/ 145 w 145"/>
              <a:gd name="T1" fmla="*/ 6 h 146"/>
              <a:gd name="T2" fmla="*/ 145 w 145"/>
              <a:gd name="T3" fmla="*/ 140 h 146"/>
              <a:gd name="T4" fmla="*/ 144 w 145"/>
              <a:gd name="T5" fmla="*/ 144 h 146"/>
              <a:gd name="T6" fmla="*/ 139 w 145"/>
              <a:gd name="T7" fmla="*/ 146 h 146"/>
              <a:gd name="T8" fmla="*/ 6 w 145"/>
              <a:gd name="T9" fmla="*/ 146 h 146"/>
              <a:gd name="T10" fmla="*/ 2 w 145"/>
              <a:gd name="T11" fmla="*/ 144 h 146"/>
              <a:gd name="T12" fmla="*/ 0 w 145"/>
              <a:gd name="T13" fmla="*/ 140 h 146"/>
              <a:gd name="T14" fmla="*/ 0 w 145"/>
              <a:gd name="T15" fmla="*/ 6 h 146"/>
              <a:gd name="T16" fmla="*/ 2 w 145"/>
              <a:gd name="T17" fmla="*/ 2 h 146"/>
              <a:gd name="T18" fmla="*/ 6 w 145"/>
              <a:gd name="T19" fmla="*/ 0 h 146"/>
              <a:gd name="T20" fmla="*/ 139 w 145"/>
              <a:gd name="T21" fmla="*/ 0 h 146"/>
              <a:gd name="T22" fmla="*/ 144 w 145"/>
              <a:gd name="T23" fmla="*/ 2 h 146"/>
              <a:gd name="T24" fmla="*/ 145 w 145"/>
              <a:gd name="T25" fmla="*/ 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6">
                <a:moveTo>
                  <a:pt x="145" y="6"/>
                </a:moveTo>
                <a:cubicBezTo>
                  <a:pt x="145" y="140"/>
                  <a:pt x="145" y="140"/>
                  <a:pt x="145" y="140"/>
                </a:cubicBezTo>
                <a:cubicBezTo>
                  <a:pt x="145" y="141"/>
                  <a:pt x="145" y="143"/>
                  <a:pt x="144" y="144"/>
                </a:cubicBezTo>
                <a:cubicBezTo>
                  <a:pt x="142" y="145"/>
                  <a:pt x="141" y="146"/>
                  <a:pt x="139" y="146"/>
                </a:cubicBezTo>
                <a:cubicBezTo>
                  <a:pt x="6" y="146"/>
                  <a:pt x="6" y="146"/>
                  <a:pt x="6" y="146"/>
                </a:cubicBezTo>
                <a:cubicBezTo>
                  <a:pt x="5" y="146"/>
                  <a:pt x="3" y="145"/>
                  <a:pt x="2" y="144"/>
                </a:cubicBezTo>
                <a:cubicBezTo>
                  <a:pt x="1" y="143"/>
                  <a:pt x="0" y="141"/>
                  <a:pt x="0" y="140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5" y="0"/>
                  <a:pt x="6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1" y="0"/>
                  <a:pt x="142" y="1"/>
                  <a:pt x="144" y="2"/>
                </a:cubicBezTo>
                <a:cubicBezTo>
                  <a:pt x="145" y="3"/>
                  <a:pt x="145" y="5"/>
                  <a:pt x="145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74" name="Freeform 79">
            <a:extLst>
              <a:ext uri="{FF2B5EF4-FFF2-40B4-BE49-F238E27FC236}">
                <a16:creationId xmlns:a16="http://schemas.microsoft.com/office/drawing/2014/main" id="{1D49C270-6315-4A42-BA4D-FC0AE74722D6}"/>
              </a:ext>
            </a:extLst>
          </p:cNvPr>
          <p:cNvSpPr/>
          <p:nvPr/>
        </p:nvSpPr>
        <p:spPr bwMode="auto">
          <a:xfrm>
            <a:off x="10669644" y="1349540"/>
            <a:ext cx="350740" cy="350740"/>
          </a:xfrm>
          <a:custGeom>
            <a:avLst/>
            <a:gdLst>
              <a:gd name="T0" fmla="*/ 4 w 146"/>
              <a:gd name="T1" fmla="*/ 144 h 146"/>
              <a:gd name="T2" fmla="*/ 1 w 146"/>
              <a:gd name="T3" fmla="*/ 146 h 146"/>
              <a:gd name="T4" fmla="*/ 0 w 146"/>
              <a:gd name="T5" fmla="*/ 143 h 146"/>
              <a:gd name="T6" fmla="*/ 0 w 146"/>
              <a:gd name="T7" fmla="*/ 3 h 146"/>
              <a:gd name="T8" fmla="*/ 1 w 146"/>
              <a:gd name="T9" fmla="*/ 0 h 146"/>
              <a:gd name="T10" fmla="*/ 4 w 146"/>
              <a:gd name="T11" fmla="*/ 2 h 146"/>
              <a:gd name="T12" fmla="*/ 71 w 146"/>
              <a:gd name="T13" fmla="*/ 69 h 146"/>
              <a:gd name="T14" fmla="*/ 72 w 146"/>
              <a:gd name="T15" fmla="*/ 71 h 146"/>
              <a:gd name="T16" fmla="*/ 72 w 146"/>
              <a:gd name="T17" fmla="*/ 3 h 146"/>
              <a:gd name="T18" fmla="*/ 74 w 146"/>
              <a:gd name="T19" fmla="*/ 0 h 146"/>
              <a:gd name="T20" fmla="*/ 77 w 146"/>
              <a:gd name="T21" fmla="*/ 2 h 146"/>
              <a:gd name="T22" fmla="*/ 144 w 146"/>
              <a:gd name="T23" fmla="*/ 69 h 146"/>
              <a:gd name="T24" fmla="*/ 146 w 146"/>
              <a:gd name="T25" fmla="*/ 73 h 146"/>
              <a:gd name="T26" fmla="*/ 144 w 146"/>
              <a:gd name="T27" fmla="*/ 77 h 146"/>
              <a:gd name="T28" fmla="*/ 77 w 146"/>
              <a:gd name="T29" fmla="*/ 144 h 146"/>
              <a:gd name="T30" fmla="*/ 74 w 146"/>
              <a:gd name="T31" fmla="*/ 146 h 146"/>
              <a:gd name="T32" fmla="*/ 72 w 146"/>
              <a:gd name="T33" fmla="*/ 143 h 146"/>
              <a:gd name="T34" fmla="*/ 72 w 146"/>
              <a:gd name="T35" fmla="*/ 75 h 146"/>
              <a:gd name="T36" fmla="*/ 71 w 146"/>
              <a:gd name="T37" fmla="*/ 77 h 146"/>
              <a:gd name="T38" fmla="*/ 4 w 146"/>
              <a:gd name="T39" fmla="*/ 14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6" h="146">
                <a:moveTo>
                  <a:pt x="4" y="144"/>
                </a:moveTo>
                <a:cubicBezTo>
                  <a:pt x="3" y="146"/>
                  <a:pt x="2" y="146"/>
                  <a:pt x="1" y="146"/>
                </a:cubicBezTo>
                <a:cubicBezTo>
                  <a:pt x="0" y="145"/>
                  <a:pt x="0" y="144"/>
                  <a:pt x="0" y="14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1"/>
                  <a:pt x="1" y="0"/>
                </a:cubicBezTo>
                <a:cubicBezTo>
                  <a:pt x="2" y="0"/>
                  <a:pt x="3" y="0"/>
                  <a:pt x="4" y="2"/>
                </a:cubicBezTo>
                <a:cubicBezTo>
                  <a:pt x="71" y="69"/>
                  <a:pt x="71" y="69"/>
                  <a:pt x="71" y="69"/>
                </a:cubicBezTo>
                <a:cubicBezTo>
                  <a:pt x="72" y="69"/>
                  <a:pt x="72" y="70"/>
                  <a:pt x="72" y="71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2"/>
                  <a:pt x="73" y="1"/>
                  <a:pt x="74" y="0"/>
                </a:cubicBezTo>
                <a:cubicBezTo>
                  <a:pt x="74" y="0"/>
                  <a:pt x="75" y="0"/>
                  <a:pt x="77" y="2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5" y="70"/>
                  <a:pt x="146" y="71"/>
                  <a:pt x="146" y="73"/>
                </a:cubicBezTo>
                <a:cubicBezTo>
                  <a:pt x="146" y="75"/>
                  <a:pt x="145" y="76"/>
                  <a:pt x="144" y="77"/>
                </a:cubicBezTo>
                <a:cubicBezTo>
                  <a:pt x="77" y="144"/>
                  <a:pt x="77" y="144"/>
                  <a:pt x="77" y="144"/>
                </a:cubicBezTo>
                <a:cubicBezTo>
                  <a:pt x="75" y="146"/>
                  <a:pt x="74" y="146"/>
                  <a:pt x="74" y="146"/>
                </a:cubicBezTo>
                <a:cubicBezTo>
                  <a:pt x="73" y="145"/>
                  <a:pt x="72" y="144"/>
                  <a:pt x="72" y="143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76"/>
                  <a:pt x="72" y="77"/>
                  <a:pt x="71" y="77"/>
                </a:cubicBezTo>
                <a:lnTo>
                  <a:pt x="4" y="1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75" name="Freeform 80">
            <a:extLst>
              <a:ext uri="{FF2B5EF4-FFF2-40B4-BE49-F238E27FC236}">
                <a16:creationId xmlns:a16="http://schemas.microsoft.com/office/drawing/2014/main" id="{3CEFF0BA-4C04-4E17-8B27-125B459B4D48}"/>
              </a:ext>
            </a:extLst>
          </p:cNvPr>
          <p:cNvSpPr/>
          <p:nvPr/>
        </p:nvSpPr>
        <p:spPr bwMode="auto">
          <a:xfrm>
            <a:off x="11150553" y="1349540"/>
            <a:ext cx="404977" cy="350740"/>
          </a:xfrm>
          <a:custGeom>
            <a:avLst/>
            <a:gdLst>
              <a:gd name="T0" fmla="*/ 5 w 170"/>
              <a:gd name="T1" fmla="*/ 144 h 146"/>
              <a:gd name="T2" fmla="*/ 2 w 170"/>
              <a:gd name="T3" fmla="*/ 146 h 146"/>
              <a:gd name="T4" fmla="*/ 0 w 170"/>
              <a:gd name="T5" fmla="*/ 143 h 146"/>
              <a:gd name="T6" fmla="*/ 0 w 170"/>
              <a:gd name="T7" fmla="*/ 3 h 146"/>
              <a:gd name="T8" fmla="*/ 2 w 170"/>
              <a:gd name="T9" fmla="*/ 0 h 146"/>
              <a:gd name="T10" fmla="*/ 5 w 170"/>
              <a:gd name="T11" fmla="*/ 2 h 146"/>
              <a:gd name="T12" fmla="*/ 72 w 170"/>
              <a:gd name="T13" fmla="*/ 69 h 146"/>
              <a:gd name="T14" fmla="*/ 73 w 170"/>
              <a:gd name="T15" fmla="*/ 71 h 146"/>
              <a:gd name="T16" fmla="*/ 73 w 170"/>
              <a:gd name="T17" fmla="*/ 3 h 146"/>
              <a:gd name="T18" fmla="*/ 74 w 170"/>
              <a:gd name="T19" fmla="*/ 0 h 146"/>
              <a:gd name="T20" fmla="*/ 77 w 170"/>
              <a:gd name="T21" fmla="*/ 2 h 146"/>
              <a:gd name="T22" fmla="*/ 144 w 170"/>
              <a:gd name="T23" fmla="*/ 69 h 146"/>
              <a:gd name="T24" fmla="*/ 146 w 170"/>
              <a:gd name="T25" fmla="*/ 71 h 146"/>
              <a:gd name="T26" fmla="*/ 146 w 170"/>
              <a:gd name="T27" fmla="*/ 6 h 146"/>
              <a:gd name="T28" fmla="*/ 147 w 170"/>
              <a:gd name="T29" fmla="*/ 2 h 146"/>
              <a:gd name="T30" fmla="*/ 152 w 170"/>
              <a:gd name="T31" fmla="*/ 0 h 146"/>
              <a:gd name="T32" fmla="*/ 164 w 170"/>
              <a:gd name="T33" fmla="*/ 0 h 146"/>
              <a:gd name="T34" fmla="*/ 168 w 170"/>
              <a:gd name="T35" fmla="*/ 2 h 146"/>
              <a:gd name="T36" fmla="*/ 170 w 170"/>
              <a:gd name="T37" fmla="*/ 6 h 146"/>
              <a:gd name="T38" fmla="*/ 170 w 170"/>
              <a:gd name="T39" fmla="*/ 140 h 146"/>
              <a:gd name="T40" fmla="*/ 168 w 170"/>
              <a:gd name="T41" fmla="*/ 144 h 146"/>
              <a:gd name="T42" fmla="*/ 164 w 170"/>
              <a:gd name="T43" fmla="*/ 146 h 146"/>
              <a:gd name="T44" fmla="*/ 152 w 170"/>
              <a:gd name="T45" fmla="*/ 146 h 146"/>
              <a:gd name="T46" fmla="*/ 147 w 170"/>
              <a:gd name="T47" fmla="*/ 144 h 146"/>
              <a:gd name="T48" fmla="*/ 146 w 170"/>
              <a:gd name="T49" fmla="*/ 140 h 146"/>
              <a:gd name="T50" fmla="*/ 146 w 170"/>
              <a:gd name="T51" fmla="*/ 75 h 146"/>
              <a:gd name="T52" fmla="*/ 144 w 170"/>
              <a:gd name="T53" fmla="*/ 77 h 146"/>
              <a:gd name="T54" fmla="*/ 77 w 170"/>
              <a:gd name="T55" fmla="*/ 144 h 146"/>
              <a:gd name="T56" fmla="*/ 74 w 170"/>
              <a:gd name="T57" fmla="*/ 146 h 146"/>
              <a:gd name="T58" fmla="*/ 73 w 170"/>
              <a:gd name="T59" fmla="*/ 143 h 146"/>
              <a:gd name="T60" fmla="*/ 73 w 170"/>
              <a:gd name="T61" fmla="*/ 75 h 146"/>
              <a:gd name="T62" fmla="*/ 72 w 170"/>
              <a:gd name="T63" fmla="*/ 77 h 146"/>
              <a:gd name="T64" fmla="*/ 5 w 170"/>
              <a:gd name="T65" fmla="*/ 14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0" h="146">
                <a:moveTo>
                  <a:pt x="5" y="144"/>
                </a:moveTo>
                <a:cubicBezTo>
                  <a:pt x="3" y="146"/>
                  <a:pt x="2" y="146"/>
                  <a:pt x="2" y="146"/>
                </a:cubicBezTo>
                <a:cubicBezTo>
                  <a:pt x="1" y="145"/>
                  <a:pt x="0" y="144"/>
                  <a:pt x="0" y="14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1"/>
                  <a:pt x="2" y="0"/>
                </a:cubicBezTo>
                <a:cubicBezTo>
                  <a:pt x="2" y="0"/>
                  <a:pt x="3" y="0"/>
                  <a:pt x="5" y="2"/>
                </a:cubicBezTo>
                <a:cubicBezTo>
                  <a:pt x="72" y="69"/>
                  <a:pt x="72" y="69"/>
                  <a:pt x="72" y="69"/>
                </a:cubicBezTo>
                <a:cubicBezTo>
                  <a:pt x="72" y="69"/>
                  <a:pt x="73" y="70"/>
                  <a:pt x="73" y="71"/>
                </a:cubicBezTo>
                <a:cubicBezTo>
                  <a:pt x="73" y="3"/>
                  <a:pt x="73" y="3"/>
                  <a:pt x="73" y="3"/>
                </a:cubicBezTo>
                <a:cubicBezTo>
                  <a:pt x="73" y="2"/>
                  <a:pt x="73" y="1"/>
                  <a:pt x="74" y="0"/>
                </a:cubicBezTo>
                <a:cubicBezTo>
                  <a:pt x="75" y="0"/>
                  <a:pt x="76" y="0"/>
                  <a:pt x="77" y="2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5" y="69"/>
                  <a:pt x="145" y="70"/>
                  <a:pt x="146" y="71"/>
                </a:cubicBezTo>
                <a:cubicBezTo>
                  <a:pt x="146" y="6"/>
                  <a:pt x="146" y="6"/>
                  <a:pt x="146" y="6"/>
                </a:cubicBezTo>
                <a:cubicBezTo>
                  <a:pt x="146" y="5"/>
                  <a:pt x="146" y="3"/>
                  <a:pt x="147" y="2"/>
                </a:cubicBezTo>
                <a:cubicBezTo>
                  <a:pt x="149" y="1"/>
                  <a:pt x="150" y="0"/>
                  <a:pt x="152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5" y="0"/>
                  <a:pt x="167" y="1"/>
                  <a:pt x="168" y="2"/>
                </a:cubicBezTo>
                <a:cubicBezTo>
                  <a:pt x="169" y="3"/>
                  <a:pt x="170" y="5"/>
                  <a:pt x="170" y="6"/>
                </a:cubicBezTo>
                <a:cubicBezTo>
                  <a:pt x="170" y="140"/>
                  <a:pt x="170" y="140"/>
                  <a:pt x="170" y="140"/>
                </a:cubicBezTo>
                <a:cubicBezTo>
                  <a:pt x="170" y="141"/>
                  <a:pt x="169" y="143"/>
                  <a:pt x="168" y="144"/>
                </a:cubicBezTo>
                <a:cubicBezTo>
                  <a:pt x="167" y="145"/>
                  <a:pt x="165" y="146"/>
                  <a:pt x="164" y="146"/>
                </a:cubicBezTo>
                <a:cubicBezTo>
                  <a:pt x="152" y="146"/>
                  <a:pt x="152" y="146"/>
                  <a:pt x="152" y="146"/>
                </a:cubicBezTo>
                <a:cubicBezTo>
                  <a:pt x="150" y="146"/>
                  <a:pt x="149" y="145"/>
                  <a:pt x="147" y="144"/>
                </a:cubicBezTo>
                <a:cubicBezTo>
                  <a:pt x="146" y="143"/>
                  <a:pt x="146" y="141"/>
                  <a:pt x="146" y="140"/>
                </a:cubicBezTo>
                <a:cubicBezTo>
                  <a:pt x="146" y="75"/>
                  <a:pt x="146" y="75"/>
                  <a:pt x="146" y="75"/>
                </a:cubicBezTo>
                <a:cubicBezTo>
                  <a:pt x="145" y="76"/>
                  <a:pt x="145" y="77"/>
                  <a:pt x="144" y="77"/>
                </a:cubicBezTo>
                <a:cubicBezTo>
                  <a:pt x="77" y="144"/>
                  <a:pt x="77" y="144"/>
                  <a:pt x="77" y="144"/>
                </a:cubicBezTo>
                <a:cubicBezTo>
                  <a:pt x="76" y="146"/>
                  <a:pt x="75" y="146"/>
                  <a:pt x="74" y="146"/>
                </a:cubicBezTo>
                <a:cubicBezTo>
                  <a:pt x="73" y="145"/>
                  <a:pt x="73" y="144"/>
                  <a:pt x="73" y="143"/>
                </a:cubicBezTo>
                <a:cubicBezTo>
                  <a:pt x="73" y="75"/>
                  <a:pt x="73" y="75"/>
                  <a:pt x="73" y="75"/>
                </a:cubicBezTo>
                <a:cubicBezTo>
                  <a:pt x="73" y="76"/>
                  <a:pt x="72" y="77"/>
                  <a:pt x="72" y="77"/>
                </a:cubicBezTo>
                <a:lnTo>
                  <a:pt x="5" y="1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76" name="Freeform 106">
            <a:extLst>
              <a:ext uri="{FF2B5EF4-FFF2-40B4-BE49-F238E27FC236}">
                <a16:creationId xmlns:a16="http://schemas.microsoft.com/office/drawing/2014/main" id="{BC8EEA98-64A2-484E-9BA2-896764E9A2E1}"/>
              </a:ext>
            </a:extLst>
          </p:cNvPr>
          <p:cNvSpPr>
            <a:spLocks noEditPoints="1"/>
          </p:cNvSpPr>
          <p:nvPr/>
        </p:nvSpPr>
        <p:spPr bwMode="auto">
          <a:xfrm>
            <a:off x="4862558" y="2079945"/>
            <a:ext cx="350740" cy="303734"/>
          </a:xfrm>
          <a:custGeom>
            <a:avLst/>
            <a:gdLst>
              <a:gd name="T0" fmla="*/ 145 w 145"/>
              <a:gd name="T1" fmla="*/ 46 h 127"/>
              <a:gd name="T2" fmla="*/ 145 w 145"/>
              <a:gd name="T3" fmla="*/ 76 h 127"/>
              <a:gd name="T4" fmla="*/ 144 w 145"/>
              <a:gd name="T5" fmla="*/ 78 h 127"/>
              <a:gd name="T6" fmla="*/ 142 w 145"/>
              <a:gd name="T7" fmla="*/ 79 h 127"/>
              <a:gd name="T8" fmla="*/ 133 w 145"/>
              <a:gd name="T9" fmla="*/ 79 h 127"/>
              <a:gd name="T10" fmla="*/ 133 w 145"/>
              <a:gd name="T11" fmla="*/ 118 h 127"/>
              <a:gd name="T12" fmla="*/ 130 w 145"/>
              <a:gd name="T13" fmla="*/ 125 h 127"/>
              <a:gd name="T14" fmla="*/ 124 w 145"/>
              <a:gd name="T15" fmla="*/ 127 h 127"/>
              <a:gd name="T16" fmla="*/ 21 w 145"/>
              <a:gd name="T17" fmla="*/ 127 h 127"/>
              <a:gd name="T18" fmla="*/ 15 w 145"/>
              <a:gd name="T19" fmla="*/ 125 h 127"/>
              <a:gd name="T20" fmla="*/ 12 w 145"/>
              <a:gd name="T21" fmla="*/ 118 h 127"/>
              <a:gd name="T22" fmla="*/ 12 w 145"/>
              <a:gd name="T23" fmla="*/ 79 h 127"/>
              <a:gd name="T24" fmla="*/ 3 w 145"/>
              <a:gd name="T25" fmla="*/ 79 h 127"/>
              <a:gd name="T26" fmla="*/ 1 w 145"/>
              <a:gd name="T27" fmla="*/ 78 h 127"/>
              <a:gd name="T28" fmla="*/ 0 w 145"/>
              <a:gd name="T29" fmla="*/ 76 h 127"/>
              <a:gd name="T30" fmla="*/ 0 w 145"/>
              <a:gd name="T31" fmla="*/ 46 h 127"/>
              <a:gd name="T32" fmla="*/ 1 w 145"/>
              <a:gd name="T33" fmla="*/ 44 h 127"/>
              <a:gd name="T34" fmla="*/ 3 w 145"/>
              <a:gd name="T35" fmla="*/ 43 h 127"/>
              <a:gd name="T36" fmla="*/ 44 w 145"/>
              <a:gd name="T37" fmla="*/ 43 h 127"/>
              <a:gd name="T38" fmla="*/ 29 w 145"/>
              <a:gd name="T39" fmla="*/ 37 h 127"/>
              <a:gd name="T40" fmla="*/ 23 w 145"/>
              <a:gd name="T41" fmla="*/ 22 h 127"/>
              <a:gd name="T42" fmla="*/ 29 w 145"/>
              <a:gd name="T43" fmla="*/ 7 h 127"/>
              <a:gd name="T44" fmla="*/ 44 w 145"/>
              <a:gd name="T45" fmla="*/ 0 h 127"/>
              <a:gd name="T46" fmla="*/ 60 w 145"/>
              <a:gd name="T47" fmla="*/ 8 h 127"/>
              <a:gd name="T48" fmla="*/ 72 w 145"/>
              <a:gd name="T49" fmla="*/ 23 h 127"/>
              <a:gd name="T50" fmla="*/ 85 w 145"/>
              <a:gd name="T51" fmla="*/ 8 h 127"/>
              <a:gd name="T52" fmla="*/ 100 w 145"/>
              <a:gd name="T53" fmla="*/ 0 h 127"/>
              <a:gd name="T54" fmla="*/ 115 w 145"/>
              <a:gd name="T55" fmla="*/ 7 h 127"/>
              <a:gd name="T56" fmla="*/ 122 w 145"/>
              <a:gd name="T57" fmla="*/ 22 h 127"/>
              <a:gd name="T58" fmla="*/ 115 w 145"/>
              <a:gd name="T59" fmla="*/ 37 h 127"/>
              <a:gd name="T60" fmla="*/ 100 w 145"/>
              <a:gd name="T61" fmla="*/ 43 h 127"/>
              <a:gd name="T62" fmla="*/ 142 w 145"/>
              <a:gd name="T63" fmla="*/ 43 h 127"/>
              <a:gd name="T64" fmla="*/ 144 w 145"/>
              <a:gd name="T65" fmla="*/ 44 h 127"/>
              <a:gd name="T66" fmla="*/ 145 w 145"/>
              <a:gd name="T67" fmla="*/ 46 h 127"/>
              <a:gd name="T68" fmla="*/ 44 w 145"/>
              <a:gd name="T69" fmla="*/ 31 h 127"/>
              <a:gd name="T70" fmla="*/ 63 w 145"/>
              <a:gd name="T71" fmla="*/ 31 h 127"/>
              <a:gd name="T72" fmla="*/ 51 w 145"/>
              <a:gd name="T73" fmla="*/ 15 h 127"/>
              <a:gd name="T74" fmla="*/ 44 w 145"/>
              <a:gd name="T75" fmla="*/ 12 h 127"/>
              <a:gd name="T76" fmla="*/ 38 w 145"/>
              <a:gd name="T77" fmla="*/ 15 h 127"/>
              <a:gd name="T78" fmla="*/ 35 w 145"/>
              <a:gd name="T79" fmla="*/ 22 h 127"/>
              <a:gd name="T80" fmla="*/ 38 w 145"/>
              <a:gd name="T81" fmla="*/ 28 h 127"/>
              <a:gd name="T82" fmla="*/ 44 w 145"/>
              <a:gd name="T83" fmla="*/ 31 h 127"/>
              <a:gd name="T84" fmla="*/ 88 w 145"/>
              <a:gd name="T85" fmla="*/ 110 h 127"/>
              <a:gd name="T86" fmla="*/ 88 w 145"/>
              <a:gd name="T87" fmla="*/ 105 h 127"/>
              <a:gd name="T88" fmla="*/ 88 w 145"/>
              <a:gd name="T89" fmla="*/ 61 h 127"/>
              <a:gd name="T90" fmla="*/ 88 w 145"/>
              <a:gd name="T91" fmla="*/ 43 h 127"/>
              <a:gd name="T92" fmla="*/ 57 w 145"/>
              <a:gd name="T93" fmla="*/ 43 h 127"/>
              <a:gd name="T94" fmla="*/ 57 w 145"/>
              <a:gd name="T95" fmla="*/ 61 h 127"/>
              <a:gd name="T96" fmla="*/ 57 w 145"/>
              <a:gd name="T97" fmla="*/ 105 h 127"/>
              <a:gd name="T98" fmla="*/ 57 w 145"/>
              <a:gd name="T99" fmla="*/ 110 h 127"/>
              <a:gd name="T100" fmla="*/ 59 w 145"/>
              <a:gd name="T101" fmla="*/ 114 h 127"/>
              <a:gd name="T102" fmla="*/ 63 w 145"/>
              <a:gd name="T103" fmla="*/ 115 h 127"/>
              <a:gd name="T104" fmla="*/ 81 w 145"/>
              <a:gd name="T105" fmla="*/ 115 h 127"/>
              <a:gd name="T106" fmla="*/ 86 w 145"/>
              <a:gd name="T107" fmla="*/ 114 h 127"/>
              <a:gd name="T108" fmla="*/ 88 w 145"/>
              <a:gd name="T109" fmla="*/ 110 h 127"/>
              <a:gd name="T110" fmla="*/ 107 w 145"/>
              <a:gd name="T111" fmla="*/ 28 h 127"/>
              <a:gd name="T112" fmla="*/ 109 w 145"/>
              <a:gd name="T113" fmla="*/ 22 h 127"/>
              <a:gd name="T114" fmla="*/ 107 w 145"/>
              <a:gd name="T115" fmla="*/ 15 h 127"/>
              <a:gd name="T116" fmla="*/ 100 w 145"/>
              <a:gd name="T117" fmla="*/ 12 h 127"/>
              <a:gd name="T118" fmla="*/ 94 w 145"/>
              <a:gd name="T119" fmla="*/ 15 h 127"/>
              <a:gd name="T120" fmla="*/ 82 w 145"/>
              <a:gd name="T121" fmla="*/ 31 h 127"/>
              <a:gd name="T122" fmla="*/ 100 w 145"/>
              <a:gd name="T123" fmla="*/ 31 h 127"/>
              <a:gd name="T124" fmla="*/ 107 w 145"/>
              <a:gd name="T125" fmla="*/ 28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27">
                <a:moveTo>
                  <a:pt x="145" y="46"/>
                </a:moveTo>
                <a:cubicBezTo>
                  <a:pt x="145" y="76"/>
                  <a:pt x="145" y="76"/>
                  <a:pt x="145" y="76"/>
                </a:cubicBezTo>
                <a:cubicBezTo>
                  <a:pt x="145" y="77"/>
                  <a:pt x="145" y="78"/>
                  <a:pt x="144" y="78"/>
                </a:cubicBezTo>
                <a:cubicBezTo>
                  <a:pt x="144" y="79"/>
                  <a:pt x="143" y="79"/>
                  <a:pt x="142" y="79"/>
                </a:cubicBezTo>
                <a:cubicBezTo>
                  <a:pt x="133" y="79"/>
                  <a:pt x="133" y="79"/>
                  <a:pt x="133" y="79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133" y="121"/>
                  <a:pt x="132" y="123"/>
                  <a:pt x="130" y="125"/>
                </a:cubicBezTo>
                <a:cubicBezTo>
                  <a:pt x="128" y="127"/>
                  <a:pt x="126" y="127"/>
                  <a:pt x="124" y="127"/>
                </a:cubicBezTo>
                <a:cubicBezTo>
                  <a:pt x="21" y="127"/>
                  <a:pt x="21" y="127"/>
                  <a:pt x="21" y="127"/>
                </a:cubicBezTo>
                <a:cubicBezTo>
                  <a:pt x="18" y="127"/>
                  <a:pt x="16" y="127"/>
                  <a:pt x="15" y="125"/>
                </a:cubicBezTo>
                <a:cubicBezTo>
                  <a:pt x="13" y="123"/>
                  <a:pt x="12" y="121"/>
                  <a:pt x="12" y="118"/>
                </a:cubicBezTo>
                <a:cubicBezTo>
                  <a:pt x="12" y="79"/>
                  <a:pt x="12" y="79"/>
                  <a:pt x="12" y="79"/>
                </a:cubicBezTo>
                <a:cubicBezTo>
                  <a:pt x="3" y="79"/>
                  <a:pt x="3" y="79"/>
                  <a:pt x="3" y="79"/>
                </a:cubicBezTo>
                <a:cubicBezTo>
                  <a:pt x="2" y="79"/>
                  <a:pt x="1" y="79"/>
                  <a:pt x="1" y="78"/>
                </a:cubicBezTo>
                <a:cubicBezTo>
                  <a:pt x="0" y="78"/>
                  <a:pt x="0" y="77"/>
                  <a:pt x="0" y="7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4"/>
                  <a:pt x="1" y="44"/>
                </a:cubicBezTo>
                <a:cubicBezTo>
                  <a:pt x="1" y="43"/>
                  <a:pt x="2" y="43"/>
                  <a:pt x="3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39" y="43"/>
                  <a:pt x="34" y="41"/>
                  <a:pt x="29" y="37"/>
                </a:cubicBezTo>
                <a:cubicBezTo>
                  <a:pt x="25" y="32"/>
                  <a:pt x="23" y="27"/>
                  <a:pt x="23" y="22"/>
                </a:cubicBezTo>
                <a:cubicBezTo>
                  <a:pt x="23" y="16"/>
                  <a:pt x="25" y="11"/>
                  <a:pt x="29" y="7"/>
                </a:cubicBezTo>
                <a:cubicBezTo>
                  <a:pt x="34" y="2"/>
                  <a:pt x="39" y="0"/>
                  <a:pt x="44" y="0"/>
                </a:cubicBezTo>
                <a:cubicBezTo>
                  <a:pt x="51" y="0"/>
                  <a:pt x="56" y="3"/>
                  <a:pt x="60" y="8"/>
                </a:cubicBezTo>
                <a:cubicBezTo>
                  <a:pt x="72" y="23"/>
                  <a:pt x="72" y="23"/>
                  <a:pt x="72" y="23"/>
                </a:cubicBezTo>
                <a:cubicBezTo>
                  <a:pt x="85" y="8"/>
                  <a:pt x="85" y="8"/>
                  <a:pt x="85" y="8"/>
                </a:cubicBezTo>
                <a:cubicBezTo>
                  <a:pt x="88" y="3"/>
                  <a:pt x="94" y="0"/>
                  <a:pt x="100" y="0"/>
                </a:cubicBezTo>
                <a:cubicBezTo>
                  <a:pt x="106" y="0"/>
                  <a:pt x="111" y="2"/>
                  <a:pt x="115" y="7"/>
                </a:cubicBezTo>
                <a:cubicBezTo>
                  <a:pt x="120" y="11"/>
                  <a:pt x="122" y="16"/>
                  <a:pt x="122" y="22"/>
                </a:cubicBezTo>
                <a:cubicBezTo>
                  <a:pt x="122" y="27"/>
                  <a:pt x="120" y="32"/>
                  <a:pt x="115" y="37"/>
                </a:cubicBezTo>
                <a:cubicBezTo>
                  <a:pt x="111" y="41"/>
                  <a:pt x="106" y="43"/>
                  <a:pt x="100" y="43"/>
                </a:cubicBezTo>
                <a:cubicBezTo>
                  <a:pt x="142" y="43"/>
                  <a:pt x="142" y="43"/>
                  <a:pt x="142" y="43"/>
                </a:cubicBezTo>
                <a:cubicBezTo>
                  <a:pt x="143" y="43"/>
                  <a:pt x="144" y="43"/>
                  <a:pt x="144" y="44"/>
                </a:cubicBezTo>
                <a:cubicBezTo>
                  <a:pt x="145" y="44"/>
                  <a:pt x="145" y="45"/>
                  <a:pt x="145" y="46"/>
                </a:cubicBezTo>
                <a:close/>
                <a:moveTo>
                  <a:pt x="44" y="31"/>
                </a:moveTo>
                <a:cubicBezTo>
                  <a:pt x="63" y="31"/>
                  <a:pt x="63" y="31"/>
                  <a:pt x="63" y="31"/>
                </a:cubicBezTo>
                <a:cubicBezTo>
                  <a:pt x="51" y="15"/>
                  <a:pt x="51" y="15"/>
                  <a:pt x="51" y="15"/>
                </a:cubicBezTo>
                <a:cubicBezTo>
                  <a:pt x="49" y="13"/>
                  <a:pt x="47" y="12"/>
                  <a:pt x="44" y="12"/>
                </a:cubicBezTo>
                <a:cubicBezTo>
                  <a:pt x="42" y="12"/>
                  <a:pt x="40" y="13"/>
                  <a:pt x="38" y="15"/>
                </a:cubicBezTo>
                <a:cubicBezTo>
                  <a:pt x="36" y="17"/>
                  <a:pt x="35" y="19"/>
                  <a:pt x="35" y="22"/>
                </a:cubicBezTo>
                <a:cubicBezTo>
                  <a:pt x="35" y="24"/>
                  <a:pt x="36" y="26"/>
                  <a:pt x="38" y="28"/>
                </a:cubicBezTo>
                <a:cubicBezTo>
                  <a:pt x="40" y="30"/>
                  <a:pt x="42" y="31"/>
                  <a:pt x="44" y="31"/>
                </a:cubicBezTo>
                <a:close/>
                <a:moveTo>
                  <a:pt x="88" y="110"/>
                </a:moveTo>
                <a:cubicBezTo>
                  <a:pt x="88" y="105"/>
                  <a:pt x="88" y="105"/>
                  <a:pt x="88" y="105"/>
                </a:cubicBezTo>
                <a:cubicBezTo>
                  <a:pt x="88" y="61"/>
                  <a:pt x="88" y="61"/>
                  <a:pt x="88" y="61"/>
                </a:cubicBezTo>
                <a:cubicBezTo>
                  <a:pt x="88" y="43"/>
                  <a:pt x="88" y="43"/>
                  <a:pt x="88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10"/>
                  <a:pt x="57" y="110"/>
                  <a:pt x="57" y="110"/>
                </a:cubicBezTo>
                <a:cubicBezTo>
                  <a:pt x="57" y="112"/>
                  <a:pt x="58" y="113"/>
                  <a:pt x="59" y="114"/>
                </a:cubicBezTo>
                <a:cubicBezTo>
                  <a:pt x="60" y="115"/>
                  <a:pt x="62" y="115"/>
                  <a:pt x="63" y="115"/>
                </a:cubicBezTo>
                <a:cubicBezTo>
                  <a:pt x="81" y="115"/>
                  <a:pt x="81" y="115"/>
                  <a:pt x="81" y="115"/>
                </a:cubicBezTo>
                <a:cubicBezTo>
                  <a:pt x="83" y="115"/>
                  <a:pt x="85" y="115"/>
                  <a:pt x="86" y="114"/>
                </a:cubicBezTo>
                <a:cubicBezTo>
                  <a:pt x="87" y="113"/>
                  <a:pt x="88" y="112"/>
                  <a:pt x="88" y="110"/>
                </a:cubicBezTo>
                <a:close/>
                <a:moveTo>
                  <a:pt x="107" y="28"/>
                </a:moveTo>
                <a:cubicBezTo>
                  <a:pt x="109" y="26"/>
                  <a:pt x="109" y="24"/>
                  <a:pt x="109" y="22"/>
                </a:cubicBezTo>
                <a:cubicBezTo>
                  <a:pt x="109" y="19"/>
                  <a:pt x="109" y="17"/>
                  <a:pt x="107" y="15"/>
                </a:cubicBezTo>
                <a:cubicBezTo>
                  <a:pt x="105" y="13"/>
                  <a:pt x="103" y="12"/>
                  <a:pt x="100" y="12"/>
                </a:cubicBezTo>
                <a:cubicBezTo>
                  <a:pt x="98" y="12"/>
                  <a:pt x="96" y="13"/>
                  <a:pt x="94" y="15"/>
                </a:cubicBezTo>
                <a:cubicBezTo>
                  <a:pt x="82" y="31"/>
                  <a:pt x="82" y="31"/>
                  <a:pt x="82" y="31"/>
                </a:cubicBezTo>
                <a:cubicBezTo>
                  <a:pt x="100" y="31"/>
                  <a:pt x="100" y="31"/>
                  <a:pt x="100" y="31"/>
                </a:cubicBezTo>
                <a:cubicBezTo>
                  <a:pt x="103" y="31"/>
                  <a:pt x="105" y="30"/>
                  <a:pt x="107" y="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77" name="Freeform 107">
            <a:extLst>
              <a:ext uri="{FF2B5EF4-FFF2-40B4-BE49-F238E27FC236}">
                <a16:creationId xmlns:a16="http://schemas.microsoft.com/office/drawing/2014/main" id="{7587DA6F-795F-4759-8B6B-314996134A1C}"/>
              </a:ext>
            </a:extLst>
          </p:cNvPr>
          <p:cNvSpPr>
            <a:spLocks noEditPoints="1"/>
          </p:cNvSpPr>
          <p:nvPr/>
        </p:nvSpPr>
        <p:spPr bwMode="auto">
          <a:xfrm>
            <a:off x="5310925" y="2065483"/>
            <a:ext cx="408595" cy="318198"/>
          </a:xfrm>
          <a:custGeom>
            <a:avLst/>
            <a:gdLst>
              <a:gd name="T0" fmla="*/ 169 w 169"/>
              <a:gd name="T1" fmla="*/ 36 h 133"/>
              <a:gd name="T2" fmla="*/ 167 w 169"/>
              <a:gd name="T3" fmla="*/ 54 h 133"/>
              <a:gd name="T4" fmla="*/ 150 w 169"/>
              <a:gd name="T5" fmla="*/ 91 h 133"/>
              <a:gd name="T6" fmla="*/ 116 w 169"/>
              <a:gd name="T7" fmla="*/ 116 h 133"/>
              <a:gd name="T8" fmla="*/ 74 w 169"/>
              <a:gd name="T9" fmla="*/ 126 h 133"/>
              <a:gd name="T10" fmla="*/ 47 w 169"/>
              <a:gd name="T11" fmla="*/ 122 h 133"/>
              <a:gd name="T12" fmla="*/ 39 w 169"/>
              <a:gd name="T13" fmla="*/ 118 h 133"/>
              <a:gd name="T14" fmla="*/ 30 w 169"/>
              <a:gd name="T15" fmla="*/ 114 h 133"/>
              <a:gd name="T16" fmla="*/ 26 w 169"/>
              <a:gd name="T17" fmla="*/ 117 h 133"/>
              <a:gd name="T18" fmla="*/ 22 w 169"/>
              <a:gd name="T19" fmla="*/ 124 h 133"/>
              <a:gd name="T20" fmla="*/ 17 w 169"/>
              <a:gd name="T21" fmla="*/ 130 h 133"/>
              <a:gd name="T22" fmla="*/ 11 w 169"/>
              <a:gd name="T23" fmla="*/ 133 h 133"/>
              <a:gd name="T24" fmla="*/ 7 w 169"/>
              <a:gd name="T25" fmla="*/ 132 h 133"/>
              <a:gd name="T26" fmla="*/ 4 w 169"/>
              <a:gd name="T27" fmla="*/ 130 h 133"/>
              <a:gd name="T28" fmla="*/ 1 w 169"/>
              <a:gd name="T29" fmla="*/ 126 h 133"/>
              <a:gd name="T30" fmla="*/ 0 w 169"/>
              <a:gd name="T31" fmla="*/ 125 h 133"/>
              <a:gd name="T32" fmla="*/ 0 w 169"/>
              <a:gd name="T33" fmla="*/ 124 h 133"/>
              <a:gd name="T34" fmla="*/ 0 w 169"/>
              <a:gd name="T35" fmla="*/ 123 h 133"/>
              <a:gd name="T36" fmla="*/ 0 w 169"/>
              <a:gd name="T37" fmla="*/ 122 h 133"/>
              <a:gd name="T38" fmla="*/ 2 w 169"/>
              <a:gd name="T39" fmla="*/ 115 h 133"/>
              <a:gd name="T40" fmla="*/ 9 w 169"/>
              <a:gd name="T41" fmla="*/ 109 h 133"/>
              <a:gd name="T42" fmla="*/ 15 w 169"/>
              <a:gd name="T43" fmla="*/ 104 h 133"/>
              <a:gd name="T44" fmla="*/ 18 w 169"/>
              <a:gd name="T45" fmla="*/ 99 h 133"/>
              <a:gd name="T46" fmla="*/ 17 w 169"/>
              <a:gd name="T47" fmla="*/ 95 h 133"/>
              <a:gd name="T48" fmla="*/ 15 w 169"/>
              <a:gd name="T49" fmla="*/ 91 h 133"/>
              <a:gd name="T50" fmla="*/ 15 w 169"/>
              <a:gd name="T51" fmla="*/ 81 h 133"/>
              <a:gd name="T52" fmla="*/ 19 w 169"/>
              <a:gd name="T53" fmla="*/ 61 h 133"/>
              <a:gd name="T54" fmla="*/ 30 w 169"/>
              <a:gd name="T55" fmla="*/ 43 h 133"/>
              <a:gd name="T56" fmla="*/ 46 w 169"/>
              <a:gd name="T57" fmla="*/ 30 h 133"/>
              <a:gd name="T58" fmla="*/ 65 w 169"/>
              <a:gd name="T59" fmla="*/ 21 h 133"/>
              <a:gd name="T60" fmla="*/ 79 w 169"/>
              <a:gd name="T61" fmla="*/ 19 h 133"/>
              <a:gd name="T62" fmla="*/ 96 w 169"/>
              <a:gd name="T63" fmla="*/ 18 h 133"/>
              <a:gd name="T64" fmla="*/ 113 w 169"/>
              <a:gd name="T65" fmla="*/ 17 h 133"/>
              <a:gd name="T66" fmla="*/ 128 w 169"/>
              <a:gd name="T67" fmla="*/ 15 h 133"/>
              <a:gd name="T68" fmla="*/ 139 w 169"/>
              <a:gd name="T69" fmla="*/ 10 h 133"/>
              <a:gd name="T70" fmla="*/ 142 w 169"/>
              <a:gd name="T71" fmla="*/ 7 h 133"/>
              <a:gd name="T72" fmla="*/ 145 w 169"/>
              <a:gd name="T73" fmla="*/ 4 h 133"/>
              <a:gd name="T74" fmla="*/ 147 w 169"/>
              <a:gd name="T75" fmla="*/ 2 h 133"/>
              <a:gd name="T76" fmla="*/ 151 w 169"/>
              <a:gd name="T77" fmla="*/ 1 h 133"/>
              <a:gd name="T78" fmla="*/ 155 w 169"/>
              <a:gd name="T79" fmla="*/ 0 h 133"/>
              <a:gd name="T80" fmla="*/ 161 w 169"/>
              <a:gd name="T81" fmla="*/ 5 h 133"/>
              <a:gd name="T82" fmla="*/ 166 w 169"/>
              <a:gd name="T83" fmla="*/ 15 h 133"/>
              <a:gd name="T84" fmla="*/ 168 w 169"/>
              <a:gd name="T85" fmla="*/ 27 h 133"/>
              <a:gd name="T86" fmla="*/ 169 w 169"/>
              <a:gd name="T87" fmla="*/ 36 h 133"/>
              <a:gd name="T88" fmla="*/ 119 w 169"/>
              <a:gd name="T89" fmla="*/ 59 h 133"/>
              <a:gd name="T90" fmla="*/ 121 w 169"/>
              <a:gd name="T91" fmla="*/ 55 h 133"/>
              <a:gd name="T92" fmla="*/ 119 w 169"/>
              <a:gd name="T93" fmla="*/ 51 h 133"/>
              <a:gd name="T94" fmla="*/ 115 w 169"/>
              <a:gd name="T95" fmla="*/ 49 h 133"/>
              <a:gd name="T96" fmla="*/ 84 w 169"/>
              <a:gd name="T97" fmla="*/ 53 h 133"/>
              <a:gd name="T98" fmla="*/ 60 w 169"/>
              <a:gd name="T99" fmla="*/ 66 h 133"/>
              <a:gd name="T100" fmla="*/ 38 w 169"/>
              <a:gd name="T101" fmla="*/ 87 h 133"/>
              <a:gd name="T102" fmla="*/ 36 w 169"/>
              <a:gd name="T103" fmla="*/ 91 h 133"/>
              <a:gd name="T104" fmla="*/ 38 w 169"/>
              <a:gd name="T105" fmla="*/ 95 h 133"/>
              <a:gd name="T106" fmla="*/ 42 w 169"/>
              <a:gd name="T107" fmla="*/ 97 h 133"/>
              <a:gd name="T108" fmla="*/ 46 w 169"/>
              <a:gd name="T109" fmla="*/ 95 h 133"/>
              <a:gd name="T110" fmla="*/ 53 w 169"/>
              <a:gd name="T111" fmla="*/ 89 h 133"/>
              <a:gd name="T112" fmla="*/ 59 w 169"/>
              <a:gd name="T113" fmla="*/ 82 h 133"/>
              <a:gd name="T114" fmla="*/ 85 w 169"/>
              <a:gd name="T115" fmla="*/ 66 h 133"/>
              <a:gd name="T116" fmla="*/ 115 w 169"/>
              <a:gd name="T117" fmla="*/ 61 h 133"/>
              <a:gd name="T118" fmla="*/ 119 w 169"/>
              <a:gd name="T119" fmla="*/ 5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9" h="133">
                <a:moveTo>
                  <a:pt x="169" y="36"/>
                </a:moveTo>
                <a:cubicBezTo>
                  <a:pt x="169" y="42"/>
                  <a:pt x="168" y="48"/>
                  <a:pt x="167" y="54"/>
                </a:cubicBezTo>
                <a:cubicBezTo>
                  <a:pt x="164" y="68"/>
                  <a:pt x="158" y="81"/>
                  <a:pt x="150" y="91"/>
                </a:cubicBezTo>
                <a:cubicBezTo>
                  <a:pt x="141" y="101"/>
                  <a:pt x="130" y="109"/>
                  <a:pt x="116" y="116"/>
                </a:cubicBezTo>
                <a:cubicBezTo>
                  <a:pt x="102" y="123"/>
                  <a:pt x="89" y="126"/>
                  <a:pt x="74" y="126"/>
                </a:cubicBezTo>
                <a:cubicBezTo>
                  <a:pt x="65" y="126"/>
                  <a:pt x="56" y="125"/>
                  <a:pt x="47" y="122"/>
                </a:cubicBezTo>
                <a:cubicBezTo>
                  <a:pt x="46" y="121"/>
                  <a:pt x="44" y="120"/>
                  <a:pt x="39" y="118"/>
                </a:cubicBezTo>
                <a:cubicBezTo>
                  <a:pt x="34" y="115"/>
                  <a:pt x="31" y="114"/>
                  <a:pt x="30" y="114"/>
                </a:cubicBezTo>
                <a:cubicBezTo>
                  <a:pt x="29" y="114"/>
                  <a:pt x="28" y="115"/>
                  <a:pt x="26" y="117"/>
                </a:cubicBezTo>
                <a:cubicBezTo>
                  <a:pt x="25" y="119"/>
                  <a:pt x="23" y="121"/>
                  <a:pt x="22" y="124"/>
                </a:cubicBezTo>
                <a:cubicBezTo>
                  <a:pt x="21" y="126"/>
                  <a:pt x="19" y="128"/>
                  <a:pt x="17" y="130"/>
                </a:cubicBezTo>
                <a:cubicBezTo>
                  <a:pt x="15" y="132"/>
                  <a:pt x="13" y="133"/>
                  <a:pt x="11" y="133"/>
                </a:cubicBezTo>
                <a:cubicBezTo>
                  <a:pt x="9" y="133"/>
                  <a:pt x="8" y="133"/>
                  <a:pt x="7" y="132"/>
                </a:cubicBezTo>
                <a:cubicBezTo>
                  <a:pt x="5" y="132"/>
                  <a:pt x="4" y="131"/>
                  <a:pt x="4" y="130"/>
                </a:cubicBezTo>
                <a:cubicBezTo>
                  <a:pt x="3" y="129"/>
                  <a:pt x="2" y="128"/>
                  <a:pt x="1" y="126"/>
                </a:cubicBezTo>
                <a:cubicBezTo>
                  <a:pt x="1" y="126"/>
                  <a:pt x="1" y="126"/>
                  <a:pt x="0" y="125"/>
                </a:cubicBezTo>
                <a:cubicBezTo>
                  <a:pt x="0" y="125"/>
                  <a:pt x="0" y="124"/>
                  <a:pt x="0" y="124"/>
                </a:cubicBezTo>
                <a:cubicBezTo>
                  <a:pt x="0" y="124"/>
                  <a:pt x="0" y="124"/>
                  <a:pt x="0" y="123"/>
                </a:cubicBezTo>
                <a:cubicBezTo>
                  <a:pt x="0" y="123"/>
                  <a:pt x="0" y="122"/>
                  <a:pt x="0" y="122"/>
                </a:cubicBezTo>
                <a:cubicBezTo>
                  <a:pt x="0" y="120"/>
                  <a:pt x="1" y="118"/>
                  <a:pt x="2" y="115"/>
                </a:cubicBezTo>
                <a:cubicBezTo>
                  <a:pt x="4" y="113"/>
                  <a:pt x="7" y="111"/>
                  <a:pt x="9" y="109"/>
                </a:cubicBezTo>
                <a:cubicBezTo>
                  <a:pt x="11" y="107"/>
                  <a:pt x="13" y="105"/>
                  <a:pt x="15" y="104"/>
                </a:cubicBezTo>
                <a:cubicBezTo>
                  <a:pt x="17" y="102"/>
                  <a:pt x="18" y="100"/>
                  <a:pt x="18" y="99"/>
                </a:cubicBezTo>
                <a:cubicBezTo>
                  <a:pt x="18" y="99"/>
                  <a:pt x="18" y="98"/>
                  <a:pt x="17" y="95"/>
                </a:cubicBezTo>
                <a:cubicBezTo>
                  <a:pt x="16" y="93"/>
                  <a:pt x="16" y="92"/>
                  <a:pt x="15" y="91"/>
                </a:cubicBezTo>
                <a:cubicBezTo>
                  <a:pt x="15" y="88"/>
                  <a:pt x="15" y="85"/>
                  <a:pt x="15" y="81"/>
                </a:cubicBezTo>
                <a:cubicBezTo>
                  <a:pt x="15" y="74"/>
                  <a:pt x="16" y="67"/>
                  <a:pt x="19" y="61"/>
                </a:cubicBezTo>
                <a:cubicBezTo>
                  <a:pt x="21" y="54"/>
                  <a:pt x="25" y="48"/>
                  <a:pt x="30" y="43"/>
                </a:cubicBezTo>
                <a:cubicBezTo>
                  <a:pt x="35" y="38"/>
                  <a:pt x="40" y="34"/>
                  <a:pt x="46" y="30"/>
                </a:cubicBezTo>
                <a:cubicBezTo>
                  <a:pt x="52" y="26"/>
                  <a:pt x="58" y="23"/>
                  <a:pt x="65" y="21"/>
                </a:cubicBezTo>
                <a:cubicBezTo>
                  <a:pt x="69" y="20"/>
                  <a:pt x="73" y="19"/>
                  <a:pt x="79" y="19"/>
                </a:cubicBezTo>
                <a:cubicBezTo>
                  <a:pt x="85" y="18"/>
                  <a:pt x="90" y="18"/>
                  <a:pt x="96" y="18"/>
                </a:cubicBezTo>
                <a:cubicBezTo>
                  <a:pt x="102" y="18"/>
                  <a:pt x="107" y="18"/>
                  <a:pt x="113" y="17"/>
                </a:cubicBezTo>
                <a:cubicBezTo>
                  <a:pt x="119" y="17"/>
                  <a:pt x="124" y="16"/>
                  <a:pt x="128" y="15"/>
                </a:cubicBezTo>
                <a:cubicBezTo>
                  <a:pt x="133" y="14"/>
                  <a:pt x="137" y="12"/>
                  <a:pt x="139" y="10"/>
                </a:cubicBezTo>
                <a:cubicBezTo>
                  <a:pt x="140" y="9"/>
                  <a:pt x="141" y="8"/>
                  <a:pt x="142" y="7"/>
                </a:cubicBezTo>
                <a:cubicBezTo>
                  <a:pt x="143" y="6"/>
                  <a:pt x="144" y="5"/>
                  <a:pt x="145" y="4"/>
                </a:cubicBezTo>
                <a:cubicBezTo>
                  <a:pt x="145" y="4"/>
                  <a:pt x="146" y="3"/>
                  <a:pt x="147" y="2"/>
                </a:cubicBezTo>
                <a:cubicBezTo>
                  <a:pt x="148" y="2"/>
                  <a:pt x="149" y="1"/>
                  <a:pt x="151" y="1"/>
                </a:cubicBezTo>
                <a:cubicBezTo>
                  <a:pt x="152" y="0"/>
                  <a:pt x="153" y="0"/>
                  <a:pt x="155" y="0"/>
                </a:cubicBezTo>
                <a:cubicBezTo>
                  <a:pt x="157" y="0"/>
                  <a:pt x="159" y="2"/>
                  <a:pt x="161" y="5"/>
                </a:cubicBezTo>
                <a:cubicBezTo>
                  <a:pt x="163" y="8"/>
                  <a:pt x="165" y="11"/>
                  <a:pt x="166" y="15"/>
                </a:cubicBezTo>
                <a:cubicBezTo>
                  <a:pt x="167" y="19"/>
                  <a:pt x="168" y="23"/>
                  <a:pt x="168" y="27"/>
                </a:cubicBezTo>
                <a:cubicBezTo>
                  <a:pt x="169" y="31"/>
                  <a:pt x="169" y="34"/>
                  <a:pt x="169" y="36"/>
                </a:cubicBezTo>
                <a:close/>
                <a:moveTo>
                  <a:pt x="119" y="59"/>
                </a:moveTo>
                <a:cubicBezTo>
                  <a:pt x="120" y="58"/>
                  <a:pt x="121" y="56"/>
                  <a:pt x="121" y="55"/>
                </a:cubicBezTo>
                <a:cubicBezTo>
                  <a:pt x="121" y="53"/>
                  <a:pt x="120" y="52"/>
                  <a:pt x="119" y="51"/>
                </a:cubicBezTo>
                <a:cubicBezTo>
                  <a:pt x="118" y="49"/>
                  <a:pt x="116" y="49"/>
                  <a:pt x="115" y="49"/>
                </a:cubicBezTo>
                <a:cubicBezTo>
                  <a:pt x="104" y="49"/>
                  <a:pt x="94" y="50"/>
                  <a:pt x="84" y="53"/>
                </a:cubicBezTo>
                <a:cubicBezTo>
                  <a:pt x="75" y="57"/>
                  <a:pt x="67" y="61"/>
                  <a:pt x="60" y="66"/>
                </a:cubicBezTo>
                <a:cubicBezTo>
                  <a:pt x="53" y="71"/>
                  <a:pt x="45" y="78"/>
                  <a:pt x="38" y="87"/>
                </a:cubicBezTo>
                <a:cubicBezTo>
                  <a:pt x="36" y="88"/>
                  <a:pt x="36" y="90"/>
                  <a:pt x="36" y="91"/>
                </a:cubicBezTo>
                <a:cubicBezTo>
                  <a:pt x="36" y="93"/>
                  <a:pt x="36" y="94"/>
                  <a:pt x="38" y="95"/>
                </a:cubicBezTo>
                <a:cubicBezTo>
                  <a:pt x="39" y="97"/>
                  <a:pt x="40" y="97"/>
                  <a:pt x="42" y="97"/>
                </a:cubicBezTo>
                <a:cubicBezTo>
                  <a:pt x="43" y="97"/>
                  <a:pt x="45" y="97"/>
                  <a:pt x="46" y="95"/>
                </a:cubicBezTo>
                <a:cubicBezTo>
                  <a:pt x="48" y="94"/>
                  <a:pt x="50" y="92"/>
                  <a:pt x="53" y="89"/>
                </a:cubicBezTo>
                <a:cubicBezTo>
                  <a:pt x="56" y="86"/>
                  <a:pt x="58" y="84"/>
                  <a:pt x="59" y="82"/>
                </a:cubicBezTo>
                <a:cubicBezTo>
                  <a:pt x="68" y="75"/>
                  <a:pt x="77" y="69"/>
                  <a:pt x="85" y="66"/>
                </a:cubicBezTo>
                <a:cubicBezTo>
                  <a:pt x="93" y="62"/>
                  <a:pt x="103" y="61"/>
                  <a:pt x="115" y="61"/>
                </a:cubicBezTo>
                <a:cubicBezTo>
                  <a:pt x="116" y="61"/>
                  <a:pt x="118" y="60"/>
                  <a:pt x="119" y="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78" name="Freeform 108">
            <a:extLst>
              <a:ext uri="{FF2B5EF4-FFF2-40B4-BE49-F238E27FC236}">
                <a16:creationId xmlns:a16="http://schemas.microsoft.com/office/drawing/2014/main" id="{36EF73D5-751B-40E1-AB77-818C100293E6}"/>
              </a:ext>
            </a:extLst>
          </p:cNvPr>
          <p:cNvSpPr>
            <a:spLocks noEditPoints="1"/>
          </p:cNvSpPr>
          <p:nvPr/>
        </p:nvSpPr>
        <p:spPr bwMode="auto">
          <a:xfrm>
            <a:off x="5817147" y="2036557"/>
            <a:ext cx="321811" cy="408595"/>
          </a:xfrm>
          <a:custGeom>
            <a:avLst/>
            <a:gdLst>
              <a:gd name="T0" fmla="*/ 133 w 133"/>
              <a:gd name="T1" fmla="*/ 161 h 170"/>
              <a:gd name="T2" fmla="*/ 133 w 133"/>
              <a:gd name="T3" fmla="*/ 167 h 170"/>
              <a:gd name="T4" fmla="*/ 132 w 133"/>
              <a:gd name="T5" fmla="*/ 169 h 170"/>
              <a:gd name="T6" fmla="*/ 130 w 133"/>
              <a:gd name="T7" fmla="*/ 170 h 170"/>
              <a:gd name="T8" fmla="*/ 3 w 133"/>
              <a:gd name="T9" fmla="*/ 170 h 170"/>
              <a:gd name="T10" fmla="*/ 0 w 133"/>
              <a:gd name="T11" fmla="*/ 169 h 170"/>
              <a:gd name="T12" fmla="*/ 0 w 133"/>
              <a:gd name="T13" fmla="*/ 167 h 170"/>
              <a:gd name="T14" fmla="*/ 0 w 133"/>
              <a:gd name="T15" fmla="*/ 161 h 170"/>
              <a:gd name="T16" fmla="*/ 0 w 133"/>
              <a:gd name="T17" fmla="*/ 158 h 170"/>
              <a:gd name="T18" fmla="*/ 3 w 133"/>
              <a:gd name="T19" fmla="*/ 158 h 170"/>
              <a:gd name="T20" fmla="*/ 130 w 133"/>
              <a:gd name="T21" fmla="*/ 158 h 170"/>
              <a:gd name="T22" fmla="*/ 132 w 133"/>
              <a:gd name="T23" fmla="*/ 158 h 170"/>
              <a:gd name="T24" fmla="*/ 133 w 133"/>
              <a:gd name="T25" fmla="*/ 161 h 170"/>
              <a:gd name="T26" fmla="*/ 108 w 133"/>
              <a:gd name="T27" fmla="*/ 61 h 170"/>
              <a:gd name="T28" fmla="*/ 106 w 133"/>
              <a:gd name="T29" fmla="*/ 74 h 170"/>
              <a:gd name="T30" fmla="*/ 100 w 133"/>
              <a:gd name="T31" fmla="*/ 85 h 170"/>
              <a:gd name="T32" fmla="*/ 92 w 133"/>
              <a:gd name="T33" fmla="*/ 93 h 170"/>
              <a:gd name="T34" fmla="*/ 83 w 133"/>
              <a:gd name="T35" fmla="*/ 101 h 170"/>
              <a:gd name="T36" fmla="*/ 74 w 133"/>
              <a:gd name="T37" fmla="*/ 107 h 170"/>
              <a:gd name="T38" fmla="*/ 68 w 133"/>
              <a:gd name="T39" fmla="*/ 115 h 170"/>
              <a:gd name="T40" fmla="*/ 66 w 133"/>
              <a:gd name="T41" fmla="*/ 124 h 170"/>
              <a:gd name="T42" fmla="*/ 72 w 133"/>
              <a:gd name="T43" fmla="*/ 145 h 170"/>
              <a:gd name="T44" fmla="*/ 72 w 133"/>
              <a:gd name="T45" fmla="*/ 145 h 170"/>
              <a:gd name="T46" fmla="*/ 72 w 133"/>
              <a:gd name="T47" fmla="*/ 145 h 170"/>
              <a:gd name="T48" fmla="*/ 57 w 133"/>
              <a:gd name="T49" fmla="*/ 138 h 170"/>
              <a:gd name="T50" fmla="*/ 44 w 133"/>
              <a:gd name="T51" fmla="*/ 128 h 170"/>
              <a:gd name="T52" fmla="*/ 33 w 133"/>
              <a:gd name="T53" fmla="*/ 117 h 170"/>
              <a:gd name="T54" fmla="*/ 26 w 133"/>
              <a:gd name="T55" fmla="*/ 102 h 170"/>
              <a:gd name="T56" fmla="*/ 24 w 133"/>
              <a:gd name="T57" fmla="*/ 85 h 170"/>
              <a:gd name="T58" fmla="*/ 26 w 133"/>
              <a:gd name="T59" fmla="*/ 71 h 170"/>
              <a:gd name="T60" fmla="*/ 32 w 133"/>
              <a:gd name="T61" fmla="*/ 61 h 170"/>
              <a:gd name="T62" fmla="*/ 40 w 133"/>
              <a:gd name="T63" fmla="*/ 52 h 170"/>
              <a:gd name="T64" fmla="*/ 49 w 133"/>
              <a:gd name="T65" fmla="*/ 45 h 170"/>
              <a:gd name="T66" fmla="*/ 58 w 133"/>
              <a:gd name="T67" fmla="*/ 38 h 170"/>
              <a:gd name="T68" fmla="*/ 64 w 133"/>
              <a:gd name="T69" fmla="*/ 31 h 170"/>
              <a:gd name="T70" fmla="*/ 66 w 133"/>
              <a:gd name="T71" fmla="*/ 21 h 170"/>
              <a:gd name="T72" fmla="*/ 60 w 133"/>
              <a:gd name="T73" fmla="*/ 0 h 170"/>
              <a:gd name="T74" fmla="*/ 60 w 133"/>
              <a:gd name="T75" fmla="*/ 0 h 170"/>
              <a:gd name="T76" fmla="*/ 60 w 133"/>
              <a:gd name="T77" fmla="*/ 0 h 170"/>
              <a:gd name="T78" fmla="*/ 75 w 133"/>
              <a:gd name="T79" fmla="*/ 8 h 170"/>
              <a:gd name="T80" fmla="*/ 88 w 133"/>
              <a:gd name="T81" fmla="*/ 18 h 170"/>
              <a:gd name="T82" fmla="*/ 99 w 133"/>
              <a:gd name="T83" fmla="*/ 29 h 170"/>
              <a:gd name="T84" fmla="*/ 106 w 133"/>
              <a:gd name="T85" fmla="*/ 43 h 170"/>
              <a:gd name="T86" fmla="*/ 108 w 133"/>
              <a:gd name="T87" fmla="*/ 6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3" h="170">
                <a:moveTo>
                  <a:pt x="133" y="161"/>
                </a:moveTo>
                <a:cubicBezTo>
                  <a:pt x="133" y="167"/>
                  <a:pt x="133" y="167"/>
                  <a:pt x="133" y="167"/>
                </a:cubicBezTo>
                <a:cubicBezTo>
                  <a:pt x="133" y="167"/>
                  <a:pt x="132" y="168"/>
                  <a:pt x="132" y="169"/>
                </a:cubicBezTo>
                <a:cubicBezTo>
                  <a:pt x="131" y="169"/>
                  <a:pt x="130" y="170"/>
                  <a:pt x="130" y="170"/>
                </a:cubicBezTo>
                <a:cubicBezTo>
                  <a:pt x="3" y="170"/>
                  <a:pt x="3" y="170"/>
                  <a:pt x="3" y="170"/>
                </a:cubicBezTo>
                <a:cubicBezTo>
                  <a:pt x="2" y="170"/>
                  <a:pt x="1" y="169"/>
                  <a:pt x="0" y="169"/>
                </a:cubicBezTo>
                <a:cubicBezTo>
                  <a:pt x="0" y="168"/>
                  <a:pt x="0" y="167"/>
                  <a:pt x="0" y="167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0"/>
                  <a:pt x="0" y="159"/>
                  <a:pt x="0" y="158"/>
                </a:cubicBezTo>
                <a:cubicBezTo>
                  <a:pt x="1" y="158"/>
                  <a:pt x="2" y="158"/>
                  <a:pt x="3" y="158"/>
                </a:cubicBezTo>
                <a:cubicBezTo>
                  <a:pt x="130" y="158"/>
                  <a:pt x="130" y="158"/>
                  <a:pt x="130" y="158"/>
                </a:cubicBezTo>
                <a:cubicBezTo>
                  <a:pt x="130" y="158"/>
                  <a:pt x="131" y="158"/>
                  <a:pt x="132" y="158"/>
                </a:cubicBezTo>
                <a:cubicBezTo>
                  <a:pt x="132" y="159"/>
                  <a:pt x="133" y="160"/>
                  <a:pt x="133" y="161"/>
                </a:cubicBezTo>
                <a:close/>
                <a:moveTo>
                  <a:pt x="108" y="61"/>
                </a:moveTo>
                <a:cubicBezTo>
                  <a:pt x="108" y="66"/>
                  <a:pt x="108" y="70"/>
                  <a:pt x="106" y="74"/>
                </a:cubicBezTo>
                <a:cubicBezTo>
                  <a:pt x="105" y="79"/>
                  <a:pt x="103" y="82"/>
                  <a:pt x="100" y="85"/>
                </a:cubicBezTo>
                <a:cubicBezTo>
                  <a:pt x="98" y="88"/>
                  <a:pt x="95" y="91"/>
                  <a:pt x="92" y="93"/>
                </a:cubicBezTo>
                <a:cubicBezTo>
                  <a:pt x="89" y="96"/>
                  <a:pt x="86" y="98"/>
                  <a:pt x="83" y="101"/>
                </a:cubicBezTo>
                <a:cubicBezTo>
                  <a:pt x="80" y="103"/>
                  <a:pt x="77" y="105"/>
                  <a:pt x="74" y="107"/>
                </a:cubicBezTo>
                <a:cubicBezTo>
                  <a:pt x="72" y="110"/>
                  <a:pt x="70" y="112"/>
                  <a:pt x="68" y="115"/>
                </a:cubicBezTo>
                <a:cubicBezTo>
                  <a:pt x="67" y="118"/>
                  <a:pt x="66" y="121"/>
                  <a:pt x="66" y="124"/>
                </a:cubicBezTo>
                <a:cubicBezTo>
                  <a:pt x="66" y="130"/>
                  <a:pt x="68" y="137"/>
                  <a:pt x="72" y="145"/>
                </a:cubicBezTo>
                <a:cubicBezTo>
                  <a:pt x="72" y="145"/>
                  <a:pt x="72" y="145"/>
                  <a:pt x="72" y="145"/>
                </a:cubicBezTo>
                <a:cubicBezTo>
                  <a:pt x="72" y="145"/>
                  <a:pt x="72" y="145"/>
                  <a:pt x="72" y="145"/>
                </a:cubicBezTo>
                <a:cubicBezTo>
                  <a:pt x="66" y="143"/>
                  <a:pt x="61" y="140"/>
                  <a:pt x="57" y="138"/>
                </a:cubicBezTo>
                <a:cubicBezTo>
                  <a:pt x="53" y="135"/>
                  <a:pt x="48" y="132"/>
                  <a:pt x="44" y="128"/>
                </a:cubicBezTo>
                <a:cubicBezTo>
                  <a:pt x="40" y="125"/>
                  <a:pt x="36" y="121"/>
                  <a:pt x="33" y="117"/>
                </a:cubicBezTo>
                <a:cubicBezTo>
                  <a:pt x="30" y="113"/>
                  <a:pt x="28" y="108"/>
                  <a:pt x="26" y="102"/>
                </a:cubicBezTo>
                <a:cubicBezTo>
                  <a:pt x="25" y="97"/>
                  <a:pt x="24" y="91"/>
                  <a:pt x="24" y="85"/>
                </a:cubicBezTo>
                <a:cubicBezTo>
                  <a:pt x="24" y="80"/>
                  <a:pt x="24" y="76"/>
                  <a:pt x="26" y="71"/>
                </a:cubicBezTo>
                <a:cubicBezTo>
                  <a:pt x="28" y="67"/>
                  <a:pt x="30" y="64"/>
                  <a:pt x="32" y="61"/>
                </a:cubicBezTo>
                <a:cubicBezTo>
                  <a:pt x="35" y="58"/>
                  <a:pt x="37" y="55"/>
                  <a:pt x="40" y="52"/>
                </a:cubicBezTo>
                <a:cubicBezTo>
                  <a:pt x="43" y="50"/>
                  <a:pt x="46" y="47"/>
                  <a:pt x="49" y="45"/>
                </a:cubicBezTo>
                <a:cubicBezTo>
                  <a:pt x="52" y="43"/>
                  <a:pt x="55" y="41"/>
                  <a:pt x="58" y="38"/>
                </a:cubicBezTo>
                <a:cubicBezTo>
                  <a:pt x="60" y="36"/>
                  <a:pt x="62" y="33"/>
                  <a:pt x="64" y="31"/>
                </a:cubicBezTo>
                <a:cubicBezTo>
                  <a:pt x="65" y="28"/>
                  <a:pt x="66" y="25"/>
                  <a:pt x="66" y="21"/>
                </a:cubicBezTo>
                <a:cubicBezTo>
                  <a:pt x="66" y="15"/>
                  <a:pt x="64" y="8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6" y="3"/>
                  <a:pt x="71" y="5"/>
                  <a:pt x="75" y="8"/>
                </a:cubicBezTo>
                <a:cubicBezTo>
                  <a:pt x="80" y="11"/>
                  <a:pt x="84" y="14"/>
                  <a:pt x="88" y="18"/>
                </a:cubicBezTo>
                <a:cubicBezTo>
                  <a:pt x="93" y="21"/>
                  <a:pt x="96" y="25"/>
                  <a:pt x="99" y="29"/>
                </a:cubicBezTo>
                <a:cubicBezTo>
                  <a:pt x="102" y="33"/>
                  <a:pt x="104" y="38"/>
                  <a:pt x="106" y="43"/>
                </a:cubicBezTo>
                <a:cubicBezTo>
                  <a:pt x="108" y="49"/>
                  <a:pt x="108" y="55"/>
                  <a:pt x="108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79" name="Freeform 109">
            <a:extLst>
              <a:ext uri="{FF2B5EF4-FFF2-40B4-BE49-F238E27FC236}">
                <a16:creationId xmlns:a16="http://schemas.microsoft.com/office/drawing/2014/main" id="{1C38B215-0915-4036-9E05-3592BE35BC27}"/>
              </a:ext>
            </a:extLst>
          </p:cNvPr>
          <p:cNvSpPr>
            <a:spLocks noEditPoints="1"/>
          </p:cNvSpPr>
          <p:nvPr/>
        </p:nvSpPr>
        <p:spPr bwMode="auto">
          <a:xfrm>
            <a:off x="6236588" y="2126951"/>
            <a:ext cx="408595" cy="256728"/>
          </a:xfrm>
          <a:custGeom>
            <a:avLst/>
            <a:gdLst>
              <a:gd name="T0" fmla="*/ 170 w 170"/>
              <a:gd name="T1" fmla="*/ 54 h 108"/>
              <a:gd name="T2" fmla="*/ 168 w 170"/>
              <a:gd name="T3" fmla="*/ 61 h 108"/>
              <a:gd name="T4" fmla="*/ 132 w 170"/>
              <a:gd name="T5" fmla="*/ 95 h 108"/>
              <a:gd name="T6" fmla="*/ 85 w 170"/>
              <a:gd name="T7" fmla="*/ 108 h 108"/>
              <a:gd name="T8" fmla="*/ 38 w 170"/>
              <a:gd name="T9" fmla="*/ 95 h 108"/>
              <a:gd name="T10" fmla="*/ 2 w 170"/>
              <a:gd name="T11" fmla="*/ 61 h 108"/>
              <a:gd name="T12" fmla="*/ 0 w 170"/>
              <a:gd name="T13" fmla="*/ 54 h 108"/>
              <a:gd name="T14" fmla="*/ 2 w 170"/>
              <a:gd name="T15" fmla="*/ 47 h 108"/>
              <a:gd name="T16" fmla="*/ 38 w 170"/>
              <a:gd name="T17" fmla="*/ 13 h 108"/>
              <a:gd name="T18" fmla="*/ 85 w 170"/>
              <a:gd name="T19" fmla="*/ 0 h 108"/>
              <a:gd name="T20" fmla="*/ 132 w 170"/>
              <a:gd name="T21" fmla="*/ 13 h 108"/>
              <a:gd name="T22" fmla="*/ 168 w 170"/>
              <a:gd name="T23" fmla="*/ 47 h 108"/>
              <a:gd name="T24" fmla="*/ 170 w 170"/>
              <a:gd name="T25" fmla="*/ 54 h 108"/>
              <a:gd name="T26" fmla="*/ 158 w 170"/>
              <a:gd name="T27" fmla="*/ 54 h 108"/>
              <a:gd name="T28" fmla="*/ 121 w 170"/>
              <a:gd name="T29" fmla="*/ 21 h 108"/>
              <a:gd name="T30" fmla="*/ 127 w 170"/>
              <a:gd name="T31" fmla="*/ 42 h 108"/>
              <a:gd name="T32" fmla="*/ 115 w 170"/>
              <a:gd name="T33" fmla="*/ 72 h 108"/>
              <a:gd name="T34" fmla="*/ 85 w 170"/>
              <a:gd name="T35" fmla="*/ 84 h 108"/>
              <a:gd name="T36" fmla="*/ 55 w 170"/>
              <a:gd name="T37" fmla="*/ 72 h 108"/>
              <a:gd name="T38" fmla="*/ 43 w 170"/>
              <a:gd name="T39" fmla="*/ 42 h 108"/>
              <a:gd name="T40" fmla="*/ 48 w 170"/>
              <a:gd name="T41" fmla="*/ 21 h 108"/>
              <a:gd name="T42" fmla="*/ 12 w 170"/>
              <a:gd name="T43" fmla="*/ 54 h 108"/>
              <a:gd name="T44" fmla="*/ 44 w 170"/>
              <a:gd name="T45" fmla="*/ 85 h 108"/>
              <a:gd name="T46" fmla="*/ 85 w 170"/>
              <a:gd name="T47" fmla="*/ 96 h 108"/>
              <a:gd name="T48" fmla="*/ 126 w 170"/>
              <a:gd name="T49" fmla="*/ 85 h 108"/>
              <a:gd name="T50" fmla="*/ 158 w 170"/>
              <a:gd name="T51" fmla="*/ 54 h 108"/>
              <a:gd name="T52" fmla="*/ 88 w 170"/>
              <a:gd name="T53" fmla="*/ 21 h 108"/>
              <a:gd name="T54" fmla="*/ 89 w 170"/>
              <a:gd name="T55" fmla="*/ 18 h 108"/>
              <a:gd name="T56" fmla="*/ 88 w 170"/>
              <a:gd name="T57" fmla="*/ 14 h 108"/>
              <a:gd name="T58" fmla="*/ 85 w 170"/>
              <a:gd name="T59" fmla="*/ 13 h 108"/>
              <a:gd name="T60" fmla="*/ 65 w 170"/>
              <a:gd name="T61" fmla="*/ 22 h 108"/>
              <a:gd name="T62" fmla="*/ 56 w 170"/>
              <a:gd name="T63" fmla="*/ 42 h 108"/>
              <a:gd name="T64" fmla="*/ 57 w 170"/>
              <a:gd name="T65" fmla="*/ 45 h 108"/>
              <a:gd name="T66" fmla="*/ 61 w 170"/>
              <a:gd name="T67" fmla="*/ 46 h 108"/>
              <a:gd name="T68" fmla="*/ 64 w 170"/>
              <a:gd name="T69" fmla="*/ 45 h 108"/>
              <a:gd name="T70" fmla="*/ 65 w 170"/>
              <a:gd name="T71" fmla="*/ 42 h 108"/>
              <a:gd name="T72" fmla="*/ 71 w 170"/>
              <a:gd name="T73" fmla="*/ 28 h 108"/>
              <a:gd name="T74" fmla="*/ 85 w 170"/>
              <a:gd name="T75" fmla="*/ 22 h 108"/>
              <a:gd name="T76" fmla="*/ 88 w 170"/>
              <a:gd name="T77" fmla="*/ 21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0" h="108">
                <a:moveTo>
                  <a:pt x="170" y="54"/>
                </a:moveTo>
                <a:cubicBezTo>
                  <a:pt x="170" y="56"/>
                  <a:pt x="169" y="58"/>
                  <a:pt x="168" y="61"/>
                </a:cubicBezTo>
                <a:cubicBezTo>
                  <a:pt x="159" y="75"/>
                  <a:pt x="147" y="87"/>
                  <a:pt x="132" y="95"/>
                </a:cubicBezTo>
                <a:cubicBezTo>
                  <a:pt x="117" y="104"/>
                  <a:pt x="101" y="108"/>
                  <a:pt x="85" y="108"/>
                </a:cubicBezTo>
                <a:cubicBezTo>
                  <a:pt x="68" y="108"/>
                  <a:pt x="53" y="104"/>
                  <a:pt x="38" y="95"/>
                </a:cubicBezTo>
                <a:cubicBezTo>
                  <a:pt x="23" y="87"/>
                  <a:pt x="11" y="75"/>
                  <a:pt x="2" y="61"/>
                </a:cubicBezTo>
                <a:cubicBezTo>
                  <a:pt x="1" y="58"/>
                  <a:pt x="0" y="56"/>
                  <a:pt x="0" y="54"/>
                </a:cubicBezTo>
                <a:cubicBezTo>
                  <a:pt x="0" y="52"/>
                  <a:pt x="1" y="50"/>
                  <a:pt x="2" y="47"/>
                </a:cubicBezTo>
                <a:cubicBezTo>
                  <a:pt x="11" y="33"/>
                  <a:pt x="23" y="21"/>
                  <a:pt x="38" y="13"/>
                </a:cubicBezTo>
                <a:cubicBezTo>
                  <a:pt x="53" y="4"/>
                  <a:pt x="68" y="0"/>
                  <a:pt x="85" y="0"/>
                </a:cubicBezTo>
                <a:cubicBezTo>
                  <a:pt x="101" y="0"/>
                  <a:pt x="117" y="4"/>
                  <a:pt x="132" y="13"/>
                </a:cubicBezTo>
                <a:cubicBezTo>
                  <a:pt x="147" y="21"/>
                  <a:pt x="159" y="33"/>
                  <a:pt x="168" y="47"/>
                </a:cubicBezTo>
                <a:cubicBezTo>
                  <a:pt x="169" y="50"/>
                  <a:pt x="170" y="52"/>
                  <a:pt x="170" y="54"/>
                </a:cubicBezTo>
                <a:close/>
                <a:moveTo>
                  <a:pt x="158" y="54"/>
                </a:moveTo>
                <a:cubicBezTo>
                  <a:pt x="148" y="39"/>
                  <a:pt x="136" y="28"/>
                  <a:pt x="121" y="21"/>
                </a:cubicBezTo>
                <a:cubicBezTo>
                  <a:pt x="125" y="27"/>
                  <a:pt x="127" y="34"/>
                  <a:pt x="127" y="42"/>
                </a:cubicBezTo>
                <a:cubicBezTo>
                  <a:pt x="127" y="54"/>
                  <a:pt x="123" y="64"/>
                  <a:pt x="115" y="72"/>
                </a:cubicBezTo>
                <a:cubicBezTo>
                  <a:pt x="107" y="80"/>
                  <a:pt x="97" y="84"/>
                  <a:pt x="85" y="84"/>
                </a:cubicBezTo>
                <a:cubicBezTo>
                  <a:pt x="73" y="84"/>
                  <a:pt x="63" y="80"/>
                  <a:pt x="55" y="72"/>
                </a:cubicBezTo>
                <a:cubicBezTo>
                  <a:pt x="47" y="64"/>
                  <a:pt x="43" y="54"/>
                  <a:pt x="43" y="42"/>
                </a:cubicBezTo>
                <a:cubicBezTo>
                  <a:pt x="43" y="34"/>
                  <a:pt x="44" y="27"/>
                  <a:pt x="48" y="21"/>
                </a:cubicBezTo>
                <a:cubicBezTo>
                  <a:pt x="34" y="28"/>
                  <a:pt x="22" y="39"/>
                  <a:pt x="12" y="54"/>
                </a:cubicBezTo>
                <a:cubicBezTo>
                  <a:pt x="21" y="67"/>
                  <a:pt x="31" y="77"/>
                  <a:pt x="44" y="85"/>
                </a:cubicBezTo>
                <a:cubicBezTo>
                  <a:pt x="56" y="93"/>
                  <a:pt x="70" y="96"/>
                  <a:pt x="85" y="96"/>
                </a:cubicBezTo>
                <a:cubicBezTo>
                  <a:pt x="100" y="96"/>
                  <a:pt x="113" y="93"/>
                  <a:pt x="126" y="85"/>
                </a:cubicBezTo>
                <a:cubicBezTo>
                  <a:pt x="139" y="77"/>
                  <a:pt x="149" y="67"/>
                  <a:pt x="158" y="54"/>
                </a:cubicBezTo>
                <a:close/>
                <a:moveTo>
                  <a:pt x="88" y="21"/>
                </a:moveTo>
                <a:cubicBezTo>
                  <a:pt x="89" y="20"/>
                  <a:pt x="89" y="19"/>
                  <a:pt x="89" y="18"/>
                </a:cubicBezTo>
                <a:cubicBezTo>
                  <a:pt x="89" y="16"/>
                  <a:pt x="89" y="15"/>
                  <a:pt x="88" y="14"/>
                </a:cubicBezTo>
                <a:cubicBezTo>
                  <a:pt x="87" y="14"/>
                  <a:pt x="86" y="13"/>
                  <a:pt x="85" y="13"/>
                </a:cubicBezTo>
                <a:cubicBezTo>
                  <a:pt x="77" y="13"/>
                  <a:pt x="70" y="16"/>
                  <a:pt x="65" y="22"/>
                </a:cubicBezTo>
                <a:cubicBezTo>
                  <a:pt x="59" y="27"/>
                  <a:pt x="56" y="34"/>
                  <a:pt x="56" y="42"/>
                </a:cubicBezTo>
                <a:cubicBezTo>
                  <a:pt x="56" y="43"/>
                  <a:pt x="57" y="44"/>
                  <a:pt x="57" y="45"/>
                </a:cubicBezTo>
                <a:cubicBezTo>
                  <a:pt x="58" y="46"/>
                  <a:pt x="59" y="46"/>
                  <a:pt x="61" y="46"/>
                </a:cubicBezTo>
                <a:cubicBezTo>
                  <a:pt x="62" y="46"/>
                  <a:pt x="63" y="46"/>
                  <a:pt x="64" y="45"/>
                </a:cubicBezTo>
                <a:cubicBezTo>
                  <a:pt x="65" y="44"/>
                  <a:pt x="65" y="43"/>
                  <a:pt x="65" y="42"/>
                </a:cubicBezTo>
                <a:cubicBezTo>
                  <a:pt x="65" y="36"/>
                  <a:pt x="67" y="32"/>
                  <a:pt x="71" y="28"/>
                </a:cubicBezTo>
                <a:cubicBezTo>
                  <a:pt x="75" y="24"/>
                  <a:pt x="79" y="22"/>
                  <a:pt x="85" y="22"/>
                </a:cubicBezTo>
                <a:cubicBezTo>
                  <a:pt x="86" y="22"/>
                  <a:pt x="87" y="22"/>
                  <a:pt x="88" y="2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80" name="Freeform 110">
            <a:extLst>
              <a:ext uri="{FF2B5EF4-FFF2-40B4-BE49-F238E27FC236}">
                <a16:creationId xmlns:a16="http://schemas.microsoft.com/office/drawing/2014/main" id="{60E79741-2CF4-4118-A37C-6C4A8DD08635}"/>
              </a:ext>
            </a:extLst>
          </p:cNvPr>
          <p:cNvSpPr>
            <a:spLocks noEditPoints="1"/>
          </p:cNvSpPr>
          <p:nvPr/>
        </p:nvSpPr>
        <p:spPr bwMode="auto">
          <a:xfrm>
            <a:off x="6742811" y="2101640"/>
            <a:ext cx="404977" cy="307347"/>
          </a:xfrm>
          <a:custGeom>
            <a:avLst/>
            <a:gdLst>
              <a:gd name="T0" fmla="*/ 124 w 170"/>
              <a:gd name="T1" fmla="*/ 10 h 128"/>
              <a:gd name="T2" fmla="*/ 124 w 170"/>
              <a:gd name="T3" fmla="*/ 10 h 128"/>
              <a:gd name="T4" fmla="*/ 94 w 170"/>
              <a:gd name="T5" fmla="*/ 64 h 128"/>
              <a:gd name="T6" fmla="*/ 64 w 170"/>
              <a:gd name="T7" fmla="*/ 118 h 128"/>
              <a:gd name="T8" fmla="*/ 59 w 170"/>
              <a:gd name="T9" fmla="*/ 126 h 128"/>
              <a:gd name="T10" fmla="*/ 57 w 170"/>
              <a:gd name="T11" fmla="*/ 128 h 128"/>
              <a:gd name="T12" fmla="*/ 44 w 170"/>
              <a:gd name="T13" fmla="*/ 121 h 128"/>
              <a:gd name="T14" fmla="*/ 43 w 170"/>
              <a:gd name="T15" fmla="*/ 118 h 128"/>
              <a:gd name="T16" fmla="*/ 47 w 170"/>
              <a:gd name="T17" fmla="*/ 110 h 128"/>
              <a:gd name="T18" fmla="*/ 22 w 170"/>
              <a:gd name="T19" fmla="*/ 94 h 128"/>
              <a:gd name="T20" fmla="*/ 2 w 170"/>
              <a:gd name="T21" fmla="*/ 71 h 128"/>
              <a:gd name="T22" fmla="*/ 0 w 170"/>
              <a:gd name="T23" fmla="*/ 64 h 128"/>
              <a:gd name="T24" fmla="*/ 2 w 170"/>
              <a:gd name="T25" fmla="*/ 57 h 128"/>
              <a:gd name="T26" fmla="*/ 38 w 170"/>
              <a:gd name="T27" fmla="*/ 22 h 128"/>
              <a:gd name="T28" fmla="*/ 85 w 170"/>
              <a:gd name="T29" fmla="*/ 10 h 128"/>
              <a:gd name="T30" fmla="*/ 102 w 170"/>
              <a:gd name="T31" fmla="*/ 11 h 128"/>
              <a:gd name="T32" fmla="*/ 107 w 170"/>
              <a:gd name="T33" fmla="*/ 2 h 128"/>
              <a:gd name="T34" fmla="*/ 110 w 170"/>
              <a:gd name="T35" fmla="*/ 0 h 128"/>
              <a:gd name="T36" fmla="*/ 111 w 170"/>
              <a:gd name="T37" fmla="*/ 1 h 128"/>
              <a:gd name="T38" fmla="*/ 114 w 170"/>
              <a:gd name="T39" fmla="*/ 3 h 128"/>
              <a:gd name="T40" fmla="*/ 117 w 170"/>
              <a:gd name="T41" fmla="*/ 4 h 128"/>
              <a:gd name="T42" fmla="*/ 120 w 170"/>
              <a:gd name="T43" fmla="*/ 6 h 128"/>
              <a:gd name="T44" fmla="*/ 122 w 170"/>
              <a:gd name="T45" fmla="*/ 7 h 128"/>
              <a:gd name="T46" fmla="*/ 124 w 170"/>
              <a:gd name="T47" fmla="*/ 10 h 128"/>
              <a:gd name="T48" fmla="*/ 53 w 170"/>
              <a:gd name="T49" fmla="*/ 99 h 128"/>
              <a:gd name="T50" fmla="*/ 60 w 170"/>
              <a:gd name="T51" fmla="*/ 86 h 128"/>
              <a:gd name="T52" fmla="*/ 47 w 170"/>
              <a:gd name="T53" fmla="*/ 71 h 128"/>
              <a:gd name="T54" fmla="*/ 43 w 170"/>
              <a:gd name="T55" fmla="*/ 52 h 128"/>
              <a:gd name="T56" fmla="*/ 48 w 170"/>
              <a:gd name="T57" fmla="*/ 31 h 128"/>
              <a:gd name="T58" fmla="*/ 12 w 170"/>
              <a:gd name="T59" fmla="*/ 64 h 128"/>
              <a:gd name="T60" fmla="*/ 53 w 170"/>
              <a:gd name="T61" fmla="*/ 99 h 128"/>
              <a:gd name="T62" fmla="*/ 88 w 170"/>
              <a:gd name="T63" fmla="*/ 31 h 128"/>
              <a:gd name="T64" fmla="*/ 89 w 170"/>
              <a:gd name="T65" fmla="*/ 28 h 128"/>
              <a:gd name="T66" fmla="*/ 88 w 170"/>
              <a:gd name="T67" fmla="*/ 24 h 128"/>
              <a:gd name="T68" fmla="*/ 85 w 170"/>
              <a:gd name="T69" fmla="*/ 23 h 128"/>
              <a:gd name="T70" fmla="*/ 65 w 170"/>
              <a:gd name="T71" fmla="*/ 32 h 128"/>
              <a:gd name="T72" fmla="*/ 56 w 170"/>
              <a:gd name="T73" fmla="*/ 52 h 128"/>
              <a:gd name="T74" fmla="*/ 57 w 170"/>
              <a:gd name="T75" fmla="*/ 55 h 128"/>
              <a:gd name="T76" fmla="*/ 61 w 170"/>
              <a:gd name="T77" fmla="*/ 56 h 128"/>
              <a:gd name="T78" fmla="*/ 64 w 170"/>
              <a:gd name="T79" fmla="*/ 55 h 128"/>
              <a:gd name="T80" fmla="*/ 65 w 170"/>
              <a:gd name="T81" fmla="*/ 52 h 128"/>
              <a:gd name="T82" fmla="*/ 71 w 170"/>
              <a:gd name="T83" fmla="*/ 38 h 128"/>
              <a:gd name="T84" fmla="*/ 85 w 170"/>
              <a:gd name="T85" fmla="*/ 32 h 128"/>
              <a:gd name="T86" fmla="*/ 88 w 170"/>
              <a:gd name="T87" fmla="*/ 31 h 128"/>
              <a:gd name="T88" fmla="*/ 170 w 170"/>
              <a:gd name="T89" fmla="*/ 64 h 128"/>
              <a:gd name="T90" fmla="*/ 168 w 170"/>
              <a:gd name="T91" fmla="*/ 71 h 128"/>
              <a:gd name="T92" fmla="*/ 157 w 170"/>
              <a:gd name="T93" fmla="*/ 84 h 128"/>
              <a:gd name="T94" fmla="*/ 125 w 170"/>
              <a:gd name="T95" fmla="*/ 109 h 128"/>
              <a:gd name="T96" fmla="*/ 85 w 170"/>
              <a:gd name="T97" fmla="*/ 118 h 128"/>
              <a:gd name="T98" fmla="*/ 92 w 170"/>
              <a:gd name="T99" fmla="*/ 106 h 128"/>
              <a:gd name="T100" fmla="*/ 129 w 170"/>
              <a:gd name="T101" fmla="*/ 93 h 128"/>
              <a:gd name="T102" fmla="*/ 157 w 170"/>
              <a:gd name="T103" fmla="*/ 64 h 128"/>
              <a:gd name="T104" fmla="*/ 131 w 170"/>
              <a:gd name="T105" fmla="*/ 36 h 128"/>
              <a:gd name="T106" fmla="*/ 137 w 170"/>
              <a:gd name="T107" fmla="*/ 26 h 128"/>
              <a:gd name="T108" fmla="*/ 154 w 170"/>
              <a:gd name="T109" fmla="*/ 40 h 128"/>
              <a:gd name="T110" fmla="*/ 168 w 170"/>
              <a:gd name="T111" fmla="*/ 57 h 128"/>
              <a:gd name="T112" fmla="*/ 170 w 170"/>
              <a:gd name="T113" fmla="*/ 64 h 128"/>
              <a:gd name="T114" fmla="*/ 127 w 170"/>
              <a:gd name="T115" fmla="*/ 52 h 128"/>
              <a:gd name="T116" fmla="*/ 120 w 170"/>
              <a:gd name="T117" fmla="*/ 76 h 128"/>
              <a:gd name="T118" fmla="*/ 100 w 170"/>
              <a:gd name="T119" fmla="*/ 91 h 128"/>
              <a:gd name="T120" fmla="*/ 126 w 170"/>
              <a:gd name="T121" fmla="*/ 44 h 128"/>
              <a:gd name="T122" fmla="*/ 127 w 170"/>
              <a:gd name="T123" fmla="*/ 5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0" h="128">
                <a:moveTo>
                  <a:pt x="124" y="10"/>
                </a:moveTo>
                <a:cubicBezTo>
                  <a:pt x="124" y="10"/>
                  <a:pt x="124" y="10"/>
                  <a:pt x="124" y="10"/>
                </a:cubicBezTo>
                <a:cubicBezTo>
                  <a:pt x="117" y="22"/>
                  <a:pt x="107" y="40"/>
                  <a:pt x="94" y="64"/>
                </a:cubicBezTo>
                <a:cubicBezTo>
                  <a:pt x="81" y="88"/>
                  <a:pt x="71" y="106"/>
                  <a:pt x="64" y="118"/>
                </a:cubicBezTo>
                <a:cubicBezTo>
                  <a:pt x="59" y="126"/>
                  <a:pt x="59" y="126"/>
                  <a:pt x="59" y="126"/>
                </a:cubicBezTo>
                <a:cubicBezTo>
                  <a:pt x="59" y="127"/>
                  <a:pt x="58" y="128"/>
                  <a:pt x="57" y="128"/>
                </a:cubicBezTo>
                <a:cubicBezTo>
                  <a:pt x="56" y="128"/>
                  <a:pt x="52" y="125"/>
                  <a:pt x="44" y="121"/>
                </a:cubicBezTo>
                <a:cubicBezTo>
                  <a:pt x="43" y="120"/>
                  <a:pt x="43" y="119"/>
                  <a:pt x="43" y="118"/>
                </a:cubicBezTo>
                <a:cubicBezTo>
                  <a:pt x="43" y="118"/>
                  <a:pt x="44" y="115"/>
                  <a:pt x="47" y="110"/>
                </a:cubicBezTo>
                <a:cubicBezTo>
                  <a:pt x="38" y="106"/>
                  <a:pt x="29" y="101"/>
                  <a:pt x="22" y="94"/>
                </a:cubicBezTo>
                <a:cubicBezTo>
                  <a:pt x="14" y="87"/>
                  <a:pt x="8" y="79"/>
                  <a:pt x="2" y="71"/>
                </a:cubicBezTo>
                <a:cubicBezTo>
                  <a:pt x="1" y="69"/>
                  <a:pt x="0" y="66"/>
                  <a:pt x="0" y="64"/>
                </a:cubicBezTo>
                <a:cubicBezTo>
                  <a:pt x="0" y="62"/>
                  <a:pt x="1" y="59"/>
                  <a:pt x="2" y="57"/>
                </a:cubicBezTo>
                <a:cubicBezTo>
                  <a:pt x="12" y="43"/>
                  <a:pt x="24" y="31"/>
                  <a:pt x="38" y="22"/>
                </a:cubicBezTo>
                <a:cubicBezTo>
                  <a:pt x="52" y="14"/>
                  <a:pt x="68" y="10"/>
                  <a:pt x="85" y="10"/>
                </a:cubicBezTo>
                <a:cubicBezTo>
                  <a:pt x="90" y="10"/>
                  <a:pt x="96" y="10"/>
                  <a:pt x="102" y="11"/>
                </a:cubicBezTo>
                <a:cubicBezTo>
                  <a:pt x="107" y="2"/>
                  <a:pt x="107" y="2"/>
                  <a:pt x="107" y="2"/>
                </a:cubicBezTo>
                <a:cubicBezTo>
                  <a:pt x="108" y="1"/>
                  <a:pt x="109" y="0"/>
                  <a:pt x="110" y="0"/>
                </a:cubicBezTo>
                <a:cubicBezTo>
                  <a:pt x="110" y="0"/>
                  <a:pt x="111" y="1"/>
                  <a:pt x="111" y="1"/>
                </a:cubicBezTo>
                <a:cubicBezTo>
                  <a:pt x="112" y="1"/>
                  <a:pt x="113" y="2"/>
                  <a:pt x="114" y="3"/>
                </a:cubicBezTo>
                <a:cubicBezTo>
                  <a:pt x="115" y="3"/>
                  <a:pt x="116" y="4"/>
                  <a:pt x="117" y="4"/>
                </a:cubicBezTo>
                <a:cubicBezTo>
                  <a:pt x="118" y="5"/>
                  <a:pt x="119" y="5"/>
                  <a:pt x="120" y="6"/>
                </a:cubicBezTo>
                <a:cubicBezTo>
                  <a:pt x="121" y="7"/>
                  <a:pt x="122" y="7"/>
                  <a:pt x="122" y="7"/>
                </a:cubicBezTo>
                <a:cubicBezTo>
                  <a:pt x="123" y="8"/>
                  <a:pt x="124" y="9"/>
                  <a:pt x="124" y="10"/>
                </a:cubicBezTo>
                <a:close/>
                <a:moveTo>
                  <a:pt x="53" y="99"/>
                </a:moveTo>
                <a:cubicBezTo>
                  <a:pt x="60" y="86"/>
                  <a:pt x="60" y="86"/>
                  <a:pt x="60" y="86"/>
                </a:cubicBezTo>
                <a:cubicBezTo>
                  <a:pt x="55" y="82"/>
                  <a:pt x="50" y="77"/>
                  <a:pt x="47" y="71"/>
                </a:cubicBezTo>
                <a:cubicBezTo>
                  <a:pt x="44" y="65"/>
                  <a:pt x="43" y="59"/>
                  <a:pt x="43" y="52"/>
                </a:cubicBezTo>
                <a:cubicBezTo>
                  <a:pt x="43" y="44"/>
                  <a:pt x="44" y="37"/>
                  <a:pt x="48" y="31"/>
                </a:cubicBezTo>
                <a:cubicBezTo>
                  <a:pt x="34" y="38"/>
                  <a:pt x="22" y="49"/>
                  <a:pt x="12" y="64"/>
                </a:cubicBezTo>
                <a:cubicBezTo>
                  <a:pt x="23" y="80"/>
                  <a:pt x="36" y="92"/>
                  <a:pt x="53" y="99"/>
                </a:cubicBezTo>
                <a:close/>
                <a:moveTo>
                  <a:pt x="88" y="31"/>
                </a:moveTo>
                <a:cubicBezTo>
                  <a:pt x="89" y="30"/>
                  <a:pt x="89" y="29"/>
                  <a:pt x="89" y="28"/>
                </a:cubicBezTo>
                <a:cubicBezTo>
                  <a:pt x="89" y="26"/>
                  <a:pt x="89" y="25"/>
                  <a:pt x="88" y="24"/>
                </a:cubicBezTo>
                <a:cubicBezTo>
                  <a:pt x="87" y="24"/>
                  <a:pt x="86" y="23"/>
                  <a:pt x="85" y="23"/>
                </a:cubicBezTo>
                <a:cubicBezTo>
                  <a:pt x="77" y="23"/>
                  <a:pt x="70" y="26"/>
                  <a:pt x="65" y="32"/>
                </a:cubicBezTo>
                <a:cubicBezTo>
                  <a:pt x="59" y="37"/>
                  <a:pt x="56" y="44"/>
                  <a:pt x="56" y="52"/>
                </a:cubicBezTo>
                <a:cubicBezTo>
                  <a:pt x="56" y="53"/>
                  <a:pt x="57" y="54"/>
                  <a:pt x="57" y="55"/>
                </a:cubicBezTo>
                <a:cubicBezTo>
                  <a:pt x="58" y="56"/>
                  <a:pt x="59" y="56"/>
                  <a:pt x="61" y="56"/>
                </a:cubicBezTo>
                <a:cubicBezTo>
                  <a:pt x="62" y="56"/>
                  <a:pt x="63" y="56"/>
                  <a:pt x="64" y="55"/>
                </a:cubicBezTo>
                <a:cubicBezTo>
                  <a:pt x="65" y="54"/>
                  <a:pt x="65" y="53"/>
                  <a:pt x="65" y="52"/>
                </a:cubicBezTo>
                <a:cubicBezTo>
                  <a:pt x="65" y="46"/>
                  <a:pt x="67" y="42"/>
                  <a:pt x="71" y="38"/>
                </a:cubicBezTo>
                <a:cubicBezTo>
                  <a:pt x="75" y="34"/>
                  <a:pt x="79" y="32"/>
                  <a:pt x="85" y="32"/>
                </a:cubicBezTo>
                <a:cubicBezTo>
                  <a:pt x="86" y="32"/>
                  <a:pt x="87" y="32"/>
                  <a:pt x="88" y="31"/>
                </a:cubicBezTo>
                <a:close/>
                <a:moveTo>
                  <a:pt x="170" y="64"/>
                </a:moveTo>
                <a:cubicBezTo>
                  <a:pt x="170" y="66"/>
                  <a:pt x="169" y="68"/>
                  <a:pt x="168" y="71"/>
                </a:cubicBezTo>
                <a:cubicBezTo>
                  <a:pt x="165" y="75"/>
                  <a:pt x="162" y="79"/>
                  <a:pt x="157" y="84"/>
                </a:cubicBezTo>
                <a:cubicBezTo>
                  <a:pt x="148" y="95"/>
                  <a:pt x="137" y="103"/>
                  <a:pt x="125" y="109"/>
                </a:cubicBezTo>
                <a:cubicBezTo>
                  <a:pt x="112" y="115"/>
                  <a:pt x="99" y="118"/>
                  <a:pt x="85" y="118"/>
                </a:cubicBezTo>
                <a:cubicBezTo>
                  <a:pt x="92" y="106"/>
                  <a:pt x="92" y="106"/>
                  <a:pt x="92" y="106"/>
                </a:cubicBezTo>
                <a:cubicBezTo>
                  <a:pt x="105" y="105"/>
                  <a:pt x="118" y="101"/>
                  <a:pt x="129" y="93"/>
                </a:cubicBezTo>
                <a:cubicBezTo>
                  <a:pt x="140" y="86"/>
                  <a:pt x="150" y="76"/>
                  <a:pt x="157" y="64"/>
                </a:cubicBezTo>
                <a:cubicBezTo>
                  <a:pt x="150" y="53"/>
                  <a:pt x="141" y="43"/>
                  <a:pt x="131" y="36"/>
                </a:cubicBezTo>
                <a:cubicBezTo>
                  <a:pt x="137" y="26"/>
                  <a:pt x="137" y="26"/>
                  <a:pt x="137" y="26"/>
                </a:cubicBezTo>
                <a:cubicBezTo>
                  <a:pt x="143" y="30"/>
                  <a:pt x="149" y="34"/>
                  <a:pt x="154" y="40"/>
                </a:cubicBezTo>
                <a:cubicBezTo>
                  <a:pt x="160" y="46"/>
                  <a:pt x="164" y="51"/>
                  <a:pt x="168" y="57"/>
                </a:cubicBezTo>
                <a:cubicBezTo>
                  <a:pt x="169" y="60"/>
                  <a:pt x="170" y="62"/>
                  <a:pt x="170" y="64"/>
                </a:cubicBezTo>
                <a:close/>
                <a:moveTo>
                  <a:pt x="127" y="52"/>
                </a:moveTo>
                <a:cubicBezTo>
                  <a:pt x="127" y="61"/>
                  <a:pt x="125" y="69"/>
                  <a:pt x="120" y="76"/>
                </a:cubicBezTo>
                <a:cubicBezTo>
                  <a:pt x="115" y="83"/>
                  <a:pt x="108" y="88"/>
                  <a:pt x="100" y="91"/>
                </a:cubicBezTo>
                <a:cubicBezTo>
                  <a:pt x="126" y="44"/>
                  <a:pt x="126" y="44"/>
                  <a:pt x="126" y="44"/>
                </a:cubicBezTo>
                <a:cubicBezTo>
                  <a:pt x="127" y="47"/>
                  <a:pt x="127" y="49"/>
                  <a:pt x="127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81" name="Freeform 111">
            <a:extLst>
              <a:ext uri="{FF2B5EF4-FFF2-40B4-BE49-F238E27FC236}">
                <a16:creationId xmlns:a16="http://schemas.microsoft.com/office/drawing/2014/main" id="{ABCFAEC3-C151-487B-AD65-7BCEEEA12660}"/>
              </a:ext>
            </a:extLst>
          </p:cNvPr>
          <p:cNvSpPr>
            <a:spLocks noEditPoints="1"/>
          </p:cNvSpPr>
          <p:nvPr/>
        </p:nvSpPr>
        <p:spPr bwMode="auto">
          <a:xfrm>
            <a:off x="7245415" y="2036557"/>
            <a:ext cx="408595" cy="379666"/>
          </a:xfrm>
          <a:custGeom>
            <a:avLst/>
            <a:gdLst>
              <a:gd name="T0" fmla="*/ 96 w 171"/>
              <a:gd name="T1" fmla="*/ 7 h 158"/>
              <a:gd name="T2" fmla="*/ 169 w 171"/>
              <a:gd name="T3" fmla="*/ 140 h 158"/>
              <a:gd name="T4" fmla="*/ 169 w 171"/>
              <a:gd name="T5" fmla="*/ 152 h 158"/>
              <a:gd name="T6" fmla="*/ 164 w 171"/>
              <a:gd name="T7" fmla="*/ 156 h 158"/>
              <a:gd name="T8" fmla="*/ 158 w 171"/>
              <a:gd name="T9" fmla="*/ 158 h 158"/>
              <a:gd name="T10" fmla="*/ 13 w 171"/>
              <a:gd name="T11" fmla="*/ 158 h 158"/>
              <a:gd name="T12" fmla="*/ 7 w 171"/>
              <a:gd name="T13" fmla="*/ 156 h 158"/>
              <a:gd name="T14" fmla="*/ 3 w 171"/>
              <a:gd name="T15" fmla="*/ 152 h 158"/>
              <a:gd name="T16" fmla="*/ 3 w 171"/>
              <a:gd name="T17" fmla="*/ 140 h 158"/>
              <a:gd name="T18" fmla="*/ 75 w 171"/>
              <a:gd name="T19" fmla="*/ 7 h 158"/>
              <a:gd name="T20" fmla="*/ 80 w 171"/>
              <a:gd name="T21" fmla="*/ 2 h 158"/>
              <a:gd name="T22" fmla="*/ 86 w 171"/>
              <a:gd name="T23" fmla="*/ 0 h 158"/>
              <a:gd name="T24" fmla="*/ 92 w 171"/>
              <a:gd name="T25" fmla="*/ 2 h 158"/>
              <a:gd name="T26" fmla="*/ 96 w 171"/>
              <a:gd name="T27" fmla="*/ 7 h 158"/>
              <a:gd name="T28" fmla="*/ 98 w 171"/>
              <a:gd name="T29" fmla="*/ 95 h 158"/>
              <a:gd name="T30" fmla="*/ 99 w 171"/>
              <a:gd name="T31" fmla="*/ 51 h 158"/>
              <a:gd name="T32" fmla="*/ 99 w 171"/>
              <a:gd name="T33" fmla="*/ 50 h 158"/>
              <a:gd name="T34" fmla="*/ 96 w 171"/>
              <a:gd name="T35" fmla="*/ 49 h 158"/>
              <a:gd name="T36" fmla="*/ 75 w 171"/>
              <a:gd name="T37" fmla="*/ 49 h 158"/>
              <a:gd name="T38" fmla="*/ 73 w 171"/>
              <a:gd name="T39" fmla="*/ 50 h 158"/>
              <a:gd name="T40" fmla="*/ 72 w 171"/>
              <a:gd name="T41" fmla="*/ 52 h 158"/>
              <a:gd name="T42" fmla="*/ 74 w 171"/>
              <a:gd name="T43" fmla="*/ 95 h 158"/>
              <a:gd name="T44" fmla="*/ 75 w 171"/>
              <a:gd name="T45" fmla="*/ 96 h 158"/>
              <a:gd name="T46" fmla="*/ 77 w 171"/>
              <a:gd name="T47" fmla="*/ 97 h 158"/>
              <a:gd name="T48" fmla="*/ 95 w 171"/>
              <a:gd name="T49" fmla="*/ 97 h 158"/>
              <a:gd name="T50" fmla="*/ 97 w 171"/>
              <a:gd name="T51" fmla="*/ 96 h 158"/>
              <a:gd name="T52" fmla="*/ 98 w 171"/>
              <a:gd name="T53" fmla="*/ 95 h 158"/>
              <a:gd name="T54" fmla="*/ 98 w 171"/>
              <a:gd name="T55" fmla="*/ 130 h 158"/>
              <a:gd name="T56" fmla="*/ 98 w 171"/>
              <a:gd name="T57" fmla="*/ 112 h 158"/>
              <a:gd name="T58" fmla="*/ 97 w 171"/>
              <a:gd name="T59" fmla="*/ 110 h 158"/>
              <a:gd name="T60" fmla="*/ 95 w 171"/>
              <a:gd name="T61" fmla="*/ 109 h 158"/>
              <a:gd name="T62" fmla="*/ 77 w 171"/>
              <a:gd name="T63" fmla="*/ 109 h 158"/>
              <a:gd name="T64" fmla="*/ 75 w 171"/>
              <a:gd name="T65" fmla="*/ 110 h 158"/>
              <a:gd name="T66" fmla="*/ 74 w 171"/>
              <a:gd name="T67" fmla="*/ 112 h 158"/>
              <a:gd name="T68" fmla="*/ 74 w 171"/>
              <a:gd name="T69" fmla="*/ 130 h 158"/>
              <a:gd name="T70" fmla="*/ 75 w 171"/>
              <a:gd name="T71" fmla="*/ 132 h 158"/>
              <a:gd name="T72" fmla="*/ 77 w 171"/>
              <a:gd name="T73" fmla="*/ 133 h 158"/>
              <a:gd name="T74" fmla="*/ 95 w 171"/>
              <a:gd name="T75" fmla="*/ 133 h 158"/>
              <a:gd name="T76" fmla="*/ 97 w 171"/>
              <a:gd name="T77" fmla="*/ 132 h 158"/>
              <a:gd name="T78" fmla="*/ 98 w 171"/>
              <a:gd name="T79" fmla="*/ 13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1" h="158">
                <a:moveTo>
                  <a:pt x="96" y="7"/>
                </a:moveTo>
                <a:cubicBezTo>
                  <a:pt x="169" y="140"/>
                  <a:pt x="169" y="140"/>
                  <a:pt x="169" y="140"/>
                </a:cubicBezTo>
                <a:cubicBezTo>
                  <a:pt x="171" y="144"/>
                  <a:pt x="171" y="148"/>
                  <a:pt x="169" y="152"/>
                </a:cubicBezTo>
                <a:cubicBezTo>
                  <a:pt x="168" y="153"/>
                  <a:pt x="166" y="155"/>
                  <a:pt x="164" y="156"/>
                </a:cubicBezTo>
                <a:cubicBezTo>
                  <a:pt x="163" y="157"/>
                  <a:pt x="161" y="158"/>
                  <a:pt x="158" y="158"/>
                </a:cubicBezTo>
                <a:cubicBezTo>
                  <a:pt x="13" y="158"/>
                  <a:pt x="13" y="158"/>
                  <a:pt x="13" y="158"/>
                </a:cubicBezTo>
                <a:cubicBezTo>
                  <a:pt x="11" y="158"/>
                  <a:pt x="9" y="157"/>
                  <a:pt x="7" y="156"/>
                </a:cubicBezTo>
                <a:cubicBezTo>
                  <a:pt x="5" y="155"/>
                  <a:pt x="4" y="153"/>
                  <a:pt x="3" y="152"/>
                </a:cubicBezTo>
                <a:cubicBezTo>
                  <a:pt x="1" y="148"/>
                  <a:pt x="0" y="144"/>
                  <a:pt x="3" y="140"/>
                </a:cubicBezTo>
                <a:cubicBezTo>
                  <a:pt x="75" y="7"/>
                  <a:pt x="75" y="7"/>
                  <a:pt x="75" y="7"/>
                </a:cubicBezTo>
                <a:cubicBezTo>
                  <a:pt x="76" y="5"/>
                  <a:pt x="78" y="3"/>
                  <a:pt x="80" y="2"/>
                </a:cubicBezTo>
                <a:cubicBezTo>
                  <a:pt x="82" y="1"/>
                  <a:pt x="84" y="0"/>
                  <a:pt x="86" y="0"/>
                </a:cubicBezTo>
                <a:cubicBezTo>
                  <a:pt x="88" y="0"/>
                  <a:pt x="90" y="1"/>
                  <a:pt x="92" y="2"/>
                </a:cubicBezTo>
                <a:cubicBezTo>
                  <a:pt x="94" y="3"/>
                  <a:pt x="95" y="5"/>
                  <a:pt x="96" y="7"/>
                </a:cubicBezTo>
                <a:close/>
                <a:moveTo>
                  <a:pt x="98" y="95"/>
                </a:moveTo>
                <a:cubicBezTo>
                  <a:pt x="99" y="51"/>
                  <a:pt x="99" y="51"/>
                  <a:pt x="99" y="51"/>
                </a:cubicBezTo>
                <a:cubicBezTo>
                  <a:pt x="99" y="51"/>
                  <a:pt x="99" y="50"/>
                  <a:pt x="99" y="50"/>
                </a:cubicBezTo>
                <a:cubicBezTo>
                  <a:pt x="98" y="49"/>
                  <a:pt x="97" y="49"/>
                  <a:pt x="96" y="49"/>
                </a:cubicBezTo>
                <a:cubicBezTo>
                  <a:pt x="75" y="49"/>
                  <a:pt x="75" y="49"/>
                  <a:pt x="75" y="49"/>
                </a:cubicBezTo>
                <a:cubicBezTo>
                  <a:pt x="75" y="49"/>
                  <a:pt x="74" y="49"/>
                  <a:pt x="73" y="50"/>
                </a:cubicBezTo>
                <a:cubicBezTo>
                  <a:pt x="73" y="50"/>
                  <a:pt x="72" y="51"/>
                  <a:pt x="72" y="52"/>
                </a:cubicBezTo>
                <a:cubicBezTo>
                  <a:pt x="74" y="95"/>
                  <a:pt x="74" y="95"/>
                  <a:pt x="74" y="95"/>
                </a:cubicBezTo>
                <a:cubicBezTo>
                  <a:pt x="74" y="96"/>
                  <a:pt x="74" y="96"/>
                  <a:pt x="75" y="96"/>
                </a:cubicBezTo>
                <a:cubicBezTo>
                  <a:pt x="75" y="97"/>
                  <a:pt x="76" y="97"/>
                  <a:pt x="77" y="97"/>
                </a:cubicBezTo>
                <a:cubicBezTo>
                  <a:pt x="95" y="97"/>
                  <a:pt x="95" y="97"/>
                  <a:pt x="95" y="97"/>
                </a:cubicBezTo>
                <a:cubicBezTo>
                  <a:pt x="95" y="97"/>
                  <a:pt x="96" y="97"/>
                  <a:pt x="97" y="96"/>
                </a:cubicBezTo>
                <a:cubicBezTo>
                  <a:pt x="97" y="96"/>
                  <a:pt x="98" y="96"/>
                  <a:pt x="98" y="95"/>
                </a:cubicBezTo>
                <a:close/>
                <a:moveTo>
                  <a:pt x="98" y="130"/>
                </a:moveTo>
                <a:cubicBezTo>
                  <a:pt x="98" y="112"/>
                  <a:pt x="98" y="112"/>
                  <a:pt x="98" y="112"/>
                </a:cubicBezTo>
                <a:cubicBezTo>
                  <a:pt x="98" y="111"/>
                  <a:pt x="98" y="111"/>
                  <a:pt x="97" y="110"/>
                </a:cubicBezTo>
                <a:cubicBezTo>
                  <a:pt x="96" y="109"/>
                  <a:pt x="96" y="109"/>
                  <a:pt x="95" y="109"/>
                </a:cubicBezTo>
                <a:cubicBezTo>
                  <a:pt x="77" y="109"/>
                  <a:pt x="77" y="109"/>
                  <a:pt x="77" y="109"/>
                </a:cubicBezTo>
                <a:cubicBezTo>
                  <a:pt x="76" y="109"/>
                  <a:pt x="75" y="109"/>
                  <a:pt x="75" y="110"/>
                </a:cubicBezTo>
                <a:cubicBezTo>
                  <a:pt x="74" y="111"/>
                  <a:pt x="74" y="111"/>
                  <a:pt x="74" y="112"/>
                </a:cubicBezTo>
                <a:cubicBezTo>
                  <a:pt x="74" y="130"/>
                  <a:pt x="74" y="130"/>
                  <a:pt x="74" y="130"/>
                </a:cubicBezTo>
                <a:cubicBezTo>
                  <a:pt x="74" y="131"/>
                  <a:pt x="74" y="132"/>
                  <a:pt x="75" y="132"/>
                </a:cubicBezTo>
                <a:cubicBezTo>
                  <a:pt x="75" y="133"/>
                  <a:pt x="76" y="133"/>
                  <a:pt x="77" y="133"/>
                </a:cubicBezTo>
                <a:cubicBezTo>
                  <a:pt x="95" y="133"/>
                  <a:pt x="95" y="133"/>
                  <a:pt x="95" y="133"/>
                </a:cubicBezTo>
                <a:cubicBezTo>
                  <a:pt x="96" y="133"/>
                  <a:pt x="96" y="133"/>
                  <a:pt x="97" y="132"/>
                </a:cubicBezTo>
                <a:cubicBezTo>
                  <a:pt x="98" y="132"/>
                  <a:pt x="98" y="131"/>
                  <a:pt x="98" y="1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82" name="Freeform 112">
            <a:extLst>
              <a:ext uri="{FF2B5EF4-FFF2-40B4-BE49-F238E27FC236}">
                <a16:creationId xmlns:a16="http://schemas.microsoft.com/office/drawing/2014/main" id="{F574B479-563A-49AB-93A3-47CFED98CD62}"/>
              </a:ext>
            </a:extLst>
          </p:cNvPr>
          <p:cNvSpPr/>
          <p:nvPr/>
        </p:nvSpPr>
        <p:spPr bwMode="auto">
          <a:xfrm>
            <a:off x="7755255" y="2065483"/>
            <a:ext cx="318198" cy="318198"/>
          </a:xfrm>
          <a:custGeom>
            <a:avLst/>
            <a:gdLst>
              <a:gd name="T0" fmla="*/ 130 w 133"/>
              <a:gd name="T1" fmla="*/ 3 h 133"/>
              <a:gd name="T2" fmla="*/ 131 w 133"/>
              <a:gd name="T3" fmla="*/ 17 h 133"/>
              <a:gd name="T4" fmla="*/ 121 w 133"/>
              <a:gd name="T5" fmla="*/ 34 h 133"/>
              <a:gd name="T6" fmla="*/ 106 w 133"/>
              <a:gd name="T7" fmla="*/ 49 h 133"/>
              <a:gd name="T8" fmla="*/ 121 w 133"/>
              <a:gd name="T9" fmla="*/ 115 h 133"/>
              <a:gd name="T10" fmla="*/ 120 w 133"/>
              <a:gd name="T11" fmla="*/ 118 h 133"/>
              <a:gd name="T12" fmla="*/ 108 w 133"/>
              <a:gd name="T13" fmla="*/ 127 h 133"/>
              <a:gd name="T14" fmla="*/ 106 w 133"/>
              <a:gd name="T15" fmla="*/ 127 h 133"/>
              <a:gd name="T16" fmla="*/ 105 w 133"/>
              <a:gd name="T17" fmla="*/ 127 h 133"/>
              <a:gd name="T18" fmla="*/ 103 w 133"/>
              <a:gd name="T19" fmla="*/ 126 h 133"/>
              <a:gd name="T20" fmla="*/ 77 w 133"/>
              <a:gd name="T21" fmla="*/ 78 h 133"/>
              <a:gd name="T22" fmla="*/ 52 w 133"/>
              <a:gd name="T23" fmla="*/ 102 h 133"/>
              <a:gd name="T24" fmla="*/ 57 w 133"/>
              <a:gd name="T25" fmla="*/ 121 h 133"/>
              <a:gd name="T26" fmla="*/ 57 w 133"/>
              <a:gd name="T27" fmla="*/ 124 h 133"/>
              <a:gd name="T28" fmla="*/ 48 w 133"/>
              <a:gd name="T29" fmla="*/ 133 h 133"/>
              <a:gd name="T30" fmla="*/ 45 w 133"/>
              <a:gd name="T31" fmla="*/ 133 h 133"/>
              <a:gd name="T32" fmla="*/ 45 w 133"/>
              <a:gd name="T33" fmla="*/ 133 h 133"/>
              <a:gd name="T34" fmla="*/ 43 w 133"/>
              <a:gd name="T35" fmla="*/ 132 h 133"/>
              <a:gd name="T36" fmla="*/ 25 w 133"/>
              <a:gd name="T37" fmla="*/ 108 h 133"/>
              <a:gd name="T38" fmla="*/ 1 w 133"/>
              <a:gd name="T39" fmla="*/ 91 h 133"/>
              <a:gd name="T40" fmla="*/ 0 w 133"/>
              <a:gd name="T41" fmla="*/ 88 h 133"/>
              <a:gd name="T42" fmla="*/ 1 w 133"/>
              <a:gd name="T43" fmla="*/ 86 h 133"/>
              <a:gd name="T44" fmla="*/ 10 w 133"/>
              <a:gd name="T45" fmla="*/ 77 h 133"/>
              <a:gd name="T46" fmla="*/ 12 w 133"/>
              <a:gd name="T47" fmla="*/ 76 h 133"/>
              <a:gd name="T48" fmla="*/ 13 w 133"/>
              <a:gd name="T49" fmla="*/ 76 h 133"/>
              <a:gd name="T50" fmla="*/ 31 w 133"/>
              <a:gd name="T51" fmla="*/ 81 h 133"/>
              <a:gd name="T52" fmla="*/ 56 w 133"/>
              <a:gd name="T53" fmla="*/ 57 h 133"/>
              <a:gd name="T54" fmla="*/ 8 w 133"/>
              <a:gd name="T55" fmla="*/ 30 h 133"/>
              <a:gd name="T56" fmla="*/ 6 w 133"/>
              <a:gd name="T57" fmla="*/ 28 h 133"/>
              <a:gd name="T58" fmla="*/ 7 w 133"/>
              <a:gd name="T59" fmla="*/ 25 h 133"/>
              <a:gd name="T60" fmla="*/ 19 w 133"/>
              <a:gd name="T61" fmla="*/ 13 h 133"/>
              <a:gd name="T62" fmla="*/ 22 w 133"/>
              <a:gd name="T63" fmla="*/ 13 h 133"/>
              <a:gd name="T64" fmla="*/ 85 w 133"/>
              <a:gd name="T65" fmla="*/ 28 h 133"/>
              <a:gd name="T66" fmla="*/ 100 w 133"/>
              <a:gd name="T67" fmla="*/ 12 h 133"/>
              <a:gd name="T68" fmla="*/ 116 w 133"/>
              <a:gd name="T69" fmla="*/ 2 h 133"/>
              <a:gd name="T70" fmla="*/ 130 w 133"/>
              <a:gd name="T71" fmla="*/ 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3" h="133">
                <a:moveTo>
                  <a:pt x="130" y="3"/>
                </a:moveTo>
                <a:cubicBezTo>
                  <a:pt x="133" y="7"/>
                  <a:pt x="133" y="11"/>
                  <a:pt x="131" y="17"/>
                </a:cubicBezTo>
                <a:cubicBezTo>
                  <a:pt x="129" y="23"/>
                  <a:pt x="126" y="29"/>
                  <a:pt x="121" y="34"/>
                </a:cubicBezTo>
                <a:cubicBezTo>
                  <a:pt x="106" y="49"/>
                  <a:pt x="106" y="49"/>
                  <a:pt x="106" y="49"/>
                </a:cubicBezTo>
                <a:cubicBezTo>
                  <a:pt x="121" y="115"/>
                  <a:pt x="121" y="115"/>
                  <a:pt x="121" y="115"/>
                </a:cubicBezTo>
                <a:cubicBezTo>
                  <a:pt x="121" y="116"/>
                  <a:pt x="121" y="117"/>
                  <a:pt x="120" y="118"/>
                </a:cubicBezTo>
                <a:cubicBezTo>
                  <a:pt x="108" y="127"/>
                  <a:pt x="108" y="127"/>
                  <a:pt x="108" y="127"/>
                </a:cubicBezTo>
                <a:cubicBezTo>
                  <a:pt x="107" y="127"/>
                  <a:pt x="107" y="127"/>
                  <a:pt x="106" y="127"/>
                </a:cubicBezTo>
                <a:cubicBezTo>
                  <a:pt x="106" y="127"/>
                  <a:pt x="106" y="127"/>
                  <a:pt x="105" y="127"/>
                </a:cubicBezTo>
                <a:cubicBezTo>
                  <a:pt x="104" y="127"/>
                  <a:pt x="104" y="127"/>
                  <a:pt x="103" y="126"/>
                </a:cubicBezTo>
                <a:cubicBezTo>
                  <a:pt x="77" y="78"/>
                  <a:pt x="77" y="78"/>
                  <a:pt x="77" y="78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7" y="121"/>
                  <a:pt x="57" y="121"/>
                  <a:pt x="57" y="121"/>
                </a:cubicBezTo>
                <a:cubicBezTo>
                  <a:pt x="58" y="122"/>
                  <a:pt x="58" y="123"/>
                  <a:pt x="57" y="124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47" y="133"/>
                  <a:pt x="46" y="133"/>
                  <a:pt x="45" y="133"/>
                </a:cubicBezTo>
                <a:cubicBezTo>
                  <a:pt x="45" y="133"/>
                  <a:pt x="45" y="133"/>
                  <a:pt x="45" y="133"/>
                </a:cubicBezTo>
                <a:cubicBezTo>
                  <a:pt x="44" y="133"/>
                  <a:pt x="44" y="133"/>
                  <a:pt x="43" y="132"/>
                </a:cubicBezTo>
                <a:cubicBezTo>
                  <a:pt x="25" y="108"/>
                  <a:pt x="25" y="108"/>
                  <a:pt x="25" y="108"/>
                </a:cubicBezTo>
                <a:cubicBezTo>
                  <a:pt x="1" y="91"/>
                  <a:pt x="1" y="91"/>
                  <a:pt x="1" y="91"/>
                </a:cubicBezTo>
                <a:cubicBezTo>
                  <a:pt x="1" y="90"/>
                  <a:pt x="0" y="89"/>
                  <a:pt x="0" y="88"/>
                </a:cubicBezTo>
                <a:cubicBezTo>
                  <a:pt x="0" y="88"/>
                  <a:pt x="0" y="87"/>
                  <a:pt x="1" y="86"/>
                </a:cubicBezTo>
                <a:cubicBezTo>
                  <a:pt x="10" y="77"/>
                  <a:pt x="10" y="77"/>
                  <a:pt x="10" y="77"/>
                </a:cubicBezTo>
                <a:cubicBezTo>
                  <a:pt x="11" y="76"/>
                  <a:pt x="11" y="76"/>
                  <a:pt x="12" y="76"/>
                </a:cubicBezTo>
                <a:cubicBezTo>
                  <a:pt x="13" y="76"/>
                  <a:pt x="13" y="76"/>
                  <a:pt x="13" y="76"/>
                </a:cubicBezTo>
                <a:cubicBezTo>
                  <a:pt x="31" y="81"/>
                  <a:pt x="31" y="81"/>
                  <a:pt x="31" y="81"/>
                </a:cubicBezTo>
                <a:cubicBezTo>
                  <a:pt x="56" y="57"/>
                  <a:pt x="56" y="57"/>
                  <a:pt x="56" y="57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30"/>
                  <a:pt x="6" y="29"/>
                  <a:pt x="6" y="28"/>
                </a:cubicBezTo>
                <a:cubicBezTo>
                  <a:pt x="6" y="27"/>
                  <a:pt x="6" y="26"/>
                  <a:pt x="7" y="25"/>
                </a:cubicBezTo>
                <a:cubicBezTo>
                  <a:pt x="19" y="13"/>
                  <a:pt x="19" y="13"/>
                  <a:pt x="19" y="13"/>
                </a:cubicBezTo>
                <a:cubicBezTo>
                  <a:pt x="20" y="12"/>
                  <a:pt x="21" y="12"/>
                  <a:pt x="22" y="13"/>
                </a:cubicBezTo>
                <a:cubicBezTo>
                  <a:pt x="85" y="28"/>
                  <a:pt x="85" y="28"/>
                  <a:pt x="85" y="28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105" y="8"/>
                  <a:pt x="110" y="4"/>
                  <a:pt x="116" y="2"/>
                </a:cubicBezTo>
                <a:cubicBezTo>
                  <a:pt x="122" y="0"/>
                  <a:pt x="127" y="1"/>
                  <a:pt x="130" y="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83" name="Freeform 113">
            <a:extLst>
              <a:ext uri="{FF2B5EF4-FFF2-40B4-BE49-F238E27FC236}">
                <a16:creationId xmlns:a16="http://schemas.microsoft.com/office/drawing/2014/main" id="{C8E7AD88-7D15-448A-B68B-9AC7183E467A}"/>
              </a:ext>
            </a:extLst>
          </p:cNvPr>
          <p:cNvSpPr>
            <a:spLocks noEditPoints="1"/>
          </p:cNvSpPr>
          <p:nvPr/>
        </p:nvSpPr>
        <p:spPr bwMode="auto">
          <a:xfrm>
            <a:off x="8174694" y="2036557"/>
            <a:ext cx="376051" cy="408595"/>
          </a:xfrm>
          <a:custGeom>
            <a:avLst/>
            <a:gdLst>
              <a:gd name="T0" fmla="*/ 157 w 157"/>
              <a:gd name="T1" fmla="*/ 158 h 170"/>
              <a:gd name="T2" fmla="*/ 145 w 157"/>
              <a:gd name="T3" fmla="*/ 170 h 170"/>
              <a:gd name="T4" fmla="*/ 3 w 157"/>
              <a:gd name="T5" fmla="*/ 166 h 170"/>
              <a:gd name="T6" fmla="*/ 0 w 157"/>
              <a:gd name="T7" fmla="*/ 37 h 170"/>
              <a:gd name="T8" fmla="*/ 12 w 157"/>
              <a:gd name="T9" fmla="*/ 24 h 170"/>
              <a:gd name="T10" fmla="*/ 24 w 157"/>
              <a:gd name="T11" fmla="*/ 15 h 170"/>
              <a:gd name="T12" fmla="*/ 39 w 157"/>
              <a:gd name="T13" fmla="*/ 0 h 170"/>
              <a:gd name="T14" fmla="*/ 56 w 157"/>
              <a:gd name="T15" fmla="*/ 5 h 170"/>
              <a:gd name="T16" fmla="*/ 60 w 157"/>
              <a:gd name="T17" fmla="*/ 24 h 170"/>
              <a:gd name="T18" fmla="*/ 97 w 157"/>
              <a:gd name="T19" fmla="*/ 15 h 170"/>
              <a:gd name="T20" fmla="*/ 112 w 157"/>
              <a:gd name="T21" fmla="*/ 0 h 170"/>
              <a:gd name="T22" fmla="*/ 128 w 157"/>
              <a:gd name="T23" fmla="*/ 5 h 170"/>
              <a:gd name="T24" fmla="*/ 133 w 157"/>
              <a:gd name="T25" fmla="*/ 24 h 170"/>
              <a:gd name="T26" fmla="*/ 154 w 157"/>
              <a:gd name="T27" fmla="*/ 28 h 170"/>
              <a:gd name="T28" fmla="*/ 12 w 157"/>
              <a:gd name="T29" fmla="*/ 88 h 170"/>
              <a:gd name="T30" fmla="*/ 39 w 157"/>
              <a:gd name="T31" fmla="*/ 61 h 170"/>
              <a:gd name="T32" fmla="*/ 12 w 157"/>
              <a:gd name="T33" fmla="*/ 88 h 170"/>
              <a:gd name="T34" fmla="*/ 39 w 157"/>
              <a:gd name="T35" fmla="*/ 124 h 170"/>
              <a:gd name="T36" fmla="*/ 12 w 157"/>
              <a:gd name="T37" fmla="*/ 94 h 170"/>
              <a:gd name="T38" fmla="*/ 12 w 157"/>
              <a:gd name="T39" fmla="*/ 158 h 170"/>
              <a:gd name="T40" fmla="*/ 39 w 157"/>
              <a:gd name="T41" fmla="*/ 130 h 170"/>
              <a:gd name="T42" fmla="*/ 12 w 157"/>
              <a:gd name="T43" fmla="*/ 158 h 170"/>
              <a:gd name="T44" fmla="*/ 48 w 157"/>
              <a:gd name="T45" fmla="*/ 15 h 170"/>
              <a:gd name="T46" fmla="*/ 45 w 157"/>
              <a:gd name="T47" fmla="*/ 12 h 170"/>
              <a:gd name="T48" fmla="*/ 37 w 157"/>
              <a:gd name="T49" fmla="*/ 13 h 170"/>
              <a:gd name="T50" fmla="*/ 36 w 157"/>
              <a:gd name="T51" fmla="*/ 43 h 170"/>
              <a:gd name="T52" fmla="*/ 39 w 157"/>
              <a:gd name="T53" fmla="*/ 46 h 170"/>
              <a:gd name="T54" fmla="*/ 47 w 157"/>
              <a:gd name="T55" fmla="*/ 45 h 170"/>
              <a:gd name="T56" fmla="*/ 45 w 157"/>
              <a:gd name="T57" fmla="*/ 88 h 170"/>
              <a:gd name="T58" fmla="*/ 75 w 157"/>
              <a:gd name="T59" fmla="*/ 61 h 170"/>
              <a:gd name="T60" fmla="*/ 45 w 157"/>
              <a:gd name="T61" fmla="*/ 88 h 170"/>
              <a:gd name="T62" fmla="*/ 75 w 157"/>
              <a:gd name="T63" fmla="*/ 124 h 170"/>
              <a:gd name="T64" fmla="*/ 45 w 157"/>
              <a:gd name="T65" fmla="*/ 94 h 170"/>
              <a:gd name="T66" fmla="*/ 45 w 157"/>
              <a:gd name="T67" fmla="*/ 158 h 170"/>
              <a:gd name="T68" fmla="*/ 75 w 157"/>
              <a:gd name="T69" fmla="*/ 130 h 170"/>
              <a:gd name="T70" fmla="*/ 45 w 157"/>
              <a:gd name="T71" fmla="*/ 158 h 170"/>
              <a:gd name="T72" fmla="*/ 112 w 157"/>
              <a:gd name="T73" fmla="*/ 88 h 170"/>
              <a:gd name="T74" fmla="*/ 81 w 157"/>
              <a:gd name="T75" fmla="*/ 61 h 170"/>
              <a:gd name="T76" fmla="*/ 81 w 157"/>
              <a:gd name="T77" fmla="*/ 124 h 170"/>
              <a:gd name="T78" fmla="*/ 112 w 157"/>
              <a:gd name="T79" fmla="*/ 94 h 170"/>
              <a:gd name="T80" fmla="*/ 81 w 157"/>
              <a:gd name="T81" fmla="*/ 124 h 170"/>
              <a:gd name="T82" fmla="*/ 112 w 157"/>
              <a:gd name="T83" fmla="*/ 158 h 170"/>
              <a:gd name="T84" fmla="*/ 81 w 157"/>
              <a:gd name="T85" fmla="*/ 130 h 170"/>
              <a:gd name="T86" fmla="*/ 121 w 157"/>
              <a:gd name="T87" fmla="*/ 43 h 170"/>
              <a:gd name="T88" fmla="*/ 120 w 157"/>
              <a:gd name="T89" fmla="*/ 13 h 170"/>
              <a:gd name="T90" fmla="*/ 112 w 157"/>
              <a:gd name="T91" fmla="*/ 12 h 170"/>
              <a:gd name="T92" fmla="*/ 109 w 157"/>
              <a:gd name="T93" fmla="*/ 15 h 170"/>
              <a:gd name="T94" fmla="*/ 110 w 157"/>
              <a:gd name="T95" fmla="*/ 45 h 170"/>
              <a:gd name="T96" fmla="*/ 118 w 157"/>
              <a:gd name="T97" fmla="*/ 46 h 170"/>
              <a:gd name="T98" fmla="*/ 121 w 157"/>
              <a:gd name="T99" fmla="*/ 43 h 170"/>
              <a:gd name="T100" fmla="*/ 145 w 157"/>
              <a:gd name="T101" fmla="*/ 88 h 170"/>
              <a:gd name="T102" fmla="*/ 118 w 157"/>
              <a:gd name="T103" fmla="*/ 61 h 170"/>
              <a:gd name="T104" fmla="*/ 118 w 157"/>
              <a:gd name="T105" fmla="*/ 124 h 170"/>
              <a:gd name="T106" fmla="*/ 145 w 157"/>
              <a:gd name="T107" fmla="*/ 94 h 170"/>
              <a:gd name="T108" fmla="*/ 118 w 157"/>
              <a:gd name="T109" fmla="*/ 124 h 170"/>
              <a:gd name="T110" fmla="*/ 145 w 157"/>
              <a:gd name="T111" fmla="*/ 158 h 170"/>
              <a:gd name="T112" fmla="*/ 118 w 157"/>
              <a:gd name="T113" fmla="*/ 13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7" h="170">
                <a:moveTo>
                  <a:pt x="157" y="37"/>
                </a:moveTo>
                <a:cubicBezTo>
                  <a:pt x="157" y="158"/>
                  <a:pt x="157" y="158"/>
                  <a:pt x="157" y="158"/>
                </a:cubicBezTo>
                <a:cubicBezTo>
                  <a:pt x="157" y="161"/>
                  <a:pt x="156" y="164"/>
                  <a:pt x="154" y="166"/>
                </a:cubicBezTo>
                <a:cubicBezTo>
                  <a:pt x="151" y="168"/>
                  <a:pt x="148" y="170"/>
                  <a:pt x="145" y="170"/>
                </a:cubicBezTo>
                <a:cubicBezTo>
                  <a:pt x="12" y="170"/>
                  <a:pt x="12" y="170"/>
                  <a:pt x="12" y="170"/>
                </a:cubicBezTo>
                <a:cubicBezTo>
                  <a:pt x="9" y="170"/>
                  <a:pt x="6" y="168"/>
                  <a:pt x="3" y="166"/>
                </a:cubicBezTo>
                <a:cubicBezTo>
                  <a:pt x="1" y="164"/>
                  <a:pt x="0" y="161"/>
                  <a:pt x="0" y="158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3"/>
                  <a:pt x="1" y="30"/>
                  <a:pt x="3" y="28"/>
                </a:cubicBezTo>
                <a:cubicBezTo>
                  <a:pt x="6" y="26"/>
                  <a:pt x="9" y="24"/>
                  <a:pt x="12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1"/>
                  <a:pt x="25" y="8"/>
                  <a:pt x="28" y="5"/>
                </a:cubicBezTo>
                <a:cubicBezTo>
                  <a:pt x="31" y="2"/>
                  <a:pt x="35" y="0"/>
                  <a:pt x="39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3" y="2"/>
                  <a:pt x="56" y="5"/>
                </a:cubicBezTo>
                <a:cubicBezTo>
                  <a:pt x="59" y="8"/>
                  <a:pt x="60" y="11"/>
                  <a:pt x="60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97" y="15"/>
                  <a:pt x="97" y="15"/>
                  <a:pt x="97" y="15"/>
                </a:cubicBezTo>
                <a:cubicBezTo>
                  <a:pt x="97" y="11"/>
                  <a:pt x="98" y="8"/>
                  <a:pt x="101" y="5"/>
                </a:cubicBezTo>
                <a:cubicBezTo>
                  <a:pt x="104" y="2"/>
                  <a:pt x="108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2" y="0"/>
                  <a:pt x="125" y="2"/>
                  <a:pt x="128" y="5"/>
                </a:cubicBezTo>
                <a:cubicBezTo>
                  <a:pt x="131" y="8"/>
                  <a:pt x="133" y="11"/>
                  <a:pt x="133" y="15"/>
                </a:cubicBezTo>
                <a:cubicBezTo>
                  <a:pt x="133" y="24"/>
                  <a:pt x="133" y="24"/>
                  <a:pt x="133" y="24"/>
                </a:cubicBezTo>
                <a:cubicBezTo>
                  <a:pt x="145" y="24"/>
                  <a:pt x="145" y="24"/>
                  <a:pt x="145" y="24"/>
                </a:cubicBezTo>
                <a:cubicBezTo>
                  <a:pt x="148" y="24"/>
                  <a:pt x="151" y="26"/>
                  <a:pt x="154" y="28"/>
                </a:cubicBezTo>
                <a:cubicBezTo>
                  <a:pt x="156" y="30"/>
                  <a:pt x="157" y="33"/>
                  <a:pt x="157" y="37"/>
                </a:cubicBezTo>
                <a:close/>
                <a:moveTo>
                  <a:pt x="12" y="88"/>
                </a:moveTo>
                <a:cubicBezTo>
                  <a:pt x="39" y="88"/>
                  <a:pt x="39" y="88"/>
                  <a:pt x="39" y="88"/>
                </a:cubicBezTo>
                <a:cubicBezTo>
                  <a:pt x="39" y="61"/>
                  <a:pt x="39" y="61"/>
                  <a:pt x="39" y="61"/>
                </a:cubicBezTo>
                <a:cubicBezTo>
                  <a:pt x="12" y="61"/>
                  <a:pt x="12" y="61"/>
                  <a:pt x="12" y="61"/>
                </a:cubicBezTo>
                <a:lnTo>
                  <a:pt x="12" y="88"/>
                </a:lnTo>
                <a:close/>
                <a:moveTo>
                  <a:pt x="12" y="124"/>
                </a:moveTo>
                <a:cubicBezTo>
                  <a:pt x="39" y="124"/>
                  <a:pt x="39" y="124"/>
                  <a:pt x="39" y="124"/>
                </a:cubicBezTo>
                <a:cubicBezTo>
                  <a:pt x="39" y="94"/>
                  <a:pt x="39" y="94"/>
                  <a:pt x="39" y="94"/>
                </a:cubicBezTo>
                <a:cubicBezTo>
                  <a:pt x="12" y="94"/>
                  <a:pt x="12" y="94"/>
                  <a:pt x="12" y="94"/>
                </a:cubicBezTo>
                <a:lnTo>
                  <a:pt x="12" y="124"/>
                </a:lnTo>
                <a:close/>
                <a:moveTo>
                  <a:pt x="12" y="158"/>
                </a:moveTo>
                <a:cubicBezTo>
                  <a:pt x="39" y="158"/>
                  <a:pt x="39" y="158"/>
                  <a:pt x="39" y="158"/>
                </a:cubicBezTo>
                <a:cubicBezTo>
                  <a:pt x="39" y="130"/>
                  <a:pt x="39" y="130"/>
                  <a:pt x="39" y="130"/>
                </a:cubicBezTo>
                <a:cubicBezTo>
                  <a:pt x="12" y="130"/>
                  <a:pt x="12" y="130"/>
                  <a:pt x="12" y="130"/>
                </a:cubicBezTo>
                <a:lnTo>
                  <a:pt x="12" y="158"/>
                </a:lnTo>
                <a:close/>
                <a:moveTo>
                  <a:pt x="48" y="43"/>
                </a:move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4"/>
                  <a:pt x="47" y="13"/>
                </a:cubicBezTo>
                <a:cubicBezTo>
                  <a:pt x="47" y="13"/>
                  <a:pt x="46" y="12"/>
                  <a:pt x="45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8" y="12"/>
                  <a:pt x="38" y="13"/>
                  <a:pt x="37" y="13"/>
                </a:cubicBezTo>
                <a:cubicBezTo>
                  <a:pt x="36" y="14"/>
                  <a:pt x="36" y="15"/>
                  <a:pt x="36" y="15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4"/>
                  <a:pt x="37" y="45"/>
                </a:cubicBezTo>
                <a:cubicBezTo>
                  <a:pt x="38" y="45"/>
                  <a:pt x="38" y="46"/>
                  <a:pt x="39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6" y="46"/>
                  <a:pt x="47" y="45"/>
                  <a:pt x="47" y="45"/>
                </a:cubicBezTo>
                <a:cubicBezTo>
                  <a:pt x="48" y="44"/>
                  <a:pt x="48" y="43"/>
                  <a:pt x="48" y="43"/>
                </a:cubicBezTo>
                <a:close/>
                <a:moveTo>
                  <a:pt x="45" y="88"/>
                </a:moveTo>
                <a:cubicBezTo>
                  <a:pt x="75" y="88"/>
                  <a:pt x="75" y="88"/>
                  <a:pt x="75" y="88"/>
                </a:cubicBezTo>
                <a:cubicBezTo>
                  <a:pt x="75" y="61"/>
                  <a:pt x="75" y="61"/>
                  <a:pt x="75" y="61"/>
                </a:cubicBezTo>
                <a:cubicBezTo>
                  <a:pt x="45" y="61"/>
                  <a:pt x="45" y="61"/>
                  <a:pt x="45" y="61"/>
                </a:cubicBezTo>
                <a:lnTo>
                  <a:pt x="45" y="88"/>
                </a:lnTo>
                <a:close/>
                <a:moveTo>
                  <a:pt x="45" y="124"/>
                </a:moveTo>
                <a:cubicBezTo>
                  <a:pt x="75" y="124"/>
                  <a:pt x="75" y="124"/>
                  <a:pt x="75" y="124"/>
                </a:cubicBezTo>
                <a:cubicBezTo>
                  <a:pt x="75" y="94"/>
                  <a:pt x="75" y="94"/>
                  <a:pt x="75" y="94"/>
                </a:cubicBezTo>
                <a:cubicBezTo>
                  <a:pt x="45" y="94"/>
                  <a:pt x="45" y="94"/>
                  <a:pt x="45" y="94"/>
                </a:cubicBezTo>
                <a:lnTo>
                  <a:pt x="45" y="124"/>
                </a:lnTo>
                <a:close/>
                <a:moveTo>
                  <a:pt x="45" y="158"/>
                </a:moveTo>
                <a:cubicBezTo>
                  <a:pt x="75" y="158"/>
                  <a:pt x="75" y="158"/>
                  <a:pt x="75" y="158"/>
                </a:cubicBezTo>
                <a:cubicBezTo>
                  <a:pt x="75" y="130"/>
                  <a:pt x="75" y="130"/>
                  <a:pt x="75" y="130"/>
                </a:cubicBezTo>
                <a:cubicBezTo>
                  <a:pt x="45" y="130"/>
                  <a:pt x="45" y="130"/>
                  <a:pt x="45" y="130"/>
                </a:cubicBezTo>
                <a:lnTo>
                  <a:pt x="45" y="158"/>
                </a:lnTo>
                <a:close/>
                <a:moveTo>
                  <a:pt x="81" y="88"/>
                </a:moveTo>
                <a:cubicBezTo>
                  <a:pt x="112" y="88"/>
                  <a:pt x="112" y="88"/>
                  <a:pt x="112" y="88"/>
                </a:cubicBezTo>
                <a:cubicBezTo>
                  <a:pt x="112" y="61"/>
                  <a:pt x="112" y="61"/>
                  <a:pt x="112" y="61"/>
                </a:cubicBezTo>
                <a:cubicBezTo>
                  <a:pt x="81" y="61"/>
                  <a:pt x="81" y="61"/>
                  <a:pt x="81" y="61"/>
                </a:cubicBezTo>
                <a:lnTo>
                  <a:pt x="81" y="88"/>
                </a:lnTo>
                <a:close/>
                <a:moveTo>
                  <a:pt x="81" y="124"/>
                </a:moveTo>
                <a:cubicBezTo>
                  <a:pt x="112" y="124"/>
                  <a:pt x="112" y="124"/>
                  <a:pt x="112" y="124"/>
                </a:cubicBezTo>
                <a:cubicBezTo>
                  <a:pt x="112" y="94"/>
                  <a:pt x="112" y="94"/>
                  <a:pt x="112" y="94"/>
                </a:cubicBezTo>
                <a:cubicBezTo>
                  <a:pt x="81" y="94"/>
                  <a:pt x="81" y="94"/>
                  <a:pt x="81" y="94"/>
                </a:cubicBezTo>
                <a:lnTo>
                  <a:pt x="81" y="124"/>
                </a:lnTo>
                <a:close/>
                <a:moveTo>
                  <a:pt x="81" y="158"/>
                </a:moveTo>
                <a:cubicBezTo>
                  <a:pt x="112" y="158"/>
                  <a:pt x="112" y="158"/>
                  <a:pt x="112" y="158"/>
                </a:cubicBezTo>
                <a:cubicBezTo>
                  <a:pt x="112" y="130"/>
                  <a:pt x="112" y="130"/>
                  <a:pt x="112" y="130"/>
                </a:cubicBezTo>
                <a:cubicBezTo>
                  <a:pt x="81" y="130"/>
                  <a:pt x="81" y="130"/>
                  <a:pt x="81" y="130"/>
                </a:cubicBezTo>
                <a:lnTo>
                  <a:pt x="81" y="158"/>
                </a:lnTo>
                <a:close/>
                <a:moveTo>
                  <a:pt x="121" y="43"/>
                </a:moveTo>
                <a:cubicBezTo>
                  <a:pt x="121" y="15"/>
                  <a:pt x="121" y="15"/>
                  <a:pt x="121" y="15"/>
                </a:cubicBezTo>
                <a:cubicBezTo>
                  <a:pt x="121" y="15"/>
                  <a:pt x="120" y="14"/>
                  <a:pt x="120" y="13"/>
                </a:cubicBezTo>
                <a:cubicBezTo>
                  <a:pt x="119" y="13"/>
                  <a:pt x="119" y="12"/>
                  <a:pt x="118" y="12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1" y="12"/>
                  <a:pt x="110" y="13"/>
                  <a:pt x="110" y="13"/>
                </a:cubicBezTo>
                <a:cubicBezTo>
                  <a:pt x="109" y="14"/>
                  <a:pt x="109" y="15"/>
                  <a:pt x="109" y="15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09" y="43"/>
                  <a:pt x="109" y="44"/>
                  <a:pt x="110" y="45"/>
                </a:cubicBezTo>
                <a:cubicBezTo>
                  <a:pt x="110" y="45"/>
                  <a:pt x="111" y="46"/>
                  <a:pt x="112" y="46"/>
                </a:cubicBezTo>
                <a:cubicBezTo>
                  <a:pt x="118" y="46"/>
                  <a:pt x="118" y="46"/>
                  <a:pt x="118" y="46"/>
                </a:cubicBezTo>
                <a:cubicBezTo>
                  <a:pt x="119" y="46"/>
                  <a:pt x="119" y="45"/>
                  <a:pt x="120" y="45"/>
                </a:cubicBezTo>
                <a:cubicBezTo>
                  <a:pt x="120" y="44"/>
                  <a:pt x="121" y="43"/>
                  <a:pt x="121" y="43"/>
                </a:cubicBezTo>
                <a:close/>
                <a:moveTo>
                  <a:pt x="118" y="88"/>
                </a:moveTo>
                <a:cubicBezTo>
                  <a:pt x="145" y="88"/>
                  <a:pt x="145" y="88"/>
                  <a:pt x="145" y="88"/>
                </a:cubicBezTo>
                <a:cubicBezTo>
                  <a:pt x="145" y="61"/>
                  <a:pt x="145" y="61"/>
                  <a:pt x="145" y="61"/>
                </a:cubicBezTo>
                <a:cubicBezTo>
                  <a:pt x="118" y="61"/>
                  <a:pt x="118" y="61"/>
                  <a:pt x="118" y="61"/>
                </a:cubicBezTo>
                <a:lnTo>
                  <a:pt x="118" y="88"/>
                </a:lnTo>
                <a:close/>
                <a:moveTo>
                  <a:pt x="118" y="124"/>
                </a:moveTo>
                <a:cubicBezTo>
                  <a:pt x="145" y="124"/>
                  <a:pt x="145" y="124"/>
                  <a:pt x="145" y="124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18" y="94"/>
                  <a:pt x="118" y="94"/>
                  <a:pt x="118" y="94"/>
                </a:cubicBezTo>
                <a:lnTo>
                  <a:pt x="118" y="124"/>
                </a:lnTo>
                <a:close/>
                <a:moveTo>
                  <a:pt x="118" y="158"/>
                </a:moveTo>
                <a:cubicBezTo>
                  <a:pt x="145" y="158"/>
                  <a:pt x="145" y="158"/>
                  <a:pt x="145" y="158"/>
                </a:cubicBezTo>
                <a:cubicBezTo>
                  <a:pt x="145" y="130"/>
                  <a:pt x="145" y="130"/>
                  <a:pt x="145" y="130"/>
                </a:cubicBezTo>
                <a:cubicBezTo>
                  <a:pt x="118" y="130"/>
                  <a:pt x="118" y="130"/>
                  <a:pt x="118" y="130"/>
                </a:cubicBezTo>
                <a:lnTo>
                  <a:pt x="118" y="15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84" name="Freeform 114">
            <a:extLst>
              <a:ext uri="{FF2B5EF4-FFF2-40B4-BE49-F238E27FC236}">
                <a16:creationId xmlns:a16="http://schemas.microsoft.com/office/drawing/2014/main" id="{2D93F73B-649B-4BD5-BF42-03172B6E3D3A}"/>
              </a:ext>
            </a:extLst>
          </p:cNvPr>
          <p:cNvSpPr>
            <a:spLocks noEditPoints="1"/>
          </p:cNvSpPr>
          <p:nvPr/>
        </p:nvSpPr>
        <p:spPr bwMode="auto">
          <a:xfrm>
            <a:off x="8651988" y="2043786"/>
            <a:ext cx="404977" cy="365204"/>
          </a:xfrm>
          <a:custGeom>
            <a:avLst/>
            <a:gdLst>
              <a:gd name="T0" fmla="*/ 168 w 169"/>
              <a:gd name="T1" fmla="*/ 36 h 152"/>
              <a:gd name="T2" fmla="*/ 136 w 169"/>
              <a:gd name="T3" fmla="*/ 67 h 152"/>
              <a:gd name="T4" fmla="*/ 133 w 169"/>
              <a:gd name="T5" fmla="*/ 64 h 152"/>
              <a:gd name="T6" fmla="*/ 109 w 169"/>
              <a:gd name="T7" fmla="*/ 46 h 152"/>
              <a:gd name="T8" fmla="*/ 94 w 169"/>
              <a:gd name="T9" fmla="*/ 51 h 152"/>
              <a:gd name="T10" fmla="*/ 85 w 169"/>
              <a:gd name="T11" fmla="*/ 64 h 152"/>
              <a:gd name="T12" fmla="*/ 73 w 169"/>
              <a:gd name="T13" fmla="*/ 91 h 152"/>
              <a:gd name="T14" fmla="*/ 62 w 169"/>
              <a:gd name="T15" fmla="*/ 111 h 152"/>
              <a:gd name="T16" fmla="*/ 46 w 169"/>
              <a:gd name="T17" fmla="*/ 125 h 152"/>
              <a:gd name="T18" fmla="*/ 24 w 169"/>
              <a:gd name="T19" fmla="*/ 130 h 152"/>
              <a:gd name="T20" fmla="*/ 0 w 169"/>
              <a:gd name="T21" fmla="*/ 130 h 152"/>
              <a:gd name="T22" fmla="*/ 0 w 169"/>
              <a:gd name="T23" fmla="*/ 109 h 152"/>
              <a:gd name="T24" fmla="*/ 3 w 169"/>
              <a:gd name="T25" fmla="*/ 106 h 152"/>
              <a:gd name="T26" fmla="*/ 32 w 169"/>
              <a:gd name="T27" fmla="*/ 105 h 152"/>
              <a:gd name="T28" fmla="*/ 43 w 169"/>
              <a:gd name="T29" fmla="*/ 95 h 152"/>
              <a:gd name="T30" fmla="*/ 55 w 169"/>
              <a:gd name="T31" fmla="*/ 71 h 152"/>
              <a:gd name="T32" fmla="*/ 65 w 169"/>
              <a:gd name="T33" fmla="*/ 51 h 152"/>
              <a:gd name="T34" fmla="*/ 78 w 169"/>
              <a:gd name="T35" fmla="*/ 33 h 152"/>
              <a:gd name="T36" fmla="*/ 96 w 169"/>
              <a:gd name="T37" fmla="*/ 23 h 152"/>
              <a:gd name="T38" fmla="*/ 133 w 169"/>
              <a:gd name="T39" fmla="*/ 21 h 152"/>
              <a:gd name="T40" fmla="*/ 134 w 169"/>
              <a:gd name="T41" fmla="*/ 1 h 152"/>
              <a:gd name="T42" fmla="*/ 138 w 169"/>
              <a:gd name="T43" fmla="*/ 1 h 152"/>
              <a:gd name="T44" fmla="*/ 169 w 169"/>
              <a:gd name="T45" fmla="*/ 34 h 152"/>
              <a:gd name="T46" fmla="*/ 50 w 169"/>
              <a:gd name="T47" fmla="*/ 69 h 152"/>
              <a:gd name="T48" fmla="*/ 42 w 169"/>
              <a:gd name="T49" fmla="*/ 56 h 152"/>
              <a:gd name="T50" fmla="*/ 32 w 169"/>
              <a:gd name="T51" fmla="*/ 47 h 152"/>
              <a:gd name="T52" fmla="*/ 3 w 169"/>
              <a:gd name="T53" fmla="*/ 46 h 152"/>
              <a:gd name="T54" fmla="*/ 0 w 169"/>
              <a:gd name="T55" fmla="*/ 43 h 152"/>
              <a:gd name="T56" fmla="*/ 0 w 169"/>
              <a:gd name="T57" fmla="*/ 22 h 152"/>
              <a:gd name="T58" fmla="*/ 24 w 169"/>
              <a:gd name="T59" fmla="*/ 21 h 152"/>
              <a:gd name="T60" fmla="*/ 169 w 169"/>
              <a:gd name="T61" fmla="*/ 118 h 152"/>
              <a:gd name="T62" fmla="*/ 138 w 169"/>
              <a:gd name="T63" fmla="*/ 151 h 152"/>
              <a:gd name="T64" fmla="*/ 134 w 169"/>
              <a:gd name="T65" fmla="*/ 151 h 152"/>
              <a:gd name="T66" fmla="*/ 133 w 169"/>
              <a:gd name="T67" fmla="*/ 130 h 152"/>
              <a:gd name="T68" fmla="*/ 117 w 169"/>
              <a:gd name="T69" fmla="*/ 131 h 152"/>
              <a:gd name="T70" fmla="*/ 103 w 169"/>
              <a:gd name="T71" fmla="*/ 130 h 152"/>
              <a:gd name="T72" fmla="*/ 91 w 169"/>
              <a:gd name="T73" fmla="*/ 127 h 152"/>
              <a:gd name="T74" fmla="*/ 80 w 169"/>
              <a:gd name="T75" fmla="*/ 121 h 152"/>
              <a:gd name="T76" fmla="*/ 70 w 169"/>
              <a:gd name="T77" fmla="*/ 109 h 152"/>
              <a:gd name="T78" fmla="*/ 86 w 169"/>
              <a:gd name="T79" fmla="*/ 90 h 152"/>
              <a:gd name="T80" fmla="*/ 95 w 169"/>
              <a:gd name="T81" fmla="*/ 101 h 152"/>
              <a:gd name="T82" fmla="*/ 109 w 169"/>
              <a:gd name="T83" fmla="*/ 106 h 152"/>
              <a:gd name="T84" fmla="*/ 133 w 169"/>
              <a:gd name="T85" fmla="*/ 88 h 152"/>
              <a:gd name="T86" fmla="*/ 136 w 169"/>
              <a:gd name="T87" fmla="*/ 85 h 152"/>
              <a:gd name="T88" fmla="*/ 168 w 169"/>
              <a:gd name="T89" fmla="*/ 11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9" h="152">
                <a:moveTo>
                  <a:pt x="169" y="34"/>
                </a:moveTo>
                <a:cubicBezTo>
                  <a:pt x="169" y="34"/>
                  <a:pt x="169" y="35"/>
                  <a:pt x="168" y="36"/>
                </a:cubicBezTo>
                <a:cubicBezTo>
                  <a:pt x="138" y="66"/>
                  <a:pt x="138" y="66"/>
                  <a:pt x="138" y="66"/>
                </a:cubicBezTo>
                <a:cubicBezTo>
                  <a:pt x="137" y="67"/>
                  <a:pt x="137" y="67"/>
                  <a:pt x="136" y="67"/>
                </a:cubicBezTo>
                <a:cubicBezTo>
                  <a:pt x="135" y="67"/>
                  <a:pt x="134" y="67"/>
                  <a:pt x="134" y="66"/>
                </a:cubicBezTo>
                <a:cubicBezTo>
                  <a:pt x="133" y="65"/>
                  <a:pt x="133" y="65"/>
                  <a:pt x="133" y="64"/>
                </a:cubicBezTo>
                <a:cubicBezTo>
                  <a:pt x="133" y="46"/>
                  <a:pt x="133" y="46"/>
                  <a:pt x="133" y="46"/>
                </a:cubicBezTo>
                <a:cubicBezTo>
                  <a:pt x="109" y="46"/>
                  <a:pt x="109" y="46"/>
                  <a:pt x="109" y="46"/>
                </a:cubicBezTo>
                <a:cubicBezTo>
                  <a:pt x="106" y="46"/>
                  <a:pt x="103" y="46"/>
                  <a:pt x="100" y="47"/>
                </a:cubicBezTo>
                <a:cubicBezTo>
                  <a:pt x="98" y="48"/>
                  <a:pt x="96" y="49"/>
                  <a:pt x="94" y="51"/>
                </a:cubicBezTo>
                <a:cubicBezTo>
                  <a:pt x="92" y="53"/>
                  <a:pt x="90" y="55"/>
                  <a:pt x="89" y="57"/>
                </a:cubicBezTo>
                <a:cubicBezTo>
                  <a:pt x="88" y="59"/>
                  <a:pt x="86" y="62"/>
                  <a:pt x="85" y="64"/>
                </a:cubicBezTo>
                <a:cubicBezTo>
                  <a:pt x="83" y="68"/>
                  <a:pt x="80" y="74"/>
                  <a:pt x="77" y="81"/>
                </a:cubicBezTo>
                <a:cubicBezTo>
                  <a:pt x="76" y="85"/>
                  <a:pt x="74" y="88"/>
                  <a:pt x="73" y="91"/>
                </a:cubicBezTo>
                <a:cubicBezTo>
                  <a:pt x="71" y="94"/>
                  <a:pt x="70" y="97"/>
                  <a:pt x="68" y="101"/>
                </a:cubicBezTo>
                <a:cubicBezTo>
                  <a:pt x="65" y="105"/>
                  <a:pt x="63" y="108"/>
                  <a:pt x="62" y="111"/>
                </a:cubicBezTo>
                <a:cubicBezTo>
                  <a:pt x="60" y="113"/>
                  <a:pt x="57" y="116"/>
                  <a:pt x="55" y="118"/>
                </a:cubicBezTo>
                <a:cubicBezTo>
                  <a:pt x="52" y="121"/>
                  <a:pt x="49" y="123"/>
                  <a:pt x="46" y="125"/>
                </a:cubicBezTo>
                <a:cubicBezTo>
                  <a:pt x="43" y="126"/>
                  <a:pt x="40" y="128"/>
                  <a:pt x="36" y="129"/>
                </a:cubicBezTo>
                <a:cubicBezTo>
                  <a:pt x="32" y="130"/>
                  <a:pt x="28" y="130"/>
                  <a:pt x="24" y="130"/>
                </a:cubicBezTo>
                <a:cubicBezTo>
                  <a:pt x="3" y="130"/>
                  <a:pt x="3" y="130"/>
                  <a:pt x="3" y="130"/>
                </a:cubicBezTo>
                <a:cubicBezTo>
                  <a:pt x="2" y="130"/>
                  <a:pt x="1" y="130"/>
                  <a:pt x="0" y="130"/>
                </a:cubicBezTo>
                <a:cubicBezTo>
                  <a:pt x="0" y="129"/>
                  <a:pt x="0" y="128"/>
                  <a:pt x="0" y="127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08"/>
                  <a:pt x="0" y="108"/>
                  <a:pt x="0" y="107"/>
                </a:cubicBezTo>
                <a:cubicBezTo>
                  <a:pt x="1" y="106"/>
                  <a:pt x="2" y="106"/>
                  <a:pt x="3" y="106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7" y="106"/>
                  <a:pt x="30" y="106"/>
                  <a:pt x="32" y="105"/>
                </a:cubicBezTo>
                <a:cubicBezTo>
                  <a:pt x="35" y="104"/>
                  <a:pt x="37" y="102"/>
                  <a:pt x="39" y="100"/>
                </a:cubicBezTo>
                <a:cubicBezTo>
                  <a:pt x="40" y="99"/>
                  <a:pt x="42" y="97"/>
                  <a:pt x="43" y="95"/>
                </a:cubicBezTo>
                <a:cubicBezTo>
                  <a:pt x="45" y="93"/>
                  <a:pt x="46" y="90"/>
                  <a:pt x="48" y="87"/>
                </a:cubicBezTo>
                <a:cubicBezTo>
                  <a:pt x="50" y="83"/>
                  <a:pt x="52" y="78"/>
                  <a:pt x="55" y="71"/>
                </a:cubicBezTo>
                <a:cubicBezTo>
                  <a:pt x="57" y="67"/>
                  <a:pt x="58" y="64"/>
                  <a:pt x="60" y="61"/>
                </a:cubicBezTo>
                <a:cubicBezTo>
                  <a:pt x="61" y="58"/>
                  <a:pt x="63" y="55"/>
                  <a:pt x="65" y="51"/>
                </a:cubicBezTo>
                <a:cubicBezTo>
                  <a:pt x="67" y="47"/>
                  <a:pt x="69" y="44"/>
                  <a:pt x="71" y="41"/>
                </a:cubicBezTo>
                <a:cubicBezTo>
                  <a:pt x="73" y="39"/>
                  <a:pt x="75" y="36"/>
                  <a:pt x="78" y="33"/>
                </a:cubicBezTo>
                <a:cubicBezTo>
                  <a:pt x="81" y="31"/>
                  <a:pt x="83" y="29"/>
                  <a:pt x="86" y="27"/>
                </a:cubicBezTo>
                <a:cubicBezTo>
                  <a:pt x="89" y="25"/>
                  <a:pt x="93" y="24"/>
                  <a:pt x="96" y="23"/>
                </a:cubicBezTo>
                <a:cubicBezTo>
                  <a:pt x="100" y="22"/>
                  <a:pt x="104" y="21"/>
                  <a:pt x="109" y="21"/>
                </a:cubicBezTo>
                <a:cubicBezTo>
                  <a:pt x="133" y="21"/>
                  <a:pt x="133" y="21"/>
                  <a:pt x="133" y="21"/>
                </a:cubicBezTo>
                <a:cubicBezTo>
                  <a:pt x="133" y="3"/>
                  <a:pt x="133" y="3"/>
                  <a:pt x="133" y="3"/>
                </a:cubicBezTo>
                <a:cubicBezTo>
                  <a:pt x="133" y="2"/>
                  <a:pt x="133" y="2"/>
                  <a:pt x="134" y="1"/>
                </a:cubicBezTo>
                <a:cubicBezTo>
                  <a:pt x="134" y="1"/>
                  <a:pt x="135" y="0"/>
                  <a:pt x="136" y="0"/>
                </a:cubicBezTo>
                <a:cubicBezTo>
                  <a:pt x="137" y="0"/>
                  <a:pt x="137" y="1"/>
                  <a:pt x="138" y="1"/>
                </a:cubicBezTo>
                <a:cubicBezTo>
                  <a:pt x="168" y="31"/>
                  <a:pt x="168" y="31"/>
                  <a:pt x="168" y="31"/>
                </a:cubicBezTo>
                <a:cubicBezTo>
                  <a:pt x="169" y="32"/>
                  <a:pt x="169" y="33"/>
                  <a:pt x="169" y="34"/>
                </a:cubicBezTo>
                <a:close/>
                <a:moveTo>
                  <a:pt x="63" y="43"/>
                </a:moveTo>
                <a:cubicBezTo>
                  <a:pt x="59" y="49"/>
                  <a:pt x="54" y="57"/>
                  <a:pt x="50" y="69"/>
                </a:cubicBezTo>
                <a:cubicBezTo>
                  <a:pt x="48" y="66"/>
                  <a:pt x="47" y="63"/>
                  <a:pt x="46" y="62"/>
                </a:cubicBezTo>
                <a:cubicBezTo>
                  <a:pt x="45" y="60"/>
                  <a:pt x="44" y="58"/>
                  <a:pt x="42" y="56"/>
                </a:cubicBezTo>
                <a:cubicBezTo>
                  <a:pt x="41" y="53"/>
                  <a:pt x="39" y="52"/>
                  <a:pt x="38" y="50"/>
                </a:cubicBezTo>
                <a:cubicBezTo>
                  <a:pt x="36" y="49"/>
                  <a:pt x="34" y="48"/>
                  <a:pt x="32" y="47"/>
                </a:cubicBezTo>
                <a:cubicBezTo>
                  <a:pt x="29" y="46"/>
                  <a:pt x="27" y="46"/>
                  <a:pt x="24" y="46"/>
                </a:cubicBezTo>
                <a:cubicBezTo>
                  <a:pt x="3" y="46"/>
                  <a:pt x="3" y="46"/>
                  <a:pt x="3" y="46"/>
                </a:cubicBezTo>
                <a:cubicBezTo>
                  <a:pt x="2" y="46"/>
                  <a:pt x="1" y="45"/>
                  <a:pt x="0" y="45"/>
                </a:cubicBezTo>
                <a:cubicBezTo>
                  <a:pt x="0" y="44"/>
                  <a:pt x="0" y="44"/>
                  <a:pt x="0" y="4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2"/>
                </a:cubicBezTo>
                <a:cubicBezTo>
                  <a:pt x="1" y="22"/>
                  <a:pt x="2" y="21"/>
                  <a:pt x="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40" y="21"/>
                  <a:pt x="53" y="29"/>
                  <a:pt x="63" y="43"/>
                </a:cubicBezTo>
                <a:close/>
                <a:moveTo>
                  <a:pt x="169" y="118"/>
                </a:moveTo>
                <a:cubicBezTo>
                  <a:pt x="169" y="119"/>
                  <a:pt x="169" y="120"/>
                  <a:pt x="168" y="120"/>
                </a:cubicBezTo>
                <a:cubicBezTo>
                  <a:pt x="138" y="151"/>
                  <a:pt x="138" y="151"/>
                  <a:pt x="138" y="151"/>
                </a:cubicBezTo>
                <a:cubicBezTo>
                  <a:pt x="137" y="151"/>
                  <a:pt x="137" y="152"/>
                  <a:pt x="136" y="152"/>
                </a:cubicBezTo>
                <a:cubicBezTo>
                  <a:pt x="135" y="152"/>
                  <a:pt x="134" y="151"/>
                  <a:pt x="134" y="151"/>
                </a:cubicBezTo>
                <a:cubicBezTo>
                  <a:pt x="133" y="150"/>
                  <a:pt x="133" y="149"/>
                  <a:pt x="133" y="149"/>
                </a:cubicBezTo>
                <a:cubicBezTo>
                  <a:pt x="133" y="130"/>
                  <a:pt x="133" y="130"/>
                  <a:pt x="133" y="130"/>
                </a:cubicBezTo>
                <a:cubicBezTo>
                  <a:pt x="131" y="130"/>
                  <a:pt x="128" y="130"/>
                  <a:pt x="125" y="130"/>
                </a:cubicBezTo>
                <a:cubicBezTo>
                  <a:pt x="121" y="130"/>
                  <a:pt x="119" y="130"/>
                  <a:pt x="117" y="131"/>
                </a:cubicBezTo>
                <a:cubicBezTo>
                  <a:pt x="115" y="131"/>
                  <a:pt x="113" y="131"/>
                  <a:pt x="110" y="130"/>
                </a:cubicBezTo>
                <a:cubicBezTo>
                  <a:pt x="107" y="130"/>
                  <a:pt x="105" y="130"/>
                  <a:pt x="103" y="130"/>
                </a:cubicBezTo>
                <a:cubicBezTo>
                  <a:pt x="102" y="130"/>
                  <a:pt x="100" y="129"/>
                  <a:pt x="97" y="129"/>
                </a:cubicBezTo>
                <a:cubicBezTo>
                  <a:pt x="95" y="129"/>
                  <a:pt x="93" y="128"/>
                  <a:pt x="91" y="127"/>
                </a:cubicBezTo>
                <a:cubicBezTo>
                  <a:pt x="90" y="126"/>
                  <a:pt x="88" y="126"/>
                  <a:pt x="86" y="125"/>
                </a:cubicBezTo>
                <a:cubicBezTo>
                  <a:pt x="84" y="123"/>
                  <a:pt x="82" y="122"/>
                  <a:pt x="80" y="121"/>
                </a:cubicBezTo>
                <a:cubicBezTo>
                  <a:pt x="79" y="119"/>
                  <a:pt x="77" y="118"/>
                  <a:pt x="75" y="116"/>
                </a:cubicBezTo>
                <a:cubicBezTo>
                  <a:pt x="73" y="114"/>
                  <a:pt x="72" y="112"/>
                  <a:pt x="70" y="109"/>
                </a:cubicBezTo>
                <a:cubicBezTo>
                  <a:pt x="74" y="103"/>
                  <a:pt x="78" y="95"/>
                  <a:pt x="83" y="83"/>
                </a:cubicBezTo>
                <a:cubicBezTo>
                  <a:pt x="84" y="86"/>
                  <a:pt x="85" y="88"/>
                  <a:pt x="86" y="90"/>
                </a:cubicBezTo>
                <a:cubicBezTo>
                  <a:pt x="87" y="92"/>
                  <a:pt x="88" y="94"/>
                  <a:pt x="90" y="96"/>
                </a:cubicBezTo>
                <a:cubicBezTo>
                  <a:pt x="92" y="98"/>
                  <a:pt x="93" y="100"/>
                  <a:pt x="95" y="101"/>
                </a:cubicBezTo>
                <a:cubicBezTo>
                  <a:pt x="96" y="103"/>
                  <a:pt x="98" y="104"/>
                  <a:pt x="101" y="105"/>
                </a:cubicBezTo>
                <a:cubicBezTo>
                  <a:pt x="103" y="106"/>
                  <a:pt x="106" y="106"/>
                  <a:pt x="109" y="106"/>
                </a:cubicBezTo>
                <a:cubicBezTo>
                  <a:pt x="133" y="106"/>
                  <a:pt x="133" y="106"/>
                  <a:pt x="133" y="106"/>
                </a:cubicBezTo>
                <a:cubicBezTo>
                  <a:pt x="133" y="88"/>
                  <a:pt x="133" y="88"/>
                  <a:pt x="133" y="88"/>
                </a:cubicBezTo>
                <a:cubicBezTo>
                  <a:pt x="133" y="87"/>
                  <a:pt x="133" y="86"/>
                  <a:pt x="134" y="86"/>
                </a:cubicBezTo>
                <a:cubicBezTo>
                  <a:pt x="134" y="85"/>
                  <a:pt x="135" y="85"/>
                  <a:pt x="136" y="85"/>
                </a:cubicBezTo>
                <a:cubicBezTo>
                  <a:pt x="137" y="85"/>
                  <a:pt x="137" y="85"/>
                  <a:pt x="138" y="86"/>
                </a:cubicBezTo>
                <a:cubicBezTo>
                  <a:pt x="168" y="116"/>
                  <a:pt x="168" y="116"/>
                  <a:pt x="168" y="116"/>
                </a:cubicBezTo>
                <a:cubicBezTo>
                  <a:pt x="169" y="117"/>
                  <a:pt x="169" y="117"/>
                  <a:pt x="169" y="11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85" name="Freeform 115">
            <a:extLst>
              <a:ext uri="{FF2B5EF4-FFF2-40B4-BE49-F238E27FC236}">
                <a16:creationId xmlns:a16="http://schemas.microsoft.com/office/drawing/2014/main" id="{537F824F-E11E-4179-8F2B-5667318C5AFE}"/>
              </a:ext>
            </a:extLst>
          </p:cNvPr>
          <p:cNvSpPr/>
          <p:nvPr/>
        </p:nvSpPr>
        <p:spPr bwMode="auto">
          <a:xfrm>
            <a:off x="9158212" y="2094408"/>
            <a:ext cx="404977" cy="350740"/>
          </a:xfrm>
          <a:custGeom>
            <a:avLst/>
            <a:gdLst>
              <a:gd name="T0" fmla="*/ 158 w 169"/>
              <a:gd name="T1" fmla="*/ 31 h 146"/>
              <a:gd name="T2" fmla="*/ 169 w 169"/>
              <a:gd name="T3" fmla="*/ 61 h 146"/>
              <a:gd name="T4" fmla="*/ 158 w 169"/>
              <a:gd name="T5" fmla="*/ 91 h 146"/>
              <a:gd name="T6" fmla="*/ 127 w 169"/>
              <a:gd name="T7" fmla="*/ 113 h 146"/>
              <a:gd name="T8" fmla="*/ 84 w 169"/>
              <a:gd name="T9" fmla="*/ 121 h 146"/>
              <a:gd name="T10" fmla="*/ 71 w 169"/>
              <a:gd name="T11" fmla="*/ 121 h 146"/>
              <a:gd name="T12" fmla="*/ 27 w 169"/>
              <a:gd name="T13" fmla="*/ 144 h 146"/>
              <a:gd name="T14" fmla="*/ 16 w 169"/>
              <a:gd name="T15" fmla="*/ 146 h 146"/>
              <a:gd name="T16" fmla="*/ 13 w 169"/>
              <a:gd name="T17" fmla="*/ 145 h 146"/>
              <a:gd name="T18" fmla="*/ 12 w 169"/>
              <a:gd name="T19" fmla="*/ 142 h 146"/>
              <a:gd name="T20" fmla="*/ 12 w 169"/>
              <a:gd name="T21" fmla="*/ 142 h 146"/>
              <a:gd name="T22" fmla="*/ 12 w 169"/>
              <a:gd name="T23" fmla="*/ 141 h 146"/>
              <a:gd name="T24" fmla="*/ 12 w 169"/>
              <a:gd name="T25" fmla="*/ 140 h 146"/>
              <a:gd name="T26" fmla="*/ 12 w 169"/>
              <a:gd name="T27" fmla="*/ 139 h 146"/>
              <a:gd name="T28" fmla="*/ 13 w 169"/>
              <a:gd name="T29" fmla="*/ 138 h 146"/>
              <a:gd name="T30" fmla="*/ 14 w 169"/>
              <a:gd name="T31" fmla="*/ 137 h 146"/>
              <a:gd name="T32" fmla="*/ 14 w 169"/>
              <a:gd name="T33" fmla="*/ 136 h 146"/>
              <a:gd name="T34" fmla="*/ 17 w 169"/>
              <a:gd name="T35" fmla="*/ 133 h 146"/>
              <a:gd name="T36" fmla="*/ 21 w 169"/>
              <a:gd name="T37" fmla="*/ 130 h 146"/>
              <a:gd name="T38" fmla="*/ 23 w 169"/>
              <a:gd name="T39" fmla="*/ 126 h 146"/>
              <a:gd name="T40" fmla="*/ 27 w 169"/>
              <a:gd name="T41" fmla="*/ 121 h 146"/>
              <a:gd name="T42" fmla="*/ 29 w 169"/>
              <a:gd name="T43" fmla="*/ 116 h 146"/>
              <a:gd name="T44" fmla="*/ 32 w 169"/>
              <a:gd name="T45" fmla="*/ 108 h 146"/>
              <a:gd name="T46" fmla="*/ 8 w 169"/>
              <a:gd name="T47" fmla="*/ 88 h 146"/>
              <a:gd name="T48" fmla="*/ 0 w 169"/>
              <a:gd name="T49" fmla="*/ 61 h 146"/>
              <a:gd name="T50" fmla="*/ 6 w 169"/>
              <a:gd name="T51" fmla="*/ 37 h 146"/>
              <a:gd name="T52" fmla="*/ 24 w 169"/>
              <a:gd name="T53" fmla="*/ 18 h 146"/>
              <a:gd name="T54" fmla="*/ 51 w 169"/>
              <a:gd name="T55" fmla="*/ 5 h 146"/>
              <a:gd name="T56" fmla="*/ 84 w 169"/>
              <a:gd name="T57" fmla="*/ 0 h 146"/>
              <a:gd name="T58" fmla="*/ 127 w 169"/>
              <a:gd name="T59" fmla="*/ 9 h 146"/>
              <a:gd name="T60" fmla="*/ 158 w 169"/>
              <a:gd name="T61" fmla="*/ 3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9" h="146">
                <a:moveTo>
                  <a:pt x="158" y="31"/>
                </a:moveTo>
                <a:cubicBezTo>
                  <a:pt x="165" y="40"/>
                  <a:pt x="169" y="50"/>
                  <a:pt x="169" y="61"/>
                </a:cubicBezTo>
                <a:cubicBezTo>
                  <a:pt x="169" y="72"/>
                  <a:pt x="165" y="82"/>
                  <a:pt x="158" y="91"/>
                </a:cubicBezTo>
                <a:cubicBezTo>
                  <a:pt x="150" y="101"/>
                  <a:pt x="140" y="108"/>
                  <a:pt x="127" y="113"/>
                </a:cubicBezTo>
                <a:cubicBezTo>
                  <a:pt x="114" y="119"/>
                  <a:pt x="100" y="121"/>
                  <a:pt x="84" y="121"/>
                </a:cubicBezTo>
                <a:cubicBezTo>
                  <a:pt x="80" y="121"/>
                  <a:pt x="75" y="121"/>
                  <a:pt x="71" y="121"/>
                </a:cubicBezTo>
                <a:cubicBezTo>
                  <a:pt x="58" y="132"/>
                  <a:pt x="44" y="139"/>
                  <a:pt x="27" y="144"/>
                </a:cubicBezTo>
                <a:cubicBezTo>
                  <a:pt x="24" y="144"/>
                  <a:pt x="20" y="145"/>
                  <a:pt x="16" y="146"/>
                </a:cubicBezTo>
                <a:cubicBezTo>
                  <a:pt x="15" y="146"/>
                  <a:pt x="14" y="146"/>
                  <a:pt x="13" y="145"/>
                </a:cubicBezTo>
                <a:cubicBezTo>
                  <a:pt x="13" y="144"/>
                  <a:pt x="12" y="143"/>
                  <a:pt x="12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42"/>
                  <a:pt x="12" y="141"/>
                  <a:pt x="12" y="141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12" y="140"/>
                  <a:pt x="12" y="139"/>
                  <a:pt x="12" y="139"/>
                </a:cubicBezTo>
                <a:cubicBezTo>
                  <a:pt x="13" y="139"/>
                  <a:pt x="13" y="138"/>
                  <a:pt x="13" y="138"/>
                </a:cubicBezTo>
                <a:cubicBezTo>
                  <a:pt x="13" y="138"/>
                  <a:pt x="13" y="138"/>
                  <a:pt x="14" y="137"/>
                </a:cubicBezTo>
                <a:cubicBezTo>
                  <a:pt x="14" y="137"/>
                  <a:pt x="14" y="137"/>
                  <a:pt x="14" y="136"/>
                </a:cubicBezTo>
                <a:cubicBezTo>
                  <a:pt x="15" y="136"/>
                  <a:pt x="16" y="135"/>
                  <a:pt x="17" y="133"/>
                </a:cubicBezTo>
                <a:cubicBezTo>
                  <a:pt x="19" y="132"/>
                  <a:pt x="20" y="130"/>
                  <a:pt x="21" y="130"/>
                </a:cubicBezTo>
                <a:cubicBezTo>
                  <a:pt x="21" y="129"/>
                  <a:pt x="22" y="128"/>
                  <a:pt x="23" y="126"/>
                </a:cubicBezTo>
                <a:cubicBezTo>
                  <a:pt x="25" y="124"/>
                  <a:pt x="26" y="123"/>
                  <a:pt x="27" y="121"/>
                </a:cubicBezTo>
                <a:cubicBezTo>
                  <a:pt x="27" y="120"/>
                  <a:pt x="28" y="118"/>
                  <a:pt x="29" y="116"/>
                </a:cubicBezTo>
                <a:cubicBezTo>
                  <a:pt x="30" y="113"/>
                  <a:pt x="31" y="111"/>
                  <a:pt x="32" y="108"/>
                </a:cubicBezTo>
                <a:cubicBezTo>
                  <a:pt x="22" y="103"/>
                  <a:pt x="14" y="96"/>
                  <a:pt x="8" y="88"/>
                </a:cubicBezTo>
                <a:cubicBezTo>
                  <a:pt x="2" y="79"/>
                  <a:pt x="0" y="70"/>
                  <a:pt x="0" y="61"/>
                </a:cubicBezTo>
                <a:cubicBezTo>
                  <a:pt x="0" y="53"/>
                  <a:pt x="2" y="45"/>
                  <a:pt x="6" y="37"/>
                </a:cubicBezTo>
                <a:cubicBezTo>
                  <a:pt x="11" y="30"/>
                  <a:pt x="17" y="24"/>
                  <a:pt x="24" y="18"/>
                </a:cubicBezTo>
                <a:cubicBezTo>
                  <a:pt x="32" y="13"/>
                  <a:pt x="41" y="8"/>
                  <a:pt x="51" y="5"/>
                </a:cubicBezTo>
                <a:cubicBezTo>
                  <a:pt x="62" y="2"/>
                  <a:pt x="73" y="0"/>
                  <a:pt x="84" y="0"/>
                </a:cubicBezTo>
                <a:cubicBezTo>
                  <a:pt x="100" y="0"/>
                  <a:pt x="114" y="3"/>
                  <a:pt x="127" y="9"/>
                </a:cubicBezTo>
                <a:cubicBezTo>
                  <a:pt x="140" y="14"/>
                  <a:pt x="150" y="21"/>
                  <a:pt x="158" y="3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86" name="Freeform 116">
            <a:extLst>
              <a:ext uri="{FF2B5EF4-FFF2-40B4-BE49-F238E27FC236}">
                <a16:creationId xmlns:a16="http://schemas.microsoft.com/office/drawing/2014/main" id="{E5052EC9-D7B1-4FCD-8CBC-421672E70C34}"/>
              </a:ext>
            </a:extLst>
          </p:cNvPr>
          <p:cNvSpPr>
            <a:spLocks noEditPoints="1"/>
          </p:cNvSpPr>
          <p:nvPr/>
        </p:nvSpPr>
        <p:spPr bwMode="auto">
          <a:xfrm>
            <a:off x="9660815" y="2065483"/>
            <a:ext cx="350740" cy="350740"/>
          </a:xfrm>
          <a:custGeom>
            <a:avLst/>
            <a:gdLst>
              <a:gd name="T0" fmla="*/ 48 w 145"/>
              <a:gd name="T1" fmla="*/ 6 h 146"/>
              <a:gd name="T2" fmla="*/ 48 w 145"/>
              <a:gd name="T3" fmla="*/ 43 h 146"/>
              <a:gd name="T4" fmla="*/ 46 w 145"/>
              <a:gd name="T5" fmla="*/ 47 h 146"/>
              <a:gd name="T6" fmla="*/ 42 w 145"/>
              <a:gd name="T7" fmla="*/ 49 h 146"/>
              <a:gd name="T8" fmla="*/ 6 w 145"/>
              <a:gd name="T9" fmla="*/ 49 h 146"/>
              <a:gd name="T10" fmla="*/ 1 w 145"/>
              <a:gd name="T11" fmla="*/ 47 h 146"/>
              <a:gd name="T12" fmla="*/ 0 w 145"/>
              <a:gd name="T13" fmla="*/ 43 h 146"/>
              <a:gd name="T14" fmla="*/ 0 w 145"/>
              <a:gd name="T15" fmla="*/ 6 h 146"/>
              <a:gd name="T16" fmla="*/ 1 w 145"/>
              <a:gd name="T17" fmla="*/ 2 h 146"/>
              <a:gd name="T18" fmla="*/ 6 w 145"/>
              <a:gd name="T19" fmla="*/ 0 h 146"/>
              <a:gd name="T20" fmla="*/ 42 w 145"/>
              <a:gd name="T21" fmla="*/ 0 h 146"/>
              <a:gd name="T22" fmla="*/ 46 w 145"/>
              <a:gd name="T23" fmla="*/ 2 h 146"/>
              <a:gd name="T24" fmla="*/ 48 w 145"/>
              <a:gd name="T25" fmla="*/ 6 h 146"/>
              <a:gd name="T26" fmla="*/ 145 w 145"/>
              <a:gd name="T27" fmla="*/ 67 h 146"/>
              <a:gd name="T28" fmla="*/ 145 w 145"/>
              <a:gd name="T29" fmla="*/ 79 h 146"/>
              <a:gd name="T30" fmla="*/ 135 w 145"/>
              <a:gd name="T31" fmla="*/ 113 h 146"/>
              <a:gd name="T32" fmla="*/ 110 w 145"/>
              <a:gd name="T33" fmla="*/ 137 h 146"/>
              <a:gd name="T34" fmla="*/ 72 w 145"/>
              <a:gd name="T35" fmla="*/ 146 h 146"/>
              <a:gd name="T36" fmla="*/ 35 w 145"/>
              <a:gd name="T37" fmla="*/ 137 h 146"/>
              <a:gd name="T38" fmla="*/ 9 w 145"/>
              <a:gd name="T39" fmla="*/ 113 h 146"/>
              <a:gd name="T40" fmla="*/ 0 w 145"/>
              <a:gd name="T41" fmla="*/ 79 h 146"/>
              <a:gd name="T42" fmla="*/ 0 w 145"/>
              <a:gd name="T43" fmla="*/ 67 h 146"/>
              <a:gd name="T44" fmla="*/ 1 w 145"/>
              <a:gd name="T45" fmla="*/ 63 h 146"/>
              <a:gd name="T46" fmla="*/ 6 w 145"/>
              <a:gd name="T47" fmla="*/ 61 h 146"/>
              <a:gd name="T48" fmla="*/ 42 w 145"/>
              <a:gd name="T49" fmla="*/ 61 h 146"/>
              <a:gd name="T50" fmla="*/ 46 w 145"/>
              <a:gd name="T51" fmla="*/ 63 h 146"/>
              <a:gd name="T52" fmla="*/ 48 w 145"/>
              <a:gd name="T53" fmla="*/ 67 h 146"/>
              <a:gd name="T54" fmla="*/ 48 w 145"/>
              <a:gd name="T55" fmla="*/ 79 h 146"/>
              <a:gd name="T56" fmla="*/ 50 w 145"/>
              <a:gd name="T57" fmla="*/ 88 h 146"/>
              <a:gd name="T58" fmla="*/ 55 w 145"/>
              <a:gd name="T59" fmla="*/ 93 h 146"/>
              <a:gd name="T60" fmla="*/ 62 w 145"/>
              <a:gd name="T61" fmla="*/ 96 h 146"/>
              <a:gd name="T62" fmla="*/ 68 w 145"/>
              <a:gd name="T63" fmla="*/ 97 h 146"/>
              <a:gd name="T64" fmla="*/ 72 w 145"/>
              <a:gd name="T65" fmla="*/ 97 h 146"/>
              <a:gd name="T66" fmla="*/ 76 w 145"/>
              <a:gd name="T67" fmla="*/ 97 h 146"/>
              <a:gd name="T68" fmla="*/ 82 w 145"/>
              <a:gd name="T69" fmla="*/ 96 h 146"/>
              <a:gd name="T70" fmla="*/ 89 w 145"/>
              <a:gd name="T71" fmla="*/ 93 h 146"/>
              <a:gd name="T72" fmla="*/ 94 w 145"/>
              <a:gd name="T73" fmla="*/ 88 h 146"/>
              <a:gd name="T74" fmla="*/ 96 w 145"/>
              <a:gd name="T75" fmla="*/ 79 h 146"/>
              <a:gd name="T76" fmla="*/ 96 w 145"/>
              <a:gd name="T77" fmla="*/ 67 h 146"/>
              <a:gd name="T78" fmla="*/ 98 w 145"/>
              <a:gd name="T79" fmla="*/ 63 h 146"/>
              <a:gd name="T80" fmla="*/ 102 w 145"/>
              <a:gd name="T81" fmla="*/ 61 h 146"/>
              <a:gd name="T82" fmla="*/ 139 w 145"/>
              <a:gd name="T83" fmla="*/ 61 h 146"/>
              <a:gd name="T84" fmla="*/ 143 w 145"/>
              <a:gd name="T85" fmla="*/ 63 h 146"/>
              <a:gd name="T86" fmla="*/ 145 w 145"/>
              <a:gd name="T87" fmla="*/ 67 h 146"/>
              <a:gd name="T88" fmla="*/ 145 w 145"/>
              <a:gd name="T89" fmla="*/ 6 h 146"/>
              <a:gd name="T90" fmla="*/ 145 w 145"/>
              <a:gd name="T91" fmla="*/ 43 h 146"/>
              <a:gd name="T92" fmla="*/ 143 w 145"/>
              <a:gd name="T93" fmla="*/ 47 h 146"/>
              <a:gd name="T94" fmla="*/ 139 w 145"/>
              <a:gd name="T95" fmla="*/ 49 h 146"/>
              <a:gd name="T96" fmla="*/ 102 w 145"/>
              <a:gd name="T97" fmla="*/ 49 h 146"/>
              <a:gd name="T98" fmla="*/ 98 w 145"/>
              <a:gd name="T99" fmla="*/ 47 h 146"/>
              <a:gd name="T100" fmla="*/ 96 w 145"/>
              <a:gd name="T101" fmla="*/ 43 h 146"/>
              <a:gd name="T102" fmla="*/ 96 w 145"/>
              <a:gd name="T103" fmla="*/ 6 h 146"/>
              <a:gd name="T104" fmla="*/ 98 w 145"/>
              <a:gd name="T105" fmla="*/ 2 h 146"/>
              <a:gd name="T106" fmla="*/ 102 w 145"/>
              <a:gd name="T107" fmla="*/ 0 h 146"/>
              <a:gd name="T108" fmla="*/ 139 w 145"/>
              <a:gd name="T109" fmla="*/ 0 h 146"/>
              <a:gd name="T110" fmla="*/ 143 w 145"/>
              <a:gd name="T111" fmla="*/ 2 h 146"/>
              <a:gd name="T112" fmla="*/ 145 w 145"/>
              <a:gd name="T113" fmla="*/ 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5" h="146">
                <a:moveTo>
                  <a:pt x="48" y="6"/>
                </a:moveTo>
                <a:cubicBezTo>
                  <a:pt x="48" y="43"/>
                  <a:pt x="48" y="43"/>
                  <a:pt x="48" y="43"/>
                </a:cubicBezTo>
                <a:cubicBezTo>
                  <a:pt x="48" y="44"/>
                  <a:pt x="47" y="46"/>
                  <a:pt x="46" y="47"/>
                </a:cubicBezTo>
                <a:cubicBezTo>
                  <a:pt x="45" y="48"/>
                  <a:pt x="44" y="49"/>
                  <a:pt x="42" y="49"/>
                </a:cubicBezTo>
                <a:cubicBezTo>
                  <a:pt x="6" y="49"/>
                  <a:pt x="6" y="49"/>
                  <a:pt x="6" y="49"/>
                </a:cubicBezTo>
                <a:cubicBezTo>
                  <a:pt x="4" y="49"/>
                  <a:pt x="3" y="48"/>
                  <a:pt x="1" y="47"/>
                </a:cubicBezTo>
                <a:cubicBezTo>
                  <a:pt x="0" y="46"/>
                  <a:pt x="0" y="44"/>
                  <a:pt x="0" y="43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1" y="2"/>
                </a:cubicBezTo>
                <a:cubicBezTo>
                  <a:pt x="3" y="1"/>
                  <a:pt x="4" y="0"/>
                  <a:pt x="6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6" y="2"/>
                </a:cubicBezTo>
                <a:cubicBezTo>
                  <a:pt x="47" y="3"/>
                  <a:pt x="48" y="5"/>
                  <a:pt x="48" y="6"/>
                </a:cubicBezTo>
                <a:close/>
                <a:moveTo>
                  <a:pt x="145" y="67"/>
                </a:moveTo>
                <a:cubicBezTo>
                  <a:pt x="145" y="79"/>
                  <a:pt x="145" y="79"/>
                  <a:pt x="145" y="79"/>
                </a:cubicBezTo>
                <a:cubicBezTo>
                  <a:pt x="145" y="92"/>
                  <a:pt x="142" y="103"/>
                  <a:pt x="135" y="113"/>
                </a:cubicBezTo>
                <a:cubicBezTo>
                  <a:pt x="129" y="123"/>
                  <a:pt x="121" y="131"/>
                  <a:pt x="110" y="137"/>
                </a:cubicBezTo>
                <a:cubicBezTo>
                  <a:pt x="99" y="143"/>
                  <a:pt x="86" y="146"/>
                  <a:pt x="72" y="146"/>
                </a:cubicBezTo>
                <a:cubicBezTo>
                  <a:pt x="58" y="146"/>
                  <a:pt x="46" y="143"/>
                  <a:pt x="35" y="137"/>
                </a:cubicBezTo>
                <a:cubicBezTo>
                  <a:pt x="24" y="131"/>
                  <a:pt x="15" y="123"/>
                  <a:pt x="9" y="113"/>
                </a:cubicBezTo>
                <a:cubicBezTo>
                  <a:pt x="3" y="103"/>
                  <a:pt x="0" y="92"/>
                  <a:pt x="0" y="79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5"/>
                  <a:pt x="0" y="64"/>
                  <a:pt x="1" y="63"/>
                </a:cubicBezTo>
                <a:cubicBezTo>
                  <a:pt x="3" y="61"/>
                  <a:pt x="4" y="61"/>
                  <a:pt x="6" y="61"/>
                </a:cubicBezTo>
                <a:cubicBezTo>
                  <a:pt x="42" y="61"/>
                  <a:pt x="42" y="61"/>
                  <a:pt x="42" y="61"/>
                </a:cubicBezTo>
                <a:cubicBezTo>
                  <a:pt x="44" y="61"/>
                  <a:pt x="45" y="61"/>
                  <a:pt x="46" y="63"/>
                </a:cubicBezTo>
                <a:cubicBezTo>
                  <a:pt x="47" y="64"/>
                  <a:pt x="48" y="65"/>
                  <a:pt x="48" y="67"/>
                </a:cubicBezTo>
                <a:cubicBezTo>
                  <a:pt x="48" y="79"/>
                  <a:pt x="48" y="79"/>
                  <a:pt x="48" y="79"/>
                </a:cubicBezTo>
                <a:cubicBezTo>
                  <a:pt x="48" y="82"/>
                  <a:pt x="49" y="85"/>
                  <a:pt x="50" y="88"/>
                </a:cubicBezTo>
                <a:cubicBezTo>
                  <a:pt x="52" y="90"/>
                  <a:pt x="53" y="92"/>
                  <a:pt x="55" y="93"/>
                </a:cubicBezTo>
                <a:cubicBezTo>
                  <a:pt x="57" y="94"/>
                  <a:pt x="59" y="95"/>
                  <a:pt x="62" y="96"/>
                </a:cubicBezTo>
                <a:cubicBezTo>
                  <a:pt x="65" y="96"/>
                  <a:pt x="67" y="97"/>
                  <a:pt x="68" y="97"/>
                </a:cubicBezTo>
                <a:cubicBezTo>
                  <a:pt x="69" y="97"/>
                  <a:pt x="71" y="97"/>
                  <a:pt x="72" y="97"/>
                </a:cubicBezTo>
                <a:cubicBezTo>
                  <a:pt x="74" y="97"/>
                  <a:pt x="75" y="97"/>
                  <a:pt x="76" y="97"/>
                </a:cubicBezTo>
                <a:cubicBezTo>
                  <a:pt x="78" y="97"/>
                  <a:pt x="80" y="96"/>
                  <a:pt x="82" y="96"/>
                </a:cubicBezTo>
                <a:cubicBezTo>
                  <a:pt x="85" y="95"/>
                  <a:pt x="87" y="94"/>
                  <a:pt x="89" y="93"/>
                </a:cubicBezTo>
                <a:cubicBezTo>
                  <a:pt x="91" y="92"/>
                  <a:pt x="93" y="90"/>
                  <a:pt x="94" y="88"/>
                </a:cubicBezTo>
                <a:cubicBezTo>
                  <a:pt x="96" y="85"/>
                  <a:pt x="96" y="82"/>
                  <a:pt x="96" y="79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5"/>
                  <a:pt x="97" y="64"/>
                  <a:pt x="98" y="63"/>
                </a:cubicBezTo>
                <a:cubicBezTo>
                  <a:pt x="99" y="61"/>
                  <a:pt x="101" y="61"/>
                  <a:pt x="102" y="61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40" y="61"/>
                  <a:pt x="142" y="61"/>
                  <a:pt x="143" y="63"/>
                </a:cubicBezTo>
                <a:cubicBezTo>
                  <a:pt x="144" y="64"/>
                  <a:pt x="145" y="65"/>
                  <a:pt x="145" y="67"/>
                </a:cubicBezTo>
                <a:close/>
                <a:moveTo>
                  <a:pt x="145" y="6"/>
                </a:moveTo>
                <a:cubicBezTo>
                  <a:pt x="145" y="43"/>
                  <a:pt x="145" y="43"/>
                  <a:pt x="145" y="43"/>
                </a:cubicBezTo>
                <a:cubicBezTo>
                  <a:pt x="145" y="44"/>
                  <a:pt x="144" y="46"/>
                  <a:pt x="143" y="47"/>
                </a:cubicBezTo>
                <a:cubicBezTo>
                  <a:pt x="142" y="48"/>
                  <a:pt x="140" y="49"/>
                  <a:pt x="139" y="49"/>
                </a:cubicBezTo>
                <a:cubicBezTo>
                  <a:pt x="102" y="49"/>
                  <a:pt x="102" y="49"/>
                  <a:pt x="102" y="49"/>
                </a:cubicBezTo>
                <a:cubicBezTo>
                  <a:pt x="101" y="49"/>
                  <a:pt x="99" y="48"/>
                  <a:pt x="98" y="47"/>
                </a:cubicBezTo>
                <a:cubicBezTo>
                  <a:pt x="97" y="46"/>
                  <a:pt x="96" y="44"/>
                  <a:pt x="96" y="43"/>
                </a:cubicBezTo>
                <a:cubicBezTo>
                  <a:pt x="96" y="6"/>
                  <a:pt x="96" y="6"/>
                  <a:pt x="96" y="6"/>
                </a:cubicBezTo>
                <a:cubicBezTo>
                  <a:pt x="96" y="5"/>
                  <a:pt x="97" y="3"/>
                  <a:pt x="98" y="2"/>
                </a:cubicBezTo>
                <a:cubicBezTo>
                  <a:pt x="99" y="1"/>
                  <a:pt x="101" y="0"/>
                  <a:pt x="102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0" y="0"/>
                  <a:pt x="142" y="1"/>
                  <a:pt x="143" y="2"/>
                </a:cubicBezTo>
                <a:cubicBezTo>
                  <a:pt x="144" y="3"/>
                  <a:pt x="145" y="5"/>
                  <a:pt x="145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87" name="Freeform 117">
            <a:extLst>
              <a:ext uri="{FF2B5EF4-FFF2-40B4-BE49-F238E27FC236}">
                <a16:creationId xmlns:a16="http://schemas.microsoft.com/office/drawing/2014/main" id="{D4C1F96E-3574-4CB8-A90B-A7BEC082B2EC}"/>
              </a:ext>
            </a:extLst>
          </p:cNvPr>
          <p:cNvSpPr/>
          <p:nvPr/>
        </p:nvSpPr>
        <p:spPr bwMode="auto">
          <a:xfrm>
            <a:off x="10130880" y="2148647"/>
            <a:ext cx="365204" cy="231417"/>
          </a:xfrm>
          <a:custGeom>
            <a:avLst/>
            <a:gdLst>
              <a:gd name="T0" fmla="*/ 150 w 152"/>
              <a:gd name="T1" fmla="*/ 80 h 97"/>
              <a:gd name="T2" fmla="*/ 135 w 152"/>
              <a:gd name="T3" fmla="*/ 96 h 97"/>
              <a:gd name="T4" fmla="*/ 131 w 152"/>
              <a:gd name="T5" fmla="*/ 97 h 97"/>
              <a:gd name="T6" fmla="*/ 126 w 152"/>
              <a:gd name="T7" fmla="*/ 96 h 97"/>
              <a:gd name="T8" fmla="*/ 76 w 152"/>
              <a:gd name="T9" fmla="*/ 45 h 97"/>
              <a:gd name="T10" fmla="*/ 26 w 152"/>
              <a:gd name="T11" fmla="*/ 96 h 97"/>
              <a:gd name="T12" fmla="*/ 22 w 152"/>
              <a:gd name="T13" fmla="*/ 97 h 97"/>
              <a:gd name="T14" fmla="*/ 17 w 152"/>
              <a:gd name="T15" fmla="*/ 96 h 97"/>
              <a:gd name="T16" fmla="*/ 2 w 152"/>
              <a:gd name="T17" fmla="*/ 80 h 97"/>
              <a:gd name="T18" fmla="*/ 0 w 152"/>
              <a:gd name="T19" fmla="*/ 76 h 97"/>
              <a:gd name="T20" fmla="*/ 2 w 152"/>
              <a:gd name="T21" fmla="*/ 71 h 97"/>
              <a:gd name="T22" fmla="*/ 72 w 152"/>
              <a:gd name="T23" fmla="*/ 1 h 97"/>
              <a:gd name="T24" fmla="*/ 76 w 152"/>
              <a:gd name="T25" fmla="*/ 0 h 97"/>
              <a:gd name="T26" fmla="*/ 80 w 152"/>
              <a:gd name="T27" fmla="*/ 1 h 97"/>
              <a:gd name="T28" fmla="*/ 150 w 152"/>
              <a:gd name="T29" fmla="*/ 71 h 97"/>
              <a:gd name="T30" fmla="*/ 152 w 152"/>
              <a:gd name="T31" fmla="*/ 76 h 97"/>
              <a:gd name="T32" fmla="*/ 150 w 152"/>
              <a:gd name="T33" fmla="*/ 8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2" h="97">
                <a:moveTo>
                  <a:pt x="150" y="80"/>
                </a:moveTo>
                <a:cubicBezTo>
                  <a:pt x="135" y="96"/>
                  <a:pt x="135" y="96"/>
                  <a:pt x="135" y="96"/>
                </a:cubicBezTo>
                <a:cubicBezTo>
                  <a:pt x="134" y="97"/>
                  <a:pt x="132" y="97"/>
                  <a:pt x="131" y="97"/>
                </a:cubicBezTo>
                <a:cubicBezTo>
                  <a:pt x="129" y="97"/>
                  <a:pt x="127" y="97"/>
                  <a:pt x="126" y="96"/>
                </a:cubicBezTo>
                <a:cubicBezTo>
                  <a:pt x="76" y="45"/>
                  <a:pt x="76" y="45"/>
                  <a:pt x="76" y="45"/>
                </a:cubicBezTo>
                <a:cubicBezTo>
                  <a:pt x="26" y="96"/>
                  <a:pt x="26" y="96"/>
                  <a:pt x="26" y="96"/>
                </a:cubicBezTo>
                <a:cubicBezTo>
                  <a:pt x="25" y="97"/>
                  <a:pt x="23" y="97"/>
                  <a:pt x="22" y="97"/>
                </a:cubicBezTo>
                <a:cubicBezTo>
                  <a:pt x="20" y="97"/>
                  <a:pt x="19" y="97"/>
                  <a:pt x="17" y="96"/>
                </a:cubicBezTo>
                <a:cubicBezTo>
                  <a:pt x="2" y="80"/>
                  <a:pt x="2" y="80"/>
                  <a:pt x="2" y="80"/>
                </a:cubicBezTo>
                <a:cubicBezTo>
                  <a:pt x="0" y="79"/>
                  <a:pt x="0" y="77"/>
                  <a:pt x="0" y="76"/>
                </a:cubicBezTo>
                <a:cubicBezTo>
                  <a:pt x="0" y="74"/>
                  <a:pt x="0" y="73"/>
                  <a:pt x="2" y="71"/>
                </a:cubicBezTo>
                <a:cubicBezTo>
                  <a:pt x="72" y="1"/>
                  <a:pt x="72" y="1"/>
                  <a:pt x="72" y="1"/>
                </a:cubicBezTo>
                <a:cubicBezTo>
                  <a:pt x="73" y="0"/>
                  <a:pt x="74" y="0"/>
                  <a:pt x="76" y="0"/>
                </a:cubicBezTo>
                <a:cubicBezTo>
                  <a:pt x="78" y="0"/>
                  <a:pt x="79" y="0"/>
                  <a:pt x="80" y="1"/>
                </a:cubicBezTo>
                <a:cubicBezTo>
                  <a:pt x="150" y="71"/>
                  <a:pt x="150" y="71"/>
                  <a:pt x="150" y="71"/>
                </a:cubicBezTo>
                <a:cubicBezTo>
                  <a:pt x="152" y="73"/>
                  <a:pt x="152" y="74"/>
                  <a:pt x="152" y="76"/>
                </a:cubicBezTo>
                <a:cubicBezTo>
                  <a:pt x="152" y="77"/>
                  <a:pt x="152" y="79"/>
                  <a:pt x="150" y="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88" name="Freeform 118">
            <a:extLst>
              <a:ext uri="{FF2B5EF4-FFF2-40B4-BE49-F238E27FC236}">
                <a16:creationId xmlns:a16="http://schemas.microsoft.com/office/drawing/2014/main" id="{FC26E483-CBA1-48F5-A2C5-60BC7FDF0B93}"/>
              </a:ext>
            </a:extLst>
          </p:cNvPr>
          <p:cNvSpPr/>
          <p:nvPr/>
        </p:nvSpPr>
        <p:spPr bwMode="auto">
          <a:xfrm>
            <a:off x="10637100" y="2159496"/>
            <a:ext cx="361587" cy="231417"/>
          </a:xfrm>
          <a:custGeom>
            <a:avLst/>
            <a:gdLst>
              <a:gd name="T0" fmla="*/ 150 w 152"/>
              <a:gd name="T1" fmla="*/ 26 h 97"/>
              <a:gd name="T2" fmla="*/ 80 w 152"/>
              <a:gd name="T3" fmla="*/ 96 h 97"/>
              <a:gd name="T4" fmla="*/ 76 w 152"/>
              <a:gd name="T5" fmla="*/ 97 h 97"/>
              <a:gd name="T6" fmla="*/ 72 w 152"/>
              <a:gd name="T7" fmla="*/ 96 h 97"/>
              <a:gd name="T8" fmla="*/ 2 w 152"/>
              <a:gd name="T9" fmla="*/ 26 h 97"/>
              <a:gd name="T10" fmla="*/ 0 w 152"/>
              <a:gd name="T11" fmla="*/ 21 h 97"/>
              <a:gd name="T12" fmla="*/ 2 w 152"/>
              <a:gd name="T13" fmla="*/ 17 h 97"/>
              <a:gd name="T14" fmla="*/ 17 w 152"/>
              <a:gd name="T15" fmla="*/ 1 h 97"/>
              <a:gd name="T16" fmla="*/ 22 w 152"/>
              <a:gd name="T17" fmla="*/ 0 h 97"/>
              <a:gd name="T18" fmla="*/ 26 w 152"/>
              <a:gd name="T19" fmla="*/ 1 h 97"/>
              <a:gd name="T20" fmla="*/ 76 w 152"/>
              <a:gd name="T21" fmla="*/ 52 h 97"/>
              <a:gd name="T22" fmla="*/ 126 w 152"/>
              <a:gd name="T23" fmla="*/ 1 h 97"/>
              <a:gd name="T24" fmla="*/ 130 w 152"/>
              <a:gd name="T25" fmla="*/ 0 h 97"/>
              <a:gd name="T26" fmla="*/ 135 w 152"/>
              <a:gd name="T27" fmla="*/ 1 h 97"/>
              <a:gd name="T28" fmla="*/ 150 w 152"/>
              <a:gd name="T29" fmla="*/ 17 h 97"/>
              <a:gd name="T30" fmla="*/ 152 w 152"/>
              <a:gd name="T31" fmla="*/ 21 h 97"/>
              <a:gd name="T32" fmla="*/ 150 w 152"/>
              <a:gd name="T33" fmla="*/ 2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2" h="97">
                <a:moveTo>
                  <a:pt x="150" y="26"/>
                </a:moveTo>
                <a:cubicBezTo>
                  <a:pt x="80" y="96"/>
                  <a:pt x="80" y="96"/>
                  <a:pt x="80" y="96"/>
                </a:cubicBezTo>
                <a:cubicBezTo>
                  <a:pt x="79" y="97"/>
                  <a:pt x="78" y="97"/>
                  <a:pt x="76" y="97"/>
                </a:cubicBezTo>
                <a:cubicBezTo>
                  <a:pt x="74" y="97"/>
                  <a:pt x="73" y="97"/>
                  <a:pt x="72" y="96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4"/>
                  <a:pt x="0" y="23"/>
                  <a:pt x="0" y="21"/>
                </a:cubicBezTo>
                <a:cubicBezTo>
                  <a:pt x="0" y="20"/>
                  <a:pt x="0" y="18"/>
                  <a:pt x="2" y="17"/>
                </a:cubicBezTo>
                <a:cubicBezTo>
                  <a:pt x="17" y="1"/>
                  <a:pt x="17" y="1"/>
                  <a:pt x="17" y="1"/>
                </a:cubicBezTo>
                <a:cubicBezTo>
                  <a:pt x="19" y="0"/>
                  <a:pt x="20" y="0"/>
                  <a:pt x="22" y="0"/>
                </a:cubicBezTo>
                <a:cubicBezTo>
                  <a:pt x="23" y="0"/>
                  <a:pt x="25" y="0"/>
                  <a:pt x="26" y="1"/>
                </a:cubicBezTo>
                <a:cubicBezTo>
                  <a:pt x="76" y="52"/>
                  <a:pt x="76" y="52"/>
                  <a:pt x="76" y="52"/>
                </a:cubicBezTo>
                <a:cubicBezTo>
                  <a:pt x="126" y="1"/>
                  <a:pt x="126" y="1"/>
                  <a:pt x="126" y="1"/>
                </a:cubicBezTo>
                <a:cubicBezTo>
                  <a:pt x="127" y="0"/>
                  <a:pt x="129" y="0"/>
                  <a:pt x="130" y="0"/>
                </a:cubicBezTo>
                <a:cubicBezTo>
                  <a:pt x="132" y="0"/>
                  <a:pt x="134" y="0"/>
                  <a:pt x="135" y="1"/>
                </a:cubicBezTo>
                <a:cubicBezTo>
                  <a:pt x="150" y="17"/>
                  <a:pt x="150" y="17"/>
                  <a:pt x="150" y="17"/>
                </a:cubicBezTo>
                <a:cubicBezTo>
                  <a:pt x="152" y="18"/>
                  <a:pt x="152" y="20"/>
                  <a:pt x="152" y="21"/>
                </a:cubicBezTo>
                <a:cubicBezTo>
                  <a:pt x="152" y="23"/>
                  <a:pt x="152" y="24"/>
                  <a:pt x="150" y="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89" name="Freeform 119">
            <a:extLst>
              <a:ext uri="{FF2B5EF4-FFF2-40B4-BE49-F238E27FC236}">
                <a16:creationId xmlns:a16="http://schemas.microsoft.com/office/drawing/2014/main" id="{DDEBE4AA-7B0E-4EDD-85D7-D803D52DA0B6}"/>
              </a:ext>
            </a:extLst>
          </p:cNvPr>
          <p:cNvSpPr>
            <a:spLocks noEditPoints="1"/>
          </p:cNvSpPr>
          <p:nvPr/>
        </p:nvSpPr>
        <p:spPr bwMode="auto">
          <a:xfrm>
            <a:off x="11121627" y="2126951"/>
            <a:ext cx="433905" cy="256728"/>
          </a:xfrm>
          <a:custGeom>
            <a:avLst/>
            <a:gdLst>
              <a:gd name="T0" fmla="*/ 121 w 182"/>
              <a:gd name="T1" fmla="*/ 105 h 108"/>
              <a:gd name="T2" fmla="*/ 120 w 182"/>
              <a:gd name="T3" fmla="*/ 108 h 108"/>
              <a:gd name="T4" fmla="*/ 118 w 182"/>
              <a:gd name="T5" fmla="*/ 108 h 108"/>
              <a:gd name="T6" fmla="*/ 28 w 182"/>
              <a:gd name="T7" fmla="*/ 108 h 108"/>
              <a:gd name="T8" fmla="*/ 26 w 182"/>
              <a:gd name="T9" fmla="*/ 108 h 108"/>
              <a:gd name="T10" fmla="*/ 25 w 182"/>
              <a:gd name="T11" fmla="*/ 108 h 108"/>
              <a:gd name="T12" fmla="*/ 25 w 182"/>
              <a:gd name="T13" fmla="*/ 107 h 108"/>
              <a:gd name="T14" fmla="*/ 25 w 182"/>
              <a:gd name="T15" fmla="*/ 106 h 108"/>
              <a:gd name="T16" fmla="*/ 24 w 182"/>
              <a:gd name="T17" fmla="*/ 105 h 108"/>
              <a:gd name="T18" fmla="*/ 24 w 182"/>
              <a:gd name="T19" fmla="*/ 103 h 108"/>
              <a:gd name="T20" fmla="*/ 24 w 182"/>
              <a:gd name="T21" fmla="*/ 102 h 108"/>
              <a:gd name="T22" fmla="*/ 24 w 182"/>
              <a:gd name="T23" fmla="*/ 87 h 108"/>
              <a:gd name="T24" fmla="*/ 24 w 182"/>
              <a:gd name="T25" fmla="*/ 48 h 108"/>
              <a:gd name="T26" fmla="*/ 6 w 182"/>
              <a:gd name="T27" fmla="*/ 48 h 108"/>
              <a:gd name="T28" fmla="*/ 2 w 182"/>
              <a:gd name="T29" fmla="*/ 46 h 108"/>
              <a:gd name="T30" fmla="*/ 0 w 182"/>
              <a:gd name="T31" fmla="*/ 42 h 108"/>
              <a:gd name="T32" fmla="*/ 2 w 182"/>
              <a:gd name="T33" fmla="*/ 38 h 108"/>
              <a:gd name="T34" fmla="*/ 32 w 182"/>
              <a:gd name="T35" fmla="*/ 2 h 108"/>
              <a:gd name="T36" fmla="*/ 37 w 182"/>
              <a:gd name="T37" fmla="*/ 0 h 108"/>
              <a:gd name="T38" fmla="*/ 41 w 182"/>
              <a:gd name="T39" fmla="*/ 2 h 108"/>
              <a:gd name="T40" fmla="*/ 71 w 182"/>
              <a:gd name="T41" fmla="*/ 38 h 108"/>
              <a:gd name="T42" fmla="*/ 73 w 182"/>
              <a:gd name="T43" fmla="*/ 42 h 108"/>
              <a:gd name="T44" fmla="*/ 71 w 182"/>
              <a:gd name="T45" fmla="*/ 46 h 108"/>
              <a:gd name="T46" fmla="*/ 67 w 182"/>
              <a:gd name="T47" fmla="*/ 48 h 108"/>
              <a:gd name="T48" fmla="*/ 49 w 182"/>
              <a:gd name="T49" fmla="*/ 48 h 108"/>
              <a:gd name="T50" fmla="*/ 49 w 182"/>
              <a:gd name="T51" fmla="*/ 84 h 108"/>
              <a:gd name="T52" fmla="*/ 103 w 182"/>
              <a:gd name="T53" fmla="*/ 84 h 108"/>
              <a:gd name="T54" fmla="*/ 106 w 182"/>
              <a:gd name="T55" fmla="*/ 85 h 108"/>
              <a:gd name="T56" fmla="*/ 121 w 182"/>
              <a:gd name="T57" fmla="*/ 103 h 108"/>
              <a:gd name="T58" fmla="*/ 121 w 182"/>
              <a:gd name="T59" fmla="*/ 105 h 108"/>
              <a:gd name="T60" fmla="*/ 182 w 182"/>
              <a:gd name="T61" fmla="*/ 66 h 108"/>
              <a:gd name="T62" fmla="*/ 180 w 182"/>
              <a:gd name="T63" fmla="*/ 70 h 108"/>
              <a:gd name="T64" fmla="*/ 150 w 182"/>
              <a:gd name="T65" fmla="*/ 106 h 108"/>
              <a:gd name="T66" fmla="*/ 146 w 182"/>
              <a:gd name="T67" fmla="*/ 108 h 108"/>
              <a:gd name="T68" fmla="*/ 141 w 182"/>
              <a:gd name="T69" fmla="*/ 106 h 108"/>
              <a:gd name="T70" fmla="*/ 111 w 182"/>
              <a:gd name="T71" fmla="*/ 70 h 108"/>
              <a:gd name="T72" fmla="*/ 109 w 182"/>
              <a:gd name="T73" fmla="*/ 66 h 108"/>
              <a:gd name="T74" fmla="*/ 111 w 182"/>
              <a:gd name="T75" fmla="*/ 62 h 108"/>
              <a:gd name="T76" fmla="*/ 115 w 182"/>
              <a:gd name="T77" fmla="*/ 60 h 108"/>
              <a:gd name="T78" fmla="*/ 133 w 182"/>
              <a:gd name="T79" fmla="*/ 60 h 108"/>
              <a:gd name="T80" fmla="*/ 133 w 182"/>
              <a:gd name="T81" fmla="*/ 24 h 108"/>
              <a:gd name="T82" fmla="*/ 79 w 182"/>
              <a:gd name="T83" fmla="*/ 24 h 108"/>
              <a:gd name="T84" fmla="*/ 77 w 182"/>
              <a:gd name="T85" fmla="*/ 23 h 108"/>
              <a:gd name="T86" fmla="*/ 61 w 182"/>
              <a:gd name="T87" fmla="*/ 4 h 108"/>
              <a:gd name="T88" fmla="*/ 61 w 182"/>
              <a:gd name="T89" fmla="*/ 3 h 108"/>
              <a:gd name="T90" fmla="*/ 62 w 182"/>
              <a:gd name="T91" fmla="*/ 0 h 108"/>
              <a:gd name="T92" fmla="*/ 64 w 182"/>
              <a:gd name="T93" fmla="*/ 0 h 108"/>
              <a:gd name="T94" fmla="*/ 155 w 182"/>
              <a:gd name="T95" fmla="*/ 0 h 108"/>
              <a:gd name="T96" fmla="*/ 156 w 182"/>
              <a:gd name="T97" fmla="*/ 0 h 108"/>
              <a:gd name="T98" fmla="*/ 157 w 182"/>
              <a:gd name="T99" fmla="*/ 0 h 108"/>
              <a:gd name="T100" fmla="*/ 157 w 182"/>
              <a:gd name="T101" fmla="*/ 1 h 108"/>
              <a:gd name="T102" fmla="*/ 158 w 182"/>
              <a:gd name="T103" fmla="*/ 2 h 108"/>
              <a:gd name="T104" fmla="*/ 158 w 182"/>
              <a:gd name="T105" fmla="*/ 3 h 108"/>
              <a:gd name="T106" fmla="*/ 158 w 182"/>
              <a:gd name="T107" fmla="*/ 5 h 108"/>
              <a:gd name="T108" fmla="*/ 158 w 182"/>
              <a:gd name="T109" fmla="*/ 6 h 108"/>
              <a:gd name="T110" fmla="*/ 158 w 182"/>
              <a:gd name="T111" fmla="*/ 21 h 108"/>
              <a:gd name="T112" fmla="*/ 158 w 182"/>
              <a:gd name="T113" fmla="*/ 60 h 108"/>
              <a:gd name="T114" fmla="*/ 176 w 182"/>
              <a:gd name="T115" fmla="*/ 60 h 108"/>
              <a:gd name="T116" fmla="*/ 180 w 182"/>
              <a:gd name="T117" fmla="*/ 62 h 108"/>
              <a:gd name="T118" fmla="*/ 182 w 182"/>
              <a:gd name="T119" fmla="*/ 6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2" h="108">
                <a:moveTo>
                  <a:pt x="121" y="105"/>
                </a:moveTo>
                <a:cubicBezTo>
                  <a:pt x="121" y="106"/>
                  <a:pt x="121" y="107"/>
                  <a:pt x="120" y="108"/>
                </a:cubicBezTo>
                <a:cubicBezTo>
                  <a:pt x="120" y="108"/>
                  <a:pt x="119" y="108"/>
                  <a:pt x="118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7" y="108"/>
                  <a:pt x="27" y="108"/>
                  <a:pt x="26" y="108"/>
                </a:cubicBezTo>
                <a:cubicBezTo>
                  <a:pt x="26" y="108"/>
                  <a:pt x="26" y="108"/>
                  <a:pt x="25" y="108"/>
                </a:cubicBezTo>
                <a:cubicBezTo>
                  <a:pt x="25" y="107"/>
                  <a:pt x="25" y="107"/>
                  <a:pt x="25" y="107"/>
                </a:cubicBezTo>
                <a:cubicBezTo>
                  <a:pt x="25" y="107"/>
                  <a:pt x="25" y="106"/>
                  <a:pt x="25" y="106"/>
                </a:cubicBezTo>
                <a:cubicBezTo>
                  <a:pt x="25" y="105"/>
                  <a:pt x="24" y="105"/>
                  <a:pt x="24" y="105"/>
                </a:cubicBezTo>
                <a:cubicBezTo>
                  <a:pt x="24" y="104"/>
                  <a:pt x="24" y="104"/>
                  <a:pt x="24" y="103"/>
                </a:cubicBezTo>
                <a:cubicBezTo>
                  <a:pt x="24" y="103"/>
                  <a:pt x="24" y="102"/>
                  <a:pt x="24" y="102"/>
                </a:cubicBezTo>
                <a:cubicBezTo>
                  <a:pt x="24" y="87"/>
                  <a:pt x="24" y="87"/>
                  <a:pt x="24" y="87"/>
                </a:cubicBezTo>
                <a:cubicBezTo>
                  <a:pt x="24" y="48"/>
                  <a:pt x="24" y="48"/>
                  <a:pt x="24" y="48"/>
                </a:cubicBezTo>
                <a:cubicBezTo>
                  <a:pt x="6" y="48"/>
                  <a:pt x="6" y="48"/>
                  <a:pt x="6" y="48"/>
                </a:cubicBezTo>
                <a:cubicBezTo>
                  <a:pt x="5" y="48"/>
                  <a:pt x="3" y="47"/>
                  <a:pt x="2" y="46"/>
                </a:cubicBezTo>
                <a:cubicBezTo>
                  <a:pt x="1" y="45"/>
                  <a:pt x="0" y="44"/>
                  <a:pt x="0" y="42"/>
                </a:cubicBezTo>
                <a:cubicBezTo>
                  <a:pt x="0" y="40"/>
                  <a:pt x="1" y="39"/>
                  <a:pt x="2" y="38"/>
                </a:cubicBezTo>
                <a:cubicBezTo>
                  <a:pt x="32" y="2"/>
                  <a:pt x="32" y="2"/>
                  <a:pt x="32" y="2"/>
                </a:cubicBezTo>
                <a:cubicBezTo>
                  <a:pt x="33" y="0"/>
                  <a:pt x="35" y="0"/>
                  <a:pt x="37" y="0"/>
                </a:cubicBezTo>
                <a:cubicBezTo>
                  <a:pt x="38" y="0"/>
                  <a:pt x="40" y="0"/>
                  <a:pt x="41" y="2"/>
                </a:cubicBezTo>
                <a:cubicBezTo>
                  <a:pt x="71" y="38"/>
                  <a:pt x="71" y="38"/>
                  <a:pt x="71" y="38"/>
                </a:cubicBezTo>
                <a:cubicBezTo>
                  <a:pt x="72" y="39"/>
                  <a:pt x="73" y="40"/>
                  <a:pt x="73" y="42"/>
                </a:cubicBezTo>
                <a:cubicBezTo>
                  <a:pt x="73" y="44"/>
                  <a:pt x="72" y="45"/>
                  <a:pt x="71" y="46"/>
                </a:cubicBezTo>
                <a:cubicBezTo>
                  <a:pt x="70" y="47"/>
                  <a:pt x="68" y="48"/>
                  <a:pt x="67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84"/>
                  <a:pt x="49" y="84"/>
                  <a:pt x="49" y="84"/>
                </a:cubicBezTo>
                <a:cubicBezTo>
                  <a:pt x="103" y="84"/>
                  <a:pt x="103" y="84"/>
                  <a:pt x="103" y="84"/>
                </a:cubicBezTo>
                <a:cubicBezTo>
                  <a:pt x="104" y="84"/>
                  <a:pt x="105" y="85"/>
                  <a:pt x="106" y="85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21" y="104"/>
                  <a:pt x="121" y="105"/>
                  <a:pt x="121" y="105"/>
                </a:cubicBezTo>
                <a:close/>
                <a:moveTo>
                  <a:pt x="182" y="66"/>
                </a:moveTo>
                <a:cubicBezTo>
                  <a:pt x="182" y="68"/>
                  <a:pt x="181" y="69"/>
                  <a:pt x="180" y="70"/>
                </a:cubicBezTo>
                <a:cubicBezTo>
                  <a:pt x="150" y="106"/>
                  <a:pt x="150" y="106"/>
                  <a:pt x="150" y="106"/>
                </a:cubicBezTo>
                <a:cubicBezTo>
                  <a:pt x="149" y="108"/>
                  <a:pt x="147" y="108"/>
                  <a:pt x="146" y="108"/>
                </a:cubicBezTo>
                <a:cubicBezTo>
                  <a:pt x="144" y="108"/>
                  <a:pt x="142" y="108"/>
                  <a:pt x="141" y="106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10" y="69"/>
                  <a:pt x="109" y="68"/>
                  <a:pt x="109" y="66"/>
                </a:cubicBezTo>
                <a:cubicBezTo>
                  <a:pt x="109" y="64"/>
                  <a:pt x="110" y="63"/>
                  <a:pt x="111" y="62"/>
                </a:cubicBezTo>
                <a:cubicBezTo>
                  <a:pt x="112" y="61"/>
                  <a:pt x="114" y="60"/>
                  <a:pt x="115" y="60"/>
                </a:cubicBezTo>
                <a:cubicBezTo>
                  <a:pt x="133" y="60"/>
                  <a:pt x="133" y="60"/>
                  <a:pt x="133" y="60"/>
                </a:cubicBezTo>
                <a:cubicBezTo>
                  <a:pt x="133" y="24"/>
                  <a:pt x="133" y="24"/>
                  <a:pt x="133" y="24"/>
                </a:cubicBezTo>
                <a:cubicBezTo>
                  <a:pt x="79" y="24"/>
                  <a:pt x="79" y="24"/>
                  <a:pt x="79" y="24"/>
                </a:cubicBezTo>
                <a:cubicBezTo>
                  <a:pt x="78" y="24"/>
                  <a:pt x="77" y="23"/>
                  <a:pt x="77" y="23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4"/>
                  <a:pt x="61" y="3"/>
                  <a:pt x="61" y="3"/>
                </a:cubicBezTo>
                <a:cubicBezTo>
                  <a:pt x="61" y="2"/>
                  <a:pt x="61" y="1"/>
                  <a:pt x="62" y="0"/>
                </a:cubicBezTo>
                <a:cubicBezTo>
                  <a:pt x="62" y="0"/>
                  <a:pt x="63" y="0"/>
                  <a:pt x="64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5" y="0"/>
                  <a:pt x="156" y="0"/>
                  <a:pt x="156" y="0"/>
                </a:cubicBezTo>
                <a:cubicBezTo>
                  <a:pt x="156" y="0"/>
                  <a:pt x="157" y="0"/>
                  <a:pt x="157" y="0"/>
                </a:cubicBezTo>
                <a:cubicBezTo>
                  <a:pt x="157" y="1"/>
                  <a:pt x="157" y="1"/>
                  <a:pt x="157" y="1"/>
                </a:cubicBezTo>
                <a:cubicBezTo>
                  <a:pt x="157" y="1"/>
                  <a:pt x="157" y="2"/>
                  <a:pt x="158" y="2"/>
                </a:cubicBezTo>
                <a:cubicBezTo>
                  <a:pt x="158" y="3"/>
                  <a:pt x="158" y="3"/>
                  <a:pt x="158" y="3"/>
                </a:cubicBezTo>
                <a:cubicBezTo>
                  <a:pt x="158" y="4"/>
                  <a:pt x="158" y="4"/>
                  <a:pt x="158" y="5"/>
                </a:cubicBezTo>
                <a:cubicBezTo>
                  <a:pt x="158" y="5"/>
                  <a:pt x="158" y="6"/>
                  <a:pt x="158" y="6"/>
                </a:cubicBezTo>
                <a:cubicBezTo>
                  <a:pt x="158" y="21"/>
                  <a:pt x="158" y="21"/>
                  <a:pt x="158" y="21"/>
                </a:cubicBezTo>
                <a:cubicBezTo>
                  <a:pt x="158" y="60"/>
                  <a:pt x="158" y="60"/>
                  <a:pt x="158" y="60"/>
                </a:cubicBezTo>
                <a:cubicBezTo>
                  <a:pt x="176" y="60"/>
                  <a:pt x="176" y="60"/>
                  <a:pt x="176" y="60"/>
                </a:cubicBezTo>
                <a:cubicBezTo>
                  <a:pt x="177" y="60"/>
                  <a:pt x="179" y="61"/>
                  <a:pt x="180" y="62"/>
                </a:cubicBezTo>
                <a:cubicBezTo>
                  <a:pt x="181" y="63"/>
                  <a:pt x="182" y="64"/>
                  <a:pt x="182" y="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90" name="Freeform 144">
            <a:extLst>
              <a:ext uri="{FF2B5EF4-FFF2-40B4-BE49-F238E27FC236}">
                <a16:creationId xmlns:a16="http://schemas.microsoft.com/office/drawing/2014/main" id="{5C8D9095-F8A9-44DC-97B6-5D9DFBCBA21A}"/>
              </a:ext>
            </a:extLst>
          </p:cNvPr>
          <p:cNvSpPr>
            <a:spLocks noEditPoints="1"/>
          </p:cNvSpPr>
          <p:nvPr/>
        </p:nvSpPr>
        <p:spPr bwMode="auto">
          <a:xfrm>
            <a:off x="4938492" y="2781425"/>
            <a:ext cx="347122" cy="350740"/>
          </a:xfrm>
          <a:custGeom>
            <a:avLst/>
            <a:gdLst>
              <a:gd name="T0" fmla="*/ 138 w 145"/>
              <a:gd name="T1" fmla="*/ 97 h 146"/>
              <a:gd name="T2" fmla="*/ 93 w 145"/>
              <a:gd name="T3" fmla="*/ 141 h 146"/>
              <a:gd name="T4" fmla="*/ 46 w 145"/>
              <a:gd name="T5" fmla="*/ 144 h 146"/>
              <a:gd name="T6" fmla="*/ 23 w 145"/>
              <a:gd name="T7" fmla="*/ 144 h 146"/>
              <a:gd name="T8" fmla="*/ 5 w 145"/>
              <a:gd name="T9" fmla="*/ 140 h 146"/>
              <a:gd name="T10" fmla="*/ 1 w 145"/>
              <a:gd name="T11" fmla="*/ 122 h 146"/>
              <a:gd name="T12" fmla="*/ 1 w 145"/>
              <a:gd name="T13" fmla="*/ 104 h 146"/>
              <a:gd name="T14" fmla="*/ 1 w 145"/>
              <a:gd name="T15" fmla="*/ 72 h 146"/>
              <a:gd name="T16" fmla="*/ 16 w 145"/>
              <a:gd name="T17" fmla="*/ 34 h 146"/>
              <a:gd name="T18" fmla="*/ 52 w 145"/>
              <a:gd name="T19" fmla="*/ 8 h 146"/>
              <a:gd name="T20" fmla="*/ 99 w 145"/>
              <a:gd name="T21" fmla="*/ 3 h 146"/>
              <a:gd name="T22" fmla="*/ 121 w 145"/>
              <a:gd name="T23" fmla="*/ 4 h 146"/>
              <a:gd name="T24" fmla="*/ 137 w 145"/>
              <a:gd name="T25" fmla="*/ 9 h 146"/>
              <a:gd name="T26" fmla="*/ 140 w 145"/>
              <a:gd name="T27" fmla="*/ 28 h 146"/>
              <a:gd name="T28" fmla="*/ 140 w 145"/>
              <a:gd name="T29" fmla="*/ 36 h 146"/>
              <a:gd name="T30" fmla="*/ 140 w 145"/>
              <a:gd name="T31" fmla="*/ 39 h 146"/>
              <a:gd name="T32" fmla="*/ 142 w 145"/>
              <a:gd name="T33" fmla="*/ 42 h 146"/>
              <a:gd name="T34" fmla="*/ 145 w 145"/>
              <a:gd name="T35" fmla="*/ 66 h 146"/>
              <a:gd name="T36" fmla="*/ 132 w 145"/>
              <a:gd name="T37" fmla="*/ 56 h 146"/>
              <a:gd name="T38" fmla="*/ 129 w 145"/>
              <a:gd name="T39" fmla="*/ 42 h 146"/>
              <a:gd name="T40" fmla="*/ 128 w 145"/>
              <a:gd name="T41" fmla="*/ 34 h 146"/>
              <a:gd name="T42" fmla="*/ 129 w 145"/>
              <a:gd name="T43" fmla="*/ 21 h 146"/>
              <a:gd name="T44" fmla="*/ 126 w 145"/>
              <a:gd name="T45" fmla="*/ 16 h 146"/>
              <a:gd name="T46" fmla="*/ 115 w 145"/>
              <a:gd name="T47" fmla="*/ 17 h 146"/>
              <a:gd name="T48" fmla="*/ 82 w 145"/>
              <a:gd name="T49" fmla="*/ 12 h 146"/>
              <a:gd name="T50" fmla="*/ 65 w 145"/>
              <a:gd name="T51" fmla="*/ 16 h 146"/>
              <a:gd name="T52" fmla="*/ 38 w 145"/>
              <a:gd name="T53" fmla="*/ 29 h 146"/>
              <a:gd name="T54" fmla="*/ 14 w 145"/>
              <a:gd name="T55" fmla="*/ 69 h 146"/>
              <a:gd name="T56" fmla="*/ 13 w 145"/>
              <a:gd name="T57" fmla="*/ 104 h 146"/>
              <a:gd name="T58" fmla="*/ 13 w 145"/>
              <a:gd name="T59" fmla="*/ 121 h 146"/>
              <a:gd name="T60" fmla="*/ 13 w 145"/>
              <a:gd name="T61" fmla="*/ 131 h 146"/>
              <a:gd name="T62" fmla="*/ 23 w 145"/>
              <a:gd name="T63" fmla="*/ 131 h 146"/>
              <a:gd name="T64" fmla="*/ 46 w 145"/>
              <a:gd name="T65" fmla="*/ 132 h 146"/>
              <a:gd name="T66" fmla="*/ 89 w 145"/>
              <a:gd name="T67" fmla="*/ 130 h 146"/>
              <a:gd name="T68" fmla="*/ 127 w 145"/>
              <a:gd name="T69" fmla="*/ 9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5" h="146">
                <a:moveTo>
                  <a:pt x="145" y="66"/>
                </a:moveTo>
                <a:cubicBezTo>
                  <a:pt x="145" y="77"/>
                  <a:pt x="143" y="87"/>
                  <a:pt x="138" y="97"/>
                </a:cubicBezTo>
                <a:cubicBezTo>
                  <a:pt x="134" y="107"/>
                  <a:pt x="128" y="116"/>
                  <a:pt x="120" y="124"/>
                </a:cubicBezTo>
                <a:cubicBezTo>
                  <a:pt x="112" y="132"/>
                  <a:pt x="103" y="138"/>
                  <a:pt x="93" y="141"/>
                </a:cubicBezTo>
                <a:cubicBezTo>
                  <a:pt x="85" y="144"/>
                  <a:pt x="75" y="146"/>
                  <a:pt x="62" y="146"/>
                </a:cubicBezTo>
                <a:cubicBezTo>
                  <a:pt x="59" y="146"/>
                  <a:pt x="53" y="145"/>
                  <a:pt x="46" y="144"/>
                </a:cubicBezTo>
                <a:cubicBezTo>
                  <a:pt x="39" y="143"/>
                  <a:pt x="34" y="143"/>
                  <a:pt x="30" y="143"/>
                </a:cubicBezTo>
                <a:cubicBezTo>
                  <a:pt x="29" y="143"/>
                  <a:pt x="27" y="143"/>
                  <a:pt x="23" y="144"/>
                </a:cubicBezTo>
                <a:cubicBezTo>
                  <a:pt x="20" y="145"/>
                  <a:pt x="18" y="146"/>
                  <a:pt x="17" y="146"/>
                </a:cubicBezTo>
                <a:cubicBezTo>
                  <a:pt x="12" y="146"/>
                  <a:pt x="8" y="144"/>
                  <a:pt x="5" y="140"/>
                </a:cubicBezTo>
                <a:cubicBezTo>
                  <a:pt x="2" y="137"/>
                  <a:pt x="0" y="133"/>
                  <a:pt x="0" y="128"/>
                </a:cubicBezTo>
                <a:cubicBezTo>
                  <a:pt x="0" y="127"/>
                  <a:pt x="0" y="125"/>
                  <a:pt x="1" y="122"/>
                </a:cubicBezTo>
                <a:cubicBezTo>
                  <a:pt x="2" y="119"/>
                  <a:pt x="2" y="117"/>
                  <a:pt x="2" y="115"/>
                </a:cubicBezTo>
                <a:cubicBezTo>
                  <a:pt x="2" y="113"/>
                  <a:pt x="2" y="109"/>
                  <a:pt x="1" y="104"/>
                </a:cubicBezTo>
                <a:cubicBezTo>
                  <a:pt x="0" y="99"/>
                  <a:pt x="0" y="95"/>
                  <a:pt x="0" y="93"/>
                </a:cubicBezTo>
                <a:cubicBezTo>
                  <a:pt x="0" y="86"/>
                  <a:pt x="0" y="79"/>
                  <a:pt x="1" y="72"/>
                </a:cubicBezTo>
                <a:cubicBezTo>
                  <a:pt x="3" y="65"/>
                  <a:pt x="4" y="59"/>
                  <a:pt x="7" y="52"/>
                </a:cubicBezTo>
                <a:cubicBezTo>
                  <a:pt x="9" y="46"/>
                  <a:pt x="12" y="40"/>
                  <a:pt x="16" y="34"/>
                </a:cubicBezTo>
                <a:cubicBezTo>
                  <a:pt x="20" y="28"/>
                  <a:pt x="25" y="23"/>
                  <a:pt x="30" y="19"/>
                </a:cubicBezTo>
                <a:cubicBezTo>
                  <a:pt x="35" y="15"/>
                  <a:pt x="43" y="12"/>
                  <a:pt x="52" y="8"/>
                </a:cubicBezTo>
                <a:cubicBezTo>
                  <a:pt x="65" y="3"/>
                  <a:pt x="74" y="0"/>
                  <a:pt x="82" y="0"/>
                </a:cubicBezTo>
                <a:cubicBezTo>
                  <a:pt x="86" y="0"/>
                  <a:pt x="91" y="1"/>
                  <a:pt x="99" y="3"/>
                </a:cubicBezTo>
                <a:cubicBezTo>
                  <a:pt x="106" y="4"/>
                  <a:pt x="111" y="5"/>
                  <a:pt x="115" y="5"/>
                </a:cubicBezTo>
                <a:cubicBezTo>
                  <a:pt x="116" y="5"/>
                  <a:pt x="118" y="5"/>
                  <a:pt x="121" y="4"/>
                </a:cubicBezTo>
                <a:cubicBezTo>
                  <a:pt x="123" y="4"/>
                  <a:pt x="125" y="4"/>
                  <a:pt x="126" y="4"/>
                </a:cubicBezTo>
                <a:cubicBezTo>
                  <a:pt x="131" y="4"/>
                  <a:pt x="135" y="6"/>
                  <a:pt x="137" y="9"/>
                </a:cubicBezTo>
                <a:cubicBezTo>
                  <a:pt x="140" y="12"/>
                  <a:pt x="141" y="16"/>
                  <a:pt x="141" y="21"/>
                </a:cubicBezTo>
                <a:cubicBezTo>
                  <a:pt x="141" y="23"/>
                  <a:pt x="141" y="25"/>
                  <a:pt x="140" y="28"/>
                </a:cubicBezTo>
                <a:cubicBezTo>
                  <a:pt x="140" y="31"/>
                  <a:pt x="140" y="33"/>
                  <a:pt x="140" y="34"/>
                </a:cubicBezTo>
                <a:cubicBezTo>
                  <a:pt x="140" y="35"/>
                  <a:pt x="140" y="35"/>
                  <a:pt x="140" y="36"/>
                </a:cubicBezTo>
                <a:cubicBezTo>
                  <a:pt x="140" y="37"/>
                  <a:pt x="140" y="37"/>
                  <a:pt x="140" y="38"/>
                </a:cubicBezTo>
                <a:cubicBezTo>
                  <a:pt x="140" y="38"/>
                  <a:pt x="140" y="39"/>
                  <a:pt x="140" y="39"/>
                </a:cubicBezTo>
                <a:cubicBezTo>
                  <a:pt x="141" y="39"/>
                  <a:pt x="141" y="40"/>
                  <a:pt x="141" y="40"/>
                </a:cubicBezTo>
                <a:cubicBezTo>
                  <a:pt x="141" y="41"/>
                  <a:pt x="142" y="42"/>
                  <a:pt x="142" y="42"/>
                </a:cubicBezTo>
                <a:cubicBezTo>
                  <a:pt x="143" y="45"/>
                  <a:pt x="144" y="48"/>
                  <a:pt x="144" y="53"/>
                </a:cubicBezTo>
                <a:cubicBezTo>
                  <a:pt x="145" y="58"/>
                  <a:pt x="145" y="62"/>
                  <a:pt x="145" y="66"/>
                </a:cubicBezTo>
                <a:close/>
                <a:moveTo>
                  <a:pt x="133" y="66"/>
                </a:moveTo>
                <a:cubicBezTo>
                  <a:pt x="133" y="64"/>
                  <a:pt x="133" y="60"/>
                  <a:pt x="132" y="56"/>
                </a:cubicBezTo>
                <a:cubicBezTo>
                  <a:pt x="132" y="51"/>
                  <a:pt x="131" y="48"/>
                  <a:pt x="130" y="46"/>
                </a:cubicBezTo>
                <a:cubicBezTo>
                  <a:pt x="130" y="45"/>
                  <a:pt x="129" y="43"/>
                  <a:pt x="129" y="42"/>
                </a:cubicBezTo>
                <a:cubicBezTo>
                  <a:pt x="129" y="41"/>
                  <a:pt x="128" y="40"/>
                  <a:pt x="128" y="39"/>
                </a:cubicBezTo>
                <a:cubicBezTo>
                  <a:pt x="128" y="37"/>
                  <a:pt x="128" y="36"/>
                  <a:pt x="128" y="34"/>
                </a:cubicBezTo>
                <a:cubicBezTo>
                  <a:pt x="128" y="33"/>
                  <a:pt x="128" y="31"/>
                  <a:pt x="128" y="28"/>
                </a:cubicBezTo>
                <a:cubicBezTo>
                  <a:pt x="128" y="25"/>
                  <a:pt x="129" y="23"/>
                  <a:pt x="129" y="21"/>
                </a:cubicBezTo>
                <a:cubicBezTo>
                  <a:pt x="129" y="19"/>
                  <a:pt x="128" y="17"/>
                  <a:pt x="128" y="16"/>
                </a:cubicBezTo>
                <a:cubicBezTo>
                  <a:pt x="127" y="16"/>
                  <a:pt x="127" y="16"/>
                  <a:pt x="126" y="16"/>
                </a:cubicBezTo>
                <a:cubicBezTo>
                  <a:pt x="125" y="16"/>
                  <a:pt x="123" y="16"/>
                  <a:pt x="121" y="17"/>
                </a:cubicBezTo>
                <a:cubicBezTo>
                  <a:pt x="118" y="17"/>
                  <a:pt x="117" y="17"/>
                  <a:pt x="115" y="17"/>
                </a:cubicBezTo>
                <a:cubicBezTo>
                  <a:pt x="112" y="17"/>
                  <a:pt x="106" y="16"/>
                  <a:pt x="99" y="15"/>
                </a:cubicBezTo>
                <a:cubicBezTo>
                  <a:pt x="91" y="13"/>
                  <a:pt x="86" y="12"/>
                  <a:pt x="82" y="12"/>
                </a:cubicBezTo>
                <a:cubicBezTo>
                  <a:pt x="79" y="12"/>
                  <a:pt x="76" y="13"/>
                  <a:pt x="73" y="14"/>
                </a:cubicBezTo>
                <a:cubicBezTo>
                  <a:pt x="70" y="14"/>
                  <a:pt x="67" y="15"/>
                  <a:pt x="65" y="16"/>
                </a:cubicBezTo>
                <a:cubicBezTo>
                  <a:pt x="63" y="17"/>
                  <a:pt x="60" y="18"/>
                  <a:pt x="57" y="19"/>
                </a:cubicBezTo>
                <a:cubicBezTo>
                  <a:pt x="48" y="22"/>
                  <a:pt x="42" y="26"/>
                  <a:pt x="38" y="29"/>
                </a:cubicBezTo>
                <a:cubicBezTo>
                  <a:pt x="32" y="33"/>
                  <a:pt x="27" y="39"/>
                  <a:pt x="23" y="47"/>
                </a:cubicBezTo>
                <a:cubicBezTo>
                  <a:pt x="19" y="54"/>
                  <a:pt x="16" y="61"/>
                  <a:pt x="14" y="69"/>
                </a:cubicBezTo>
                <a:cubicBezTo>
                  <a:pt x="13" y="76"/>
                  <a:pt x="12" y="84"/>
                  <a:pt x="12" y="92"/>
                </a:cubicBezTo>
                <a:cubicBezTo>
                  <a:pt x="12" y="95"/>
                  <a:pt x="12" y="99"/>
                  <a:pt x="13" y="104"/>
                </a:cubicBezTo>
                <a:cubicBezTo>
                  <a:pt x="14" y="109"/>
                  <a:pt x="14" y="113"/>
                  <a:pt x="14" y="115"/>
                </a:cubicBezTo>
                <a:cubicBezTo>
                  <a:pt x="14" y="117"/>
                  <a:pt x="14" y="119"/>
                  <a:pt x="13" y="121"/>
                </a:cubicBezTo>
                <a:cubicBezTo>
                  <a:pt x="13" y="124"/>
                  <a:pt x="12" y="126"/>
                  <a:pt x="12" y="128"/>
                </a:cubicBezTo>
                <a:cubicBezTo>
                  <a:pt x="12" y="129"/>
                  <a:pt x="13" y="130"/>
                  <a:pt x="13" y="131"/>
                </a:cubicBezTo>
                <a:cubicBezTo>
                  <a:pt x="14" y="132"/>
                  <a:pt x="15" y="133"/>
                  <a:pt x="17" y="133"/>
                </a:cubicBezTo>
                <a:cubicBezTo>
                  <a:pt x="18" y="133"/>
                  <a:pt x="20" y="132"/>
                  <a:pt x="23" y="131"/>
                </a:cubicBezTo>
                <a:cubicBezTo>
                  <a:pt x="26" y="131"/>
                  <a:pt x="29" y="130"/>
                  <a:pt x="30" y="130"/>
                </a:cubicBezTo>
                <a:cubicBezTo>
                  <a:pt x="34" y="130"/>
                  <a:pt x="39" y="131"/>
                  <a:pt x="46" y="132"/>
                </a:cubicBezTo>
                <a:cubicBezTo>
                  <a:pt x="53" y="133"/>
                  <a:pt x="59" y="133"/>
                  <a:pt x="62" y="133"/>
                </a:cubicBezTo>
                <a:cubicBezTo>
                  <a:pt x="74" y="133"/>
                  <a:pt x="83" y="132"/>
                  <a:pt x="89" y="130"/>
                </a:cubicBezTo>
                <a:cubicBezTo>
                  <a:pt x="97" y="127"/>
                  <a:pt x="105" y="122"/>
                  <a:pt x="112" y="116"/>
                </a:cubicBezTo>
                <a:cubicBezTo>
                  <a:pt x="118" y="109"/>
                  <a:pt x="123" y="101"/>
                  <a:pt x="127" y="92"/>
                </a:cubicBezTo>
                <a:cubicBezTo>
                  <a:pt x="131" y="84"/>
                  <a:pt x="133" y="75"/>
                  <a:pt x="133" y="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91" name="Freeform 145">
            <a:extLst>
              <a:ext uri="{FF2B5EF4-FFF2-40B4-BE49-F238E27FC236}">
                <a16:creationId xmlns:a16="http://schemas.microsoft.com/office/drawing/2014/main" id="{2977C0D6-5491-4CF5-BF83-A89DA599C533}"/>
              </a:ext>
            </a:extLst>
          </p:cNvPr>
          <p:cNvSpPr/>
          <p:nvPr/>
        </p:nvSpPr>
        <p:spPr bwMode="auto">
          <a:xfrm>
            <a:off x="5386860" y="2781425"/>
            <a:ext cx="318198" cy="321811"/>
          </a:xfrm>
          <a:custGeom>
            <a:avLst/>
            <a:gdLst>
              <a:gd name="T0" fmla="*/ 133 w 133"/>
              <a:gd name="T1" fmla="*/ 105 h 133"/>
              <a:gd name="T2" fmla="*/ 132 w 133"/>
              <a:gd name="T3" fmla="*/ 112 h 133"/>
              <a:gd name="T4" fmla="*/ 130 w 133"/>
              <a:gd name="T5" fmla="*/ 119 h 133"/>
              <a:gd name="T6" fmla="*/ 118 w 133"/>
              <a:gd name="T7" fmla="*/ 129 h 133"/>
              <a:gd name="T8" fmla="*/ 101 w 133"/>
              <a:gd name="T9" fmla="*/ 133 h 133"/>
              <a:gd name="T10" fmla="*/ 96 w 133"/>
              <a:gd name="T11" fmla="*/ 133 h 133"/>
              <a:gd name="T12" fmla="*/ 90 w 133"/>
              <a:gd name="T13" fmla="*/ 132 h 133"/>
              <a:gd name="T14" fmla="*/ 86 w 133"/>
              <a:gd name="T15" fmla="*/ 131 h 133"/>
              <a:gd name="T16" fmla="*/ 80 w 133"/>
              <a:gd name="T17" fmla="*/ 129 h 133"/>
              <a:gd name="T18" fmla="*/ 76 w 133"/>
              <a:gd name="T19" fmla="*/ 127 h 133"/>
              <a:gd name="T20" fmla="*/ 59 w 133"/>
              <a:gd name="T21" fmla="*/ 119 h 133"/>
              <a:gd name="T22" fmla="*/ 34 w 133"/>
              <a:gd name="T23" fmla="*/ 99 h 133"/>
              <a:gd name="T24" fmla="*/ 14 w 133"/>
              <a:gd name="T25" fmla="*/ 74 h 133"/>
              <a:gd name="T26" fmla="*/ 6 w 133"/>
              <a:gd name="T27" fmla="*/ 57 h 133"/>
              <a:gd name="T28" fmla="*/ 4 w 133"/>
              <a:gd name="T29" fmla="*/ 53 h 133"/>
              <a:gd name="T30" fmla="*/ 2 w 133"/>
              <a:gd name="T31" fmla="*/ 47 h 133"/>
              <a:gd name="T32" fmla="*/ 1 w 133"/>
              <a:gd name="T33" fmla="*/ 43 h 133"/>
              <a:gd name="T34" fmla="*/ 0 w 133"/>
              <a:gd name="T35" fmla="*/ 37 h 133"/>
              <a:gd name="T36" fmla="*/ 0 w 133"/>
              <a:gd name="T37" fmla="*/ 32 h 133"/>
              <a:gd name="T38" fmla="*/ 4 w 133"/>
              <a:gd name="T39" fmla="*/ 15 h 133"/>
              <a:gd name="T40" fmla="*/ 14 w 133"/>
              <a:gd name="T41" fmla="*/ 3 h 133"/>
              <a:gd name="T42" fmla="*/ 21 w 133"/>
              <a:gd name="T43" fmla="*/ 1 h 133"/>
              <a:gd name="T44" fmla="*/ 28 w 133"/>
              <a:gd name="T45" fmla="*/ 0 h 133"/>
              <a:gd name="T46" fmla="*/ 30 w 133"/>
              <a:gd name="T47" fmla="*/ 1 h 133"/>
              <a:gd name="T48" fmla="*/ 35 w 133"/>
              <a:gd name="T49" fmla="*/ 8 h 133"/>
              <a:gd name="T50" fmla="*/ 37 w 133"/>
              <a:gd name="T51" fmla="*/ 13 h 133"/>
              <a:gd name="T52" fmla="*/ 41 w 133"/>
              <a:gd name="T53" fmla="*/ 19 h 133"/>
              <a:gd name="T54" fmla="*/ 44 w 133"/>
              <a:gd name="T55" fmla="*/ 24 h 133"/>
              <a:gd name="T56" fmla="*/ 45 w 133"/>
              <a:gd name="T57" fmla="*/ 26 h 133"/>
              <a:gd name="T58" fmla="*/ 47 w 133"/>
              <a:gd name="T59" fmla="*/ 30 h 133"/>
              <a:gd name="T60" fmla="*/ 48 w 133"/>
              <a:gd name="T61" fmla="*/ 32 h 133"/>
              <a:gd name="T62" fmla="*/ 45 w 133"/>
              <a:gd name="T63" fmla="*/ 37 h 133"/>
              <a:gd name="T64" fmla="*/ 39 w 133"/>
              <a:gd name="T65" fmla="*/ 42 h 133"/>
              <a:gd name="T66" fmla="*/ 34 w 133"/>
              <a:gd name="T67" fmla="*/ 47 h 133"/>
              <a:gd name="T68" fmla="*/ 31 w 133"/>
              <a:gd name="T69" fmla="*/ 52 h 133"/>
              <a:gd name="T70" fmla="*/ 31 w 133"/>
              <a:gd name="T71" fmla="*/ 54 h 133"/>
              <a:gd name="T72" fmla="*/ 32 w 133"/>
              <a:gd name="T73" fmla="*/ 56 h 133"/>
              <a:gd name="T74" fmla="*/ 33 w 133"/>
              <a:gd name="T75" fmla="*/ 58 h 133"/>
              <a:gd name="T76" fmla="*/ 35 w 133"/>
              <a:gd name="T77" fmla="*/ 60 h 133"/>
              <a:gd name="T78" fmla="*/ 51 w 133"/>
              <a:gd name="T79" fmla="*/ 82 h 133"/>
              <a:gd name="T80" fmla="*/ 73 w 133"/>
              <a:gd name="T81" fmla="*/ 98 h 133"/>
              <a:gd name="T82" fmla="*/ 75 w 133"/>
              <a:gd name="T83" fmla="*/ 100 h 133"/>
              <a:gd name="T84" fmla="*/ 77 w 133"/>
              <a:gd name="T85" fmla="*/ 101 h 133"/>
              <a:gd name="T86" fmla="*/ 79 w 133"/>
              <a:gd name="T87" fmla="*/ 102 h 133"/>
              <a:gd name="T88" fmla="*/ 81 w 133"/>
              <a:gd name="T89" fmla="*/ 102 h 133"/>
              <a:gd name="T90" fmla="*/ 86 w 133"/>
              <a:gd name="T91" fmla="*/ 99 h 133"/>
              <a:gd name="T92" fmla="*/ 91 w 133"/>
              <a:gd name="T93" fmla="*/ 94 h 133"/>
              <a:gd name="T94" fmla="*/ 96 w 133"/>
              <a:gd name="T95" fmla="*/ 88 h 133"/>
              <a:gd name="T96" fmla="*/ 101 w 133"/>
              <a:gd name="T97" fmla="*/ 85 h 133"/>
              <a:gd name="T98" fmla="*/ 103 w 133"/>
              <a:gd name="T99" fmla="*/ 86 h 133"/>
              <a:gd name="T100" fmla="*/ 107 w 133"/>
              <a:gd name="T101" fmla="*/ 88 h 133"/>
              <a:gd name="T102" fmla="*/ 109 w 133"/>
              <a:gd name="T103" fmla="*/ 89 h 133"/>
              <a:gd name="T104" fmla="*/ 114 w 133"/>
              <a:gd name="T105" fmla="*/ 92 h 133"/>
              <a:gd name="T106" fmla="*/ 120 w 133"/>
              <a:gd name="T107" fmla="*/ 96 h 133"/>
              <a:gd name="T108" fmla="*/ 125 w 133"/>
              <a:gd name="T109" fmla="*/ 98 h 133"/>
              <a:gd name="T110" fmla="*/ 132 w 133"/>
              <a:gd name="T111" fmla="*/ 103 h 133"/>
              <a:gd name="T112" fmla="*/ 133 w 133"/>
              <a:gd name="T113" fmla="*/ 10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3" h="133">
                <a:moveTo>
                  <a:pt x="133" y="105"/>
                </a:moveTo>
                <a:cubicBezTo>
                  <a:pt x="133" y="107"/>
                  <a:pt x="132" y="109"/>
                  <a:pt x="132" y="112"/>
                </a:cubicBezTo>
                <a:cubicBezTo>
                  <a:pt x="131" y="115"/>
                  <a:pt x="130" y="117"/>
                  <a:pt x="130" y="119"/>
                </a:cubicBezTo>
                <a:cubicBezTo>
                  <a:pt x="128" y="122"/>
                  <a:pt x="125" y="125"/>
                  <a:pt x="118" y="129"/>
                </a:cubicBezTo>
                <a:cubicBezTo>
                  <a:pt x="112" y="132"/>
                  <a:pt x="106" y="133"/>
                  <a:pt x="101" y="133"/>
                </a:cubicBezTo>
                <a:cubicBezTo>
                  <a:pt x="99" y="133"/>
                  <a:pt x="97" y="133"/>
                  <a:pt x="96" y="133"/>
                </a:cubicBezTo>
                <a:cubicBezTo>
                  <a:pt x="94" y="133"/>
                  <a:pt x="92" y="133"/>
                  <a:pt x="90" y="132"/>
                </a:cubicBezTo>
                <a:cubicBezTo>
                  <a:pt x="88" y="131"/>
                  <a:pt x="87" y="131"/>
                  <a:pt x="86" y="131"/>
                </a:cubicBezTo>
                <a:cubicBezTo>
                  <a:pt x="85" y="130"/>
                  <a:pt x="83" y="130"/>
                  <a:pt x="80" y="129"/>
                </a:cubicBezTo>
                <a:cubicBezTo>
                  <a:pt x="78" y="128"/>
                  <a:pt x="76" y="127"/>
                  <a:pt x="76" y="127"/>
                </a:cubicBezTo>
                <a:cubicBezTo>
                  <a:pt x="70" y="125"/>
                  <a:pt x="64" y="122"/>
                  <a:pt x="59" y="119"/>
                </a:cubicBezTo>
                <a:cubicBezTo>
                  <a:pt x="51" y="114"/>
                  <a:pt x="43" y="107"/>
                  <a:pt x="34" y="99"/>
                </a:cubicBezTo>
                <a:cubicBezTo>
                  <a:pt x="26" y="90"/>
                  <a:pt x="19" y="82"/>
                  <a:pt x="14" y="74"/>
                </a:cubicBezTo>
                <a:cubicBezTo>
                  <a:pt x="11" y="69"/>
                  <a:pt x="8" y="63"/>
                  <a:pt x="6" y="57"/>
                </a:cubicBezTo>
                <a:cubicBezTo>
                  <a:pt x="6" y="57"/>
                  <a:pt x="5" y="55"/>
                  <a:pt x="4" y="53"/>
                </a:cubicBezTo>
                <a:cubicBezTo>
                  <a:pt x="3" y="50"/>
                  <a:pt x="3" y="48"/>
                  <a:pt x="2" y="47"/>
                </a:cubicBezTo>
                <a:cubicBezTo>
                  <a:pt x="2" y="46"/>
                  <a:pt x="2" y="45"/>
                  <a:pt x="1" y="43"/>
                </a:cubicBezTo>
                <a:cubicBezTo>
                  <a:pt x="1" y="41"/>
                  <a:pt x="0" y="39"/>
                  <a:pt x="0" y="37"/>
                </a:cubicBezTo>
                <a:cubicBezTo>
                  <a:pt x="0" y="36"/>
                  <a:pt x="0" y="34"/>
                  <a:pt x="0" y="32"/>
                </a:cubicBezTo>
                <a:cubicBezTo>
                  <a:pt x="0" y="27"/>
                  <a:pt x="1" y="21"/>
                  <a:pt x="4" y="15"/>
                </a:cubicBezTo>
                <a:cubicBezTo>
                  <a:pt x="8" y="8"/>
                  <a:pt x="11" y="5"/>
                  <a:pt x="14" y="3"/>
                </a:cubicBezTo>
                <a:cubicBezTo>
                  <a:pt x="16" y="3"/>
                  <a:pt x="18" y="2"/>
                  <a:pt x="21" y="1"/>
                </a:cubicBezTo>
                <a:cubicBezTo>
                  <a:pt x="24" y="1"/>
                  <a:pt x="26" y="0"/>
                  <a:pt x="28" y="0"/>
                </a:cubicBezTo>
                <a:cubicBezTo>
                  <a:pt x="28" y="0"/>
                  <a:pt x="29" y="0"/>
                  <a:pt x="30" y="1"/>
                </a:cubicBezTo>
                <a:cubicBezTo>
                  <a:pt x="31" y="1"/>
                  <a:pt x="32" y="3"/>
                  <a:pt x="35" y="8"/>
                </a:cubicBezTo>
                <a:cubicBezTo>
                  <a:pt x="35" y="9"/>
                  <a:pt x="36" y="11"/>
                  <a:pt x="37" y="13"/>
                </a:cubicBezTo>
                <a:cubicBezTo>
                  <a:pt x="39" y="15"/>
                  <a:pt x="40" y="17"/>
                  <a:pt x="41" y="19"/>
                </a:cubicBezTo>
                <a:cubicBezTo>
                  <a:pt x="42" y="21"/>
                  <a:pt x="43" y="22"/>
                  <a:pt x="44" y="24"/>
                </a:cubicBezTo>
                <a:cubicBezTo>
                  <a:pt x="44" y="24"/>
                  <a:pt x="44" y="25"/>
                  <a:pt x="45" y="26"/>
                </a:cubicBezTo>
                <a:cubicBezTo>
                  <a:pt x="46" y="28"/>
                  <a:pt x="47" y="29"/>
                  <a:pt x="47" y="30"/>
                </a:cubicBezTo>
                <a:cubicBezTo>
                  <a:pt x="48" y="31"/>
                  <a:pt x="48" y="32"/>
                  <a:pt x="48" y="32"/>
                </a:cubicBezTo>
                <a:cubicBezTo>
                  <a:pt x="48" y="34"/>
                  <a:pt x="47" y="35"/>
                  <a:pt x="45" y="37"/>
                </a:cubicBezTo>
                <a:cubicBezTo>
                  <a:pt x="43" y="39"/>
                  <a:pt x="42" y="41"/>
                  <a:pt x="39" y="42"/>
                </a:cubicBezTo>
                <a:cubicBezTo>
                  <a:pt x="37" y="44"/>
                  <a:pt x="35" y="46"/>
                  <a:pt x="34" y="47"/>
                </a:cubicBezTo>
                <a:cubicBezTo>
                  <a:pt x="32" y="49"/>
                  <a:pt x="31" y="51"/>
                  <a:pt x="31" y="52"/>
                </a:cubicBezTo>
                <a:cubicBezTo>
                  <a:pt x="31" y="52"/>
                  <a:pt x="31" y="53"/>
                  <a:pt x="31" y="54"/>
                </a:cubicBezTo>
                <a:cubicBezTo>
                  <a:pt x="32" y="55"/>
                  <a:pt x="32" y="55"/>
                  <a:pt x="32" y="56"/>
                </a:cubicBezTo>
                <a:cubicBezTo>
                  <a:pt x="32" y="56"/>
                  <a:pt x="33" y="57"/>
                  <a:pt x="33" y="58"/>
                </a:cubicBezTo>
                <a:cubicBezTo>
                  <a:pt x="34" y="59"/>
                  <a:pt x="34" y="60"/>
                  <a:pt x="35" y="60"/>
                </a:cubicBezTo>
                <a:cubicBezTo>
                  <a:pt x="39" y="68"/>
                  <a:pt x="45" y="76"/>
                  <a:pt x="51" y="82"/>
                </a:cubicBezTo>
                <a:cubicBezTo>
                  <a:pt x="57" y="88"/>
                  <a:pt x="65" y="94"/>
                  <a:pt x="73" y="98"/>
                </a:cubicBezTo>
                <a:cubicBezTo>
                  <a:pt x="73" y="99"/>
                  <a:pt x="74" y="99"/>
                  <a:pt x="75" y="100"/>
                </a:cubicBezTo>
                <a:cubicBezTo>
                  <a:pt x="76" y="100"/>
                  <a:pt x="77" y="101"/>
                  <a:pt x="77" y="101"/>
                </a:cubicBezTo>
                <a:cubicBezTo>
                  <a:pt x="78" y="101"/>
                  <a:pt x="78" y="101"/>
                  <a:pt x="79" y="102"/>
                </a:cubicBezTo>
                <a:cubicBezTo>
                  <a:pt x="80" y="102"/>
                  <a:pt x="81" y="102"/>
                  <a:pt x="81" y="102"/>
                </a:cubicBezTo>
                <a:cubicBezTo>
                  <a:pt x="82" y="102"/>
                  <a:pt x="84" y="101"/>
                  <a:pt x="86" y="99"/>
                </a:cubicBezTo>
                <a:cubicBezTo>
                  <a:pt x="87" y="98"/>
                  <a:pt x="89" y="96"/>
                  <a:pt x="91" y="94"/>
                </a:cubicBezTo>
                <a:cubicBezTo>
                  <a:pt x="92" y="91"/>
                  <a:pt x="94" y="90"/>
                  <a:pt x="96" y="88"/>
                </a:cubicBezTo>
                <a:cubicBezTo>
                  <a:pt x="98" y="86"/>
                  <a:pt x="99" y="85"/>
                  <a:pt x="101" y="85"/>
                </a:cubicBezTo>
                <a:cubicBezTo>
                  <a:pt x="102" y="85"/>
                  <a:pt x="102" y="85"/>
                  <a:pt x="103" y="86"/>
                </a:cubicBezTo>
                <a:cubicBezTo>
                  <a:pt x="104" y="86"/>
                  <a:pt x="105" y="87"/>
                  <a:pt x="107" y="88"/>
                </a:cubicBezTo>
                <a:cubicBezTo>
                  <a:pt x="108" y="89"/>
                  <a:pt x="109" y="89"/>
                  <a:pt x="109" y="89"/>
                </a:cubicBezTo>
                <a:cubicBezTo>
                  <a:pt x="111" y="90"/>
                  <a:pt x="112" y="91"/>
                  <a:pt x="114" y="92"/>
                </a:cubicBezTo>
                <a:cubicBezTo>
                  <a:pt x="116" y="93"/>
                  <a:pt x="118" y="94"/>
                  <a:pt x="120" y="96"/>
                </a:cubicBezTo>
                <a:cubicBezTo>
                  <a:pt x="122" y="97"/>
                  <a:pt x="124" y="98"/>
                  <a:pt x="125" y="98"/>
                </a:cubicBezTo>
                <a:cubicBezTo>
                  <a:pt x="130" y="101"/>
                  <a:pt x="132" y="102"/>
                  <a:pt x="132" y="103"/>
                </a:cubicBezTo>
                <a:cubicBezTo>
                  <a:pt x="133" y="104"/>
                  <a:pt x="133" y="105"/>
                  <a:pt x="133" y="10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92" name="Freeform 146">
            <a:extLst>
              <a:ext uri="{FF2B5EF4-FFF2-40B4-BE49-F238E27FC236}">
                <a16:creationId xmlns:a16="http://schemas.microsoft.com/office/drawing/2014/main" id="{B68AC47F-E064-451E-B67C-FEA77D5ACF37}"/>
              </a:ext>
            </a:extLst>
          </p:cNvPr>
          <p:cNvSpPr>
            <a:spLocks noEditPoints="1"/>
          </p:cNvSpPr>
          <p:nvPr/>
        </p:nvSpPr>
        <p:spPr bwMode="auto">
          <a:xfrm>
            <a:off x="5802683" y="2781425"/>
            <a:ext cx="321811" cy="321811"/>
          </a:xfrm>
          <a:custGeom>
            <a:avLst/>
            <a:gdLst>
              <a:gd name="T0" fmla="*/ 133 w 133"/>
              <a:gd name="T1" fmla="*/ 28 h 133"/>
              <a:gd name="T2" fmla="*/ 133 w 133"/>
              <a:gd name="T3" fmla="*/ 106 h 133"/>
              <a:gd name="T4" fmla="*/ 125 w 133"/>
              <a:gd name="T5" fmla="*/ 125 h 133"/>
              <a:gd name="T6" fmla="*/ 106 w 133"/>
              <a:gd name="T7" fmla="*/ 133 h 133"/>
              <a:gd name="T8" fmla="*/ 27 w 133"/>
              <a:gd name="T9" fmla="*/ 133 h 133"/>
              <a:gd name="T10" fmla="*/ 8 w 133"/>
              <a:gd name="T11" fmla="*/ 125 h 133"/>
              <a:gd name="T12" fmla="*/ 0 w 133"/>
              <a:gd name="T13" fmla="*/ 106 h 133"/>
              <a:gd name="T14" fmla="*/ 0 w 133"/>
              <a:gd name="T15" fmla="*/ 28 h 133"/>
              <a:gd name="T16" fmla="*/ 8 w 133"/>
              <a:gd name="T17" fmla="*/ 8 h 133"/>
              <a:gd name="T18" fmla="*/ 27 w 133"/>
              <a:gd name="T19" fmla="*/ 0 h 133"/>
              <a:gd name="T20" fmla="*/ 106 w 133"/>
              <a:gd name="T21" fmla="*/ 0 h 133"/>
              <a:gd name="T22" fmla="*/ 125 w 133"/>
              <a:gd name="T23" fmla="*/ 8 h 133"/>
              <a:gd name="T24" fmla="*/ 133 w 133"/>
              <a:gd name="T25" fmla="*/ 28 h 133"/>
              <a:gd name="T26" fmla="*/ 106 w 133"/>
              <a:gd name="T27" fmla="*/ 12 h 133"/>
              <a:gd name="T28" fmla="*/ 27 w 133"/>
              <a:gd name="T29" fmla="*/ 12 h 133"/>
              <a:gd name="T30" fmla="*/ 17 w 133"/>
              <a:gd name="T31" fmla="*/ 17 h 133"/>
              <a:gd name="T32" fmla="*/ 12 w 133"/>
              <a:gd name="T33" fmla="*/ 28 h 133"/>
              <a:gd name="T34" fmla="*/ 12 w 133"/>
              <a:gd name="T35" fmla="*/ 106 h 133"/>
              <a:gd name="T36" fmla="*/ 17 w 133"/>
              <a:gd name="T37" fmla="*/ 117 h 133"/>
              <a:gd name="T38" fmla="*/ 27 w 133"/>
              <a:gd name="T39" fmla="*/ 121 h 133"/>
              <a:gd name="T40" fmla="*/ 106 w 133"/>
              <a:gd name="T41" fmla="*/ 121 h 133"/>
              <a:gd name="T42" fmla="*/ 117 w 133"/>
              <a:gd name="T43" fmla="*/ 117 h 133"/>
              <a:gd name="T44" fmla="*/ 121 w 133"/>
              <a:gd name="T45" fmla="*/ 106 h 133"/>
              <a:gd name="T46" fmla="*/ 121 w 133"/>
              <a:gd name="T47" fmla="*/ 28 h 133"/>
              <a:gd name="T48" fmla="*/ 117 w 133"/>
              <a:gd name="T49" fmla="*/ 17 h 133"/>
              <a:gd name="T50" fmla="*/ 106 w 133"/>
              <a:gd name="T51" fmla="*/ 12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3" h="133">
                <a:moveTo>
                  <a:pt x="133" y="28"/>
                </a:moveTo>
                <a:cubicBezTo>
                  <a:pt x="133" y="106"/>
                  <a:pt x="133" y="106"/>
                  <a:pt x="133" y="106"/>
                </a:cubicBezTo>
                <a:cubicBezTo>
                  <a:pt x="133" y="114"/>
                  <a:pt x="131" y="120"/>
                  <a:pt x="125" y="125"/>
                </a:cubicBezTo>
                <a:cubicBezTo>
                  <a:pt x="120" y="131"/>
                  <a:pt x="114" y="133"/>
                  <a:pt x="106" y="133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20" y="133"/>
                  <a:pt x="14" y="131"/>
                  <a:pt x="8" y="125"/>
                </a:cubicBezTo>
                <a:cubicBezTo>
                  <a:pt x="3" y="120"/>
                  <a:pt x="0" y="114"/>
                  <a:pt x="0" y="10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4" y="0"/>
                  <a:pt x="120" y="3"/>
                  <a:pt x="125" y="8"/>
                </a:cubicBezTo>
                <a:cubicBezTo>
                  <a:pt x="131" y="14"/>
                  <a:pt x="133" y="20"/>
                  <a:pt x="133" y="28"/>
                </a:cubicBezTo>
                <a:close/>
                <a:moveTo>
                  <a:pt x="106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3" y="12"/>
                  <a:pt x="20" y="14"/>
                  <a:pt x="17" y="17"/>
                </a:cubicBezTo>
                <a:cubicBezTo>
                  <a:pt x="14" y="20"/>
                  <a:pt x="12" y="23"/>
                  <a:pt x="12" y="28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110"/>
                  <a:pt x="14" y="114"/>
                  <a:pt x="17" y="117"/>
                </a:cubicBezTo>
                <a:cubicBezTo>
                  <a:pt x="20" y="120"/>
                  <a:pt x="23" y="121"/>
                  <a:pt x="27" y="121"/>
                </a:cubicBezTo>
                <a:cubicBezTo>
                  <a:pt x="106" y="121"/>
                  <a:pt x="106" y="121"/>
                  <a:pt x="106" y="121"/>
                </a:cubicBezTo>
                <a:cubicBezTo>
                  <a:pt x="110" y="121"/>
                  <a:pt x="114" y="120"/>
                  <a:pt x="117" y="117"/>
                </a:cubicBezTo>
                <a:cubicBezTo>
                  <a:pt x="120" y="114"/>
                  <a:pt x="121" y="110"/>
                  <a:pt x="121" y="106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23"/>
                  <a:pt x="120" y="20"/>
                  <a:pt x="117" y="17"/>
                </a:cubicBezTo>
                <a:cubicBezTo>
                  <a:pt x="114" y="14"/>
                  <a:pt x="110" y="12"/>
                  <a:pt x="106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93" name="Freeform 147">
            <a:extLst>
              <a:ext uri="{FF2B5EF4-FFF2-40B4-BE49-F238E27FC236}">
                <a16:creationId xmlns:a16="http://schemas.microsoft.com/office/drawing/2014/main" id="{016E1A4A-0D5D-49AA-9FE4-0A980A7DE904}"/>
              </a:ext>
            </a:extLst>
          </p:cNvPr>
          <p:cNvSpPr>
            <a:spLocks noEditPoints="1"/>
          </p:cNvSpPr>
          <p:nvPr/>
        </p:nvSpPr>
        <p:spPr bwMode="auto">
          <a:xfrm>
            <a:off x="6222126" y="2781425"/>
            <a:ext cx="292887" cy="343509"/>
          </a:xfrm>
          <a:custGeom>
            <a:avLst/>
            <a:gdLst>
              <a:gd name="T0" fmla="*/ 110 w 121"/>
              <a:gd name="T1" fmla="*/ 0 h 143"/>
              <a:gd name="T2" fmla="*/ 114 w 121"/>
              <a:gd name="T3" fmla="*/ 1 h 143"/>
              <a:gd name="T4" fmla="*/ 119 w 121"/>
              <a:gd name="T5" fmla="*/ 5 h 143"/>
              <a:gd name="T6" fmla="*/ 121 w 121"/>
              <a:gd name="T7" fmla="*/ 11 h 143"/>
              <a:gd name="T8" fmla="*/ 121 w 121"/>
              <a:gd name="T9" fmla="*/ 133 h 143"/>
              <a:gd name="T10" fmla="*/ 119 w 121"/>
              <a:gd name="T11" fmla="*/ 139 h 143"/>
              <a:gd name="T12" fmla="*/ 114 w 121"/>
              <a:gd name="T13" fmla="*/ 143 h 143"/>
              <a:gd name="T14" fmla="*/ 110 w 121"/>
              <a:gd name="T15" fmla="*/ 143 h 143"/>
              <a:gd name="T16" fmla="*/ 102 w 121"/>
              <a:gd name="T17" fmla="*/ 140 h 143"/>
              <a:gd name="T18" fmla="*/ 60 w 121"/>
              <a:gd name="T19" fmla="*/ 100 h 143"/>
              <a:gd name="T20" fmla="*/ 19 w 121"/>
              <a:gd name="T21" fmla="*/ 140 h 143"/>
              <a:gd name="T22" fmla="*/ 11 w 121"/>
              <a:gd name="T23" fmla="*/ 143 h 143"/>
              <a:gd name="T24" fmla="*/ 7 w 121"/>
              <a:gd name="T25" fmla="*/ 143 h 143"/>
              <a:gd name="T26" fmla="*/ 2 w 121"/>
              <a:gd name="T27" fmla="*/ 139 h 143"/>
              <a:gd name="T28" fmla="*/ 0 w 121"/>
              <a:gd name="T29" fmla="*/ 133 h 143"/>
              <a:gd name="T30" fmla="*/ 0 w 121"/>
              <a:gd name="T31" fmla="*/ 11 h 143"/>
              <a:gd name="T32" fmla="*/ 2 w 121"/>
              <a:gd name="T33" fmla="*/ 5 h 143"/>
              <a:gd name="T34" fmla="*/ 7 w 121"/>
              <a:gd name="T35" fmla="*/ 1 h 143"/>
              <a:gd name="T36" fmla="*/ 11 w 121"/>
              <a:gd name="T37" fmla="*/ 0 h 143"/>
              <a:gd name="T38" fmla="*/ 110 w 121"/>
              <a:gd name="T39" fmla="*/ 0 h 143"/>
              <a:gd name="T40" fmla="*/ 109 w 121"/>
              <a:gd name="T41" fmla="*/ 12 h 143"/>
              <a:gd name="T42" fmla="*/ 12 w 121"/>
              <a:gd name="T43" fmla="*/ 12 h 143"/>
              <a:gd name="T44" fmla="*/ 12 w 121"/>
              <a:gd name="T45" fmla="*/ 130 h 143"/>
              <a:gd name="T46" fmla="*/ 52 w 121"/>
              <a:gd name="T47" fmla="*/ 91 h 143"/>
              <a:gd name="T48" fmla="*/ 60 w 121"/>
              <a:gd name="T49" fmla="*/ 83 h 143"/>
              <a:gd name="T50" fmla="*/ 69 w 121"/>
              <a:gd name="T51" fmla="*/ 91 h 143"/>
              <a:gd name="T52" fmla="*/ 109 w 121"/>
              <a:gd name="T53" fmla="*/ 130 h 143"/>
              <a:gd name="T54" fmla="*/ 109 w 121"/>
              <a:gd name="T55" fmla="*/ 12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1" h="143">
                <a:moveTo>
                  <a:pt x="110" y="0"/>
                </a:moveTo>
                <a:cubicBezTo>
                  <a:pt x="111" y="0"/>
                  <a:pt x="113" y="1"/>
                  <a:pt x="114" y="1"/>
                </a:cubicBezTo>
                <a:cubicBezTo>
                  <a:pt x="116" y="2"/>
                  <a:pt x="118" y="3"/>
                  <a:pt x="119" y="5"/>
                </a:cubicBezTo>
                <a:cubicBezTo>
                  <a:pt x="120" y="7"/>
                  <a:pt x="121" y="9"/>
                  <a:pt x="121" y="11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1" y="135"/>
                  <a:pt x="120" y="137"/>
                  <a:pt x="119" y="139"/>
                </a:cubicBezTo>
                <a:cubicBezTo>
                  <a:pt x="118" y="140"/>
                  <a:pt x="116" y="142"/>
                  <a:pt x="114" y="143"/>
                </a:cubicBezTo>
                <a:cubicBezTo>
                  <a:pt x="113" y="143"/>
                  <a:pt x="112" y="143"/>
                  <a:pt x="110" y="143"/>
                </a:cubicBezTo>
                <a:cubicBezTo>
                  <a:pt x="107" y="143"/>
                  <a:pt x="104" y="142"/>
                  <a:pt x="102" y="14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6" y="142"/>
                  <a:pt x="14" y="143"/>
                  <a:pt x="11" y="143"/>
                </a:cubicBezTo>
                <a:cubicBezTo>
                  <a:pt x="9" y="143"/>
                  <a:pt x="8" y="143"/>
                  <a:pt x="7" y="143"/>
                </a:cubicBezTo>
                <a:cubicBezTo>
                  <a:pt x="5" y="142"/>
                  <a:pt x="3" y="140"/>
                  <a:pt x="2" y="139"/>
                </a:cubicBezTo>
                <a:cubicBezTo>
                  <a:pt x="1" y="137"/>
                  <a:pt x="0" y="135"/>
                  <a:pt x="0" y="13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9"/>
                  <a:pt x="1" y="7"/>
                  <a:pt x="2" y="5"/>
                </a:cubicBezTo>
                <a:cubicBezTo>
                  <a:pt x="3" y="3"/>
                  <a:pt x="5" y="2"/>
                  <a:pt x="7" y="1"/>
                </a:cubicBezTo>
                <a:cubicBezTo>
                  <a:pt x="8" y="1"/>
                  <a:pt x="9" y="0"/>
                  <a:pt x="11" y="0"/>
                </a:cubicBezTo>
                <a:lnTo>
                  <a:pt x="110" y="0"/>
                </a:lnTo>
                <a:close/>
                <a:moveTo>
                  <a:pt x="109" y="12"/>
                </a:moveTo>
                <a:cubicBezTo>
                  <a:pt x="12" y="12"/>
                  <a:pt x="12" y="12"/>
                  <a:pt x="12" y="12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52" y="91"/>
                  <a:pt x="52" y="91"/>
                  <a:pt x="52" y="91"/>
                </a:cubicBezTo>
                <a:cubicBezTo>
                  <a:pt x="60" y="83"/>
                  <a:pt x="60" y="83"/>
                  <a:pt x="60" y="83"/>
                </a:cubicBezTo>
                <a:cubicBezTo>
                  <a:pt x="69" y="91"/>
                  <a:pt x="69" y="91"/>
                  <a:pt x="69" y="91"/>
                </a:cubicBezTo>
                <a:cubicBezTo>
                  <a:pt x="109" y="130"/>
                  <a:pt x="109" y="130"/>
                  <a:pt x="109" y="130"/>
                </a:cubicBezTo>
                <a:lnTo>
                  <a:pt x="109" y="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94" name="Freeform 148">
            <a:extLst>
              <a:ext uri="{FF2B5EF4-FFF2-40B4-BE49-F238E27FC236}">
                <a16:creationId xmlns:a16="http://schemas.microsoft.com/office/drawing/2014/main" id="{AEDA5C4A-200E-4EF3-9CD1-C5A63F34B4C7}"/>
              </a:ext>
            </a:extLst>
          </p:cNvPr>
          <p:cNvSpPr>
            <a:spLocks noEditPoints="1"/>
          </p:cNvSpPr>
          <p:nvPr/>
        </p:nvSpPr>
        <p:spPr bwMode="auto">
          <a:xfrm>
            <a:off x="6612639" y="2781425"/>
            <a:ext cx="350740" cy="350740"/>
          </a:xfrm>
          <a:custGeom>
            <a:avLst/>
            <a:gdLst>
              <a:gd name="T0" fmla="*/ 146 w 146"/>
              <a:gd name="T1" fmla="*/ 118 h 146"/>
              <a:gd name="T2" fmla="*/ 118 w 146"/>
              <a:gd name="T3" fmla="*/ 146 h 146"/>
              <a:gd name="T4" fmla="*/ 8 w 146"/>
              <a:gd name="T5" fmla="*/ 138 h 146"/>
              <a:gd name="T6" fmla="*/ 0 w 146"/>
              <a:gd name="T7" fmla="*/ 28 h 146"/>
              <a:gd name="T8" fmla="*/ 28 w 146"/>
              <a:gd name="T9" fmla="*/ 0 h 146"/>
              <a:gd name="T10" fmla="*/ 138 w 146"/>
              <a:gd name="T11" fmla="*/ 8 h 146"/>
              <a:gd name="T12" fmla="*/ 121 w 146"/>
              <a:gd name="T13" fmla="*/ 101 h 146"/>
              <a:gd name="T14" fmla="*/ 118 w 146"/>
              <a:gd name="T15" fmla="*/ 97 h 146"/>
              <a:gd name="T16" fmla="*/ 104 w 146"/>
              <a:gd name="T17" fmla="*/ 89 h 146"/>
              <a:gd name="T18" fmla="*/ 100 w 146"/>
              <a:gd name="T19" fmla="*/ 87 h 146"/>
              <a:gd name="T20" fmla="*/ 94 w 146"/>
              <a:gd name="T21" fmla="*/ 89 h 146"/>
              <a:gd name="T22" fmla="*/ 84 w 146"/>
              <a:gd name="T23" fmla="*/ 99 h 146"/>
              <a:gd name="T24" fmla="*/ 81 w 146"/>
              <a:gd name="T25" fmla="*/ 98 h 146"/>
              <a:gd name="T26" fmla="*/ 78 w 146"/>
              <a:gd name="T27" fmla="*/ 96 h 146"/>
              <a:gd name="T28" fmla="*/ 50 w 146"/>
              <a:gd name="T29" fmla="*/ 68 h 146"/>
              <a:gd name="T30" fmla="*/ 48 w 146"/>
              <a:gd name="T31" fmla="*/ 65 h 146"/>
              <a:gd name="T32" fmla="*/ 47 w 146"/>
              <a:gd name="T33" fmla="*/ 62 h 146"/>
              <a:gd name="T34" fmla="*/ 54 w 146"/>
              <a:gd name="T35" fmla="*/ 55 h 146"/>
              <a:gd name="T36" fmla="*/ 60 w 146"/>
              <a:gd name="T37" fmla="*/ 48 h 146"/>
              <a:gd name="T38" fmla="*/ 58 w 146"/>
              <a:gd name="T39" fmla="*/ 44 h 146"/>
              <a:gd name="T40" fmla="*/ 55 w 146"/>
              <a:gd name="T41" fmla="*/ 39 h 146"/>
              <a:gd name="T42" fmla="*/ 50 w 146"/>
              <a:gd name="T43" fmla="*/ 30 h 146"/>
              <a:gd name="T44" fmla="*/ 47 w 146"/>
              <a:gd name="T45" fmla="*/ 25 h 146"/>
              <a:gd name="T46" fmla="*/ 35 w 146"/>
              <a:gd name="T47" fmla="*/ 27 h 146"/>
              <a:gd name="T48" fmla="*/ 25 w 146"/>
              <a:gd name="T49" fmla="*/ 48 h 146"/>
              <a:gd name="T50" fmla="*/ 25 w 146"/>
              <a:gd name="T51" fmla="*/ 54 h 146"/>
              <a:gd name="T52" fmla="*/ 27 w 146"/>
              <a:gd name="T53" fmla="*/ 60 h 146"/>
              <a:gd name="T54" fmla="*/ 29 w 146"/>
              <a:gd name="T55" fmla="*/ 66 h 146"/>
              <a:gd name="T56" fmla="*/ 80 w 146"/>
              <a:gd name="T57" fmla="*/ 117 h 146"/>
              <a:gd name="T58" fmla="*/ 86 w 146"/>
              <a:gd name="T59" fmla="*/ 119 h 146"/>
              <a:gd name="T60" fmla="*/ 92 w 146"/>
              <a:gd name="T61" fmla="*/ 121 h 146"/>
              <a:gd name="T62" fmla="*/ 98 w 146"/>
              <a:gd name="T63" fmla="*/ 121 h 146"/>
              <a:gd name="T64" fmla="*/ 119 w 146"/>
              <a:gd name="T65" fmla="*/ 11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6" h="146">
                <a:moveTo>
                  <a:pt x="146" y="28"/>
                </a:moveTo>
                <a:cubicBezTo>
                  <a:pt x="146" y="118"/>
                  <a:pt x="146" y="118"/>
                  <a:pt x="146" y="118"/>
                </a:cubicBezTo>
                <a:cubicBezTo>
                  <a:pt x="146" y="126"/>
                  <a:pt x="143" y="132"/>
                  <a:pt x="138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20" y="146"/>
                  <a:pt x="14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8" y="8"/>
                </a:cubicBezTo>
                <a:cubicBezTo>
                  <a:pt x="143" y="14"/>
                  <a:pt x="146" y="20"/>
                  <a:pt x="146" y="28"/>
                </a:cubicBezTo>
                <a:close/>
                <a:moveTo>
                  <a:pt x="121" y="101"/>
                </a:moveTo>
                <a:cubicBezTo>
                  <a:pt x="121" y="100"/>
                  <a:pt x="121" y="100"/>
                  <a:pt x="121" y="100"/>
                </a:cubicBezTo>
                <a:cubicBezTo>
                  <a:pt x="121" y="99"/>
                  <a:pt x="120" y="98"/>
                  <a:pt x="118" y="97"/>
                </a:cubicBezTo>
                <a:cubicBezTo>
                  <a:pt x="115" y="95"/>
                  <a:pt x="113" y="94"/>
                  <a:pt x="109" y="92"/>
                </a:cubicBezTo>
                <a:cubicBezTo>
                  <a:pt x="104" y="89"/>
                  <a:pt x="104" y="89"/>
                  <a:pt x="104" y="89"/>
                </a:cubicBezTo>
                <a:cubicBezTo>
                  <a:pt x="104" y="89"/>
                  <a:pt x="103" y="89"/>
                  <a:pt x="102" y="88"/>
                </a:cubicBezTo>
                <a:cubicBezTo>
                  <a:pt x="102" y="87"/>
                  <a:pt x="101" y="87"/>
                  <a:pt x="100" y="87"/>
                </a:cubicBezTo>
                <a:cubicBezTo>
                  <a:pt x="99" y="86"/>
                  <a:pt x="99" y="86"/>
                  <a:pt x="98" y="86"/>
                </a:cubicBezTo>
                <a:cubicBezTo>
                  <a:pt x="97" y="86"/>
                  <a:pt x="96" y="87"/>
                  <a:pt x="94" y="89"/>
                </a:cubicBezTo>
                <a:cubicBezTo>
                  <a:pt x="92" y="91"/>
                  <a:pt x="90" y="93"/>
                  <a:pt x="88" y="95"/>
                </a:cubicBezTo>
                <a:cubicBezTo>
                  <a:pt x="87" y="98"/>
                  <a:pt x="85" y="99"/>
                  <a:pt x="84" y="99"/>
                </a:cubicBezTo>
                <a:cubicBezTo>
                  <a:pt x="84" y="99"/>
                  <a:pt x="83" y="98"/>
                  <a:pt x="83" y="98"/>
                </a:cubicBezTo>
                <a:cubicBezTo>
                  <a:pt x="82" y="98"/>
                  <a:pt x="82" y="98"/>
                  <a:pt x="81" y="98"/>
                </a:cubicBezTo>
                <a:cubicBezTo>
                  <a:pt x="81" y="97"/>
                  <a:pt x="80" y="97"/>
                  <a:pt x="80" y="97"/>
                </a:cubicBezTo>
                <a:cubicBezTo>
                  <a:pt x="79" y="96"/>
                  <a:pt x="78" y="96"/>
                  <a:pt x="78" y="96"/>
                </a:cubicBezTo>
                <a:cubicBezTo>
                  <a:pt x="72" y="92"/>
                  <a:pt x="67" y="88"/>
                  <a:pt x="62" y="84"/>
                </a:cubicBezTo>
                <a:cubicBezTo>
                  <a:pt x="58" y="79"/>
                  <a:pt x="54" y="74"/>
                  <a:pt x="50" y="68"/>
                </a:cubicBezTo>
                <a:cubicBezTo>
                  <a:pt x="50" y="68"/>
                  <a:pt x="50" y="67"/>
                  <a:pt x="49" y="67"/>
                </a:cubicBezTo>
                <a:cubicBezTo>
                  <a:pt x="49" y="66"/>
                  <a:pt x="49" y="65"/>
                  <a:pt x="48" y="65"/>
                </a:cubicBezTo>
                <a:cubicBezTo>
                  <a:pt x="48" y="65"/>
                  <a:pt x="48" y="64"/>
                  <a:pt x="48" y="63"/>
                </a:cubicBezTo>
                <a:cubicBezTo>
                  <a:pt x="48" y="63"/>
                  <a:pt x="47" y="62"/>
                  <a:pt x="47" y="62"/>
                </a:cubicBezTo>
                <a:cubicBezTo>
                  <a:pt x="47" y="61"/>
                  <a:pt x="48" y="60"/>
                  <a:pt x="49" y="59"/>
                </a:cubicBezTo>
                <a:cubicBezTo>
                  <a:pt x="51" y="57"/>
                  <a:pt x="52" y="56"/>
                  <a:pt x="54" y="55"/>
                </a:cubicBezTo>
                <a:cubicBezTo>
                  <a:pt x="55" y="54"/>
                  <a:pt x="57" y="53"/>
                  <a:pt x="58" y="51"/>
                </a:cubicBezTo>
                <a:cubicBezTo>
                  <a:pt x="59" y="50"/>
                  <a:pt x="60" y="49"/>
                  <a:pt x="60" y="48"/>
                </a:cubicBezTo>
                <a:cubicBezTo>
                  <a:pt x="60" y="47"/>
                  <a:pt x="60" y="47"/>
                  <a:pt x="59" y="46"/>
                </a:cubicBezTo>
                <a:cubicBezTo>
                  <a:pt x="59" y="45"/>
                  <a:pt x="59" y="44"/>
                  <a:pt x="58" y="44"/>
                </a:cubicBezTo>
                <a:cubicBezTo>
                  <a:pt x="57" y="43"/>
                  <a:pt x="57" y="42"/>
                  <a:pt x="57" y="42"/>
                </a:cubicBezTo>
                <a:cubicBezTo>
                  <a:pt x="57" y="41"/>
                  <a:pt x="56" y="40"/>
                  <a:pt x="55" y="39"/>
                </a:cubicBezTo>
                <a:cubicBezTo>
                  <a:pt x="55" y="38"/>
                  <a:pt x="54" y="36"/>
                  <a:pt x="53" y="35"/>
                </a:cubicBezTo>
                <a:cubicBezTo>
                  <a:pt x="52" y="33"/>
                  <a:pt x="51" y="32"/>
                  <a:pt x="50" y="30"/>
                </a:cubicBezTo>
                <a:cubicBezTo>
                  <a:pt x="50" y="29"/>
                  <a:pt x="49" y="27"/>
                  <a:pt x="48" y="26"/>
                </a:cubicBezTo>
                <a:cubicBezTo>
                  <a:pt x="47" y="25"/>
                  <a:pt x="47" y="25"/>
                  <a:pt x="47" y="25"/>
                </a:cubicBezTo>
                <a:cubicBezTo>
                  <a:pt x="46" y="25"/>
                  <a:pt x="46" y="25"/>
                  <a:pt x="45" y="25"/>
                </a:cubicBezTo>
                <a:cubicBezTo>
                  <a:pt x="42" y="25"/>
                  <a:pt x="39" y="25"/>
                  <a:pt x="35" y="27"/>
                </a:cubicBezTo>
                <a:cubicBezTo>
                  <a:pt x="33" y="28"/>
                  <a:pt x="30" y="31"/>
                  <a:pt x="28" y="36"/>
                </a:cubicBezTo>
                <a:cubicBezTo>
                  <a:pt x="26" y="40"/>
                  <a:pt x="25" y="44"/>
                  <a:pt x="25" y="48"/>
                </a:cubicBezTo>
                <a:cubicBezTo>
                  <a:pt x="25" y="49"/>
                  <a:pt x="25" y="50"/>
                  <a:pt x="25" y="51"/>
                </a:cubicBezTo>
                <a:cubicBezTo>
                  <a:pt x="25" y="52"/>
                  <a:pt x="25" y="53"/>
                  <a:pt x="25" y="54"/>
                </a:cubicBezTo>
                <a:cubicBezTo>
                  <a:pt x="26" y="55"/>
                  <a:pt x="26" y="56"/>
                  <a:pt x="26" y="57"/>
                </a:cubicBezTo>
                <a:cubicBezTo>
                  <a:pt x="27" y="58"/>
                  <a:pt x="27" y="59"/>
                  <a:pt x="27" y="60"/>
                </a:cubicBezTo>
                <a:cubicBezTo>
                  <a:pt x="27" y="60"/>
                  <a:pt x="28" y="62"/>
                  <a:pt x="28" y="63"/>
                </a:cubicBezTo>
                <a:cubicBezTo>
                  <a:pt x="29" y="65"/>
                  <a:pt x="29" y="65"/>
                  <a:pt x="29" y="66"/>
                </a:cubicBezTo>
                <a:cubicBezTo>
                  <a:pt x="33" y="76"/>
                  <a:pt x="40" y="86"/>
                  <a:pt x="50" y="96"/>
                </a:cubicBezTo>
                <a:cubicBezTo>
                  <a:pt x="60" y="106"/>
                  <a:pt x="70" y="113"/>
                  <a:pt x="80" y="117"/>
                </a:cubicBezTo>
                <a:cubicBezTo>
                  <a:pt x="81" y="117"/>
                  <a:pt x="82" y="117"/>
                  <a:pt x="83" y="118"/>
                </a:cubicBezTo>
                <a:cubicBezTo>
                  <a:pt x="85" y="118"/>
                  <a:pt x="86" y="119"/>
                  <a:pt x="86" y="119"/>
                </a:cubicBezTo>
                <a:cubicBezTo>
                  <a:pt x="87" y="119"/>
                  <a:pt x="88" y="119"/>
                  <a:pt x="89" y="120"/>
                </a:cubicBezTo>
                <a:cubicBezTo>
                  <a:pt x="90" y="120"/>
                  <a:pt x="91" y="120"/>
                  <a:pt x="92" y="121"/>
                </a:cubicBezTo>
                <a:cubicBezTo>
                  <a:pt x="93" y="121"/>
                  <a:pt x="94" y="121"/>
                  <a:pt x="95" y="121"/>
                </a:cubicBezTo>
                <a:cubicBezTo>
                  <a:pt x="96" y="121"/>
                  <a:pt x="97" y="121"/>
                  <a:pt x="98" y="121"/>
                </a:cubicBezTo>
                <a:cubicBezTo>
                  <a:pt x="102" y="121"/>
                  <a:pt x="106" y="120"/>
                  <a:pt x="110" y="118"/>
                </a:cubicBezTo>
                <a:cubicBezTo>
                  <a:pt x="115" y="116"/>
                  <a:pt x="118" y="113"/>
                  <a:pt x="119" y="111"/>
                </a:cubicBezTo>
                <a:cubicBezTo>
                  <a:pt x="121" y="107"/>
                  <a:pt x="121" y="104"/>
                  <a:pt x="121" y="10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95" name="Freeform 149">
            <a:extLst>
              <a:ext uri="{FF2B5EF4-FFF2-40B4-BE49-F238E27FC236}">
                <a16:creationId xmlns:a16="http://schemas.microsoft.com/office/drawing/2014/main" id="{0A573C69-AC79-4832-9068-C7676FDFA93A}"/>
              </a:ext>
            </a:extLst>
          </p:cNvPr>
          <p:cNvSpPr/>
          <p:nvPr/>
        </p:nvSpPr>
        <p:spPr bwMode="auto">
          <a:xfrm>
            <a:off x="7071855" y="2810352"/>
            <a:ext cx="354355" cy="292887"/>
          </a:xfrm>
          <a:custGeom>
            <a:avLst/>
            <a:gdLst>
              <a:gd name="T0" fmla="*/ 149 w 149"/>
              <a:gd name="T1" fmla="*/ 15 h 121"/>
              <a:gd name="T2" fmla="*/ 134 w 149"/>
              <a:gd name="T3" fmla="*/ 31 h 121"/>
              <a:gd name="T4" fmla="*/ 134 w 149"/>
              <a:gd name="T5" fmla="*/ 35 h 121"/>
              <a:gd name="T6" fmla="*/ 131 w 149"/>
              <a:gd name="T7" fmla="*/ 59 h 121"/>
              <a:gd name="T8" fmla="*/ 120 w 149"/>
              <a:gd name="T9" fmla="*/ 83 h 121"/>
              <a:gd name="T10" fmla="*/ 102 w 149"/>
              <a:gd name="T11" fmla="*/ 103 h 121"/>
              <a:gd name="T12" fmla="*/ 78 w 149"/>
              <a:gd name="T13" fmla="*/ 116 h 121"/>
              <a:gd name="T14" fmla="*/ 47 w 149"/>
              <a:gd name="T15" fmla="*/ 121 h 121"/>
              <a:gd name="T16" fmla="*/ 0 w 149"/>
              <a:gd name="T17" fmla="*/ 108 h 121"/>
              <a:gd name="T18" fmla="*/ 8 w 149"/>
              <a:gd name="T19" fmla="*/ 108 h 121"/>
              <a:gd name="T20" fmla="*/ 46 w 149"/>
              <a:gd name="T21" fmla="*/ 95 h 121"/>
              <a:gd name="T22" fmla="*/ 28 w 149"/>
              <a:gd name="T23" fmla="*/ 89 h 121"/>
              <a:gd name="T24" fmla="*/ 17 w 149"/>
              <a:gd name="T25" fmla="*/ 74 h 121"/>
              <a:gd name="T26" fmla="*/ 23 w 149"/>
              <a:gd name="T27" fmla="*/ 74 h 121"/>
              <a:gd name="T28" fmla="*/ 31 w 149"/>
              <a:gd name="T29" fmla="*/ 73 h 121"/>
              <a:gd name="T30" fmla="*/ 13 w 149"/>
              <a:gd name="T31" fmla="*/ 63 h 121"/>
              <a:gd name="T32" fmla="*/ 6 w 149"/>
              <a:gd name="T33" fmla="*/ 43 h 121"/>
              <a:gd name="T34" fmla="*/ 6 w 149"/>
              <a:gd name="T35" fmla="*/ 43 h 121"/>
              <a:gd name="T36" fmla="*/ 20 w 149"/>
              <a:gd name="T37" fmla="*/ 47 h 121"/>
              <a:gd name="T38" fmla="*/ 10 w 149"/>
              <a:gd name="T39" fmla="*/ 36 h 121"/>
              <a:gd name="T40" fmla="*/ 7 w 149"/>
              <a:gd name="T41" fmla="*/ 21 h 121"/>
              <a:gd name="T42" fmla="*/ 11 w 149"/>
              <a:gd name="T43" fmla="*/ 6 h 121"/>
              <a:gd name="T44" fmla="*/ 39 w 149"/>
              <a:gd name="T45" fmla="*/ 29 h 121"/>
              <a:gd name="T46" fmla="*/ 74 w 149"/>
              <a:gd name="T47" fmla="*/ 38 h 121"/>
              <a:gd name="T48" fmla="*/ 73 w 149"/>
              <a:gd name="T49" fmla="*/ 31 h 121"/>
              <a:gd name="T50" fmla="*/ 82 w 149"/>
              <a:gd name="T51" fmla="*/ 9 h 121"/>
              <a:gd name="T52" fmla="*/ 104 w 149"/>
              <a:gd name="T53" fmla="*/ 0 h 121"/>
              <a:gd name="T54" fmla="*/ 126 w 149"/>
              <a:gd name="T55" fmla="*/ 10 h 121"/>
              <a:gd name="T56" fmla="*/ 145 w 149"/>
              <a:gd name="T57" fmla="*/ 3 h 121"/>
              <a:gd name="T58" fmla="*/ 132 w 149"/>
              <a:gd name="T59" fmla="*/ 20 h 121"/>
              <a:gd name="T60" fmla="*/ 149 w 149"/>
              <a:gd name="T61" fmla="*/ 15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9" h="121">
                <a:moveTo>
                  <a:pt x="149" y="15"/>
                </a:moveTo>
                <a:cubicBezTo>
                  <a:pt x="145" y="21"/>
                  <a:pt x="140" y="26"/>
                  <a:pt x="134" y="31"/>
                </a:cubicBezTo>
                <a:cubicBezTo>
                  <a:pt x="134" y="31"/>
                  <a:pt x="134" y="33"/>
                  <a:pt x="134" y="35"/>
                </a:cubicBezTo>
                <a:cubicBezTo>
                  <a:pt x="134" y="43"/>
                  <a:pt x="133" y="51"/>
                  <a:pt x="131" y="59"/>
                </a:cubicBezTo>
                <a:cubicBezTo>
                  <a:pt x="128" y="67"/>
                  <a:pt x="125" y="75"/>
                  <a:pt x="120" y="83"/>
                </a:cubicBezTo>
                <a:cubicBezTo>
                  <a:pt x="115" y="90"/>
                  <a:pt x="109" y="97"/>
                  <a:pt x="102" y="103"/>
                </a:cubicBezTo>
                <a:cubicBezTo>
                  <a:pt x="95" y="108"/>
                  <a:pt x="87" y="113"/>
                  <a:pt x="78" y="116"/>
                </a:cubicBezTo>
                <a:cubicBezTo>
                  <a:pt x="68" y="120"/>
                  <a:pt x="58" y="121"/>
                  <a:pt x="47" y="121"/>
                </a:cubicBezTo>
                <a:cubicBezTo>
                  <a:pt x="30" y="121"/>
                  <a:pt x="15" y="117"/>
                  <a:pt x="0" y="108"/>
                </a:cubicBezTo>
                <a:cubicBezTo>
                  <a:pt x="3" y="108"/>
                  <a:pt x="5" y="108"/>
                  <a:pt x="8" y="108"/>
                </a:cubicBezTo>
                <a:cubicBezTo>
                  <a:pt x="22" y="108"/>
                  <a:pt x="35" y="104"/>
                  <a:pt x="46" y="95"/>
                </a:cubicBezTo>
                <a:cubicBezTo>
                  <a:pt x="39" y="95"/>
                  <a:pt x="33" y="93"/>
                  <a:pt x="28" y="89"/>
                </a:cubicBezTo>
                <a:cubicBezTo>
                  <a:pt x="23" y="85"/>
                  <a:pt x="19" y="80"/>
                  <a:pt x="17" y="74"/>
                </a:cubicBezTo>
                <a:cubicBezTo>
                  <a:pt x="19" y="74"/>
                  <a:pt x="21" y="74"/>
                  <a:pt x="23" y="74"/>
                </a:cubicBezTo>
                <a:cubicBezTo>
                  <a:pt x="26" y="74"/>
                  <a:pt x="28" y="74"/>
                  <a:pt x="31" y="73"/>
                </a:cubicBezTo>
                <a:cubicBezTo>
                  <a:pt x="24" y="72"/>
                  <a:pt x="18" y="68"/>
                  <a:pt x="13" y="63"/>
                </a:cubicBezTo>
                <a:cubicBezTo>
                  <a:pt x="9" y="57"/>
                  <a:pt x="6" y="51"/>
                  <a:pt x="6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11" y="45"/>
                  <a:pt x="15" y="47"/>
                  <a:pt x="20" y="47"/>
                </a:cubicBezTo>
                <a:cubicBezTo>
                  <a:pt x="16" y="44"/>
                  <a:pt x="13" y="40"/>
                  <a:pt x="10" y="36"/>
                </a:cubicBezTo>
                <a:cubicBezTo>
                  <a:pt x="8" y="32"/>
                  <a:pt x="7" y="27"/>
                  <a:pt x="7" y="21"/>
                </a:cubicBezTo>
                <a:cubicBezTo>
                  <a:pt x="7" y="16"/>
                  <a:pt x="8" y="11"/>
                  <a:pt x="11" y="6"/>
                </a:cubicBezTo>
                <a:cubicBezTo>
                  <a:pt x="18" y="15"/>
                  <a:pt x="28" y="23"/>
                  <a:pt x="39" y="29"/>
                </a:cubicBezTo>
                <a:cubicBezTo>
                  <a:pt x="50" y="34"/>
                  <a:pt x="61" y="37"/>
                  <a:pt x="74" y="38"/>
                </a:cubicBezTo>
                <a:cubicBezTo>
                  <a:pt x="73" y="36"/>
                  <a:pt x="73" y="33"/>
                  <a:pt x="73" y="31"/>
                </a:cubicBezTo>
                <a:cubicBezTo>
                  <a:pt x="73" y="23"/>
                  <a:pt x="76" y="15"/>
                  <a:pt x="82" y="9"/>
                </a:cubicBezTo>
                <a:cubicBezTo>
                  <a:pt x="88" y="3"/>
                  <a:pt x="95" y="0"/>
                  <a:pt x="104" y="0"/>
                </a:cubicBezTo>
                <a:cubicBezTo>
                  <a:pt x="112" y="0"/>
                  <a:pt x="120" y="4"/>
                  <a:pt x="126" y="10"/>
                </a:cubicBezTo>
                <a:cubicBezTo>
                  <a:pt x="133" y="9"/>
                  <a:pt x="139" y="6"/>
                  <a:pt x="145" y="3"/>
                </a:cubicBezTo>
                <a:cubicBezTo>
                  <a:pt x="143" y="10"/>
                  <a:pt x="138" y="16"/>
                  <a:pt x="132" y="20"/>
                </a:cubicBezTo>
                <a:cubicBezTo>
                  <a:pt x="138" y="19"/>
                  <a:pt x="144" y="17"/>
                  <a:pt x="149" y="1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96" name="Freeform 150">
            <a:extLst>
              <a:ext uri="{FF2B5EF4-FFF2-40B4-BE49-F238E27FC236}">
                <a16:creationId xmlns:a16="http://schemas.microsoft.com/office/drawing/2014/main" id="{1E428731-5F45-492E-80AE-A5072A523233}"/>
              </a:ext>
            </a:extLst>
          </p:cNvPr>
          <p:cNvSpPr/>
          <p:nvPr/>
        </p:nvSpPr>
        <p:spPr bwMode="auto">
          <a:xfrm>
            <a:off x="7559996" y="2756112"/>
            <a:ext cx="195258" cy="376051"/>
          </a:xfrm>
          <a:custGeom>
            <a:avLst/>
            <a:gdLst>
              <a:gd name="T0" fmla="*/ 82 w 82"/>
              <a:gd name="T1" fmla="*/ 1 h 158"/>
              <a:gd name="T2" fmla="*/ 82 w 82"/>
              <a:gd name="T3" fmla="*/ 26 h 158"/>
              <a:gd name="T4" fmla="*/ 67 w 82"/>
              <a:gd name="T5" fmla="*/ 26 h 158"/>
              <a:gd name="T6" fmla="*/ 56 w 82"/>
              <a:gd name="T7" fmla="*/ 30 h 158"/>
              <a:gd name="T8" fmla="*/ 53 w 82"/>
              <a:gd name="T9" fmla="*/ 40 h 158"/>
              <a:gd name="T10" fmla="*/ 53 w 82"/>
              <a:gd name="T11" fmla="*/ 58 h 158"/>
              <a:gd name="T12" fmla="*/ 81 w 82"/>
              <a:gd name="T13" fmla="*/ 58 h 158"/>
              <a:gd name="T14" fmla="*/ 77 w 82"/>
              <a:gd name="T15" fmla="*/ 86 h 158"/>
              <a:gd name="T16" fmla="*/ 53 w 82"/>
              <a:gd name="T17" fmla="*/ 86 h 158"/>
              <a:gd name="T18" fmla="*/ 53 w 82"/>
              <a:gd name="T19" fmla="*/ 158 h 158"/>
              <a:gd name="T20" fmla="*/ 24 w 82"/>
              <a:gd name="T21" fmla="*/ 158 h 158"/>
              <a:gd name="T22" fmla="*/ 24 w 82"/>
              <a:gd name="T23" fmla="*/ 86 h 158"/>
              <a:gd name="T24" fmla="*/ 0 w 82"/>
              <a:gd name="T25" fmla="*/ 86 h 158"/>
              <a:gd name="T26" fmla="*/ 0 w 82"/>
              <a:gd name="T27" fmla="*/ 58 h 158"/>
              <a:gd name="T28" fmla="*/ 24 w 82"/>
              <a:gd name="T29" fmla="*/ 58 h 158"/>
              <a:gd name="T30" fmla="*/ 24 w 82"/>
              <a:gd name="T31" fmla="*/ 37 h 158"/>
              <a:gd name="T32" fmla="*/ 34 w 82"/>
              <a:gd name="T33" fmla="*/ 10 h 158"/>
              <a:gd name="T34" fmla="*/ 60 w 82"/>
              <a:gd name="T35" fmla="*/ 0 h 158"/>
              <a:gd name="T36" fmla="*/ 82 w 82"/>
              <a:gd name="T37" fmla="*/ 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2" h="158">
                <a:moveTo>
                  <a:pt x="82" y="1"/>
                </a:moveTo>
                <a:cubicBezTo>
                  <a:pt x="82" y="26"/>
                  <a:pt x="82" y="26"/>
                  <a:pt x="82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2" y="26"/>
                  <a:pt x="58" y="27"/>
                  <a:pt x="56" y="30"/>
                </a:cubicBezTo>
                <a:cubicBezTo>
                  <a:pt x="54" y="32"/>
                  <a:pt x="53" y="35"/>
                  <a:pt x="53" y="40"/>
                </a:cubicBezTo>
                <a:cubicBezTo>
                  <a:pt x="53" y="58"/>
                  <a:pt x="53" y="58"/>
                  <a:pt x="53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77" y="86"/>
                  <a:pt x="77" y="86"/>
                  <a:pt x="77" y="86"/>
                </a:cubicBezTo>
                <a:cubicBezTo>
                  <a:pt x="53" y="86"/>
                  <a:pt x="53" y="86"/>
                  <a:pt x="53" y="86"/>
                </a:cubicBezTo>
                <a:cubicBezTo>
                  <a:pt x="53" y="158"/>
                  <a:pt x="53" y="158"/>
                  <a:pt x="53" y="15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24" y="86"/>
                  <a:pt x="24" y="86"/>
                  <a:pt x="24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58"/>
                  <a:pt x="0" y="58"/>
                  <a:pt x="0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25"/>
                  <a:pt x="27" y="16"/>
                  <a:pt x="34" y="10"/>
                </a:cubicBezTo>
                <a:cubicBezTo>
                  <a:pt x="41" y="3"/>
                  <a:pt x="49" y="0"/>
                  <a:pt x="60" y="0"/>
                </a:cubicBezTo>
                <a:cubicBezTo>
                  <a:pt x="69" y="0"/>
                  <a:pt x="77" y="1"/>
                  <a:pt x="82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97" name="Freeform 151">
            <a:extLst>
              <a:ext uri="{FF2B5EF4-FFF2-40B4-BE49-F238E27FC236}">
                <a16:creationId xmlns:a16="http://schemas.microsoft.com/office/drawing/2014/main" id="{B6115D75-D529-457B-A18C-D21AB5858C69}"/>
              </a:ext>
            </a:extLst>
          </p:cNvPr>
          <p:cNvSpPr/>
          <p:nvPr/>
        </p:nvSpPr>
        <p:spPr bwMode="auto">
          <a:xfrm>
            <a:off x="7867345" y="2781425"/>
            <a:ext cx="350740" cy="343509"/>
          </a:xfrm>
          <a:custGeom>
            <a:avLst/>
            <a:gdLst>
              <a:gd name="T0" fmla="*/ 146 w 146"/>
              <a:gd name="T1" fmla="*/ 73 h 142"/>
              <a:gd name="T2" fmla="*/ 132 w 146"/>
              <a:gd name="T3" fmla="*/ 116 h 142"/>
              <a:gd name="T4" fmla="*/ 96 w 146"/>
              <a:gd name="T5" fmla="*/ 142 h 142"/>
              <a:gd name="T6" fmla="*/ 92 w 146"/>
              <a:gd name="T7" fmla="*/ 141 h 142"/>
              <a:gd name="T8" fmla="*/ 91 w 146"/>
              <a:gd name="T9" fmla="*/ 138 h 142"/>
              <a:gd name="T10" fmla="*/ 91 w 146"/>
              <a:gd name="T11" fmla="*/ 118 h 142"/>
              <a:gd name="T12" fmla="*/ 86 w 146"/>
              <a:gd name="T13" fmla="*/ 105 h 142"/>
              <a:gd name="T14" fmla="*/ 96 w 146"/>
              <a:gd name="T15" fmla="*/ 103 h 142"/>
              <a:gd name="T16" fmla="*/ 105 w 146"/>
              <a:gd name="T17" fmla="*/ 100 h 142"/>
              <a:gd name="T18" fmla="*/ 112 w 146"/>
              <a:gd name="T19" fmla="*/ 93 h 142"/>
              <a:gd name="T20" fmla="*/ 117 w 146"/>
              <a:gd name="T21" fmla="*/ 83 h 142"/>
              <a:gd name="T22" fmla="*/ 119 w 146"/>
              <a:gd name="T23" fmla="*/ 69 h 142"/>
              <a:gd name="T24" fmla="*/ 112 w 146"/>
              <a:gd name="T25" fmla="*/ 50 h 142"/>
              <a:gd name="T26" fmla="*/ 111 w 146"/>
              <a:gd name="T27" fmla="*/ 30 h 142"/>
              <a:gd name="T28" fmla="*/ 104 w 146"/>
              <a:gd name="T29" fmla="*/ 31 h 142"/>
              <a:gd name="T30" fmla="*/ 95 w 146"/>
              <a:gd name="T31" fmla="*/ 36 h 142"/>
              <a:gd name="T32" fmla="*/ 91 w 146"/>
              <a:gd name="T33" fmla="*/ 38 h 142"/>
              <a:gd name="T34" fmla="*/ 73 w 146"/>
              <a:gd name="T35" fmla="*/ 35 h 142"/>
              <a:gd name="T36" fmla="*/ 55 w 146"/>
              <a:gd name="T37" fmla="*/ 38 h 142"/>
              <a:gd name="T38" fmla="*/ 51 w 146"/>
              <a:gd name="T39" fmla="*/ 35 h 142"/>
              <a:gd name="T40" fmla="*/ 43 w 146"/>
              <a:gd name="T41" fmla="*/ 32 h 142"/>
              <a:gd name="T42" fmla="*/ 35 w 146"/>
              <a:gd name="T43" fmla="*/ 30 h 142"/>
              <a:gd name="T44" fmla="*/ 34 w 146"/>
              <a:gd name="T45" fmla="*/ 50 h 142"/>
              <a:gd name="T46" fmla="*/ 27 w 146"/>
              <a:gd name="T47" fmla="*/ 69 h 142"/>
              <a:gd name="T48" fmla="*/ 29 w 146"/>
              <a:gd name="T49" fmla="*/ 83 h 142"/>
              <a:gd name="T50" fmla="*/ 34 w 146"/>
              <a:gd name="T51" fmla="*/ 93 h 142"/>
              <a:gd name="T52" fmla="*/ 41 w 146"/>
              <a:gd name="T53" fmla="*/ 100 h 142"/>
              <a:gd name="T54" fmla="*/ 50 w 146"/>
              <a:gd name="T55" fmla="*/ 103 h 142"/>
              <a:gd name="T56" fmla="*/ 60 w 146"/>
              <a:gd name="T57" fmla="*/ 105 h 142"/>
              <a:gd name="T58" fmla="*/ 55 w 146"/>
              <a:gd name="T59" fmla="*/ 115 h 142"/>
              <a:gd name="T60" fmla="*/ 51 w 146"/>
              <a:gd name="T61" fmla="*/ 116 h 142"/>
              <a:gd name="T62" fmla="*/ 46 w 146"/>
              <a:gd name="T63" fmla="*/ 117 h 142"/>
              <a:gd name="T64" fmla="*/ 39 w 146"/>
              <a:gd name="T65" fmla="*/ 115 h 142"/>
              <a:gd name="T66" fmla="*/ 34 w 146"/>
              <a:gd name="T67" fmla="*/ 109 h 142"/>
              <a:gd name="T68" fmla="*/ 30 w 146"/>
              <a:gd name="T69" fmla="*/ 104 h 142"/>
              <a:gd name="T70" fmla="*/ 25 w 146"/>
              <a:gd name="T71" fmla="*/ 102 h 142"/>
              <a:gd name="T72" fmla="*/ 23 w 146"/>
              <a:gd name="T73" fmla="*/ 101 h 142"/>
              <a:gd name="T74" fmla="*/ 20 w 146"/>
              <a:gd name="T75" fmla="*/ 102 h 142"/>
              <a:gd name="T76" fmla="*/ 20 w 146"/>
              <a:gd name="T77" fmla="*/ 103 h 142"/>
              <a:gd name="T78" fmla="*/ 21 w 146"/>
              <a:gd name="T79" fmla="*/ 104 h 142"/>
              <a:gd name="T80" fmla="*/ 22 w 146"/>
              <a:gd name="T81" fmla="*/ 105 h 142"/>
              <a:gd name="T82" fmla="*/ 23 w 146"/>
              <a:gd name="T83" fmla="*/ 106 h 142"/>
              <a:gd name="T84" fmla="*/ 27 w 146"/>
              <a:gd name="T85" fmla="*/ 109 h 142"/>
              <a:gd name="T86" fmla="*/ 30 w 146"/>
              <a:gd name="T87" fmla="*/ 114 h 142"/>
              <a:gd name="T88" fmla="*/ 31 w 146"/>
              <a:gd name="T89" fmla="*/ 116 h 142"/>
              <a:gd name="T90" fmla="*/ 35 w 146"/>
              <a:gd name="T91" fmla="*/ 122 h 142"/>
              <a:gd name="T92" fmla="*/ 41 w 146"/>
              <a:gd name="T93" fmla="*/ 125 h 142"/>
              <a:gd name="T94" fmla="*/ 48 w 146"/>
              <a:gd name="T95" fmla="*/ 126 h 142"/>
              <a:gd name="T96" fmla="*/ 53 w 146"/>
              <a:gd name="T97" fmla="*/ 125 h 142"/>
              <a:gd name="T98" fmla="*/ 55 w 146"/>
              <a:gd name="T99" fmla="*/ 125 h 142"/>
              <a:gd name="T100" fmla="*/ 55 w 146"/>
              <a:gd name="T101" fmla="*/ 133 h 142"/>
              <a:gd name="T102" fmla="*/ 55 w 146"/>
              <a:gd name="T103" fmla="*/ 138 h 142"/>
              <a:gd name="T104" fmla="*/ 54 w 146"/>
              <a:gd name="T105" fmla="*/ 141 h 142"/>
              <a:gd name="T106" fmla="*/ 50 w 146"/>
              <a:gd name="T107" fmla="*/ 142 h 142"/>
              <a:gd name="T108" fmla="*/ 14 w 146"/>
              <a:gd name="T109" fmla="*/ 116 h 142"/>
              <a:gd name="T110" fmla="*/ 0 w 146"/>
              <a:gd name="T111" fmla="*/ 73 h 142"/>
              <a:gd name="T112" fmla="*/ 10 w 146"/>
              <a:gd name="T113" fmla="*/ 36 h 142"/>
              <a:gd name="T114" fmla="*/ 37 w 146"/>
              <a:gd name="T115" fmla="*/ 10 h 142"/>
              <a:gd name="T116" fmla="*/ 73 w 146"/>
              <a:gd name="T117" fmla="*/ 0 h 142"/>
              <a:gd name="T118" fmla="*/ 110 w 146"/>
              <a:gd name="T119" fmla="*/ 10 h 142"/>
              <a:gd name="T120" fmla="*/ 136 w 146"/>
              <a:gd name="T121" fmla="*/ 36 h 142"/>
              <a:gd name="T122" fmla="*/ 146 w 146"/>
              <a:gd name="T123" fmla="*/ 7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6" h="142">
                <a:moveTo>
                  <a:pt x="146" y="73"/>
                </a:moveTo>
                <a:cubicBezTo>
                  <a:pt x="146" y="89"/>
                  <a:pt x="141" y="103"/>
                  <a:pt x="132" y="116"/>
                </a:cubicBezTo>
                <a:cubicBezTo>
                  <a:pt x="123" y="128"/>
                  <a:pt x="111" y="137"/>
                  <a:pt x="96" y="142"/>
                </a:cubicBezTo>
                <a:cubicBezTo>
                  <a:pt x="94" y="142"/>
                  <a:pt x="93" y="142"/>
                  <a:pt x="92" y="141"/>
                </a:cubicBezTo>
                <a:cubicBezTo>
                  <a:pt x="92" y="140"/>
                  <a:pt x="91" y="140"/>
                  <a:pt x="91" y="13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1" y="112"/>
                  <a:pt x="90" y="108"/>
                  <a:pt x="86" y="105"/>
                </a:cubicBezTo>
                <a:cubicBezTo>
                  <a:pt x="90" y="105"/>
                  <a:pt x="93" y="104"/>
                  <a:pt x="96" y="103"/>
                </a:cubicBezTo>
                <a:cubicBezTo>
                  <a:pt x="99" y="103"/>
                  <a:pt x="102" y="101"/>
                  <a:pt x="105" y="100"/>
                </a:cubicBezTo>
                <a:cubicBezTo>
                  <a:pt x="108" y="98"/>
                  <a:pt x="110" y="96"/>
                  <a:pt x="112" y="93"/>
                </a:cubicBezTo>
                <a:cubicBezTo>
                  <a:pt x="115" y="91"/>
                  <a:pt x="116" y="88"/>
                  <a:pt x="117" y="83"/>
                </a:cubicBezTo>
                <a:cubicBezTo>
                  <a:pt x="119" y="79"/>
                  <a:pt x="119" y="75"/>
                  <a:pt x="119" y="69"/>
                </a:cubicBezTo>
                <a:cubicBezTo>
                  <a:pt x="119" y="62"/>
                  <a:pt x="117" y="55"/>
                  <a:pt x="112" y="50"/>
                </a:cubicBezTo>
                <a:cubicBezTo>
                  <a:pt x="114" y="44"/>
                  <a:pt x="114" y="38"/>
                  <a:pt x="111" y="30"/>
                </a:cubicBezTo>
                <a:cubicBezTo>
                  <a:pt x="109" y="30"/>
                  <a:pt x="107" y="30"/>
                  <a:pt x="104" y="31"/>
                </a:cubicBezTo>
                <a:cubicBezTo>
                  <a:pt x="100" y="33"/>
                  <a:pt x="97" y="34"/>
                  <a:pt x="95" y="36"/>
                </a:cubicBezTo>
                <a:cubicBezTo>
                  <a:pt x="91" y="38"/>
                  <a:pt x="91" y="38"/>
                  <a:pt x="91" y="38"/>
                </a:cubicBezTo>
                <a:cubicBezTo>
                  <a:pt x="85" y="36"/>
                  <a:pt x="79" y="35"/>
                  <a:pt x="73" y="35"/>
                </a:cubicBezTo>
                <a:cubicBezTo>
                  <a:pt x="67" y="35"/>
                  <a:pt x="61" y="36"/>
                  <a:pt x="55" y="38"/>
                </a:cubicBezTo>
                <a:cubicBezTo>
                  <a:pt x="54" y="37"/>
                  <a:pt x="53" y="36"/>
                  <a:pt x="51" y="35"/>
                </a:cubicBezTo>
                <a:cubicBezTo>
                  <a:pt x="49" y="34"/>
                  <a:pt x="47" y="33"/>
                  <a:pt x="43" y="32"/>
                </a:cubicBezTo>
                <a:cubicBezTo>
                  <a:pt x="39" y="30"/>
                  <a:pt x="37" y="30"/>
                  <a:pt x="35" y="30"/>
                </a:cubicBezTo>
                <a:cubicBezTo>
                  <a:pt x="32" y="38"/>
                  <a:pt x="32" y="44"/>
                  <a:pt x="34" y="50"/>
                </a:cubicBezTo>
                <a:cubicBezTo>
                  <a:pt x="29" y="55"/>
                  <a:pt x="27" y="62"/>
                  <a:pt x="27" y="69"/>
                </a:cubicBezTo>
                <a:cubicBezTo>
                  <a:pt x="27" y="75"/>
                  <a:pt x="27" y="79"/>
                  <a:pt x="29" y="83"/>
                </a:cubicBezTo>
                <a:cubicBezTo>
                  <a:pt x="30" y="87"/>
                  <a:pt x="32" y="91"/>
                  <a:pt x="34" y="93"/>
                </a:cubicBezTo>
                <a:cubicBezTo>
                  <a:pt x="36" y="96"/>
                  <a:pt x="38" y="98"/>
                  <a:pt x="41" y="100"/>
                </a:cubicBezTo>
                <a:cubicBezTo>
                  <a:pt x="44" y="101"/>
                  <a:pt x="47" y="103"/>
                  <a:pt x="50" y="103"/>
                </a:cubicBezTo>
                <a:cubicBezTo>
                  <a:pt x="53" y="104"/>
                  <a:pt x="56" y="105"/>
                  <a:pt x="60" y="105"/>
                </a:cubicBezTo>
                <a:cubicBezTo>
                  <a:pt x="57" y="107"/>
                  <a:pt x="56" y="111"/>
                  <a:pt x="55" y="115"/>
                </a:cubicBezTo>
                <a:cubicBezTo>
                  <a:pt x="54" y="115"/>
                  <a:pt x="52" y="116"/>
                  <a:pt x="51" y="116"/>
                </a:cubicBezTo>
                <a:cubicBezTo>
                  <a:pt x="49" y="116"/>
                  <a:pt x="48" y="117"/>
                  <a:pt x="46" y="117"/>
                </a:cubicBezTo>
                <a:cubicBezTo>
                  <a:pt x="43" y="117"/>
                  <a:pt x="41" y="116"/>
                  <a:pt x="39" y="115"/>
                </a:cubicBezTo>
                <a:cubicBezTo>
                  <a:pt x="37" y="113"/>
                  <a:pt x="36" y="111"/>
                  <a:pt x="34" y="109"/>
                </a:cubicBezTo>
                <a:cubicBezTo>
                  <a:pt x="33" y="107"/>
                  <a:pt x="31" y="105"/>
                  <a:pt x="30" y="104"/>
                </a:cubicBezTo>
                <a:cubicBezTo>
                  <a:pt x="28" y="103"/>
                  <a:pt x="26" y="102"/>
                  <a:pt x="25" y="102"/>
                </a:cubicBezTo>
                <a:cubicBezTo>
                  <a:pt x="23" y="101"/>
                  <a:pt x="23" y="101"/>
                  <a:pt x="23" y="101"/>
                </a:cubicBezTo>
                <a:cubicBezTo>
                  <a:pt x="22" y="101"/>
                  <a:pt x="21" y="101"/>
                  <a:pt x="20" y="102"/>
                </a:cubicBezTo>
                <a:cubicBezTo>
                  <a:pt x="20" y="102"/>
                  <a:pt x="20" y="102"/>
                  <a:pt x="20" y="103"/>
                </a:cubicBezTo>
                <a:cubicBezTo>
                  <a:pt x="20" y="103"/>
                  <a:pt x="20" y="104"/>
                  <a:pt x="21" y="104"/>
                </a:cubicBezTo>
                <a:cubicBezTo>
                  <a:pt x="21" y="104"/>
                  <a:pt x="21" y="105"/>
                  <a:pt x="22" y="105"/>
                </a:cubicBezTo>
                <a:cubicBezTo>
                  <a:pt x="23" y="106"/>
                  <a:pt x="23" y="106"/>
                  <a:pt x="23" y="106"/>
                </a:cubicBezTo>
                <a:cubicBezTo>
                  <a:pt x="24" y="106"/>
                  <a:pt x="25" y="107"/>
                  <a:pt x="27" y="109"/>
                </a:cubicBezTo>
                <a:cubicBezTo>
                  <a:pt x="28" y="111"/>
                  <a:pt x="29" y="113"/>
                  <a:pt x="30" y="114"/>
                </a:cubicBezTo>
                <a:cubicBezTo>
                  <a:pt x="31" y="116"/>
                  <a:pt x="31" y="116"/>
                  <a:pt x="31" y="116"/>
                </a:cubicBezTo>
                <a:cubicBezTo>
                  <a:pt x="31" y="119"/>
                  <a:pt x="33" y="121"/>
                  <a:pt x="35" y="122"/>
                </a:cubicBezTo>
                <a:cubicBezTo>
                  <a:pt x="37" y="124"/>
                  <a:pt x="39" y="124"/>
                  <a:pt x="41" y="125"/>
                </a:cubicBezTo>
                <a:cubicBezTo>
                  <a:pt x="43" y="125"/>
                  <a:pt x="46" y="126"/>
                  <a:pt x="48" y="126"/>
                </a:cubicBezTo>
                <a:cubicBezTo>
                  <a:pt x="50" y="126"/>
                  <a:pt x="51" y="125"/>
                  <a:pt x="53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7"/>
                  <a:pt x="55" y="130"/>
                  <a:pt x="55" y="133"/>
                </a:cubicBezTo>
                <a:cubicBezTo>
                  <a:pt x="55" y="136"/>
                  <a:pt x="55" y="138"/>
                  <a:pt x="55" y="138"/>
                </a:cubicBezTo>
                <a:cubicBezTo>
                  <a:pt x="55" y="140"/>
                  <a:pt x="55" y="140"/>
                  <a:pt x="54" y="141"/>
                </a:cubicBezTo>
                <a:cubicBezTo>
                  <a:pt x="53" y="142"/>
                  <a:pt x="52" y="142"/>
                  <a:pt x="50" y="142"/>
                </a:cubicBezTo>
                <a:cubicBezTo>
                  <a:pt x="35" y="137"/>
                  <a:pt x="24" y="128"/>
                  <a:pt x="14" y="116"/>
                </a:cubicBezTo>
                <a:cubicBezTo>
                  <a:pt x="5" y="103"/>
                  <a:pt x="0" y="89"/>
                  <a:pt x="0" y="73"/>
                </a:cubicBezTo>
                <a:cubicBezTo>
                  <a:pt x="0" y="60"/>
                  <a:pt x="4" y="48"/>
                  <a:pt x="10" y="36"/>
                </a:cubicBezTo>
                <a:cubicBezTo>
                  <a:pt x="17" y="25"/>
                  <a:pt x="26" y="17"/>
                  <a:pt x="37" y="10"/>
                </a:cubicBezTo>
                <a:cubicBezTo>
                  <a:pt x="48" y="4"/>
                  <a:pt x="60" y="0"/>
                  <a:pt x="73" y="0"/>
                </a:cubicBezTo>
                <a:cubicBezTo>
                  <a:pt x="86" y="0"/>
                  <a:pt x="98" y="4"/>
                  <a:pt x="110" y="10"/>
                </a:cubicBezTo>
                <a:cubicBezTo>
                  <a:pt x="121" y="17"/>
                  <a:pt x="129" y="25"/>
                  <a:pt x="136" y="36"/>
                </a:cubicBezTo>
                <a:cubicBezTo>
                  <a:pt x="142" y="48"/>
                  <a:pt x="146" y="60"/>
                  <a:pt x="146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98" name="Freeform 152">
            <a:extLst>
              <a:ext uri="{FF2B5EF4-FFF2-40B4-BE49-F238E27FC236}">
                <a16:creationId xmlns:a16="http://schemas.microsoft.com/office/drawing/2014/main" id="{55E8696A-1124-459C-89B9-AE09112BA2E6}"/>
              </a:ext>
            </a:extLst>
          </p:cNvPr>
          <p:cNvSpPr/>
          <p:nvPr/>
        </p:nvSpPr>
        <p:spPr bwMode="auto">
          <a:xfrm>
            <a:off x="8315712" y="2781425"/>
            <a:ext cx="379666" cy="321811"/>
          </a:xfrm>
          <a:custGeom>
            <a:avLst/>
            <a:gdLst>
              <a:gd name="T0" fmla="*/ 158 w 158"/>
              <a:gd name="T1" fmla="*/ 43 h 133"/>
              <a:gd name="T2" fmla="*/ 158 w 158"/>
              <a:gd name="T3" fmla="*/ 67 h 133"/>
              <a:gd name="T4" fmla="*/ 156 w 158"/>
              <a:gd name="T5" fmla="*/ 71 h 133"/>
              <a:gd name="T6" fmla="*/ 152 w 158"/>
              <a:gd name="T7" fmla="*/ 73 h 133"/>
              <a:gd name="T8" fmla="*/ 145 w 158"/>
              <a:gd name="T9" fmla="*/ 73 h 133"/>
              <a:gd name="T10" fmla="*/ 141 w 158"/>
              <a:gd name="T11" fmla="*/ 71 h 133"/>
              <a:gd name="T12" fmla="*/ 139 w 158"/>
              <a:gd name="T13" fmla="*/ 67 h 133"/>
              <a:gd name="T14" fmla="*/ 139 w 158"/>
              <a:gd name="T15" fmla="*/ 43 h 133"/>
              <a:gd name="T16" fmla="*/ 132 w 158"/>
              <a:gd name="T17" fmla="*/ 26 h 133"/>
              <a:gd name="T18" fmla="*/ 115 w 158"/>
              <a:gd name="T19" fmla="*/ 18 h 133"/>
              <a:gd name="T20" fmla="*/ 98 w 158"/>
              <a:gd name="T21" fmla="*/ 26 h 133"/>
              <a:gd name="T22" fmla="*/ 91 w 158"/>
              <a:gd name="T23" fmla="*/ 43 h 133"/>
              <a:gd name="T24" fmla="*/ 91 w 158"/>
              <a:gd name="T25" fmla="*/ 61 h 133"/>
              <a:gd name="T26" fmla="*/ 100 w 158"/>
              <a:gd name="T27" fmla="*/ 61 h 133"/>
              <a:gd name="T28" fmla="*/ 107 w 158"/>
              <a:gd name="T29" fmla="*/ 63 h 133"/>
              <a:gd name="T30" fmla="*/ 109 w 158"/>
              <a:gd name="T31" fmla="*/ 70 h 133"/>
              <a:gd name="T32" fmla="*/ 109 w 158"/>
              <a:gd name="T33" fmla="*/ 124 h 133"/>
              <a:gd name="T34" fmla="*/ 107 w 158"/>
              <a:gd name="T35" fmla="*/ 131 h 133"/>
              <a:gd name="T36" fmla="*/ 100 w 158"/>
              <a:gd name="T37" fmla="*/ 133 h 133"/>
              <a:gd name="T38" fmla="*/ 9 w 158"/>
              <a:gd name="T39" fmla="*/ 133 h 133"/>
              <a:gd name="T40" fmla="*/ 3 w 158"/>
              <a:gd name="T41" fmla="*/ 131 h 133"/>
              <a:gd name="T42" fmla="*/ 0 w 158"/>
              <a:gd name="T43" fmla="*/ 124 h 133"/>
              <a:gd name="T44" fmla="*/ 0 w 158"/>
              <a:gd name="T45" fmla="*/ 70 h 133"/>
              <a:gd name="T46" fmla="*/ 3 w 158"/>
              <a:gd name="T47" fmla="*/ 63 h 133"/>
              <a:gd name="T48" fmla="*/ 9 w 158"/>
              <a:gd name="T49" fmla="*/ 61 h 133"/>
              <a:gd name="T50" fmla="*/ 73 w 158"/>
              <a:gd name="T51" fmla="*/ 61 h 133"/>
              <a:gd name="T52" fmla="*/ 73 w 158"/>
              <a:gd name="T53" fmla="*/ 43 h 133"/>
              <a:gd name="T54" fmla="*/ 85 w 158"/>
              <a:gd name="T55" fmla="*/ 13 h 133"/>
              <a:gd name="T56" fmla="*/ 115 w 158"/>
              <a:gd name="T57" fmla="*/ 0 h 133"/>
              <a:gd name="T58" fmla="*/ 145 w 158"/>
              <a:gd name="T59" fmla="*/ 13 h 133"/>
              <a:gd name="T60" fmla="*/ 158 w 158"/>
              <a:gd name="T61" fmla="*/ 4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8" h="133">
                <a:moveTo>
                  <a:pt x="158" y="43"/>
                </a:moveTo>
                <a:cubicBezTo>
                  <a:pt x="158" y="67"/>
                  <a:pt x="158" y="67"/>
                  <a:pt x="158" y="67"/>
                </a:cubicBezTo>
                <a:cubicBezTo>
                  <a:pt x="158" y="69"/>
                  <a:pt x="157" y="70"/>
                  <a:pt x="156" y="71"/>
                </a:cubicBezTo>
                <a:cubicBezTo>
                  <a:pt x="155" y="72"/>
                  <a:pt x="153" y="73"/>
                  <a:pt x="152" y="73"/>
                </a:cubicBezTo>
                <a:cubicBezTo>
                  <a:pt x="145" y="73"/>
                  <a:pt x="145" y="73"/>
                  <a:pt x="145" y="73"/>
                </a:cubicBezTo>
                <a:cubicBezTo>
                  <a:pt x="144" y="73"/>
                  <a:pt x="142" y="72"/>
                  <a:pt x="141" y="71"/>
                </a:cubicBezTo>
                <a:cubicBezTo>
                  <a:pt x="140" y="70"/>
                  <a:pt x="139" y="69"/>
                  <a:pt x="139" y="67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39" y="36"/>
                  <a:pt x="137" y="30"/>
                  <a:pt x="132" y="26"/>
                </a:cubicBezTo>
                <a:cubicBezTo>
                  <a:pt x="128" y="21"/>
                  <a:pt x="122" y="18"/>
                  <a:pt x="115" y="18"/>
                </a:cubicBezTo>
                <a:cubicBezTo>
                  <a:pt x="109" y="18"/>
                  <a:pt x="103" y="21"/>
                  <a:pt x="98" y="26"/>
                </a:cubicBezTo>
                <a:cubicBezTo>
                  <a:pt x="93" y="30"/>
                  <a:pt x="91" y="36"/>
                  <a:pt x="91" y="43"/>
                </a:cubicBezTo>
                <a:cubicBezTo>
                  <a:pt x="91" y="61"/>
                  <a:pt x="91" y="61"/>
                  <a:pt x="91" y="61"/>
                </a:cubicBezTo>
                <a:cubicBezTo>
                  <a:pt x="100" y="61"/>
                  <a:pt x="100" y="61"/>
                  <a:pt x="100" y="61"/>
                </a:cubicBezTo>
                <a:cubicBezTo>
                  <a:pt x="103" y="61"/>
                  <a:pt x="105" y="62"/>
                  <a:pt x="107" y="63"/>
                </a:cubicBezTo>
                <a:cubicBezTo>
                  <a:pt x="108" y="65"/>
                  <a:pt x="109" y="67"/>
                  <a:pt x="109" y="70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09" y="127"/>
                  <a:pt x="108" y="129"/>
                  <a:pt x="107" y="131"/>
                </a:cubicBezTo>
                <a:cubicBezTo>
                  <a:pt x="105" y="133"/>
                  <a:pt x="103" y="133"/>
                  <a:pt x="100" y="133"/>
                </a:cubicBezTo>
                <a:cubicBezTo>
                  <a:pt x="9" y="133"/>
                  <a:pt x="9" y="133"/>
                  <a:pt x="9" y="133"/>
                </a:cubicBezTo>
                <a:cubicBezTo>
                  <a:pt x="7" y="133"/>
                  <a:pt x="5" y="133"/>
                  <a:pt x="3" y="131"/>
                </a:cubicBezTo>
                <a:cubicBezTo>
                  <a:pt x="1" y="129"/>
                  <a:pt x="0" y="127"/>
                  <a:pt x="0" y="12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7"/>
                  <a:pt x="1" y="65"/>
                  <a:pt x="3" y="63"/>
                </a:cubicBezTo>
                <a:cubicBezTo>
                  <a:pt x="5" y="62"/>
                  <a:pt x="7" y="61"/>
                  <a:pt x="9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43"/>
                  <a:pt x="73" y="43"/>
                  <a:pt x="73" y="43"/>
                </a:cubicBezTo>
                <a:cubicBezTo>
                  <a:pt x="73" y="31"/>
                  <a:pt x="77" y="21"/>
                  <a:pt x="85" y="13"/>
                </a:cubicBezTo>
                <a:cubicBezTo>
                  <a:pt x="94" y="4"/>
                  <a:pt x="104" y="0"/>
                  <a:pt x="115" y="0"/>
                </a:cubicBezTo>
                <a:cubicBezTo>
                  <a:pt x="127" y="0"/>
                  <a:pt x="137" y="4"/>
                  <a:pt x="145" y="13"/>
                </a:cubicBezTo>
                <a:cubicBezTo>
                  <a:pt x="153" y="21"/>
                  <a:pt x="158" y="31"/>
                  <a:pt x="158" y="4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99" name="Freeform 153">
            <a:extLst>
              <a:ext uri="{FF2B5EF4-FFF2-40B4-BE49-F238E27FC236}">
                <a16:creationId xmlns:a16="http://schemas.microsoft.com/office/drawing/2014/main" id="{B0ACF8CA-B83D-4BBB-BC91-025A588CE7A9}"/>
              </a:ext>
            </a:extLst>
          </p:cNvPr>
          <p:cNvSpPr>
            <a:spLocks noEditPoints="1"/>
          </p:cNvSpPr>
          <p:nvPr/>
        </p:nvSpPr>
        <p:spPr bwMode="auto">
          <a:xfrm>
            <a:off x="8793008" y="2781425"/>
            <a:ext cx="437521" cy="350740"/>
          </a:xfrm>
          <a:custGeom>
            <a:avLst/>
            <a:gdLst>
              <a:gd name="T0" fmla="*/ 167 w 182"/>
              <a:gd name="T1" fmla="*/ 0 h 146"/>
              <a:gd name="T2" fmla="*/ 177 w 182"/>
              <a:gd name="T3" fmla="*/ 5 h 146"/>
              <a:gd name="T4" fmla="*/ 182 w 182"/>
              <a:gd name="T5" fmla="*/ 15 h 146"/>
              <a:gd name="T6" fmla="*/ 182 w 182"/>
              <a:gd name="T7" fmla="*/ 130 h 146"/>
              <a:gd name="T8" fmla="*/ 177 w 182"/>
              <a:gd name="T9" fmla="*/ 141 h 146"/>
              <a:gd name="T10" fmla="*/ 167 w 182"/>
              <a:gd name="T11" fmla="*/ 146 h 146"/>
              <a:gd name="T12" fmla="*/ 15 w 182"/>
              <a:gd name="T13" fmla="*/ 146 h 146"/>
              <a:gd name="T14" fmla="*/ 5 w 182"/>
              <a:gd name="T15" fmla="*/ 141 h 146"/>
              <a:gd name="T16" fmla="*/ 0 w 182"/>
              <a:gd name="T17" fmla="*/ 130 h 146"/>
              <a:gd name="T18" fmla="*/ 0 w 182"/>
              <a:gd name="T19" fmla="*/ 15 h 146"/>
              <a:gd name="T20" fmla="*/ 5 w 182"/>
              <a:gd name="T21" fmla="*/ 5 h 146"/>
              <a:gd name="T22" fmla="*/ 15 w 182"/>
              <a:gd name="T23" fmla="*/ 0 h 146"/>
              <a:gd name="T24" fmla="*/ 167 w 182"/>
              <a:gd name="T25" fmla="*/ 0 h 146"/>
              <a:gd name="T26" fmla="*/ 15 w 182"/>
              <a:gd name="T27" fmla="*/ 12 h 146"/>
              <a:gd name="T28" fmla="*/ 13 w 182"/>
              <a:gd name="T29" fmla="*/ 13 h 146"/>
              <a:gd name="T30" fmla="*/ 12 w 182"/>
              <a:gd name="T31" fmla="*/ 15 h 146"/>
              <a:gd name="T32" fmla="*/ 12 w 182"/>
              <a:gd name="T33" fmla="*/ 37 h 146"/>
              <a:gd name="T34" fmla="*/ 170 w 182"/>
              <a:gd name="T35" fmla="*/ 37 h 146"/>
              <a:gd name="T36" fmla="*/ 170 w 182"/>
              <a:gd name="T37" fmla="*/ 15 h 146"/>
              <a:gd name="T38" fmla="*/ 169 w 182"/>
              <a:gd name="T39" fmla="*/ 13 h 146"/>
              <a:gd name="T40" fmla="*/ 167 w 182"/>
              <a:gd name="T41" fmla="*/ 12 h 146"/>
              <a:gd name="T42" fmla="*/ 15 w 182"/>
              <a:gd name="T43" fmla="*/ 12 h 146"/>
              <a:gd name="T44" fmla="*/ 167 w 182"/>
              <a:gd name="T45" fmla="*/ 133 h 146"/>
              <a:gd name="T46" fmla="*/ 169 w 182"/>
              <a:gd name="T47" fmla="*/ 133 h 146"/>
              <a:gd name="T48" fmla="*/ 170 w 182"/>
              <a:gd name="T49" fmla="*/ 130 h 146"/>
              <a:gd name="T50" fmla="*/ 170 w 182"/>
              <a:gd name="T51" fmla="*/ 73 h 146"/>
              <a:gd name="T52" fmla="*/ 12 w 182"/>
              <a:gd name="T53" fmla="*/ 73 h 146"/>
              <a:gd name="T54" fmla="*/ 12 w 182"/>
              <a:gd name="T55" fmla="*/ 130 h 146"/>
              <a:gd name="T56" fmla="*/ 13 w 182"/>
              <a:gd name="T57" fmla="*/ 133 h 146"/>
              <a:gd name="T58" fmla="*/ 15 w 182"/>
              <a:gd name="T59" fmla="*/ 133 h 146"/>
              <a:gd name="T60" fmla="*/ 167 w 182"/>
              <a:gd name="T61" fmla="*/ 133 h 146"/>
              <a:gd name="T62" fmla="*/ 24 w 182"/>
              <a:gd name="T63" fmla="*/ 121 h 146"/>
              <a:gd name="T64" fmla="*/ 24 w 182"/>
              <a:gd name="T65" fmla="*/ 109 h 146"/>
              <a:gd name="T66" fmla="*/ 49 w 182"/>
              <a:gd name="T67" fmla="*/ 109 h 146"/>
              <a:gd name="T68" fmla="*/ 49 w 182"/>
              <a:gd name="T69" fmla="*/ 121 h 146"/>
              <a:gd name="T70" fmla="*/ 24 w 182"/>
              <a:gd name="T71" fmla="*/ 121 h 146"/>
              <a:gd name="T72" fmla="*/ 61 w 182"/>
              <a:gd name="T73" fmla="*/ 121 h 146"/>
              <a:gd name="T74" fmla="*/ 61 w 182"/>
              <a:gd name="T75" fmla="*/ 109 h 146"/>
              <a:gd name="T76" fmla="*/ 97 w 182"/>
              <a:gd name="T77" fmla="*/ 109 h 146"/>
              <a:gd name="T78" fmla="*/ 97 w 182"/>
              <a:gd name="T79" fmla="*/ 121 h 146"/>
              <a:gd name="T80" fmla="*/ 61 w 182"/>
              <a:gd name="T81" fmla="*/ 12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2" h="146">
                <a:moveTo>
                  <a:pt x="167" y="0"/>
                </a:moveTo>
                <a:cubicBezTo>
                  <a:pt x="171" y="0"/>
                  <a:pt x="174" y="2"/>
                  <a:pt x="177" y="5"/>
                </a:cubicBezTo>
                <a:cubicBezTo>
                  <a:pt x="180" y="8"/>
                  <a:pt x="182" y="11"/>
                  <a:pt x="182" y="15"/>
                </a:cubicBezTo>
                <a:cubicBezTo>
                  <a:pt x="182" y="130"/>
                  <a:pt x="182" y="130"/>
                  <a:pt x="182" y="130"/>
                </a:cubicBezTo>
                <a:cubicBezTo>
                  <a:pt x="182" y="135"/>
                  <a:pt x="180" y="138"/>
                  <a:pt x="177" y="141"/>
                </a:cubicBezTo>
                <a:cubicBezTo>
                  <a:pt x="174" y="144"/>
                  <a:pt x="171" y="146"/>
                  <a:pt x="167" y="146"/>
                </a:cubicBezTo>
                <a:cubicBezTo>
                  <a:pt x="15" y="146"/>
                  <a:pt x="15" y="146"/>
                  <a:pt x="15" y="146"/>
                </a:cubicBezTo>
                <a:cubicBezTo>
                  <a:pt x="11" y="146"/>
                  <a:pt x="8" y="144"/>
                  <a:pt x="5" y="141"/>
                </a:cubicBezTo>
                <a:cubicBezTo>
                  <a:pt x="2" y="138"/>
                  <a:pt x="0" y="135"/>
                  <a:pt x="0" y="1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2" y="8"/>
                  <a:pt x="5" y="5"/>
                </a:cubicBezTo>
                <a:cubicBezTo>
                  <a:pt x="8" y="2"/>
                  <a:pt x="11" y="0"/>
                  <a:pt x="15" y="0"/>
                </a:cubicBezTo>
                <a:lnTo>
                  <a:pt x="167" y="0"/>
                </a:lnTo>
                <a:close/>
                <a:moveTo>
                  <a:pt x="15" y="12"/>
                </a:moveTo>
                <a:cubicBezTo>
                  <a:pt x="14" y="12"/>
                  <a:pt x="14" y="13"/>
                  <a:pt x="13" y="13"/>
                </a:cubicBezTo>
                <a:cubicBezTo>
                  <a:pt x="13" y="14"/>
                  <a:pt x="12" y="15"/>
                  <a:pt x="12" y="15"/>
                </a:cubicBezTo>
                <a:cubicBezTo>
                  <a:pt x="12" y="37"/>
                  <a:pt x="12" y="37"/>
                  <a:pt x="12" y="37"/>
                </a:cubicBezTo>
                <a:cubicBezTo>
                  <a:pt x="170" y="37"/>
                  <a:pt x="170" y="37"/>
                  <a:pt x="170" y="37"/>
                </a:cubicBezTo>
                <a:cubicBezTo>
                  <a:pt x="170" y="15"/>
                  <a:pt x="170" y="15"/>
                  <a:pt x="170" y="15"/>
                </a:cubicBezTo>
                <a:cubicBezTo>
                  <a:pt x="170" y="15"/>
                  <a:pt x="169" y="14"/>
                  <a:pt x="169" y="13"/>
                </a:cubicBezTo>
                <a:cubicBezTo>
                  <a:pt x="168" y="13"/>
                  <a:pt x="167" y="12"/>
                  <a:pt x="167" y="12"/>
                </a:cubicBezTo>
                <a:lnTo>
                  <a:pt x="15" y="12"/>
                </a:lnTo>
                <a:close/>
                <a:moveTo>
                  <a:pt x="167" y="133"/>
                </a:moveTo>
                <a:cubicBezTo>
                  <a:pt x="167" y="133"/>
                  <a:pt x="168" y="133"/>
                  <a:pt x="169" y="133"/>
                </a:cubicBezTo>
                <a:cubicBezTo>
                  <a:pt x="169" y="132"/>
                  <a:pt x="170" y="131"/>
                  <a:pt x="170" y="130"/>
                </a:cubicBezTo>
                <a:cubicBezTo>
                  <a:pt x="170" y="73"/>
                  <a:pt x="170" y="73"/>
                  <a:pt x="170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12" y="131"/>
                  <a:pt x="13" y="132"/>
                  <a:pt x="13" y="133"/>
                </a:cubicBezTo>
                <a:cubicBezTo>
                  <a:pt x="14" y="133"/>
                  <a:pt x="14" y="133"/>
                  <a:pt x="15" y="133"/>
                </a:cubicBezTo>
                <a:lnTo>
                  <a:pt x="167" y="133"/>
                </a:lnTo>
                <a:close/>
                <a:moveTo>
                  <a:pt x="24" y="121"/>
                </a:moveTo>
                <a:cubicBezTo>
                  <a:pt x="24" y="109"/>
                  <a:pt x="24" y="109"/>
                  <a:pt x="24" y="10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9" y="121"/>
                  <a:pt x="49" y="121"/>
                  <a:pt x="49" y="121"/>
                </a:cubicBezTo>
                <a:lnTo>
                  <a:pt x="24" y="121"/>
                </a:lnTo>
                <a:close/>
                <a:moveTo>
                  <a:pt x="61" y="121"/>
                </a:moveTo>
                <a:cubicBezTo>
                  <a:pt x="61" y="109"/>
                  <a:pt x="61" y="109"/>
                  <a:pt x="61" y="109"/>
                </a:cubicBezTo>
                <a:cubicBezTo>
                  <a:pt x="97" y="109"/>
                  <a:pt x="97" y="109"/>
                  <a:pt x="97" y="109"/>
                </a:cubicBezTo>
                <a:cubicBezTo>
                  <a:pt x="97" y="121"/>
                  <a:pt x="97" y="121"/>
                  <a:pt x="97" y="121"/>
                </a:cubicBezTo>
                <a:lnTo>
                  <a:pt x="61" y="12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00" name="Freeform 154">
            <a:extLst>
              <a:ext uri="{FF2B5EF4-FFF2-40B4-BE49-F238E27FC236}">
                <a16:creationId xmlns:a16="http://schemas.microsoft.com/office/drawing/2014/main" id="{C4079D56-9399-45F0-B75C-F44CB694B099}"/>
              </a:ext>
            </a:extLst>
          </p:cNvPr>
          <p:cNvSpPr>
            <a:spLocks noEditPoints="1"/>
          </p:cNvSpPr>
          <p:nvPr/>
        </p:nvSpPr>
        <p:spPr bwMode="auto">
          <a:xfrm>
            <a:off x="9328156" y="2781425"/>
            <a:ext cx="318198" cy="321811"/>
          </a:xfrm>
          <a:custGeom>
            <a:avLst/>
            <a:gdLst>
              <a:gd name="T0" fmla="*/ 133 w 133"/>
              <a:gd name="T1" fmla="*/ 127 h 133"/>
              <a:gd name="T2" fmla="*/ 132 w 133"/>
              <a:gd name="T3" fmla="*/ 132 h 133"/>
              <a:gd name="T4" fmla="*/ 127 w 133"/>
              <a:gd name="T5" fmla="*/ 133 h 133"/>
              <a:gd name="T6" fmla="*/ 114 w 133"/>
              <a:gd name="T7" fmla="*/ 133 h 133"/>
              <a:gd name="T8" fmla="*/ 110 w 133"/>
              <a:gd name="T9" fmla="*/ 132 h 133"/>
              <a:gd name="T10" fmla="*/ 108 w 133"/>
              <a:gd name="T11" fmla="*/ 128 h 133"/>
              <a:gd name="T12" fmla="*/ 98 w 133"/>
              <a:gd name="T13" fmla="*/ 89 h 133"/>
              <a:gd name="T14" fmla="*/ 76 w 133"/>
              <a:gd name="T15" fmla="*/ 57 h 133"/>
              <a:gd name="T16" fmla="*/ 44 w 133"/>
              <a:gd name="T17" fmla="*/ 36 h 133"/>
              <a:gd name="T18" fmla="*/ 6 w 133"/>
              <a:gd name="T19" fmla="*/ 26 h 133"/>
              <a:gd name="T20" fmla="*/ 2 w 133"/>
              <a:gd name="T21" fmla="*/ 24 h 133"/>
              <a:gd name="T22" fmla="*/ 0 w 133"/>
              <a:gd name="T23" fmla="*/ 20 h 133"/>
              <a:gd name="T24" fmla="*/ 0 w 133"/>
              <a:gd name="T25" fmla="*/ 6 h 133"/>
              <a:gd name="T26" fmla="*/ 2 w 133"/>
              <a:gd name="T27" fmla="*/ 2 h 133"/>
              <a:gd name="T28" fmla="*/ 6 w 133"/>
              <a:gd name="T29" fmla="*/ 0 h 133"/>
              <a:gd name="T30" fmla="*/ 7 w 133"/>
              <a:gd name="T31" fmla="*/ 0 h 133"/>
              <a:gd name="T32" fmla="*/ 54 w 133"/>
              <a:gd name="T33" fmla="*/ 12 h 133"/>
              <a:gd name="T34" fmla="*/ 94 w 133"/>
              <a:gd name="T35" fmla="*/ 39 h 133"/>
              <a:gd name="T36" fmla="*/ 122 w 133"/>
              <a:gd name="T37" fmla="*/ 80 h 133"/>
              <a:gd name="T38" fmla="*/ 133 w 133"/>
              <a:gd name="T39" fmla="*/ 127 h 133"/>
              <a:gd name="T40" fmla="*/ 85 w 133"/>
              <a:gd name="T41" fmla="*/ 127 h 133"/>
              <a:gd name="T42" fmla="*/ 83 w 133"/>
              <a:gd name="T43" fmla="*/ 131 h 133"/>
              <a:gd name="T44" fmla="*/ 79 w 133"/>
              <a:gd name="T45" fmla="*/ 133 h 133"/>
              <a:gd name="T46" fmla="*/ 66 w 133"/>
              <a:gd name="T47" fmla="*/ 133 h 133"/>
              <a:gd name="T48" fmla="*/ 62 w 133"/>
              <a:gd name="T49" fmla="*/ 132 h 133"/>
              <a:gd name="T50" fmla="*/ 60 w 133"/>
              <a:gd name="T51" fmla="*/ 128 h 133"/>
              <a:gd name="T52" fmla="*/ 43 w 133"/>
              <a:gd name="T53" fmla="*/ 91 h 133"/>
              <a:gd name="T54" fmla="*/ 6 w 133"/>
              <a:gd name="T55" fmla="*/ 74 h 133"/>
              <a:gd name="T56" fmla="*/ 2 w 133"/>
              <a:gd name="T57" fmla="*/ 72 h 133"/>
              <a:gd name="T58" fmla="*/ 0 w 133"/>
              <a:gd name="T59" fmla="*/ 68 h 133"/>
              <a:gd name="T60" fmla="*/ 0 w 133"/>
              <a:gd name="T61" fmla="*/ 55 h 133"/>
              <a:gd name="T62" fmla="*/ 2 w 133"/>
              <a:gd name="T63" fmla="*/ 50 h 133"/>
              <a:gd name="T64" fmla="*/ 6 w 133"/>
              <a:gd name="T65" fmla="*/ 49 h 133"/>
              <a:gd name="T66" fmla="*/ 7 w 133"/>
              <a:gd name="T67" fmla="*/ 49 h 133"/>
              <a:gd name="T68" fmla="*/ 36 w 133"/>
              <a:gd name="T69" fmla="*/ 56 h 133"/>
              <a:gd name="T70" fmla="*/ 60 w 133"/>
              <a:gd name="T71" fmla="*/ 74 h 133"/>
              <a:gd name="T72" fmla="*/ 77 w 133"/>
              <a:gd name="T73" fmla="*/ 98 h 133"/>
              <a:gd name="T74" fmla="*/ 85 w 133"/>
              <a:gd name="T75" fmla="*/ 127 h 133"/>
              <a:gd name="T76" fmla="*/ 31 w 133"/>
              <a:gd name="T77" fmla="*/ 102 h 133"/>
              <a:gd name="T78" fmla="*/ 36 w 133"/>
              <a:gd name="T79" fmla="*/ 115 h 133"/>
              <a:gd name="T80" fmla="*/ 31 w 133"/>
              <a:gd name="T81" fmla="*/ 128 h 133"/>
              <a:gd name="T82" fmla="*/ 18 w 133"/>
              <a:gd name="T83" fmla="*/ 133 h 133"/>
              <a:gd name="T84" fmla="*/ 5 w 133"/>
              <a:gd name="T85" fmla="*/ 128 h 133"/>
              <a:gd name="T86" fmla="*/ 0 w 133"/>
              <a:gd name="T87" fmla="*/ 115 h 133"/>
              <a:gd name="T88" fmla="*/ 5 w 133"/>
              <a:gd name="T89" fmla="*/ 102 h 133"/>
              <a:gd name="T90" fmla="*/ 18 w 133"/>
              <a:gd name="T91" fmla="*/ 97 h 133"/>
              <a:gd name="T92" fmla="*/ 31 w 133"/>
              <a:gd name="T93" fmla="*/ 102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3" h="133">
                <a:moveTo>
                  <a:pt x="133" y="127"/>
                </a:moveTo>
                <a:cubicBezTo>
                  <a:pt x="133" y="129"/>
                  <a:pt x="133" y="130"/>
                  <a:pt x="132" y="132"/>
                </a:cubicBezTo>
                <a:cubicBezTo>
                  <a:pt x="130" y="133"/>
                  <a:pt x="129" y="133"/>
                  <a:pt x="127" y="133"/>
                </a:cubicBezTo>
                <a:cubicBezTo>
                  <a:pt x="114" y="133"/>
                  <a:pt x="114" y="133"/>
                  <a:pt x="114" y="133"/>
                </a:cubicBezTo>
                <a:cubicBezTo>
                  <a:pt x="112" y="133"/>
                  <a:pt x="111" y="133"/>
                  <a:pt x="110" y="132"/>
                </a:cubicBezTo>
                <a:cubicBezTo>
                  <a:pt x="108" y="131"/>
                  <a:pt x="108" y="129"/>
                  <a:pt x="108" y="128"/>
                </a:cubicBezTo>
                <a:cubicBezTo>
                  <a:pt x="107" y="114"/>
                  <a:pt x="104" y="101"/>
                  <a:pt x="98" y="89"/>
                </a:cubicBezTo>
                <a:cubicBezTo>
                  <a:pt x="93" y="77"/>
                  <a:pt x="85" y="66"/>
                  <a:pt x="76" y="57"/>
                </a:cubicBezTo>
                <a:cubicBezTo>
                  <a:pt x="67" y="48"/>
                  <a:pt x="57" y="41"/>
                  <a:pt x="44" y="36"/>
                </a:cubicBezTo>
                <a:cubicBezTo>
                  <a:pt x="32" y="30"/>
                  <a:pt x="19" y="27"/>
                  <a:pt x="6" y="26"/>
                </a:cubicBezTo>
                <a:cubicBezTo>
                  <a:pt x="4" y="26"/>
                  <a:pt x="3" y="25"/>
                  <a:pt x="2" y="24"/>
                </a:cubicBezTo>
                <a:cubicBezTo>
                  <a:pt x="1" y="23"/>
                  <a:pt x="0" y="21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5" y="0"/>
                  <a:pt x="6" y="0"/>
                </a:cubicBezTo>
                <a:cubicBezTo>
                  <a:pt x="7" y="0"/>
                  <a:pt x="7" y="0"/>
                  <a:pt x="7" y="0"/>
                </a:cubicBezTo>
                <a:cubicBezTo>
                  <a:pt x="23" y="1"/>
                  <a:pt x="39" y="5"/>
                  <a:pt x="54" y="12"/>
                </a:cubicBezTo>
                <a:cubicBezTo>
                  <a:pt x="69" y="18"/>
                  <a:pt x="82" y="28"/>
                  <a:pt x="94" y="39"/>
                </a:cubicBezTo>
                <a:cubicBezTo>
                  <a:pt x="106" y="51"/>
                  <a:pt x="115" y="65"/>
                  <a:pt x="122" y="80"/>
                </a:cubicBezTo>
                <a:cubicBezTo>
                  <a:pt x="129" y="95"/>
                  <a:pt x="132" y="111"/>
                  <a:pt x="133" y="127"/>
                </a:cubicBezTo>
                <a:close/>
                <a:moveTo>
                  <a:pt x="85" y="127"/>
                </a:moveTo>
                <a:cubicBezTo>
                  <a:pt x="85" y="129"/>
                  <a:pt x="84" y="130"/>
                  <a:pt x="83" y="131"/>
                </a:cubicBezTo>
                <a:cubicBezTo>
                  <a:pt x="82" y="133"/>
                  <a:pt x="81" y="133"/>
                  <a:pt x="79" y="133"/>
                </a:cubicBezTo>
                <a:cubicBezTo>
                  <a:pt x="66" y="133"/>
                  <a:pt x="66" y="133"/>
                  <a:pt x="66" y="133"/>
                </a:cubicBezTo>
                <a:cubicBezTo>
                  <a:pt x="65" y="133"/>
                  <a:pt x="63" y="133"/>
                  <a:pt x="62" y="132"/>
                </a:cubicBezTo>
                <a:cubicBezTo>
                  <a:pt x="61" y="131"/>
                  <a:pt x="60" y="130"/>
                  <a:pt x="60" y="128"/>
                </a:cubicBezTo>
                <a:cubicBezTo>
                  <a:pt x="59" y="114"/>
                  <a:pt x="53" y="101"/>
                  <a:pt x="43" y="91"/>
                </a:cubicBezTo>
                <a:cubicBezTo>
                  <a:pt x="32" y="81"/>
                  <a:pt x="20" y="75"/>
                  <a:pt x="6" y="74"/>
                </a:cubicBezTo>
                <a:cubicBezTo>
                  <a:pt x="4" y="73"/>
                  <a:pt x="3" y="73"/>
                  <a:pt x="2" y="72"/>
                </a:cubicBezTo>
                <a:cubicBezTo>
                  <a:pt x="1" y="70"/>
                  <a:pt x="0" y="69"/>
                  <a:pt x="0" y="68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3"/>
                  <a:pt x="1" y="51"/>
                  <a:pt x="2" y="50"/>
                </a:cubicBezTo>
                <a:cubicBezTo>
                  <a:pt x="3" y="49"/>
                  <a:pt x="5" y="49"/>
                  <a:pt x="6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17" y="50"/>
                  <a:pt x="26" y="52"/>
                  <a:pt x="36" y="56"/>
                </a:cubicBezTo>
                <a:cubicBezTo>
                  <a:pt x="45" y="61"/>
                  <a:pt x="53" y="66"/>
                  <a:pt x="60" y="74"/>
                </a:cubicBezTo>
                <a:cubicBezTo>
                  <a:pt x="67" y="81"/>
                  <a:pt x="73" y="89"/>
                  <a:pt x="77" y="98"/>
                </a:cubicBezTo>
                <a:cubicBezTo>
                  <a:pt x="82" y="107"/>
                  <a:pt x="84" y="117"/>
                  <a:pt x="85" y="127"/>
                </a:cubicBezTo>
                <a:close/>
                <a:moveTo>
                  <a:pt x="31" y="102"/>
                </a:moveTo>
                <a:cubicBezTo>
                  <a:pt x="35" y="106"/>
                  <a:pt x="36" y="110"/>
                  <a:pt x="36" y="115"/>
                </a:cubicBezTo>
                <a:cubicBezTo>
                  <a:pt x="36" y="120"/>
                  <a:pt x="35" y="125"/>
                  <a:pt x="31" y="128"/>
                </a:cubicBezTo>
                <a:cubicBezTo>
                  <a:pt x="28" y="132"/>
                  <a:pt x="23" y="133"/>
                  <a:pt x="18" y="133"/>
                </a:cubicBezTo>
                <a:cubicBezTo>
                  <a:pt x="13" y="133"/>
                  <a:pt x="9" y="132"/>
                  <a:pt x="5" y="128"/>
                </a:cubicBezTo>
                <a:cubicBezTo>
                  <a:pt x="2" y="125"/>
                  <a:pt x="0" y="120"/>
                  <a:pt x="0" y="115"/>
                </a:cubicBezTo>
                <a:cubicBezTo>
                  <a:pt x="0" y="110"/>
                  <a:pt x="2" y="106"/>
                  <a:pt x="5" y="102"/>
                </a:cubicBezTo>
                <a:cubicBezTo>
                  <a:pt x="9" y="99"/>
                  <a:pt x="13" y="97"/>
                  <a:pt x="18" y="97"/>
                </a:cubicBezTo>
                <a:cubicBezTo>
                  <a:pt x="23" y="97"/>
                  <a:pt x="28" y="99"/>
                  <a:pt x="31" y="10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01" name="Freeform 155">
            <a:extLst>
              <a:ext uri="{FF2B5EF4-FFF2-40B4-BE49-F238E27FC236}">
                <a16:creationId xmlns:a16="http://schemas.microsoft.com/office/drawing/2014/main" id="{448E20F8-0075-484C-A880-4ECD4ECCCB24}"/>
              </a:ext>
            </a:extLst>
          </p:cNvPr>
          <p:cNvSpPr>
            <a:spLocks noEditPoints="1"/>
          </p:cNvSpPr>
          <p:nvPr/>
        </p:nvSpPr>
        <p:spPr bwMode="auto">
          <a:xfrm>
            <a:off x="9747598" y="2810352"/>
            <a:ext cx="347122" cy="292887"/>
          </a:xfrm>
          <a:custGeom>
            <a:avLst/>
            <a:gdLst>
              <a:gd name="T0" fmla="*/ 145 w 145"/>
              <a:gd name="T1" fmla="*/ 76 h 121"/>
              <a:gd name="T2" fmla="*/ 145 w 145"/>
              <a:gd name="T3" fmla="*/ 106 h 121"/>
              <a:gd name="T4" fmla="*/ 141 w 145"/>
              <a:gd name="T5" fmla="*/ 117 h 121"/>
              <a:gd name="T6" fmla="*/ 130 w 145"/>
              <a:gd name="T7" fmla="*/ 121 h 121"/>
              <a:gd name="T8" fmla="*/ 15 w 145"/>
              <a:gd name="T9" fmla="*/ 121 h 121"/>
              <a:gd name="T10" fmla="*/ 4 w 145"/>
              <a:gd name="T11" fmla="*/ 117 h 121"/>
              <a:gd name="T12" fmla="*/ 0 w 145"/>
              <a:gd name="T13" fmla="*/ 106 h 121"/>
              <a:gd name="T14" fmla="*/ 0 w 145"/>
              <a:gd name="T15" fmla="*/ 76 h 121"/>
              <a:gd name="T16" fmla="*/ 1 w 145"/>
              <a:gd name="T17" fmla="*/ 69 h 121"/>
              <a:gd name="T18" fmla="*/ 20 w 145"/>
              <a:gd name="T19" fmla="*/ 12 h 121"/>
              <a:gd name="T20" fmla="*/ 26 w 145"/>
              <a:gd name="T21" fmla="*/ 4 h 121"/>
              <a:gd name="T22" fmla="*/ 36 w 145"/>
              <a:gd name="T23" fmla="*/ 0 h 121"/>
              <a:gd name="T24" fmla="*/ 109 w 145"/>
              <a:gd name="T25" fmla="*/ 0 h 121"/>
              <a:gd name="T26" fmla="*/ 119 w 145"/>
              <a:gd name="T27" fmla="*/ 4 h 121"/>
              <a:gd name="T28" fmla="*/ 125 w 145"/>
              <a:gd name="T29" fmla="*/ 12 h 121"/>
              <a:gd name="T30" fmla="*/ 144 w 145"/>
              <a:gd name="T31" fmla="*/ 69 h 121"/>
              <a:gd name="T32" fmla="*/ 145 w 145"/>
              <a:gd name="T33" fmla="*/ 76 h 121"/>
              <a:gd name="T34" fmla="*/ 133 w 145"/>
              <a:gd name="T35" fmla="*/ 106 h 121"/>
              <a:gd name="T36" fmla="*/ 133 w 145"/>
              <a:gd name="T37" fmla="*/ 76 h 121"/>
              <a:gd name="T38" fmla="*/ 132 w 145"/>
              <a:gd name="T39" fmla="*/ 74 h 121"/>
              <a:gd name="T40" fmla="*/ 130 w 145"/>
              <a:gd name="T41" fmla="*/ 73 h 121"/>
              <a:gd name="T42" fmla="*/ 15 w 145"/>
              <a:gd name="T43" fmla="*/ 73 h 121"/>
              <a:gd name="T44" fmla="*/ 13 w 145"/>
              <a:gd name="T45" fmla="*/ 74 h 121"/>
              <a:gd name="T46" fmla="*/ 12 w 145"/>
              <a:gd name="T47" fmla="*/ 76 h 121"/>
              <a:gd name="T48" fmla="*/ 12 w 145"/>
              <a:gd name="T49" fmla="*/ 106 h 121"/>
              <a:gd name="T50" fmla="*/ 13 w 145"/>
              <a:gd name="T51" fmla="*/ 108 h 121"/>
              <a:gd name="T52" fmla="*/ 15 w 145"/>
              <a:gd name="T53" fmla="*/ 109 h 121"/>
              <a:gd name="T54" fmla="*/ 130 w 145"/>
              <a:gd name="T55" fmla="*/ 109 h 121"/>
              <a:gd name="T56" fmla="*/ 132 w 145"/>
              <a:gd name="T57" fmla="*/ 108 h 121"/>
              <a:gd name="T58" fmla="*/ 133 w 145"/>
              <a:gd name="T59" fmla="*/ 106 h 121"/>
              <a:gd name="T60" fmla="*/ 17 w 145"/>
              <a:gd name="T61" fmla="*/ 61 h 121"/>
              <a:gd name="T62" fmla="*/ 128 w 145"/>
              <a:gd name="T63" fmla="*/ 61 h 121"/>
              <a:gd name="T64" fmla="*/ 113 w 145"/>
              <a:gd name="T65" fmla="*/ 15 h 121"/>
              <a:gd name="T66" fmla="*/ 112 w 145"/>
              <a:gd name="T67" fmla="*/ 13 h 121"/>
              <a:gd name="T68" fmla="*/ 109 w 145"/>
              <a:gd name="T69" fmla="*/ 13 h 121"/>
              <a:gd name="T70" fmla="*/ 36 w 145"/>
              <a:gd name="T71" fmla="*/ 13 h 121"/>
              <a:gd name="T72" fmla="*/ 33 w 145"/>
              <a:gd name="T73" fmla="*/ 13 h 121"/>
              <a:gd name="T74" fmla="*/ 32 w 145"/>
              <a:gd name="T75" fmla="*/ 15 h 121"/>
              <a:gd name="T76" fmla="*/ 17 w 145"/>
              <a:gd name="T77" fmla="*/ 61 h 121"/>
              <a:gd name="T78" fmla="*/ 96 w 145"/>
              <a:gd name="T79" fmla="*/ 86 h 121"/>
              <a:gd name="T80" fmla="*/ 98 w 145"/>
              <a:gd name="T81" fmla="*/ 91 h 121"/>
              <a:gd name="T82" fmla="*/ 96 w 145"/>
              <a:gd name="T83" fmla="*/ 97 h 121"/>
              <a:gd name="T84" fmla="*/ 91 w 145"/>
              <a:gd name="T85" fmla="*/ 99 h 121"/>
              <a:gd name="T86" fmla="*/ 85 w 145"/>
              <a:gd name="T87" fmla="*/ 97 h 121"/>
              <a:gd name="T88" fmla="*/ 83 w 145"/>
              <a:gd name="T89" fmla="*/ 91 h 121"/>
              <a:gd name="T90" fmla="*/ 85 w 145"/>
              <a:gd name="T91" fmla="*/ 86 h 121"/>
              <a:gd name="T92" fmla="*/ 91 w 145"/>
              <a:gd name="T93" fmla="*/ 84 h 121"/>
              <a:gd name="T94" fmla="*/ 96 w 145"/>
              <a:gd name="T95" fmla="*/ 86 h 121"/>
              <a:gd name="T96" fmla="*/ 120 w 145"/>
              <a:gd name="T97" fmla="*/ 86 h 121"/>
              <a:gd name="T98" fmla="*/ 122 w 145"/>
              <a:gd name="T99" fmla="*/ 91 h 121"/>
              <a:gd name="T100" fmla="*/ 120 w 145"/>
              <a:gd name="T101" fmla="*/ 97 h 121"/>
              <a:gd name="T102" fmla="*/ 115 w 145"/>
              <a:gd name="T103" fmla="*/ 99 h 121"/>
              <a:gd name="T104" fmla="*/ 109 w 145"/>
              <a:gd name="T105" fmla="*/ 97 h 121"/>
              <a:gd name="T106" fmla="*/ 107 w 145"/>
              <a:gd name="T107" fmla="*/ 91 h 121"/>
              <a:gd name="T108" fmla="*/ 109 w 145"/>
              <a:gd name="T109" fmla="*/ 86 h 121"/>
              <a:gd name="T110" fmla="*/ 115 w 145"/>
              <a:gd name="T111" fmla="*/ 84 h 121"/>
              <a:gd name="T112" fmla="*/ 120 w 145"/>
              <a:gd name="T113" fmla="*/ 86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5" h="121">
                <a:moveTo>
                  <a:pt x="145" y="76"/>
                </a:moveTo>
                <a:cubicBezTo>
                  <a:pt x="145" y="106"/>
                  <a:pt x="145" y="106"/>
                  <a:pt x="145" y="106"/>
                </a:cubicBezTo>
                <a:cubicBezTo>
                  <a:pt x="145" y="110"/>
                  <a:pt x="144" y="114"/>
                  <a:pt x="141" y="117"/>
                </a:cubicBezTo>
                <a:cubicBezTo>
                  <a:pt x="138" y="120"/>
                  <a:pt x="134" y="121"/>
                  <a:pt x="130" y="121"/>
                </a:cubicBezTo>
                <a:cubicBezTo>
                  <a:pt x="15" y="121"/>
                  <a:pt x="15" y="121"/>
                  <a:pt x="15" y="121"/>
                </a:cubicBezTo>
                <a:cubicBezTo>
                  <a:pt x="11" y="121"/>
                  <a:pt x="7" y="120"/>
                  <a:pt x="4" y="117"/>
                </a:cubicBezTo>
                <a:cubicBezTo>
                  <a:pt x="1" y="114"/>
                  <a:pt x="0" y="110"/>
                  <a:pt x="0" y="10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5"/>
                  <a:pt x="0" y="72"/>
                  <a:pt x="1" y="69"/>
                </a:cubicBezTo>
                <a:cubicBezTo>
                  <a:pt x="20" y="12"/>
                  <a:pt x="20" y="12"/>
                  <a:pt x="20" y="12"/>
                </a:cubicBezTo>
                <a:cubicBezTo>
                  <a:pt x="21" y="8"/>
                  <a:pt x="23" y="6"/>
                  <a:pt x="26" y="4"/>
                </a:cubicBezTo>
                <a:cubicBezTo>
                  <a:pt x="29" y="1"/>
                  <a:pt x="32" y="0"/>
                  <a:pt x="36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13" y="0"/>
                  <a:pt x="116" y="1"/>
                  <a:pt x="119" y="4"/>
                </a:cubicBezTo>
                <a:cubicBezTo>
                  <a:pt x="122" y="6"/>
                  <a:pt x="124" y="8"/>
                  <a:pt x="125" y="12"/>
                </a:cubicBezTo>
                <a:cubicBezTo>
                  <a:pt x="144" y="69"/>
                  <a:pt x="144" y="69"/>
                  <a:pt x="144" y="69"/>
                </a:cubicBezTo>
                <a:cubicBezTo>
                  <a:pt x="145" y="72"/>
                  <a:pt x="145" y="75"/>
                  <a:pt x="145" y="76"/>
                </a:cubicBezTo>
                <a:close/>
                <a:moveTo>
                  <a:pt x="133" y="106"/>
                </a:moveTo>
                <a:cubicBezTo>
                  <a:pt x="133" y="76"/>
                  <a:pt x="133" y="76"/>
                  <a:pt x="133" y="76"/>
                </a:cubicBezTo>
                <a:cubicBezTo>
                  <a:pt x="133" y="75"/>
                  <a:pt x="133" y="75"/>
                  <a:pt x="132" y="74"/>
                </a:cubicBezTo>
                <a:cubicBezTo>
                  <a:pt x="131" y="73"/>
                  <a:pt x="131" y="73"/>
                  <a:pt x="130" y="73"/>
                </a:cubicBezTo>
                <a:cubicBezTo>
                  <a:pt x="15" y="73"/>
                  <a:pt x="15" y="73"/>
                  <a:pt x="15" y="73"/>
                </a:cubicBezTo>
                <a:cubicBezTo>
                  <a:pt x="14" y="73"/>
                  <a:pt x="13" y="73"/>
                  <a:pt x="13" y="74"/>
                </a:cubicBezTo>
                <a:cubicBezTo>
                  <a:pt x="12" y="75"/>
                  <a:pt x="12" y="75"/>
                  <a:pt x="12" y="76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107"/>
                  <a:pt x="12" y="108"/>
                  <a:pt x="13" y="108"/>
                </a:cubicBezTo>
                <a:cubicBezTo>
                  <a:pt x="13" y="109"/>
                  <a:pt x="14" y="109"/>
                  <a:pt x="15" y="109"/>
                </a:cubicBezTo>
                <a:cubicBezTo>
                  <a:pt x="130" y="109"/>
                  <a:pt x="130" y="109"/>
                  <a:pt x="130" y="109"/>
                </a:cubicBezTo>
                <a:cubicBezTo>
                  <a:pt x="131" y="109"/>
                  <a:pt x="131" y="109"/>
                  <a:pt x="132" y="108"/>
                </a:cubicBezTo>
                <a:cubicBezTo>
                  <a:pt x="133" y="108"/>
                  <a:pt x="133" y="107"/>
                  <a:pt x="133" y="106"/>
                </a:cubicBezTo>
                <a:close/>
                <a:moveTo>
                  <a:pt x="17" y="61"/>
                </a:moveTo>
                <a:cubicBezTo>
                  <a:pt x="128" y="61"/>
                  <a:pt x="128" y="61"/>
                  <a:pt x="128" y="61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5"/>
                  <a:pt x="113" y="14"/>
                  <a:pt x="112" y="13"/>
                </a:cubicBezTo>
                <a:cubicBezTo>
                  <a:pt x="111" y="13"/>
                  <a:pt x="110" y="13"/>
                  <a:pt x="109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4"/>
                  <a:pt x="32" y="15"/>
                  <a:pt x="32" y="15"/>
                </a:cubicBezTo>
                <a:lnTo>
                  <a:pt x="17" y="61"/>
                </a:lnTo>
                <a:close/>
                <a:moveTo>
                  <a:pt x="96" y="86"/>
                </a:moveTo>
                <a:cubicBezTo>
                  <a:pt x="97" y="87"/>
                  <a:pt x="98" y="89"/>
                  <a:pt x="98" y="91"/>
                </a:cubicBezTo>
                <a:cubicBezTo>
                  <a:pt x="98" y="93"/>
                  <a:pt x="97" y="95"/>
                  <a:pt x="96" y="97"/>
                </a:cubicBezTo>
                <a:cubicBezTo>
                  <a:pt x="94" y="98"/>
                  <a:pt x="93" y="99"/>
                  <a:pt x="91" y="99"/>
                </a:cubicBezTo>
                <a:cubicBezTo>
                  <a:pt x="89" y="99"/>
                  <a:pt x="87" y="98"/>
                  <a:pt x="85" y="97"/>
                </a:cubicBezTo>
                <a:cubicBezTo>
                  <a:pt x="84" y="95"/>
                  <a:pt x="83" y="93"/>
                  <a:pt x="83" y="91"/>
                </a:cubicBezTo>
                <a:cubicBezTo>
                  <a:pt x="83" y="89"/>
                  <a:pt x="84" y="87"/>
                  <a:pt x="85" y="86"/>
                </a:cubicBezTo>
                <a:cubicBezTo>
                  <a:pt x="87" y="84"/>
                  <a:pt x="89" y="84"/>
                  <a:pt x="91" y="84"/>
                </a:cubicBezTo>
                <a:cubicBezTo>
                  <a:pt x="93" y="84"/>
                  <a:pt x="94" y="84"/>
                  <a:pt x="96" y="86"/>
                </a:cubicBezTo>
                <a:close/>
                <a:moveTo>
                  <a:pt x="120" y="86"/>
                </a:moveTo>
                <a:cubicBezTo>
                  <a:pt x="122" y="87"/>
                  <a:pt x="122" y="89"/>
                  <a:pt x="122" y="91"/>
                </a:cubicBezTo>
                <a:cubicBezTo>
                  <a:pt x="122" y="93"/>
                  <a:pt x="122" y="95"/>
                  <a:pt x="120" y="97"/>
                </a:cubicBezTo>
                <a:cubicBezTo>
                  <a:pt x="119" y="98"/>
                  <a:pt x="117" y="99"/>
                  <a:pt x="115" y="99"/>
                </a:cubicBezTo>
                <a:cubicBezTo>
                  <a:pt x="113" y="99"/>
                  <a:pt x="111" y="98"/>
                  <a:pt x="109" y="97"/>
                </a:cubicBezTo>
                <a:cubicBezTo>
                  <a:pt x="108" y="95"/>
                  <a:pt x="107" y="93"/>
                  <a:pt x="107" y="91"/>
                </a:cubicBezTo>
                <a:cubicBezTo>
                  <a:pt x="107" y="89"/>
                  <a:pt x="108" y="87"/>
                  <a:pt x="109" y="86"/>
                </a:cubicBezTo>
                <a:cubicBezTo>
                  <a:pt x="111" y="84"/>
                  <a:pt x="113" y="84"/>
                  <a:pt x="115" y="84"/>
                </a:cubicBezTo>
                <a:cubicBezTo>
                  <a:pt x="117" y="84"/>
                  <a:pt x="119" y="84"/>
                  <a:pt x="120" y="8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02" name="Freeform 156">
            <a:extLst>
              <a:ext uri="{FF2B5EF4-FFF2-40B4-BE49-F238E27FC236}">
                <a16:creationId xmlns:a16="http://schemas.microsoft.com/office/drawing/2014/main" id="{9870DD69-ED16-40E0-9EAF-C25F3C60A4B5}"/>
              </a:ext>
            </a:extLst>
          </p:cNvPr>
          <p:cNvSpPr>
            <a:spLocks noEditPoints="1"/>
          </p:cNvSpPr>
          <p:nvPr/>
        </p:nvSpPr>
        <p:spPr bwMode="auto">
          <a:xfrm>
            <a:off x="10195966" y="2781425"/>
            <a:ext cx="404977" cy="350740"/>
          </a:xfrm>
          <a:custGeom>
            <a:avLst/>
            <a:gdLst>
              <a:gd name="T0" fmla="*/ 157 w 169"/>
              <a:gd name="T1" fmla="*/ 49 h 146"/>
              <a:gd name="T2" fmla="*/ 166 w 169"/>
              <a:gd name="T3" fmla="*/ 52 h 146"/>
              <a:gd name="T4" fmla="*/ 169 w 169"/>
              <a:gd name="T5" fmla="*/ 61 h 146"/>
              <a:gd name="T6" fmla="*/ 166 w 169"/>
              <a:gd name="T7" fmla="*/ 69 h 146"/>
              <a:gd name="T8" fmla="*/ 157 w 169"/>
              <a:gd name="T9" fmla="*/ 73 h 146"/>
              <a:gd name="T10" fmla="*/ 157 w 169"/>
              <a:gd name="T11" fmla="*/ 109 h 146"/>
              <a:gd name="T12" fmla="*/ 153 w 169"/>
              <a:gd name="T13" fmla="*/ 118 h 146"/>
              <a:gd name="T14" fmla="*/ 145 w 169"/>
              <a:gd name="T15" fmla="*/ 121 h 146"/>
              <a:gd name="T16" fmla="*/ 68 w 169"/>
              <a:gd name="T17" fmla="*/ 85 h 146"/>
              <a:gd name="T18" fmla="*/ 59 w 169"/>
              <a:gd name="T19" fmla="*/ 92 h 146"/>
              <a:gd name="T20" fmla="*/ 57 w 169"/>
              <a:gd name="T21" fmla="*/ 101 h 146"/>
              <a:gd name="T22" fmla="*/ 60 w 169"/>
              <a:gd name="T23" fmla="*/ 110 h 146"/>
              <a:gd name="T24" fmla="*/ 58 w 169"/>
              <a:gd name="T25" fmla="*/ 116 h 146"/>
              <a:gd name="T26" fmla="*/ 59 w 169"/>
              <a:gd name="T27" fmla="*/ 122 h 146"/>
              <a:gd name="T28" fmla="*/ 62 w 169"/>
              <a:gd name="T29" fmla="*/ 127 h 146"/>
              <a:gd name="T30" fmla="*/ 66 w 169"/>
              <a:gd name="T31" fmla="*/ 132 h 146"/>
              <a:gd name="T32" fmla="*/ 72 w 169"/>
              <a:gd name="T33" fmla="*/ 136 h 146"/>
              <a:gd name="T34" fmla="*/ 62 w 169"/>
              <a:gd name="T35" fmla="*/ 144 h 146"/>
              <a:gd name="T36" fmla="*/ 46 w 169"/>
              <a:gd name="T37" fmla="*/ 145 h 146"/>
              <a:gd name="T38" fmla="*/ 33 w 169"/>
              <a:gd name="T39" fmla="*/ 140 h 146"/>
              <a:gd name="T40" fmla="*/ 31 w 169"/>
              <a:gd name="T41" fmla="*/ 132 h 146"/>
              <a:gd name="T42" fmla="*/ 27 w 169"/>
              <a:gd name="T43" fmla="*/ 123 h 146"/>
              <a:gd name="T44" fmla="*/ 25 w 169"/>
              <a:gd name="T45" fmla="*/ 114 h 146"/>
              <a:gd name="T46" fmla="*/ 24 w 169"/>
              <a:gd name="T47" fmla="*/ 105 h 146"/>
              <a:gd name="T48" fmla="*/ 24 w 169"/>
              <a:gd name="T49" fmla="*/ 95 h 146"/>
              <a:gd name="T50" fmla="*/ 26 w 169"/>
              <a:gd name="T51" fmla="*/ 85 h 146"/>
              <a:gd name="T52" fmla="*/ 15 w 169"/>
              <a:gd name="T53" fmla="*/ 85 h 146"/>
              <a:gd name="T54" fmla="*/ 4 w 169"/>
              <a:gd name="T55" fmla="*/ 81 h 146"/>
              <a:gd name="T56" fmla="*/ 0 w 169"/>
              <a:gd name="T57" fmla="*/ 70 h 146"/>
              <a:gd name="T58" fmla="*/ 0 w 169"/>
              <a:gd name="T59" fmla="*/ 52 h 146"/>
              <a:gd name="T60" fmla="*/ 4 w 169"/>
              <a:gd name="T61" fmla="*/ 41 h 146"/>
              <a:gd name="T62" fmla="*/ 15 w 169"/>
              <a:gd name="T63" fmla="*/ 37 h 146"/>
              <a:gd name="T64" fmla="*/ 60 w 169"/>
              <a:gd name="T65" fmla="*/ 37 h 146"/>
              <a:gd name="T66" fmla="*/ 145 w 169"/>
              <a:gd name="T67" fmla="*/ 0 h 146"/>
              <a:gd name="T68" fmla="*/ 153 w 169"/>
              <a:gd name="T69" fmla="*/ 4 h 146"/>
              <a:gd name="T70" fmla="*/ 157 w 169"/>
              <a:gd name="T71" fmla="*/ 12 h 146"/>
              <a:gd name="T72" fmla="*/ 157 w 169"/>
              <a:gd name="T73" fmla="*/ 49 h 146"/>
              <a:gd name="T74" fmla="*/ 145 w 169"/>
              <a:gd name="T75" fmla="*/ 106 h 146"/>
              <a:gd name="T76" fmla="*/ 145 w 169"/>
              <a:gd name="T77" fmla="*/ 16 h 146"/>
              <a:gd name="T78" fmla="*/ 72 w 169"/>
              <a:gd name="T79" fmla="*/ 48 h 146"/>
              <a:gd name="T80" fmla="*/ 72 w 169"/>
              <a:gd name="T81" fmla="*/ 74 h 146"/>
              <a:gd name="T82" fmla="*/ 145 w 169"/>
              <a:gd name="T83" fmla="*/ 10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9" h="146">
                <a:moveTo>
                  <a:pt x="157" y="49"/>
                </a:moveTo>
                <a:cubicBezTo>
                  <a:pt x="160" y="49"/>
                  <a:pt x="163" y="50"/>
                  <a:pt x="166" y="52"/>
                </a:cubicBezTo>
                <a:cubicBezTo>
                  <a:pt x="168" y="55"/>
                  <a:pt x="169" y="58"/>
                  <a:pt x="169" y="61"/>
                </a:cubicBezTo>
                <a:cubicBezTo>
                  <a:pt x="169" y="64"/>
                  <a:pt x="168" y="67"/>
                  <a:pt x="166" y="69"/>
                </a:cubicBezTo>
                <a:cubicBezTo>
                  <a:pt x="163" y="72"/>
                  <a:pt x="160" y="73"/>
                  <a:pt x="157" y="73"/>
                </a:cubicBezTo>
                <a:cubicBezTo>
                  <a:pt x="157" y="109"/>
                  <a:pt x="157" y="109"/>
                  <a:pt x="157" y="109"/>
                </a:cubicBezTo>
                <a:cubicBezTo>
                  <a:pt x="157" y="113"/>
                  <a:pt x="156" y="115"/>
                  <a:pt x="153" y="118"/>
                </a:cubicBezTo>
                <a:cubicBezTo>
                  <a:pt x="151" y="120"/>
                  <a:pt x="148" y="121"/>
                  <a:pt x="145" y="121"/>
                </a:cubicBezTo>
                <a:cubicBezTo>
                  <a:pt x="119" y="99"/>
                  <a:pt x="93" y="88"/>
                  <a:pt x="68" y="85"/>
                </a:cubicBezTo>
                <a:cubicBezTo>
                  <a:pt x="64" y="87"/>
                  <a:pt x="62" y="89"/>
                  <a:pt x="59" y="92"/>
                </a:cubicBezTo>
                <a:cubicBezTo>
                  <a:pt x="57" y="95"/>
                  <a:pt x="56" y="98"/>
                  <a:pt x="57" y="101"/>
                </a:cubicBezTo>
                <a:cubicBezTo>
                  <a:pt x="57" y="105"/>
                  <a:pt x="58" y="107"/>
                  <a:pt x="60" y="110"/>
                </a:cubicBezTo>
                <a:cubicBezTo>
                  <a:pt x="59" y="112"/>
                  <a:pt x="58" y="114"/>
                  <a:pt x="58" y="116"/>
                </a:cubicBezTo>
                <a:cubicBezTo>
                  <a:pt x="58" y="118"/>
                  <a:pt x="58" y="120"/>
                  <a:pt x="59" y="122"/>
                </a:cubicBezTo>
                <a:cubicBezTo>
                  <a:pt x="59" y="123"/>
                  <a:pt x="60" y="125"/>
                  <a:pt x="62" y="127"/>
                </a:cubicBezTo>
                <a:cubicBezTo>
                  <a:pt x="63" y="129"/>
                  <a:pt x="65" y="130"/>
                  <a:pt x="66" y="132"/>
                </a:cubicBezTo>
                <a:cubicBezTo>
                  <a:pt x="68" y="133"/>
                  <a:pt x="70" y="134"/>
                  <a:pt x="72" y="136"/>
                </a:cubicBezTo>
                <a:cubicBezTo>
                  <a:pt x="70" y="140"/>
                  <a:pt x="67" y="143"/>
                  <a:pt x="62" y="144"/>
                </a:cubicBezTo>
                <a:cubicBezTo>
                  <a:pt x="57" y="146"/>
                  <a:pt x="51" y="146"/>
                  <a:pt x="46" y="145"/>
                </a:cubicBezTo>
                <a:cubicBezTo>
                  <a:pt x="40" y="144"/>
                  <a:pt x="36" y="143"/>
                  <a:pt x="33" y="140"/>
                </a:cubicBezTo>
                <a:cubicBezTo>
                  <a:pt x="33" y="139"/>
                  <a:pt x="32" y="136"/>
                  <a:pt x="31" y="132"/>
                </a:cubicBezTo>
                <a:cubicBezTo>
                  <a:pt x="29" y="128"/>
                  <a:pt x="28" y="125"/>
                  <a:pt x="27" y="123"/>
                </a:cubicBezTo>
                <a:cubicBezTo>
                  <a:pt x="27" y="121"/>
                  <a:pt x="26" y="118"/>
                  <a:pt x="25" y="114"/>
                </a:cubicBezTo>
                <a:cubicBezTo>
                  <a:pt x="24" y="111"/>
                  <a:pt x="24" y="107"/>
                  <a:pt x="24" y="105"/>
                </a:cubicBezTo>
                <a:cubicBezTo>
                  <a:pt x="24" y="102"/>
                  <a:pt x="24" y="99"/>
                  <a:pt x="24" y="95"/>
                </a:cubicBezTo>
                <a:cubicBezTo>
                  <a:pt x="25" y="92"/>
                  <a:pt x="25" y="88"/>
                  <a:pt x="26" y="85"/>
                </a:cubicBezTo>
                <a:cubicBezTo>
                  <a:pt x="15" y="85"/>
                  <a:pt x="15" y="85"/>
                  <a:pt x="15" y="85"/>
                </a:cubicBezTo>
                <a:cubicBezTo>
                  <a:pt x="11" y="85"/>
                  <a:pt x="7" y="84"/>
                  <a:pt x="4" y="81"/>
                </a:cubicBezTo>
                <a:cubicBezTo>
                  <a:pt x="1" y="78"/>
                  <a:pt x="0" y="74"/>
                  <a:pt x="0" y="70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8"/>
                  <a:pt x="1" y="44"/>
                  <a:pt x="4" y="41"/>
                </a:cubicBezTo>
                <a:cubicBezTo>
                  <a:pt x="7" y="38"/>
                  <a:pt x="11" y="37"/>
                  <a:pt x="15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88" y="37"/>
                  <a:pt x="116" y="25"/>
                  <a:pt x="145" y="0"/>
                </a:cubicBezTo>
                <a:cubicBezTo>
                  <a:pt x="148" y="0"/>
                  <a:pt x="151" y="2"/>
                  <a:pt x="153" y="4"/>
                </a:cubicBezTo>
                <a:cubicBezTo>
                  <a:pt x="156" y="6"/>
                  <a:pt x="157" y="9"/>
                  <a:pt x="157" y="12"/>
                </a:cubicBezTo>
                <a:lnTo>
                  <a:pt x="157" y="49"/>
                </a:lnTo>
                <a:close/>
                <a:moveTo>
                  <a:pt x="145" y="106"/>
                </a:moveTo>
                <a:cubicBezTo>
                  <a:pt x="145" y="16"/>
                  <a:pt x="145" y="16"/>
                  <a:pt x="145" y="16"/>
                </a:cubicBezTo>
                <a:cubicBezTo>
                  <a:pt x="120" y="35"/>
                  <a:pt x="96" y="45"/>
                  <a:pt x="72" y="48"/>
                </a:cubicBezTo>
                <a:cubicBezTo>
                  <a:pt x="72" y="74"/>
                  <a:pt x="72" y="74"/>
                  <a:pt x="72" y="74"/>
                </a:cubicBezTo>
                <a:cubicBezTo>
                  <a:pt x="96" y="76"/>
                  <a:pt x="120" y="87"/>
                  <a:pt x="145" y="1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03" name="Freeform 157">
            <a:extLst>
              <a:ext uri="{FF2B5EF4-FFF2-40B4-BE49-F238E27FC236}">
                <a16:creationId xmlns:a16="http://schemas.microsoft.com/office/drawing/2014/main" id="{C6E4742E-7454-4EF8-9805-0F6FA44DC6B8}"/>
              </a:ext>
            </a:extLst>
          </p:cNvPr>
          <p:cNvSpPr>
            <a:spLocks noEditPoints="1"/>
          </p:cNvSpPr>
          <p:nvPr/>
        </p:nvSpPr>
        <p:spPr bwMode="auto">
          <a:xfrm>
            <a:off x="10716652" y="2756112"/>
            <a:ext cx="376051" cy="404977"/>
          </a:xfrm>
          <a:custGeom>
            <a:avLst/>
            <a:gdLst>
              <a:gd name="T0" fmla="*/ 157 w 157"/>
              <a:gd name="T1" fmla="*/ 133 h 170"/>
              <a:gd name="T2" fmla="*/ 153 w 157"/>
              <a:gd name="T3" fmla="*/ 142 h 170"/>
              <a:gd name="T4" fmla="*/ 145 w 157"/>
              <a:gd name="T5" fmla="*/ 145 h 170"/>
              <a:gd name="T6" fmla="*/ 103 w 157"/>
              <a:gd name="T7" fmla="*/ 145 h 170"/>
              <a:gd name="T8" fmla="*/ 95 w 157"/>
              <a:gd name="T9" fmla="*/ 163 h 170"/>
              <a:gd name="T10" fmla="*/ 78 w 157"/>
              <a:gd name="T11" fmla="*/ 170 h 170"/>
              <a:gd name="T12" fmla="*/ 61 w 157"/>
              <a:gd name="T13" fmla="*/ 163 h 170"/>
              <a:gd name="T14" fmla="*/ 54 w 157"/>
              <a:gd name="T15" fmla="*/ 145 h 170"/>
              <a:gd name="T16" fmla="*/ 12 w 157"/>
              <a:gd name="T17" fmla="*/ 145 h 170"/>
              <a:gd name="T18" fmla="*/ 3 w 157"/>
              <a:gd name="T19" fmla="*/ 142 h 170"/>
              <a:gd name="T20" fmla="*/ 0 w 157"/>
              <a:gd name="T21" fmla="*/ 133 h 170"/>
              <a:gd name="T22" fmla="*/ 8 w 157"/>
              <a:gd name="T23" fmla="*/ 125 h 170"/>
              <a:gd name="T24" fmla="*/ 16 w 157"/>
              <a:gd name="T25" fmla="*/ 114 h 170"/>
              <a:gd name="T26" fmla="*/ 23 w 157"/>
              <a:gd name="T27" fmla="*/ 99 h 170"/>
              <a:gd name="T28" fmla="*/ 28 w 157"/>
              <a:gd name="T29" fmla="*/ 79 h 170"/>
              <a:gd name="T30" fmla="*/ 30 w 157"/>
              <a:gd name="T31" fmla="*/ 55 h 170"/>
              <a:gd name="T32" fmla="*/ 41 w 157"/>
              <a:gd name="T33" fmla="*/ 28 h 170"/>
              <a:gd name="T34" fmla="*/ 70 w 157"/>
              <a:gd name="T35" fmla="*/ 13 h 170"/>
              <a:gd name="T36" fmla="*/ 69 w 157"/>
              <a:gd name="T37" fmla="*/ 9 h 170"/>
              <a:gd name="T38" fmla="*/ 72 w 157"/>
              <a:gd name="T39" fmla="*/ 3 h 170"/>
              <a:gd name="T40" fmla="*/ 78 w 157"/>
              <a:gd name="T41" fmla="*/ 0 h 170"/>
              <a:gd name="T42" fmla="*/ 85 w 157"/>
              <a:gd name="T43" fmla="*/ 3 h 170"/>
              <a:gd name="T44" fmla="*/ 87 w 157"/>
              <a:gd name="T45" fmla="*/ 9 h 170"/>
              <a:gd name="T46" fmla="*/ 87 w 157"/>
              <a:gd name="T47" fmla="*/ 13 h 170"/>
              <a:gd name="T48" fmla="*/ 116 w 157"/>
              <a:gd name="T49" fmla="*/ 28 h 170"/>
              <a:gd name="T50" fmla="*/ 127 w 157"/>
              <a:gd name="T51" fmla="*/ 55 h 170"/>
              <a:gd name="T52" fmla="*/ 129 w 157"/>
              <a:gd name="T53" fmla="*/ 79 h 170"/>
              <a:gd name="T54" fmla="*/ 133 w 157"/>
              <a:gd name="T55" fmla="*/ 99 h 170"/>
              <a:gd name="T56" fmla="*/ 140 w 157"/>
              <a:gd name="T57" fmla="*/ 114 h 170"/>
              <a:gd name="T58" fmla="*/ 148 w 157"/>
              <a:gd name="T59" fmla="*/ 125 h 170"/>
              <a:gd name="T60" fmla="*/ 157 w 157"/>
              <a:gd name="T61" fmla="*/ 133 h 170"/>
              <a:gd name="T62" fmla="*/ 80 w 157"/>
              <a:gd name="T63" fmla="*/ 161 h 170"/>
              <a:gd name="T64" fmla="*/ 78 w 157"/>
              <a:gd name="T65" fmla="*/ 159 h 170"/>
              <a:gd name="T66" fmla="*/ 69 w 157"/>
              <a:gd name="T67" fmla="*/ 155 h 170"/>
              <a:gd name="T68" fmla="*/ 65 w 157"/>
              <a:gd name="T69" fmla="*/ 145 h 170"/>
              <a:gd name="T70" fmla="*/ 63 w 157"/>
              <a:gd name="T71" fmla="*/ 144 h 170"/>
              <a:gd name="T72" fmla="*/ 62 w 157"/>
              <a:gd name="T73" fmla="*/ 145 h 170"/>
              <a:gd name="T74" fmla="*/ 67 w 157"/>
              <a:gd name="T75" fmla="*/ 157 h 170"/>
              <a:gd name="T76" fmla="*/ 78 w 157"/>
              <a:gd name="T77" fmla="*/ 162 h 170"/>
              <a:gd name="T78" fmla="*/ 80 w 157"/>
              <a:gd name="T79" fmla="*/ 16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7" h="170">
                <a:moveTo>
                  <a:pt x="157" y="133"/>
                </a:moveTo>
                <a:cubicBezTo>
                  <a:pt x="157" y="137"/>
                  <a:pt x="156" y="139"/>
                  <a:pt x="153" y="142"/>
                </a:cubicBezTo>
                <a:cubicBezTo>
                  <a:pt x="151" y="144"/>
                  <a:pt x="148" y="145"/>
                  <a:pt x="145" y="145"/>
                </a:cubicBezTo>
                <a:cubicBezTo>
                  <a:pt x="103" y="145"/>
                  <a:pt x="103" y="145"/>
                  <a:pt x="103" y="145"/>
                </a:cubicBezTo>
                <a:cubicBezTo>
                  <a:pt x="103" y="152"/>
                  <a:pt x="100" y="158"/>
                  <a:pt x="95" y="163"/>
                </a:cubicBezTo>
                <a:cubicBezTo>
                  <a:pt x="91" y="167"/>
                  <a:pt x="85" y="170"/>
                  <a:pt x="78" y="170"/>
                </a:cubicBezTo>
                <a:cubicBezTo>
                  <a:pt x="72" y="170"/>
                  <a:pt x="66" y="167"/>
                  <a:pt x="61" y="163"/>
                </a:cubicBezTo>
                <a:cubicBezTo>
                  <a:pt x="56" y="158"/>
                  <a:pt x="54" y="152"/>
                  <a:pt x="54" y="145"/>
                </a:cubicBezTo>
                <a:cubicBezTo>
                  <a:pt x="12" y="145"/>
                  <a:pt x="12" y="145"/>
                  <a:pt x="12" y="145"/>
                </a:cubicBezTo>
                <a:cubicBezTo>
                  <a:pt x="8" y="145"/>
                  <a:pt x="6" y="144"/>
                  <a:pt x="3" y="142"/>
                </a:cubicBezTo>
                <a:cubicBezTo>
                  <a:pt x="1" y="139"/>
                  <a:pt x="0" y="137"/>
                  <a:pt x="0" y="133"/>
                </a:cubicBezTo>
                <a:cubicBezTo>
                  <a:pt x="3" y="131"/>
                  <a:pt x="6" y="128"/>
                  <a:pt x="8" y="125"/>
                </a:cubicBezTo>
                <a:cubicBezTo>
                  <a:pt x="11" y="122"/>
                  <a:pt x="14" y="118"/>
                  <a:pt x="16" y="114"/>
                </a:cubicBezTo>
                <a:cubicBezTo>
                  <a:pt x="19" y="109"/>
                  <a:pt x="21" y="104"/>
                  <a:pt x="23" y="99"/>
                </a:cubicBezTo>
                <a:cubicBezTo>
                  <a:pt x="25" y="93"/>
                  <a:pt x="27" y="87"/>
                  <a:pt x="28" y="79"/>
                </a:cubicBezTo>
                <a:cubicBezTo>
                  <a:pt x="29" y="72"/>
                  <a:pt x="30" y="63"/>
                  <a:pt x="30" y="55"/>
                </a:cubicBezTo>
                <a:cubicBezTo>
                  <a:pt x="30" y="45"/>
                  <a:pt x="34" y="36"/>
                  <a:pt x="41" y="28"/>
                </a:cubicBezTo>
                <a:cubicBezTo>
                  <a:pt x="48" y="20"/>
                  <a:pt x="58" y="15"/>
                  <a:pt x="70" y="13"/>
                </a:cubicBezTo>
                <a:cubicBezTo>
                  <a:pt x="70" y="12"/>
                  <a:pt x="69" y="11"/>
                  <a:pt x="69" y="9"/>
                </a:cubicBezTo>
                <a:cubicBezTo>
                  <a:pt x="69" y="7"/>
                  <a:pt x="70" y="5"/>
                  <a:pt x="72" y="3"/>
                </a:cubicBezTo>
                <a:cubicBezTo>
                  <a:pt x="74" y="1"/>
                  <a:pt x="76" y="0"/>
                  <a:pt x="78" y="0"/>
                </a:cubicBezTo>
                <a:cubicBezTo>
                  <a:pt x="81" y="0"/>
                  <a:pt x="83" y="1"/>
                  <a:pt x="85" y="3"/>
                </a:cubicBezTo>
                <a:cubicBezTo>
                  <a:pt x="87" y="5"/>
                  <a:pt x="87" y="7"/>
                  <a:pt x="87" y="9"/>
                </a:cubicBezTo>
                <a:cubicBezTo>
                  <a:pt x="87" y="11"/>
                  <a:pt x="87" y="12"/>
                  <a:pt x="87" y="13"/>
                </a:cubicBezTo>
                <a:cubicBezTo>
                  <a:pt x="99" y="15"/>
                  <a:pt x="108" y="20"/>
                  <a:pt x="116" y="28"/>
                </a:cubicBezTo>
                <a:cubicBezTo>
                  <a:pt x="123" y="36"/>
                  <a:pt x="127" y="45"/>
                  <a:pt x="127" y="55"/>
                </a:cubicBezTo>
                <a:cubicBezTo>
                  <a:pt x="127" y="63"/>
                  <a:pt x="127" y="72"/>
                  <a:pt x="129" y="79"/>
                </a:cubicBezTo>
                <a:cubicBezTo>
                  <a:pt x="130" y="87"/>
                  <a:pt x="131" y="93"/>
                  <a:pt x="133" y="99"/>
                </a:cubicBezTo>
                <a:cubicBezTo>
                  <a:pt x="135" y="104"/>
                  <a:pt x="138" y="109"/>
                  <a:pt x="140" y="114"/>
                </a:cubicBezTo>
                <a:cubicBezTo>
                  <a:pt x="143" y="118"/>
                  <a:pt x="146" y="122"/>
                  <a:pt x="148" y="125"/>
                </a:cubicBezTo>
                <a:cubicBezTo>
                  <a:pt x="151" y="128"/>
                  <a:pt x="154" y="131"/>
                  <a:pt x="157" y="133"/>
                </a:cubicBezTo>
                <a:close/>
                <a:moveTo>
                  <a:pt x="80" y="161"/>
                </a:moveTo>
                <a:cubicBezTo>
                  <a:pt x="80" y="160"/>
                  <a:pt x="79" y="159"/>
                  <a:pt x="78" y="159"/>
                </a:cubicBezTo>
                <a:cubicBezTo>
                  <a:pt x="75" y="159"/>
                  <a:pt x="71" y="158"/>
                  <a:pt x="69" y="155"/>
                </a:cubicBezTo>
                <a:cubicBezTo>
                  <a:pt x="66" y="152"/>
                  <a:pt x="65" y="149"/>
                  <a:pt x="65" y="145"/>
                </a:cubicBezTo>
                <a:cubicBezTo>
                  <a:pt x="65" y="144"/>
                  <a:pt x="64" y="144"/>
                  <a:pt x="63" y="144"/>
                </a:cubicBezTo>
                <a:cubicBezTo>
                  <a:pt x="62" y="144"/>
                  <a:pt x="62" y="144"/>
                  <a:pt x="62" y="145"/>
                </a:cubicBezTo>
                <a:cubicBezTo>
                  <a:pt x="62" y="150"/>
                  <a:pt x="63" y="154"/>
                  <a:pt x="67" y="157"/>
                </a:cubicBezTo>
                <a:cubicBezTo>
                  <a:pt x="70" y="160"/>
                  <a:pt x="74" y="162"/>
                  <a:pt x="78" y="162"/>
                </a:cubicBezTo>
                <a:cubicBezTo>
                  <a:pt x="79" y="162"/>
                  <a:pt x="80" y="162"/>
                  <a:pt x="80" y="1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04" name="Freeform 158">
            <a:extLst>
              <a:ext uri="{FF2B5EF4-FFF2-40B4-BE49-F238E27FC236}">
                <a16:creationId xmlns:a16="http://schemas.microsoft.com/office/drawing/2014/main" id="{03F14F8D-A07F-4D28-92F1-289B55D9D539}"/>
              </a:ext>
            </a:extLst>
          </p:cNvPr>
          <p:cNvSpPr/>
          <p:nvPr/>
        </p:nvSpPr>
        <p:spPr bwMode="auto">
          <a:xfrm>
            <a:off x="11208410" y="2781425"/>
            <a:ext cx="347122" cy="350740"/>
          </a:xfrm>
          <a:custGeom>
            <a:avLst/>
            <a:gdLst>
              <a:gd name="T0" fmla="*/ 131 w 146"/>
              <a:gd name="T1" fmla="*/ 73 h 146"/>
              <a:gd name="T2" fmla="*/ 144 w 146"/>
              <a:gd name="T3" fmla="*/ 86 h 146"/>
              <a:gd name="T4" fmla="*/ 146 w 146"/>
              <a:gd name="T5" fmla="*/ 92 h 146"/>
              <a:gd name="T6" fmla="*/ 141 w 146"/>
              <a:gd name="T7" fmla="*/ 97 h 146"/>
              <a:gd name="T8" fmla="*/ 123 w 146"/>
              <a:gd name="T9" fmla="*/ 102 h 146"/>
              <a:gd name="T10" fmla="*/ 128 w 146"/>
              <a:gd name="T11" fmla="*/ 119 h 146"/>
              <a:gd name="T12" fmla="*/ 126 w 146"/>
              <a:gd name="T13" fmla="*/ 126 h 146"/>
              <a:gd name="T14" fmla="*/ 120 w 146"/>
              <a:gd name="T15" fmla="*/ 128 h 146"/>
              <a:gd name="T16" fmla="*/ 102 w 146"/>
              <a:gd name="T17" fmla="*/ 123 h 146"/>
              <a:gd name="T18" fmla="*/ 97 w 146"/>
              <a:gd name="T19" fmla="*/ 140 h 146"/>
              <a:gd name="T20" fmla="*/ 93 w 146"/>
              <a:gd name="T21" fmla="*/ 145 h 146"/>
              <a:gd name="T22" fmla="*/ 91 w 146"/>
              <a:gd name="T23" fmla="*/ 146 h 146"/>
              <a:gd name="T24" fmla="*/ 86 w 146"/>
              <a:gd name="T25" fmla="*/ 143 h 146"/>
              <a:gd name="T26" fmla="*/ 73 w 146"/>
              <a:gd name="T27" fmla="*/ 130 h 146"/>
              <a:gd name="T28" fmla="*/ 60 w 146"/>
              <a:gd name="T29" fmla="*/ 143 h 146"/>
              <a:gd name="T30" fmla="*/ 54 w 146"/>
              <a:gd name="T31" fmla="*/ 145 h 146"/>
              <a:gd name="T32" fmla="*/ 49 w 146"/>
              <a:gd name="T33" fmla="*/ 140 h 146"/>
              <a:gd name="T34" fmla="*/ 44 w 146"/>
              <a:gd name="T35" fmla="*/ 123 h 146"/>
              <a:gd name="T36" fmla="*/ 27 w 146"/>
              <a:gd name="T37" fmla="*/ 128 h 146"/>
              <a:gd name="T38" fmla="*/ 20 w 146"/>
              <a:gd name="T39" fmla="*/ 126 h 146"/>
              <a:gd name="T40" fmla="*/ 18 w 146"/>
              <a:gd name="T41" fmla="*/ 119 h 146"/>
              <a:gd name="T42" fmla="*/ 23 w 146"/>
              <a:gd name="T43" fmla="*/ 102 h 146"/>
              <a:gd name="T44" fmla="*/ 6 w 146"/>
              <a:gd name="T45" fmla="*/ 97 h 146"/>
              <a:gd name="T46" fmla="*/ 1 w 146"/>
              <a:gd name="T47" fmla="*/ 92 h 146"/>
              <a:gd name="T48" fmla="*/ 3 w 146"/>
              <a:gd name="T49" fmla="*/ 86 h 146"/>
              <a:gd name="T50" fmla="*/ 16 w 146"/>
              <a:gd name="T51" fmla="*/ 73 h 146"/>
              <a:gd name="T52" fmla="*/ 3 w 146"/>
              <a:gd name="T53" fmla="*/ 60 h 146"/>
              <a:gd name="T54" fmla="*/ 1 w 146"/>
              <a:gd name="T55" fmla="*/ 54 h 146"/>
              <a:gd name="T56" fmla="*/ 6 w 146"/>
              <a:gd name="T57" fmla="*/ 49 h 146"/>
              <a:gd name="T58" fmla="*/ 23 w 146"/>
              <a:gd name="T59" fmla="*/ 44 h 146"/>
              <a:gd name="T60" fmla="*/ 18 w 146"/>
              <a:gd name="T61" fmla="*/ 27 h 146"/>
              <a:gd name="T62" fmla="*/ 20 w 146"/>
              <a:gd name="T63" fmla="*/ 20 h 146"/>
              <a:gd name="T64" fmla="*/ 27 w 146"/>
              <a:gd name="T65" fmla="*/ 18 h 146"/>
              <a:gd name="T66" fmla="*/ 44 w 146"/>
              <a:gd name="T67" fmla="*/ 23 h 146"/>
              <a:gd name="T68" fmla="*/ 49 w 146"/>
              <a:gd name="T69" fmla="*/ 5 h 146"/>
              <a:gd name="T70" fmla="*/ 54 w 146"/>
              <a:gd name="T71" fmla="*/ 1 h 146"/>
              <a:gd name="T72" fmla="*/ 60 w 146"/>
              <a:gd name="T73" fmla="*/ 2 h 146"/>
              <a:gd name="T74" fmla="*/ 73 w 146"/>
              <a:gd name="T75" fmla="*/ 16 h 146"/>
              <a:gd name="T76" fmla="*/ 86 w 146"/>
              <a:gd name="T77" fmla="*/ 2 h 146"/>
              <a:gd name="T78" fmla="*/ 93 w 146"/>
              <a:gd name="T79" fmla="*/ 1 h 146"/>
              <a:gd name="T80" fmla="*/ 97 w 146"/>
              <a:gd name="T81" fmla="*/ 5 h 146"/>
              <a:gd name="T82" fmla="*/ 102 w 146"/>
              <a:gd name="T83" fmla="*/ 23 h 146"/>
              <a:gd name="T84" fmla="*/ 120 w 146"/>
              <a:gd name="T85" fmla="*/ 18 h 146"/>
              <a:gd name="T86" fmla="*/ 126 w 146"/>
              <a:gd name="T87" fmla="*/ 20 h 146"/>
              <a:gd name="T88" fmla="*/ 128 w 146"/>
              <a:gd name="T89" fmla="*/ 27 h 146"/>
              <a:gd name="T90" fmla="*/ 123 w 146"/>
              <a:gd name="T91" fmla="*/ 44 h 146"/>
              <a:gd name="T92" fmla="*/ 141 w 146"/>
              <a:gd name="T93" fmla="*/ 49 h 146"/>
              <a:gd name="T94" fmla="*/ 146 w 146"/>
              <a:gd name="T95" fmla="*/ 54 h 146"/>
              <a:gd name="T96" fmla="*/ 144 w 146"/>
              <a:gd name="T97" fmla="*/ 60 h 146"/>
              <a:gd name="T98" fmla="*/ 131 w 146"/>
              <a:gd name="T99" fmla="*/ 7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6" h="146">
                <a:moveTo>
                  <a:pt x="131" y="73"/>
                </a:moveTo>
                <a:cubicBezTo>
                  <a:pt x="144" y="86"/>
                  <a:pt x="144" y="86"/>
                  <a:pt x="144" y="86"/>
                </a:cubicBezTo>
                <a:cubicBezTo>
                  <a:pt x="146" y="87"/>
                  <a:pt x="146" y="90"/>
                  <a:pt x="146" y="92"/>
                </a:cubicBezTo>
                <a:cubicBezTo>
                  <a:pt x="145" y="95"/>
                  <a:pt x="143" y="97"/>
                  <a:pt x="141" y="97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9" y="122"/>
                  <a:pt x="128" y="124"/>
                  <a:pt x="126" y="126"/>
                </a:cubicBezTo>
                <a:cubicBezTo>
                  <a:pt x="124" y="128"/>
                  <a:pt x="122" y="128"/>
                  <a:pt x="120" y="128"/>
                </a:cubicBezTo>
                <a:cubicBezTo>
                  <a:pt x="102" y="123"/>
                  <a:pt x="102" y="123"/>
                  <a:pt x="102" y="123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3"/>
                  <a:pt x="95" y="145"/>
                  <a:pt x="93" y="145"/>
                </a:cubicBezTo>
                <a:cubicBezTo>
                  <a:pt x="92" y="145"/>
                  <a:pt x="91" y="146"/>
                  <a:pt x="91" y="146"/>
                </a:cubicBezTo>
                <a:cubicBezTo>
                  <a:pt x="89" y="146"/>
                  <a:pt x="87" y="145"/>
                  <a:pt x="86" y="143"/>
                </a:cubicBezTo>
                <a:cubicBezTo>
                  <a:pt x="73" y="130"/>
                  <a:pt x="73" y="130"/>
                  <a:pt x="73" y="130"/>
                </a:cubicBezTo>
                <a:cubicBezTo>
                  <a:pt x="60" y="143"/>
                  <a:pt x="60" y="143"/>
                  <a:pt x="60" y="143"/>
                </a:cubicBezTo>
                <a:cubicBezTo>
                  <a:pt x="59" y="145"/>
                  <a:pt x="56" y="146"/>
                  <a:pt x="54" y="145"/>
                </a:cubicBezTo>
                <a:cubicBezTo>
                  <a:pt x="51" y="145"/>
                  <a:pt x="50" y="143"/>
                  <a:pt x="49" y="140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24" y="128"/>
                  <a:pt x="22" y="128"/>
                  <a:pt x="20" y="126"/>
                </a:cubicBezTo>
                <a:cubicBezTo>
                  <a:pt x="18" y="124"/>
                  <a:pt x="18" y="122"/>
                  <a:pt x="18" y="119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6" y="97"/>
                  <a:pt x="6" y="97"/>
                  <a:pt x="6" y="97"/>
                </a:cubicBezTo>
                <a:cubicBezTo>
                  <a:pt x="3" y="97"/>
                  <a:pt x="2" y="95"/>
                  <a:pt x="1" y="92"/>
                </a:cubicBezTo>
                <a:cubicBezTo>
                  <a:pt x="0" y="90"/>
                  <a:pt x="1" y="87"/>
                  <a:pt x="3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58"/>
                  <a:pt x="0" y="56"/>
                  <a:pt x="1" y="54"/>
                </a:cubicBezTo>
                <a:cubicBezTo>
                  <a:pt x="2" y="51"/>
                  <a:pt x="3" y="49"/>
                  <a:pt x="6" y="49"/>
                </a:cubicBezTo>
                <a:cubicBezTo>
                  <a:pt x="23" y="44"/>
                  <a:pt x="23" y="44"/>
                  <a:pt x="23" y="44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4"/>
                  <a:pt x="18" y="22"/>
                  <a:pt x="20" y="20"/>
                </a:cubicBezTo>
                <a:cubicBezTo>
                  <a:pt x="22" y="18"/>
                  <a:pt x="24" y="17"/>
                  <a:pt x="27" y="18"/>
                </a:cubicBezTo>
                <a:cubicBezTo>
                  <a:pt x="44" y="23"/>
                  <a:pt x="44" y="23"/>
                  <a:pt x="44" y="23"/>
                </a:cubicBezTo>
                <a:cubicBezTo>
                  <a:pt x="49" y="5"/>
                  <a:pt x="49" y="5"/>
                  <a:pt x="49" y="5"/>
                </a:cubicBezTo>
                <a:cubicBezTo>
                  <a:pt x="50" y="3"/>
                  <a:pt x="51" y="1"/>
                  <a:pt x="54" y="1"/>
                </a:cubicBezTo>
                <a:cubicBezTo>
                  <a:pt x="56" y="0"/>
                  <a:pt x="59" y="0"/>
                  <a:pt x="60" y="2"/>
                </a:cubicBezTo>
                <a:cubicBezTo>
                  <a:pt x="73" y="16"/>
                  <a:pt x="73" y="16"/>
                  <a:pt x="73" y="16"/>
                </a:cubicBezTo>
                <a:cubicBezTo>
                  <a:pt x="86" y="2"/>
                  <a:pt x="86" y="2"/>
                  <a:pt x="86" y="2"/>
                </a:cubicBezTo>
                <a:cubicBezTo>
                  <a:pt x="88" y="1"/>
                  <a:pt x="90" y="0"/>
                  <a:pt x="93" y="1"/>
                </a:cubicBezTo>
                <a:cubicBezTo>
                  <a:pt x="95" y="1"/>
                  <a:pt x="97" y="3"/>
                  <a:pt x="97" y="5"/>
                </a:cubicBezTo>
                <a:cubicBezTo>
                  <a:pt x="102" y="23"/>
                  <a:pt x="102" y="23"/>
                  <a:pt x="102" y="23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22" y="17"/>
                  <a:pt x="124" y="18"/>
                  <a:pt x="126" y="20"/>
                </a:cubicBezTo>
                <a:cubicBezTo>
                  <a:pt x="128" y="22"/>
                  <a:pt x="129" y="24"/>
                  <a:pt x="128" y="27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41" y="49"/>
                  <a:pt x="141" y="49"/>
                  <a:pt x="141" y="49"/>
                </a:cubicBezTo>
                <a:cubicBezTo>
                  <a:pt x="143" y="49"/>
                  <a:pt x="145" y="51"/>
                  <a:pt x="146" y="54"/>
                </a:cubicBezTo>
                <a:cubicBezTo>
                  <a:pt x="146" y="56"/>
                  <a:pt x="146" y="58"/>
                  <a:pt x="144" y="60"/>
                </a:cubicBezTo>
                <a:lnTo>
                  <a:pt x="131" y="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05" name="Freeform 182">
            <a:extLst>
              <a:ext uri="{FF2B5EF4-FFF2-40B4-BE49-F238E27FC236}">
                <a16:creationId xmlns:a16="http://schemas.microsoft.com/office/drawing/2014/main" id="{ACA61252-5A61-40BF-A8DA-99F956702D84}"/>
              </a:ext>
            </a:extLst>
          </p:cNvPr>
          <p:cNvSpPr>
            <a:spLocks noEditPoints="1"/>
          </p:cNvSpPr>
          <p:nvPr/>
        </p:nvSpPr>
        <p:spPr bwMode="auto">
          <a:xfrm>
            <a:off x="4721539" y="3515445"/>
            <a:ext cx="404977" cy="321811"/>
          </a:xfrm>
          <a:custGeom>
            <a:avLst/>
            <a:gdLst>
              <a:gd name="T0" fmla="*/ 36 w 170"/>
              <a:gd name="T1" fmla="*/ 19 h 134"/>
              <a:gd name="T2" fmla="*/ 18 w 170"/>
              <a:gd name="T3" fmla="*/ 37 h 134"/>
              <a:gd name="T4" fmla="*/ 0 w 170"/>
              <a:gd name="T5" fmla="*/ 19 h 134"/>
              <a:gd name="T6" fmla="*/ 18 w 170"/>
              <a:gd name="T7" fmla="*/ 0 h 134"/>
              <a:gd name="T8" fmla="*/ 31 w 170"/>
              <a:gd name="T9" fmla="*/ 54 h 134"/>
              <a:gd name="T10" fmla="*/ 31 w 170"/>
              <a:gd name="T11" fmla="*/ 80 h 134"/>
              <a:gd name="T12" fmla="*/ 5 w 170"/>
              <a:gd name="T13" fmla="*/ 80 h 134"/>
              <a:gd name="T14" fmla="*/ 5 w 170"/>
              <a:gd name="T15" fmla="*/ 54 h 134"/>
              <a:gd name="T16" fmla="*/ 31 w 170"/>
              <a:gd name="T17" fmla="*/ 54 h 134"/>
              <a:gd name="T18" fmla="*/ 36 w 170"/>
              <a:gd name="T19" fmla="*/ 115 h 134"/>
              <a:gd name="T20" fmla="*/ 18 w 170"/>
              <a:gd name="T21" fmla="*/ 134 h 134"/>
              <a:gd name="T22" fmla="*/ 0 w 170"/>
              <a:gd name="T23" fmla="*/ 115 h 134"/>
              <a:gd name="T24" fmla="*/ 18 w 170"/>
              <a:gd name="T25" fmla="*/ 97 h 134"/>
              <a:gd name="T26" fmla="*/ 170 w 170"/>
              <a:gd name="T27" fmla="*/ 9 h 134"/>
              <a:gd name="T28" fmla="*/ 169 w 170"/>
              <a:gd name="T29" fmla="*/ 30 h 134"/>
              <a:gd name="T30" fmla="*/ 52 w 170"/>
              <a:gd name="T31" fmla="*/ 31 h 134"/>
              <a:gd name="T32" fmla="*/ 48 w 170"/>
              <a:gd name="T33" fmla="*/ 28 h 134"/>
              <a:gd name="T34" fmla="*/ 49 w 170"/>
              <a:gd name="T35" fmla="*/ 7 h 134"/>
              <a:gd name="T36" fmla="*/ 166 w 170"/>
              <a:gd name="T37" fmla="*/ 6 h 134"/>
              <a:gd name="T38" fmla="*/ 170 w 170"/>
              <a:gd name="T39" fmla="*/ 9 h 134"/>
              <a:gd name="T40" fmla="*/ 170 w 170"/>
              <a:gd name="T41" fmla="*/ 76 h 134"/>
              <a:gd name="T42" fmla="*/ 166 w 170"/>
              <a:gd name="T43" fmla="*/ 79 h 134"/>
              <a:gd name="T44" fmla="*/ 49 w 170"/>
              <a:gd name="T45" fmla="*/ 78 h 134"/>
              <a:gd name="T46" fmla="*/ 48 w 170"/>
              <a:gd name="T47" fmla="*/ 58 h 134"/>
              <a:gd name="T48" fmla="*/ 52 w 170"/>
              <a:gd name="T49" fmla="*/ 55 h 134"/>
              <a:gd name="T50" fmla="*/ 169 w 170"/>
              <a:gd name="T51" fmla="*/ 56 h 134"/>
              <a:gd name="T52" fmla="*/ 170 w 170"/>
              <a:gd name="T53" fmla="*/ 106 h 134"/>
              <a:gd name="T54" fmla="*/ 169 w 170"/>
              <a:gd name="T55" fmla="*/ 127 h 134"/>
              <a:gd name="T56" fmla="*/ 52 w 170"/>
              <a:gd name="T57" fmla="*/ 127 h 134"/>
              <a:gd name="T58" fmla="*/ 48 w 170"/>
              <a:gd name="T59" fmla="*/ 124 h 134"/>
              <a:gd name="T60" fmla="*/ 49 w 170"/>
              <a:gd name="T61" fmla="*/ 104 h 134"/>
              <a:gd name="T62" fmla="*/ 166 w 170"/>
              <a:gd name="T63" fmla="*/ 103 h 134"/>
              <a:gd name="T64" fmla="*/ 170 w 170"/>
              <a:gd name="T65" fmla="*/ 106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0" h="134">
                <a:moveTo>
                  <a:pt x="31" y="6"/>
                </a:moveTo>
                <a:cubicBezTo>
                  <a:pt x="35" y="9"/>
                  <a:pt x="36" y="13"/>
                  <a:pt x="36" y="19"/>
                </a:cubicBezTo>
                <a:cubicBezTo>
                  <a:pt x="36" y="24"/>
                  <a:pt x="35" y="28"/>
                  <a:pt x="31" y="31"/>
                </a:cubicBezTo>
                <a:cubicBezTo>
                  <a:pt x="28" y="35"/>
                  <a:pt x="23" y="37"/>
                  <a:pt x="18" y="37"/>
                </a:cubicBezTo>
                <a:cubicBezTo>
                  <a:pt x="13" y="37"/>
                  <a:pt x="9" y="35"/>
                  <a:pt x="5" y="31"/>
                </a:cubicBezTo>
                <a:cubicBezTo>
                  <a:pt x="2" y="28"/>
                  <a:pt x="0" y="24"/>
                  <a:pt x="0" y="19"/>
                </a:cubicBezTo>
                <a:cubicBezTo>
                  <a:pt x="0" y="13"/>
                  <a:pt x="2" y="9"/>
                  <a:pt x="5" y="6"/>
                </a:cubicBezTo>
                <a:cubicBezTo>
                  <a:pt x="9" y="2"/>
                  <a:pt x="13" y="0"/>
                  <a:pt x="18" y="0"/>
                </a:cubicBezTo>
                <a:cubicBezTo>
                  <a:pt x="23" y="0"/>
                  <a:pt x="28" y="2"/>
                  <a:pt x="31" y="6"/>
                </a:cubicBezTo>
                <a:close/>
                <a:moveTo>
                  <a:pt x="31" y="54"/>
                </a:moveTo>
                <a:cubicBezTo>
                  <a:pt x="35" y="58"/>
                  <a:pt x="36" y="62"/>
                  <a:pt x="36" y="67"/>
                </a:cubicBezTo>
                <a:cubicBezTo>
                  <a:pt x="36" y="72"/>
                  <a:pt x="35" y="76"/>
                  <a:pt x="31" y="80"/>
                </a:cubicBezTo>
                <a:cubicBezTo>
                  <a:pt x="28" y="83"/>
                  <a:pt x="23" y="85"/>
                  <a:pt x="18" y="85"/>
                </a:cubicBezTo>
                <a:cubicBezTo>
                  <a:pt x="13" y="85"/>
                  <a:pt x="9" y="83"/>
                  <a:pt x="5" y="80"/>
                </a:cubicBezTo>
                <a:cubicBezTo>
                  <a:pt x="2" y="76"/>
                  <a:pt x="0" y="72"/>
                  <a:pt x="0" y="67"/>
                </a:cubicBezTo>
                <a:cubicBezTo>
                  <a:pt x="0" y="62"/>
                  <a:pt x="2" y="58"/>
                  <a:pt x="5" y="54"/>
                </a:cubicBezTo>
                <a:cubicBezTo>
                  <a:pt x="9" y="51"/>
                  <a:pt x="13" y="49"/>
                  <a:pt x="18" y="49"/>
                </a:cubicBezTo>
                <a:cubicBezTo>
                  <a:pt x="23" y="49"/>
                  <a:pt x="28" y="51"/>
                  <a:pt x="31" y="54"/>
                </a:cubicBezTo>
                <a:close/>
                <a:moveTo>
                  <a:pt x="31" y="102"/>
                </a:moveTo>
                <a:cubicBezTo>
                  <a:pt x="35" y="106"/>
                  <a:pt x="36" y="110"/>
                  <a:pt x="36" y="115"/>
                </a:cubicBezTo>
                <a:cubicBezTo>
                  <a:pt x="36" y="120"/>
                  <a:pt x="35" y="125"/>
                  <a:pt x="31" y="128"/>
                </a:cubicBezTo>
                <a:cubicBezTo>
                  <a:pt x="28" y="132"/>
                  <a:pt x="23" y="134"/>
                  <a:pt x="18" y="134"/>
                </a:cubicBezTo>
                <a:cubicBezTo>
                  <a:pt x="13" y="134"/>
                  <a:pt x="9" y="132"/>
                  <a:pt x="5" y="128"/>
                </a:cubicBezTo>
                <a:cubicBezTo>
                  <a:pt x="2" y="125"/>
                  <a:pt x="0" y="120"/>
                  <a:pt x="0" y="115"/>
                </a:cubicBezTo>
                <a:cubicBezTo>
                  <a:pt x="0" y="110"/>
                  <a:pt x="2" y="106"/>
                  <a:pt x="5" y="102"/>
                </a:cubicBezTo>
                <a:cubicBezTo>
                  <a:pt x="9" y="99"/>
                  <a:pt x="13" y="97"/>
                  <a:pt x="18" y="97"/>
                </a:cubicBezTo>
                <a:cubicBezTo>
                  <a:pt x="23" y="97"/>
                  <a:pt x="28" y="99"/>
                  <a:pt x="31" y="102"/>
                </a:cubicBezTo>
                <a:close/>
                <a:moveTo>
                  <a:pt x="170" y="9"/>
                </a:moveTo>
                <a:cubicBezTo>
                  <a:pt x="170" y="28"/>
                  <a:pt x="170" y="28"/>
                  <a:pt x="170" y="28"/>
                </a:cubicBezTo>
                <a:cubicBezTo>
                  <a:pt x="170" y="28"/>
                  <a:pt x="169" y="29"/>
                  <a:pt x="169" y="30"/>
                </a:cubicBezTo>
                <a:cubicBezTo>
                  <a:pt x="168" y="30"/>
                  <a:pt x="167" y="31"/>
                  <a:pt x="166" y="31"/>
                </a:cubicBezTo>
                <a:cubicBezTo>
                  <a:pt x="52" y="31"/>
                  <a:pt x="52" y="31"/>
                  <a:pt x="52" y="31"/>
                </a:cubicBezTo>
                <a:cubicBezTo>
                  <a:pt x="51" y="31"/>
                  <a:pt x="50" y="30"/>
                  <a:pt x="49" y="30"/>
                </a:cubicBezTo>
                <a:cubicBezTo>
                  <a:pt x="49" y="29"/>
                  <a:pt x="48" y="28"/>
                  <a:pt x="48" y="28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9" y="8"/>
                  <a:pt x="49" y="7"/>
                </a:cubicBezTo>
                <a:cubicBezTo>
                  <a:pt x="50" y="7"/>
                  <a:pt x="51" y="6"/>
                  <a:pt x="52" y="6"/>
                </a:cubicBezTo>
                <a:cubicBezTo>
                  <a:pt x="166" y="6"/>
                  <a:pt x="166" y="6"/>
                  <a:pt x="166" y="6"/>
                </a:cubicBezTo>
                <a:cubicBezTo>
                  <a:pt x="167" y="6"/>
                  <a:pt x="168" y="7"/>
                  <a:pt x="169" y="7"/>
                </a:cubicBezTo>
                <a:cubicBezTo>
                  <a:pt x="169" y="8"/>
                  <a:pt x="170" y="9"/>
                  <a:pt x="170" y="9"/>
                </a:cubicBezTo>
                <a:close/>
                <a:moveTo>
                  <a:pt x="170" y="58"/>
                </a:moveTo>
                <a:cubicBezTo>
                  <a:pt x="170" y="76"/>
                  <a:pt x="170" y="76"/>
                  <a:pt x="170" y="76"/>
                </a:cubicBezTo>
                <a:cubicBezTo>
                  <a:pt x="170" y="77"/>
                  <a:pt x="169" y="78"/>
                  <a:pt x="169" y="78"/>
                </a:cubicBezTo>
                <a:cubicBezTo>
                  <a:pt x="168" y="79"/>
                  <a:pt x="167" y="79"/>
                  <a:pt x="166" y="79"/>
                </a:cubicBezTo>
                <a:cubicBezTo>
                  <a:pt x="52" y="79"/>
                  <a:pt x="52" y="79"/>
                  <a:pt x="52" y="79"/>
                </a:cubicBezTo>
                <a:cubicBezTo>
                  <a:pt x="51" y="79"/>
                  <a:pt x="50" y="79"/>
                  <a:pt x="49" y="78"/>
                </a:cubicBezTo>
                <a:cubicBezTo>
                  <a:pt x="49" y="78"/>
                  <a:pt x="48" y="77"/>
                  <a:pt x="48" y="76"/>
                </a:cubicBezTo>
                <a:cubicBezTo>
                  <a:pt x="48" y="58"/>
                  <a:pt x="48" y="58"/>
                  <a:pt x="48" y="58"/>
                </a:cubicBezTo>
                <a:cubicBezTo>
                  <a:pt x="48" y="57"/>
                  <a:pt x="49" y="56"/>
                  <a:pt x="49" y="56"/>
                </a:cubicBezTo>
                <a:cubicBezTo>
                  <a:pt x="50" y="55"/>
                  <a:pt x="51" y="55"/>
                  <a:pt x="52" y="55"/>
                </a:cubicBezTo>
                <a:cubicBezTo>
                  <a:pt x="166" y="55"/>
                  <a:pt x="166" y="55"/>
                  <a:pt x="166" y="55"/>
                </a:cubicBezTo>
                <a:cubicBezTo>
                  <a:pt x="167" y="55"/>
                  <a:pt x="168" y="55"/>
                  <a:pt x="169" y="56"/>
                </a:cubicBezTo>
                <a:cubicBezTo>
                  <a:pt x="169" y="56"/>
                  <a:pt x="170" y="57"/>
                  <a:pt x="170" y="58"/>
                </a:cubicBezTo>
                <a:close/>
                <a:moveTo>
                  <a:pt x="170" y="106"/>
                </a:moveTo>
                <a:cubicBezTo>
                  <a:pt x="170" y="124"/>
                  <a:pt x="170" y="124"/>
                  <a:pt x="170" y="124"/>
                </a:cubicBezTo>
                <a:cubicBezTo>
                  <a:pt x="170" y="125"/>
                  <a:pt x="169" y="126"/>
                  <a:pt x="169" y="127"/>
                </a:cubicBezTo>
                <a:cubicBezTo>
                  <a:pt x="168" y="127"/>
                  <a:pt x="167" y="127"/>
                  <a:pt x="166" y="127"/>
                </a:cubicBezTo>
                <a:cubicBezTo>
                  <a:pt x="52" y="127"/>
                  <a:pt x="52" y="127"/>
                  <a:pt x="52" y="127"/>
                </a:cubicBezTo>
                <a:cubicBezTo>
                  <a:pt x="51" y="127"/>
                  <a:pt x="50" y="127"/>
                  <a:pt x="49" y="127"/>
                </a:cubicBezTo>
                <a:cubicBezTo>
                  <a:pt x="49" y="126"/>
                  <a:pt x="48" y="125"/>
                  <a:pt x="48" y="124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48" y="105"/>
                  <a:pt x="49" y="105"/>
                  <a:pt x="49" y="104"/>
                </a:cubicBezTo>
                <a:cubicBezTo>
                  <a:pt x="50" y="104"/>
                  <a:pt x="51" y="103"/>
                  <a:pt x="52" y="103"/>
                </a:cubicBezTo>
                <a:cubicBezTo>
                  <a:pt x="166" y="103"/>
                  <a:pt x="166" y="103"/>
                  <a:pt x="166" y="103"/>
                </a:cubicBezTo>
                <a:cubicBezTo>
                  <a:pt x="167" y="103"/>
                  <a:pt x="168" y="104"/>
                  <a:pt x="169" y="104"/>
                </a:cubicBezTo>
                <a:cubicBezTo>
                  <a:pt x="169" y="105"/>
                  <a:pt x="170" y="105"/>
                  <a:pt x="170" y="1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06" name="Freeform 183">
            <a:extLst>
              <a:ext uri="{FF2B5EF4-FFF2-40B4-BE49-F238E27FC236}">
                <a16:creationId xmlns:a16="http://schemas.microsoft.com/office/drawing/2014/main" id="{7B31C069-FD54-45C8-A0C3-D6DCD990BF56}"/>
              </a:ext>
            </a:extLst>
          </p:cNvPr>
          <p:cNvSpPr>
            <a:spLocks noEditPoints="1"/>
          </p:cNvSpPr>
          <p:nvPr/>
        </p:nvSpPr>
        <p:spPr bwMode="auto">
          <a:xfrm>
            <a:off x="5227761" y="3475671"/>
            <a:ext cx="404977" cy="404977"/>
          </a:xfrm>
          <a:custGeom>
            <a:avLst/>
            <a:gdLst>
              <a:gd name="T0" fmla="*/ 35 w 168"/>
              <a:gd name="T1" fmla="*/ 108 h 169"/>
              <a:gd name="T2" fmla="*/ 0 w 168"/>
              <a:gd name="T3" fmla="*/ 103 h 169"/>
              <a:gd name="T4" fmla="*/ 7 w 168"/>
              <a:gd name="T5" fmla="*/ 88 h 169"/>
              <a:gd name="T6" fmla="*/ 19 w 168"/>
              <a:gd name="T7" fmla="*/ 79 h 169"/>
              <a:gd name="T8" fmla="*/ 20 w 168"/>
              <a:gd name="T9" fmla="*/ 71 h 169"/>
              <a:gd name="T10" fmla="*/ 8 w 168"/>
              <a:gd name="T11" fmla="*/ 76 h 169"/>
              <a:gd name="T12" fmla="*/ 7 w 168"/>
              <a:gd name="T13" fmla="*/ 62 h 169"/>
              <a:gd name="T14" fmla="*/ 29 w 168"/>
              <a:gd name="T15" fmla="*/ 64 h 169"/>
              <a:gd name="T16" fmla="*/ 30 w 168"/>
              <a:gd name="T17" fmla="*/ 83 h 169"/>
              <a:gd name="T18" fmla="*/ 16 w 168"/>
              <a:gd name="T19" fmla="*/ 94 h 169"/>
              <a:gd name="T20" fmla="*/ 25 w 168"/>
              <a:gd name="T21" fmla="*/ 99 h 169"/>
              <a:gd name="T22" fmla="*/ 35 w 168"/>
              <a:gd name="T23" fmla="*/ 93 h 169"/>
              <a:gd name="T24" fmla="*/ 29 w 168"/>
              <a:gd name="T25" fmla="*/ 164 h 169"/>
              <a:gd name="T26" fmla="*/ 0 w 168"/>
              <a:gd name="T27" fmla="*/ 162 h 169"/>
              <a:gd name="T28" fmla="*/ 16 w 168"/>
              <a:gd name="T29" fmla="*/ 158 h 169"/>
              <a:gd name="T30" fmla="*/ 22 w 168"/>
              <a:gd name="T31" fmla="*/ 153 h 169"/>
              <a:gd name="T32" fmla="*/ 10 w 168"/>
              <a:gd name="T33" fmla="*/ 142 h 169"/>
              <a:gd name="T34" fmla="*/ 17 w 168"/>
              <a:gd name="T35" fmla="*/ 133 h 169"/>
              <a:gd name="T36" fmla="*/ 21 w 168"/>
              <a:gd name="T37" fmla="*/ 129 h 169"/>
              <a:gd name="T38" fmla="*/ 11 w 168"/>
              <a:gd name="T39" fmla="*/ 130 h 169"/>
              <a:gd name="T40" fmla="*/ 1 w 168"/>
              <a:gd name="T41" fmla="*/ 135 h 169"/>
              <a:gd name="T42" fmla="*/ 33 w 168"/>
              <a:gd name="T43" fmla="*/ 120 h 169"/>
              <a:gd name="T44" fmla="*/ 24 w 168"/>
              <a:gd name="T45" fmla="*/ 139 h 169"/>
              <a:gd name="T46" fmla="*/ 34 w 168"/>
              <a:gd name="T47" fmla="*/ 152 h 169"/>
              <a:gd name="T48" fmla="*/ 35 w 168"/>
              <a:gd name="T49" fmla="*/ 48 h 169"/>
              <a:gd name="T50" fmla="*/ 3 w 168"/>
              <a:gd name="T51" fmla="*/ 38 h 169"/>
              <a:gd name="T52" fmla="*/ 13 w 168"/>
              <a:gd name="T53" fmla="*/ 27 h 169"/>
              <a:gd name="T54" fmla="*/ 13 w 168"/>
              <a:gd name="T55" fmla="*/ 14 h 169"/>
              <a:gd name="T56" fmla="*/ 8 w 168"/>
              <a:gd name="T57" fmla="*/ 19 h 169"/>
              <a:gd name="T58" fmla="*/ 14 w 168"/>
              <a:gd name="T59" fmla="*/ 0 h 169"/>
              <a:gd name="T60" fmla="*/ 24 w 168"/>
              <a:gd name="T61" fmla="*/ 38 h 169"/>
              <a:gd name="T62" fmla="*/ 168 w 168"/>
              <a:gd name="T63" fmla="*/ 26 h 169"/>
              <a:gd name="T64" fmla="*/ 167 w 168"/>
              <a:gd name="T65" fmla="*/ 47 h 169"/>
              <a:gd name="T66" fmla="*/ 50 w 168"/>
              <a:gd name="T67" fmla="*/ 48 h 169"/>
              <a:gd name="T68" fmla="*/ 47 w 168"/>
              <a:gd name="T69" fmla="*/ 45 h 169"/>
              <a:gd name="T70" fmla="*/ 48 w 168"/>
              <a:gd name="T71" fmla="*/ 24 h 169"/>
              <a:gd name="T72" fmla="*/ 165 w 168"/>
              <a:gd name="T73" fmla="*/ 23 h 169"/>
              <a:gd name="T74" fmla="*/ 168 w 168"/>
              <a:gd name="T75" fmla="*/ 26 h 169"/>
              <a:gd name="T76" fmla="*/ 168 w 168"/>
              <a:gd name="T77" fmla="*/ 93 h 169"/>
              <a:gd name="T78" fmla="*/ 165 w 168"/>
              <a:gd name="T79" fmla="*/ 96 h 169"/>
              <a:gd name="T80" fmla="*/ 48 w 168"/>
              <a:gd name="T81" fmla="*/ 95 h 169"/>
              <a:gd name="T82" fmla="*/ 47 w 168"/>
              <a:gd name="T83" fmla="*/ 75 h 169"/>
              <a:gd name="T84" fmla="*/ 50 w 168"/>
              <a:gd name="T85" fmla="*/ 72 h 169"/>
              <a:gd name="T86" fmla="*/ 167 w 168"/>
              <a:gd name="T87" fmla="*/ 73 h 169"/>
              <a:gd name="T88" fmla="*/ 168 w 168"/>
              <a:gd name="T89" fmla="*/ 123 h 169"/>
              <a:gd name="T90" fmla="*/ 167 w 168"/>
              <a:gd name="T91" fmla="*/ 144 h 169"/>
              <a:gd name="T92" fmla="*/ 50 w 168"/>
              <a:gd name="T93" fmla="*/ 144 h 169"/>
              <a:gd name="T94" fmla="*/ 47 w 168"/>
              <a:gd name="T95" fmla="*/ 141 h 169"/>
              <a:gd name="T96" fmla="*/ 48 w 168"/>
              <a:gd name="T97" fmla="*/ 121 h 169"/>
              <a:gd name="T98" fmla="*/ 165 w 168"/>
              <a:gd name="T99" fmla="*/ 120 h 169"/>
              <a:gd name="T100" fmla="*/ 168 w 168"/>
              <a:gd name="T101" fmla="*/ 123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8" h="169">
                <a:moveTo>
                  <a:pt x="35" y="93"/>
                </a:moveTo>
                <a:cubicBezTo>
                  <a:pt x="35" y="108"/>
                  <a:pt x="35" y="108"/>
                  <a:pt x="35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6"/>
                  <a:pt x="0" y="104"/>
                  <a:pt x="0" y="103"/>
                </a:cubicBezTo>
                <a:cubicBezTo>
                  <a:pt x="0" y="100"/>
                  <a:pt x="0" y="97"/>
                  <a:pt x="2" y="94"/>
                </a:cubicBezTo>
                <a:cubicBezTo>
                  <a:pt x="3" y="92"/>
                  <a:pt x="5" y="89"/>
                  <a:pt x="7" y="88"/>
                </a:cubicBezTo>
                <a:cubicBezTo>
                  <a:pt x="9" y="86"/>
                  <a:pt x="11" y="85"/>
                  <a:pt x="14" y="83"/>
                </a:cubicBezTo>
                <a:cubicBezTo>
                  <a:pt x="16" y="82"/>
                  <a:pt x="17" y="81"/>
                  <a:pt x="19" y="79"/>
                </a:cubicBezTo>
                <a:cubicBezTo>
                  <a:pt x="20" y="78"/>
                  <a:pt x="21" y="76"/>
                  <a:pt x="21" y="75"/>
                </a:cubicBezTo>
                <a:cubicBezTo>
                  <a:pt x="21" y="73"/>
                  <a:pt x="21" y="72"/>
                  <a:pt x="20" y="71"/>
                </a:cubicBezTo>
                <a:cubicBezTo>
                  <a:pt x="19" y="70"/>
                  <a:pt x="18" y="70"/>
                  <a:pt x="16" y="70"/>
                </a:cubicBezTo>
                <a:cubicBezTo>
                  <a:pt x="13" y="70"/>
                  <a:pt x="11" y="72"/>
                  <a:pt x="8" y="76"/>
                </a:cubicBezTo>
                <a:cubicBezTo>
                  <a:pt x="0" y="70"/>
                  <a:pt x="0" y="70"/>
                  <a:pt x="0" y="70"/>
                </a:cubicBezTo>
                <a:cubicBezTo>
                  <a:pt x="2" y="67"/>
                  <a:pt x="4" y="64"/>
                  <a:pt x="7" y="62"/>
                </a:cubicBezTo>
                <a:cubicBezTo>
                  <a:pt x="10" y="61"/>
                  <a:pt x="13" y="60"/>
                  <a:pt x="17" y="60"/>
                </a:cubicBezTo>
                <a:cubicBezTo>
                  <a:pt x="22" y="60"/>
                  <a:pt x="25" y="61"/>
                  <a:pt x="29" y="64"/>
                </a:cubicBezTo>
                <a:cubicBezTo>
                  <a:pt x="32" y="66"/>
                  <a:pt x="33" y="70"/>
                  <a:pt x="33" y="74"/>
                </a:cubicBezTo>
                <a:cubicBezTo>
                  <a:pt x="33" y="77"/>
                  <a:pt x="32" y="80"/>
                  <a:pt x="30" y="83"/>
                </a:cubicBezTo>
                <a:cubicBezTo>
                  <a:pt x="28" y="86"/>
                  <a:pt x="26" y="88"/>
                  <a:pt x="23" y="89"/>
                </a:cubicBezTo>
                <a:cubicBezTo>
                  <a:pt x="20" y="90"/>
                  <a:pt x="18" y="92"/>
                  <a:pt x="16" y="94"/>
                </a:cubicBezTo>
                <a:cubicBezTo>
                  <a:pt x="14" y="96"/>
                  <a:pt x="13" y="97"/>
                  <a:pt x="13" y="99"/>
                </a:cubicBezTo>
                <a:cubicBezTo>
                  <a:pt x="25" y="99"/>
                  <a:pt x="25" y="99"/>
                  <a:pt x="25" y="99"/>
                </a:cubicBezTo>
                <a:cubicBezTo>
                  <a:pt x="25" y="93"/>
                  <a:pt x="25" y="93"/>
                  <a:pt x="25" y="93"/>
                </a:cubicBezTo>
                <a:lnTo>
                  <a:pt x="35" y="93"/>
                </a:lnTo>
                <a:close/>
                <a:moveTo>
                  <a:pt x="34" y="152"/>
                </a:moveTo>
                <a:cubicBezTo>
                  <a:pt x="34" y="157"/>
                  <a:pt x="33" y="161"/>
                  <a:pt x="29" y="164"/>
                </a:cubicBezTo>
                <a:cubicBezTo>
                  <a:pt x="26" y="167"/>
                  <a:pt x="21" y="169"/>
                  <a:pt x="16" y="169"/>
                </a:cubicBezTo>
                <a:cubicBezTo>
                  <a:pt x="10" y="169"/>
                  <a:pt x="4" y="167"/>
                  <a:pt x="0" y="162"/>
                </a:cubicBezTo>
                <a:cubicBezTo>
                  <a:pt x="5" y="154"/>
                  <a:pt x="5" y="154"/>
                  <a:pt x="5" y="154"/>
                </a:cubicBezTo>
                <a:cubicBezTo>
                  <a:pt x="9" y="157"/>
                  <a:pt x="12" y="158"/>
                  <a:pt x="16" y="158"/>
                </a:cubicBezTo>
                <a:cubicBezTo>
                  <a:pt x="17" y="158"/>
                  <a:pt x="19" y="158"/>
                  <a:pt x="20" y="157"/>
                </a:cubicBezTo>
                <a:cubicBezTo>
                  <a:pt x="22" y="156"/>
                  <a:pt x="22" y="155"/>
                  <a:pt x="22" y="153"/>
                </a:cubicBezTo>
                <a:cubicBezTo>
                  <a:pt x="22" y="149"/>
                  <a:pt x="19" y="147"/>
                  <a:pt x="12" y="148"/>
                </a:cubicBezTo>
                <a:cubicBezTo>
                  <a:pt x="10" y="142"/>
                  <a:pt x="10" y="142"/>
                  <a:pt x="10" y="142"/>
                </a:cubicBezTo>
                <a:cubicBezTo>
                  <a:pt x="10" y="142"/>
                  <a:pt x="11" y="140"/>
                  <a:pt x="13" y="138"/>
                </a:cubicBezTo>
                <a:cubicBezTo>
                  <a:pt x="15" y="136"/>
                  <a:pt x="16" y="134"/>
                  <a:pt x="17" y="133"/>
                </a:cubicBezTo>
                <a:cubicBezTo>
                  <a:pt x="18" y="132"/>
                  <a:pt x="19" y="131"/>
                  <a:pt x="21" y="130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0" y="129"/>
                  <a:pt x="18" y="129"/>
                  <a:pt x="16" y="130"/>
                </a:cubicBezTo>
                <a:cubicBezTo>
                  <a:pt x="14" y="130"/>
                  <a:pt x="12" y="130"/>
                  <a:pt x="11" y="130"/>
                </a:cubicBezTo>
                <a:cubicBezTo>
                  <a:pt x="11" y="135"/>
                  <a:pt x="11" y="135"/>
                  <a:pt x="11" y="135"/>
                </a:cubicBezTo>
                <a:cubicBezTo>
                  <a:pt x="1" y="135"/>
                  <a:pt x="1" y="135"/>
                  <a:pt x="1" y="135"/>
                </a:cubicBezTo>
                <a:cubicBezTo>
                  <a:pt x="1" y="120"/>
                  <a:pt x="1" y="120"/>
                  <a:pt x="1" y="120"/>
                </a:cubicBezTo>
                <a:cubicBezTo>
                  <a:pt x="33" y="120"/>
                  <a:pt x="33" y="120"/>
                  <a:pt x="33" y="120"/>
                </a:cubicBezTo>
                <a:cubicBezTo>
                  <a:pt x="33" y="129"/>
                  <a:pt x="33" y="129"/>
                  <a:pt x="33" y="129"/>
                </a:cubicBezTo>
                <a:cubicBezTo>
                  <a:pt x="24" y="139"/>
                  <a:pt x="24" y="139"/>
                  <a:pt x="24" y="139"/>
                </a:cubicBezTo>
                <a:cubicBezTo>
                  <a:pt x="27" y="140"/>
                  <a:pt x="30" y="142"/>
                  <a:pt x="31" y="144"/>
                </a:cubicBezTo>
                <a:cubicBezTo>
                  <a:pt x="33" y="146"/>
                  <a:pt x="34" y="149"/>
                  <a:pt x="34" y="152"/>
                </a:cubicBezTo>
                <a:close/>
                <a:moveTo>
                  <a:pt x="35" y="38"/>
                </a:moveTo>
                <a:cubicBezTo>
                  <a:pt x="35" y="48"/>
                  <a:pt x="35" y="48"/>
                  <a:pt x="35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38"/>
                  <a:pt x="3" y="38"/>
                  <a:pt x="3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6"/>
                  <a:pt x="13" y="32"/>
                  <a:pt x="13" y="27"/>
                </a:cubicBezTo>
                <a:cubicBezTo>
                  <a:pt x="13" y="22"/>
                  <a:pt x="13" y="18"/>
                  <a:pt x="13" y="15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2" y="15"/>
                  <a:pt x="11" y="17"/>
                  <a:pt x="8" y="19"/>
                </a:cubicBezTo>
                <a:cubicBezTo>
                  <a:pt x="2" y="12"/>
                  <a:pt x="2" y="12"/>
                  <a:pt x="2" y="12"/>
                </a:cubicBezTo>
                <a:cubicBezTo>
                  <a:pt x="14" y="0"/>
                  <a:pt x="14" y="0"/>
                  <a:pt x="1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38"/>
                  <a:pt x="24" y="38"/>
                  <a:pt x="24" y="38"/>
                </a:cubicBezTo>
                <a:lnTo>
                  <a:pt x="35" y="38"/>
                </a:lnTo>
                <a:close/>
                <a:moveTo>
                  <a:pt x="168" y="26"/>
                </a:moveTo>
                <a:cubicBezTo>
                  <a:pt x="168" y="45"/>
                  <a:pt x="168" y="45"/>
                  <a:pt x="168" y="45"/>
                </a:cubicBezTo>
                <a:cubicBezTo>
                  <a:pt x="168" y="45"/>
                  <a:pt x="167" y="46"/>
                  <a:pt x="167" y="47"/>
                </a:cubicBezTo>
                <a:cubicBezTo>
                  <a:pt x="166" y="47"/>
                  <a:pt x="166" y="48"/>
                  <a:pt x="165" y="48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8" y="47"/>
                  <a:pt x="48" y="47"/>
                </a:cubicBezTo>
                <a:cubicBezTo>
                  <a:pt x="47" y="46"/>
                  <a:pt x="47" y="45"/>
                  <a:pt x="47" y="45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5"/>
                  <a:pt x="48" y="24"/>
                </a:cubicBezTo>
                <a:cubicBezTo>
                  <a:pt x="48" y="24"/>
                  <a:pt x="49" y="23"/>
                  <a:pt x="50" y="23"/>
                </a:cubicBezTo>
                <a:cubicBezTo>
                  <a:pt x="165" y="23"/>
                  <a:pt x="165" y="23"/>
                  <a:pt x="165" y="23"/>
                </a:cubicBezTo>
                <a:cubicBezTo>
                  <a:pt x="166" y="23"/>
                  <a:pt x="166" y="24"/>
                  <a:pt x="167" y="24"/>
                </a:cubicBezTo>
                <a:cubicBezTo>
                  <a:pt x="167" y="25"/>
                  <a:pt x="168" y="26"/>
                  <a:pt x="168" y="26"/>
                </a:cubicBezTo>
                <a:close/>
                <a:moveTo>
                  <a:pt x="168" y="75"/>
                </a:moveTo>
                <a:cubicBezTo>
                  <a:pt x="168" y="93"/>
                  <a:pt x="168" y="93"/>
                  <a:pt x="168" y="93"/>
                </a:cubicBezTo>
                <a:cubicBezTo>
                  <a:pt x="168" y="94"/>
                  <a:pt x="167" y="95"/>
                  <a:pt x="167" y="95"/>
                </a:cubicBezTo>
                <a:cubicBezTo>
                  <a:pt x="166" y="96"/>
                  <a:pt x="166" y="96"/>
                  <a:pt x="165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49" y="96"/>
                  <a:pt x="48" y="96"/>
                  <a:pt x="48" y="95"/>
                </a:cubicBezTo>
                <a:cubicBezTo>
                  <a:pt x="47" y="95"/>
                  <a:pt x="47" y="94"/>
                  <a:pt x="47" y="93"/>
                </a:cubicBezTo>
                <a:cubicBezTo>
                  <a:pt x="47" y="75"/>
                  <a:pt x="47" y="75"/>
                  <a:pt x="47" y="75"/>
                </a:cubicBezTo>
                <a:cubicBezTo>
                  <a:pt x="47" y="74"/>
                  <a:pt x="47" y="73"/>
                  <a:pt x="48" y="73"/>
                </a:cubicBezTo>
                <a:cubicBezTo>
                  <a:pt x="48" y="72"/>
                  <a:pt x="49" y="72"/>
                  <a:pt x="50" y="72"/>
                </a:cubicBezTo>
                <a:cubicBezTo>
                  <a:pt x="165" y="72"/>
                  <a:pt x="165" y="72"/>
                  <a:pt x="165" y="72"/>
                </a:cubicBezTo>
                <a:cubicBezTo>
                  <a:pt x="166" y="72"/>
                  <a:pt x="166" y="72"/>
                  <a:pt x="167" y="73"/>
                </a:cubicBezTo>
                <a:cubicBezTo>
                  <a:pt x="167" y="73"/>
                  <a:pt x="168" y="74"/>
                  <a:pt x="168" y="75"/>
                </a:cubicBezTo>
                <a:close/>
                <a:moveTo>
                  <a:pt x="168" y="123"/>
                </a:moveTo>
                <a:cubicBezTo>
                  <a:pt x="168" y="141"/>
                  <a:pt x="168" y="141"/>
                  <a:pt x="168" y="141"/>
                </a:cubicBezTo>
                <a:cubicBezTo>
                  <a:pt x="168" y="142"/>
                  <a:pt x="167" y="143"/>
                  <a:pt x="167" y="144"/>
                </a:cubicBezTo>
                <a:cubicBezTo>
                  <a:pt x="166" y="144"/>
                  <a:pt x="166" y="144"/>
                  <a:pt x="165" y="144"/>
                </a:cubicBezTo>
                <a:cubicBezTo>
                  <a:pt x="50" y="144"/>
                  <a:pt x="50" y="144"/>
                  <a:pt x="50" y="144"/>
                </a:cubicBezTo>
                <a:cubicBezTo>
                  <a:pt x="49" y="144"/>
                  <a:pt x="48" y="144"/>
                  <a:pt x="48" y="144"/>
                </a:cubicBezTo>
                <a:cubicBezTo>
                  <a:pt x="47" y="143"/>
                  <a:pt x="47" y="142"/>
                  <a:pt x="47" y="141"/>
                </a:cubicBezTo>
                <a:cubicBezTo>
                  <a:pt x="47" y="123"/>
                  <a:pt x="47" y="123"/>
                  <a:pt x="47" y="123"/>
                </a:cubicBezTo>
                <a:cubicBezTo>
                  <a:pt x="47" y="122"/>
                  <a:pt x="47" y="122"/>
                  <a:pt x="48" y="121"/>
                </a:cubicBezTo>
                <a:cubicBezTo>
                  <a:pt x="48" y="121"/>
                  <a:pt x="49" y="120"/>
                  <a:pt x="50" y="120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6" y="120"/>
                  <a:pt x="166" y="121"/>
                  <a:pt x="167" y="121"/>
                </a:cubicBezTo>
                <a:cubicBezTo>
                  <a:pt x="167" y="122"/>
                  <a:pt x="168" y="122"/>
                  <a:pt x="168" y="1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07" name="Freeform 184">
            <a:extLst>
              <a:ext uri="{FF2B5EF4-FFF2-40B4-BE49-F238E27FC236}">
                <a16:creationId xmlns:a16="http://schemas.microsoft.com/office/drawing/2014/main" id="{12E7CC04-841C-4E4B-8D0D-A42A55014238}"/>
              </a:ext>
            </a:extLst>
          </p:cNvPr>
          <p:cNvSpPr>
            <a:spLocks noEditPoints="1"/>
          </p:cNvSpPr>
          <p:nvPr/>
        </p:nvSpPr>
        <p:spPr bwMode="auto">
          <a:xfrm>
            <a:off x="5730366" y="3500983"/>
            <a:ext cx="404977" cy="350740"/>
          </a:xfrm>
          <a:custGeom>
            <a:avLst/>
            <a:gdLst>
              <a:gd name="T0" fmla="*/ 168 w 169"/>
              <a:gd name="T1" fmla="*/ 74 h 146"/>
              <a:gd name="T2" fmla="*/ 169 w 169"/>
              <a:gd name="T3" fmla="*/ 82 h 146"/>
              <a:gd name="T4" fmla="*/ 166 w 169"/>
              <a:gd name="T5" fmla="*/ 85 h 146"/>
              <a:gd name="T6" fmla="*/ 0 w 169"/>
              <a:gd name="T7" fmla="*/ 84 h 146"/>
              <a:gd name="T8" fmla="*/ 0 w 169"/>
              <a:gd name="T9" fmla="*/ 76 h 146"/>
              <a:gd name="T10" fmla="*/ 3 w 169"/>
              <a:gd name="T11" fmla="*/ 73 h 146"/>
              <a:gd name="T12" fmla="*/ 45 w 169"/>
              <a:gd name="T13" fmla="*/ 67 h 146"/>
              <a:gd name="T14" fmla="*/ 36 w 169"/>
              <a:gd name="T15" fmla="*/ 42 h 146"/>
              <a:gd name="T16" fmla="*/ 86 w 169"/>
              <a:gd name="T17" fmla="*/ 0 h 146"/>
              <a:gd name="T18" fmla="*/ 118 w 169"/>
              <a:gd name="T19" fmla="*/ 7 h 146"/>
              <a:gd name="T20" fmla="*/ 121 w 169"/>
              <a:gd name="T21" fmla="*/ 35 h 146"/>
              <a:gd name="T22" fmla="*/ 120 w 169"/>
              <a:gd name="T23" fmla="*/ 40 h 146"/>
              <a:gd name="T24" fmla="*/ 111 w 169"/>
              <a:gd name="T25" fmla="*/ 39 h 146"/>
              <a:gd name="T26" fmla="*/ 81 w 169"/>
              <a:gd name="T27" fmla="*/ 11 h 146"/>
              <a:gd name="T28" fmla="*/ 57 w 169"/>
              <a:gd name="T29" fmla="*/ 30 h 146"/>
              <a:gd name="T30" fmla="*/ 90 w 169"/>
              <a:gd name="T31" fmla="*/ 56 h 146"/>
              <a:gd name="T32" fmla="*/ 115 w 169"/>
              <a:gd name="T33" fmla="*/ 67 h 146"/>
              <a:gd name="T34" fmla="*/ 93 w 169"/>
              <a:gd name="T35" fmla="*/ 91 h 146"/>
              <a:gd name="T36" fmla="*/ 133 w 169"/>
              <a:gd name="T37" fmla="*/ 100 h 146"/>
              <a:gd name="T38" fmla="*/ 122 w 169"/>
              <a:gd name="T39" fmla="*/ 130 h 146"/>
              <a:gd name="T40" fmla="*/ 97 w 169"/>
              <a:gd name="T41" fmla="*/ 144 h 146"/>
              <a:gd name="T42" fmla="*/ 60 w 169"/>
              <a:gd name="T43" fmla="*/ 143 h 146"/>
              <a:gd name="T44" fmla="*/ 40 w 169"/>
              <a:gd name="T45" fmla="*/ 137 h 146"/>
              <a:gd name="T46" fmla="*/ 39 w 169"/>
              <a:gd name="T47" fmla="*/ 134 h 146"/>
              <a:gd name="T48" fmla="*/ 39 w 169"/>
              <a:gd name="T49" fmla="*/ 112 h 146"/>
              <a:gd name="T50" fmla="*/ 39 w 169"/>
              <a:gd name="T51" fmla="*/ 105 h 146"/>
              <a:gd name="T52" fmla="*/ 51 w 169"/>
              <a:gd name="T53" fmla="*/ 111 h 146"/>
              <a:gd name="T54" fmla="*/ 55 w 169"/>
              <a:gd name="T55" fmla="*/ 119 h 146"/>
              <a:gd name="T56" fmla="*/ 72 w 169"/>
              <a:gd name="T57" fmla="*/ 133 h 146"/>
              <a:gd name="T58" fmla="*/ 98 w 169"/>
              <a:gd name="T59" fmla="*/ 133 h 146"/>
              <a:gd name="T60" fmla="*/ 114 w 169"/>
              <a:gd name="T61" fmla="*/ 113 h 146"/>
              <a:gd name="T62" fmla="*/ 93 w 169"/>
              <a:gd name="T63" fmla="*/ 9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9" h="146">
                <a:moveTo>
                  <a:pt x="166" y="73"/>
                </a:moveTo>
                <a:cubicBezTo>
                  <a:pt x="167" y="73"/>
                  <a:pt x="168" y="73"/>
                  <a:pt x="168" y="74"/>
                </a:cubicBezTo>
                <a:cubicBezTo>
                  <a:pt x="169" y="74"/>
                  <a:pt x="169" y="75"/>
                  <a:pt x="169" y="76"/>
                </a:cubicBezTo>
                <a:cubicBezTo>
                  <a:pt x="169" y="82"/>
                  <a:pt x="169" y="82"/>
                  <a:pt x="169" y="82"/>
                </a:cubicBezTo>
                <a:cubicBezTo>
                  <a:pt x="169" y="83"/>
                  <a:pt x="169" y="84"/>
                  <a:pt x="168" y="84"/>
                </a:cubicBezTo>
                <a:cubicBezTo>
                  <a:pt x="168" y="85"/>
                  <a:pt x="167" y="85"/>
                  <a:pt x="166" y="85"/>
                </a:cubicBezTo>
                <a:cubicBezTo>
                  <a:pt x="3" y="85"/>
                  <a:pt x="3" y="85"/>
                  <a:pt x="3" y="85"/>
                </a:cubicBezTo>
                <a:cubicBezTo>
                  <a:pt x="2" y="85"/>
                  <a:pt x="1" y="85"/>
                  <a:pt x="0" y="84"/>
                </a:cubicBezTo>
                <a:cubicBezTo>
                  <a:pt x="0" y="84"/>
                  <a:pt x="0" y="83"/>
                  <a:pt x="0" y="82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5"/>
                  <a:pt x="0" y="74"/>
                  <a:pt x="0" y="74"/>
                </a:cubicBezTo>
                <a:cubicBezTo>
                  <a:pt x="1" y="73"/>
                  <a:pt x="2" y="73"/>
                  <a:pt x="3" y="73"/>
                </a:cubicBezTo>
                <a:lnTo>
                  <a:pt x="166" y="73"/>
                </a:lnTo>
                <a:close/>
                <a:moveTo>
                  <a:pt x="45" y="67"/>
                </a:moveTo>
                <a:cubicBezTo>
                  <a:pt x="43" y="65"/>
                  <a:pt x="42" y="62"/>
                  <a:pt x="40" y="59"/>
                </a:cubicBezTo>
                <a:cubicBezTo>
                  <a:pt x="37" y="53"/>
                  <a:pt x="36" y="47"/>
                  <a:pt x="36" y="42"/>
                </a:cubicBezTo>
                <a:cubicBezTo>
                  <a:pt x="36" y="30"/>
                  <a:pt x="40" y="20"/>
                  <a:pt x="48" y="12"/>
                </a:cubicBezTo>
                <a:cubicBezTo>
                  <a:pt x="57" y="4"/>
                  <a:pt x="69" y="0"/>
                  <a:pt x="86" y="0"/>
                </a:cubicBezTo>
                <a:cubicBezTo>
                  <a:pt x="89" y="0"/>
                  <a:pt x="94" y="1"/>
                  <a:pt x="101" y="2"/>
                </a:cubicBezTo>
                <a:cubicBezTo>
                  <a:pt x="106" y="3"/>
                  <a:pt x="111" y="4"/>
                  <a:pt x="118" y="7"/>
                </a:cubicBezTo>
                <a:cubicBezTo>
                  <a:pt x="119" y="9"/>
                  <a:pt x="119" y="13"/>
                  <a:pt x="120" y="18"/>
                </a:cubicBezTo>
                <a:cubicBezTo>
                  <a:pt x="121" y="26"/>
                  <a:pt x="121" y="31"/>
                  <a:pt x="121" y="35"/>
                </a:cubicBezTo>
                <a:cubicBezTo>
                  <a:pt x="121" y="36"/>
                  <a:pt x="121" y="38"/>
                  <a:pt x="121" y="39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12" y="39"/>
                  <a:pt x="112" y="39"/>
                  <a:pt x="112" y="39"/>
                </a:cubicBezTo>
                <a:cubicBezTo>
                  <a:pt x="111" y="39"/>
                  <a:pt x="111" y="39"/>
                  <a:pt x="111" y="39"/>
                </a:cubicBezTo>
                <a:cubicBezTo>
                  <a:pt x="107" y="30"/>
                  <a:pt x="104" y="23"/>
                  <a:pt x="101" y="20"/>
                </a:cubicBezTo>
                <a:cubicBezTo>
                  <a:pt x="95" y="14"/>
                  <a:pt x="89" y="11"/>
                  <a:pt x="81" y="11"/>
                </a:cubicBezTo>
                <a:cubicBezTo>
                  <a:pt x="74" y="11"/>
                  <a:pt x="68" y="13"/>
                  <a:pt x="64" y="16"/>
                </a:cubicBezTo>
                <a:cubicBezTo>
                  <a:pt x="60" y="20"/>
                  <a:pt x="57" y="25"/>
                  <a:pt x="57" y="30"/>
                </a:cubicBezTo>
                <a:cubicBezTo>
                  <a:pt x="57" y="35"/>
                  <a:pt x="60" y="39"/>
                  <a:pt x="64" y="44"/>
                </a:cubicBezTo>
                <a:cubicBezTo>
                  <a:pt x="68" y="48"/>
                  <a:pt x="77" y="52"/>
                  <a:pt x="90" y="56"/>
                </a:cubicBezTo>
                <a:cubicBezTo>
                  <a:pt x="94" y="57"/>
                  <a:pt x="100" y="59"/>
                  <a:pt x="106" y="62"/>
                </a:cubicBezTo>
                <a:cubicBezTo>
                  <a:pt x="110" y="64"/>
                  <a:pt x="113" y="65"/>
                  <a:pt x="115" y="67"/>
                </a:cubicBezTo>
                <a:lnTo>
                  <a:pt x="45" y="67"/>
                </a:lnTo>
                <a:close/>
                <a:moveTo>
                  <a:pt x="93" y="91"/>
                </a:moveTo>
                <a:cubicBezTo>
                  <a:pt x="132" y="91"/>
                  <a:pt x="132" y="91"/>
                  <a:pt x="132" y="91"/>
                </a:cubicBezTo>
                <a:cubicBezTo>
                  <a:pt x="132" y="94"/>
                  <a:pt x="133" y="96"/>
                  <a:pt x="133" y="100"/>
                </a:cubicBezTo>
                <a:cubicBezTo>
                  <a:pt x="133" y="107"/>
                  <a:pt x="131" y="113"/>
                  <a:pt x="129" y="120"/>
                </a:cubicBezTo>
                <a:cubicBezTo>
                  <a:pt x="127" y="123"/>
                  <a:pt x="125" y="127"/>
                  <a:pt x="122" y="130"/>
                </a:cubicBezTo>
                <a:cubicBezTo>
                  <a:pt x="120" y="132"/>
                  <a:pt x="116" y="134"/>
                  <a:pt x="112" y="137"/>
                </a:cubicBezTo>
                <a:cubicBezTo>
                  <a:pt x="107" y="140"/>
                  <a:pt x="102" y="142"/>
                  <a:pt x="97" y="144"/>
                </a:cubicBezTo>
                <a:cubicBezTo>
                  <a:pt x="92" y="145"/>
                  <a:pt x="86" y="146"/>
                  <a:pt x="78" y="146"/>
                </a:cubicBezTo>
                <a:cubicBezTo>
                  <a:pt x="71" y="146"/>
                  <a:pt x="65" y="145"/>
                  <a:pt x="60" y="143"/>
                </a:cubicBezTo>
                <a:cubicBezTo>
                  <a:pt x="46" y="140"/>
                  <a:pt x="46" y="140"/>
                  <a:pt x="46" y="140"/>
                </a:cubicBezTo>
                <a:cubicBezTo>
                  <a:pt x="43" y="139"/>
                  <a:pt x="41" y="138"/>
                  <a:pt x="40" y="137"/>
                </a:cubicBezTo>
                <a:cubicBezTo>
                  <a:pt x="39" y="136"/>
                  <a:pt x="39" y="136"/>
                  <a:pt x="39" y="135"/>
                </a:cubicBezTo>
                <a:cubicBezTo>
                  <a:pt x="39" y="134"/>
                  <a:pt x="39" y="134"/>
                  <a:pt x="39" y="134"/>
                </a:cubicBezTo>
                <a:cubicBezTo>
                  <a:pt x="39" y="127"/>
                  <a:pt x="39" y="122"/>
                  <a:pt x="39" y="119"/>
                </a:cubicBezTo>
                <a:cubicBezTo>
                  <a:pt x="39" y="117"/>
                  <a:pt x="39" y="115"/>
                  <a:pt x="39" y="112"/>
                </a:cubicBezTo>
                <a:cubicBezTo>
                  <a:pt x="39" y="109"/>
                  <a:pt x="39" y="109"/>
                  <a:pt x="39" y="109"/>
                </a:cubicBezTo>
                <a:cubicBezTo>
                  <a:pt x="39" y="105"/>
                  <a:pt x="39" y="105"/>
                  <a:pt x="39" y="105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9" y="107"/>
                  <a:pt x="50" y="109"/>
                  <a:pt x="51" y="111"/>
                </a:cubicBezTo>
                <a:cubicBezTo>
                  <a:pt x="52" y="114"/>
                  <a:pt x="53" y="115"/>
                  <a:pt x="53" y="117"/>
                </a:cubicBezTo>
                <a:cubicBezTo>
                  <a:pt x="54" y="118"/>
                  <a:pt x="54" y="119"/>
                  <a:pt x="55" y="119"/>
                </a:cubicBezTo>
                <a:cubicBezTo>
                  <a:pt x="57" y="123"/>
                  <a:pt x="59" y="126"/>
                  <a:pt x="62" y="128"/>
                </a:cubicBezTo>
                <a:cubicBezTo>
                  <a:pt x="65" y="130"/>
                  <a:pt x="68" y="132"/>
                  <a:pt x="72" y="133"/>
                </a:cubicBezTo>
                <a:cubicBezTo>
                  <a:pt x="76" y="135"/>
                  <a:pt x="80" y="136"/>
                  <a:pt x="85" y="136"/>
                </a:cubicBezTo>
                <a:cubicBezTo>
                  <a:pt x="89" y="136"/>
                  <a:pt x="93" y="135"/>
                  <a:pt x="98" y="133"/>
                </a:cubicBezTo>
                <a:cubicBezTo>
                  <a:pt x="103" y="131"/>
                  <a:pt x="106" y="129"/>
                  <a:pt x="109" y="125"/>
                </a:cubicBezTo>
                <a:cubicBezTo>
                  <a:pt x="112" y="121"/>
                  <a:pt x="114" y="117"/>
                  <a:pt x="114" y="113"/>
                </a:cubicBezTo>
                <a:cubicBezTo>
                  <a:pt x="114" y="107"/>
                  <a:pt x="111" y="102"/>
                  <a:pt x="106" y="98"/>
                </a:cubicBezTo>
                <a:cubicBezTo>
                  <a:pt x="104" y="96"/>
                  <a:pt x="100" y="94"/>
                  <a:pt x="93" y="9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08" name="Freeform 185">
            <a:extLst>
              <a:ext uri="{FF2B5EF4-FFF2-40B4-BE49-F238E27FC236}">
                <a16:creationId xmlns:a16="http://schemas.microsoft.com/office/drawing/2014/main" id="{C81EF857-F1B0-4DCF-9C9C-457A81D26829}"/>
              </a:ext>
            </a:extLst>
          </p:cNvPr>
          <p:cNvSpPr>
            <a:spLocks noEditPoints="1"/>
          </p:cNvSpPr>
          <p:nvPr/>
        </p:nvSpPr>
        <p:spPr bwMode="auto">
          <a:xfrm>
            <a:off x="6232973" y="3500983"/>
            <a:ext cx="347122" cy="350740"/>
          </a:xfrm>
          <a:custGeom>
            <a:avLst/>
            <a:gdLst>
              <a:gd name="T0" fmla="*/ 0 w 145"/>
              <a:gd name="T1" fmla="*/ 9 h 146"/>
              <a:gd name="T2" fmla="*/ 4 w 145"/>
              <a:gd name="T3" fmla="*/ 1 h 146"/>
              <a:gd name="T4" fmla="*/ 30 w 145"/>
              <a:gd name="T5" fmla="*/ 2 h 146"/>
              <a:gd name="T6" fmla="*/ 59 w 145"/>
              <a:gd name="T7" fmla="*/ 1 h 146"/>
              <a:gd name="T8" fmla="*/ 68 w 145"/>
              <a:gd name="T9" fmla="*/ 2 h 146"/>
              <a:gd name="T10" fmla="*/ 68 w 145"/>
              <a:gd name="T11" fmla="*/ 9 h 146"/>
              <a:gd name="T12" fmla="*/ 49 w 145"/>
              <a:gd name="T13" fmla="*/ 12 h 146"/>
              <a:gd name="T14" fmla="*/ 47 w 145"/>
              <a:gd name="T15" fmla="*/ 28 h 146"/>
              <a:gd name="T16" fmla="*/ 47 w 145"/>
              <a:gd name="T17" fmla="*/ 52 h 146"/>
              <a:gd name="T18" fmla="*/ 54 w 145"/>
              <a:gd name="T19" fmla="*/ 97 h 146"/>
              <a:gd name="T20" fmla="*/ 79 w 145"/>
              <a:gd name="T21" fmla="*/ 110 h 146"/>
              <a:gd name="T22" fmla="*/ 107 w 145"/>
              <a:gd name="T23" fmla="*/ 103 h 146"/>
              <a:gd name="T24" fmla="*/ 118 w 145"/>
              <a:gd name="T25" fmla="*/ 86 h 146"/>
              <a:gd name="T26" fmla="*/ 120 w 145"/>
              <a:gd name="T27" fmla="*/ 52 h 146"/>
              <a:gd name="T28" fmla="*/ 117 w 145"/>
              <a:gd name="T29" fmla="*/ 26 h 146"/>
              <a:gd name="T30" fmla="*/ 115 w 145"/>
              <a:gd name="T31" fmla="*/ 12 h 146"/>
              <a:gd name="T32" fmla="*/ 98 w 145"/>
              <a:gd name="T33" fmla="*/ 9 h 146"/>
              <a:gd name="T34" fmla="*/ 97 w 145"/>
              <a:gd name="T35" fmla="*/ 0 h 146"/>
              <a:gd name="T36" fmla="*/ 124 w 145"/>
              <a:gd name="T37" fmla="*/ 1 h 146"/>
              <a:gd name="T38" fmla="*/ 144 w 145"/>
              <a:gd name="T39" fmla="*/ 1 h 146"/>
              <a:gd name="T40" fmla="*/ 145 w 145"/>
              <a:gd name="T41" fmla="*/ 8 h 146"/>
              <a:gd name="T42" fmla="*/ 129 w 145"/>
              <a:gd name="T43" fmla="*/ 11 h 146"/>
              <a:gd name="T44" fmla="*/ 128 w 145"/>
              <a:gd name="T45" fmla="*/ 18 h 146"/>
              <a:gd name="T46" fmla="*/ 130 w 145"/>
              <a:gd name="T47" fmla="*/ 58 h 146"/>
              <a:gd name="T48" fmla="*/ 125 w 145"/>
              <a:gd name="T49" fmla="*/ 98 h 146"/>
              <a:gd name="T50" fmla="*/ 97 w 145"/>
              <a:gd name="T51" fmla="*/ 118 h 146"/>
              <a:gd name="T52" fmla="*/ 46 w 145"/>
              <a:gd name="T53" fmla="*/ 117 h 146"/>
              <a:gd name="T54" fmla="*/ 21 w 145"/>
              <a:gd name="T55" fmla="*/ 87 h 146"/>
              <a:gd name="T56" fmla="*/ 20 w 145"/>
              <a:gd name="T57" fmla="*/ 33 h 146"/>
              <a:gd name="T58" fmla="*/ 4 w 145"/>
              <a:gd name="T59" fmla="*/ 9 h 146"/>
              <a:gd name="T60" fmla="*/ 145 w 145"/>
              <a:gd name="T61" fmla="*/ 136 h 146"/>
              <a:gd name="T62" fmla="*/ 142 w 145"/>
              <a:gd name="T63" fmla="*/ 133 h 146"/>
              <a:gd name="T64" fmla="*/ 1 w 145"/>
              <a:gd name="T65" fmla="*/ 134 h 146"/>
              <a:gd name="T66" fmla="*/ 0 w 145"/>
              <a:gd name="T67" fmla="*/ 143 h 146"/>
              <a:gd name="T68" fmla="*/ 3 w 145"/>
              <a:gd name="T69" fmla="*/ 146 h 146"/>
              <a:gd name="T70" fmla="*/ 144 w 145"/>
              <a:gd name="T71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5" h="146">
                <a:moveTo>
                  <a:pt x="4" y="9"/>
                </a:moveTo>
                <a:cubicBezTo>
                  <a:pt x="2" y="9"/>
                  <a:pt x="1" y="9"/>
                  <a:pt x="0" y="9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2" y="1"/>
                  <a:pt x="4" y="1"/>
                </a:cubicBezTo>
                <a:cubicBezTo>
                  <a:pt x="7" y="1"/>
                  <a:pt x="11" y="1"/>
                  <a:pt x="14" y="1"/>
                </a:cubicBezTo>
                <a:cubicBezTo>
                  <a:pt x="22" y="1"/>
                  <a:pt x="28" y="2"/>
                  <a:pt x="30" y="2"/>
                </a:cubicBezTo>
                <a:cubicBezTo>
                  <a:pt x="35" y="2"/>
                  <a:pt x="41" y="1"/>
                  <a:pt x="46" y="1"/>
                </a:cubicBezTo>
                <a:cubicBezTo>
                  <a:pt x="53" y="1"/>
                  <a:pt x="58" y="1"/>
                  <a:pt x="59" y="1"/>
                </a:cubicBezTo>
                <a:cubicBezTo>
                  <a:pt x="63" y="1"/>
                  <a:pt x="66" y="1"/>
                  <a:pt x="68" y="1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9"/>
                  <a:pt x="68" y="9"/>
                  <a:pt x="68" y="9"/>
                </a:cubicBezTo>
                <a:cubicBezTo>
                  <a:pt x="64" y="9"/>
                  <a:pt x="60" y="10"/>
                  <a:pt x="56" y="10"/>
                </a:cubicBezTo>
                <a:cubicBezTo>
                  <a:pt x="52" y="10"/>
                  <a:pt x="50" y="10"/>
                  <a:pt x="49" y="12"/>
                </a:cubicBezTo>
                <a:cubicBezTo>
                  <a:pt x="48" y="13"/>
                  <a:pt x="47" y="17"/>
                  <a:pt x="47" y="25"/>
                </a:cubicBezTo>
                <a:cubicBezTo>
                  <a:pt x="47" y="25"/>
                  <a:pt x="47" y="26"/>
                  <a:pt x="47" y="28"/>
                </a:cubicBezTo>
                <a:cubicBezTo>
                  <a:pt x="47" y="29"/>
                  <a:pt x="47" y="30"/>
                  <a:pt x="47" y="30"/>
                </a:cubicBezTo>
                <a:cubicBezTo>
                  <a:pt x="47" y="52"/>
                  <a:pt x="47" y="52"/>
                  <a:pt x="47" y="52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86"/>
                  <a:pt x="51" y="92"/>
                  <a:pt x="54" y="97"/>
                </a:cubicBezTo>
                <a:cubicBezTo>
                  <a:pt x="56" y="101"/>
                  <a:pt x="59" y="104"/>
                  <a:pt x="63" y="106"/>
                </a:cubicBezTo>
                <a:cubicBezTo>
                  <a:pt x="68" y="109"/>
                  <a:pt x="74" y="110"/>
                  <a:pt x="79" y="110"/>
                </a:cubicBezTo>
                <a:cubicBezTo>
                  <a:pt x="86" y="110"/>
                  <a:pt x="92" y="109"/>
                  <a:pt x="98" y="108"/>
                </a:cubicBezTo>
                <a:cubicBezTo>
                  <a:pt x="101" y="107"/>
                  <a:pt x="104" y="105"/>
                  <a:pt x="107" y="103"/>
                </a:cubicBezTo>
                <a:cubicBezTo>
                  <a:pt x="110" y="101"/>
                  <a:pt x="112" y="99"/>
                  <a:pt x="113" y="97"/>
                </a:cubicBezTo>
                <a:cubicBezTo>
                  <a:pt x="115" y="93"/>
                  <a:pt x="117" y="90"/>
                  <a:pt x="118" y="86"/>
                </a:cubicBezTo>
                <a:cubicBezTo>
                  <a:pt x="119" y="81"/>
                  <a:pt x="120" y="74"/>
                  <a:pt x="120" y="64"/>
                </a:cubicBezTo>
                <a:cubicBezTo>
                  <a:pt x="120" y="59"/>
                  <a:pt x="120" y="55"/>
                  <a:pt x="120" y="52"/>
                </a:cubicBezTo>
                <a:cubicBezTo>
                  <a:pt x="119" y="49"/>
                  <a:pt x="119" y="45"/>
                  <a:pt x="119" y="41"/>
                </a:cubicBezTo>
                <a:cubicBezTo>
                  <a:pt x="118" y="36"/>
                  <a:pt x="118" y="31"/>
                  <a:pt x="117" y="26"/>
                </a:cubicBezTo>
                <a:cubicBezTo>
                  <a:pt x="117" y="20"/>
                  <a:pt x="117" y="20"/>
                  <a:pt x="117" y="20"/>
                </a:cubicBezTo>
                <a:cubicBezTo>
                  <a:pt x="117" y="16"/>
                  <a:pt x="116" y="13"/>
                  <a:pt x="115" y="12"/>
                </a:cubicBezTo>
                <a:cubicBezTo>
                  <a:pt x="113" y="10"/>
                  <a:pt x="110" y="8"/>
                  <a:pt x="107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7" y="8"/>
                  <a:pt x="97" y="8"/>
                  <a:pt x="97" y="8"/>
                </a:cubicBezTo>
                <a:cubicBezTo>
                  <a:pt x="97" y="0"/>
                  <a:pt x="97" y="0"/>
                  <a:pt x="97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24" y="1"/>
                  <a:pt x="124" y="1"/>
                  <a:pt x="124" y="1"/>
                </a:cubicBezTo>
                <a:cubicBezTo>
                  <a:pt x="129" y="1"/>
                  <a:pt x="135" y="1"/>
                  <a:pt x="143" y="0"/>
                </a:cubicBezTo>
                <a:cubicBezTo>
                  <a:pt x="144" y="1"/>
                  <a:pt x="144" y="1"/>
                  <a:pt x="144" y="1"/>
                </a:cubicBezTo>
                <a:cubicBezTo>
                  <a:pt x="145" y="3"/>
                  <a:pt x="145" y="5"/>
                  <a:pt x="145" y="5"/>
                </a:cubicBezTo>
                <a:cubicBezTo>
                  <a:pt x="145" y="6"/>
                  <a:pt x="145" y="7"/>
                  <a:pt x="145" y="8"/>
                </a:cubicBezTo>
                <a:cubicBezTo>
                  <a:pt x="142" y="9"/>
                  <a:pt x="139" y="9"/>
                  <a:pt x="137" y="9"/>
                </a:cubicBezTo>
                <a:cubicBezTo>
                  <a:pt x="132" y="10"/>
                  <a:pt x="130" y="11"/>
                  <a:pt x="129" y="11"/>
                </a:cubicBezTo>
                <a:cubicBezTo>
                  <a:pt x="128" y="12"/>
                  <a:pt x="128" y="13"/>
                  <a:pt x="128" y="15"/>
                </a:cubicBezTo>
                <a:cubicBezTo>
                  <a:pt x="128" y="15"/>
                  <a:pt x="128" y="16"/>
                  <a:pt x="128" y="18"/>
                </a:cubicBezTo>
                <a:cubicBezTo>
                  <a:pt x="128" y="19"/>
                  <a:pt x="128" y="20"/>
                  <a:pt x="128" y="20"/>
                </a:cubicBezTo>
                <a:cubicBezTo>
                  <a:pt x="129" y="22"/>
                  <a:pt x="129" y="34"/>
                  <a:pt x="130" y="58"/>
                </a:cubicBezTo>
                <a:cubicBezTo>
                  <a:pt x="130" y="70"/>
                  <a:pt x="130" y="80"/>
                  <a:pt x="129" y="87"/>
                </a:cubicBezTo>
                <a:cubicBezTo>
                  <a:pt x="128" y="91"/>
                  <a:pt x="126" y="95"/>
                  <a:pt x="125" y="98"/>
                </a:cubicBezTo>
                <a:cubicBezTo>
                  <a:pt x="122" y="102"/>
                  <a:pt x="119" y="106"/>
                  <a:pt x="114" y="110"/>
                </a:cubicBezTo>
                <a:cubicBezTo>
                  <a:pt x="110" y="113"/>
                  <a:pt x="104" y="116"/>
                  <a:pt x="97" y="118"/>
                </a:cubicBezTo>
                <a:cubicBezTo>
                  <a:pt x="90" y="120"/>
                  <a:pt x="82" y="121"/>
                  <a:pt x="73" y="121"/>
                </a:cubicBezTo>
                <a:cubicBezTo>
                  <a:pt x="62" y="121"/>
                  <a:pt x="53" y="120"/>
                  <a:pt x="46" y="117"/>
                </a:cubicBezTo>
                <a:cubicBezTo>
                  <a:pt x="39" y="114"/>
                  <a:pt x="33" y="110"/>
                  <a:pt x="29" y="105"/>
                </a:cubicBezTo>
                <a:cubicBezTo>
                  <a:pt x="25" y="101"/>
                  <a:pt x="23" y="95"/>
                  <a:pt x="21" y="87"/>
                </a:cubicBezTo>
                <a:cubicBezTo>
                  <a:pt x="20" y="82"/>
                  <a:pt x="20" y="75"/>
                  <a:pt x="20" y="65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21"/>
                  <a:pt x="19" y="15"/>
                  <a:pt x="18" y="13"/>
                </a:cubicBezTo>
                <a:cubicBezTo>
                  <a:pt x="17" y="11"/>
                  <a:pt x="12" y="9"/>
                  <a:pt x="4" y="9"/>
                </a:cubicBezTo>
                <a:close/>
                <a:moveTo>
                  <a:pt x="145" y="143"/>
                </a:moveTo>
                <a:cubicBezTo>
                  <a:pt x="145" y="136"/>
                  <a:pt x="145" y="136"/>
                  <a:pt x="145" y="136"/>
                </a:cubicBezTo>
                <a:cubicBezTo>
                  <a:pt x="145" y="136"/>
                  <a:pt x="145" y="135"/>
                  <a:pt x="144" y="134"/>
                </a:cubicBezTo>
                <a:cubicBezTo>
                  <a:pt x="144" y="134"/>
                  <a:pt x="143" y="133"/>
                  <a:pt x="142" y="133"/>
                </a:cubicBezTo>
                <a:cubicBezTo>
                  <a:pt x="3" y="133"/>
                  <a:pt x="3" y="133"/>
                  <a:pt x="3" y="133"/>
                </a:cubicBezTo>
                <a:cubicBezTo>
                  <a:pt x="2" y="133"/>
                  <a:pt x="1" y="134"/>
                  <a:pt x="1" y="134"/>
                </a:cubicBezTo>
                <a:cubicBezTo>
                  <a:pt x="0" y="135"/>
                  <a:pt x="0" y="136"/>
                  <a:pt x="0" y="136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3"/>
                  <a:pt x="0" y="144"/>
                  <a:pt x="1" y="145"/>
                </a:cubicBezTo>
                <a:cubicBezTo>
                  <a:pt x="1" y="145"/>
                  <a:pt x="2" y="146"/>
                  <a:pt x="3" y="146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43" y="146"/>
                  <a:pt x="144" y="145"/>
                  <a:pt x="144" y="145"/>
                </a:cubicBezTo>
                <a:cubicBezTo>
                  <a:pt x="145" y="144"/>
                  <a:pt x="145" y="143"/>
                  <a:pt x="145" y="14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09" name="Freeform 186">
            <a:extLst>
              <a:ext uri="{FF2B5EF4-FFF2-40B4-BE49-F238E27FC236}">
                <a16:creationId xmlns:a16="http://schemas.microsoft.com/office/drawing/2014/main" id="{9D5D9833-5E20-4A42-A7B1-DEDF30BE6E93}"/>
              </a:ext>
            </a:extLst>
          </p:cNvPr>
          <p:cNvSpPr>
            <a:spLocks noEditPoints="1"/>
          </p:cNvSpPr>
          <p:nvPr/>
        </p:nvSpPr>
        <p:spPr bwMode="auto">
          <a:xfrm>
            <a:off x="6677725" y="3500983"/>
            <a:ext cx="379666" cy="318198"/>
          </a:xfrm>
          <a:custGeom>
            <a:avLst/>
            <a:gdLst>
              <a:gd name="T0" fmla="*/ 153 w 157"/>
              <a:gd name="T1" fmla="*/ 129 h 133"/>
              <a:gd name="T2" fmla="*/ 4 w 157"/>
              <a:gd name="T3" fmla="*/ 129 h 133"/>
              <a:gd name="T4" fmla="*/ 4 w 157"/>
              <a:gd name="T5" fmla="*/ 5 h 133"/>
              <a:gd name="T6" fmla="*/ 153 w 157"/>
              <a:gd name="T7" fmla="*/ 5 h 133"/>
              <a:gd name="T8" fmla="*/ 48 w 157"/>
              <a:gd name="T9" fmla="*/ 28 h 133"/>
              <a:gd name="T10" fmla="*/ 15 w 157"/>
              <a:gd name="T11" fmla="*/ 25 h 133"/>
              <a:gd name="T12" fmla="*/ 12 w 157"/>
              <a:gd name="T13" fmla="*/ 46 h 133"/>
              <a:gd name="T14" fmla="*/ 45 w 157"/>
              <a:gd name="T15" fmla="*/ 49 h 133"/>
              <a:gd name="T16" fmla="*/ 48 w 157"/>
              <a:gd name="T17" fmla="*/ 82 h 133"/>
              <a:gd name="T18" fmla="*/ 45 w 157"/>
              <a:gd name="T19" fmla="*/ 61 h 133"/>
              <a:gd name="T20" fmla="*/ 12 w 157"/>
              <a:gd name="T21" fmla="*/ 64 h 133"/>
              <a:gd name="T22" fmla="*/ 15 w 157"/>
              <a:gd name="T23" fmla="*/ 85 h 133"/>
              <a:gd name="T24" fmla="*/ 48 w 157"/>
              <a:gd name="T25" fmla="*/ 82 h 133"/>
              <a:gd name="T26" fmla="*/ 47 w 157"/>
              <a:gd name="T27" fmla="*/ 98 h 133"/>
              <a:gd name="T28" fmla="*/ 13 w 157"/>
              <a:gd name="T29" fmla="*/ 98 h 133"/>
              <a:gd name="T30" fmla="*/ 13 w 157"/>
              <a:gd name="T31" fmla="*/ 120 h 133"/>
              <a:gd name="T32" fmla="*/ 47 w 157"/>
              <a:gd name="T33" fmla="*/ 120 h 133"/>
              <a:gd name="T34" fmla="*/ 97 w 157"/>
              <a:gd name="T35" fmla="*/ 28 h 133"/>
              <a:gd name="T36" fmla="*/ 63 w 157"/>
              <a:gd name="T37" fmla="*/ 25 h 133"/>
              <a:gd name="T38" fmla="*/ 60 w 157"/>
              <a:gd name="T39" fmla="*/ 46 h 133"/>
              <a:gd name="T40" fmla="*/ 94 w 157"/>
              <a:gd name="T41" fmla="*/ 49 h 133"/>
              <a:gd name="T42" fmla="*/ 97 w 157"/>
              <a:gd name="T43" fmla="*/ 82 h 133"/>
              <a:gd name="T44" fmla="*/ 94 w 157"/>
              <a:gd name="T45" fmla="*/ 61 h 133"/>
              <a:gd name="T46" fmla="*/ 60 w 157"/>
              <a:gd name="T47" fmla="*/ 64 h 133"/>
              <a:gd name="T48" fmla="*/ 63 w 157"/>
              <a:gd name="T49" fmla="*/ 85 h 133"/>
              <a:gd name="T50" fmla="*/ 97 w 157"/>
              <a:gd name="T51" fmla="*/ 82 h 133"/>
              <a:gd name="T52" fmla="*/ 96 w 157"/>
              <a:gd name="T53" fmla="*/ 98 h 133"/>
              <a:gd name="T54" fmla="*/ 61 w 157"/>
              <a:gd name="T55" fmla="*/ 98 h 133"/>
              <a:gd name="T56" fmla="*/ 61 w 157"/>
              <a:gd name="T57" fmla="*/ 120 h 133"/>
              <a:gd name="T58" fmla="*/ 96 w 157"/>
              <a:gd name="T59" fmla="*/ 120 h 133"/>
              <a:gd name="T60" fmla="*/ 145 w 157"/>
              <a:gd name="T61" fmla="*/ 28 h 133"/>
              <a:gd name="T62" fmla="*/ 112 w 157"/>
              <a:gd name="T63" fmla="*/ 25 h 133"/>
              <a:gd name="T64" fmla="*/ 109 w 157"/>
              <a:gd name="T65" fmla="*/ 46 h 133"/>
              <a:gd name="T66" fmla="*/ 142 w 157"/>
              <a:gd name="T67" fmla="*/ 49 h 133"/>
              <a:gd name="T68" fmla="*/ 145 w 157"/>
              <a:gd name="T69" fmla="*/ 82 h 133"/>
              <a:gd name="T70" fmla="*/ 142 w 157"/>
              <a:gd name="T71" fmla="*/ 61 h 133"/>
              <a:gd name="T72" fmla="*/ 109 w 157"/>
              <a:gd name="T73" fmla="*/ 64 h 133"/>
              <a:gd name="T74" fmla="*/ 112 w 157"/>
              <a:gd name="T75" fmla="*/ 85 h 133"/>
              <a:gd name="T76" fmla="*/ 145 w 157"/>
              <a:gd name="T77" fmla="*/ 82 h 133"/>
              <a:gd name="T78" fmla="*/ 144 w 157"/>
              <a:gd name="T79" fmla="*/ 98 h 133"/>
              <a:gd name="T80" fmla="*/ 110 w 157"/>
              <a:gd name="T81" fmla="*/ 98 h 133"/>
              <a:gd name="T82" fmla="*/ 110 w 157"/>
              <a:gd name="T83" fmla="*/ 120 h 133"/>
              <a:gd name="T84" fmla="*/ 144 w 157"/>
              <a:gd name="T85" fmla="*/ 12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7" h="133">
                <a:moveTo>
                  <a:pt x="157" y="15"/>
                </a:moveTo>
                <a:cubicBezTo>
                  <a:pt x="157" y="118"/>
                  <a:pt x="157" y="118"/>
                  <a:pt x="157" y="118"/>
                </a:cubicBezTo>
                <a:cubicBezTo>
                  <a:pt x="157" y="122"/>
                  <a:pt x="156" y="126"/>
                  <a:pt x="153" y="129"/>
                </a:cubicBezTo>
                <a:cubicBezTo>
                  <a:pt x="150" y="132"/>
                  <a:pt x="146" y="133"/>
                  <a:pt x="142" y="133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11" y="133"/>
                  <a:pt x="7" y="132"/>
                  <a:pt x="4" y="129"/>
                </a:cubicBezTo>
                <a:cubicBezTo>
                  <a:pt x="1" y="126"/>
                  <a:pt x="0" y="122"/>
                  <a:pt x="0" y="11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1" y="8"/>
                  <a:pt x="4" y="5"/>
                </a:cubicBezTo>
                <a:cubicBezTo>
                  <a:pt x="7" y="2"/>
                  <a:pt x="11" y="0"/>
                  <a:pt x="15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6" y="0"/>
                  <a:pt x="150" y="2"/>
                  <a:pt x="153" y="5"/>
                </a:cubicBezTo>
                <a:cubicBezTo>
                  <a:pt x="156" y="8"/>
                  <a:pt x="157" y="11"/>
                  <a:pt x="157" y="15"/>
                </a:cubicBezTo>
                <a:close/>
                <a:moveTo>
                  <a:pt x="48" y="46"/>
                </a:moveTo>
                <a:cubicBezTo>
                  <a:pt x="48" y="28"/>
                  <a:pt x="48" y="28"/>
                  <a:pt x="48" y="28"/>
                </a:cubicBezTo>
                <a:cubicBezTo>
                  <a:pt x="48" y="27"/>
                  <a:pt x="48" y="26"/>
                  <a:pt x="47" y="25"/>
                </a:cubicBezTo>
                <a:cubicBezTo>
                  <a:pt x="47" y="25"/>
                  <a:pt x="46" y="25"/>
                  <a:pt x="4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5"/>
                  <a:pt x="13" y="25"/>
                  <a:pt x="13" y="25"/>
                </a:cubicBezTo>
                <a:cubicBezTo>
                  <a:pt x="12" y="26"/>
                  <a:pt x="12" y="27"/>
                  <a:pt x="12" y="28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7"/>
                  <a:pt x="12" y="47"/>
                  <a:pt x="13" y="48"/>
                </a:cubicBezTo>
                <a:cubicBezTo>
                  <a:pt x="13" y="48"/>
                  <a:pt x="14" y="49"/>
                  <a:pt x="15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6" y="49"/>
                  <a:pt x="47" y="48"/>
                  <a:pt x="47" y="48"/>
                </a:cubicBezTo>
                <a:cubicBezTo>
                  <a:pt x="48" y="47"/>
                  <a:pt x="48" y="47"/>
                  <a:pt x="48" y="46"/>
                </a:cubicBezTo>
                <a:close/>
                <a:moveTo>
                  <a:pt x="48" y="82"/>
                </a:moveTo>
                <a:cubicBezTo>
                  <a:pt x="48" y="64"/>
                  <a:pt x="48" y="64"/>
                  <a:pt x="48" y="64"/>
                </a:cubicBezTo>
                <a:cubicBezTo>
                  <a:pt x="48" y="63"/>
                  <a:pt x="48" y="62"/>
                  <a:pt x="47" y="62"/>
                </a:cubicBezTo>
                <a:cubicBezTo>
                  <a:pt x="47" y="61"/>
                  <a:pt x="46" y="61"/>
                  <a:pt x="4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4" y="61"/>
                  <a:pt x="13" y="61"/>
                  <a:pt x="13" y="62"/>
                </a:cubicBezTo>
                <a:cubicBezTo>
                  <a:pt x="12" y="62"/>
                  <a:pt x="12" y="63"/>
                  <a:pt x="12" y="64"/>
                </a:cubicBezTo>
                <a:cubicBezTo>
                  <a:pt x="12" y="82"/>
                  <a:pt x="12" y="82"/>
                  <a:pt x="12" y="82"/>
                </a:cubicBezTo>
                <a:cubicBezTo>
                  <a:pt x="12" y="83"/>
                  <a:pt x="12" y="84"/>
                  <a:pt x="13" y="84"/>
                </a:cubicBezTo>
                <a:cubicBezTo>
                  <a:pt x="13" y="85"/>
                  <a:pt x="14" y="85"/>
                  <a:pt x="15" y="85"/>
                </a:cubicBezTo>
                <a:cubicBezTo>
                  <a:pt x="45" y="85"/>
                  <a:pt x="45" y="85"/>
                  <a:pt x="45" y="85"/>
                </a:cubicBezTo>
                <a:cubicBezTo>
                  <a:pt x="46" y="85"/>
                  <a:pt x="47" y="85"/>
                  <a:pt x="47" y="84"/>
                </a:cubicBezTo>
                <a:cubicBezTo>
                  <a:pt x="48" y="84"/>
                  <a:pt x="48" y="83"/>
                  <a:pt x="48" y="82"/>
                </a:cubicBezTo>
                <a:close/>
                <a:moveTo>
                  <a:pt x="48" y="118"/>
                </a:moveTo>
                <a:cubicBezTo>
                  <a:pt x="48" y="100"/>
                  <a:pt x="48" y="100"/>
                  <a:pt x="48" y="100"/>
                </a:cubicBezTo>
                <a:cubicBezTo>
                  <a:pt x="48" y="99"/>
                  <a:pt x="48" y="99"/>
                  <a:pt x="47" y="98"/>
                </a:cubicBezTo>
                <a:cubicBezTo>
                  <a:pt x="47" y="97"/>
                  <a:pt x="46" y="97"/>
                  <a:pt x="45" y="97"/>
                </a:cubicBezTo>
                <a:cubicBezTo>
                  <a:pt x="15" y="97"/>
                  <a:pt x="15" y="97"/>
                  <a:pt x="15" y="97"/>
                </a:cubicBezTo>
                <a:cubicBezTo>
                  <a:pt x="14" y="97"/>
                  <a:pt x="13" y="97"/>
                  <a:pt x="13" y="98"/>
                </a:cubicBezTo>
                <a:cubicBezTo>
                  <a:pt x="12" y="99"/>
                  <a:pt x="12" y="99"/>
                  <a:pt x="12" y="100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12" y="119"/>
                  <a:pt x="12" y="120"/>
                  <a:pt x="13" y="120"/>
                </a:cubicBezTo>
                <a:cubicBezTo>
                  <a:pt x="13" y="121"/>
                  <a:pt x="14" y="121"/>
                  <a:pt x="15" y="121"/>
                </a:cubicBezTo>
                <a:cubicBezTo>
                  <a:pt x="45" y="121"/>
                  <a:pt x="45" y="121"/>
                  <a:pt x="45" y="121"/>
                </a:cubicBezTo>
                <a:cubicBezTo>
                  <a:pt x="46" y="121"/>
                  <a:pt x="47" y="121"/>
                  <a:pt x="47" y="120"/>
                </a:cubicBezTo>
                <a:cubicBezTo>
                  <a:pt x="48" y="120"/>
                  <a:pt x="48" y="119"/>
                  <a:pt x="48" y="118"/>
                </a:cubicBezTo>
                <a:close/>
                <a:moveTo>
                  <a:pt x="97" y="46"/>
                </a:moveTo>
                <a:cubicBezTo>
                  <a:pt x="97" y="28"/>
                  <a:pt x="97" y="28"/>
                  <a:pt x="97" y="28"/>
                </a:cubicBezTo>
                <a:cubicBezTo>
                  <a:pt x="97" y="27"/>
                  <a:pt x="96" y="26"/>
                  <a:pt x="96" y="25"/>
                </a:cubicBezTo>
                <a:cubicBezTo>
                  <a:pt x="95" y="25"/>
                  <a:pt x="94" y="25"/>
                  <a:pt x="94" y="25"/>
                </a:cubicBezTo>
                <a:cubicBezTo>
                  <a:pt x="63" y="25"/>
                  <a:pt x="63" y="25"/>
                  <a:pt x="63" y="25"/>
                </a:cubicBezTo>
                <a:cubicBezTo>
                  <a:pt x="62" y="25"/>
                  <a:pt x="62" y="25"/>
                  <a:pt x="61" y="25"/>
                </a:cubicBezTo>
                <a:cubicBezTo>
                  <a:pt x="61" y="26"/>
                  <a:pt x="60" y="27"/>
                  <a:pt x="60" y="28"/>
                </a:cubicBezTo>
                <a:cubicBezTo>
                  <a:pt x="60" y="46"/>
                  <a:pt x="60" y="46"/>
                  <a:pt x="60" y="46"/>
                </a:cubicBezTo>
                <a:cubicBezTo>
                  <a:pt x="60" y="47"/>
                  <a:pt x="61" y="47"/>
                  <a:pt x="61" y="48"/>
                </a:cubicBezTo>
                <a:cubicBezTo>
                  <a:pt x="62" y="48"/>
                  <a:pt x="62" y="49"/>
                  <a:pt x="63" y="49"/>
                </a:cubicBezTo>
                <a:cubicBezTo>
                  <a:pt x="94" y="49"/>
                  <a:pt x="94" y="49"/>
                  <a:pt x="94" y="49"/>
                </a:cubicBezTo>
                <a:cubicBezTo>
                  <a:pt x="94" y="49"/>
                  <a:pt x="95" y="48"/>
                  <a:pt x="96" y="48"/>
                </a:cubicBezTo>
                <a:cubicBezTo>
                  <a:pt x="96" y="47"/>
                  <a:pt x="97" y="47"/>
                  <a:pt x="97" y="46"/>
                </a:cubicBezTo>
                <a:close/>
                <a:moveTo>
                  <a:pt x="97" y="82"/>
                </a:moveTo>
                <a:cubicBezTo>
                  <a:pt x="97" y="64"/>
                  <a:pt x="97" y="64"/>
                  <a:pt x="97" y="64"/>
                </a:cubicBezTo>
                <a:cubicBezTo>
                  <a:pt x="97" y="63"/>
                  <a:pt x="96" y="62"/>
                  <a:pt x="96" y="62"/>
                </a:cubicBezTo>
                <a:cubicBezTo>
                  <a:pt x="95" y="61"/>
                  <a:pt x="94" y="61"/>
                  <a:pt x="94" y="61"/>
                </a:cubicBezTo>
                <a:cubicBezTo>
                  <a:pt x="63" y="61"/>
                  <a:pt x="63" y="61"/>
                  <a:pt x="63" y="61"/>
                </a:cubicBezTo>
                <a:cubicBezTo>
                  <a:pt x="62" y="61"/>
                  <a:pt x="62" y="61"/>
                  <a:pt x="61" y="62"/>
                </a:cubicBezTo>
                <a:cubicBezTo>
                  <a:pt x="61" y="62"/>
                  <a:pt x="60" y="63"/>
                  <a:pt x="60" y="64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3"/>
                  <a:pt x="61" y="84"/>
                  <a:pt x="61" y="84"/>
                </a:cubicBezTo>
                <a:cubicBezTo>
                  <a:pt x="62" y="85"/>
                  <a:pt x="62" y="85"/>
                  <a:pt x="63" y="85"/>
                </a:cubicBezTo>
                <a:cubicBezTo>
                  <a:pt x="94" y="85"/>
                  <a:pt x="94" y="85"/>
                  <a:pt x="94" y="85"/>
                </a:cubicBezTo>
                <a:cubicBezTo>
                  <a:pt x="94" y="85"/>
                  <a:pt x="95" y="85"/>
                  <a:pt x="96" y="84"/>
                </a:cubicBezTo>
                <a:cubicBezTo>
                  <a:pt x="96" y="84"/>
                  <a:pt x="97" y="83"/>
                  <a:pt x="97" y="82"/>
                </a:cubicBezTo>
                <a:close/>
                <a:moveTo>
                  <a:pt x="97" y="118"/>
                </a:moveTo>
                <a:cubicBezTo>
                  <a:pt x="97" y="100"/>
                  <a:pt x="97" y="100"/>
                  <a:pt x="97" y="100"/>
                </a:cubicBezTo>
                <a:cubicBezTo>
                  <a:pt x="97" y="99"/>
                  <a:pt x="96" y="99"/>
                  <a:pt x="96" y="98"/>
                </a:cubicBezTo>
                <a:cubicBezTo>
                  <a:pt x="95" y="97"/>
                  <a:pt x="94" y="97"/>
                  <a:pt x="94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62" y="97"/>
                  <a:pt x="62" y="97"/>
                  <a:pt x="61" y="98"/>
                </a:cubicBezTo>
                <a:cubicBezTo>
                  <a:pt x="61" y="99"/>
                  <a:pt x="60" y="99"/>
                  <a:pt x="60" y="100"/>
                </a:cubicBezTo>
                <a:cubicBezTo>
                  <a:pt x="60" y="118"/>
                  <a:pt x="60" y="118"/>
                  <a:pt x="60" y="118"/>
                </a:cubicBezTo>
                <a:cubicBezTo>
                  <a:pt x="60" y="119"/>
                  <a:pt x="61" y="120"/>
                  <a:pt x="61" y="120"/>
                </a:cubicBezTo>
                <a:cubicBezTo>
                  <a:pt x="62" y="121"/>
                  <a:pt x="62" y="121"/>
                  <a:pt x="63" y="121"/>
                </a:cubicBezTo>
                <a:cubicBezTo>
                  <a:pt x="94" y="121"/>
                  <a:pt x="94" y="121"/>
                  <a:pt x="94" y="121"/>
                </a:cubicBezTo>
                <a:cubicBezTo>
                  <a:pt x="94" y="121"/>
                  <a:pt x="95" y="121"/>
                  <a:pt x="96" y="120"/>
                </a:cubicBezTo>
                <a:cubicBezTo>
                  <a:pt x="96" y="120"/>
                  <a:pt x="97" y="119"/>
                  <a:pt x="97" y="118"/>
                </a:cubicBezTo>
                <a:close/>
                <a:moveTo>
                  <a:pt x="145" y="46"/>
                </a:moveTo>
                <a:cubicBezTo>
                  <a:pt x="145" y="28"/>
                  <a:pt x="145" y="28"/>
                  <a:pt x="145" y="28"/>
                </a:cubicBezTo>
                <a:cubicBezTo>
                  <a:pt x="145" y="27"/>
                  <a:pt x="145" y="26"/>
                  <a:pt x="144" y="25"/>
                </a:cubicBezTo>
                <a:cubicBezTo>
                  <a:pt x="144" y="25"/>
                  <a:pt x="143" y="25"/>
                  <a:pt x="142" y="25"/>
                </a:cubicBezTo>
                <a:cubicBezTo>
                  <a:pt x="112" y="25"/>
                  <a:pt x="112" y="25"/>
                  <a:pt x="112" y="25"/>
                </a:cubicBezTo>
                <a:cubicBezTo>
                  <a:pt x="111" y="25"/>
                  <a:pt x="110" y="25"/>
                  <a:pt x="110" y="25"/>
                </a:cubicBezTo>
                <a:cubicBezTo>
                  <a:pt x="109" y="26"/>
                  <a:pt x="109" y="27"/>
                  <a:pt x="109" y="28"/>
                </a:cubicBezTo>
                <a:cubicBezTo>
                  <a:pt x="109" y="46"/>
                  <a:pt x="109" y="46"/>
                  <a:pt x="109" y="46"/>
                </a:cubicBezTo>
                <a:cubicBezTo>
                  <a:pt x="109" y="47"/>
                  <a:pt x="109" y="47"/>
                  <a:pt x="110" y="48"/>
                </a:cubicBezTo>
                <a:cubicBezTo>
                  <a:pt x="110" y="48"/>
                  <a:pt x="111" y="49"/>
                  <a:pt x="112" y="49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3" y="49"/>
                  <a:pt x="144" y="48"/>
                  <a:pt x="144" y="48"/>
                </a:cubicBezTo>
                <a:cubicBezTo>
                  <a:pt x="145" y="47"/>
                  <a:pt x="145" y="47"/>
                  <a:pt x="145" y="46"/>
                </a:cubicBezTo>
                <a:close/>
                <a:moveTo>
                  <a:pt x="145" y="82"/>
                </a:moveTo>
                <a:cubicBezTo>
                  <a:pt x="145" y="64"/>
                  <a:pt x="145" y="64"/>
                  <a:pt x="145" y="64"/>
                </a:cubicBezTo>
                <a:cubicBezTo>
                  <a:pt x="145" y="63"/>
                  <a:pt x="145" y="62"/>
                  <a:pt x="144" y="62"/>
                </a:cubicBezTo>
                <a:cubicBezTo>
                  <a:pt x="144" y="61"/>
                  <a:pt x="143" y="61"/>
                  <a:pt x="142" y="61"/>
                </a:cubicBezTo>
                <a:cubicBezTo>
                  <a:pt x="112" y="61"/>
                  <a:pt x="112" y="61"/>
                  <a:pt x="112" y="61"/>
                </a:cubicBezTo>
                <a:cubicBezTo>
                  <a:pt x="111" y="61"/>
                  <a:pt x="110" y="61"/>
                  <a:pt x="110" y="62"/>
                </a:cubicBezTo>
                <a:cubicBezTo>
                  <a:pt x="109" y="62"/>
                  <a:pt x="109" y="63"/>
                  <a:pt x="109" y="64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3"/>
                  <a:pt x="109" y="84"/>
                  <a:pt x="110" y="84"/>
                </a:cubicBezTo>
                <a:cubicBezTo>
                  <a:pt x="110" y="85"/>
                  <a:pt x="111" y="85"/>
                  <a:pt x="112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43" y="85"/>
                  <a:pt x="144" y="85"/>
                  <a:pt x="144" y="84"/>
                </a:cubicBezTo>
                <a:cubicBezTo>
                  <a:pt x="145" y="84"/>
                  <a:pt x="145" y="83"/>
                  <a:pt x="145" y="82"/>
                </a:cubicBezTo>
                <a:close/>
                <a:moveTo>
                  <a:pt x="145" y="118"/>
                </a:moveTo>
                <a:cubicBezTo>
                  <a:pt x="145" y="100"/>
                  <a:pt x="145" y="100"/>
                  <a:pt x="145" y="100"/>
                </a:cubicBezTo>
                <a:cubicBezTo>
                  <a:pt x="145" y="99"/>
                  <a:pt x="145" y="99"/>
                  <a:pt x="144" y="98"/>
                </a:cubicBezTo>
                <a:cubicBezTo>
                  <a:pt x="144" y="97"/>
                  <a:pt x="143" y="97"/>
                  <a:pt x="14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1" y="97"/>
                  <a:pt x="110" y="97"/>
                  <a:pt x="110" y="98"/>
                </a:cubicBezTo>
                <a:cubicBezTo>
                  <a:pt x="109" y="99"/>
                  <a:pt x="109" y="99"/>
                  <a:pt x="109" y="100"/>
                </a:cubicBezTo>
                <a:cubicBezTo>
                  <a:pt x="109" y="118"/>
                  <a:pt x="109" y="118"/>
                  <a:pt x="109" y="118"/>
                </a:cubicBezTo>
                <a:cubicBezTo>
                  <a:pt x="109" y="119"/>
                  <a:pt x="109" y="120"/>
                  <a:pt x="110" y="120"/>
                </a:cubicBezTo>
                <a:cubicBezTo>
                  <a:pt x="110" y="121"/>
                  <a:pt x="111" y="121"/>
                  <a:pt x="112" y="121"/>
                </a:cubicBezTo>
                <a:cubicBezTo>
                  <a:pt x="142" y="121"/>
                  <a:pt x="142" y="121"/>
                  <a:pt x="142" y="121"/>
                </a:cubicBezTo>
                <a:cubicBezTo>
                  <a:pt x="143" y="121"/>
                  <a:pt x="144" y="121"/>
                  <a:pt x="144" y="120"/>
                </a:cubicBezTo>
                <a:cubicBezTo>
                  <a:pt x="145" y="120"/>
                  <a:pt x="145" y="119"/>
                  <a:pt x="145" y="11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10" name="Freeform 187">
            <a:extLst>
              <a:ext uri="{FF2B5EF4-FFF2-40B4-BE49-F238E27FC236}">
                <a16:creationId xmlns:a16="http://schemas.microsoft.com/office/drawing/2014/main" id="{AE5F8BA8-AE04-4D5E-B78A-D5921615DDE5}"/>
              </a:ext>
            </a:extLst>
          </p:cNvPr>
          <p:cNvSpPr>
            <a:spLocks noEditPoints="1"/>
          </p:cNvSpPr>
          <p:nvPr/>
        </p:nvSpPr>
        <p:spPr bwMode="auto">
          <a:xfrm>
            <a:off x="7158636" y="3472056"/>
            <a:ext cx="372437" cy="372437"/>
          </a:xfrm>
          <a:custGeom>
            <a:avLst/>
            <a:gdLst>
              <a:gd name="T0" fmla="*/ 153 w 155"/>
              <a:gd name="T1" fmla="*/ 27 h 155"/>
              <a:gd name="T2" fmla="*/ 151 w 155"/>
              <a:gd name="T3" fmla="*/ 32 h 155"/>
              <a:gd name="T4" fmla="*/ 29 w 155"/>
              <a:gd name="T5" fmla="*/ 153 h 155"/>
              <a:gd name="T6" fmla="*/ 25 w 155"/>
              <a:gd name="T7" fmla="*/ 155 h 155"/>
              <a:gd name="T8" fmla="*/ 21 w 155"/>
              <a:gd name="T9" fmla="*/ 153 h 155"/>
              <a:gd name="T10" fmla="*/ 2 w 155"/>
              <a:gd name="T11" fmla="*/ 135 h 155"/>
              <a:gd name="T12" fmla="*/ 0 w 155"/>
              <a:gd name="T13" fmla="*/ 130 h 155"/>
              <a:gd name="T14" fmla="*/ 2 w 155"/>
              <a:gd name="T15" fmla="*/ 126 h 155"/>
              <a:gd name="T16" fmla="*/ 124 w 155"/>
              <a:gd name="T17" fmla="*/ 4 h 155"/>
              <a:gd name="T18" fmla="*/ 128 w 155"/>
              <a:gd name="T19" fmla="*/ 3 h 155"/>
              <a:gd name="T20" fmla="*/ 132 w 155"/>
              <a:gd name="T21" fmla="*/ 4 h 155"/>
              <a:gd name="T22" fmla="*/ 151 w 155"/>
              <a:gd name="T23" fmla="*/ 23 h 155"/>
              <a:gd name="T24" fmla="*/ 153 w 155"/>
              <a:gd name="T25" fmla="*/ 27 h 155"/>
              <a:gd name="T26" fmla="*/ 25 w 155"/>
              <a:gd name="T27" fmla="*/ 9 h 155"/>
              <a:gd name="T28" fmla="*/ 34 w 155"/>
              <a:gd name="T29" fmla="*/ 12 h 155"/>
              <a:gd name="T30" fmla="*/ 25 w 155"/>
              <a:gd name="T31" fmla="*/ 15 h 155"/>
              <a:gd name="T32" fmla="*/ 22 w 155"/>
              <a:gd name="T33" fmla="*/ 24 h 155"/>
              <a:gd name="T34" fmla="*/ 19 w 155"/>
              <a:gd name="T35" fmla="*/ 15 h 155"/>
              <a:gd name="T36" fmla="*/ 10 w 155"/>
              <a:gd name="T37" fmla="*/ 12 h 155"/>
              <a:gd name="T38" fmla="*/ 19 w 155"/>
              <a:gd name="T39" fmla="*/ 9 h 155"/>
              <a:gd name="T40" fmla="*/ 22 w 155"/>
              <a:gd name="T41" fmla="*/ 0 h 155"/>
              <a:gd name="T42" fmla="*/ 25 w 155"/>
              <a:gd name="T43" fmla="*/ 9 h 155"/>
              <a:gd name="T44" fmla="*/ 58 w 155"/>
              <a:gd name="T45" fmla="*/ 25 h 155"/>
              <a:gd name="T46" fmla="*/ 77 w 155"/>
              <a:gd name="T47" fmla="*/ 30 h 155"/>
              <a:gd name="T48" fmla="*/ 58 w 155"/>
              <a:gd name="T49" fmla="*/ 36 h 155"/>
              <a:gd name="T50" fmla="*/ 52 w 155"/>
              <a:gd name="T51" fmla="*/ 55 h 155"/>
              <a:gd name="T52" fmla="*/ 47 w 155"/>
              <a:gd name="T53" fmla="*/ 36 h 155"/>
              <a:gd name="T54" fmla="*/ 28 w 155"/>
              <a:gd name="T55" fmla="*/ 30 h 155"/>
              <a:gd name="T56" fmla="*/ 47 w 155"/>
              <a:gd name="T57" fmla="*/ 25 h 155"/>
              <a:gd name="T58" fmla="*/ 52 w 155"/>
              <a:gd name="T59" fmla="*/ 6 h 155"/>
              <a:gd name="T60" fmla="*/ 58 w 155"/>
              <a:gd name="T61" fmla="*/ 25 h 155"/>
              <a:gd name="T62" fmla="*/ 85 w 155"/>
              <a:gd name="T63" fmla="*/ 9 h 155"/>
              <a:gd name="T64" fmla="*/ 95 w 155"/>
              <a:gd name="T65" fmla="*/ 12 h 155"/>
              <a:gd name="T66" fmla="*/ 85 w 155"/>
              <a:gd name="T67" fmla="*/ 15 h 155"/>
              <a:gd name="T68" fmla="*/ 83 w 155"/>
              <a:gd name="T69" fmla="*/ 24 h 155"/>
              <a:gd name="T70" fmla="*/ 80 w 155"/>
              <a:gd name="T71" fmla="*/ 15 h 155"/>
              <a:gd name="T72" fmla="*/ 70 w 155"/>
              <a:gd name="T73" fmla="*/ 12 h 155"/>
              <a:gd name="T74" fmla="*/ 80 w 155"/>
              <a:gd name="T75" fmla="*/ 9 h 155"/>
              <a:gd name="T76" fmla="*/ 83 w 155"/>
              <a:gd name="T77" fmla="*/ 0 h 155"/>
              <a:gd name="T78" fmla="*/ 85 w 155"/>
              <a:gd name="T79" fmla="*/ 9 h 155"/>
              <a:gd name="T80" fmla="*/ 110 w 155"/>
              <a:gd name="T81" fmla="*/ 55 h 155"/>
              <a:gd name="T82" fmla="*/ 138 w 155"/>
              <a:gd name="T83" fmla="*/ 27 h 155"/>
              <a:gd name="T84" fmla="*/ 128 w 155"/>
              <a:gd name="T85" fmla="*/ 17 h 155"/>
              <a:gd name="T86" fmla="*/ 100 w 155"/>
              <a:gd name="T87" fmla="*/ 45 h 155"/>
              <a:gd name="T88" fmla="*/ 110 w 155"/>
              <a:gd name="T89" fmla="*/ 55 h 155"/>
              <a:gd name="T90" fmla="*/ 146 w 155"/>
              <a:gd name="T91" fmla="*/ 70 h 155"/>
              <a:gd name="T92" fmla="*/ 155 w 155"/>
              <a:gd name="T93" fmla="*/ 73 h 155"/>
              <a:gd name="T94" fmla="*/ 146 w 155"/>
              <a:gd name="T95" fmla="*/ 76 h 155"/>
              <a:gd name="T96" fmla="*/ 143 w 155"/>
              <a:gd name="T97" fmla="*/ 85 h 155"/>
              <a:gd name="T98" fmla="*/ 140 w 155"/>
              <a:gd name="T99" fmla="*/ 76 h 155"/>
              <a:gd name="T100" fmla="*/ 131 w 155"/>
              <a:gd name="T101" fmla="*/ 73 h 155"/>
              <a:gd name="T102" fmla="*/ 140 w 155"/>
              <a:gd name="T103" fmla="*/ 70 h 155"/>
              <a:gd name="T104" fmla="*/ 143 w 155"/>
              <a:gd name="T105" fmla="*/ 61 h 155"/>
              <a:gd name="T106" fmla="*/ 146 w 155"/>
              <a:gd name="T107" fmla="*/ 7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5" h="155">
                <a:moveTo>
                  <a:pt x="153" y="27"/>
                </a:moveTo>
                <a:cubicBezTo>
                  <a:pt x="153" y="29"/>
                  <a:pt x="152" y="31"/>
                  <a:pt x="151" y="32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8" y="154"/>
                  <a:pt x="27" y="155"/>
                  <a:pt x="25" y="155"/>
                </a:cubicBezTo>
                <a:cubicBezTo>
                  <a:pt x="23" y="155"/>
                  <a:pt x="22" y="154"/>
                  <a:pt x="21" y="153"/>
                </a:cubicBezTo>
                <a:cubicBezTo>
                  <a:pt x="2" y="135"/>
                  <a:pt x="2" y="135"/>
                  <a:pt x="2" y="135"/>
                </a:cubicBezTo>
                <a:cubicBezTo>
                  <a:pt x="1" y="133"/>
                  <a:pt x="0" y="132"/>
                  <a:pt x="0" y="130"/>
                </a:cubicBezTo>
                <a:cubicBezTo>
                  <a:pt x="0" y="129"/>
                  <a:pt x="1" y="127"/>
                  <a:pt x="2" y="126"/>
                </a:cubicBezTo>
                <a:cubicBezTo>
                  <a:pt x="124" y="4"/>
                  <a:pt x="124" y="4"/>
                  <a:pt x="124" y="4"/>
                </a:cubicBezTo>
                <a:cubicBezTo>
                  <a:pt x="125" y="3"/>
                  <a:pt x="126" y="3"/>
                  <a:pt x="128" y="3"/>
                </a:cubicBezTo>
                <a:cubicBezTo>
                  <a:pt x="130" y="3"/>
                  <a:pt x="131" y="3"/>
                  <a:pt x="132" y="4"/>
                </a:cubicBezTo>
                <a:cubicBezTo>
                  <a:pt x="151" y="23"/>
                  <a:pt x="151" y="23"/>
                  <a:pt x="151" y="23"/>
                </a:cubicBezTo>
                <a:cubicBezTo>
                  <a:pt x="152" y="24"/>
                  <a:pt x="153" y="26"/>
                  <a:pt x="153" y="27"/>
                </a:cubicBezTo>
                <a:close/>
                <a:moveTo>
                  <a:pt x="25" y="9"/>
                </a:moveTo>
                <a:cubicBezTo>
                  <a:pt x="34" y="12"/>
                  <a:pt x="34" y="12"/>
                  <a:pt x="34" y="12"/>
                </a:cubicBezTo>
                <a:cubicBezTo>
                  <a:pt x="25" y="15"/>
                  <a:pt x="25" y="15"/>
                  <a:pt x="25" y="15"/>
                </a:cubicBezTo>
                <a:cubicBezTo>
                  <a:pt x="22" y="24"/>
                  <a:pt x="22" y="24"/>
                  <a:pt x="22" y="24"/>
                </a:cubicBezTo>
                <a:cubicBezTo>
                  <a:pt x="19" y="15"/>
                  <a:pt x="19" y="15"/>
                  <a:pt x="19" y="15"/>
                </a:cubicBezTo>
                <a:cubicBezTo>
                  <a:pt x="10" y="12"/>
                  <a:pt x="10" y="12"/>
                  <a:pt x="10" y="12"/>
                </a:cubicBezTo>
                <a:cubicBezTo>
                  <a:pt x="19" y="9"/>
                  <a:pt x="19" y="9"/>
                  <a:pt x="19" y="9"/>
                </a:cubicBezTo>
                <a:cubicBezTo>
                  <a:pt x="22" y="0"/>
                  <a:pt x="22" y="0"/>
                  <a:pt x="22" y="0"/>
                </a:cubicBezTo>
                <a:lnTo>
                  <a:pt x="25" y="9"/>
                </a:lnTo>
                <a:close/>
                <a:moveTo>
                  <a:pt x="58" y="25"/>
                </a:moveTo>
                <a:cubicBezTo>
                  <a:pt x="77" y="30"/>
                  <a:pt x="77" y="30"/>
                  <a:pt x="77" y="30"/>
                </a:cubicBezTo>
                <a:cubicBezTo>
                  <a:pt x="58" y="36"/>
                  <a:pt x="58" y="36"/>
                  <a:pt x="58" y="36"/>
                </a:cubicBezTo>
                <a:cubicBezTo>
                  <a:pt x="52" y="55"/>
                  <a:pt x="52" y="55"/>
                  <a:pt x="52" y="55"/>
                </a:cubicBezTo>
                <a:cubicBezTo>
                  <a:pt x="47" y="36"/>
                  <a:pt x="47" y="36"/>
                  <a:pt x="47" y="36"/>
                </a:cubicBezTo>
                <a:cubicBezTo>
                  <a:pt x="28" y="30"/>
                  <a:pt x="28" y="30"/>
                  <a:pt x="28" y="30"/>
                </a:cubicBezTo>
                <a:cubicBezTo>
                  <a:pt x="47" y="25"/>
                  <a:pt x="47" y="25"/>
                  <a:pt x="47" y="25"/>
                </a:cubicBezTo>
                <a:cubicBezTo>
                  <a:pt x="52" y="6"/>
                  <a:pt x="52" y="6"/>
                  <a:pt x="52" y="6"/>
                </a:cubicBezTo>
                <a:lnTo>
                  <a:pt x="58" y="25"/>
                </a:lnTo>
                <a:close/>
                <a:moveTo>
                  <a:pt x="85" y="9"/>
                </a:moveTo>
                <a:cubicBezTo>
                  <a:pt x="95" y="12"/>
                  <a:pt x="95" y="12"/>
                  <a:pt x="95" y="12"/>
                </a:cubicBezTo>
                <a:cubicBezTo>
                  <a:pt x="85" y="15"/>
                  <a:pt x="85" y="15"/>
                  <a:pt x="85" y="15"/>
                </a:cubicBezTo>
                <a:cubicBezTo>
                  <a:pt x="83" y="24"/>
                  <a:pt x="83" y="24"/>
                  <a:pt x="83" y="24"/>
                </a:cubicBezTo>
                <a:cubicBezTo>
                  <a:pt x="80" y="15"/>
                  <a:pt x="80" y="15"/>
                  <a:pt x="80" y="15"/>
                </a:cubicBezTo>
                <a:cubicBezTo>
                  <a:pt x="70" y="12"/>
                  <a:pt x="70" y="12"/>
                  <a:pt x="70" y="12"/>
                </a:cubicBezTo>
                <a:cubicBezTo>
                  <a:pt x="80" y="9"/>
                  <a:pt x="80" y="9"/>
                  <a:pt x="80" y="9"/>
                </a:cubicBezTo>
                <a:cubicBezTo>
                  <a:pt x="83" y="0"/>
                  <a:pt x="83" y="0"/>
                  <a:pt x="83" y="0"/>
                </a:cubicBezTo>
                <a:lnTo>
                  <a:pt x="85" y="9"/>
                </a:lnTo>
                <a:close/>
                <a:moveTo>
                  <a:pt x="110" y="55"/>
                </a:moveTo>
                <a:cubicBezTo>
                  <a:pt x="138" y="27"/>
                  <a:pt x="138" y="27"/>
                  <a:pt x="138" y="27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00" y="45"/>
                  <a:pt x="100" y="45"/>
                  <a:pt x="100" y="45"/>
                </a:cubicBezTo>
                <a:lnTo>
                  <a:pt x="110" y="55"/>
                </a:lnTo>
                <a:close/>
                <a:moveTo>
                  <a:pt x="146" y="70"/>
                </a:moveTo>
                <a:cubicBezTo>
                  <a:pt x="155" y="73"/>
                  <a:pt x="155" y="73"/>
                  <a:pt x="155" y="73"/>
                </a:cubicBezTo>
                <a:cubicBezTo>
                  <a:pt x="146" y="76"/>
                  <a:pt x="146" y="76"/>
                  <a:pt x="146" y="76"/>
                </a:cubicBezTo>
                <a:cubicBezTo>
                  <a:pt x="143" y="85"/>
                  <a:pt x="143" y="85"/>
                  <a:pt x="143" y="85"/>
                </a:cubicBezTo>
                <a:cubicBezTo>
                  <a:pt x="140" y="76"/>
                  <a:pt x="140" y="76"/>
                  <a:pt x="140" y="76"/>
                </a:cubicBezTo>
                <a:cubicBezTo>
                  <a:pt x="131" y="73"/>
                  <a:pt x="131" y="73"/>
                  <a:pt x="131" y="73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43" y="61"/>
                  <a:pt x="143" y="61"/>
                  <a:pt x="143" y="61"/>
                </a:cubicBezTo>
                <a:lnTo>
                  <a:pt x="146" y="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11" name="Freeform 188">
            <a:extLst>
              <a:ext uri="{FF2B5EF4-FFF2-40B4-BE49-F238E27FC236}">
                <a16:creationId xmlns:a16="http://schemas.microsoft.com/office/drawing/2014/main" id="{8740B0A3-F68B-4D48-BCD3-9F3BC84FC3AB}"/>
              </a:ext>
            </a:extLst>
          </p:cNvPr>
          <p:cNvSpPr>
            <a:spLocks noEditPoints="1"/>
          </p:cNvSpPr>
          <p:nvPr/>
        </p:nvSpPr>
        <p:spPr bwMode="auto">
          <a:xfrm>
            <a:off x="7643161" y="3529909"/>
            <a:ext cx="390513" cy="321811"/>
          </a:xfrm>
          <a:custGeom>
            <a:avLst/>
            <a:gdLst>
              <a:gd name="T0" fmla="*/ 163 w 163"/>
              <a:gd name="T1" fmla="*/ 103 h 134"/>
              <a:gd name="T2" fmla="*/ 162 w 163"/>
              <a:gd name="T3" fmla="*/ 108 h 134"/>
              <a:gd name="T4" fmla="*/ 158 w 163"/>
              <a:gd name="T5" fmla="*/ 109 h 134"/>
              <a:gd name="T6" fmla="*/ 153 w 163"/>
              <a:gd name="T7" fmla="*/ 109 h 134"/>
              <a:gd name="T8" fmla="*/ 144 w 163"/>
              <a:gd name="T9" fmla="*/ 126 h 134"/>
              <a:gd name="T10" fmla="*/ 110 w 163"/>
              <a:gd name="T11" fmla="*/ 126 h 134"/>
              <a:gd name="T12" fmla="*/ 67 w 163"/>
              <a:gd name="T13" fmla="*/ 109 h 134"/>
              <a:gd name="T14" fmla="*/ 42 w 163"/>
              <a:gd name="T15" fmla="*/ 134 h 134"/>
              <a:gd name="T16" fmla="*/ 18 w 163"/>
              <a:gd name="T17" fmla="*/ 109 h 134"/>
              <a:gd name="T18" fmla="*/ 10 w 163"/>
              <a:gd name="T19" fmla="*/ 109 h 134"/>
              <a:gd name="T20" fmla="*/ 5 w 163"/>
              <a:gd name="T21" fmla="*/ 109 h 134"/>
              <a:gd name="T22" fmla="*/ 2 w 163"/>
              <a:gd name="T23" fmla="*/ 108 h 134"/>
              <a:gd name="T24" fmla="*/ 0 w 163"/>
              <a:gd name="T25" fmla="*/ 103 h 134"/>
              <a:gd name="T26" fmla="*/ 6 w 163"/>
              <a:gd name="T27" fmla="*/ 97 h 134"/>
              <a:gd name="T28" fmla="*/ 6 w 163"/>
              <a:gd name="T29" fmla="*/ 64 h 134"/>
              <a:gd name="T30" fmla="*/ 6 w 163"/>
              <a:gd name="T31" fmla="*/ 57 h 134"/>
              <a:gd name="T32" fmla="*/ 8 w 163"/>
              <a:gd name="T33" fmla="*/ 50 h 134"/>
              <a:gd name="T34" fmla="*/ 29 w 163"/>
              <a:gd name="T35" fmla="*/ 29 h 134"/>
              <a:gd name="T36" fmla="*/ 39 w 163"/>
              <a:gd name="T37" fmla="*/ 25 h 134"/>
              <a:gd name="T38" fmla="*/ 54 w 163"/>
              <a:gd name="T39" fmla="*/ 6 h 134"/>
              <a:gd name="T40" fmla="*/ 61 w 163"/>
              <a:gd name="T41" fmla="*/ 0 h 134"/>
              <a:gd name="T42" fmla="*/ 162 w 163"/>
              <a:gd name="T43" fmla="*/ 2 h 134"/>
              <a:gd name="T44" fmla="*/ 18 w 163"/>
              <a:gd name="T45" fmla="*/ 61 h 134"/>
              <a:gd name="T46" fmla="*/ 54 w 163"/>
              <a:gd name="T47" fmla="*/ 37 h 134"/>
              <a:gd name="T48" fmla="*/ 37 w 163"/>
              <a:gd name="T49" fmla="*/ 38 h 134"/>
              <a:gd name="T50" fmla="*/ 18 w 163"/>
              <a:gd name="T51" fmla="*/ 58 h 134"/>
              <a:gd name="T52" fmla="*/ 51 w 163"/>
              <a:gd name="T53" fmla="*/ 118 h 134"/>
              <a:gd name="T54" fmla="*/ 51 w 163"/>
              <a:gd name="T55" fmla="*/ 101 h 134"/>
              <a:gd name="T56" fmla="*/ 34 w 163"/>
              <a:gd name="T57" fmla="*/ 101 h 134"/>
              <a:gd name="T58" fmla="*/ 34 w 163"/>
              <a:gd name="T59" fmla="*/ 118 h 134"/>
              <a:gd name="T60" fmla="*/ 51 w 163"/>
              <a:gd name="T61" fmla="*/ 118 h 134"/>
              <a:gd name="T62" fmla="*/ 139 w 163"/>
              <a:gd name="T63" fmla="*/ 109 h 134"/>
              <a:gd name="T64" fmla="*/ 127 w 163"/>
              <a:gd name="T65" fmla="*/ 97 h 134"/>
              <a:gd name="T66" fmla="*/ 115 w 163"/>
              <a:gd name="T67" fmla="*/ 109 h 134"/>
              <a:gd name="T68" fmla="*/ 127 w 163"/>
              <a:gd name="T69" fmla="*/ 121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3" h="134">
                <a:moveTo>
                  <a:pt x="163" y="6"/>
                </a:moveTo>
                <a:cubicBezTo>
                  <a:pt x="163" y="103"/>
                  <a:pt x="163" y="103"/>
                  <a:pt x="163" y="103"/>
                </a:cubicBezTo>
                <a:cubicBezTo>
                  <a:pt x="163" y="104"/>
                  <a:pt x="163" y="105"/>
                  <a:pt x="163" y="106"/>
                </a:cubicBezTo>
                <a:cubicBezTo>
                  <a:pt x="163" y="107"/>
                  <a:pt x="162" y="107"/>
                  <a:pt x="162" y="108"/>
                </a:cubicBezTo>
                <a:cubicBezTo>
                  <a:pt x="161" y="108"/>
                  <a:pt x="161" y="108"/>
                  <a:pt x="160" y="109"/>
                </a:cubicBezTo>
                <a:cubicBezTo>
                  <a:pt x="160" y="109"/>
                  <a:pt x="159" y="109"/>
                  <a:pt x="158" y="109"/>
                </a:cubicBezTo>
                <a:cubicBezTo>
                  <a:pt x="157" y="109"/>
                  <a:pt x="156" y="109"/>
                  <a:pt x="156" y="109"/>
                </a:cubicBezTo>
                <a:cubicBezTo>
                  <a:pt x="155" y="109"/>
                  <a:pt x="155" y="109"/>
                  <a:pt x="153" y="109"/>
                </a:cubicBezTo>
                <a:cubicBezTo>
                  <a:pt x="152" y="109"/>
                  <a:pt x="152" y="109"/>
                  <a:pt x="151" y="109"/>
                </a:cubicBezTo>
                <a:cubicBezTo>
                  <a:pt x="151" y="116"/>
                  <a:pt x="149" y="122"/>
                  <a:pt x="144" y="126"/>
                </a:cubicBezTo>
                <a:cubicBezTo>
                  <a:pt x="139" y="131"/>
                  <a:pt x="134" y="134"/>
                  <a:pt x="127" y="134"/>
                </a:cubicBezTo>
                <a:cubicBezTo>
                  <a:pt x="120" y="134"/>
                  <a:pt x="115" y="131"/>
                  <a:pt x="110" y="126"/>
                </a:cubicBezTo>
                <a:cubicBezTo>
                  <a:pt x="105" y="122"/>
                  <a:pt x="103" y="116"/>
                  <a:pt x="103" y="109"/>
                </a:cubicBezTo>
                <a:cubicBezTo>
                  <a:pt x="67" y="109"/>
                  <a:pt x="67" y="109"/>
                  <a:pt x="67" y="109"/>
                </a:cubicBezTo>
                <a:cubicBezTo>
                  <a:pt x="67" y="116"/>
                  <a:pt x="64" y="122"/>
                  <a:pt x="60" y="126"/>
                </a:cubicBezTo>
                <a:cubicBezTo>
                  <a:pt x="55" y="131"/>
                  <a:pt x="49" y="134"/>
                  <a:pt x="42" y="134"/>
                </a:cubicBezTo>
                <a:cubicBezTo>
                  <a:pt x="36" y="134"/>
                  <a:pt x="30" y="131"/>
                  <a:pt x="25" y="126"/>
                </a:cubicBezTo>
                <a:cubicBezTo>
                  <a:pt x="21" y="122"/>
                  <a:pt x="18" y="116"/>
                  <a:pt x="18" y="109"/>
                </a:cubicBezTo>
                <a:cubicBezTo>
                  <a:pt x="12" y="109"/>
                  <a:pt x="12" y="109"/>
                  <a:pt x="12" y="109"/>
                </a:cubicBezTo>
                <a:cubicBezTo>
                  <a:pt x="12" y="109"/>
                  <a:pt x="11" y="109"/>
                  <a:pt x="10" y="109"/>
                </a:cubicBezTo>
                <a:cubicBezTo>
                  <a:pt x="9" y="109"/>
                  <a:pt x="8" y="109"/>
                  <a:pt x="8" y="109"/>
                </a:cubicBezTo>
                <a:cubicBezTo>
                  <a:pt x="7" y="109"/>
                  <a:pt x="7" y="109"/>
                  <a:pt x="5" y="109"/>
                </a:cubicBezTo>
                <a:cubicBezTo>
                  <a:pt x="4" y="109"/>
                  <a:pt x="4" y="109"/>
                  <a:pt x="3" y="109"/>
                </a:cubicBezTo>
                <a:cubicBezTo>
                  <a:pt x="3" y="108"/>
                  <a:pt x="2" y="108"/>
                  <a:pt x="2" y="108"/>
                </a:cubicBezTo>
                <a:cubicBezTo>
                  <a:pt x="1" y="107"/>
                  <a:pt x="1" y="107"/>
                  <a:pt x="0" y="106"/>
                </a:cubicBezTo>
                <a:cubicBezTo>
                  <a:pt x="0" y="105"/>
                  <a:pt x="0" y="104"/>
                  <a:pt x="0" y="103"/>
                </a:cubicBezTo>
                <a:cubicBezTo>
                  <a:pt x="0" y="102"/>
                  <a:pt x="1" y="100"/>
                  <a:pt x="2" y="99"/>
                </a:cubicBezTo>
                <a:cubicBezTo>
                  <a:pt x="3" y="98"/>
                  <a:pt x="4" y="97"/>
                  <a:pt x="6" y="97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6"/>
                  <a:pt x="6" y="65"/>
                  <a:pt x="6" y="64"/>
                </a:cubicBezTo>
                <a:cubicBezTo>
                  <a:pt x="6" y="62"/>
                  <a:pt x="6" y="61"/>
                  <a:pt x="6" y="60"/>
                </a:cubicBezTo>
                <a:cubicBezTo>
                  <a:pt x="6" y="59"/>
                  <a:pt x="6" y="58"/>
                  <a:pt x="6" y="57"/>
                </a:cubicBezTo>
                <a:cubicBezTo>
                  <a:pt x="6" y="55"/>
                  <a:pt x="7" y="54"/>
                  <a:pt x="7" y="53"/>
                </a:cubicBezTo>
                <a:cubicBezTo>
                  <a:pt x="7" y="52"/>
                  <a:pt x="8" y="52"/>
                  <a:pt x="8" y="50"/>
                </a:cubicBezTo>
                <a:cubicBezTo>
                  <a:pt x="9" y="49"/>
                  <a:pt x="10" y="48"/>
                  <a:pt x="10" y="48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8"/>
                  <a:pt x="32" y="27"/>
                  <a:pt x="34" y="26"/>
                </a:cubicBezTo>
                <a:cubicBezTo>
                  <a:pt x="36" y="25"/>
                  <a:pt x="38" y="25"/>
                  <a:pt x="39" y="25"/>
                </a:cubicBezTo>
                <a:cubicBezTo>
                  <a:pt x="54" y="25"/>
                  <a:pt x="54" y="25"/>
                  <a:pt x="54" y="25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5"/>
                  <a:pt x="55" y="3"/>
                  <a:pt x="56" y="2"/>
                </a:cubicBezTo>
                <a:cubicBezTo>
                  <a:pt x="57" y="1"/>
                  <a:pt x="59" y="0"/>
                  <a:pt x="61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9" y="0"/>
                  <a:pt x="160" y="1"/>
                  <a:pt x="162" y="2"/>
                </a:cubicBezTo>
                <a:cubicBezTo>
                  <a:pt x="163" y="3"/>
                  <a:pt x="163" y="5"/>
                  <a:pt x="163" y="6"/>
                </a:cubicBezTo>
                <a:close/>
                <a:moveTo>
                  <a:pt x="18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54" y="37"/>
                  <a:pt x="54" y="37"/>
                  <a:pt x="54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39" y="37"/>
                  <a:pt x="38" y="37"/>
                  <a:pt x="37" y="38"/>
                </a:cubicBezTo>
                <a:cubicBezTo>
                  <a:pt x="19" y="56"/>
                  <a:pt x="19" y="56"/>
                  <a:pt x="19" y="56"/>
                </a:cubicBezTo>
                <a:cubicBezTo>
                  <a:pt x="18" y="57"/>
                  <a:pt x="18" y="57"/>
                  <a:pt x="18" y="58"/>
                </a:cubicBezTo>
                <a:lnTo>
                  <a:pt x="18" y="61"/>
                </a:lnTo>
                <a:close/>
                <a:moveTo>
                  <a:pt x="51" y="118"/>
                </a:moveTo>
                <a:cubicBezTo>
                  <a:pt x="53" y="115"/>
                  <a:pt x="54" y="113"/>
                  <a:pt x="54" y="109"/>
                </a:cubicBezTo>
                <a:cubicBezTo>
                  <a:pt x="54" y="106"/>
                  <a:pt x="53" y="103"/>
                  <a:pt x="51" y="101"/>
                </a:cubicBezTo>
                <a:cubicBezTo>
                  <a:pt x="49" y="98"/>
                  <a:pt x="46" y="97"/>
                  <a:pt x="42" y="97"/>
                </a:cubicBezTo>
                <a:cubicBezTo>
                  <a:pt x="39" y="97"/>
                  <a:pt x="36" y="98"/>
                  <a:pt x="34" y="101"/>
                </a:cubicBezTo>
                <a:cubicBezTo>
                  <a:pt x="31" y="103"/>
                  <a:pt x="30" y="106"/>
                  <a:pt x="30" y="109"/>
                </a:cubicBezTo>
                <a:cubicBezTo>
                  <a:pt x="30" y="113"/>
                  <a:pt x="31" y="115"/>
                  <a:pt x="34" y="118"/>
                </a:cubicBezTo>
                <a:cubicBezTo>
                  <a:pt x="36" y="120"/>
                  <a:pt x="39" y="121"/>
                  <a:pt x="42" y="121"/>
                </a:cubicBezTo>
                <a:cubicBezTo>
                  <a:pt x="46" y="121"/>
                  <a:pt x="49" y="120"/>
                  <a:pt x="51" y="118"/>
                </a:cubicBezTo>
                <a:close/>
                <a:moveTo>
                  <a:pt x="136" y="118"/>
                </a:moveTo>
                <a:cubicBezTo>
                  <a:pt x="138" y="115"/>
                  <a:pt x="139" y="113"/>
                  <a:pt x="139" y="109"/>
                </a:cubicBezTo>
                <a:cubicBezTo>
                  <a:pt x="139" y="106"/>
                  <a:pt x="138" y="103"/>
                  <a:pt x="136" y="101"/>
                </a:cubicBezTo>
                <a:cubicBezTo>
                  <a:pt x="133" y="98"/>
                  <a:pt x="130" y="97"/>
                  <a:pt x="127" y="97"/>
                </a:cubicBezTo>
                <a:cubicBezTo>
                  <a:pt x="124" y="97"/>
                  <a:pt x="121" y="98"/>
                  <a:pt x="119" y="101"/>
                </a:cubicBezTo>
                <a:cubicBezTo>
                  <a:pt x="116" y="103"/>
                  <a:pt x="115" y="106"/>
                  <a:pt x="115" y="109"/>
                </a:cubicBezTo>
                <a:cubicBezTo>
                  <a:pt x="115" y="113"/>
                  <a:pt x="116" y="115"/>
                  <a:pt x="119" y="118"/>
                </a:cubicBezTo>
                <a:cubicBezTo>
                  <a:pt x="121" y="120"/>
                  <a:pt x="124" y="121"/>
                  <a:pt x="127" y="121"/>
                </a:cubicBezTo>
                <a:cubicBezTo>
                  <a:pt x="130" y="121"/>
                  <a:pt x="133" y="120"/>
                  <a:pt x="136" y="11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13" name="Freeform 190">
            <a:extLst>
              <a:ext uri="{FF2B5EF4-FFF2-40B4-BE49-F238E27FC236}">
                <a16:creationId xmlns:a16="http://schemas.microsoft.com/office/drawing/2014/main" id="{E88599C7-092D-41D2-8EEF-FCD2908556AD}"/>
              </a:ext>
            </a:extLst>
          </p:cNvPr>
          <p:cNvSpPr/>
          <p:nvPr/>
        </p:nvSpPr>
        <p:spPr bwMode="auto">
          <a:xfrm>
            <a:off x="8579673" y="3500983"/>
            <a:ext cx="347122" cy="350740"/>
          </a:xfrm>
          <a:custGeom>
            <a:avLst/>
            <a:gdLst>
              <a:gd name="T0" fmla="*/ 118 w 145"/>
              <a:gd name="T1" fmla="*/ 0 h 146"/>
              <a:gd name="T2" fmla="*/ 137 w 145"/>
              <a:gd name="T3" fmla="*/ 8 h 146"/>
              <a:gd name="T4" fmla="*/ 145 w 145"/>
              <a:gd name="T5" fmla="*/ 28 h 146"/>
              <a:gd name="T6" fmla="*/ 145 w 145"/>
              <a:gd name="T7" fmla="*/ 118 h 146"/>
              <a:gd name="T8" fmla="*/ 137 w 145"/>
              <a:gd name="T9" fmla="*/ 138 h 146"/>
              <a:gd name="T10" fmla="*/ 118 w 145"/>
              <a:gd name="T11" fmla="*/ 146 h 146"/>
              <a:gd name="T12" fmla="*/ 50 w 145"/>
              <a:gd name="T13" fmla="*/ 146 h 146"/>
              <a:gd name="T14" fmla="*/ 60 w 145"/>
              <a:gd name="T15" fmla="*/ 126 h 146"/>
              <a:gd name="T16" fmla="*/ 65 w 145"/>
              <a:gd name="T17" fmla="*/ 106 h 146"/>
              <a:gd name="T18" fmla="*/ 72 w 145"/>
              <a:gd name="T19" fmla="*/ 112 h 146"/>
              <a:gd name="T20" fmla="*/ 82 w 145"/>
              <a:gd name="T21" fmla="*/ 115 h 146"/>
              <a:gd name="T22" fmla="*/ 110 w 145"/>
              <a:gd name="T23" fmla="*/ 101 h 146"/>
              <a:gd name="T24" fmla="*/ 121 w 145"/>
              <a:gd name="T25" fmla="*/ 66 h 146"/>
              <a:gd name="T26" fmla="*/ 118 w 145"/>
              <a:gd name="T27" fmla="*/ 50 h 146"/>
              <a:gd name="T28" fmla="*/ 109 w 145"/>
              <a:gd name="T29" fmla="*/ 37 h 146"/>
              <a:gd name="T30" fmla="*/ 94 w 145"/>
              <a:gd name="T31" fmla="*/ 28 h 146"/>
              <a:gd name="T32" fmla="*/ 76 w 145"/>
              <a:gd name="T33" fmla="*/ 25 h 146"/>
              <a:gd name="T34" fmla="*/ 57 w 145"/>
              <a:gd name="T35" fmla="*/ 27 h 146"/>
              <a:gd name="T36" fmla="*/ 43 w 145"/>
              <a:gd name="T37" fmla="*/ 34 h 146"/>
              <a:gd name="T38" fmla="*/ 33 w 145"/>
              <a:gd name="T39" fmla="*/ 45 h 146"/>
              <a:gd name="T40" fmla="*/ 26 w 145"/>
              <a:gd name="T41" fmla="*/ 57 h 146"/>
              <a:gd name="T42" fmla="*/ 24 w 145"/>
              <a:gd name="T43" fmla="*/ 69 h 146"/>
              <a:gd name="T44" fmla="*/ 28 w 145"/>
              <a:gd name="T45" fmla="*/ 86 h 146"/>
              <a:gd name="T46" fmla="*/ 39 w 145"/>
              <a:gd name="T47" fmla="*/ 97 h 146"/>
              <a:gd name="T48" fmla="*/ 41 w 145"/>
              <a:gd name="T49" fmla="*/ 97 h 146"/>
              <a:gd name="T50" fmla="*/ 43 w 145"/>
              <a:gd name="T51" fmla="*/ 95 h 146"/>
              <a:gd name="T52" fmla="*/ 44 w 145"/>
              <a:gd name="T53" fmla="*/ 89 h 146"/>
              <a:gd name="T54" fmla="*/ 43 w 145"/>
              <a:gd name="T55" fmla="*/ 85 h 146"/>
              <a:gd name="T56" fmla="*/ 38 w 145"/>
              <a:gd name="T57" fmla="*/ 71 h 146"/>
              <a:gd name="T58" fmla="*/ 48 w 145"/>
              <a:gd name="T59" fmla="*/ 47 h 146"/>
              <a:gd name="T60" fmla="*/ 74 w 145"/>
              <a:gd name="T61" fmla="*/ 37 h 146"/>
              <a:gd name="T62" fmla="*/ 96 w 145"/>
              <a:gd name="T63" fmla="*/ 44 h 146"/>
              <a:gd name="T64" fmla="*/ 104 w 145"/>
              <a:gd name="T65" fmla="*/ 64 h 146"/>
              <a:gd name="T66" fmla="*/ 97 w 145"/>
              <a:gd name="T67" fmla="*/ 91 h 146"/>
              <a:gd name="T68" fmla="*/ 81 w 145"/>
              <a:gd name="T69" fmla="*/ 103 h 146"/>
              <a:gd name="T70" fmla="*/ 72 w 145"/>
              <a:gd name="T71" fmla="*/ 98 h 146"/>
              <a:gd name="T72" fmla="*/ 70 w 145"/>
              <a:gd name="T73" fmla="*/ 89 h 146"/>
              <a:gd name="T74" fmla="*/ 72 w 145"/>
              <a:gd name="T75" fmla="*/ 80 h 146"/>
              <a:gd name="T76" fmla="*/ 75 w 145"/>
              <a:gd name="T77" fmla="*/ 70 h 146"/>
              <a:gd name="T78" fmla="*/ 76 w 145"/>
              <a:gd name="T79" fmla="*/ 63 h 146"/>
              <a:gd name="T80" fmla="*/ 73 w 145"/>
              <a:gd name="T81" fmla="*/ 55 h 146"/>
              <a:gd name="T82" fmla="*/ 66 w 145"/>
              <a:gd name="T83" fmla="*/ 52 h 146"/>
              <a:gd name="T84" fmla="*/ 56 w 145"/>
              <a:gd name="T85" fmla="*/ 58 h 146"/>
              <a:gd name="T86" fmla="*/ 52 w 145"/>
              <a:gd name="T87" fmla="*/ 71 h 146"/>
              <a:gd name="T88" fmla="*/ 55 w 145"/>
              <a:gd name="T89" fmla="*/ 82 h 146"/>
              <a:gd name="T90" fmla="*/ 45 w 145"/>
              <a:gd name="T91" fmla="*/ 122 h 146"/>
              <a:gd name="T92" fmla="*/ 45 w 145"/>
              <a:gd name="T93" fmla="*/ 146 h 146"/>
              <a:gd name="T94" fmla="*/ 27 w 145"/>
              <a:gd name="T95" fmla="*/ 146 h 146"/>
              <a:gd name="T96" fmla="*/ 8 w 145"/>
              <a:gd name="T97" fmla="*/ 138 h 146"/>
              <a:gd name="T98" fmla="*/ 0 w 145"/>
              <a:gd name="T99" fmla="*/ 118 h 146"/>
              <a:gd name="T100" fmla="*/ 0 w 145"/>
              <a:gd name="T101" fmla="*/ 28 h 146"/>
              <a:gd name="T102" fmla="*/ 8 w 145"/>
              <a:gd name="T103" fmla="*/ 8 h 146"/>
              <a:gd name="T104" fmla="*/ 27 w 145"/>
              <a:gd name="T105" fmla="*/ 0 h 146"/>
              <a:gd name="T106" fmla="*/ 118 w 145"/>
              <a:gd name="T107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5" h="146">
                <a:moveTo>
                  <a:pt x="118" y="0"/>
                </a:moveTo>
                <a:cubicBezTo>
                  <a:pt x="126" y="0"/>
                  <a:pt x="132" y="3"/>
                  <a:pt x="137" y="8"/>
                </a:cubicBezTo>
                <a:cubicBezTo>
                  <a:pt x="143" y="14"/>
                  <a:pt x="145" y="20"/>
                  <a:pt x="145" y="28"/>
                </a:cubicBez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3" y="132"/>
                  <a:pt x="137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5" y="138"/>
                  <a:pt x="58" y="131"/>
                  <a:pt x="60" y="126"/>
                </a:cubicBezTo>
                <a:cubicBezTo>
                  <a:pt x="60" y="124"/>
                  <a:pt x="62" y="117"/>
                  <a:pt x="65" y="106"/>
                </a:cubicBezTo>
                <a:cubicBezTo>
                  <a:pt x="66" y="108"/>
                  <a:pt x="69" y="111"/>
                  <a:pt x="72" y="112"/>
                </a:cubicBezTo>
                <a:cubicBezTo>
                  <a:pt x="75" y="114"/>
                  <a:pt x="79" y="115"/>
                  <a:pt x="82" y="115"/>
                </a:cubicBezTo>
                <a:cubicBezTo>
                  <a:pt x="94" y="115"/>
                  <a:pt x="103" y="110"/>
                  <a:pt x="110" y="101"/>
                </a:cubicBezTo>
                <a:cubicBezTo>
                  <a:pt x="118" y="92"/>
                  <a:pt x="121" y="80"/>
                  <a:pt x="121" y="66"/>
                </a:cubicBezTo>
                <a:cubicBezTo>
                  <a:pt x="121" y="60"/>
                  <a:pt x="120" y="55"/>
                  <a:pt x="118" y="50"/>
                </a:cubicBezTo>
                <a:cubicBezTo>
                  <a:pt x="116" y="45"/>
                  <a:pt x="113" y="41"/>
                  <a:pt x="109" y="37"/>
                </a:cubicBezTo>
                <a:cubicBezTo>
                  <a:pt x="105" y="33"/>
                  <a:pt x="100" y="30"/>
                  <a:pt x="94" y="28"/>
                </a:cubicBezTo>
                <a:cubicBezTo>
                  <a:pt x="89" y="26"/>
                  <a:pt x="82" y="25"/>
                  <a:pt x="76" y="25"/>
                </a:cubicBezTo>
                <a:cubicBezTo>
                  <a:pt x="69" y="25"/>
                  <a:pt x="63" y="25"/>
                  <a:pt x="57" y="27"/>
                </a:cubicBezTo>
                <a:cubicBezTo>
                  <a:pt x="52" y="29"/>
                  <a:pt x="47" y="31"/>
                  <a:pt x="43" y="34"/>
                </a:cubicBezTo>
                <a:cubicBezTo>
                  <a:pt x="39" y="37"/>
                  <a:pt x="36" y="41"/>
                  <a:pt x="33" y="45"/>
                </a:cubicBezTo>
                <a:cubicBezTo>
                  <a:pt x="30" y="49"/>
                  <a:pt x="28" y="53"/>
                  <a:pt x="26" y="57"/>
                </a:cubicBezTo>
                <a:cubicBezTo>
                  <a:pt x="25" y="61"/>
                  <a:pt x="24" y="65"/>
                  <a:pt x="24" y="69"/>
                </a:cubicBezTo>
                <a:cubicBezTo>
                  <a:pt x="24" y="76"/>
                  <a:pt x="26" y="82"/>
                  <a:pt x="28" y="86"/>
                </a:cubicBezTo>
                <a:cubicBezTo>
                  <a:pt x="31" y="91"/>
                  <a:pt x="34" y="95"/>
                  <a:pt x="39" y="97"/>
                </a:cubicBezTo>
                <a:cubicBezTo>
                  <a:pt x="40" y="97"/>
                  <a:pt x="41" y="97"/>
                  <a:pt x="41" y="97"/>
                </a:cubicBezTo>
                <a:cubicBezTo>
                  <a:pt x="42" y="97"/>
                  <a:pt x="43" y="96"/>
                  <a:pt x="43" y="95"/>
                </a:cubicBezTo>
                <a:cubicBezTo>
                  <a:pt x="43" y="92"/>
                  <a:pt x="44" y="90"/>
                  <a:pt x="44" y="89"/>
                </a:cubicBezTo>
                <a:cubicBezTo>
                  <a:pt x="45" y="88"/>
                  <a:pt x="44" y="87"/>
                  <a:pt x="43" y="85"/>
                </a:cubicBezTo>
                <a:cubicBezTo>
                  <a:pt x="40" y="81"/>
                  <a:pt x="38" y="77"/>
                  <a:pt x="38" y="71"/>
                </a:cubicBezTo>
                <a:cubicBezTo>
                  <a:pt x="38" y="62"/>
                  <a:pt x="42" y="54"/>
                  <a:pt x="48" y="47"/>
                </a:cubicBezTo>
                <a:cubicBezTo>
                  <a:pt x="55" y="40"/>
                  <a:pt x="63" y="37"/>
                  <a:pt x="74" y="37"/>
                </a:cubicBezTo>
                <a:cubicBezTo>
                  <a:pt x="83" y="37"/>
                  <a:pt x="90" y="39"/>
                  <a:pt x="96" y="44"/>
                </a:cubicBezTo>
                <a:cubicBezTo>
                  <a:pt x="101" y="50"/>
                  <a:pt x="104" y="56"/>
                  <a:pt x="104" y="64"/>
                </a:cubicBezTo>
                <a:cubicBezTo>
                  <a:pt x="104" y="75"/>
                  <a:pt x="102" y="84"/>
                  <a:pt x="97" y="91"/>
                </a:cubicBezTo>
                <a:cubicBezTo>
                  <a:pt x="93" y="99"/>
                  <a:pt x="88" y="103"/>
                  <a:pt x="81" y="103"/>
                </a:cubicBezTo>
                <a:cubicBezTo>
                  <a:pt x="77" y="103"/>
                  <a:pt x="74" y="101"/>
                  <a:pt x="72" y="98"/>
                </a:cubicBezTo>
                <a:cubicBezTo>
                  <a:pt x="69" y="96"/>
                  <a:pt x="69" y="92"/>
                  <a:pt x="70" y="89"/>
                </a:cubicBezTo>
                <a:cubicBezTo>
                  <a:pt x="70" y="86"/>
                  <a:pt x="71" y="84"/>
                  <a:pt x="72" y="80"/>
                </a:cubicBezTo>
                <a:cubicBezTo>
                  <a:pt x="73" y="76"/>
                  <a:pt x="74" y="73"/>
                  <a:pt x="75" y="70"/>
                </a:cubicBezTo>
                <a:cubicBezTo>
                  <a:pt x="76" y="68"/>
                  <a:pt x="76" y="65"/>
                  <a:pt x="76" y="63"/>
                </a:cubicBezTo>
                <a:cubicBezTo>
                  <a:pt x="76" y="60"/>
                  <a:pt x="75" y="58"/>
                  <a:pt x="73" y="55"/>
                </a:cubicBezTo>
                <a:cubicBezTo>
                  <a:pt x="72" y="53"/>
                  <a:pt x="69" y="52"/>
                  <a:pt x="66" y="52"/>
                </a:cubicBezTo>
                <a:cubicBezTo>
                  <a:pt x="62" y="52"/>
                  <a:pt x="59" y="54"/>
                  <a:pt x="56" y="58"/>
                </a:cubicBezTo>
                <a:cubicBezTo>
                  <a:pt x="54" y="61"/>
                  <a:pt x="52" y="66"/>
                  <a:pt x="52" y="71"/>
                </a:cubicBezTo>
                <a:cubicBezTo>
                  <a:pt x="52" y="75"/>
                  <a:pt x="53" y="79"/>
                  <a:pt x="55" y="8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4" y="128"/>
                  <a:pt x="44" y="136"/>
                  <a:pt x="45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4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7" y="0"/>
                </a:cubicBezTo>
                <a:lnTo>
                  <a:pt x="11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14" name="Freeform 191">
            <a:extLst>
              <a:ext uri="{FF2B5EF4-FFF2-40B4-BE49-F238E27FC236}">
                <a16:creationId xmlns:a16="http://schemas.microsoft.com/office/drawing/2014/main" id="{54231B90-3DCB-4D2B-A833-74B0F6598ACC}"/>
              </a:ext>
            </a:extLst>
          </p:cNvPr>
          <p:cNvSpPr>
            <a:spLocks noEditPoints="1"/>
          </p:cNvSpPr>
          <p:nvPr/>
        </p:nvSpPr>
        <p:spPr bwMode="auto">
          <a:xfrm>
            <a:off x="9031656" y="3472056"/>
            <a:ext cx="361587" cy="379666"/>
          </a:xfrm>
          <a:custGeom>
            <a:avLst/>
            <a:gdLst>
              <a:gd name="T0" fmla="*/ 70 w 150"/>
              <a:gd name="T1" fmla="*/ 82 h 158"/>
              <a:gd name="T2" fmla="*/ 86 w 150"/>
              <a:gd name="T3" fmla="*/ 96 h 158"/>
              <a:gd name="T4" fmla="*/ 96 w 150"/>
              <a:gd name="T5" fmla="*/ 119 h 158"/>
              <a:gd name="T6" fmla="*/ 71 w 150"/>
              <a:gd name="T7" fmla="*/ 152 h 158"/>
              <a:gd name="T8" fmla="*/ 20 w 150"/>
              <a:gd name="T9" fmla="*/ 154 h 158"/>
              <a:gd name="T10" fmla="*/ 0 w 150"/>
              <a:gd name="T11" fmla="*/ 128 h 158"/>
              <a:gd name="T12" fmla="*/ 16 w 150"/>
              <a:gd name="T13" fmla="*/ 103 h 158"/>
              <a:gd name="T14" fmla="*/ 49 w 150"/>
              <a:gd name="T15" fmla="*/ 87 h 158"/>
              <a:gd name="T16" fmla="*/ 50 w 150"/>
              <a:gd name="T17" fmla="*/ 72 h 158"/>
              <a:gd name="T18" fmla="*/ 20 w 150"/>
              <a:gd name="T19" fmla="*/ 63 h 158"/>
              <a:gd name="T20" fmla="*/ 14 w 150"/>
              <a:gd name="T21" fmla="*/ 25 h 158"/>
              <a:gd name="T22" fmla="*/ 40 w 150"/>
              <a:gd name="T23" fmla="*/ 3 h 158"/>
              <a:gd name="T24" fmla="*/ 100 w 150"/>
              <a:gd name="T25" fmla="*/ 0 h 158"/>
              <a:gd name="T26" fmla="*/ 75 w 150"/>
              <a:gd name="T27" fmla="*/ 9 h 158"/>
              <a:gd name="T28" fmla="*/ 89 w 150"/>
              <a:gd name="T29" fmla="*/ 36 h 158"/>
              <a:gd name="T30" fmla="*/ 81 w 150"/>
              <a:gd name="T31" fmla="*/ 57 h 158"/>
              <a:gd name="T32" fmla="*/ 69 w 150"/>
              <a:gd name="T33" fmla="*/ 69 h 158"/>
              <a:gd name="T34" fmla="*/ 53 w 150"/>
              <a:gd name="T35" fmla="*/ 149 h 158"/>
              <a:gd name="T36" fmla="*/ 73 w 150"/>
              <a:gd name="T37" fmla="*/ 144 h 158"/>
              <a:gd name="T38" fmla="*/ 83 w 150"/>
              <a:gd name="T39" fmla="*/ 127 h 158"/>
              <a:gd name="T40" fmla="*/ 80 w 150"/>
              <a:gd name="T41" fmla="*/ 118 h 158"/>
              <a:gd name="T42" fmla="*/ 75 w 150"/>
              <a:gd name="T43" fmla="*/ 111 h 158"/>
              <a:gd name="T44" fmla="*/ 68 w 150"/>
              <a:gd name="T45" fmla="*/ 105 h 158"/>
              <a:gd name="T46" fmla="*/ 61 w 150"/>
              <a:gd name="T47" fmla="*/ 100 h 158"/>
              <a:gd name="T48" fmla="*/ 46 w 150"/>
              <a:gd name="T49" fmla="*/ 100 h 158"/>
              <a:gd name="T50" fmla="*/ 27 w 150"/>
              <a:gd name="T51" fmla="*/ 107 h 158"/>
              <a:gd name="T52" fmla="*/ 18 w 150"/>
              <a:gd name="T53" fmla="*/ 124 h 158"/>
              <a:gd name="T54" fmla="*/ 30 w 150"/>
              <a:gd name="T55" fmla="*/ 143 h 158"/>
              <a:gd name="T56" fmla="*/ 53 w 150"/>
              <a:gd name="T57" fmla="*/ 149 h 158"/>
              <a:gd name="T58" fmla="*/ 60 w 150"/>
              <a:gd name="T59" fmla="*/ 65 h 158"/>
              <a:gd name="T60" fmla="*/ 72 w 150"/>
              <a:gd name="T61" fmla="*/ 46 h 158"/>
              <a:gd name="T62" fmla="*/ 65 w 150"/>
              <a:gd name="T63" fmla="*/ 22 h 158"/>
              <a:gd name="T64" fmla="*/ 46 w 150"/>
              <a:gd name="T65" fmla="*/ 8 h 158"/>
              <a:gd name="T66" fmla="*/ 32 w 150"/>
              <a:gd name="T67" fmla="*/ 15 h 158"/>
              <a:gd name="T68" fmla="*/ 29 w 150"/>
              <a:gd name="T69" fmla="*/ 39 h 158"/>
              <a:gd name="T70" fmla="*/ 37 w 150"/>
              <a:gd name="T71" fmla="*/ 58 h 158"/>
              <a:gd name="T72" fmla="*/ 53 w 150"/>
              <a:gd name="T73" fmla="*/ 66 h 158"/>
              <a:gd name="T74" fmla="*/ 150 w 150"/>
              <a:gd name="T75" fmla="*/ 66 h 158"/>
              <a:gd name="T76" fmla="*/ 130 w 150"/>
              <a:gd name="T77" fmla="*/ 76 h 158"/>
              <a:gd name="T78" fmla="*/ 120 w 150"/>
              <a:gd name="T79" fmla="*/ 97 h 158"/>
              <a:gd name="T80" fmla="*/ 100 w 150"/>
              <a:gd name="T81" fmla="*/ 76 h 158"/>
              <a:gd name="T82" fmla="*/ 120 w 150"/>
              <a:gd name="T83" fmla="*/ 66 h 158"/>
              <a:gd name="T84" fmla="*/ 130 w 150"/>
              <a:gd name="T85" fmla="*/ 4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0" h="158">
                <a:moveTo>
                  <a:pt x="67" y="75"/>
                </a:moveTo>
                <a:cubicBezTo>
                  <a:pt x="67" y="78"/>
                  <a:pt x="68" y="80"/>
                  <a:pt x="70" y="82"/>
                </a:cubicBezTo>
                <a:cubicBezTo>
                  <a:pt x="72" y="84"/>
                  <a:pt x="74" y="86"/>
                  <a:pt x="77" y="89"/>
                </a:cubicBezTo>
                <a:cubicBezTo>
                  <a:pt x="80" y="91"/>
                  <a:pt x="83" y="93"/>
                  <a:pt x="86" y="96"/>
                </a:cubicBezTo>
                <a:cubicBezTo>
                  <a:pt x="88" y="98"/>
                  <a:pt x="91" y="101"/>
                  <a:pt x="93" y="105"/>
                </a:cubicBezTo>
                <a:cubicBezTo>
                  <a:pt x="95" y="109"/>
                  <a:pt x="96" y="114"/>
                  <a:pt x="96" y="119"/>
                </a:cubicBezTo>
                <a:cubicBezTo>
                  <a:pt x="96" y="124"/>
                  <a:pt x="94" y="130"/>
                  <a:pt x="91" y="135"/>
                </a:cubicBezTo>
                <a:cubicBezTo>
                  <a:pt x="87" y="143"/>
                  <a:pt x="80" y="148"/>
                  <a:pt x="71" y="152"/>
                </a:cubicBezTo>
                <a:cubicBezTo>
                  <a:pt x="63" y="156"/>
                  <a:pt x="53" y="158"/>
                  <a:pt x="43" y="158"/>
                </a:cubicBezTo>
                <a:cubicBezTo>
                  <a:pt x="35" y="158"/>
                  <a:pt x="27" y="156"/>
                  <a:pt x="20" y="154"/>
                </a:cubicBezTo>
                <a:cubicBezTo>
                  <a:pt x="13" y="151"/>
                  <a:pt x="7" y="147"/>
                  <a:pt x="4" y="141"/>
                </a:cubicBezTo>
                <a:cubicBezTo>
                  <a:pt x="1" y="137"/>
                  <a:pt x="0" y="133"/>
                  <a:pt x="0" y="128"/>
                </a:cubicBezTo>
                <a:cubicBezTo>
                  <a:pt x="0" y="123"/>
                  <a:pt x="2" y="118"/>
                  <a:pt x="4" y="114"/>
                </a:cubicBezTo>
                <a:cubicBezTo>
                  <a:pt x="7" y="110"/>
                  <a:pt x="11" y="106"/>
                  <a:pt x="16" y="103"/>
                </a:cubicBezTo>
                <a:cubicBezTo>
                  <a:pt x="24" y="98"/>
                  <a:pt x="37" y="95"/>
                  <a:pt x="54" y="94"/>
                </a:cubicBezTo>
                <a:cubicBezTo>
                  <a:pt x="52" y="91"/>
                  <a:pt x="50" y="89"/>
                  <a:pt x="49" y="87"/>
                </a:cubicBezTo>
                <a:cubicBezTo>
                  <a:pt x="48" y="85"/>
                  <a:pt x="48" y="82"/>
                  <a:pt x="48" y="80"/>
                </a:cubicBezTo>
                <a:cubicBezTo>
                  <a:pt x="48" y="78"/>
                  <a:pt x="49" y="75"/>
                  <a:pt x="50" y="72"/>
                </a:cubicBezTo>
                <a:cubicBezTo>
                  <a:pt x="47" y="72"/>
                  <a:pt x="45" y="72"/>
                  <a:pt x="43" y="72"/>
                </a:cubicBezTo>
                <a:cubicBezTo>
                  <a:pt x="34" y="72"/>
                  <a:pt x="26" y="69"/>
                  <a:pt x="20" y="63"/>
                </a:cubicBezTo>
                <a:cubicBezTo>
                  <a:pt x="13" y="57"/>
                  <a:pt x="10" y="49"/>
                  <a:pt x="10" y="40"/>
                </a:cubicBezTo>
                <a:cubicBezTo>
                  <a:pt x="10" y="35"/>
                  <a:pt x="11" y="30"/>
                  <a:pt x="14" y="25"/>
                </a:cubicBezTo>
                <a:cubicBezTo>
                  <a:pt x="16" y="20"/>
                  <a:pt x="19" y="16"/>
                  <a:pt x="23" y="13"/>
                </a:cubicBezTo>
                <a:cubicBezTo>
                  <a:pt x="28" y="8"/>
                  <a:pt x="34" y="5"/>
                  <a:pt x="40" y="3"/>
                </a:cubicBezTo>
                <a:cubicBezTo>
                  <a:pt x="47" y="1"/>
                  <a:pt x="54" y="0"/>
                  <a:pt x="61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87" y="9"/>
                  <a:pt x="87" y="9"/>
                  <a:pt x="87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80" y="13"/>
                  <a:pt x="83" y="17"/>
                  <a:pt x="86" y="21"/>
                </a:cubicBezTo>
                <a:cubicBezTo>
                  <a:pt x="88" y="26"/>
                  <a:pt x="89" y="31"/>
                  <a:pt x="89" y="36"/>
                </a:cubicBezTo>
                <a:cubicBezTo>
                  <a:pt x="89" y="41"/>
                  <a:pt x="88" y="45"/>
                  <a:pt x="87" y="48"/>
                </a:cubicBezTo>
                <a:cubicBezTo>
                  <a:pt x="85" y="52"/>
                  <a:pt x="83" y="55"/>
                  <a:pt x="81" y="57"/>
                </a:cubicBezTo>
                <a:cubicBezTo>
                  <a:pt x="79" y="60"/>
                  <a:pt x="77" y="62"/>
                  <a:pt x="75" y="63"/>
                </a:cubicBezTo>
                <a:cubicBezTo>
                  <a:pt x="72" y="65"/>
                  <a:pt x="71" y="67"/>
                  <a:pt x="69" y="69"/>
                </a:cubicBezTo>
                <a:cubicBezTo>
                  <a:pt x="67" y="71"/>
                  <a:pt x="67" y="73"/>
                  <a:pt x="67" y="75"/>
                </a:cubicBezTo>
                <a:close/>
                <a:moveTo>
                  <a:pt x="53" y="149"/>
                </a:moveTo>
                <a:cubicBezTo>
                  <a:pt x="57" y="149"/>
                  <a:pt x="60" y="149"/>
                  <a:pt x="64" y="148"/>
                </a:cubicBezTo>
                <a:cubicBezTo>
                  <a:pt x="67" y="147"/>
                  <a:pt x="70" y="146"/>
                  <a:pt x="73" y="144"/>
                </a:cubicBezTo>
                <a:cubicBezTo>
                  <a:pt x="76" y="142"/>
                  <a:pt x="78" y="140"/>
                  <a:pt x="80" y="137"/>
                </a:cubicBezTo>
                <a:cubicBezTo>
                  <a:pt x="82" y="134"/>
                  <a:pt x="83" y="131"/>
                  <a:pt x="83" y="127"/>
                </a:cubicBezTo>
                <a:cubicBezTo>
                  <a:pt x="83" y="125"/>
                  <a:pt x="82" y="124"/>
                  <a:pt x="82" y="122"/>
                </a:cubicBezTo>
                <a:cubicBezTo>
                  <a:pt x="81" y="121"/>
                  <a:pt x="81" y="119"/>
                  <a:pt x="80" y="118"/>
                </a:cubicBezTo>
                <a:cubicBezTo>
                  <a:pt x="80" y="117"/>
                  <a:pt x="79" y="116"/>
                  <a:pt x="78" y="114"/>
                </a:cubicBezTo>
                <a:cubicBezTo>
                  <a:pt x="77" y="113"/>
                  <a:pt x="76" y="112"/>
                  <a:pt x="75" y="111"/>
                </a:cubicBezTo>
                <a:cubicBezTo>
                  <a:pt x="75" y="110"/>
                  <a:pt x="73" y="109"/>
                  <a:pt x="72" y="108"/>
                </a:cubicBezTo>
                <a:cubicBezTo>
                  <a:pt x="70" y="106"/>
                  <a:pt x="69" y="105"/>
                  <a:pt x="68" y="105"/>
                </a:cubicBezTo>
                <a:cubicBezTo>
                  <a:pt x="68" y="105"/>
                  <a:pt x="66" y="104"/>
                  <a:pt x="64" y="102"/>
                </a:cubicBezTo>
                <a:cubicBezTo>
                  <a:pt x="62" y="101"/>
                  <a:pt x="61" y="100"/>
                  <a:pt x="61" y="100"/>
                </a:cubicBezTo>
                <a:cubicBezTo>
                  <a:pt x="60" y="100"/>
                  <a:pt x="58" y="100"/>
                  <a:pt x="56" y="100"/>
                </a:cubicBezTo>
                <a:cubicBezTo>
                  <a:pt x="53" y="100"/>
                  <a:pt x="49" y="100"/>
                  <a:pt x="46" y="100"/>
                </a:cubicBezTo>
                <a:cubicBezTo>
                  <a:pt x="43" y="101"/>
                  <a:pt x="40" y="101"/>
                  <a:pt x="36" y="103"/>
                </a:cubicBezTo>
                <a:cubicBezTo>
                  <a:pt x="33" y="104"/>
                  <a:pt x="29" y="105"/>
                  <a:pt x="27" y="107"/>
                </a:cubicBezTo>
                <a:cubicBezTo>
                  <a:pt x="24" y="109"/>
                  <a:pt x="22" y="111"/>
                  <a:pt x="20" y="114"/>
                </a:cubicBezTo>
                <a:cubicBezTo>
                  <a:pt x="19" y="117"/>
                  <a:pt x="18" y="120"/>
                  <a:pt x="18" y="124"/>
                </a:cubicBezTo>
                <a:cubicBezTo>
                  <a:pt x="18" y="128"/>
                  <a:pt x="19" y="132"/>
                  <a:pt x="21" y="136"/>
                </a:cubicBezTo>
                <a:cubicBezTo>
                  <a:pt x="23" y="139"/>
                  <a:pt x="26" y="142"/>
                  <a:pt x="30" y="143"/>
                </a:cubicBezTo>
                <a:cubicBezTo>
                  <a:pt x="33" y="145"/>
                  <a:pt x="37" y="147"/>
                  <a:pt x="41" y="148"/>
                </a:cubicBezTo>
                <a:cubicBezTo>
                  <a:pt x="45" y="148"/>
                  <a:pt x="49" y="149"/>
                  <a:pt x="53" y="149"/>
                </a:cubicBezTo>
                <a:close/>
                <a:moveTo>
                  <a:pt x="53" y="66"/>
                </a:moveTo>
                <a:cubicBezTo>
                  <a:pt x="55" y="66"/>
                  <a:pt x="58" y="66"/>
                  <a:pt x="60" y="65"/>
                </a:cubicBezTo>
                <a:cubicBezTo>
                  <a:pt x="63" y="64"/>
                  <a:pt x="65" y="62"/>
                  <a:pt x="67" y="61"/>
                </a:cubicBezTo>
                <a:cubicBezTo>
                  <a:pt x="70" y="57"/>
                  <a:pt x="72" y="52"/>
                  <a:pt x="72" y="46"/>
                </a:cubicBezTo>
                <a:cubicBezTo>
                  <a:pt x="72" y="42"/>
                  <a:pt x="71" y="38"/>
                  <a:pt x="70" y="34"/>
                </a:cubicBezTo>
                <a:cubicBezTo>
                  <a:pt x="69" y="30"/>
                  <a:pt x="67" y="26"/>
                  <a:pt x="65" y="22"/>
                </a:cubicBezTo>
                <a:cubicBezTo>
                  <a:pt x="63" y="18"/>
                  <a:pt x="61" y="14"/>
                  <a:pt x="57" y="12"/>
                </a:cubicBezTo>
                <a:cubicBezTo>
                  <a:pt x="54" y="9"/>
                  <a:pt x="50" y="8"/>
                  <a:pt x="46" y="8"/>
                </a:cubicBezTo>
                <a:cubicBezTo>
                  <a:pt x="44" y="8"/>
                  <a:pt x="41" y="9"/>
                  <a:pt x="39" y="10"/>
                </a:cubicBezTo>
                <a:cubicBezTo>
                  <a:pt x="36" y="11"/>
                  <a:pt x="34" y="13"/>
                  <a:pt x="32" y="15"/>
                </a:cubicBezTo>
                <a:cubicBezTo>
                  <a:pt x="29" y="19"/>
                  <a:pt x="28" y="24"/>
                  <a:pt x="28" y="30"/>
                </a:cubicBezTo>
                <a:cubicBezTo>
                  <a:pt x="28" y="33"/>
                  <a:pt x="28" y="36"/>
                  <a:pt x="29" y="39"/>
                </a:cubicBezTo>
                <a:cubicBezTo>
                  <a:pt x="29" y="42"/>
                  <a:pt x="30" y="46"/>
                  <a:pt x="32" y="49"/>
                </a:cubicBezTo>
                <a:cubicBezTo>
                  <a:pt x="33" y="52"/>
                  <a:pt x="35" y="55"/>
                  <a:pt x="37" y="58"/>
                </a:cubicBezTo>
                <a:cubicBezTo>
                  <a:pt x="39" y="60"/>
                  <a:pt x="41" y="62"/>
                  <a:pt x="44" y="64"/>
                </a:cubicBezTo>
                <a:cubicBezTo>
                  <a:pt x="47" y="66"/>
                  <a:pt x="50" y="66"/>
                  <a:pt x="53" y="66"/>
                </a:cubicBezTo>
                <a:close/>
                <a:moveTo>
                  <a:pt x="130" y="66"/>
                </a:moveTo>
                <a:cubicBezTo>
                  <a:pt x="150" y="66"/>
                  <a:pt x="150" y="66"/>
                  <a:pt x="150" y="66"/>
                </a:cubicBezTo>
                <a:cubicBezTo>
                  <a:pt x="150" y="76"/>
                  <a:pt x="150" y="76"/>
                  <a:pt x="150" y="76"/>
                </a:cubicBezTo>
                <a:cubicBezTo>
                  <a:pt x="130" y="76"/>
                  <a:pt x="130" y="76"/>
                  <a:pt x="130" y="76"/>
                </a:cubicBezTo>
                <a:cubicBezTo>
                  <a:pt x="130" y="97"/>
                  <a:pt x="130" y="97"/>
                  <a:pt x="130" y="97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100" y="66"/>
                  <a:pt x="100" y="66"/>
                  <a:pt x="100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0" y="46"/>
                  <a:pt x="120" y="46"/>
                  <a:pt x="120" y="46"/>
                </a:cubicBezTo>
                <a:cubicBezTo>
                  <a:pt x="130" y="46"/>
                  <a:pt x="130" y="46"/>
                  <a:pt x="130" y="46"/>
                </a:cubicBezTo>
                <a:lnTo>
                  <a:pt x="130" y="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15" name="Freeform 192">
            <a:extLst>
              <a:ext uri="{FF2B5EF4-FFF2-40B4-BE49-F238E27FC236}">
                <a16:creationId xmlns:a16="http://schemas.microsoft.com/office/drawing/2014/main" id="{3A6FDA54-F82C-4AD5-A80F-2E7D329361F0}"/>
              </a:ext>
            </a:extLst>
          </p:cNvPr>
          <p:cNvSpPr>
            <a:spLocks noEditPoints="1"/>
          </p:cNvSpPr>
          <p:nvPr/>
        </p:nvSpPr>
        <p:spPr bwMode="auto">
          <a:xfrm>
            <a:off x="9498101" y="3529909"/>
            <a:ext cx="437521" cy="289269"/>
          </a:xfrm>
          <a:custGeom>
            <a:avLst/>
            <a:gdLst>
              <a:gd name="T0" fmla="*/ 182 w 182"/>
              <a:gd name="T1" fmla="*/ 6 h 121"/>
              <a:gd name="T2" fmla="*/ 182 w 182"/>
              <a:gd name="T3" fmla="*/ 115 h 121"/>
              <a:gd name="T4" fmla="*/ 180 w 182"/>
              <a:gd name="T5" fmla="*/ 120 h 121"/>
              <a:gd name="T6" fmla="*/ 176 w 182"/>
              <a:gd name="T7" fmla="*/ 121 h 121"/>
              <a:gd name="T8" fmla="*/ 6 w 182"/>
              <a:gd name="T9" fmla="*/ 121 h 121"/>
              <a:gd name="T10" fmla="*/ 2 w 182"/>
              <a:gd name="T11" fmla="*/ 120 h 121"/>
              <a:gd name="T12" fmla="*/ 0 w 182"/>
              <a:gd name="T13" fmla="*/ 115 h 121"/>
              <a:gd name="T14" fmla="*/ 0 w 182"/>
              <a:gd name="T15" fmla="*/ 6 h 121"/>
              <a:gd name="T16" fmla="*/ 2 w 182"/>
              <a:gd name="T17" fmla="*/ 2 h 121"/>
              <a:gd name="T18" fmla="*/ 6 w 182"/>
              <a:gd name="T19" fmla="*/ 0 h 121"/>
              <a:gd name="T20" fmla="*/ 176 w 182"/>
              <a:gd name="T21" fmla="*/ 0 h 121"/>
              <a:gd name="T22" fmla="*/ 180 w 182"/>
              <a:gd name="T23" fmla="*/ 2 h 121"/>
              <a:gd name="T24" fmla="*/ 182 w 182"/>
              <a:gd name="T25" fmla="*/ 6 h 121"/>
              <a:gd name="T26" fmla="*/ 170 w 182"/>
              <a:gd name="T27" fmla="*/ 85 h 121"/>
              <a:gd name="T28" fmla="*/ 170 w 182"/>
              <a:gd name="T29" fmla="*/ 37 h 121"/>
              <a:gd name="T30" fmla="*/ 153 w 182"/>
              <a:gd name="T31" fmla="*/ 30 h 121"/>
              <a:gd name="T32" fmla="*/ 146 w 182"/>
              <a:gd name="T33" fmla="*/ 13 h 121"/>
              <a:gd name="T34" fmla="*/ 37 w 182"/>
              <a:gd name="T35" fmla="*/ 13 h 121"/>
              <a:gd name="T36" fmla="*/ 30 w 182"/>
              <a:gd name="T37" fmla="*/ 30 h 121"/>
              <a:gd name="T38" fmla="*/ 12 w 182"/>
              <a:gd name="T39" fmla="*/ 37 h 121"/>
              <a:gd name="T40" fmla="*/ 12 w 182"/>
              <a:gd name="T41" fmla="*/ 85 h 121"/>
              <a:gd name="T42" fmla="*/ 30 w 182"/>
              <a:gd name="T43" fmla="*/ 92 h 121"/>
              <a:gd name="T44" fmla="*/ 37 w 182"/>
              <a:gd name="T45" fmla="*/ 109 h 121"/>
              <a:gd name="T46" fmla="*/ 146 w 182"/>
              <a:gd name="T47" fmla="*/ 109 h 121"/>
              <a:gd name="T48" fmla="*/ 153 w 182"/>
              <a:gd name="T49" fmla="*/ 92 h 121"/>
              <a:gd name="T50" fmla="*/ 170 w 182"/>
              <a:gd name="T51" fmla="*/ 85 h 121"/>
              <a:gd name="T52" fmla="*/ 119 w 182"/>
              <a:gd name="T53" fmla="*/ 48 h 121"/>
              <a:gd name="T54" fmla="*/ 121 w 182"/>
              <a:gd name="T55" fmla="*/ 61 h 121"/>
              <a:gd name="T56" fmla="*/ 119 w 182"/>
              <a:gd name="T57" fmla="*/ 74 h 121"/>
              <a:gd name="T58" fmla="*/ 114 w 182"/>
              <a:gd name="T59" fmla="*/ 87 h 121"/>
              <a:gd name="T60" fmla="*/ 104 w 182"/>
              <a:gd name="T61" fmla="*/ 97 h 121"/>
              <a:gd name="T62" fmla="*/ 91 w 182"/>
              <a:gd name="T63" fmla="*/ 100 h 121"/>
              <a:gd name="T64" fmla="*/ 78 w 182"/>
              <a:gd name="T65" fmla="*/ 97 h 121"/>
              <a:gd name="T66" fmla="*/ 68 w 182"/>
              <a:gd name="T67" fmla="*/ 87 h 121"/>
              <a:gd name="T68" fmla="*/ 63 w 182"/>
              <a:gd name="T69" fmla="*/ 74 h 121"/>
              <a:gd name="T70" fmla="*/ 61 w 182"/>
              <a:gd name="T71" fmla="*/ 61 h 121"/>
              <a:gd name="T72" fmla="*/ 63 w 182"/>
              <a:gd name="T73" fmla="*/ 48 h 121"/>
              <a:gd name="T74" fmla="*/ 68 w 182"/>
              <a:gd name="T75" fmla="*/ 35 h 121"/>
              <a:gd name="T76" fmla="*/ 78 w 182"/>
              <a:gd name="T77" fmla="*/ 25 h 121"/>
              <a:gd name="T78" fmla="*/ 91 w 182"/>
              <a:gd name="T79" fmla="*/ 22 h 121"/>
              <a:gd name="T80" fmla="*/ 104 w 182"/>
              <a:gd name="T81" fmla="*/ 25 h 121"/>
              <a:gd name="T82" fmla="*/ 114 w 182"/>
              <a:gd name="T83" fmla="*/ 35 h 121"/>
              <a:gd name="T84" fmla="*/ 119 w 182"/>
              <a:gd name="T85" fmla="*/ 48 h 121"/>
              <a:gd name="T86" fmla="*/ 73 w 182"/>
              <a:gd name="T87" fmla="*/ 85 h 121"/>
              <a:gd name="T88" fmla="*/ 109 w 182"/>
              <a:gd name="T89" fmla="*/ 85 h 121"/>
              <a:gd name="T90" fmla="*/ 109 w 182"/>
              <a:gd name="T91" fmla="*/ 76 h 121"/>
              <a:gd name="T92" fmla="*/ 97 w 182"/>
              <a:gd name="T93" fmla="*/ 76 h 121"/>
              <a:gd name="T94" fmla="*/ 97 w 182"/>
              <a:gd name="T95" fmla="*/ 34 h 121"/>
              <a:gd name="T96" fmla="*/ 86 w 182"/>
              <a:gd name="T97" fmla="*/ 34 h 121"/>
              <a:gd name="T98" fmla="*/ 72 w 182"/>
              <a:gd name="T99" fmla="*/ 47 h 121"/>
              <a:gd name="T100" fmla="*/ 80 w 182"/>
              <a:gd name="T101" fmla="*/ 54 h 121"/>
              <a:gd name="T102" fmla="*/ 85 w 182"/>
              <a:gd name="T103" fmla="*/ 49 h 121"/>
              <a:gd name="T104" fmla="*/ 85 w 182"/>
              <a:gd name="T105" fmla="*/ 49 h 121"/>
              <a:gd name="T106" fmla="*/ 85 w 182"/>
              <a:gd name="T107" fmla="*/ 76 h 121"/>
              <a:gd name="T108" fmla="*/ 73 w 182"/>
              <a:gd name="T109" fmla="*/ 76 h 121"/>
              <a:gd name="T110" fmla="*/ 73 w 182"/>
              <a:gd name="T111" fmla="*/ 85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2" h="121">
                <a:moveTo>
                  <a:pt x="182" y="6"/>
                </a:moveTo>
                <a:cubicBezTo>
                  <a:pt x="182" y="115"/>
                  <a:pt x="182" y="115"/>
                  <a:pt x="182" y="115"/>
                </a:cubicBezTo>
                <a:cubicBezTo>
                  <a:pt x="182" y="117"/>
                  <a:pt x="181" y="118"/>
                  <a:pt x="180" y="120"/>
                </a:cubicBezTo>
                <a:cubicBezTo>
                  <a:pt x="179" y="121"/>
                  <a:pt x="177" y="121"/>
                  <a:pt x="176" y="121"/>
                </a:cubicBezTo>
                <a:cubicBezTo>
                  <a:pt x="6" y="121"/>
                  <a:pt x="6" y="121"/>
                  <a:pt x="6" y="121"/>
                </a:cubicBezTo>
                <a:cubicBezTo>
                  <a:pt x="5" y="121"/>
                  <a:pt x="3" y="121"/>
                  <a:pt x="2" y="120"/>
                </a:cubicBezTo>
                <a:cubicBezTo>
                  <a:pt x="1" y="118"/>
                  <a:pt x="0" y="117"/>
                  <a:pt x="0" y="115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5" y="0"/>
                  <a:pt x="6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77" y="0"/>
                  <a:pt x="179" y="1"/>
                  <a:pt x="180" y="2"/>
                </a:cubicBezTo>
                <a:cubicBezTo>
                  <a:pt x="181" y="3"/>
                  <a:pt x="182" y="5"/>
                  <a:pt x="182" y="6"/>
                </a:cubicBezTo>
                <a:close/>
                <a:moveTo>
                  <a:pt x="170" y="85"/>
                </a:moveTo>
                <a:cubicBezTo>
                  <a:pt x="170" y="37"/>
                  <a:pt x="170" y="37"/>
                  <a:pt x="170" y="37"/>
                </a:cubicBezTo>
                <a:cubicBezTo>
                  <a:pt x="163" y="37"/>
                  <a:pt x="157" y="34"/>
                  <a:pt x="153" y="30"/>
                </a:cubicBezTo>
                <a:cubicBezTo>
                  <a:pt x="148" y="25"/>
                  <a:pt x="146" y="19"/>
                  <a:pt x="146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9"/>
                  <a:pt x="34" y="25"/>
                  <a:pt x="30" y="30"/>
                </a:cubicBezTo>
                <a:cubicBezTo>
                  <a:pt x="25" y="34"/>
                  <a:pt x="19" y="37"/>
                  <a:pt x="12" y="37"/>
                </a:cubicBezTo>
                <a:cubicBezTo>
                  <a:pt x="12" y="85"/>
                  <a:pt x="12" y="85"/>
                  <a:pt x="12" y="85"/>
                </a:cubicBezTo>
                <a:cubicBezTo>
                  <a:pt x="19" y="85"/>
                  <a:pt x="25" y="88"/>
                  <a:pt x="30" y="92"/>
                </a:cubicBezTo>
                <a:cubicBezTo>
                  <a:pt x="34" y="97"/>
                  <a:pt x="37" y="103"/>
                  <a:pt x="37" y="109"/>
                </a:cubicBezTo>
                <a:cubicBezTo>
                  <a:pt x="146" y="109"/>
                  <a:pt x="146" y="109"/>
                  <a:pt x="146" y="109"/>
                </a:cubicBezTo>
                <a:cubicBezTo>
                  <a:pt x="146" y="103"/>
                  <a:pt x="148" y="97"/>
                  <a:pt x="153" y="92"/>
                </a:cubicBezTo>
                <a:cubicBezTo>
                  <a:pt x="157" y="88"/>
                  <a:pt x="163" y="85"/>
                  <a:pt x="170" y="85"/>
                </a:cubicBezTo>
                <a:close/>
                <a:moveTo>
                  <a:pt x="119" y="48"/>
                </a:moveTo>
                <a:cubicBezTo>
                  <a:pt x="121" y="52"/>
                  <a:pt x="121" y="57"/>
                  <a:pt x="121" y="61"/>
                </a:cubicBezTo>
                <a:cubicBezTo>
                  <a:pt x="121" y="65"/>
                  <a:pt x="121" y="70"/>
                  <a:pt x="119" y="74"/>
                </a:cubicBezTo>
                <a:cubicBezTo>
                  <a:pt x="118" y="79"/>
                  <a:pt x="116" y="83"/>
                  <a:pt x="114" y="87"/>
                </a:cubicBezTo>
                <a:cubicBezTo>
                  <a:pt x="111" y="91"/>
                  <a:pt x="108" y="94"/>
                  <a:pt x="104" y="97"/>
                </a:cubicBezTo>
                <a:cubicBezTo>
                  <a:pt x="100" y="99"/>
                  <a:pt x="96" y="100"/>
                  <a:pt x="91" y="100"/>
                </a:cubicBezTo>
                <a:cubicBezTo>
                  <a:pt x="86" y="100"/>
                  <a:pt x="82" y="99"/>
                  <a:pt x="78" y="97"/>
                </a:cubicBezTo>
                <a:cubicBezTo>
                  <a:pt x="74" y="94"/>
                  <a:pt x="71" y="91"/>
                  <a:pt x="68" y="87"/>
                </a:cubicBezTo>
                <a:cubicBezTo>
                  <a:pt x="66" y="83"/>
                  <a:pt x="64" y="79"/>
                  <a:pt x="63" y="74"/>
                </a:cubicBezTo>
                <a:cubicBezTo>
                  <a:pt x="62" y="70"/>
                  <a:pt x="61" y="65"/>
                  <a:pt x="61" y="61"/>
                </a:cubicBezTo>
                <a:cubicBezTo>
                  <a:pt x="61" y="57"/>
                  <a:pt x="62" y="52"/>
                  <a:pt x="63" y="48"/>
                </a:cubicBezTo>
                <a:cubicBezTo>
                  <a:pt x="64" y="43"/>
                  <a:pt x="66" y="39"/>
                  <a:pt x="68" y="35"/>
                </a:cubicBezTo>
                <a:cubicBezTo>
                  <a:pt x="71" y="31"/>
                  <a:pt x="74" y="28"/>
                  <a:pt x="78" y="25"/>
                </a:cubicBezTo>
                <a:cubicBezTo>
                  <a:pt x="82" y="23"/>
                  <a:pt x="86" y="22"/>
                  <a:pt x="91" y="22"/>
                </a:cubicBezTo>
                <a:cubicBezTo>
                  <a:pt x="96" y="22"/>
                  <a:pt x="100" y="23"/>
                  <a:pt x="104" y="25"/>
                </a:cubicBezTo>
                <a:cubicBezTo>
                  <a:pt x="108" y="28"/>
                  <a:pt x="111" y="31"/>
                  <a:pt x="114" y="35"/>
                </a:cubicBezTo>
                <a:cubicBezTo>
                  <a:pt x="116" y="39"/>
                  <a:pt x="118" y="43"/>
                  <a:pt x="119" y="48"/>
                </a:cubicBezTo>
                <a:close/>
                <a:moveTo>
                  <a:pt x="73" y="85"/>
                </a:moveTo>
                <a:cubicBezTo>
                  <a:pt x="109" y="85"/>
                  <a:pt x="109" y="85"/>
                  <a:pt x="109" y="85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97" y="76"/>
                  <a:pt x="97" y="76"/>
                  <a:pt x="97" y="76"/>
                </a:cubicBezTo>
                <a:cubicBezTo>
                  <a:pt x="97" y="34"/>
                  <a:pt x="97" y="34"/>
                  <a:pt x="97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72" y="47"/>
                  <a:pt x="72" y="47"/>
                  <a:pt x="72" y="47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2"/>
                  <a:pt x="84" y="50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76"/>
                  <a:pt x="85" y="76"/>
                  <a:pt x="85" y="76"/>
                </a:cubicBezTo>
                <a:cubicBezTo>
                  <a:pt x="73" y="76"/>
                  <a:pt x="73" y="76"/>
                  <a:pt x="73" y="76"/>
                </a:cubicBezTo>
                <a:lnTo>
                  <a:pt x="73" y="8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16" name="Freeform 193">
            <a:extLst>
              <a:ext uri="{FF2B5EF4-FFF2-40B4-BE49-F238E27FC236}">
                <a16:creationId xmlns:a16="http://schemas.microsoft.com/office/drawing/2014/main" id="{3624105E-FE44-49F5-8183-DF1DC928FDA5}"/>
              </a:ext>
            </a:extLst>
          </p:cNvPr>
          <p:cNvSpPr/>
          <p:nvPr/>
        </p:nvSpPr>
        <p:spPr bwMode="auto">
          <a:xfrm>
            <a:off x="10033250" y="3616690"/>
            <a:ext cx="231417" cy="130171"/>
          </a:xfrm>
          <a:custGeom>
            <a:avLst/>
            <a:gdLst>
              <a:gd name="T0" fmla="*/ 95 w 96"/>
              <a:gd name="T1" fmla="*/ 2 h 54"/>
              <a:gd name="T2" fmla="*/ 96 w 96"/>
              <a:gd name="T3" fmla="*/ 6 h 54"/>
              <a:gd name="T4" fmla="*/ 95 w 96"/>
              <a:gd name="T5" fmla="*/ 10 h 54"/>
              <a:gd name="T6" fmla="*/ 52 w 96"/>
              <a:gd name="T7" fmla="*/ 52 h 54"/>
              <a:gd name="T8" fmla="*/ 48 w 96"/>
              <a:gd name="T9" fmla="*/ 54 h 54"/>
              <a:gd name="T10" fmla="*/ 44 w 96"/>
              <a:gd name="T11" fmla="*/ 52 h 54"/>
              <a:gd name="T12" fmla="*/ 1 w 96"/>
              <a:gd name="T13" fmla="*/ 10 h 54"/>
              <a:gd name="T14" fmla="*/ 0 w 96"/>
              <a:gd name="T15" fmla="*/ 6 h 54"/>
              <a:gd name="T16" fmla="*/ 1 w 96"/>
              <a:gd name="T17" fmla="*/ 2 h 54"/>
              <a:gd name="T18" fmla="*/ 6 w 96"/>
              <a:gd name="T19" fmla="*/ 0 h 54"/>
              <a:gd name="T20" fmla="*/ 90 w 96"/>
              <a:gd name="T21" fmla="*/ 0 h 54"/>
              <a:gd name="T22" fmla="*/ 95 w 96"/>
              <a:gd name="T23" fmla="*/ 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" h="54">
                <a:moveTo>
                  <a:pt x="95" y="2"/>
                </a:moveTo>
                <a:cubicBezTo>
                  <a:pt x="96" y="3"/>
                  <a:pt x="96" y="4"/>
                  <a:pt x="96" y="6"/>
                </a:cubicBezTo>
                <a:cubicBezTo>
                  <a:pt x="96" y="7"/>
                  <a:pt x="96" y="9"/>
                  <a:pt x="95" y="10"/>
                </a:cubicBezTo>
                <a:cubicBezTo>
                  <a:pt x="52" y="52"/>
                  <a:pt x="52" y="52"/>
                  <a:pt x="52" y="52"/>
                </a:cubicBezTo>
                <a:cubicBezTo>
                  <a:pt x="51" y="54"/>
                  <a:pt x="50" y="54"/>
                  <a:pt x="48" y="54"/>
                </a:cubicBezTo>
                <a:cubicBezTo>
                  <a:pt x="46" y="54"/>
                  <a:pt x="45" y="54"/>
                  <a:pt x="44" y="52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7"/>
                  <a:pt x="0" y="6"/>
                </a:cubicBezTo>
                <a:cubicBezTo>
                  <a:pt x="0" y="4"/>
                  <a:pt x="0" y="3"/>
                  <a:pt x="1" y="2"/>
                </a:cubicBezTo>
                <a:cubicBezTo>
                  <a:pt x="3" y="0"/>
                  <a:pt x="4" y="0"/>
                  <a:pt x="6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2" y="0"/>
                  <a:pt x="93" y="0"/>
                  <a:pt x="95" y="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17" name="Freeform 194">
            <a:extLst>
              <a:ext uri="{FF2B5EF4-FFF2-40B4-BE49-F238E27FC236}">
                <a16:creationId xmlns:a16="http://schemas.microsoft.com/office/drawing/2014/main" id="{E9D5CC71-D045-40B1-9559-D08543D572DC}"/>
              </a:ext>
            </a:extLst>
          </p:cNvPr>
          <p:cNvSpPr/>
          <p:nvPr/>
        </p:nvSpPr>
        <p:spPr bwMode="auto">
          <a:xfrm>
            <a:off x="10362296" y="3631154"/>
            <a:ext cx="231417" cy="130171"/>
          </a:xfrm>
          <a:custGeom>
            <a:avLst/>
            <a:gdLst>
              <a:gd name="T0" fmla="*/ 97 w 97"/>
              <a:gd name="T1" fmla="*/ 48 h 54"/>
              <a:gd name="T2" fmla="*/ 95 w 97"/>
              <a:gd name="T3" fmla="*/ 52 h 54"/>
              <a:gd name="T4" fmla="*/ 91 w 97"/>
              <a:gd name="T5" fmla="*/ 54 h 54"/>
              <a:gd name="T6" fmla="*/ 6 w 97"/>
              <a:gd name="T7" fmla="*/ 54 h 54"/>
              <a:gd name="T8" fmla="*/ 2 w 97"/>
              <a:gd name="T9" fmla="*/ 52 h 54"/>
              <a:gd name="T10" fmla="*/ 0 w 97"/>
              <a:gd name="T11" fmla="*/ 48 h 54"/>
              <a:gd name="T12" fmla="*/ 2 w 97"/>
              <a:gd name="T13" fmla="*/ 44 h 54"/>
              <a:gd name="T14" fmla="*/ 44 w 97"/>
              <a:gd name="T15" fmla="*/ 2 h 54"/>
              <a:gd name="T16" fmla="*/ 49 w 97"/>
              <a:gd name="T17" fmla="*/ 0 h 54"/>
              <a:gd name="T18" fmla="*/ 53 w 97"/>
              <a:gd name="T19" fmla="*/ 2 h 54"/>
              <a:gd name="T20" fmla="*/ 95 w 97"/>
              <a:gd name="T21" fmla="*/ 44 h 54"/>
              <a:gd name="T22" fmla="*/ 97 w 97"/>
              <a:gd name="T23" fmla="*/ 4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7" h="54">
                <a:moveTo>
                  <a:pt x="97" y="48"/>
                </a:moveTo>
                <a:cubicBezTo>
                  <a:pt x="97" y="50"/>
                  <a:pt x="96" y="51"/>
                  <a:pt x="95" y="52"/>
                </a:cubicBezTo>
                <a:cubicBezTo>
                  <a:pt x="94" y="54"/>
                  <a:pt x="93" y="54"/>
                  <a:pt x="91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5" y="54"/>
                  <a:pt x="3" y="54"/>
                  <a:pt x="2" y="52"/>
                </a:cubicBezTo>
                <a:cubicBezTo>
                  <a:pt x="1" y="51"/>
                  <a:pt x="0" y="50"/>
                  <a:pt x="0" y="48"/>
                </a:cubicBezTo>
                <a:cubicBezTo>
                  <a:pt x="0" y="47"/>
                  <a:pt x="1" y="45"/>
                  <a:pt x="2" y="44"/>
                </a:cubicBezTo>
                <a:cubicBezTo>
                  <a:pt x="44" y="2"/>
                  <a:pt x="44" y="2"/>
                  <a:pt x="44" y="2"/>
                </a:cubicBezTo>
                <a:cubicBezTo>
                  <a:pt x="46" y="0"/>
                  <a:pt x="47" y="0"/>
                  <a:pt x="49" y="0"/>
                </a:cubicBezTo>
                <a:cubicBezTo>
                  <a:pt x="50" y="0"/>
                  <a:pt x="52" y="0"/>
                  <a:pt x="53" y="2"/>
                </a:cubicBezTo>
                <a:cubicBezTo>
                  <a:pt x="95" y="44"/>
                  <a:pt x="95" y="44"/>
                  <a:pt x="95" y="44"/>
                </a:cubicBezTo>
                <a:cubicBezTo>
                  <a:pt x="96" y="45"/>
                  <a:pt x="97" y="47"/>
                  <a:pt x="97" y="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18" name="Freeform 195">
            <a:extLst>
              <a:ext uri="{FF2B5EF4-FFF2-40B4-BE49-F238E27FC236}">
                <a16:creationId xmlns:a16="http://schemas.microsoft.com/office/drawing/2014/main" id="{BC3F2904-D5F3-4276-B556-643CBA094639}"/>
              </a:ext>
            </a:extLst>
          </p:cNvPr>
          <p:cNvSpPr/>
          <p:nvPr/>
        </p:nvSpPr>
        <p:spPr bwMode="auto">
          <a:xfrm>
            <a:off x="10709418" y="3558835"/>
            <a:ext cx="126556" cy="231417"/>
          </a:xfrm>
          <a:custGeom>
            <a:avLst/>
            <a:gdLst>
              <a:gd name="T0" fmla="*/ 54 w 54"/>
              <a:gd name="T1" fmla="*/ 6 h 96"/>
              <a:gd name="T2" fmla="*/ 54 w 54"/>
              <a:gd name="T3" fmla="*/ 90 h 96"/>
              <a:gd name="T4" fmla="*/ 53 w 54"/>
              <a:gd name="T5" fmla="*/ 95 h 96"/>
              <a:gd name="T6" fmla="*/ 48 w 54"/>
              <a:gd name="T7" fmla="*/ 96 h 96"/>
              <a:gd name="T8" fmla="*/ 44 w 54"/>
              <a:gd name="T9" fmla="*/ 95 h 96"/>
              <a:gd name="T10" fmla="*/ 2 w 54"/>
              <a:gd name="T11" fmla="*/ 52 h 96"/>
              <a:gd name="T12" fmla="*/ 0 w 54"/>
              <a:gd name="T13" fmla="*/ 48 h 96"/>
              <a:gd name="T14" fmla="*/ 2 w 54"/>
              <a:gd name="T15" fmla="*/ 44 h 96"/>
              <a:gd name="T16" fmla="*/ 44 w 54"/>
              <a:gd name="T17" fmla="*/ 1 h 96"/>
              <a:gd name="T18" fmla="*/ 48 w 54"/>
              <a:gd name="T19" fmla="*/ 0 h 96"/>
              <a:gd name="T20" fmla="*/ 53 w 54"/>
              <a:gd name="T21" fmla="*/ 1 h 96"/>
              <a:gd name="T22" fmla="*/ 54 w 54"/>
              <a:gd name="T23" fmla="*/ 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4" h="96">
                <a:moveTo>
                  <a:pt x="54" y="6"/>
                </a:moveTo>
                <a:cubicBezTo>
                  <a:pt x="54" y="90"/>
                  <a:pt x="54" y="90"/>
                  <a:pt x="54" y="90"/>
                </a:cubicBezTo>
                <a:cubicBezTo>
                  <a:pt x="54" y="92"/>
                  <a:pt x="54" y="93"/>
                  <a:pt x="53" y="95"/>
                </a:cubicBezTo>
                <a:cubicBezTo>
                  <a:pt x="51" y="96"/>
                  <a:pt x="50" y="96"/>
                  <a:pt x="48" y="96"/>
                </a:cubicBezTo>
                <a:cubicBezTo>
                  <a:pt x="47" y="96"/>
                  <a:pt x="45" y="96"/>
                  <a:pt x="44" y="95"/>
                </a:cubicBezTo>
                <a:cubicBezTo>
                  <a:pt x="2" y="52"/>
                  <a:pt x="2" y="52"/>
                  <a:pt x="2" y="52"/>
                </a:cubicBezTo>
                <a:cubicBezTo>
                  <a:pt x="1" y="51"/>
                  <a:pt x="0" y="50"/>
                  <a:pt x="0" y="48"/>
                </a:cubicBezTo>
                <a:cubicBezTo>
                  <a:pt x="0" y="46"/>
                  <a:pt x="1" y="45"/>
                  <a:pt x="2" y="44"/>
                </a:cubicBezTo>
                <a:cubicBezTo>
                  <a:pt x="44" y="1"/>
                  <a:pt x="44" y="1"/>
                  <a:pt x="44" y="1"/>
                </a:cubicBezTo>
                <a:cubicBezTo>
                  <a:pt x="45" y="0"/>
                  <a:pt x="47" y="0"/>
                  <a:pt x="48" y="0"/>
                </a:cubicBezTo>
                <a:cubicBezTo>
                  <a:pt x="50" y="0"/>
                  <a:pt x="51" y="0"/>
                  <a:pt x="53" y="1"/>
                </a:cubicBezTo>
                <a:cubicBezTo>
                  <a:pt x="54" y="3"/>
                  <a:pt x="54" y="4"/>
                  <a:pt x="54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19" name="Freeform 196">
            <a:extLst>
              <a:ext uri="{FF2B5EF4-FFF2-40B4-BE49-F238E27FC236}">
                <a16:creationId xmlns:a16="http://schemas.microsoft.com/office/drawing/2014/main" id="{D3F5B5BA-059C-4353-869C-409FD39E9583}"/>
              </a:ext>
            </a:extLst>
          </p:cNvPr>
          <p:cNvSpPr/>
          <p:nvPr/>
        </p:nvSpPr>
        <p:spPr bwMode="auto">
          <a:xfrm>
            <a:off x="10937218" y="3558835"/>
            <a:ext cx="130171" cy="231417"/>
          </a:xfrm>
          <a:custGeom>
            <a:avLst/>
            <a:gdLst>
              <a:gd name="T0" fmla="*/ 55 w 55"/>
              <a:gd name="T1" fmla="*/ 48 h 96"/>
              <a:gd name="T2" fmla="*/ 53 w 55"/>
              <a:gd name="T3" fmla="*/ 52 h 96"/>
              <a:gd name="T4" fmla="*/ 10 w 55"/>
              <a:gd name="T5" fmla="*/ 95 h 96"/>
              <a:gd name="T6" fmla="*/ 6 w 55"/>
              <a:gd name="T7" fmla="*/ 96 h 96"/>
              <a:gd name="T8" fmla="*/ 2 w 55"/>
              <a:gd name="T9" fmla="*/ 95 h 96"/>
              <a:gd name="T10" fmla="*/ 0 w 55"/>
              <a:gd name="T11" fmla="*/ 90 h 96"/>
              <a:gd name="T12" fmla="*/ 0 w 55"/>
              <a:gd name="T13" fmla="*/ 6 h 96"/>
              <a:gd name="T14" fmla="*/ 2 w 55"/>
              <a:gd name="T15" fmla="*/ 1 h 96"/>
              <a:gd name="T16" fmla="*/ 6 w 55"/>
              <a:gd name="T17" fmla="*/ 0 h 96"/>
              <a:gd name="T18" fmla="*/ 10 w 55"/>
              <a:gd name="T19" fmla="*/ 1 h 96"/>
              <a:gd name="T20" fmla="*/ 53 w 55"/>
              <a:gd name="T21" fmla="*/ 44 h 96"/>
              <a:gd name="T22" fmla="*/ 55 w 55"/>
              <a:gd name="T23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5" h="96">
                <a:moveTo>
                  <a:pt x="55" y="48"/>
                </a:moveTo>
                <a:cubicBezTo>
                  <a:pt x="55" y="50"/>
                  <a:pt x="54" y="51"/>
                  <a:pt x="53" y="52"/>
                </a:cubicBezTo>
                <a:cubicBezTo>
                  <a:pt x="10" y="95"/>
                  <a:pt x="10" y="95"/>
                  <a:pt x="10" y="95"/>
                </a:cubicBezTo>
                <a:cubicBezTo>
                  <a:pt x="9" y="96"/>
                  <a:pt x="8" y="96"/>
                  <a:pt x="6" y="96"/>
                </a:cubicBezTo>
                <a:cubicBezTo>
                  <a:pt x="5" y="96"/>
                  <a:pt x="3" y="96"/>
                  <a:pt x="2" y="95"/>
                </a:cubicBezTo>
                <a:cubicBezTo>
                  <a:pt x="1" y="93"/>
                  <a:pt x="0" y="92"/>
                  <a:pt x="0" y="90"/>
                </a:cubicBezTo>
                <a:cubicBezTo>
                  <a:pt x="0" y="6"/>
                  <a:pt x="0" y="6"/>
                  <a:pt x="0" y="6"/>
                </a:cubicBezTo>
                <a:cubicBezTo>
                  <a:pt x="0" y="4"/>
                  <a:pt x="1" y="3"/>
                  <a:pt x="2" y="1"/>
                </a:cubicBezTo>
                <a:cubicBezTo>
                  <a:pt x="3" y="0"/>
                  <a:pt x="5" y="0"/>
                  <a:pt x="6" y="0"/>
                </a:cubicBezTo>
                <a:cubicBezTo>
                  <a:pt x="8" y="0"/>
                  <a:pt x="9" y="0"/>
                  <a:pt x="10" y="1"/>
                </a:cubicBezTo>
                <a:cubicBezTo>
                  <a:pt x="53" y="44"/>
                  <a:pt x="53" y="44"/>
                  <a:pt x="53" y="44"/>
                </a:cubicBezTo>
                <a:cubicBezTo>
                  <a:pt x="54" y="45"/>
                  <a:pt x="55" y="46"/>
                  <a:pt x="55" y="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20" name="Freeform 197">
            <a:extLst>
              <a:ext uri="{FF2B5EF4-FFF2-40B4-BE49-F238E27FC236}">
                <a16:creationId xmlns:a16="http://schemas.microsoft.com/office/drawing/2014/main" id="{730A4CE5-400B-4018-B214-2454CA734E3F}"/>
              </a:ext>
            </a:extLst>
          </p:cNvPr>
          <p:cNvSpPr>
            <a:spLocks noEditPoints="1"/>
          </p:cNvSpPr>
          <p:nvPr/>
        </p:nvSpPr>
        <p:spPr bwMode="auto">
          <a:xfrm>
            <a:off x="11179481" y="3500983"/>
            <a:ext cx="376051" cy="350740"/>
          </a:xfrm>
          <a:custGeom>
            <a:avLst/>
            <a:gdLst>
              <a:gd name="T0" fmla="*/ 158 w 158"/>
              <a:gd name="T1" fmla="*/ 15 h 146"/>
              <a:gd name="T2" fmla="*/ 158 w 158"/>
              <a:gd name="T3" fmla="*/ 130 h 146"/>
              <a:gd name="T4" fmla="*/ 153 w 158"/>
              <a:gd name="T5" fmla="*/ 141 h 146"/>
              <a:gd name="T6" fmla="*/ 143 w 158"/>
              <a:gd name="T7" fmla="*/ 146 h 146"/>
              <a:gd name="T8" fmla="*/ 16 w 158"/>
              <a:gd name="T9" fmla="*/ 146 h 146"/>
              <a:gd name="T10" fmla="*/ 5 w 158"/>
              <a:gd name="T11" fmla="*/ 141 h 146"/>
              <a:gd name="T12" fmla="*/ 0 w 158"/>
              <a:gd name="T13" fmla="*/ 130 h 146"/>
              <a:gd name="T14" fmla="*/ 0 w 158"/>
              <a:gd name="T15" fmla="*/ 15 h 146"/>
              <a:gd name="T16" fmla="*/ 5 w 158"/>
              <a:gd name="T17" fmla="*/ 5 h 146"/>
              <a:gd name="T18" fmla="*/ 16 w 158"/>
              <a:gd name="T19" fmla="*/ 0 h 146"/>
              <a:gd name="T20" fmla="*/ 143 w 158"/>
              <a:gd name="T21" fmla="*/ 0 h 146"/>
              <a:gd name="T22" fmla="*/ 153 w 158"/>
              <a:gd name="T23" fmla="*/ 5 h 146"/>
              <a:gd name="T24" fmla="*/ 158 w 158"/>
              <a:gd name="T25" fmla="*/ 15 h 146"/>
              <a:gd name="T26" fmla="*/ 16 w 158"/>
              <a:gd name="T27" fmla="*/ 133 h 146"/>
              <a:gd name="T28" fmla="*/ 73 w 158"/>
              <a:gd name="T29" fmla="*/ 133 h 146"/>
              <a:gd name="T30" fmla="*/ 73 w 158"/>
              <a:gd name="T31" fmla="*/ 25 h 146"/>
              <a:gd name="T32" fmla="*/ 13 w 158"/>
              <a:gd name="T33" fmla="*/ 25 h 146"/>
              <a:gd name="T34" fmla="*/ 13 w 158"/>
              <a:gd name="T35" fmla="*/ 130 h 146"/>
              <a:gd name="T36" fmla="*/ 13 w 158"/>
              <a:gd name="T37" fmla="*/ 133 h 146"/>
              <a:gd name="T38" fmla="*/ 16 w 158"/>
              <a:gd name="T39" fmla="*/ 133 h 146"/>
              <a:gd name="T40" fmla="*/ 146 w 158"/>
              <a:gd name="T41" fmla="*/ 130 h 146"/>
              <a:gd name="T42" fmla="*/ 146 w 158"/>
              <a:gd name="T43" fmla="*/ 25 h 146"/>
              <a:gd name="T44" fmla="*/ 85 w 158"/>
              <a:gd name="T45" fmla="*/ 25 h 146"/>
              <a:gd name="T46" fmla="*/ 85 w 158"/>
              <a:gd name="T47" fmla="*/ 133 h 146"/>
              <a:gd name="T48" fmla="*/ 143 w 158"/>
              <a:gd name="T49" fmla="*/ 133 h 146"/>
              <a:gd name="T50" fmla="*/ 145 w 158"/>
              <a:gd name="T51" fmla="*/ 133 h 146"/>
              <a:gd name="T52" fmla="*/ 146 w 158"/>
              <a:gd name="T53" fmla="*/ 13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8" h="146">
                <a:moveTo>
                  <a:pt x="158" y="15"/>
                </a:moveTo>
                <a:cubicBezTo>
                  <a:pt x="158" y="130"/>
                  <a:pt x="158" y="130"/>
                  <a:pt x="158" y="130"/>
                </a:cubicBezTo>
                <a:cubicBezTo>
                  <a:pt x="158" y="135"/>
                  <a:pt x="156" y="138"/>
                  <a:pt x="153" y="141"/>
                </a:cubicBezTo>
                <a:cubicBezTo>
                  <a:pt x="150" y="144"/>
                  <a:pt x="147" y="146"/>
                  <a:pt x="143" y="146"/>
                </a:cubicBezTo>
                <a:cubicBezTo>
                  <a:pt x="16" y="146"/>
                  <a:pt x="16" y="146"/>
                  <a:pt x="16" y="146"/>
                </a:cubicBezTo>
                <a:cubicBezTo>
                  <a:pt x="11" y="146"/>
                  <a:pt x="8" y="144"/>
                  <a:pt x="5" y="141"/>
                </a:cubicBezTo>
                <a:cubicBezTo>
                  <a:pt x="2" y="138"/>
                  <a:pt x="0" y="135"/>
                  <a:pt x="0" y="1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2" y="8"/>
                  <a:pt x="5" y="5"/>
                </a:cubicBezTo>
                <a:cubicBezTo>
                  <a:pt x="8" y="2"/>
                  <a:pt x="11" y="0"/>
                  <a:pt x="16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7" y="0"/>
                  <a:pt x="150" y="2"/>
                  <a:pt x="153" y="5"/>
                </a:cubicBezTo>
                <a:cubicBezTo>
                  <a:pt x="156" y="8"/>
                  <a:pt x="158" y="11"/>
                  <a:pt x="158" y="15"/>
                </a:cubicBezTo>
                <a:close/>
                <a:moveTo>
                  <a:pt x="16" y="133"/>
                </a:moveTo>
                <a:cubicBezTo>
                  <a:pt x="73" y="133"/>
                  <a:pt x="73" y="133"/>
                  <a:pt x="73" y="133"/>
                </a:cubicBezTo>
                <a:cubicBezTo>
                  <a:pt x="73" y="25"/>
                  <a:pt x="73" y="25"/>
                  <a:pt x="7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13" y="131"/>
                  <a:pt x="13" y="132"/>
                  <a:pt x="13" y="133"/>
                </a:cubicBezTo>
                <a:cubicBezTo>
                  <a:pt x="14" y="133"/>
                  <a:pt x="15" y="133"/>
                  <a:pt x="16" y="133"/>
                </a:cubicBezTo>
                <a:close/>
                <a:moveTo>
                  <a:pt x="146" y="130"/>
                </a:moveTo>
                <a:cubicBezTo>
                  <a:pt x="146" y="25"/>
                  <a:pt x="146" y="25"/>
                  <a:pt x="146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5" y="133"/>
                  <a:pt x="85" y="133"/>
                  <a:pt x="85" y="133"/>
                </a:cubicBezTo>
                <a:cubicBezTo>
                  <a:pt x="143" y="133"/>
                  <a:pt x="143" y="133"/>
                  <a:pt x="143" y="133"/>
                </a:cubicBezTo>
                <a:cubicBezTo>
                  <a:pt x="144" y="133"/>
                  <a:pt x="144" y="133"/>
                  <a:pt x="145" y="133"/>
                </a:cubicBezTo>
                <a:cubicBezTo>
                  <a:pt x="145" y="132"/>
                  <a:pt x="146" y="131"/>
                  <a:pt x="146" y="1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21" name="Freeform 223">
            <a:extLst>
              <a:ext uri="{FF2B5EF4-FFF2-40B4-BE49-F238E27FC236}">
                <a16:creationId xmlns:a16="http://schemas.microsoft.com/office/drawing/2014/main" id="{C7F31956-1876-48AC-9E1E-5585595E0796}"/>
              </a:ext>
            </a:extLst>
          </p:cNvPr>
          <p:cNvSpPr>
            <a:spLocks noEditPoints="1"/>
          </p:cNvSpPr>
          <p:nvPr/>
        </p:nvSpPr>
        <p:spPr bwMode="auto">
          <a:xfrm>
            <a:off x="4811936" y="4188000"/>
            <a:ext cx="347122" cy="408595"/>
          </a:xfrm>
          <a:custGeom>
            <a:avLst/>
            <a:gdLst>
              <a:gd name="T0" fmla="*/ 143 w 145"/>
              <a:gd name="T1" fmla="*/ 43 h 170"/>
              <a:gd name="T2" fmla="*/ 145 w 145"/>
              <a:gd name="T3" fmla="*/ 161 h 170"/>
              <a:gd name="T4" fmla="*/ 136 w 145"/>
              <a:gd name="T5" fmla="*/ 170 h 170"/>
              <a:gd name="T6" fmla="*/ 2 w 145"/>
              <a:gd name="T7" fmla="*/ 167 h 170"/>
              <a:gd name="T8" fmla="*/ 0 w 145"/>
              <a:gd name="T9" fmla="*/ 9 h 170"/>
              <a:gd name="T10" fmla="*/ 9 w 145"/>
              <a:gd name="T11" fmla="*/ 0 h 170"/>
              <a:gd name="T12" fmla="*/ 102 w 145"/>
              <a:gd name="T13" fmla="*/ 2 h 170"/>
              <a:gd name="T14" fmla="*/ 139 w 145"/>
              <a:gd name="T15" fmla="*/ 36 h 170"/>
              <a:gd name="T16" fmla="*/ 133 w 145"/>
              <a:gd name="T17" fmla="*/ 61 h 170"/>
              <a:gd name="T18" fmla="*/ 87 w 145"/>
              <a:gd name="T19" fmla="*/ 58 h 170"/>
              <a:gd name="T20" fmla="*/ 84 w 145"/>
              <a:gd name="T21" fmla="*/ 12 h 170"/>
              <a:gd name="T22" fmla="*/ 12 w 145"/>
              <a:gd name="T23" fmla="*/ 158 h 170"/>
              <a:gd name="T24" fmla="*/ 36 w 145"/>
              <a:gd name="T25" fmla="*/ 76 h 170"/>
              <a:gd name="T26" fmla="*/ 39 w 145"/>
              <a:gd name="T27" fmla="*/ 73 h 170"/>
              <a:gd name="T28" fmla="*/ 108 w 145"/>
              <a:gd name="T29" fmla="*/ 74 h 170"/>
              <a:gd name="T30" fmla="*/ 109 w 145"/>
              <a:gd name="T31" fmla="*/ 82 h 170"/>
              <a:gd name="T32" fmla="*/ 106 w 145"/>
              <a:gd name="T33" fmla="*/ 85 h 170"/>
              <a:gd name="T34" fmla="*/ 37 w 145"/>
              <a:gd name="T35" fmla="*/ 84 h 170"/>
              <a:gd name="T36" fmla="*/ 36 w 145"/>
              <a:gd name="T37" fmla="*/ 76 h 170"/>
              <a:gd name="T38" fmla="*/ 108 w 145"/>
              <a:gd name="T39" fmla="*/ 98 h 170"/>
              <a:gd name="T40" fmla="*/ 109 w 145"/>
              <a:gd name="T41" fmla="*/ 106 h 170"/>
              <a:gd name="T42" fmla="*/ 106 w 145"/>
              <a:gd name="T43" fmla="*/ 109 h 170"/>
              <a:gd name="T44" fmla="*/ 37 w 145"/>
              <a:gd name="T45" fmla="*/ 108 h 170"/>
              <a:gd name="T46" fmla="*/ 36 w 145"/>
              <a:gd name="T47" fmla="*/ 100 h 170"/>
              <a:gd name="T48" fmla="*/ 39 w 145"/>
              <a:gd name="T49" fmla="*/ 97 h 170"/>
              <a:gd name="T50" fmla="*/ 106 w 145"/>
              <a:gd name="T51" fmla="*/ 121 h 170"/>
              <a:gd name="T52" fmla="*/ 109 w 145"/>
              <a:gd name="T53" fmla="*/ 124 h 170"/>
              <a:gd name="T54" fmla="*/ 108 w 145"/>
              <a:gd name="T55" fmla="*/ 132 h 170"/>
              <a:gd name="T56" fmla="*/ 39 w 145"/>
              <a:gd name="T57" fmla="*/ 133 h 170"/>
              <a:gd name="T58" fmla="*/ 36 w 145"/>
              <a:gd name="T59" fmla="*/ 130 h 170"/>
              <a:gd name="T60" fmla="*/ 37 w 145"/>
              <a:gd name="T61" fmla="*/ 122 h 170"/>
              <a:gd name="T62" fmla="*/ 106 w 145"/>
              <a:gd name="T63" fmla="*/ 121 h 170"/>
              <a:gd name="T64" fmla="*/ 97 w 145"/>
              <a:gd name="T65" fmla="*/ 49 h 170"/>
              <a:gd name="T66" fmla="*/ 130 w 145"/>
              <a:gd name="T67" fmla="*/ 45 h 170"/>
              <a:gd name="T68" fmla="*/ 97 w 145"/>
              <a:gd name="T69" fmla="*/ 1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5" h="170">
                <a:moveTo>
                  <a:pt x="139" y="36"/>
                </a:moveTo>
                <a:cubicBezTo>
                  <a:pt x="140" y="38"/>
                  <a:pt x="142" y="40"/>
                  <a:pt x="143" y="43"/>
                </a:cubicBezTo>
                <a:cubicBezTo>
                  <a:pt x="144" y="46"/>
                  <a:pt x="145" y="49"/>
                  <a:pt x="145" y="52"/>
                </a:cubicBezTo>
                <a:cubicBezTo>
                  <a:pt x="145" y="161"/>
                  <a:pt x="145" y="161"/>
                  <a:pt x="145" y="161"/>
                </a:cubicBezTo>
                <a:cubicBezTo>
                  <a:pt x="145" y="163"/>
                  <a:pt x="144" y="165"/>
                  <a:pt x="142" y="167"/>
                </a:cubicBezTo>
                <a:cubicBezTo>
                  <a:pt x="141" y="169"/>
                  <a:pt x="138" y="170"/>
                  <a:pt x="136" y="170"/>
                </a:cubicBezTo>
                <a:cubicBezTo>
                  <a:pt x="9" y="170"/>
                  <a:pt x="9" y="170"/>
                  <a:pt x="9" y="170"/>
                </a:cubicBezTo>
                <a:cubicBezTo>
                  <a:pt x="6" y="170"/>
                  <a:pt x="4" y="169"/>
                  <a:pt x="2" y="167"/>
                </a:cubicBezTo>
                <a:cubicBezTo>
                  <a:pt x="1" y="165"/>
                  <a:pt x="0" y="163"/>
                  <a:pt x="0" y="161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5"/>
                  <a:pt x="2" y="3"/>
                </a:cubicBezTo>
                <a:cubicBezTo>
                  <a:pt x="4" y="1"/>
                  <a:pt x="6" y="0"/>
                  <a:pt x="9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6" y="0"/>
                  <a:pt x="99" y="1"/>
                  <a:pt x="102" y="2"/>
                </a:cubicBezTo>
                <a:cubicBezTo>
                  <a:pt x="105" y="3"/>
                  <a:pt x="107" y="5"/>
                  <a:pt x="109" y="7"/>
                </a:cubicBezTo>
                <a:lnTo>
                  <a:pt x="139" y="36"/>
                </a:lnTo>
                <a:close/>
                <a:moveTo>
                  <a:pt x="133" y="158"/>
                </a:moveTo>
                <a:cubicBezTo>
                  <a:pt x="133" y="61"/>
                  <a:pt x="133" y="61"/>
                  <a:pt x="133" y="61"/>
                </a:cubicBezTo>
                <a:cubicBezTo>
                  <a:pt x="94" y="61"/>
                  <a:pt x="94" y="61"/>
                  <a:pt x="94" y="61"/>
                </a:cubicBezTo>
                <a:cubicBezTo>
                  <a:pt x="91" y="61"/>
                  <a:pt x="89" y="60"/>
                  <a:pt x="87" y="58"/>
                </a:cubicBezTo>
                <a:cubicBezTo>
                  <a:pt x="85" y="56"/>
                  <a:pt x="84" y="54"/>
                  <a:pt x="84" y="52"/>
                </a:cubicBezTo>
                <a:cubicBezTo>
                  <a:pt x="84" y="12"/>
                  <a:pt x="84" y="12"/>
                  <a:pt x="84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58"/>
                  <a:pt x="12" y="158"/>
                  <a:pt x="12" y="158"/>
                </a:cubicBezTo>
                <a:lnTo>
                  <a:pt x="133" y="158"/>
                </a:lnTo>
                <a:close/>
                <a:moveTo>
                  <a:pt x="36" y="76"/>
                </a:moveTo>
                <a:cubicBezTo>
                  <a:pt x="36" y="75"/>
                  <a:pt x="36" y="74"/>
                  <a:pt x="37" y="74"/>
                </a:cubicBezTo>
                <a:cubicBezTo>
                  <a:pt x="37" y="73"/>
                  <a:pt x="38" y="73"/>
                  <a:pt x="39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7" y="73"/>
                  <a:pt x="107" y="73"/>
                  <a:pt x="108" y="74"/>
                </a:cubicBezTo>
                <a:cubicBezTo>
                  <a:pt x="108" y="74"/>
                  <a:pt x="109" y="75"/>
                  <a:pt x="109" y="76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3"/>
                  <a:pt x="108" y="84"/>
                  <a:pt x="108" y="84"/>
                </a:cubicBezTo>
                <a:cubicBezTo>
                  <a:pt x="107" y="85"/>
                  <a:pt x="107" y="85"/>
                  <a:pt x="106" y="85"/>
                </a:cubicBezTo>
                <a:cubicBezTo>
                  <a:pt x="39" y="85"/>
                  <a:pt x="39" y="85"/>
                  <a:pt x="39" y="85"/>
                </a:cubicBezTo>
                <a:cubicBezTo>
                  <a:pt x="38" y="85"/>
                  <a:pt x="37" y="85"/>
                  <a:pt x="37" y="84"/>
                </a:cubicBezTo>
                <a:cubicBezTo>
                  <a:pt x="36" y="84"/>
                  <a:pt x="36" y="83"/>
                  <a:pt x="36" y="82"/>
                </a:cubicBezTo>
                <a:lnTo>
                  <a:pt x="36" y="76"/>
                </a:lnTo>
                <a:close/>
                <a:moveTo>
                  <a:pt x="106" y="97"/>
                </a:moveTo>
                <a:cubicBezTo>
                  <a:pt x="107" y="97"/>
                  <a:pt x="107" y="97"/>
                  <a:pt x="108" y="98"/>
                </a:cubicBezTo>
                <a:cubicBezTo>
                  <a:pt x="108" y="98"/>
                  <a:pt x="109" y="99"/>
                  <a:pt x="109" y="100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9" y="107"/>
                  <a:pt x="108" y="108"/>
                  <a:pt x="108" y="108"/>
                </a:cubicBezTo>
                <a:cubicBezTo>
                  <a:pt x="107" y="109"/>
                  <a:pt x="107" y="109"/>
                  <a:pt x="106" y="109"/>
                </a:cubicBezTo>
                <a:cubicBezTo>
                  <a:pt x="39" y="109"/>
                  <a:pt x="39" y="109"/>
                  <a:pt x="39" y="109"/>
                </a:cubicBezTo>
                <a:cubicBezTo>
                  <a:pt x="38" y="109"/>
                  <a:pt x="37" y="109"/>
                  <a:pt x="37" y="108"/>
                </a:cubicBezTo>
                <a:cubicBezTo>
                  <a:pt x="36" y="108"/>
                  <a:pt x="36" y="107"/>
                  <a:pt x="36" y="106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36" y="99"/>
                  <a:pt x="36" y="98"/>
                  <a:pt x="37" y="98"/>
                </a:cubicBezTo>
                <a:cubicBezTo>
                  <a:pt x="37" y="97"/>
                  <a:pt x="38" y="97"/>
                  <a:pt x="39" y="97"/>
                </a:cubicBezTo>
                <a:lnTo>
                  <a:pt x="106" y="97"/>
                </a:lnTo>
                <a:close/>
                <a:moveTo>
                  <a:pt x="106" y="121"/>
                </a:moveTo>
                <a:cubicBezTo>
                  <a:pt x="107" y="121"/>
                  <a:pt x="107" y="122"/>
                  <a:pt x="108" y="122"/>
                </a:cubicBezTo>
                <a:cubicBezTo>
                  <a:pt x="108" y="123"/>
                  <a:pt x="109" y="123"/>
                  <a:pt x="109" y="124"/>
                </a:cubicBezTo>
                <a:cubicBezTo>
                  <a:pt x="109" y="130"/>
                  <a:pt x="109" y="130"/>
                  <a:pt x="109" y="130"/>
                </a:cubicBezTo>
                <a:cubicBezTo>
                  <a:pt x="109" y="131"/>
                  <a:pt x="108" y="132"/>
                  <a:pt x="108" y="132"/>
                </a:cubicBezTo>
                <a:cubicBezTo>
                  <a:pt x="107" y="133"/>
                  <a:pt x="107" y="133"/>
                  <a:pt x="106" y="133"/>
                </a:cubicBezTo>
                <a:cubicBezTo>
                  <a:pt x="39" y="133"/>
                  <a:pt x="39" y="133"/>
                  <a:pt x="39" y="133"/>
                </a:cubicBezTo>
                <a:cubicBezTo>
                  <a:pt x="38" y="133"/>
                  <a:pt x="37" y="133"/>
                  <a:pt x="37" y="132"/>
                </a:cubicBezTo>
                <a:cubicBezTo>
                  <a:pt x="36" y="132"/>
                  <a:pt x="36" y="131"/>
                  <a:pt x="36" y="13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23"/>
                  <a:pt x="36" y="123"/>
                  <a:pt x="37" y="122"/>
                </a:cubicBezTo>
                <a:cubicBezTo>
                  <a:pt x="37" y="122"/>
                  <a:pt x="38" y="121"/>
                  <a:pt x="39" y="121"/>
                </a:cubicBezTo>
                <a:lnTo>
                  <a:pt x="106" y="121"/>
                </a:lnTo>
                <a:close/>
                <a:moveTo>
                  <a:pt x="97" y="13"/>
                </a:moveTo>
                <a:cubicBezTo>
                  <a:pt x="97" y="49"/>
                  <a:pt x="97" y="49"/>
                  <a:pt x="97" y="49"/>
                </a:cubicBezTo>
                <a:cubicBezTo>
                  <a:pt x="132" y="49"/>
                  <a:pt x="132" y="49"/>
                  <a:pt x="132" y="49"/>
                </a:cubicBezTo>
                <a:cubicBezTo>
                  <a:pt x="132" y="47"/>
                  <a:pt x="131" y="46"/>
                  <a:pt x="130" y="45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100" y="14"/>
                  <a:pt x="98" y="14"/>
                  <a:pt x="97" y="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22" name="Freeform 224">
            <a:extLst>
              <a:ext uri="{FF2B5EF4-FFF2-40B4-BE49-F238E27FC236}">
                <a16:creationId xmlns:a16="http://schemas.microsoft.com/office/drawing/2014/main" id="{7F7482AA-4003-45F3-947E-52A011EB3B1E}"/>
              </a:ext>
            </a:extLst>
          </p:cNvPr>
          <p:cNvSpPr>
            <a:spLocks noEditPoints="1"/>
          </p:cNvSpPr>
          <p:nvPr/>
        </p:nvSpPr>
        <p:spPr bwMode="auto">
          <a:xfrm>
            <a:off x="5267534" y="4188000"/>
            <a:ext cx="318198" cy="408595"/>
          </a:xfrm>
          <a:custGeom>
            <a:avLst/>
            <a:gdLst>
              <a:gd name="T0" fmla="*/ 6 w 133"/>
              <a:gd name="T1" fmla="*/ 170 h 170"/>
              <a:gd name="T2" fmla="*/ 6 w 133"/>
              <a:gd name="T3" fmla="*/ 0 h 170"/>
              <a:gd name="T4" fmla="*/ 121 w 133"/>
              <a:gd name="T5" fmla="*/ 158 h 170"/>
              <a:gd name="T6" fmla="*/ 48 w 133"/>
              <a:gd name="T7" fmla="*/ 136 h 170"/>
              <a:gd name="T8" fmla="*/ 84 w 133"/>
              <a:gd name="T9" fmla="*/ 136 h 170"/>
              <a:gd name="T10" fmla="*/ 33 w 133"/>
              <a:gd name="T11" fmla="*/ 37 h 170"/>
              <a:gd name="T12" fmla="*/ 25 w 133"/>
              <a:gd name="T13" fmla="*/ 25 h 170"/>
              <a:gd name="T14" fmla="*/ 36 w 133"/>
              <a:gd name="T15" fmla="*/ 52 h 170"/>
              <a:gd name="T16" fmla="*/ 25 w 133"/>
              <a:gd name="T17" fmla="*/ 60 h 170"/>
              <a:gd name="T18" fmla="*/ 33 w 133"/>
              <a:gd name="T19" fmla="*/ 49 h 170"/>
              <a:gd name="T20" fmla="*/ 35 w 133"/>
              <a:gd name="T21" fmla="*/ 84 h 170"/>
              <a:gd name="T22" fmla="*/ 24 w 133"/>
              <a:gd name="T23" fmla="*/ 76 h 170"/>
              <a:gd name="T24" fmla="*/ 36 w 133"/>
              <a:gd name="T25" fmla="*/ 76 h 170"/>
              <a:gd name="T26" fmla="*/ 27 w 133"/>
              <a:gd name="T27" fmla="*/ 109 h 170"/>
              <a:gd name="T28" fmla="*/ 27 w 133"/>
              <a:gd name="T29" fmla="*/ 97 h 170"/>
              <a:gd name="T30" fmla="*/ 36 w 133"/>
              <a:gd name="T31" fmla="*/ 130 h 170"/>
              <a:gd name="T32" fmla="*/ 24 w 133"/>
              <a:gd name="T33" fmla="*/ 130 h 170"/>
              <a:gd name="T34" fmla="*/ 35 w 133"/>
              <a:gd name="T35" fmla="*/ 122 h 170"/>
              <a:gd name="T36" fmla="*/ 57 w 133"/>
              <a:gd name="T37" fmla="*/ 37 h 170"/>
              <a:gd name="T38" fmla="*/ 49 w 133"/>
              <a:gd name="T39" fmla="*/ 25 h 170"/>
              <a:gd name="T40" fmla="*/ 60 w 133"/>
              <a:gd name="T41" fmla="*/ 52 h 170"/>
              <a:gd name="T42" fmla="*/ 49 w 133"/>
              <a:gd name="T43" fmla="*/ 60 h 170"/>
              <a:gd name="T44" fmla="*/ 57 w 133"/>
              <a:gd name="T45" fmla="*/ 49 h 170"/>
              <a:gd name="T46" fmla="*/ 59 w 133"/>
              <a:gd name="T47" fmla="*/ 84 h 170"/>
              <a:gd name="T48" fmla="*/ 48 w 133"/>
              <a:gd name="T49" fmla="*/ 76 h 170"/>
              <a:gd name="T50" fmla="*/ 60 w 133"/>
              <a:gd name="T51" fmla="*/ 76 h 170"/>
              <a:gd name="T52" fmla="*/ 51 w 133"/>
              <a:gd name="T53" fmla="*/ 109 h 170"/>
              <a:gd name="T54" fmla="*/ 51 w 133"/>
              <a:gd name="T55" fmla="*/ 97 h 170"/>
              <a:gd name="T56" fmla="*/ 84 w 133"/>
              <a:gd name="T57" fmla="*/ 34 h 170"/>
              <a:gd name="T58" fmla="*/ 72 w 133"/>
              <a:gd name="T59" fmla="*/ 34 h 170"/>
              <a:gd name="T60" fmla="*/ 84 w 133"/>
              <a:gd name="T61" fmla="*/ 25 h 170"/>
              <a:gd name="T62" fmla="*/ 81 w 133"/>
              <a:gd name="T63" fmla="*/ 61 h 170"/>
              <a:gd name="T64" fmla="*/ 73 w 133"/>
              <a:gd name="T65" fmla="*/ 50 h 170"/>
              <a:gd name="T66" fmla="*/ 84 w 133"/>
              <a:gd name="T67" fmla="*/ 76 h 170"/>
              <a:gd name="T68" fmla="*/ 73 w 133"/>
              <a:gd name="T69" fmla="*/ 84 h 170"/>
              <a:gd name="T70" fmla="*/ 81 w 133"/>
              <a:gd name="T71" fmla="*/ 73 h 170"/>
              <a:gd name="T72" fmla="*/ 84 w 133"/>
              <a:gd name="T73" fmla="*/ 108 h 170"/>
              <a:gd name="T74" fmla="*/ 72 w 133"/>
              <a:gd name="T75" fmla="*/ 100 h 170"/>
              <a:gd name="T76" fmla="*/ 84 w 133"/>
              <a:gd name="T77" fmla="*/ 100 h 170"/>
              <a:gd name="T78" fmla="*/ 100 w 133"/>
              <a:gd name="T79" fmla="*/ 37 h 170"/>
              <a:gd name="T80" fmla="*/ 100 w 133"/>
              <a:gd name="T81" fmla="*/ 24 h 170"/>
              <a:gd name="T82" fmla="*/ 109 w 133"/>
              <a:gd name="T83" fmla="*/ 58 h 170"/>
              <a:gd name="T84" fmla="*/ 97 w 133"/>
              <a:gd name="T85" fmla="*/ 58 h 170"/>
              <a:gd name="T86" fmla="*/ 108 w 133"/>
              <a:gd name="T87" fmla="*/ 50 h 170"/>
              <a:gd name="T88" fmla="*/ 106 w 133"/>
              <a:gd name="T89" fmla="*/ 85 h 170"/>
              <a:gd name="T90" fmla="*/ 97 w 133"/>
              <a:gd name="T91" fmla="*/ 74 h 170"/>
              <a:gd name="T92" fmla="*/ 109 w 133"/>
              <a:gd name="T93" fmla="*/ 100 h 170"/>
              <a:gd name="T94" fmla="*/ 97 w 133"/>
              <a:gd name="T95" fmla="*/ 108 h 170"/>
              <a:gd name="T96" fmla="*/ 106 w 133"/>
              <a:gd name="T97" fmla="*/ 97 h 170"/>
              <a:gd name="T98" fmla="*/ 108 w 133"/>
              <a:gd name="T99" fmla="*/ 132 h 170"/>
              <a:gd name="T100" fmla="*/ 97 w 133"/>
              <a:gd name="T101" fmla="*/ 124 h 170"/>
              <a:gd name="T102" fmla="*/ 109 w 133"/>
              <a:gd name="T103" fmla="*/ 124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3" h="170">
                <a:moveTo>
                  <a:pt x="133" y="6"/>
                </a:moveTo>
                <a:cubicBezTo>
                  <a:pt x="133" y="164"/>
                  <a:pt x="133" y="164"/>
                  <a:pt x="133" y="164"/>
                </a:cubicBezTo>
                <a:cubicBezTo>
                  <a:pt x="133" y="165"/>
                  <a:pt x="132" y="167"/>
                  <a:pt x="131" y="168"/>
                </a:cubicBezTo>
                <a:cubicBezTo>
                  <a:pt x="130" y="169"/>
                  <a:pt x="128" y="170"/>
                  <a:pt x="127" y="170"/>
                </a:cubicBezTo>
                <a:cubicBezTo>
                  <a:pt x="6" y="170"/>
                  <a:pt x="6" y="170"/>
                  <a:pt x="6" y="170"/>
                </a:cubicBezTo>
                <a:cubicBezTo>
                  <a:pt x="4" y="170"/>
                  <a:pt x="3" y="169"/>
                  <a:pt x="2" y="168"/>
                </a:cubicBezTo>
                <a:cubicBezTo>
                  <a:pt x="0" y="167"/>
                  <a:pt x="0" y="165"/>
                  <a:pt x="0" y="164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8" y="0"/>
                  <a:pt x="130" y="1"/>
                  <a:pt x="131" y="2"/>
                </a:cubicBezTo>
                <a:cubicBezTo>
                  <a:pt x="132" y="3"/>
                  <a:pt x="133" y="5"/>
                  <a:pt x="133" y="6"/>
                </a:cubicBezTo>
                <a:close/>
                <a:moveTo>
                  <a:pt x="84" y="158"/>
                </a:moveTo>
                <a:cubicBezTo>
                  <a:pt x="121" y="158"/>
                  <a:pt x="121" y="158"/>
                  <a:pt x="121" y="158"/>
                </a:cubicBezTo>
                <a:cubicBezTo>
                  <a:pt x="121" y="12"/>
                  <a:pt x="121" y="12"/>
                  <a:pt x="121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58"/>
                  <a:pt x="12" y="158"/>
                  <a:pt x="12" y="158"/>
                </a:cubicBezTo>
                <a:cubicBezTo>
                  <a:pt x="48" y="158"/>
                  <a:pt x="48" y="158"/>
                  <a:pt x="48" y="158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48" y="135"/>
                  <a:pt x="49" y="134"/>
                </a:cubicBezTo>
                <a:cubicBezTo>
                  <a:pt x="50" y="134"/>
                  <a:pt x="50" y="133"/>
                  <a:pt x="51" y="133"/>
                </a:cubicBezTo>
                <a:cubicBezTo>
                  <a:pt x="81" y="133"/>
                  <a:pt x="81" y="133"/>
                  <a:pt x="81" y="133"/>
                </a:cubicBezTo>
                <a:cubicBezTo>
                  <a:pt x="82" y="133"/>
                  <a:pt x="83" y="134"/>
                  <a:pt x="84" y="134"/>
                </a:cubicBezTo>
                <a:cubicBezTo>
                  <a:pt x="84" y="135"/>
                  <a:pt x="84" y="136"/>
                  <a:pt x="84" y="136"/>
                </a:cubicBezTo>
                <a:lnTo>
                  <a:pt x="84" y="158"/>
                </a:lnTo>
                <a:close/>
                <a:moveTo>
                  <a:pt x="36" y="27"/>
                </a:move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5"/>
                  <a:pt x="35" y="36"/>
                </a:cubicBezTo>
                <a:cubicBezTo>
                  <a:pt x="35" y="36"/>
                  <a:pt x="34" y="37"/>
                  <a:pt x="33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6" y="37"/>
                  <a:pt x="25" y="36"/>
                  <a:pt x="25" y="36"/>
                </a:cubicBezTo>
                <a:cubicBezTo>
                  <a:pt x="24" y="35"/>
                  <a:pt x="24" y="34"/>
                  <a:pt x="24" y="34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6"/>
                  <a:pt x="25" y="25"/>
                </a:cubicBezTo>
                <a:cubicBezTo>
                  <a:pt x="25" y="25"/>
                  <a:pt x="26" y="24"/>
                  <a:pt x="27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4" y="24"/>
                  <a:pt x="35" y="25"/>
                  <a:pt x="35" y="25"/>
                </a:cubicBezTo>
                <a:cubicBezTo>
                  <a:pt x="36" y="26"/>
                  <a:pt x="36" y="27"/>
                  <a:pt x="36" y="27"/>
                </a:cubicBezTo>
                <a:close/>
                <a:moveTo>
                  <a:pt x="36" y="52"/>
                </a:move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5" y="60"/>
                </a:cubicBezTo>
                <a:cubicBezTo>
                  <a:pt x="35" y="60"/>
                  <a:pt x="34" y="61"/>
                  <a:pt x="33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0"/>
                  <a:pt x="25" y="60"/>
                </a:cubicBezTo>
                <a:cubicBezTo>
                  <a:pt x="24" y="59"/>
                  <a:pt x="24" y="59"/>
                  <a:pt x="24" y="58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1"/>
                  <a:pt x="24" y="50"/>
                  <a:pt x="25" y="50"/>
                </a:cubicBezTo>
                <a:cubicBezTo>
                  <a:pt x="25" y="49"/>
                  <a:pt x="26" y="49"/>
                  <a:pt x="27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4" y="49"/>
                  <a:pt x="35" y="49"/>
                  <a:pt x="35" y="50"/>
                </a:cubicBezTo>
                <a:cubicBezTo>
                  <a:pt x="36" y="50"/>
                  <a:pt x="36" y="51"/>
                  <a:pt x="36" y="52"/>
                </a:cubicBezTo>
                <a:close/>
                <a:moveTo>
                  <a:pt x="36" y="76"/>
                </a:moveTo>
                <a:cubicBezTo>
                  <a:pt x="36" y="82"/>
                  <a:pt x="36" y="82"/>
                  <a:pt x="36" y="82"/>
                </a:cubicBezTo>
                <a:cubicBezTo>
                  <a:pt x="36" y="83"/>
                  <a:pt x="36" y="83"/>
                  <a:pt x="35" y="84"/>
                </a:cubicBezTo>
                <a:cubicBezTo>
                  <a:pt x="35" y="85"/>
                  <a:pt x="34" y="85"/>
                  <a:pt x="33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6" y="85"/>
                  <a:pt x="25" y="85"/>
                  <a:pt x="25" y="84"/>
                </a:cubicBezTo>
                <a:cubicBezTo>
                  <a:pt x="24" y="83"/>
                  <a:pt x="24" y="83"/>
                  <a:pt x="24" y="82"/>
                </a:cubicBezTo>
                <a:cubicBezTo>
                  <a:pt x="24" y="76"/>
                  <a:pt x="24" y="76"/>
                  <a:pt x="24" y="76"/>
                </a:cubicBezTo>
                <a:cubicBezTo>
                  <a:pt x="24" y="75"/>
                  <a:pt x="24" y="74"/>
                  <a:pt x="25" y="74"/>
                </a:cubicBezTo>
                <a:cubicBezTo>
                  <a:pt x="25" y="73"/>
                  <a:pt x="26" y="73"/>
                  <a:pt x="27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4" y="73"/>
                  <a:pt x="35" y="73"/>
                  <a:pt x="35" y="74"/>
                </a:cubicBezTo>
                <a:cubicBezTo>
                  <a:pt x="36" y="74"/>
                  <a:pt x="36" y="75"/>
                  <a:pt x="36" y="76"/>
                </a:cubicBezTo>
                <a:close/>
                <a:moveTo>
                  <a:pt x="36" y="100"/>
                </a:moveTo>
                <a:cubicBezTo>
                  <a:pt x="36" y="106"/>
                  <a:pt x="36" y="106"/>
                  <a:pt x="36" y="106"/>
                </a:cubicBezTo>
                <a:cubicBezTo>
                  <a:pt x="36" y="107"/>
                  <a:pt x="36" y="108"/>
                  <a:pt x="35" y="108"/>
                </a:cubicBezTo>
                <a:cubicBezTo>
                  <a:pt x="35" y="109"/>
                  <a:pt x="34" y="109"/>
                  <a:pt x="33" y="109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6" y="109"/>
                  <a:pt x="25" y="109"/>
                  <a:pt x="25" y="108"/>
                </a:cubicBezTo>
                <a:cubicBezTo>
                  <a:pt x="24" y="108"/>
                  <a:pt x="24" y="107"/>
                  <a:pt x="24" y="106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99"/>
                  <a:pt x="24" y="99"/>
                  <a:pt x="25" y="98"/>
                </a:cubicBezTo>
                <a:cubicBezTo>
                  <a:pt x="25" y="97"/>
                  <a:pt x="26" y="97"/>
                  <a:pt x="27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4" y="97"/>
                  <a:pt x="35" y="97"/>
                  <a:pt x="35" y="98"/>
                </a:cubicBezTo>
                <a:cubicBezTo>
                  <a:pt x="36" y="99"/>
                  <a:pt x="36" y="99"/>
                  <a:pt x="36" y="100"/>
                </a:cubicBezTo>
                <a:close/>
                <a:moveTo>
                  <a:pt x="36" y="124"/>
                </a:moveTo>
                <a:cubicBezTo>
                  <a:pt x="36" y="130"/>
                  <a:pt x="36" y="130"/>
                  <a:pt x="36" y="130"/>
                </a:cubicBezTo>
                <a:cubicBezTo>
                  <a:pt x="36" y="131"/>
                  <a:pt x="36" y="132"/>
                  <a:pt x="35" y="132"/>
                </a:cubicBezTo>
                <a:cubicBezTo>
                  <a:pt x="35" y="133"/>
                  <a:pt x="34" y="133"/>
                  <a:pt x="33" y="133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26" y="133"/>
                  <a:pt x="25" y="133"/>
                  <a:pt x="25" y="132"/>
                </a:cubicBezTo>
                <a:cubicBezTo>
                  <a:pt x="24" y="132"/>
                  <a:pt x="24" y="131"/>
                  <a:pt x="24" y="130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3"/>
                  <a:pt x="24" y="123"/>
                  <a:pt x="25" y="122"/>
                </a:cubicBezTo>
                <a:cubicBezTo>
                  <a:pt x="25" y="122"/>
                  <a:pt x="26" y="121"/>
                  <a:pt x="27" y="121"/>
                </a:cubicBezTo>
                <a:cubicBezTo>
                  <a:pt x="33" y="121"/>
                  <a:pt x="33" y="121"/>
                  <a:pt x="33" y="121"/>
                </a:cubicBezTo>
                <a:cubicBezTo>
                  <a:pt x="34" y="121"/>
                  <a:pt x="35" y="122"/>
                  <a:pt x="35" y="122"/>
                </a:cubicBezTo>
                <a:cubicBezTo>
                  <a:pt x="36" y="123"/>
                  <a:pt x="36" y="123"/>
                  <a:pt x="36" y="124"/>
                </a:cubicBezTo>
                <a:close/>
                <a:moveTo>
                  <a:pt x="60" y="27"/>
                </a:moveTo>
                <a:cubicBezTo>
                  <a:pt x="60" y="34"/>
                  <a:pt x="60" y="34"/>
                  <a:pt x="60" y="34"/>
                </a:cubicBezTo>
                <a:cubicBezTo>
                  <a:pt x="60" y="34"/>
                  <a:pt x="60" y="35"/>
                  <a:pt x="59" y="36"/>
                </a:cubicBezTo>
                <a:cubicBezTo>
                  <a:pt x="59" y="36"/>
                  <a:pt x="58" y="37"/>
                  <a:pt x="57" y="37"/>
                </a:cubicBezTo>
                <a:cubicBezTo>
                  <a:pt x="51" y="37"/>
                  <a:pt x="51" y="37"/>
                  <a:pt x="51" y="37"/>
                </a:cubicBezTo>
                <a:cubicBezTo>
                  <a:pt x="50" y="37"/>
                  <a:pt x="50" y="36"/>
                  <a:pt x="49" y="36"/>
                </a:cubicBezTo>
                <a:cubicBezTo>
                  <a:pt x="48" y="35"/>
                  <a:pt x="48" y="34"/>
                  <a:pt x="48" y="34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6"/>
                  <a:pt x="49" y="25"/>
                </a:cubicBezTo>
                <a:cubicBezTo>
                  <a:pt x="50" y="25"/>
                  <a:pt x="50" y="24"/>
                  <a:pt x="51" y="24"/>
                </a:cubicBezTo>
                <a:cubicBezTo>
                  <a:pt x="57" y="24"/>
                  <a:pt x="57" y="24"/>
                  <a:pt x="57" y="24"/>
                </a:cubicBezTo>
                <a:cubicBezTo>
                  <a:pt x="58" y="24"/>
                  <a:pt x="59" y="25"/>
                  <a:pt x="59" y="25"/>
                </a:cubicBezTo>
                <a:cubicBezTo>
                  <a:pt x="60" y="26"/>
                  <a:pt x="60" y="27"/>
                  <a:pt x="60" y="27"/>
                </a:cubicBezTo>
                <a:close/>
                <a:moveTo>
                  <a:pt x="60" y="52"/>
                </a:moveTo>
                <a:cubicBezTo>
                  <a:pt x="60" y="58"/>
                  <a:pt x="60" y="58"/>
                  <a:pt x="60" y="58"/>
                </a:cubicBezTo>
                <a:cubicBezTo>
                  <a:pt x="60" y="59"/>
                  <a:pt x="60" y="59"/>
                  <a:pt x="59" y="60"/>
                </a:cubicBezTo>
                <a:cubicBezTo>
                  <a:pt x="59" y="60"/>
                  <a:pt x="58" y="61"/>
                  <a:pt x="57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0" y="61"/>
                  <a:pt x="50" y="60"/>
                  <a:pt x="49" y="60"/>
                </a:cubicBezTo>
                <a:cubicBezTo>
                  <a:pt x="48" y="59"/>
                  <a:pt x="48" y="59"/>
                  <a:pt x="48" y="58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1"/>
                  <a:pt x="48" y="50"/>
                  <a:pt x="49" y="50"/>
                </a:cubicBezTo>
                <a:cubicBezTo>
                  <a:pt x="50" y="49"/>
                  <a:pt x="50" y="49"/>
                  <a:pt x="51" y="49"/>
                </a:cubicBezTo>
                <a:cubicBezTo>
                  <a:pt x="57" y="49"/>
                  <a:pt x="57" y="49"/>
                  <a:pt x="57" y="49"/>
                </a:cubicBezTo>
                <a:cubicBezTo>
                  <a:pt x="58" y="49"/>
                  <a:pt x="59" y="49"/>
                  <a:pt x="59" y="50"/>
                </a:cubicBezTo>
                <a:cubicBezTo>
                  <a:pt x="60" y="50"/>
                  <a:pt x="60" y="51"/>
                  <a:pt x="60" y="52"/>
                </a:cubicBezTo>
                <a:close/>
                <a:moveTo>
                  <a:pt x="60" y="76"/>
                </a:moveTo>
                <a:cubicBezTo>
                  <a:pt x="60" y="82"/>
                  <a:pt x="60" y="82"/>
                  <a:pt x="60" y="82"/>
                </a:cubicBezTo>
                <a:cubicBezTo>
                  <a:pt x="60" y="83"/>
                  <a:pt x="60" y="83"/>
                  <a:pt x="59" y="84"/>
                </a:cubicBezTo>
                <a:cubicBezTo>
                  <a:pt x="59" y="85"/>
                  <a:pt x="58" y="85"/>
                  <a:pt x="57" y="85"/>
                </a:cubicBezTo>
                <a:cubicBezTo>
                  <a:pt x="51" y="85"/>
                  <a:pt x="51" y="85"/>
                  <a:pt x="51" y="85"/>
                </a:cubicBezTo>
                <a:cubicBezTo>
                  <a:pt x="50" y="85"/>
                  <a:pt x="50" y="85"/>
                  <a:pt x="49" y="84"/>
                </a:cubicBezTo>
                <a:cubicBezTo>
                  <a:pt x="48" y="83"/>
                  <a:pt x="48" y="83"/>
                  <a:pt x="48" y="82"/>
                </a:cubicBezTo>
                <a:cubicBezTo>
                  <a:pt x="48" y="76"/>
                  <a:pt x="48" y="76"/>
                  <a:pt x="48" y="76"/>
                </a:cubicBezTo>
                <a:cubicBezTo>
                  <a:pt x="48" y="75"/>
                  <a:pt x="48" y="74"/>
                  <a:pt x="49" y="74"/>
                </a:cubicBezTo>
                <a:cubicBezTo>
                  <a:pt x="50" y="73"/>
                  <a:pt x="50" y="73"/>
                  <a:pt x="51" y="73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3"/>
                  <a:pt x="59" y="73"/>
                  <a:pt x="59" y="74"/>
                </a:cubicBezTo>
                <a:cubicBezTo>
                  <a:pt x="60" y="74"/>
                  <a:pt x="60" y="75"/>
                  <a:pt x="60" y="76"/>
                </a:cubicBezTo>
                <a:close/>
                <a:moveTo>
                  <a:pt x="60" y="100"/>
                </a:moveTo>
                <a:cubicBezTo>
                  <a:pt x="60" y="106"/>
                  <a:pt x="60" y="106"/>
                  <a:pt x="60" y="106"/>
                </a:cubicBezTo>
                <a:cubicBezTo>
                  <a:pt x="60" y="107"/>
                  <a:pt x="60" y="108"/>
                  <a:pt x="59" y="108"/>
                </a:cubicBezTo>
                <a:cubicBezTo>
                  <a:pt x="59" y="109"/>
                  <a:pt x="58" y="109"/>
                  <a:pt x="57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0" y="109"/>
                  <a:pt x="50" y="109"/>
                  <a:pt x="49" y="108"/>
                </a:cubicBezTo>
                <a:cubicBezTo>
                  <a:pt x="48" y="108"/>
                  <a:pt x="48" y="107"/>
                  <a:pt x="48" y="106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48" y="99"/>
                  <a:pt x="48" y="99"/>
                  <a:pt x="49" y="98"/>
                </a:cubicBezTo>
                <a:cubicBezTo>
                  <a:pt x="50" y="97"/>
                  <a:pt x="50" y="97"/>
                  <a:pt x="51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8" y="97"/>
                  <a:pt x="59" y="97"/>
                  <a:pt x="59" y="98"/>
                </a:cubicBezTo>
                <a:cubicBezTo>
                  <a:pt x="60" y="99"/>
                  <a:pt x="60" y="99"/>
                  <a:pt x="60" y="100"/>
                </a:cubicBezTo>
                <a:close/>
                <a:moveTo>
                  <a:pt x="84" y="27"/>
                </a:moveTo>
                <a:cubicBezTo>
                  <a:pt x="84" y="34"/>
                  <a:pt x="84" y="34"/>
                  <a:pt x="84" y="34"/>
                </a:cubicBezTo>
                <a:cubicBezTo>
                  <a:pt x="84" y="34"/>
                  <a:pt x="84" y="35"/>
                  <a:pt x="84" y="36"/>
                </a:cubicBezTo>
                <a:cubicBezTo>
                  <a:pt x="83" y="36"/>
                  <a:pt x="82" y="37"/>
                  <a:pt x="81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75" y="37"/>
                  <a:pt x="74" y="36"/>
                  <a:pt x="73" y="36"/>
                </a:cubicBezTo>
                <a:cubicBezTo>
                  <a:pt x="73" y="35"/>
                  <a:pt x="72" y="34"/>
                  <a:pt x="72" y="34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73" y="26"/>
                  <a:pt x="73" y="25"/>
                </a:cubicBezTo>
                <a:cubicBezTo>
                  <a:pt x="74" y="25"/>
                  <a:pt x="75" y="24"/>
                  <a:pt x="75" y="24"/>
                </a:cubicBezTo>
                <a:cubicBezTo>
                  <a:pt x="81" y="24"/>
                  <a:pt x="81" y="24"/>
                  <a:pt x="81" y="24"/>
                </a:cubicBezTo>
                <a:cubicBezTo>
                  <a:pt x="82" y="24"/>
                  <a:pt x="83" y="25"/>
                  <a:pt x="84" y="25"/>
                </a:cubicBezTo>
                <a:cubicBezTo>
                  <a:pt x="84" y="26"/>
                  <a:pt x="84" y="27"/>
                  <a:pt x="84" y="27"/>
                </a:cubicBezTo>
                <a:close/>
                <a:moveTo>
                  <a:pt x="84" y="52"/>
                </a:moveTo>
                <a:cubicBezTo>
                  <a:pt x="84" y="58"/>
                  <a:pt x="84" y="58"/>
                  <a:pt x="84" y="58"/>
                </a:cubicBezTo>
                <a:cubicBezTo>
                  <a:pt x="84" y="59"/>
                  <a:pt x="84" y="59"/>
                  <a:pt x="84" y="60"/>
                </a:cubicBezTo>
                <a:cubicBezTo>
                  <a:pt x="83" y="60"/>
                  <a:pt x="82" y="61"/>
                  <a:pt x="81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4" y="60"/>
                  <a:pt x="73" y="60"/>
                </a:cubicBezTo>
                <a:cubicBezTo>
                  <a:pt x="73" y="59"/>
                  <a:pt x="72" y="59"/>
                  <a:pt x="72" y="58"/>
                </a:cubicBezTo>
                <a:cubicBezTo>
                  <a:pt x="72" y="52"/>
                  <a:pt x="72" y="52"/>
                  <a:pt x="72" y="52"/>
                </a:cubicBezTo>
                <a:cubicBezTo>
                  <a:pt x="72" y="51"/>
                  <a:pt x="73" y="50"/>
                  <a:pt x="73" y="50"/>
                </a:cubicBezTo>
                <a:cubicBezTo>
                  <a:pt x="74" y="49"/>
                  <a:pt x="75" y="49"/>
                  <a:pt x="75" y="49"/>
                </a:cubicBezTo>
                <a:cubicBezTo>
                  <a:pt x="81" y="49"/>
                  <a:pt x="81" y="49"/>
                  <a:pt x="81" y="49"/>
                </a:cubicBezTo>
                <a:cubicBezTo>
                  <a:pt x="82" y="49"/>
                  <a:pt x="83" y="49"/>
                  <a:pt x="84" y="50"/>
                </a:cubicBezTo>
                <a:cubicBezTo>
                  <a:pt x="84" y="50"/>
                  <a:pt x="84" y="51"/>
                  <a:pt x="84" y="52"/>
                </a:cubicBezTo>
                <a:close/>
                <a:moveTo>
                  <a:pt x="84" y="76"/>
                </a:moveTo>
                <a:cubicBezTo>
                  <a:pt x="84" y="82"/>
                  <a:pt x="84" y="82"/>
                  <a:pt x="84" y="82"/>
                </a:cubicBezTo>
                <a:cubicBezTo>
                  <a:pt x="84" y="83"/>
                  <a:pt x="84" y="83"/>
                  <a:pt x="84" y="84"/>
                </a:cubicBezTo>
                <a:cubicBezTo>
                  <a:pt x="83" y="85"/>
                  <a:pt x="82" y="85"/>
                  <a:pt x="81" y="85"/>
                </a:cubicBezTo>
                <a:cubicBezTo>
                  <a:pt x="75" y="85"/>
                  <a:pt x="75" y="85"/>
                  <a:pt x="75" y="85"/>
                </a:cubicBezTo>
                <a:cubicBezTo>
                  <a:pt x="75" y="85"/>
                  <a:pt x="74" y="85"/>
                  <a:pt x="73" y="84"/>
                </a:cubicBezTo>
                <a:cubicBezTo>
                  <a:pt x="73" y="83"/>
                  <a:pt x="72" y="83"/>
                  <a:pt x="72" y="82"/>
                </a:cubicBezTo>
                <a:cubicBezTo>
                  <a:pt x="72" y="76"/>
                  <a:pt x="72" y="76"/>
                  <a:pt x="72" y="76"/>
                </a:cubicBezTo>
                <a:cubicBezTo>
                  <a:pt x="72" y="75"/>
                  <a:pt x="73" y="74"/>
                  <a:pt x="73" y="74"/>
                </a:cubicBezTo>
                <a:cubicBezTo>
                  <a:pt x="74" y="73"/>
                  <a:pt x="75" y="73"/>
                  <a:pt x="75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2" y="73"/>
                  <a:pt x="83" y="73"/>
                  <a:pt x="84" y="74"/>
                </a:cubicBezTo>
                <a:cubicBezTo>
                  <a:pt x="84" y="74"/>
                  <a:pt x="84" y="75"/>
                  <a:pt x="84" y="76"/>
                </a:cubicBezTo>
                <a:close/>
                <a:moveTo>
                  <a:pt x="84" y="100"/>
                </a:moveTo>
                <a:cubicBezTo>
                  <a:pt x="84" y="106"/>
                  <a:pt x="84" y="106"/>
                  <a:pt x="84" y="106"/>
                </a:cubicBezTo>
                <a:cubicBezTo>
                  <a:pt x="84" y="107"/>
                  <a:pt x="84" y="108"/>
                  <a:pt x="84" y="108"/>
                </a:cubicBezTo>
                <a:cubicBezTo>
                  <a:pt x="83" y="109"/>
                  <a:pt x="82" y="109"/>
                  <a:pt x="81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5" y="109"/>
                  <a:pt x="74" y="109"/>
                  <a:pt x="73" y="108"/>
                </a:cubicBezTo>
                <a:cubicBezTo>
                  <a:pt x="73" y="108"/>
                  <a:pt x="72" y="107"/>
                  <a:pt x="72" y="106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99"/>
                  <a:pt x="73" y="99"/>
                  <a:pt x="73" y="98"/>
                </a:cubicBezTo>
                <a:cubicBezTo>
                  <a:pt x="74" y="97"/>
                  <a:pt x="75" y="97"/>
                  <a:pt x="75" y="97"/>
                </a:cubicBezTo>
                <a:cubicBezTo>
                  <a:pt x="81" y="97"/>
                  <a:pt x="81" y="97"/>
                  <a:pt x="81" y="97"/>
                </a:cubicBezTo>
                <a:cubicBezTo>
                  <a:pt x="82" y="97"/>
                  <a:pt x="83" y="97"/>
                  <a:pt x="84" y="98"/>
                </a:cubicBezTo>
                <a:cubicBezTo>
                  <a:pt x="84" y="99"/>
                  <a:pt x="84" y="99"/>
                  <a:pt x="84" y="100"/>
                </a:cubicBezTo>
                <a:close/>
                <a:moveTo>
                  <a:pt x="109" y="27"/>
                </a:moveTo>
                <a:cubicBezTo>
                  <a:pt x="109" y="34"/>
                  <a:pt x="109" y="34"/>
                  <a:pt x="109" y="34"/>
                </a:cubicBezTo>
                <a:cubicBezTo>
                  <a:pt x="109" y="34"/>
                  <a:pt x="108" y="35"/>
                  <a:pt x="108" y="36"/>
                </a:cubicBezTo>
                <a:cubicBezTo>
                  <a:pt x="107" y="36"/>
                  <a:pt x="106" y="37"/>
                  <a:pt x="106" y="37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99" y="37"/>
                  <a:pt x="98" y="36"/>
                  <a:pt x="97" y="36"/>
                </a:cubicBezTo>
                <a:cubicBezTo>
                  <a:pt x="97" y="35"/>
                  <a:pt x="97" y="34"/>
                  <a:pt x="97" y="34"/>
                </a:cubicBezTo>
                <a:cubicBezTo>
                  <a:pt x="97" y="27"/>
                  <a:pt x="97" y="27"/>
                  <a:pt x="97" y="27"/>
                </a:cubicBezTo>
                <a:cubicBezTo>
                  <a:pt x="97" y="27"/>
                  <a:pt x="97" y="26"/>
                  <a:pt x="97" y="25"/>
                </a:cubicBezTo>
                <a:cubicBezTo>
                  <a:pt x="98" y="25"/>
                  <a:pt x="99" y="24"/>
                  <a:pt x="100" y="24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6" y="24"/>
                  <a:pt x="107" y="25"/>
                  <a:pt x="108" y="25"/>
                </a:cubicBezTo>
                <a:cubicBezTo>
                  <a:pt x="108" y="26"/>
                  <a:pt x="109" y="27"/>
                  <a:pt x="109" y="27"/>
                </a:cubicBezTo>
                <a:close/>
                <a:moveTo>
                  <a:pt x="109" y="52"/>
                </a:moveTo>
                <a:cubicBezTo>
                  <a:pt x="109" y="58"/>
                  <a:pt x="109" y="58"/>
                  <a:pt x="109" y="58"/>
                </a:cubicBezTo>
                <a:cubicBezTo>
                  <a:pt x="109" y="59"/>
                  <a:pt x="108" y="59"/>
                  <a:pt x="108" y="60"/>
                </a:cubicBezTo>
                <a:cubicBezTo>
                  <a:pt x="107" y="60"/>
                  <a:pt x="106" y="61"/>
                  <a:pt x="106" y="61"/>
                </a:cubicBezTo>
                <a:cubicBezTo>
                  <a:pt x="100" y="61"/>
                  <a:pt x="100" y="61"/>
                  <a:pt x="100" y="61"/>
                </a:cubicBezTo>
                <a:cubicBezTo>
                  <a:pt x="99" y="61"/>
                  <a:pt x="98" y="60"/>
                  <a:pt x="97" y="60"/>
                </a:cubicBezTo>
                <a:cubicBezTo>
                  <a:pt x="97" y="59"/>
                  <a:pt x="97" y="59"/>
                  <a:pt x="97" y="58"/>
                </a:cubicBezTo>
                <a:cubicBezTo>
                  <a:pt x="97" y="52"/>
                  <a:pt x="97" y="52"/>
                  <a:pt x="97" y="52"/>
                </a:cubicBezTo>
                <a:cubicBezTo>
                  <a:pt x="97" y="51"/>
                  <a:pt x="97" y="50"/>
                  <a:pt x="97" y="50"/>
                </a:cubicBezTo>
                <a:cubicBezTo>
                  <a:pt x="98" y="49"/>
                  <a:pt x="99" y="49"/>
                  <a:pt x="100" y="49"/>
                </a:cubicBezTo>
                <a:cubicBezTo>
                  <a:pt x="106" y="49"/>
                  <a:pt x="106" y="49"/>
                  <a:pt x="106" y="49"/>
                </a:cubicBezTo>
                <a:cubicBezTo>
                  <a:pt x="106" y="49"/>
                  <a:pt x="107" y="49"/>
                  <a:pt x="108" y="50"/>
                </a:cubicBezTo>
                <a:cubicBezTo>
                  <a:pt x="108" y="50"/>
                  <a:pt x="109" y="51"/>
                  <a:pt x="109" y="52"/>
                </a:cubicBezTo>
                <a:close/>
                <a:moveTo>
                  <a:pt x="109" y="76"/>
                </a:moveTo>
                <a:cubicBezTo>
                  <a:pt x="109" y="82"/>
                  <a:pt x="109" y="82"/>
                  <a:pt x="109" y="82"/>
                </a:cubicBezTo>
                <a:cubicBezTo>
                  <a:pt x="109" y="83"/>
                  <a:pt x="108" y="83"/>
                  <a:pt x="108" y="84"/>
                </a:cubicBezTo>
                <a:cubicBezTo>
                  <a:pt x="107" y="85"/>
                  <a:pt x="106" y="85"/>
                  <a:pt x="106" y="85"/>
                </a:cubicBezTo>
                <a:cubicBezTo>
                  <a:pt x="100" y="85"/>
                  <a:pt x="100" y="85"/>
                  <a:pt x="100" y="85"/>
                </a:cubicBezTo>
                <a:cubicBezTo>
                  <a:pt x="99" y="85"/>
                  <a:pt x="98" y="85"/>
                  <a:pt x="97" y="84"/>
                </a:cubicBezTo>
                <a:cubicBezTo>
                  <a:pt x="97" y="83"/>
                  <a:pt x="97" y="83"/>
                  <a:pt x="97" y="82"/>
                </a:cubicBezTo>
                <a:cubicBezTo>
                  <a:pt x="97" y="76"/>
                  <a:pt x="97" y="76"/>
                  <a:pt x="97" y="76"/>
                </a:cubicBezTo>
                <a:cubicBezTo>
                  <a:pt x="97" y="75"/>
                  <a:pt x="97" y="74"/>
                  <a:pt x="97" y="74"/>
                </a:cubicBezTo>
                <a:cubicBezTo>
                  <a:pt x="98" y="73"/>
                  <a:pt x="99" y="73"/>
                  <a:pt x="100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7" y="73"/>
                  <a:pt x="108" y="74"/>
                </a:cubicBezTo>
                <a:cubicBezTo>
                  <a:pt x="108" y="74"/>
                  <a:pt x="109" y="75"/>
                  <a:pt x="109" y="76"/>
                </a:cubicBezTo>
                <a:close/>
                <a:moveTo>
                  <a:pt x="109" y="100"/>
                </a:moveTo>
                <a:cubicBezTo>
                  <a:pt x="109" y="106"/>
                  <a:pt x="109" y="106"/>
                  <a:pt x="109" y="106"/>
                </a:cubicBezTo>
                <a:cubicBezTo>
                  <a:pt x="109" y="107"/>
                  <a:pt x="108" y="108"/>
                  <a:pt x="108" y="108"/>
                </a:cubicBezTo>
                <a:cubicBezTo>
                  <a:pt x="107" y="109"/>
                  <a:pt x="106" y="109"/>
                  <a:pt x="106" y="109"/>
                </a:cubicBezTo>
                <a:cubicBezTo>
                  <a:pt x="100" y="109"/>
                  <a:pt x="100" y="109"/>
                  <a:pt x="100" y="109"/>
                </a:cubicBezTo>
                <a:cubicBezTo>
                  <a:pt x="99" y="109"/>
                  <a:pt x="98" y="109"/>
                  <a:pt x="97" y="108"/>
                </a:cubicBezTo>
                <a:cubicBezTo>
                  <a:pt x="97" y="108"/>
                  <a:pt x="97" y="107"/>
                  <a:pt x="97" y="106"/>
                </a:cubicBezTo>
                <a:cubicBezTo>
                  <a:pt x="97" y="100"/>
                  <a:pt x="97" y="100"/>
                  <a:pt x="97" y="100"/>
                </a:cubicBezTo>
                <a:cubicBezTo>
                  <a:pt x="97" y="99"/>
                  <a:pt x="97" y="99"/>
                  <a:pt x="97" y="98"/>
                </a:cubicBezTo>
                <a:cubicBezTo>
                  <a:pt x="98" y="97"/>
                  <a:pt x="99" y="97"/>
                  <a:pt x="100" y="97"/>
                </a:cubicBezTo>
                <a:cubicBezTo>
                  <a:pt x="106" y="97"/>
                  <a:pt x="106" y="97"/>
                  <a:pt x="106" y="97"/>
                </a:cubicBezTo>
                <a:cubicBezTo>
                  <a:pt x="106" y="97"/>
                  <a:pt x="107" y="97"/>
                  <a:pt x="108" y="98"/>
                </a:cubicBezTo>
                <a:cubicBezTo>
                  <a:pt x="108" y="99"/>
                  <a:pt x="109" y="99"/>
                  <a:pt x="109" y="100"/>
                </a:cubicBezTo>
                <a:close/>
                <a:moveTo>
                  <a:pt x="109" y="124"/>
                </a:moveTo>
                <a:cubicBezTo>
                  <a:pt x="109" y="130"/>
                  <a:pt x="109" y="130"/>
                  <a:pt x="109" y="130"/>
                </a:cubicBezTo>
                <a:cubicBezTo>
                  <a:pt x="109" y="131"/>
                  <a:pt x="108" y="132"/>
                  <a:pt x="108" y="132"/>
                </a:cubicBezTo>
                <a:cubicBezTo>
                  <a:pt x="107" y="133"/>
                  <a:pt x="106" y="133"/>
                  <a:pt x="106" y="133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99" y="133"/>
                  <a:pt x="98" y="133"/>
                  <a:pt x="97" y="132"/>
                </a:cubicBezTo>
                <a:cubicBezTo>
                  <a:pt x="97" y="132"/>
                  <a:pt x="97" y="131"/>
                  <a:pt x="97" y="130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7" y="123"/>
                  <a:pt x="97" y="123"/>
                  <a:pt x="97" y="122"/>
                </a:cubicBezTo>
                <a:cubicBezTo>
                  <a:pt x="98" y="122"/>
                  <a:pt x="99" y="121"/>
                  <a:pt x="100" y="121"/>
                </a:cubicBezTo>
                <a:cubicBezTo>
                  <a:pt x="106" y="121"/>
                  <a:pt x="106" y="121"/>
                  <a:pt x="106" y="121"/>
                </a:cubicBezTo>
                <a:cubicBezTo>
                  <a:pt x="106" y="121"/>
                  <a:pt x="107" y="122"/>
                  <a:pt x="108" y="122"/>
                </a:cubicBezTo>
                <a:cubicBezTo>
                  <a:pt x="108" y="123"/>
                  <a:pt x="109" y="123"/>
                  <a:pt x="109" y="1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23" name="Freeform 225">
            <a:extLst>
              <a:ext uri="{FF2B5EF4-FFF2-40B4-BE49-F238E27FC236}">
                <a16:creationId xmlns:a16="http://schemas.microsoft.com/office/drawing/2014/main" id="{E967D596-7C5D-48D4-8CBC-A2AFE9A4C3E1}"/>
              </a:ext>
            </a:extLst>
          </p:cNvPr>
          <p:cNvSpPr>
            <a:spLocks noEditPoints="1"/>
          </p:cNvSpPr>
          <p:nvPr/>
        </p:nvSpPr>
        <p:spPr bwMode="auto">
          <a:xfrm>
            <a:off x="5694207" y="4188000"/>
            <a:ext cx="318198" cy="408595"/>
          </a:xfrm>
          <a:custGeom>
            <a:avLst/>
            <a:gdLst>
              <a:gd name="T0" fmla="*/ 127 w 133"/>
              <a:gd name="T1" fmla="*/ 170 h 170"/>
              <a:gd name="T2" fmla="*/ 0 w 133"/>
              <a:gd name="T3" fmla="*/ 43 h 170"/>
              <a:gd name="T4" fmla="*/ 36 w 133"/>
              <a:gd name="T5" fmla="*/ 9 h 170"/>
              <a:gd name="T6" fmla="*/ 94 w 133"/>
              <a:gd name="T7" fmla="*/ 3 h 170"/>
              <a:gd name="T8" fmla="*/ 131 w 133"/>
              <a:gd name="T9" fmla="*/ 38 h 170"/>
              <a:gd name="T10" fmla="*/ 121 w 133"/>
              <a:gd name="T11" fmla="*/ 49 h 170"/>
              <a:gd name="T12" fmla="*/ 87 w 133"/>
              <a:gd name="T13" fmla="*/ 61 h 170"/>
              <a:gd name="T14" fmla="*/ 36 w 133"/>
              <a:gd name="T15" fmla="*/ 49 h 170"/>
              <a:gd name="T16" fmla="*/ 48 w 133"/>
              <a:gd name="T17" fmla="*/ 136 h 170"/>
              <a:gd name="T18" fmla="*/ 83 w 133"/>
              <a:gd name="T19" fmla="*/ 134 h 170"/>
              <a:gd name="T20" fmla="*/ 36 w 133"/>
              <a:gd name="T21" fmla="*/ 82 h 170"/>
              <a:gd name="T22" fmla="*/ 25 w 133"/>
              <a:gd name="T23" fmla="*/ 84 h 170"/>
              <a:gd name="T24" fmla="*/ 27 w 133"/>
              <a:gd name="T25" fmla="*/ 73 h 170"/>
              <a:gd name="T26" fmla="*/ 36 w 133"/>
              <a:gd name="T27" fmla="*/ 100 h 170"/>
              <a:gd name="T28" fmla="*/ 27 w 133"/>
              <a:gd name="T29" fmla="*/ 109 h 170"/>
              <a:gd name="T30" fmla="*/ 25 w 133"/>
              <a:gd name="T31" fmla="*/ 98 h 170"/>
              <a:gd name="T32" fmla="*/ 36 w 133"/>
              <a:gd name="T33" fmla="*/ 100 h 170"/>
              <a:gd name="T34" fmla="*/ 33 w 133"/>
              <a:gd name="T35" fmla="*/ 133 h 170"/>
              <a:gd name="T36" fmla="*/ 24 w 133"/>
              <a:gd name="T37" fmla="*/ 124 h 170"/>
              <a:gd name="T38" fmla="*/ 35 w 133"/>
              <a:gd name="T39" fmla="*/ 122 h 170"/>
              <a:gd name="T40" fmla="*/ 83 w 133"/>
              <a:gd name="T41" fmla="*/ 13 h 170"/>
              <a:gd name="T42" fmla="*/ 72 w 133"/>
              <a:gd name="T43" fmla="*/ 15 h 170"/>
              <a:gd name="T44" fmla="*/ 59 w 133"/>
              <a:gd name="T45" fmla="*/ 13 h 170"/>
              <a:gd name="T46" fmla="*/ 48 w 133"/>
              <a:gd name="T47" fmla="*/ 15 h 170"/>
              <a:gd name="T48" fmla="*/ 57 w 133"/>
              <a:gd name="T49" fmla="*/ 49 h 170"/>
              <a:gd name="T50" fmla="*/ 72 w 133"/>
              <a:gd name="T51" fmla="*/ 37 h 170"/>
              <a:gd name="T52" fmla="*/ 81 w 133"/>
              <a:gd name="T53" fmla="*/ 49 h 170"/>
              <a:gd name="T54" fmla="*/ 60 w 133"/>
              <a:gd name="T55" fmla="*/ 82 h 170"/>
              <a:gd name="T56" fmla="*/ 49 w 133"/>
              <a:gd name="T57" fmla="*/ 84 h 170"/>
              <a:gd name="T58" fmla="*/ 51 w 133"/>
              <a:gd name="T59" fmla="*/ 73 h 170"/>
              <a:gd name="T60" fmla="*/ 60 w 133"/>
              <a:gd name="T61" fmla="*/ 100 h 170"/>
              <a:gd name="T62" fmla="*/ 51 w 133"/>
              <a:gd name="T63" fmla="*/ 109 h 170"/>
              <a:gd name="T64" fmla="*/ 49 w 133"/>
              <a:gd name="T65" fmla="*/ 98 h 170"/>
              <a:gd name="T66" fmla="*/ 60 w 133"/>
              <a:gd name="T67" fmla="*/ 100 h 170"/>
              <a:gd name="T68" fmla="*/ 81 w 133"/>
              <a:gd name="T69" fmla="*/ 85 h 170"/>
              <a:gd name="T70" fmla="*/ 72 w 133"/>
              <a:gd name="T71" fmla="*/ 76 h 170"/>
              <a:gd name="T72" fmla="*/ 83 w 133"/>
              <a:gd name="T73" fmla="*/ 74 h 170"/>
              <a:gd name="T74" fmla="*/ 83 w 133"/>
              <a:gd name="T75" fmla="*/ 108 h 170"/>
              <a:gd name="T76" fmla="*/ 72 w 133"/>
              <a:gd name="T77" fmla="*/ 106 h 170"/>
              <a:gd name="T78" fmla="*/ 81 w 133"/>
              <a:gd name="T79" fmla="*/ 97 h 170"/>
              <a:gd name="T80" fmla="*/ 109 w 133"/>
              <a:gd name="T81" fmla="*/ 82 h 170"/>
              <a:gd name="T82" fmla="*/ 97 w 133"/>
              <a:gd name="T83" fmla="*/ 84 h 170"/>
              <a:gd name="T84" fmla="*/ 99 w 133"/>
              <a:gd name="T85" fmla="*/ 73 h 170"/>
              <a:gd name="T86" fmla="*/ 109 w 133"/>
              <a:gd name="T87" fmla="*/ 100 h 170"/>
              <a:gd name="T88" fmla="*/ 99 w 133"/>
              <a:gd name="T89" fmla="*/ 109 h 170"/>
              <a:gd name="T90" fmla="*/ 97 w 133"/>
              <a:gd name="T91" fmla="*/ 98 h 170"/>
              <a:gd name="T92" fmla="*/ 109 w 133"/>
              <a:gd name="T93" fmla="*/ 100 h 170"/>
              <a:gd name="T94" fmla="*/ 105 w 133"/>
              <a:gd name="T95" fmla="*/ 133 h 170"/>
              <a:gd name="T96" fmla="*/ 96 w 133"/>
              <a:gd name="T97" fmla="*/ 124 h 170"/>
              <a:gd name="T98" fmla="*/ 108 w 133"/>
              <a:gd name="T99" fmla="*/ 122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3" h="170">
                <a:moveTo>
                  <a:pt x="133" y="43"/>
                </a:moveTo>
                <a:cubicBezTo>
                  <a:pt x="133" y="164"/>
                  <a:pt x="133" y="164"/>
                  <a:pt x="133" y="164"/>
                </a:cubicBezTo>
                <a:cubicBezTo>
                  <a:pt x="133" y="165"/>
                  <a:pt x="132" y="167"/>
                  <a:pt x="131" y="168"/>
                </a:cubicBezTo>
                <a:cubicBezTo>
                  <a:pt x="130" y="169"/>
                  <a:pt x="128" y="170"/>
                  <a:pt x="127" y="170"/>
                </a:cubicBezTo>
                <a:cubicBezTo>
                  <a:pt x="6" y="170"/>
                  <a:pt x="6" y="170"/>
                  <a:pt x="6" y="170"/>
                </a:cubicBezTo>
                <a:cubicBezTo>
                  <a:pt x="4" y="170"/>
                  <a:pt x="3" y="169"/>
                  <a:pt x="1" y="168"/>
                </a:cubicBezTo>
                <a:cubicBezTo>
                  <a:pt x="0" y="167"/>
                  <a:pt x="0" y="165"/>
                  <a:pt x="0" y="164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1"/>
                  <a:pt x="0" y="40"/>
                  <a:pt x="1" y="38"/>
                </a:cubicBezTo>
                <a:cubicBezTo>
                  <a:pt x="3" y="37"/>
                  <a:pt x="4" y="37"/>
                  <a:pt x="6" y="37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7"/>
                  <a:pt x="37" y="5"/>
                  <a:pt x="39" y="3"/>
                </a:cubicBezTo>
                <a:cubicBezTo>
                  <a:pt x="40" y="1"/>
                  <a:pt x="42" y="0"/>
                  <a:pt x="45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90" y="0"/>
                  <a:pt x="92" y="1"/>
                  <a:pt x="94" y="3"/>
                </a:cubicBezTo>
                <a:cubicBezTo>
                  <a:pt x="96" y="5"/>
                  <a:pt x="96" y="7"/>
                  <a:pt x="96" y="9"/>
                </a:cubicBezTo>
                <a:cubicBezTo>
                  <a:pt x="96" y="37"/>
                  <a:pt x="96" y="37"/>
                  <a:pt x="96" y="37"/>
                </a:cubicBezTo>
                <a:cubicBezTo>
                  <a:pt x="127" y="37"/>
                  <a:pt x="127" y="37"/>
                  <a:pt x="127" y="37"/>
                </a:cubicBezTo>
                <a:cubicBezTo>
                  <a:pt x="128" y="37"/>
                  <a:pt x="130" y="37"/>
                  <a:pt x="131" y="38"/>
                </a:cubicBezTo>
                <a:cubicBezTo>
                  <a:pt x="132" y="40"/>
                  <a:pt x="133" y="41"/>
                  <a:pt x="133" y="43"/>
                </a:cubicBezTo>
                <a:close/>
                <a:moveTo>
                  <a:pt x="84" y="158"/>
                </a:moveTo>
                <a:cubicBezTo>
                  <a:pt x="121" y="158"/>
                  <a:pt x="121" y="158"/>
                  <a:pt x="121" y="158"/>
                </a:cubicBezTo>
                <a:cubicBezTo>
                  <a:pt x="121" y="49"/>
                  <a:pt x="121" y="49"/>
                  <a:pt x="121" y="49"/>
                </a:cubicBezTo>
                <a:cubicBezTo>
                  <a:pt x="96" y="49"/>
                  <a:pt x="96" y="49"/>
                  <a:pt x="96" y="49"/>
                </a:cubicBezTo>
                <a:cubicBezTo>
                  <a:pt x="96" y="52"/>
                  <a:pt x="96" y="52"/>
                  <a:pt x="96" y="52"/>
                </a:cubicBezTo>
                <a:cubicBezTo>
                  <a:pt x="96" y="54"/>
                  <a:pt x="96" y="56"/>
                  <a:pt x="94" y="58"/>
                </a:cubicBezTo>
                <a:cubicBezTo>
                  <a:pt x="92" y="60"/>
                  <a:pt x="90" y="61"/>
                  <a:pt x="87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2" y="61"/>
                  <a:pt x="40" y="60"/>
                  <a:pt x="39" y="58"/>
                </a:cubicBezTo>
                <a:cubicBezTo>
                  <a:pt x="37" y="56"/>
                  <a:pt x="36" y="54"/>
                  <a:pt x="36" y="52"/>
                </a:cubicBezTo>
                <a:cubicBezTo>
                  <a:pt x="36" y="49"/>
                  <a:pt x="36" y="49"/>
                  <a:pt x="36" y="49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158"/>
                  <a:pt x="12" y="158"/>
                  <a:pt x="12" y="158"/>
                </a:cubicBezTo>
                <a:cubicBezTo>
                  <a:pt x="48" y="158"/>
                  <a:pt x="48" y="158"/>
                  <a:pt x="48" y="158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48" y="135"/>
                  <a:pt x="49" y="134"/>
                </a:cubicBezTo>
                <a:cubicBezTo>
                  <a:pt x="49" y="134"/>
                  <a:pt x="50" y="133"/>
                  <a:pt x="51" y="133"/>
                </a:cubicBezTo>
                <a:cubicBezTo>
                  <a:pt x="81" y="133"/>
                  <a:pt x="81" y="133"/>
                  <a:pt x="81" y="133"/>
                </a:cubicBezTo>
                <a:cubicBezTo>
                  <a:pt x="82" y="133"/>
                  <a:pt x="83" y="134"/>
                  <a:pt x="83" y="134"/>
                </a:cubicBezTo>
                <a:cubicBezTo>
                  <a:pt x="84" y="135"/>
                  <a:pt x="84" y="136"/>
                  <a:pt x="84" y="136"/>
                </a:cubicBezTo>
                <a:lnTo>
                  <a:pt x="84" y="158"/>
                </a:lnTo>
                <a:close/>
                <a:moveTo>
                  <a:pt x="36" y="76"/>
                </a:moveTo>
                <a:cubicBezTo>
                  <a:pt x="36" y="82"/>
                  <a:pt x="36" y="82"/>
                  <a:pt x="36" y="82"/>
                </a:cubicBezTo>
                <a:cubicBezTo>
                  <a:pt x="36" y="83"/>
                  <a:pt x="36" y="83"/>
                  <a:pt x="35" y="84"/>
                </a:cubicBezTo>
                <a:cubicBezTo>
                  <a:pt x="34" y="85"/>
                  <a:pt x="34" y="85"/>
                  <a:pt x="33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6" y="85"/>
                  <a:pt x="25" y="85"/>
                  <a:pt x="25" y="84"/>
                </a:cubicBezTo>
                <a:cubicBezTo>
                  <a:pt x="24" y="83"/>
                  <a:pt x="24" y="83"/>
                  <a:pt x="24" y="82"/>
                </a:cubicBezTo>
                <a:cubicBezTo>
                  <a:pt x="24" y="76"/>
                  <a:pt x="24" y="76"/>
                  <a:pt x="24" y="76"/>
                </a:cubicBezTo>
                <a:cubicBezTo>
                  <a:pt x="24" y="75"/>
                  <a:pt x="24" y="74"/>
                  <a:pt x="25" y="74"/>
                </a:cubicBezTo>
                <a:cubicBezTo>
                  <a:pt x="25" y="73"/>
                  <a:pt x="26" y="73"/>
                  <a:pt x="27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4" y="73"/>
                  <a:pt x="34" y="73"/>
                  <a:pt x="35" y="74"/>
                </a:cubicBezTo>
                <a:cubicBezTo>
                  <a:pt x="36" y="74"/>
                  <a:pt x="36" y="75"/>
                  <a:pt x="36" y="76"/>
                </a:cubicBezTo>
                <a:close/>
                <a:moveTo>
                  <a:pt x="36" y="100"/>
                </a:moveTo>
                <a:cubicBezTo>
                  <a:pt x="36" y="106"/>
                  <a:pt x="36" y="106"/>
                  <a:pt x="36" y="106"/>
                </a:cubicBezTo>
                <a:cubicBezTo>
                  <a:pt x="36" y="107"/>
                  <a:pt x="36" y="108"/>
                  <a:pt x="35" y="108"/>
                </a:cubicBezTo>
                <a:cubicBezTo>
                  <a:pt x="34" y="109"/>
                  <a:pt x="34" y="109"/>
                  <a:pt x="33" y="109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6" y="109"/>
                  <a:pt x="25" y="109"/>
                  <a:pt x="25" y="108"/>
                </a:cubicBezTo>
                <a:cubicBezTo>
                  <a:pt x="24" y="108"/>
                  <a:pt x="24" y="107"/>
                  <a:pt x="24" y="106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99"/>
                  <a:pt x="24" y="99"/>
                  <a:pt x="25" y="98"/>
                </a:cubicBezTo>
                <a:cubicBezTo>
                  <a:pt x="25" y="97"/>
                  <a:pt x="26" y="97"/>
                  <a:pt x="27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4" y="97"/>
                  <a:pt x="34" y="97"/>
                  <a:pt x="35" y="98"/>
                </a:cubicBezTo>
                <a:cubicBezTo>
                  <a:pt x="36" y="99"/>
                  <a:pt x="36" y="99"/>
                  <a:pt x="36" y="100"/>
                </a:cubicBezTo>
                <a:close/>
                <a:moveTo>
                  <a:pt x="36" y="124"/>
                </a:moveTo>
                <a:cubicBezTo>
                  <a:pt x="36" y="130"/>
                  <a:pt x="36" y="130"/>
                  <a:pt x="36" y="130"/>
                </a:cubicBezTo>
                <a:cubicBezTo>
                  <a:pt x="36" y="131"/>
                  <a:pt x="36" y="132"/>
                  <a:pt x="35" y="132"/>
                </a:cubicBezTo>
                <a:cubicBezTo>
                  <a:pt x="34" y="133"/>
                  <a:pt x="34" y="133"/>
                  <a:pt x="33" y="133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26" y="133"/>
                  <a:pt x="25" y="133"/>
                  <a:pt x="25" y="132"/>
                </a:cubicBezTo>
                <a:cubicBezTo>
                  <a:pt x="24" y="132"/>
                  <a:pt x="24" y="131"/>
                  <a:pt x="24" y="130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3"/>
                  <a:pt x="24" y="123"/>
                  <a:pt x="25" y="122"/>
                </a:cubicBezTo>
                <a:cubicBezTo>
                  <a:pt x="25" y="122"/>
                  <a:pt x="26" y="121"/>
                  <a:pt x="27" y="121"/>
                </a:cubicBezTo>
                <a:cubicBezTo>
                  <a:pt x="33" y="121"/>
                  <a:pt x="33" y="121"/>
                  <a:pt x="33" y="121"/>
                </a:cubicBezTo>
                <a:cubicBezTo>
                  <a:pt x="34" y="121"/>
                  <a:pt x="34" y="122"/>
                  <a:pt x="35" y="122"/>
                </a:cubicBezTo>
                <a:cubicBezTo>
                  <a:pt x="36" y="123"/>
                  <a:pt x="36" y="123"/>
                  <a:pt x="36" y="124"/>
                </a:cubicBezTo>
                <a:close/>
                <a:moveTo>
                  <a:pt x="84" y="46"/>
                </a:moveTo>
                <a:cubicBezTo>
                  <a:pt x="84" y="15"/>
                  <a:pt x="84" y="15"/>
                  <a:pt x="84" y="15"/>
                </a:cubicBezTo>
                <a:cubicBezTo>
                  <a:pt x="84" y="15"/>
                  <a:pt x="84" y="14"/>
                  <a:pt x="83" y="13"/>
                </a:cubicBezTo>
                <a:cubicBezTo>
                  <a:pt x="83" y="13"/>
                  <a:pt x="82" y="12"/>
                  <a:pt x="81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74" y="12"/>
                  <a:pt x="74" y="13"/>
                  <a:pt x="73" y="13"/>
                </a:cubicBezTo>
                <a:cubicBezTo>
                  <a:pt x="72" y="14"/>
                  <a:pt x="72" y="15"/>
                  <a:pt x="72" y="15"/>
                </a:cubicBezTo>
                <a:cubicBezTo>
                  <a:pt x="72" y="24"/>
                  <a:pt x="72" y="24"/>
                  <a:pt x="72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5"/>
                  <a:pt x="60" y="15"/>
                  <a:pt x="60" y="15"/>
                </a:cubicBezTo>
                <a:cubicBezTo>
                  <a:pt x="60" y="15"/>
                  <a:pt x="60" y="14"/>
                  <a:pt x="59" y="13"/>
                </a:cubicBezTo>
                <a:cubicBezTo>
                  <a:pt x="59" y="13"/>
                  <a:pt x="58" y="12"/>
                  <a:pt x="57" y="12"/>
                </a:cubicBezTo>
                <a:cubicBezTo>
                  <a:pt x="51" y="12"/>
                  <a:pt x="51" y="12"/>
                  <a:pt x="51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8" y="15"/>
                  <a:pt x="48" y="15"/>
                </a:cubicBezTo>
                <a:cubicBezTo>
                  <a:pt x="48" y="46"/>
                  <a:pt x="48" y="46"/>
                  <a:pt x="48" y="46"/>
                </a:cubicBezTo>
                <a:cubicBezTo>
                  <a:pt x="48" y="46"/>
                  <a:pt x="48" y="47"/>
                  <a:pt x="49" y="48"/>
                </a:cubicBezTo>
                <a:cubicBezTo>
                  <a:pt x="49" y="48"/>
                  <a:pt x="50" y="49"/>
                  <a:pt x="51" y="49"/>
                </a:cubicBezTo>
                <a:cubicBezTo>
                  <a:pt x="57" y="49"/>
                  <a:pt x="57" y="49"/>
                  <a:pt x="57" y="49"/>
                </a:cubicBezTo>
                <a:cubicBezTo>
                  <a:pt x="58" y="49"/>
                  <a:pt x="59" y="48"/>
                  <a:pt x="59" y="48"/>
                </a:cubicBezTo>
                <a:cubicBezTo>
                  <a:pt x="60" y="47"/>
                  <a:pt x="60" y="46"/>
                  <a:pt x="60" y="46"/>
                </a:cubicBezTo>
                <a:cubicBezTo>
                  <a:pt x="60" y="37"/>
                  <a:pt x="60" y="37"/>
                  <a:pt x="60" y="37"/>
                </a:cubicBezTo>
                <a:cubicBezTo>
                  <a:pt x="72" y="37"/>
                  <a:pt x="72" y="37"/>
                  <a:pt x="72" y="37"/>
                </a:cubicBezTo>
                <a:cubicBezTo>
                  <a:pt x="72" y="46"/>
                  <a:pt x="72" y="46"/>
                  <a:pt x="72" y="46"/>
                </a:cubicBezTo>
                <a:cubicBezTo>
                  <a:pt x="72" y="46"/>
                  <a:pt x="72" y="47"/>
                  <a:pt x="73" y="48"/>
                </a:cubicBezTo>
                <a:cubicBezTo>
                  <a:pt x="74" y="48"/>
                  <a:pt x="74" y="49"/>
                  <a:pt x="75" y="49"/>
                </a:cubicBezTo>
                <a:cubicBezTo>
                  <a:pt x="81" y="49"/>
                  <a:pt x="81" y="49"/>
                  <a:pt x="81" y="49"/>
                </a:cubicBezTo>
                <a:cubicBezTo>
                  <a:pt x="82" y="49"/>
                  <a:pt x="83" y="48"/>
                  <a:pt x="83" y="48"/>
                </a:cubicBezTo>
                <a:cubicBezTo>
                  <a:pt x="84" y="47"/>
                  <a:pt x="84" y="46"/>
                  <a:pt x="84" y="46"/>
                </a:cubicBezTo>
                <a:close/>
                <a:moveTo>
                  <a:pt x="60" y="76"/>
                </a:moveTo>
                <a:cubicBezTo>
                  <a:pt x="60" y="82"/>
                  <a:pt x="60" y="82"/>
                  <a:pt x="60" y="82"/>
                </a:cubicBezTo>
                <a:cubicBezTo>
                  <a:pt x="60" y="83"/>
                  <a:pt x="60" y="83"/>
                  <a:pt x="59" y="84"/>
                </a:cubicBezTo>
                <a:cubicBezTo>
                  <a:pt x="59" y="85"/>
                  <a:pt x="58" y="85"/>
                  <a:pt x="57" y="85"/>
                </a:cubicBezTo>
                <a:cubicBezTo>
                  <a:pt x="51" y="85"/>
                  <a:pt x="51" y="85"/>
                  <a:pt x="51" y="85"/>
                </a:cubicBezTo>
                <a:cubicBezTo>
                  <a:pt x="50" y="85"/>
                  <a:pt x="49" y="85"/>
                  <a:pt x="49" y="84"/>
                </a:cubicBezTo>
                <a:cubicBezTo>
                  <a:pt x="48" y="83"/>
                  <a:pt x="48" y="83"/>
                  <a:pt x="48" y="82"/>
                </a:cubicBezTo>
                <a:cubicBezTo>
                  <a:pt x="48" y="76"/>
                  <a:pt x="48" y="76"/>
                  <a:pt x="48" y="76"/>
                </a:cubicBezTo>
                <a:cubicBezTo>
                  <a:pt x="48" y="75"/>
                  <a:pt x="48" y="74"/>
                  <a:pt x="49" y="74"/>
                </a:cubicBezTo>
                <a:cubicBezTo>
                  <a:pt x="49" y="73"/>
                  <a:pt x="50" y="73"/>
                  <a:pt x="51" y="73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3"/>
                  <a:pt x="59" y="73"/>
                  <a:pt x="59" y="74"/>
                </a:cubicBezTo>
                <a:cubicBezTo>
                  <a:pt x="60" y="74"/>
                  <a:pt x="60" y="75"/>
                  <a:pt x="60" y="76"/>
                </a:cubicBezTo>
                <a:close/>
                <a:moveTo>
                  <a:pt x="60" y="100"/>
                </a:moveTo>
                <a:cubicBezTo>
                  <a:pt x="60" y="106"/>
                  <a:pt x="60" y="106"/>
                  <a:pt x="60" y="106"/>
                </a:cubicBezTo>
                <a:cubicBezTo>
                  <a:pt x="60" y="107"/>
                  <a:pt x="60" y="108"/>
                  <a:pt x="59" y="108"/>
                </a:cubicBezTo>
                <a:cubicBezTo>
                  <a:pt x="59" y="109"/>
                  <a:pt x="58" y="109"/>
                  <a:pt x="57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0" y="109"/>
                  <a:pt x="49" y="109"/>
                  <a:pt x="49" y="108"/>
                </a:cubicBezTo>
                <a:cubicBezTo>
                  <a:pt x="48" y="108"/>
                  <a:pt x="48" y="107"/>
                  <a:pt x="48" y="106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48" y="99"/>
                  <a:pt x="48" y="99"/>
                  <a:pt x="49" y="98"/>
                </a:cubicBezTo>
                <a:cubicBezTo>
                  <a:pt x="49" y="97"/>
                  <a:pt x="50" y="97"/>
                  <a:pt x="51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8" y="97"/>
                  <a:pt x="59" y="97"/>
                  <a:pt x="59" y="98"/>
                </a:cubicBezTo>
                <a:cubicBezTo>
                  <a:pt x="60" y="99"/>
                  <a:pt x="60" y="99"/>
                  <a:pt x="60" y="100"/>
                </a:cubicBezTo>
                <a:close/>
                <a:moveTo>
                  <a:pt x="84" y="76"/>
                </a:moveTo>
                <a:cubicBezTo>
                  <a:pt x="84" y="82"/>
                  <a:pt x="84" y="82"/>
                  <a:pt x="84" y="82"/>
                </a:cubicBezTo>
                <a:cubicBezTo>
                  <a:pt x="84" y="83"/>
                  <a:pt x="84" y="83"/>
                  <a:pt x="83" y="84"/>
                </a:cubicBezTo>
                <a:cubicBezTo>
                  <a:pt x="83" y="85"/>
                  <a:pt x="82" y="85"/>
                  <a:pt x="81" y="85"/>
                </a:cubicBezTo>
                <a:cubicBezTo>
                  <a:pt x="75" y="85"/>
                  <a:pt x="75" y="85"/>
                  <a:pt x="75" y="85"/>
                </a:cubicBezTo>
                <a:cubicBezTo>
                  <a:pt x="74" y="85"/>
                  <a:pt x="74" y="85"/>
                  <a:pt x="73" y="84"/>
                </a:cubicBezTo>
                <a:cubicBezTo>
                  <a:pt x="72" y="83"/>
                  <a:pt x="72" y="83"/>
                  <a:pt x="72" y="82"/>
                </a:cubicBezTo>
                <a:cubicBezTo>
                  <a:pt x="72" y="76"/>
                  <a:pt x="72" y="76"/>
                  <a:pt x="72" y="76"/>
                </a:cubicBezTo>
                <a:cubicBezTo>
                  <a:pt x="72" y="75"/>
                  <a:pt x="72" y="74"/>
                  <a:pt x="73" y="74"/>
                </a:cubicBezTo>
                <a:cubicBezTo>
                  <a:pt x="74" y="73"/>
                  <a:pt x="74" y="73"/>
                  <a:pt x="75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2" y="73"/>
                  <a:pt x="83" y="73"/>
                  <a:pt x="83" y="74"/>
                </a:cubicBezTo>
                <a:cubicBezTo>
                  <a:pt x="84" y="74"/>
                  <a:pt x="84" y="75"/>
                  <a:pt x="84" y="76"/>
                </a:cubicBezTo>
                <a:close/>
                <a:moveTo>
                  <a:pt x="84" y="100"/>
                </a:moveTo>
                <a:cubicBezTo>
                  <a:pt x="84" y="106"/>
                  <a:pt x="84" y="106"/>
                  <a:pt x="84" y="106"/>
                </a:cubicBezTo>
                <a:cubicBezTo>
                  <a:pt x="84" y="107"/>
                  <a:pt x="84" y="108"/>
                  <a:pt x="83" y="108"/>
                </a:cubicBezTo>
                <a:cubicBezTo>
                  <a:pt x="83" y="109"/>
                  <a:pt x="82" y="109"/>
                  <a:pt x="81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09"/>
                  <a:pt x="74" y="109"/>
                  <a:pt x="73" y="108"/>
                </a:cubicBezTo>
                <a:cubicBezTo>
                  <a:pt x="72" y="108"/>
                  <a:pt x="72" y="107"/>
                  <a:pt x="72" y="106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99"/>
                  <a:pt x="72" y="99"/>
                  <a:pt x="73" y="98"/>
                </a:cubicBezTo>
                <a:cubicBezTo>
                  <a:pt x="74" y="97"/>
                  <a:pt x="74" y="97"/>
                  <a:pt x="75" y="97"/>
                </a:cubicBezTo>
                <a:cubicBezTo>
                  <a:pt x="81" y="97"/>
                  <a:pt x="81" y="97"/>
                  <a:pt x="81" y="97"/>
                </a:cubicBezTo>
                <a:cubicBezTo>
                  <a:pt x="82" y="97"/>
                  <a:pt x="83" y="97"/>
                  <a:pt x="83" y="98"/>
                </a:cubicBezTo>
                <a:cubicBezTo>
                  <a:pt x="84" y="99"/>
                  <a:pt x="84" y="99"/>
                  <a:pt x="84" y="100"/>
                </a:cubicBezTo>
                <a:close/>
                <a:moveTo>
                  <a:pt x="109" y="76"/>
                </a:moveTo>
                <a:cubicBezTo>
                  <a:pt x="109" y="82"/>
                  <a:pt x="109" y="82"/>
                  <a:pt x="109" y="82"/>
                </a:cubicBezTo>
                <a:cubicBezTo>
                  <a:pt x="109" y="83"/>
                  <a:pt x="108" y="83"/>
                  <a:pt x="108" y="84"/>
                </a:cubicBezTo>
                <a:cubicBezTo>
                  <a:pt x="107" y="85"/>
                  <a:pt x="106" y="85"/>
                  <a:pt x="105" y="85"/>
                </a:cubicBezTo>
                <a:cubicBezTo>
                  <a:pt x="99" y="85"/>
                  <a:pt x="99" y="85"/>
                  <a:pt x="99" y="85"/>
                </a:cubicBezTo>
                <a:cubicBezTo>
                  <a:pt x="99" y="85"/>
                  <a:pt x="98" y="85"/>
                  <a:pt x="97" y="84"/>
                </a:cubicBezTo>
                <a:cubicBezTo>
                  <a:pt x="97" y="83"/>
                  <a:pt x="96" y="83"/>
                  <a:pt x="96" y="82"/>
                </a:cubicBezTo>
                <a:cubicBezTo>
                  <a:pt x="96" y="76"/>
                  <a:pt x="96" y="76"/>
                  <a:pt x="96" y="76"/>
                </a:cubicBezTo>
                <a:cubicBezTo>
                  <a:pt x="96" y="75"/>
                  <a:pt x="97" y="74"/>
                  <a:pt x="97" y="74"/>
                </a:cubicBezTo>
                <a:cubicBezTo>
                  <a:pt x="98" y="73"/>
                  <a:pt x="99" y="73"/>
                  <a:pt x="99" y="73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6" y="73"/>
                  <a:pt x="107" y="73"/>
                  <a:pt x="108" y="74"/>
                </a:cubicBezTo>
                <a:cubicBezTo>
                  <a:pt x="108" y="74"/>
                  <a:pt x="109" y="75"/>
                  <a:pt x="109" y="76"/>
                </a:cubicBezTo>
                <a:close/>
                <a:moveTo>
                  <a:pt x="109" y="100"/>
                </a:moveTo>
                <a:cubicBezTo>
                  <a:pt x="109" y="106"/>
                  <a:pt x="109" y="106"/>
                  <a:pt x="109" y="106"/>
                </a:cubicBezTo>
                <a:cubicBezTo>
                  <a:pt x="109" y="107"/>
                  <a:pt x="108" y="108"/>
                  <a:pt x="108" y="108"/>
                </a:cubicBezTo>
                <a:cubicBezTo>
                  <a:pt x="107" y="109"/>
                  <a:pt x="106" y="109"/>
                  <a:pt x="105" y="109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99" y="109"/>
                  <a:pt x="98" y="109"/>
                  <a:pt x="97" y="108"/>
                </a:cubicBezTo>
                <a:cubicBezTo>
                  <a:pt x="97" y="108"/>
                  <a:pt x="96" y="107"/>
                  <a:pt x="96" y="106"/>
                </a:cubicBezTo>
                <a:cubicBezTo>
                  <a:pt x="96" y="100"/>
                  <a:pt x="96" y="100"/>
                  <a:pt x="96" y="100"/>
                </a:cubicBezTo>
                <a:cubicBezTo>
                  <a:pt x="96" y="99"/>
                  <a:pt x="97" y="99"/>
                  <a:pt x="97" y="98"/>
                </a:cubicBezTo>
                <a:cubicBezTo>
                  <a:pt x="98" y="97"/>
                  <a:pt x="99" y="97"/>
                  <a:pt x="99" y="97"/>
                </a:cubicBezTo>
                <a:cubicBezTo>
                  <a:pt x="105" y="97"/>
                  <a:pt x="105" y="97"/>
                  <a:pt x="105" y="97"/>
                </a:cubicBezTo>
                <a:cubicBezTo>
                  <a:pt x="106" y="97"/>
                  <a:pt x="107" y="97"/>
                  <a:pt x="108" y="98"/>
                </a:cubicBezTo>
                <a:cubicBezTo>
                  <a:pt x="108" y="99"/>
                  <a:pt x="109" y="99"/>
                  <a:pt x="109" y="100"/>
                </a:cubicBezTo>
                <a:close/>
                <a:moveTo>
                  <a:pt x="109" y="124"/>
                </a:moveTo>
                <a:cubicBezTo>
                  <a:pt x="109" y="130"/>
                  <a:pt x="109" y="130"/>
                  <a:pt x="109" y="130"/>
                </a:cubicBezTo>
                <a:cubicBezTo>
                  <a:pt x="109" y="131"/>
                  <a:pt x="108" y="132"/>
                  <a:pt x="108" y="132"/>
                </a:cubicBezTo>
                <a:cubicBezTo>
                  <a:pt x="107" y="133"/>
                  <a:pt x="106" y="133"/>
                  <a:pt x="105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33"/>
                  <a:pt x="98" y="133"/>
                  <a:pt x="97" y="132"/>
                </a:cubicBezTo>
                <a:cubicBezTo>
                  <a:pt x="97" y="132"/>
                  <a:pt x="96" y="131"/>
                  <a:pt x="96" y="130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6" y="123"/>
                  <a:pt x="97" y="123"/>
                  <a:pt x="97" y="122"/>
                </a:cubicBezTo>
                <a:cubicBezTo>
                  <a:pt x="98" y="122"/>
                  <a:pt x="99" y="121"/>
                  <a:pt x="99" y="121"/>
                </a:cubicBezTo>
                <a:cubicBezTo>
                  <a:pt x="105" y="121"/>
                  <a:pt x="105" y="121"/>
                  <a:pt x="105" y="121"/>
                </a:cubicBezTo>
                <a:cubicBezTo>
                  <a:pt x="106" y="121"/>
                  <a:pt x="107" y="122"/>
                  <a:pt x="108" y="122"/>
                </a:cubicBezTo>
                <a:cubicBezTo>
                  <a:pt x="108" y="123"/>
                  <a:pt x="109" y="123"/>
                  <a:pt x="109" y="1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24" name="Freeform 226">
            <a:extLst>
              <a:ext uri="{FF2B5EF4-FFF2-40B4-BE49-F238E27FC236}">
                <a16:creationId xmlns:a16="http://schemas.microsoft.com/office/drawing/2014/main" id="{ECA25BA9-16A5-4508-AA32-9592A616519F}"/>
              </a:ext>
            </a:extLst>
          </p:cNvPr>
          <p:cNvSpPr>
            <a:spLocks noEditPoints="1"/>
          </p:cNvSpPr>
          <p:nvPr/>
        </p:nvSpPr>
        <p:spPr bwMode="auto">
          <a:xfrm>
            <a:off x="6131728" y="4216926"/>
            <a:ext cx="423057" cy="350740"/>
          </a:xfrm>
          <a:custGeom>
            <a:avLst/>
            <a:gdLst>
              <a:gd name="T0" fmla="*/ 176 w 176"/>
              <a:gd name="T1" fmla="*/ 115 h 146"/>
              <a:gd name="T2" fmla="*/ 170 w 176"/>
              <a:gd name="T3" fmla="*/ 121 h 146"/>
              <a:gd name="T4" fmla="*/ 145 w 176"/>
              <a:gd name="T5" fmla="*/ 138 h 146"/>
              <a:gd name="T6" fmla="*/ 110 w 176"/>
              <a:gd name="T7" fmla="*/ 138 h 146"/>
              <a:gd name="T8" fmla="*/ 67 w 176"/>
              <a:gd name="T9" fmla="*/ 121 h 146"/>
              <a:gd name="T10" fmla="*/ 43 w 176"/>
              <a:gd name="T11" fmla="*/ 146 h 146"/>
              <a:gd name="T12" fmla="*/ 19 w 176"/>
              <a:gd name="T13" fmla="*/ 121 h 146"/>
              <a:gd name="T14" fmla="*/ 2 w 176"/>
              <a:gd name="T15" fmla="*/ 120 h 146"/>
              <a:gd name="T16" fmla="*/ 2 w 176"/>
              <a:gd name="T17" fmla="*/ 111 h 146"/>
              <a:gd name="T18" fmla="*/ 7 w 176"/>
              <a:gd name="T19" fmla="*/ 70 h 146"/>
              <a:gd name="T20" fmla="*/ 11 w 176"/>
              <a:gd name="T21" fmla="*/ 60 h 146"/>
              <a:gd name="T22" fmla="*/ 34 w 176"/>
              <a:gd name="T23" fmla="*/ 38 h 146"/>
              <a:gd name="T24" fmla="*/ 55 w 176"/>
              <a:gd name="T25" fmla="*/ 37 h 146"/>
              <a:gd name="T26" fmla="*/ 57 w 176"/>
              <a:gd name="T27" fmla="*/ 2 h 146"/>
              <a:gd name="T28" fmla="*/ 170 w 176"/>
              <a:gd name="T29" fmla="*/ 0 h 146"/>
              <a:gd name="T30" fmla="*/ 176 w 176"/>
              <a:gd name="T31" fmla="*/ 6 h 146"/>
              <a:gd name="T32" fmla="*/ 55 w 176"/>
              <a:gd name="T33" fmla="*/ 73 h 146"/>
              <a:gd name="T34" fmla="*/ 40 w 176"/>
              <a:gd name="T35" fmla="*/ 49 h 146"/>
              <a:gd name="T36" fmla="*/ 19 w 176"/>
              <a:gd name="T37" fmla="*/ 68 h 146"/>
              <a:gd name="T38" fmla="*/ 19 w 176"/>
              <a:gd name="T39" fmla="*/ 73 h 146"/>
              <a:gd name="T40" fmla="*/ 55 w 176"/>
              <a:gd name="T41" fmla="*/ 121 h 146"/>
              <a:gd name="T42" fmla="*/ 43 w 176"/>
              <a:gd name="T43" fmla="*/ 109 h 146"/>
              <a:gd name="T44" fmla="*/ 31 w 176"/>
              <a:gd name="T45" fmla="*/ 121 h 146"/>
              <a:gd name="T46" fmla="*/ 43 w 176"/>
              <a:gd name="T47" fmla="*/ 133 h 146"/>
              <a:gd name="T48" fmla="*/ 152 w 176"/>
              <a:gd name="T49" fmla="*/ 58 h 146"/>
              <a:gd name="T50" fmla="*/ 151 w 176"/>
              <a:gd name="T51" fmla="*/ 37 h 146"/>
              <a:gd name="T52" fmla="*/ 128 w 176"/>
              <a:gd name="T53" fmla="*/ 37 h 146"/>
              <a:gd name="T54" fmla="*/ 127 w 176"/>
              <a:gd name="T55" fmla="*/ 13 h 146"/>
              <a:gd name="T56" fmla="*/ 106 w 176"/>
              <a:gd name="T57" fmla="*/ 12 h 146"/>
              <a:gd name="T58" fmla="*/ 103 w 176"/>
              <a:gd name="T59" fmla="*/ 15 h 146"/>
              <a:gd name="T60" fmla="*/ 82 w 176"/>
              <a:gd name="T61" fmla="*/ 37 h 146"/>
              <a:gd name="T62" fmla="*/ 79 w 176"/>
              <a:gd name="T63" fmla="*/ 40 h 146"/>
              <a:gd name="T64" fmla="*/ 80 w 176"/>
              <a:gd name="T65" fmla="*/ 60 h 146"/>
              <a:gd name="T66" fmla="*/ 103 w 176"/>
              <a:gd name="T67" fmla="*/ 61 h 146"/>
              <a:gd name="T68" fmla="*/ 104 w 176"/>
              <a:gd name="T69" fmla="*/ 84 h 146"/>
              <a:gd name="T70" fmla="*/ 125 w 176"/>
              <a:gd name="T71" fmla="*/ 85 h 146"/>
              <a:gd name="T72" fmla="*/ 128 w 176"/>
              <a:gd name="T73" fmla="*/ 82 h 146"/>
              <a:gd name="T74" fmla="*/ 149 w 176"/>
              <a:gd name="T75" fmla="*/ 61 h 146"/>
              <a:gd name="T76" fmla="*/ 152 w 176"/>
              <a:gd name="T77" fmla="*/ 58 h 146"/>
              <a:gd name="T78" fmla="*/ 140 w 176"/>
              <a:gd name="T79" fmla="*/ 121 h 146"/>
              <a:gd name="T80" fmla="*/ 128 w 176"/>
              <a:gd name="T81" fmla="*/ 109 h 146"/>
              <a:gd name="T82" fmla="*/ 115 w 176"/>
              <a:gd name="T83" fmla="*/ 121 h 146"/>
              <a:gd name="T84" fmla="*/ 128 w 176"/>
              <a:gd name="T85" fmla="*/ 13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46">
                <a:moveTo>
                  <a:pt x="176" y="6"/>
                </a:moveTo>
                <a:cubicBezTo>
                  <a:pt x="176" y="115"/>
                  <a:pt x="176" y="115"/>
                  <a:pt x="176" y="115"/>
                </a:cubicBezTo>
                <a:cubicBezTo>
                  <a:pt x="176" y="117"/>
                  <a:pt x="175" y="118"/>
                  <a:pt x="174" y="120"/>
                </a:cubicBezTo>
                <a:cubicBezTo>
                  <a:pt x="173" y="121"/>
                  <a:pt x="172" y="121"/>
                  <a:pt x="170" y="121"/>
                </a:cubicBezTo>
                <a:cubicBezTo>
                  <a:pt x="152" y="121"/>
                  <a:pt x="152" y="121"/>
                  <a:pt x="152" y="121"/>
                </a:cubicBezTo>
                <a:cubicBezTo>
                  <a:pt x="152" y="128"/>
                  <a:pt x="149" y="134"/>
                  <a:pt x="145" y="138"/>
                </a:cubicBezTo>
                <a:cubicBezTo>
                  <a:pt x="140" y="143"/>
                  <a:pt x="134" y="146"/>
                  <a:pt x="128" y="146"/>
                </a:cubicBezTo>
                <a:cubicBezTo>
                  <a:pt x="121" y="146"/>
                  <a:pt x="115" y="143"/>
                  <a:pt x="110" y="138"/>
                </a:cubicBezTo>
                <a:cubicBezTo>
                  <a:pt x="106" y="134"/>
                  <a:pt x="103" y="128"/>
                  <a:pt x="103" y="121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67" y="128"/>
                  <a:pt x="65" y="134"/>
                  <a:pt x="60" y="138"/>
                </a:cubicBezTo>
                <a:cubicBezTo>
                  <a:pt x="55" y="143"/>
                  <a:pt x="50" y="146"/>
                  <a:pt x="43" y="146"/>
                </a:cubicBezTo>
                <a:cubicBezTo>
                  <a:pt x="36" y="146"/>
                  <a:pt x="30" y="143"/>
                  <a:pt x="26" y="138"/>
                </a:cubicBezTo>
                <a:cubicBezTo>
                  <a:pt x="21" y="134"/>
                  <a:pt x="19" y="128"/>
                  <a:pt x="19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5" y="121"/>
                  <a:pt x="3" y="121"/>
                  <a:pt x="2" y="120"/>
                </a:cubicBezTo>
                <a:cubicBezTo>
                  <a:pt x="1" y="118"/>
                  <a:pt x="0" y="117"/>
                  <a:pt x="0" y="115"/>
                </a:cubicBezTo>
                <a:cubicBezTo>
                  <a:pt x="0" y="114"/>
                  <a:pt x="1" y="112"/>
                  <a:pt x="2" y="111"/>
                </a:cubicBezTo>
                <a:cubicBezTo>
                  <a:pt x="3" y="110"/>
                  <a:pt x="5" y="109"/>
                  <a:pt x="7" y="109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68"/>
                  <a:pt x="7" y="66"/>
                  <a:pt x="8" y="64"/>
                </a:cubicBezTo>
                <a:cubicBezTo>
                  <a:pt x="9" y="62"/>
                  <a:pt x="10" y="61"/>
                  <a:pt x="11" y="60"/>
                </a:cubicBezTo>
                <a:cubicBezTo>
                  <a:pt x="30" y="41"/>
                  <a:pt x="30" y="41"/>
                  <a:pt x="30" y="41"/>
                </a:cubicBezTo>
                <a:cubicBezTo>
                  <a:pt x="31" y="40"/>
                  <a:pt x="32" y="39"/>
                  <a:pt x="34" y="38"/>
                </a:cubicBezTo>
                <a:cubicBezTo>
                  <a:pt x="36" y="37"/>
                  <a:pt x="38" y="37"/>
                  <a:pt x="40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5"/>
                  <a:pt x="56" y="3"/>
                  <a:pt x="57" y="2"/>
                </a:cubicBezTo>
                <a:cubicBezTo>
                  <a:pt x="58" y="1"/>
                  <a:pt x="59" y="0"/>
                  <a:pt x="61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2" y="0"/>
                  <a:pt x="173" y="1"/>
                  <a:pt x="174" y="2"/>
                </a:cubicBezTo>
                <a:cubicBezTo>
                  <a:pt x="175" y="3"/>
                  <a:pt x="176" y="5"/>
                  <a:pt x="176" y="6"/>
                </a:cubicBezTo>
                <a:close/>
                <a:moveTo>
                  <a:pt x="19" y="73"/>
                </a:moveTo>
                <a:cubicBezTo>
                  <a:pt x="55" y="73"/>
                  <a:pt x="55" y="73"/>
                  <a:pt x="55" y="73"/>
                </a:cubicBezTo>
                <a:cubicBezTo>
                  <a:pt x="55" y="49"/>
                  <a:pt x="55" y="49"/>
                  <a:pt x="55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39" y="49"/>
                  <a:pt x="38" y="49"/>
                  <a:pt x="38" y="50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70"/>
                </a:cubicBezTo>
                <a:lnTo>
                  <a:pt x="19" y="73"/>
                </a:lnTo>
                <a:close/>
                <a:moveTo>
                  <a:pt x="51" y="130"/>
                </a:moveTo>
                <a:cubicBezTo>
                  <a:pt x="54" y="128"/>
                  <a:pt x="55" y="125"/>
                  <a:pt x="55" y="121"/>
                </a:cubicBezTo>
                <a:cubicBezTo>
                  <a:pt x="55" y="118"/>
                  <a:pt x="54" y="115"/>
                  <a:pt x="51" y="113"/>
                </a:cubicBezTo>
                <a:cubicBezTo>
                  <a:pt x="49" y="110"/>
                  <a:pt x="46" y="109"/>
                  <a:pt x="43" y="109"/>
                </a:cubicBezTo>
                <a:cubicBezTo>
                  <a:pt x="40" y="109"/>
                  <a:pt x="37" y="110"/>
                  <a:pt x="34" y="113"/>
                </a:cubicBezTo>
                <a:cubicBezTo>
                  <a:pt x="32" y="115"/>
                  <a:pt x="31" y="118"/>
                  <a:pt x="31" y="121"/>
                </a:cubicBezTo>
                <a:cubicBezTo>
                  <a:pt x="31" y="125"/>
                  <a:pt x="32" y="128"/>
                  <a:pt x="34" y="130"/>
                </a:cubicBezTo>
                <a:cubicBezTo>
                  <a:pt x="37" y="132"/>
                  <a:pt x="40" y="133"/>
                  <a:pt x="43" y="133"/>
                </a:cubicBezTo>
                <a:cubicBezTo>
                  <a:pt x="46" y="133"/>
                  <a:pt x="49" y="132"/>
                  <a:pt x="51" y="130"/>
                </a:cubicBezTo>
                <a:close/>
                <a:moveTo>
                  <a:pt x="152" y="58"/>
                </a:moveTo>
                <a:cubicBezTo>
                  <a:pt x="152" y="40"/>
                  <a:pt x="152" y="40"/>
                  <a:pt x="152" y="40"/>
                </a:cubicBezTo>
                <a:cubicBezTo>
                  <a:pt x="152" y="39"/>
                  <a:pt x="151" y="38"/>
                  <a:pt x="151" y="37"/>
                </a:cubicBezTo>
                <a:cubicBezTo>
                  <a:pt x="150" y="37"/>
                  <a:pt x="150" y="37"/>
                  <a:pt x="149" y="37"/>
                </a:cubicBezTo>
                <a:cubicBezTo>
                  <a:pt x="128" y="37"/>
                  <a:pt x="128" y="37"/>
                  <a:pt x="128" y="37"/>
                </a:cubicBezTo>
                <a:cubicBezTo>
                  <a:pt x="128" y="15"/>
                  <a:pt x="128" y="15"/>
                  <a:pt x="128" y="15"/>
                </a:cubicBezTo>
                <a:cubicBezTo>
                  <a:pt x="128" y="15"/>
                  <a:pt x="127" y="14"/>
                  <a:pt x="127" y="13"/>
                </a:cubicBezTo>
                <a:cubicBezTo>
                  <a:pt x="126" y="13"/>
                  <a:pt x="125" y="12"/>
                  <a:pt x="125" y="12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6" y="12"/>
                  <a:pt x="105" y="13"/>
                  <a:pt x="104" y="13"/>
                </a:cubicBezTo>
                <a:cubicBezTo>
                  <a:pt x="104" y="14"/>
                  <a:pt x="103" y="15"/>
                  <a:pt x="103" y="15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1" y="37"/>
                  <a:pt x="81" y="37"/>
                  <a:pt x="80" y="37"/>
                </a:cubicBezTo>
                <a:cubicBezTo>
                  <a:pt x="79" y="38"/>
                  <a:pt x="79" y="39"/>
                  <a:pt x="79" y="40"/>
                </a:cubicBezTo>
                <a:cubicBezTo>
                  <a:pt x="79" y="58"/>
                  <a:pt x="79" y="58"/>
                  <a:pt x="79" y="58"/>
                </a:cubicBezTo>
                <a:cubicBezTo>
                  <a:pt x="79" y="59"/>
                  <a:pt x="79" y="59"/>
                  <a:pt x="80" y="60"/>
                </a:cubicBezTo>
                <a:cubicBezTo>
                  <a:pt x="81" y="61"/>
                  <a:pt x="81" y="61"/>
                  <a:pt x="82" y="61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103" y="82"/>
                  <a:pt x="103" y="82"/>
                  <a:pt x="103" y="82"/>
                </a:cubicBezTo>
                <a:cubicBezTo>
                  <a:pt x="103" y="83"/>
                  <a:pt x="104" y="84"/>
                  <a:pt x="104" y="84"/>
                </a:cubicBezTo>
                <a:cubicBezTo>
                  <a:pt x="105" y="85"/>
                  <a:pt x="106" y="85"/>
                  <a:pt x="106" y="85"/>
                </a:cubicBezTo>
                <a:cubicBezTo>
                  <a:pt x="125" y="85"/>
                  <a:pt x="125" y="85"/>
                  <a:pt x="125" y="85"/>
                </a:cubicBezTo>
                <a:cubicBezTo>
                  <a:pt x="125" y="85"/>
                  <a:pt x="126" y="85"/>
                  <a:pt x="127" y="84"/>
                </a:cubicBezTo>
                <a:cubicBezTo>
                  <a:pt x="127" y="84"/>
                  <a:pt x="128" y="83"/>
                  <a:pt x="128" y="82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49" y="61"/>
                  <a:pt x="149" y="61"/>
                  <a:pt x="149" y="61"/>
                </a:cubicBezTo>
                <a:cubicBezTo>
                  <a:pt x="150" y="61"/>
                  <a:pt x="150" y="61"/>
                  <a:pt x="151" y="60"/>
                </a:cubicBezTo>
                <a:cubicBezTo>
                  <a:pt x="151" y="59"/>
                  <a:pt x="152" y="59"/>
                  <a:pt x="152" y="58"/>
                </a:cubicBezTo>
                <a:close/>
                <a:moveTo>
                  <a:pt x="136" y="130"/>
                </a:moveTo>
                <a:cubicBezTo>
                  <a:pt x="138" y="128"/>
                  <a:pt x="140" y="125"/>
                  <a:pt x="140" y="121"/>
                </a:cubicBezTo>
                <a:cubicBezTo>
                  <a:pt x="140" y="118"/>
                  <a:pt x="138" y="115"/>
                  <a:pt x="136" y="113"/>
                </a:cubicBezTo>
                <a:cubicBezTo>
                  <a:pt x="134" y="110"/>
                  <a:pt x="131" y="109"/>
                  <a:pt x="128" y="109"/>
                </a:cubicBezTo>
                <a:cubicBezTo>
                  <a:pt x="124" y="109"/>
                  <a:pt x="121" y="110"/>
                  <a:pt x="119" y="113"/>
                </a:cubicBezTo>
                <a:cubicBezTo>
                  <a:pt x="117" y="115"/>
                  <a:pt x="115" y="118"/>
                  <a:pt x="115" y="121"/>
                </a:cubicBezTo>
                <a:cubicBezTo>
                  <a:pt x="115" y="125"/>
                  <a:pt x="117" y="128"/>
                  <a:pt x="119" y="130"/>
                </a:cubicBezTo>
                <a:cubicBezTo>
                  <a:pt x="121" y="132"/>
                  <a:pt x="124" y="133"/>
                  <a:pt x="128" y="133"/>
                </a:cubicBezTo>
                <a:cubicBezTo>
                  <a:pt x="131" y="133"/>
                  <a:pt x="134" y="132"/>
                  <a:pt x="136" y="1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25" name="Freeform 227">
            <a:extLst>
              <a:ext uri="{FF2B5EF4-FFF2-40B4-BE49-F238E27FC236}">
                <a16:creationId xmlns:a16="http://schemas.microsoft.com/office/drawing/2014/main" id="{465CDD49-C3B1-46B7-B548-BD2AA30C7D46}"/>
              </a:ext>
            </a:extLst>
          </p:cNvPr>
          <p:cNvSpPr>
            <a:spLocks noEditPoints="1"/>
          </p:cNvSpPr>
          <p:nvPr/>
        </p:nvSpPr>
        <p:spPr bwMode="auto">
          <a:xfrm>
            <a:off x="6663261" y="4216926"/>
            <a:ext cx="404977" cy="350740"/>
          </a:xfrm>
          <a:custGeom>
            <a:avLst/>
            <a:gdLst>
              <a:gd name="T0" fmla="*/ 24 w 169"/>
              <a:gd name="T1" fmla="*/ 146 h 146"/>
              <a:gd name="T2" fmla="*/ 6 w 169"/>
              <a:gd name="T3" fmla="*/ 139 h 146"/>
              <a:gd name="T4" fmla="*/ 0 w 169"/>
              <a:gd name="T5" fmla="*/ 46 h 146"/>
              <a:gd name="T6" fmla="*/ 21 w 169"/>
              <a:gd name="T7" fmla="*/ 25 h 146"/>
              <a:gd name="T8" fmla="*/ 136 w 169"/>
              <a:gd name="T9" fmla="*/ 25 h 146"/>
              <a:gd name="T10" fmla="*/ 33 w 169"/>
              <a:gd name="T11" fmla="*/ 146 h 146"/>
              <a:gd name="T12" fmla="*/ 48 w 169"/>
              <a:gd name="T13" fmla="*/ 25 h 146"/>
              <a:gd name="T14" fmla="*/ 51 w 169"/>
              <a:gd name="T15" fmla="*/ 3 h 146"/>
              <a:gd name="T16" fmla="*/ 112 w 169"/>
              <a:gd name="T17" fmla="*/ 0 h 146"/>
              <a:gd name="T18" fmla="*/ 121 w 169"/>
              <a:gd name="T19" fmla="*/ 9 h 146"/>
              <a:gd name="T20" fmla="*/ 136 w 169"/>
              <a:gd name="T21" fmla="*/ 25 h 146"/>
              <a:gd name="T22" fmla="*/ 121 w 169"/>
              <a:gd name="T23" fmla="*/ 76 h 146"/>
              <a:gd name="T24" fmla="*/ 118 w 169"/>
              <a:gd name="T25" fmla="*/ 73 h 146"/>
              <a:gd name="T26" fmla="*/ 97 w 169"/>
              <a:gd name="T27" fmla="*/ 52 h 146"/>
              <a:gd name="T28" fmla="*/ 93 w 169"/>
              <a:gd name="T29" fmla="*/ 49 h 146"/>
              <a:gd name="T30" fmla="*/ 73 w 169"/>
              <a:gd name="T31" fmla="*/ 50 h 146"/>
              <a:gd name="T32" fmla="*/ 72 w 169"/>
              <a:gd name="T33" fmla="*/ 73 h 146"/>
              <a:gd name="T34" fmla="*/ 49 w 169"/>
              <a:gd name="T35" fmla="*/ 74 h 146"/>
              <a:gd name="T36" fmla="*/ 48 w 169"/>
              <a:gd name="T37" fmla="*/ 94 h 146"/>
              <a:gd name="T38" fmla="*/ 51 w 169"/>
              <a:gd name="T39" fmla="*/ 97 h 146"/>
              <a:gd name="T40" fmla="*/ 72 w 169"/>
              <a:gd name="T41" fmla="*/ 118 h 146"/>
              <a:gd name="T42" fmla="*/ 75 w 169"/>
              <a:gd name="T43" fmla="*/ 121 h 146"/>
              <a:gd name="T44" fmla="*/ 96 w 169"/>
              <a:gd name="T45" fmla="*/ 120 h 146"/>
              <a:gd name="T46" fmla="*/ 97 w 169"/>
              <a:gd name="T47" fmla="*/ 97 h 146"/>
              <a:gd name="T48" fmla="*/ 120 w 169"/>
              <a:gd name="T49" fmla="*/ 96 h 146"/>
              <a:gd name="T50" fmla="*/ 60 w 169"/>
              <a:gd name="T51" fmla="*/ 25 h 146"/>
              <a:gd name="T52" fmla="*/ 109 w 169"/>
              <a:gd name="T53" fmla="*/ 12 h 146"/>
              <a:gd name="T54" fmla="*/ 60 w 169"/>
              <a:gd name="T55" fmla="*/ 25 h 146"/>
              <a:gd name="T56" fmla="*/ 169 w 169"/>
              <a:gd name="T57" fmla="*/ 124 h 146"/>
              <a:gd name="T58" fmla="*/ 148 w 169"/>
              <a:gd name="T59" fmla="*/ 146 h 146"/>
              <a:gd name="T60" fmla="*/ 145 w 169"/>
              <a:gd name="T61" fmla="*/ 25 h 146"/>
              <a:gd name="T62" fmla="*/ 163 w 169"/>
              <a:gd name="T63" fmla="*/ 3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9" h="146">
                <a:moveTo>
                  <a:pt x="24" y="25"/>
                </a:moveTo>
                <a:cubicBezTo>
                  <a:pt x="24" y="146"/>
                  <a:pt x="24" y="146"/>
                  <a:pt x="24" y="146"/>
                </a:cubicBezTo>
                <a:cubicBezTo>
                  <a:pt x="21" y="146"/>
                  <a:pt x="21" y="146"/>
                  <a:pt x="21" y="146"/>
                </a:cubicBezTo>
                <a:cubicBezTo>
                  <a:pt x="15" y="146"/>
                  <a:pt x="10" y="143"/>
                  <a:pt x="6" y="139"/>
                </a:cubicBezTo>
                <a:cubicBezTo>
                  <a:pt x="2" y="135"/>
                  <a:pt x="0" y="130"/>
                  <a:pt x="0" y="124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0"/>
                  <a:pt x="2" y="35"/>
                  <a:pt x="6" y="31"/>
                </a:cubicBezTo>
                <a:cubicBezTo>
                  <a:pt x="10" y="27"/>
                  <a:pt x="15" y="25"/>
                  <a:pt x="21" y="25"/>
                </a:cubicBezTo>
                <a:lnTo>
                  <a:pt x="24" y="25"/>
                </a:lnTo>
                <a:close/>
                <a:moveTo>
                  <a:pt x="136" y="25"/>
                </a:moveTo>
                <a:cubicBezTo>
                  <a:pt x="136" y="146"/>
                  <a:pt x="136" y="146"/>
                  <a:pt x="136" y="146"/>
                </a:cubicBezTo>
                <a:cubicBezTo>
                  <a:pt x="33" y="146"/>
                  <a:pt x="33" y="146"/>
                  <a:pt x="33" y="146"/>
                </a:cubicBezTo>
                <a:cubicBezTo>
                  <a:pt x="33" y="25"/>
                  <a:pt x="33" y="25"/>
                  <a:pt x="33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7"/>
                  <a:pt x="49" y="5"/>
                  <a:pt x="51" y="3"/>
                </a:cubicBezTo>
                <a:cubicBezTo>
                  <a:pt x="53" y="1"/>
                  <a:pt x="55" y="0"/>
                  <a:pt x="57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4" y="0"/>
                  <a:pt x="116" y="1"/>
                  <a:pt x="118" y="3"/>
                </a:cubicBezTo>
                <a:cubicBezTo>
                  <a:pt x="120" y="5"/>
                  <a:pt x="121" y="7"/>
                  <a:pt x="121" y="9"/>
                </a:cubicBezTo>
                <a:cubicBezTo>
                  <a:pt x="121" y="25"/>
                  <a:pt x="121" y="25"/>
                  <a:pt x="121" y="25"/>
                </a:cubicBezTo>
                <a:lnTo>
                  <a:pt x="136" y="25"/>
                </a:lnTo>
                <a:close/>
                <a:moveTo>
                  <a:pt x="121" y="94"/>
                </a:moveTo>
                <a:cubicBezTo>
                  <a:pt x="121" y="76"/>
                  <a:pt x="121" y="76"/>
                  <a:pt x="121" y="76"/>
                </a:cubicBezTo>
                <a:cubicBezTo>
                  <a:pt x="121" y="75"/>
                  <a:pt x="120" y="74"/>
                  <a:pt x="120" y="74"/>
                </a:cubicBezTo>
                <a:cubicBezTo>
                  <a:pt x="119" y="73"/>
                  <a:pt x="119" y="73"/>
                  <a:pt x="118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7" y="52"/>
                  <a:pt x="97" y="52"/>
                  <a:pt x="97" y="52"/>
                </a:cubicBezTo>
                <a:cubicBezTo>
                  <a:pt x="97" y="51"/>
                  <a:pt x="96" y="50"/>
                  <a:pt x="96" y="50"/>
                </a:cubicBezTo>
                <a:cubicBezTo>
                  <a:pt x="95" y="49"/>
                  <a:pt x="94" y="49"/>
                  <a:pt x="93" y="49"/>
                </a:cubicBezTo>
                <a:cubicBezTo>
                  <a:pt x="75" y="49"/>
                  <a:pt x="75" y="49"/>
                  <a:pt x="75" y="49"/>
                </a:cubicBezTo>
                <a:cubicBezTo>
                  <a:pt x="74" y="49"/>
                  <a:pt x="74" y="49"/>
                  <a:pt x="73" y="50"/>
                </a:cubicBezTo>
                <a:cubicBezTo>
                  <a:pt x="73" y="50"/>
                  <a:pt x="72" y="51"/>
                  <a:pt x="72" y="52"/>
                </a:cubicBezTo>
                <a:cubicBezTo>
                  <a:pt x="72" y="73"/>
                  <a:pt x="72" y="73"/>
                  <a:pt x="72" y="73"/>
                </a:cubicBezTo>
                <a:cubicBezTo>
                  <a:pt x="51" y="73"/>
                  <a:pt x="51" y="73"/>
                  <a:pt x="51" y="73"/>
                </a:cubicBezTo>
                <a:cubicBezTo>
                  <a:pt x="50" y="73"/>
                  <a:pt x="50" y="73"/>
                  <a:pt x="49" y="74"/>
                </a:cubicBezTo>
                <a:cubicBezTo>
                  <a:pt x="48" y="74"/>
                  <a:pt x="48" y="75"/>
                  <a:pt x="48" y="76"/>
                </a:cubicBezTo>
                <a:cubicBezTo>
                  <a:pt x="48" y="94"/>
                  <a:pt x="48" y="94"/>
                  <a:pt x="48" y="94"/>
                </a:cubicBezTo>
                <a:cubicBezTo>
                  <a:pt x="48" y="95"/>
                  <a:pt x="48" y="96"/>
                  <a:pt x="49" y="96"/>
                </a:cubicBezTo>
                <a:cubicBezTo>
                  <a:pt x="50" y="97"/>
                  <a:pt x="50" y="97"/>
                  <a:pt x="51" y="97"/>
                </a:cubicBezTo>
                <a:cubicBezTo>
                  <a:pt x="72" y="97"/>
                  <a:pt x="72" y="97"/>
                  <a:pt x="72" y="97"/>
                </a:cubicBezTo>
                <a:cubicBezTo>
                  <a:pt x="72" y="118"/>
                  <a:pt x="72" y="118"/>
                  <a:pt x="72" y="118"/>
                </a:cubicBezTo>
                <a:cubicBezTo>
                  <a:pt x="72" y="119"/>
                  <a:pt x="73" y="120"/>
                  <a:pt x="73" y="120"/>
                </a:cubicBezTo>
                <a:cubicBezTo>
                  <a:pt x="74" y="121"/>
                  <a:pt x="74" y="121"/>
                  <a:pt x="75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4" y="121"/>
                  <a:pt x="95" y="121"/>
                  <a:pt x="96" y="120"/>
                </a:cubicBezTo>
                <a:cubicBezTo>
                  <a:pt x="96" y="120"/>
                  <a:pt x="97" y="119"/>
                  <a:pt x="97" y="118"/>
                </a:cubicBezTo>
                <a:cubicBezTo>
                  <a:pt x="97" y="97"/>
                  <a:pt x="97" y="97"/>
                  <a:pt x="97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9" y="97"/>
                  <a:pt x="119" y="97"/>
                  <a:pt x="120" y="96"/>
                </a:cubicBezTo>
                <a:cubicBezTo>
                  <a:pt x="120" y="96"/>
                  <a:pt x="121" y="95"/>
                  <a:pt x="121" y="94"/>
                </a:cubicBezTo>
                <a:close/>
                <a:moveTo>
                  <a:pt x="60" y="25"/>
                </a:moveTo>
                <a:cubicBezTo>
                  <a:pt x="109" y="25"/>
                  <a:pt x="109" y="25"/>
                  <a:pt x="109" y="25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60" y="12"/>
                  <a:pt x="60" y="12"/>
                  <a:pt x="60" y="12"/>
                </a:cubicBezTo>
                <a:lnTo>
                  <a:pt x="60" y="25"/>
                </a:lnTo>
                <a:close/>
                <a:moveTo>
                  <a:pt x="169" y="46"/>
                </a:moveTo>
                <a:cubicBezTo>
                  <a:pt x="169" y="124"/>
                  <a:pt x="169" y="124"/>
                  <a:pt x="169" y="124"/>
                </a:cubicBezTo>
                <a:cubicBezTo>
                  <a:pt x="169" y="130"/>
                  <a:pt x="167" y="135"/>
                  <a:pt x="163" y="139"/>
                </a:cubicBezTo>
                <a:cubicBezTo>
                  <a:pt x="159" y="143"/>
                  <a:pt x="154" y="146"/>
                  <a:pt x="148" y="146"/>
                </a:cubicBezTo>
                <a:cubicBezTo>
                  <a:pt x="145" y="146"/>
                  <a:pt x="145" y="146"/>
                  <a:pt x="145" y="146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8" y="25"/>
                  <a:pt x="148" y="25"/>
                  <a:pt x="148" y="25"/>
                </a:cubicBezTo>
                <a:cubicBezTo>
                  <a:pt x="154" y="25"/>
                  <a:pt x="159" y="27"/>
                  <a:pt x="163" y="31"/>
                </a:cubicBezTo>
                <a:cubicBezTo>
                  <a:pt x="167" y="35"/>
                  <a:pt x="169" y="40"/>
                  <a:pt x="169" y="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26" name="Freeform 228">
            <a:extLst>
              <a:ext uri="{FF2B5EF4-FFF2-40B4-BE49-F238E27FC236}">
                <a16:creationId xmlns:a16="http://schemas.microsoft.com/office/drawing/2014/main" id="{5A7A8867-6F58-47A9-9E38-7C895FAB39EF}"/>
              </a:ext>
            </a:extLst>
          </p:cNvPr>
          <p:cNvSpPr/>
          <p:nvPr/>
        </p:nvSpPr>
        <p:spPr bwMode="auto">
          <a:xfrm>
            <a:off x="7176713" y="4278395"/>
            <a:ext cx="433905" cy="260343"/>
          </a:xfrm>
          <a:custGeom>
            <a:avLst/>
            <a:gdLst>
              <a:gd name="T0" fmla="*/ 154 w 181"/>
              <a:gd name="T1" fmla="*/ 63 h 108"/>
              <a:gd name="T2" fmla="*/ 121 w 181"/>
              <a:gd name="T3" fmla="*/ 66 h 108"/>
              <a:gd name="T4" fmla="*/ 100 w 181"/>
              <a:gd name="T5" fmla="*/ 72 h 108"/>
              <a:gd name="T6" fmla="*/ 94 w 181"/>
              <a:gd name="T7" fmla="*/ 72 h 108"/>
              <a:gd name="T8" fmla="*/ 66 w 181"/>
              <a:gd name="T9" fmla="*/ 105 h 108"/>
              <a:gd name="T10" fmla="*/ 72 w 181"/>
              <a:gd name="T11" fmla="*/ 105 h 108"/>
              <a:gd name="T12" fmla="*/ 77 w 181"/>
              <a:gd name="T13" fmla="*/ 106 h 108"/>
              <a:gd name="T14" fmla="*/ 79 w 181"/>
              <a:gd name="T15" fmla="*/ 107 h 108"/>
              <a:gd name="T16" fmla="*/ 77 w 181"/>
              <a:gd name="T17" fmla="*/ 108 h 108"/>
              <a:gd name="T18" fmla="*/ 72 w 181"/>
              <a:gd name="T19" fmla="*/ 108 h 108"/>
              <a:gd name="T20" fmla="*/ 63 w 181"/>
              <a:gd name="T21" fmla="*/ 108 h 108"/>
              <a:gd name="T22" fmla="*/ 48 w 181"/>
              <a:gd name="T23" fmla="*/ 108 h 108"/>
              <a:gd name="T24" fmla="*/ 42 w 181"/>
              <a:gd name="T25" fmla="*/ 108 h 108"/>
              <a:gd name="T26" fmla="*/ 42 w 181"/>
              <a:gd name="T27" fmla="*/ 105 h 108"/>
              <a:gd name="T28" fmla="*/ 48 w 181"/>
              <a:gd name="T29" fmla="*/ 105 h 108"/>
              <a:gd name="T30" fmla="*/ 48 w 181"/>
              <a:gd name="T31" fmla="*/ 66 h 108"/>
              <a:gd name="T32" fmla="*/ 33 w 181"/>
              <a:gd name="T33" fmla="*/ 66 h 108"/>
              <a:gd name="T34" fmla="*/ 15 w 181"/>
              <a:gd name="T35" fmla="*/ 87 h 108"/>
              <a:gd name="T36" fmla="*/ 6 w 181"/>
              <a:gd name="T37" fmla="*/ 87 h 108"/>
              <a:gd name="T38" fmla="*/ 3 w 181"/>
              <a:gd name="T39" fmla="*/ 84 h 108"/>
              <a:gd name="T40" fmla="*/ 3 w 181"/>
              <a:gd name="T41" fmla="*/ 66 h 108"/>
              <a:gd name="T42" fmla="*/ 6 w 181"/>
              <a:gd name="T43" fmla="*/ 66 h 108"/>
              <a:gd name="T44" fmla="*/ 6 w 181"/>
              <a:gd name="T45" fmla="*/ 63 h 108"/>
              <a:gd name="T46" fmla="*/ 18 w 181"/>
              <a:gd name="T47" fmla="*/ 63 h 108"/>
              <a:gd name="T48" fmla="*/ 18 w 181"/>
              <a:gd name="T49" fmla="*/ 62 h 108"/>
              <a:gd name="T50" fmla="*/ 0 w 181"/>
              <a:gd name="T51" fmla="*/ 60 h 108"/>
              <a:gd name="T52" fmla="*/ 0 w 181"/>
              <a:gd name="T53" fmla="*/ 48 h 108"/>
              <a:gd name="T54" fmla="*/ 18 w 181"/>
              <a:gd name="T55" fmla="*/ 46 h 108"/>
              <a:gd name="T56" fmla="*/ 18 w 181"/>
              <a:gd name="T57" fmla="*/ 45 h 108"/>
              <a:gd name="T58" fmla="*/ 6 w 181"/>
              <a:gd name="T59" fmla="*/ 45 h 108"/>
              <a:gd name="T60" fmla="*/ 6 w 181"/>
              <a:gd name="T61" fmla="*/ 42 h 108"/>
              <a:gd name="T62" fmla="*/ 3 w 181"/>
              <a:gd name="T63" fmla="*/ 42 h 108"/>
              <a:gd name="T64" fmla="*/ 3 w 181"/>
              <a:gd name="T65" fmla="*/ 24 h 108"/>
              <a:gd name="T66" fmla="*/ 6 w 181"/>
              <a:gd name="T67" fmla="*/ 21 h 108"/>
              <a:gd name="T68" fmla="*/ 15 w 181"/>
              <a:gd name="T69" fmla="*/ 21 h 108"/>
              <a:gd name="T70" fmla="*/ 33 w 181"/>
              <a:gd name="T71" fmla="*/ 42 h 108"/>
              <a:gd name="T72" fmla="*/ 48 w 181"/>
              <a:gd name="T73" fmla="*/ 42 h 108"/>
              <a:gd name="T74" fmla="*/ 48 w 181"/>
              <a:gd name="T75" fmla="*/ 3 h 108"/>
              <a:gd name="T76" fmla="*/ 42 w 181"/>
              <a:gd name="T77" fmla="*/ 3 h 108"/>
              <a:gd name="T78" fmla="*/ 42 w 181"/>
              <a:gd name="T79" fmla="*/ 0 h 108"/>
              <a:gd name="T80" fmla="*/ 48 w 181"/>
              <a:gd name="T81" fmla="*/ 0 h 108"/>
              <a:gd name="T82" fmla="*/ 63 w 181"/>
              <a:gd name="T83" fmla="*/ 0 h 108"/>
              <a:gd name="T84" fmla="*/ 72 w 181"/>
              <a:gd name="T85" fmla="*/ 0 h 108"/>
              <a:gd name="T86" fmla="*/ 77 w 181"/>
              <a:gd name="T87" fmla="*/ 0 h 108"/>
              <a:gd name="T88" fmla="*/ 79 w 181"/>
              <a:gd name="T89" fmla="*/ 1 h 108"/>
              <a:gd name="T90" fmla="*/ 77 w 181"/>
              <a:gd name="T91" fmla="*/ 2 h 108"/>
              <a:gd name="T92" fmla="*/ 72 w 181"/>
              <a:gd name="T93" fmla="*/ 3 h 108"/>
              <a:gd name="T94" fmla="*/ 66 w 181"/>
              <a:gd name="T95" fmla="*/ 3 h 108"/>
              <a:gd name="T96" fmla="*/ 94 w 181"/>
              <a:gd name="T97" fmla="*/ 36 h 108"/>
              <a:gd name="T98" fmla="*/ 100 w 181"/>
              <a:gd name="T99" fmla="*/ 36 h 108"/>
              <a:gd name="T100" fmla="*/ 121 w 181"/>
              <a:gd name="T101" fmla="*/ 42 h 108"/>
              <a:gd name="T102" fmla="*/ 154 w 181"/>
              <a:gd name="T103" fmla="*/ 45 h 108"/>
              <a:gd name="T104" fmla="*/ 181 w 181"/>
              <a:gd name="T105" fmla="*/ 54 h 108"/>
              <a:gd name="T106" fmla="*/ 181 w 181"/>
              <a:gd name="T107" fmla="*/ 54 h 108"/>
              <a:gd name="T108" fmla="*/ 154 w 181"/>
              <a:gd name="T109" fmla="*/ 6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108">
                <a:moveTo>
                  <a:pt x="154" y="63"/>
                </a:moveTo>
                <a:cubicBezTo>
                  <a:pt x="121" y="66"/>
                  <a:pt x="121" y="66"/>
                  <a:pt x="121" y="66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94" y="72"/>
                  <a:pt x="94" y="72"/>
                  <a:pt x="94" y="72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72" y="105"/>
                  <a:pt x="72" y="105"/>
                  <a:pt x="72" y="105"/>
                </a:cubicBezTo>
                <a:cubicBezTo>
                  <a:pt x="74" y="105"/>
                  <a:pt x="76" y="106"/>
                  <a:pt x="77" y="106"/>
                </a:cubicBezTo>
                <a:cubicBezTo>
                  <a:pt x="78" y="106"/>
                  <a:pt x="79" y="106"/>
                  <a:pt x="79" y="107"/>
                </a:cubicBezTo>
                <a:cubicBezTo>
                  <a:pt x="79" y="107"/>
                  <a:pt x="78" y="108"/>
                  <a:pt x="77" y="108"/>
                </a:cubicBezTo>
                <a:cubicBezTo>
                  <a:pt x="76" y="108"/>
                  <a:pt x="74" y="108"/>
                  <a:pt x="72" y="108"/>
                </a:cubicBezTo>
                <a:cubicBezTo>
                  <a:pt x="63" y="108"/>
                  <a:pt x="63" y="108"/>
                  <a:pt x="63" y="108"/>
                </a:cubicBezTo>
                <a:cubicBezTo>
                  <a:pt x="48" y="108"/>
                  <a:pt x="48" y="108"/>
                  <a:pt x="48" y="108"/>
                </a:cubicBezTo>
                <a:cubicBezTo>
                  <a:pt x="42" y="108"/>
                  <a:pt x="42" y="108"/>
                  <a:pt x="42" y="108"/>
                </a:cubicBezTo>
                <a:cubicBezTo>
                  <a:pt x="42" y="105"/>
                  <a:pt x="42" y="105"/>
                  <a:pt x="42" y="105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66"/>
                  <a:pt x="48" y="66"/>
                  <a:pt x="48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15" y="87"/>
                  <a:pt x="15" y="87"/>
                  <a:pt x="15" y="87"/>
                </a:cubicBezTo>
                <a:cubicBezTo>
                  <a:pt x="6" y="87"/>
                  <a:pt x="6" y="87"/>
                  <a:pt x="6" y="87"/>
                </a:cubicBezTo>
                <a:cubicBezTo>
                  <a:pt x="3" y="84"/>
                  <a:pt x="3" y="84"/>
                  <a:pt x="3" y="84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6"/>
                  <a:pt x="6" y="66"/>
                  <a:pt x="6" y="66"/>
                </a:cubicBezTo>
                <a:cubicBezTo>
                  <a:pt x="6" y="63"/>
                  <a:pt x="6" y="63"/>
                  <a:pt x="6" y="63"/>
                </a:cubicBezTo>
                <a:cubicBezTo>
                  <a:pt x="18" y="63"/>
                  <a:pt x="18" y="63"/>
                  <a:pt x="18" y="63"/>
                </a:cubicBezTo>
                <a:cubicBezTo>
                  <a:pt x="18" y="62"/>
                  <a:pt x="18" y="62"/>
                  <a:pt x="18" y="62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48"/>
                  <a:pt x="0" y="48"/>
                  <a:pt x="0" y="48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6" y="42"/>
                  <a:pt x="6" y="42"/>
                  <a:pt x="6" y="42"/>
                </a:cubicBezTo>
                <a:cubicBezTo>
                  <a:pt x="3" y="42"/>
                  <a:pt x="3" y="42"/>
                  <a:pt x="3" y="42"/>
                </a:cubicBezTo>
                <a:cubicBezTo>
                  <a:pt x="3" y="24"/>
                  <a:pt x="3" y="24"/>
                  <a:pt x="3" y="24"/>
                </a:cubicBezTo>
                <a:cubicBezTo>
                  <a:pt x="6" y="21"/>
                  <a:pt x="6" y="21"/>
                  <a:pt x="6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33" y="42"/>
                  <a:pt x="33" y="42"/>
                  <a:pt x="33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3"/>
                  <a:pt x="48" y="3"/>
                  <a:pt x="48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0"/>
                  <a:pt x="42" y="0"/>
                  <a:pt x="4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4" y="0"/>
                  <a:pt x="76" y="0"/>
                  <a:pt x="77" y="0"/>
                </a:cubicBezTo>
                <a:cubicBezTo>
                  <a:pt x="78" y="0"/>
                  <a:pt x="79" y="1"/>
                  <a:pt x="79" y="1"/>
                </a:cubicBezTo>
                <a:cubicBezTo>
                  <a:pt x="79" y="1"/>
                  <a:pt x="78" y="2"/>
                  <a:pt x="77" y="2"/>
                </a:cubicBezTo>
                <a:cubicBezTo>
                  <a:pt x="76" y="2"/>
                  <a:pt x="74" y="3"/>
                  <a:pt x="72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94" y="36"/>
                  <a:pt x="94" y="36"/>
                  <a:pt x="94" y="36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54" y="45"/>
                  <a:pt x="154" y="45"/>
                  <a:pt x="154" y="45"/>
                </a:cubicBezTo>
                <a:cubicBezTo>
                  <a:pt x="171" y="49"/>
                  <a:pt x="180" y="51"/>
                  <a:pt x="181" y="54"/>
                </a:cubicBezTo>
                <a:cubicBezTo>
                  <a:pt x="181" y="54"/>
                  <a:pt x="181" y="54"/>
                  <a:pt x="181" y="54"/>
                </a:cubicBezTo>
                <a:cubicBezTo>
                  <a:pt x="181" y="56"/>
                  <a:pt x="172" y="59"/>
                  <a:pt x="154" y="6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27" name="Freeform 229">
            <a:extLst>
              <a:ext uri="{FF2B5EF4-FFF2-40B4-BE49-F238E27FC236}">
                <a16:creationId xmlns:a16="http://schemas.microsoft.com/office/drawing/2014/main" id="{7E3D3BC9-870D-4D59-B1B0-DBFBD4FF3DCF}"/>
              </a:ext>
            </a:extLst>
          </p:cNvPr>
          <p:cNvSpPr>
            <a:spLocks noEditPoints="1"/>
          </p:cNvSpPr>
          <p:nvPr/>
        </p:nvSpPr>
        <p:spPr bwMode="auto">
          <a:xfrm>
            <a:off x="7733557" y="4216926"/>
            <a:ext cx="361587" cy="321814"/>
          </a:xfrm>
          <a:custGeom>
            <a:avLst/>
            <a:gdLst>
              <a:gd name="T0" fmla="*/ 151 w 151"/>
              <a:gd name="T1" fmla="*/ 115 h 133"/>
              <a:gd name="T2" fmla="*/ 151 w 151"/>
              <a:gd name="T3" fmla="*/ 133 h 133"/>
              <a:gd name="T4" fmla="*/ 43 w 151"/>
              <a:gd name="T5" fmla="*/ 133 h 133"/>
              <a:gd name="T6" fmla="*/ 43 w 151"/>
              <a:gd name="T7" fmla="*/ 115 h 133"/>
              <a:gd name="T8" fmla="*/ 55 w 151"/>
              <a:gd name="T9" fmla="*/ 97 h 133"/>
              <a:gd name="T10" fmla="*/ 43 w 151"/>
              <a:gd name="T11" fmla="*/ 97 h 133"/>
              <a:gd name="T12" fmla="*/ 17 w 151"/>
              <a:gd name="T13" fmla="*/ 87 h 133"/>
              <a:gd name="T14" fmla="*/ 6 w 151"/>
              <a:gd name="T15" fmla="*/ 61 h 133"/>
              <a:gd name="T16" fmla="*/ 6 w 151"/>
              <a:gd name="T17" fmla="*/ 31 h 133"/>
              <a:gd name="T18" fmla="*/ 0 w 151"/>
              <a:gd name="T19" fmla="*/ 25 h 133"/>
              <a:gd name="T20" fmla="*/ 3 w 151"/>
              <a:gd name="T21" fmla="*/ 12 h 133"/>
              <a:gd name="T22" fmla="*/ 49 w 151"/>
              <a:gd name="T23" fmla="*/ 12 h 133"/>
              <a:gd name="T24" fmla="*/ 52 w 151"/>
              <a:gd name="T25" fmla="*/ 0 h 133"/>
              <a:gd name="T26" fmla="*/ 142 w 151"/>
              <a:gd name="T27" fmla="*/ 0 h 133"/>
              <a:gd name="T28" fmla="*/ 145 w 151"/>
              <a:gd name="T29" fmla="*/ 18 h 133"/>
              <a:gd name="T30" fmla="*/ 139 w 151"/>
              <a:gd name="T31" fmla="*/ 22 h 133"/>
              <a:gd name="T32" fmla="*/ 139 w 151"/>
              <a:gd name="T33" fmla="*/ 97 h 133"/>
              <a:gd name="T34" fmla="*/ 151 w 151"/>
              <a:gd name="T35" fmla="*/ 115 h 133"/>
              <a:gd name="T36" fmla="*/ 55 w 151"/>
              <a:gd name="T37" fmla="*/ 73 h 133"/>
              <a:gd name="T38" fmla="*/ 55 w 151"/>
              <a:gd name="T39" fmla="*/ 37 h 133"/>
              <a:gd name="T40" fmla="*/ 30 w 151"/>
              <a:gd name="T41" fmla="*/ 37 h 133"/>
              <a:gd name="T42" fmla="*/ 30 w 151"/>
              <a:gd name="T43" fmla="*/ 61 h 133"/>
              <a:gd name="T44" fmla="*/ 34 w 151"/>
              <a:gd name="T45" fmla="*/ 69 h 133"/>
              <a:gd name="T46" fmla="*/ 43 w 151"/>
              <a:gd name="T47" fmla="*/ 73 h 133"/>
              <a:gd name="T48" fmla="*/ 55 w 151"/>
              <a:gd name="T49" fmla="*/ 7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1" h="133">
                <a:moveTo>
                  <a:pt x="151" y="115"/>
                </a:moveTo>
                <a:cubicBezTo>
                  <a:pt x="151" y="133"/>
                  <a:pt x="151" y="133"/>
                  <a:pt x="151" y="133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3" y="115"/>
                  <a:pt x="43" y="115"/>
                  <a:pt x="43" y="115"/>
                </a:cubicBezTo>
                <a:cubicBezTo>
                  <a:pt x="55" y="97"/>
                  <a:pt x="55" y="97"/>
                  <a:pt x="55" y="97"/>
                </a:cubicBezTo>
                <a:cubicBezTo>
                  <a:pt x="43" y="97"/>
                  <a:pt x="43" y="97"/>
                  <a:pt x="43" y="97"/>
                </a:cubicBezTo>
                <a:cubicBezTo>
                  <a:pt x="33" y="97"/>
                  <a:pt x="24" y="94"/>
                  <a:pt x="17" y="87"/>
                </a:cubicBezTo>
                <a:cubicBezTo>
                  <a:pt x="10" y="79"/>
                  <a:pt x="6" y="71"/>
                  <a:pt x="6" y="61"/>
                </a:cubicBezTo>
                <a:cubicBezTo>
                  <a:pt x="6" y="31"/>
                  <a:pt x="6" y="31"/>
                  <a:pt x="6" y="31"/>
                </a:cubicBezTo>
                <a:cubicBezTo>
                  <a:pt x="0" y="25"/>
                  <a:pt x="0" y="25"/>
                  <a:pt x="0" y="25"/>
                </a:cubicBezTo>
                <a:cubicBezTo>
                  <a:pt x="3" y="12"/>
                  <a:pt x="3" y="12"/>
                  <a:pt x="3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52" y="0"/>
                  <a:pt x="52" y="0"/>
                  <a:pt x="5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5" y="18"/>
                  <a:pt x="145" y="18"/>
                  <a:pt x="145" y="18"/>
                </a:cubicBezTo>
                <a:cubicBezTo>
                  <a:pt x="139" y="22"/>
                  <a:pt x="139" y="22"/>
                  <a:pt x="139" y="22"/>
                </a:cubicBezTo>
                <a:cubicBezTo>
                  <a:pt x="139" y="97"/>
                  <a:pt x="139" y="97"/>
                  <a:pt x="139" y="97"/>
                </a:cubicBezTo>
                <a:lnTo>
                  <a:pt x="151" y="115"/>
                </a:lnTo>
                <a:close/>
                <a:moveTo>
                  <a:pt x="55" y="73"/>
                </a:moveTo>
                <a:cubicBezTo>
                  <a:pt x="55" y="37"/>
                  <a:pt x="55" y="37"/>
                  <a:pt x="55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4"/>
                  <a:pt x="32" y="67"/>
                  <a:pt x="34" y="69"/>
                </a:cubicBezTo>
                <a:cubicBezTo>
                  <a:pt x="36" y="72"/>
                  <a:pt x="39" y="73"/>
                  <a:pt x="43" y="73"/>
                </a:cubicBezTo>
                <a:lnTo>
                  <a:pt x="55" y="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28" name="Freeform 230">
            <a:extLst>
              <a:ext uri="{FF2B5EF4-FFF2-40B4-BE49-F238E27FC236}">
                <a16:creationId xmlns:a16="http://schemas.microsoft.com/office/drawing/2014/main" id="{E579E68A-9FDF-41A5-A9CE-E7DCBF91DDB3}"/>
              </a:ext>
            </a:extLst>
          </p:cNvPr>
          <p:cNvSpPr>
            <a:spLocks noEditPoints="1"/>
          </p:cNvSpPr>
          <p:nvPr/>
        </p:nvSpPr>
        <p:spPr bwMode="auto">
          <a:xfrm>
            <a:off x="8203620" y="4216926"/>
            <a:ext cx="347122" cy="350740"/>
          </a:xfrm>
          <a:custGeom>
            <a:avLst/>
            <a:gdLst>
              <a:gd name="T0" fmla="*/ 145 w 145"/>
              <a:gd name="T1" fmla="*/ 28 h 146"/>
              <a:gd name="T2" fmla="*/ 145 w 145"/>
              <a:gd name="T3" fmla="*/ 118 h 146"/>
              <a:gd name="T4" fmla="*/ 137 w 145"/>
              <a:gd name="T5" fmla="*/ 138 h 146"/>
              <a:gd name="T6" fmla="*/ 118 w 145"/>
              <a:gd name="T7" fmla="*/ 146 h 146"/>
              <a:gd name="T8" fmla="*/ 27 w 145"/>
              <a:gd name="T9" fmla="*/ 146 h 146"/>
              <a:gd name="T10" fmla="*/ 8 w 145"/>
              <a:gd name="T11" fmla="*/ 138 h 146"/>
              <a:gd name="T12" fmla="*/ 0 w 145"/>
              <a:gd name="T13" fmla="*/ 118 h 146"/>
              <a:gd name="T14" fmla="*/ 0 w 145"/>
              <a:gd name="T15" fmla="*/ 28 h 146"/>
              <a:gd name="T16" fmla="*/ 8 w 145"/>
              <a:gd name="T17" fmla="*/ 8 h 146"/>
              <a:gd name="T18" fmla="*/ 27 w 145"/>
              <a:gd name="T19" fmla="*/ 0 h 146"/>
              <a:gd name="T20" fmla="*/ 118 w 145"/>
              <a:gd name="T21" fmla="*/ 0 h 146"/>
              <a:gd name="T22" fmla="*/ 137 w 145"/>
              <a:gd name="T23" fmla="*/ 8 h 146"/>
              <a:gd name="T24" fmla="*/ 145 w 145"/>
              <a:gd name="T25" fmla="*/ 28 h 146"/>
              <a:gd name="T26" fmla="*/ 121 w 145"/>
              <a:gd name="T27" fmla="*/ 115 h 146"/>
              <a:gd name="T28" fmla="*/ 121 w 145"/>
              <a:gd name="T29" fmla="*/ 31 h 146"/>
              <a:gd name="T30" fmla="*/ 119 w 145"/>
              <a:gd name="T31" fmla="*/ 26 h 146"/>
              <a:gd name="T32" fmla="*/ 115 w 145"/>
              <a:gd name="T33" fmla="*/ 25 h 146"/>
              <a:gd name="T34" fmla="*/ 103 w 145"/>
              <a:gd name="T35" fmla="*/ 25 h 146"/>
              <a:gd name="T36" fmla="*/ 99 w 145"/>
              <a:gd name="T37" fmla="*/ 26 h 146"/>
              <a:gd name="T38" fmla="*/ 97 w 145"/>
              <a:gd name="T39" fmla="*/ 31 h 146"/>
              <a:gd name="T40" fmla="*/ 97 w 145"/>
              <a:gd name="T41" fmla="*/ 61 h 146"/>
              <a:gd name="T42" fmla="*/ 49 w 145"/>
              <a:gd name="T43" fmla="*/ 61 h 146"/>
              <a:gd name="T44" fmla="*/ 49 w 145"/>
              <a:gd name="T45" fmla="*/ 31 h 146"/>
              <a:gd name="T46" fmla="*/ 47 w 145"/>
              <a:gd name="T47" fmla="*/ 26 h 146"/>
              <a:gd name="T48" fmla="*/ 43 w 145"/>
              <a:gd name="T49" fmla="*/ 25 h 146"/>
              <a:gd name="T50" fmla="*/ 30 w 145"/>
              <a:gd name="T51" fmla="*/ 25 h 146"/>
              <a:gd name="T52" fmla="*/ 26 w 145"/>
              <a:gd name="T53" fmla="*/ 26 h 146"/>
              <a:gd name="T54" fmla="*/ 24 w 145"/>
              <a:gd name="T55" fmla="*/ 31 h 146"/>
              <a:gd name="T56" fmla="*/ 24 w 145"/>
              <a:gd name="T57" fmla="*/ 115 h 146"/>
              <a:gd name="T58" fmla="*/ 26 w 145"/>
              <a:gd name="T59" fmla="*/ 120 h 146"/>
              <a:gd name="T60" fmla="*/ 30 w 145"/>
              <a:gd name="T61" fmla="*/ 121 h 146"/>
              <a:gd name="T62" fmla="*/ 43 w 145"/>
              <a:gd name="T63" fmla="*/ 121 h 146"/>
              <a:gd name="T64" fmla="*/ 47 w 145"/>
              <a:gd name="T65" fmla="*/ 120 h 146"/>
              <a:gd name="T66" fmla="*/ 49 w 145"/>
              <a:gd name="T67" fmla="*/ 115 h 146"/>
              <a:gd name="T68" fmla="*/ 49 w 145"/>
              <a:gd name="T69" fmla="*/ 85 h 146"/>
              <a:gd name="T70" fmla="*/ 97 w 145"/>
              <a:gd name="T71" fmla="*/ 85 h 146"/>
              <a:gd name="T72" fmla="*/ 97 w 145"/>
              <a:gd name="T73" fmla="*/ 115 h 146"/>
              <a:gd name="T74" fmla="*/ 99 w 145"/>
              <a:gd name="T75" fmla="*/ 120 h 146"/>
              <a:gd name="T76" fmla="*/ 103 w 145"/>
              <a:gd name="T77" fmla="*/ 121 h 146"/>
              <a:gd name="T78" fmla="*/ 115 w 145"/>
              <a:gd name="T79" fmla="*/ 121 h 146"/>
              <a:gd name="T80" fmla="*/ 119 w 145"/>
              <a:gd name="T81" fmla="*/ 120 h 146"/>
              <a:gd name="T82" fmla="*/ 121 w 145"/>
              <a:gd name="T83" fmla="*/ 11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3" y="132"/>
                  <a:pt x="137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3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7" y="8"/>
                </a:cubicBezTo>
                <a:cubicBezTo>
                  <a:pt x="143" y="14"/>
                  <a:pt x="145" y="20"/>
                  <a:pt x="145" y="28"/>
                </a:cubicBezTo>
                <a:close/>
                <a:moveTo>
                  <a:pt x="121" y="115"/>
                </a:moveTo>
                <a:cubicBezTo>
                  <a:pt x="121" y="31"/>
                  <a:pt x="121" y="31"/>
                  <a:pt x="121" y="31"/>
                </a:cubicBezTo>
                <a:cubicBezTo>
                  <a:pt x="121" y="29"/>
                  <a:pt x="121" y="28"/>
                  <a:pt x="119" y="26"/>
                </a:cubicBezTo>
                <a:cubicBezTo>
                  <a:pt x="118" y="25"/>
                  <a:pt x="117" y="25"/>
                  <a:pt x="115" y="25"/>
                </a:cubicBezTo>
                <a:cubicBezTo>
                  <a:pt x="103" y="25"/>
                  <a:pt x="103" y="25"/>
                  <a:pt x="103" y="25"/>
                </a:cubicBezTo>
                <a:cubicBezTo>
                  <a:pt x="101" y="25"/>
                  <a:pt x="100" y="25"/>
                  <a:pt x="99" y="26"/>
                </a:cubicBezTo>
                <a:cubicBezTo>
                  <a:pt x="98" y="28"/>
                  <a:pt x="97" y="29"/>
                  <a:pt x="97" y="31"/>
                </a:cubicBezTo>
                <a:cubicBezTo>
                  <a:pt x="97" y="61"/>
                  <a:pt x="97" y="61"/>
                  <a:pt x="97" y="61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29"/>
                  <a:pt x="48" y="28"/>
                  <a:pt x="47" y="26"/>
                </a:cubicBezTo>
                <a:cubicBezTo>
                  <a:pt x="46" y="25"/>
                  <a:pt x="44" y="25"/>
                  <a:pt x="43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29" y="25"/>
                  <a:pt x="27" y="25"/>
                  <a:pt x="26" y="26"/>
                </a:cubicBezTo>
                <a:cubicBezTo>
                  <a:pt x="25" y="28"/>
                  <a:pt x="24" y="29"/>
                  <a:pt x="24" y="31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117"/>
                  <a:pt x="25" y="118"/>
                  <a:pt x="26" y="120"/>
                </a:cubicBezTo>
                <a:cubicBezTo>
                  <a:pt x="27" y="121"/>
                  <a:pt x="29" y="121"/>
                  <a:pt x="30" y="121"/>
                </a:cubicBezTo>
                <a:cubicBezTo>
                  <a:pt x="43" y="121"/>
                  <a:pt x="43" y="121"/>
                  <a:pt x="43" y="121"/>
                </a:cubicBezTo>
                <a:cubicBezTo>
                  <a:pt x="44" y="121"/>
                  <a:pt x="46" y="121"/>
                  <a:pt x="47" y="120"/>
                </a:cubicBezTo>
                <a:cubicBezTo>
                  <a:pt x="48" y="118"/>
                  <a:pt x="49" y="117"/>
                  <a:pt x="49" y="115"/>
                </a:cubicBezTo>
                <a:cubicBezTo>
                  <a:pt x="49" y="85"/>
                  <a:pt x="49" y="85"/>
                  <a:pt x="49" y="85"/>
                </a:cubicBezTo>
                <a:cubicBezTo>
                  <a:pt x="97" y="85"/>
                  <a:pt x="97" y="85"/>
                  <a:pt x="97" y="85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117"/>
                  <a:pt x="98" y="118"/>
                  <a:pt x="99" y="120"/>
                </a:cubicBezTo>
                <a:cubicBezTo>
                  <a:pt x="100" y="121"/>
                  <a:pt x="101" y="121"/>
                  <a:pt x="103" y="121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1"/>
                  <a:pt x="118" y="121"/>
                  <a:pt x="119" y="120"/>
                </a:cubicBezTo>
                <a:cubicBezTo>
                  <a:pt x="121" y="118"/>
                  <a:pt x="121" y="117"/>
                  <a:pt x="121" y="11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29" name="Freeform 231">
            <a:extLst>
              <a:ext uri="{FF2B5EF4-FFF2-40B4-BE49-F238E27FC236}">
                <a16:creationId xmlns:a16="http://schemas.microsoft.com/office/drawing/2014/main" id="{A2EDAFD6-A435-4C2B-8108-C78F72058A1C}"/>
              </a:ext>
            </a:extLst>
          </p:cNvPr>
          <p:cNvSpPr>
            <a:spLocks noEditPoints="1"/>
          </p:cNvSpPr>
          <p:nvPr/>
        </p:nvSpPr>
        <p:spPr bwMode="auto">
          <a:xfrm>
            <a:off x="8659221" y="4216926"/>
            <a:ext cx="347122" cy="350740"/>
          </a:xfrm>
          <a:custGeom>
            <a:avLst/>
            <a:gdLst>
              <a:gd name="T0" fmla="*/ 145 w 145"/>
              <a:gd name="T1" fmla="*/ 28 h 146"/>
              <a:gd name="T2" fmla="*/ 145 w 145"/>
              <a:gd name="T3" fmla="*/ 118 h 146"/>
              <a:gd name="T4" fmla="*/ 137 w 145"/>
              <a:gd name="T5" fmla="*/ 138 h 146"/>
              <a:gd name="T6" fmla="*/ 118 w 145"/>
              <a:gd name="T7" fmla="*/ 146 h 146"/>
              <a:gd name="T8" fmla="*/ 27 w 145"/>
              <a:gd name="T9" fmla="*/ 146 h 146"/>
              <a:gd name="T10" fmla="*/ 8 w 145"/>
              <a:gd name="T11" fmla="*/ 138 h 146"/>
              <a:gd name="T12" fmla="*/ 0 w 145"/>
              <a:gd name="T13" fmla="*/ 118 h 146"/>
              <a:gd name="T14" fmla="*/ 0 w 145"/>
              <a:gd name="T15" fmla="*/ 28 h 146"/>
              <a:gd name="T16" fmla="*/ 8 w 145"/>
              <a:gd name="T17" fmla="*/ 8 h 146"/>
              <a:gd name="T18" fmla="*/ 27 w 145"/>
              <a:gd name="T19" fmla="*/ 0 h 146"/>
              <a:gd name="T20" fmla="*/ 118 w 145"/>
              <a:gd name="T21" fmla="*/ 0 h 146"/>
              <a:gd name="T22" fmla="*/ 137 w 145"/>
              <a:gd name="T23" fmla="*/ 8 h 146"/>
              <a:gd name="T24" fmla="*/ 145 w 145"/>
              <a:gd name="T25" fmla="*/ 28 h 146"/>
              <a:gd name="T26" fmla="*/ 121 w 145"/>
              <a:gd name="T27" fmla="*/ 79 h 146"/>
              <a:gd name="T28" fmla="*/ 121 w 145"/>
              <a:gd name="T29" fmla="*/ 67 h 146"/>
              <a:gd name="T30" fmla="*/ 119 w 145"/>
              <a:gd name="T31" fmla="*/ 63 h 146"/>
              <a:gd name="T32" fmla="*/ 115 w 145"/>
              <a:gd name="T33" fmla="*/ 61 h 146"/>
              <a:gd name="T34" fmla="*/ 85 w 145"/>
              <a:gd name="T35" fmla="*/ 61 h 146"/>
              <a:gd name="T36" fmla="*/ 85 w 145"/>
              <a:gd name="T37" fmla="*/ 31 h 146"/>
              <a:gd name="T38" fmla="*/ 83 w 145"/>
              <a:gd name="T39" fmla="*/ 26 h 146"/>
              <a:gd name="T40" fmla="*/ 79 w 145"/>
              <a:gd name="T41" fmla="*/ 25 h 146"/>
              <a:gd name="T42" fmla="*/ 67 w 145"/>
              <a:gd name="T43" fmla="*/ 25 h 146"/>
              <a:gd name="T44" fmla="*/ 62 w 145"/>
              <a:gd name="T45" fmla="*/ 26 h 146"/>
              <a:gd name="T46" fmla="*/ 61 w 145"/>
              <a:gd name="T47" fmla="*/ 31 h 146"/>
              <a:gd name="T48" fmla="*/ 61 w 145"/>
              <a:gd name="T49" fmla="*/ 61 h 146"/>
              <a:gd name="T50" fmla="*/ 30 w 145"/>
              <a:gd name="T51" fmla="*/ 61 h 146"/>
              <a:gd name="T52" fmla="*/ 26 w 145"/>
              <a:gd name="T53" fmla="*/ 63 h 146"/>
              <a:gd name="T54" fmla="*/ 24 w 145"/>
              <a:gd name="T55" fmla="*/ 67 h 146"/>
              <a:gd name="T56" fmla="*/ 24 w 145"/>
              <a:gd name="T57" fmla="*/ 79 h 146"/>
              <a:gd name="T58" fmla="*/ 26 w 145"/>
              <a:gd name="T59" fmla="*/ 83 h 146"/>
              <a:gd name="T60" fmla="*/ 30 w 145"/>
              <a:gd name="T61" fmla="*/ 85 h 146"/>
              <a:gd name="T62" fmla="*/ 61 w 145"/>
              <a:gd name="T63" fmla="*/ 85 h 146"/>
              <a:gd name="T64" fmla="*/ 61 w 145"/>
              <a:gd name="T65" fmla="*/ 115 h 146"/>
              <a:gd name="T66" fmla="*/ 62 w 145"/>
              <a:gd name="T67" fmla="*/ 120 h 146"/>
              <a:gd name="T68" fmla="*/ 67 w 145"/>
              <a:gd name="T69" fmla="*/ 121 h 146"/>
              <a:gd name="T70" fmla="*/ 79 w 145"/>
              <a:gd name="T71" fmla="*/ 121 h 146"/>
              <a:gd name="T72" fmla="*/ 83 w 145"/>
              <a:gd name="T73" fmla="*/ 120 h 146"/>
              <a:gd name="T74" fmla="*/ 85 w 145"/>
              <a:gd name="T75" fmla="*/ 115 h 146"/>
              <a:gd name="T76" fmla="*/ 85 w 145"/>
              <a:gd name="T77" fmla="*/ 85 h 146"/>
              <a:gd name="T78" fmla="*/ 115 w 145"/>
              <a:gd name="T79" fmla="*/ 85 h 146"/>
              <a:gd name="T80" fmla="*/ 119 w 145"/>
              <a:gd name="T81" fmla="*/ 83 h 146"/>
              <a:gd name="T82" fmla="*/ 121 w 145"/>
              <a:gd name="T83" fmla="*/ 7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3" y="132"/>
                  <a:pt x="137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3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7" y="8"/>
                </a:cubicBezTo>
                <a:cubicBezTo>
                  <a:pt x="143" y="14"/>
                  <a:pt x="145" y="20"/>
                  <a:pt x="145" y="28"/>
                </a:cubicBezTo>
                <a:close/>
                <a:moveTo>
                  <a:pt x="121" y="79"/>
                </a:moveTo>
                <a:cubicBezTo>
                  <a:pt x="121" y="67"/>
                  <a:pt x="121" y="67"/>
                  <a:pt x="121" y="67"/>
                </a:cubicBezTo>
                <a:cubicBezTo>
                  <a:pt x="121" y="65"/>
                  <a:pt x="121" y="64"/>
                  <a:pt x="119" y="63"/>
                </a:cubicBezTo>
                <a:cubicBezTo>
                  <a:pt x="118" y="61"/>
                  <a:pt x="117" y="61"/>
                  <a:pt x="115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29"/>
                  <a:pt x="84" y="28"/>
                  <a:pt x="83" y="26"/>
                </a:cubicBezTo>
                <a:cubicBezTo>
                  <a:pt x="82" y="25"/>
                  <a:pt x="80" y="25"/>
                  <a:pt x="79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5" y="25"/>
                  <a:pt x="64" y="25"/>
                  <a:pt x="62" y="26"/>
                </a:cubicBezTo>
                <a:cubicBezTo>
                  <a:pt x="61" y="28"/>
                  <a:pt x="61" y="29"/>
                  <a:pt x="61" y="31"/>
                </a:cubicBezTo>
                <a:cubicBezTo>
                  <a:pt x="61" y="61"/>
                  <a:pt x="61" y="61"/>
                  <a:pt x="61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29" y="61"/>
                  <a:pt x="27" y="61"/>
                  <a:pt x="26" y="63"/>
                </a:cubicBezTo>
                <a:cubicBezTo>
                  <a:pt x="25" y="64"/>
                  <a:pt x="24" y="65"/>
                  <a:pt x="24" y="67"/>
                </a:cubicBezTo>
                <a:cubicBezTo>
                  <a:pt x="24" y="79"/>
                  <a:pt x="24" y="79"/>
                  <a:pt x="24" y="79"/>
                </a:cubicBezTo>
                <a:cubicBezTo>
                  <a:pt x="24" y="81"/>
                  <a:pt x="25" y="82"/>
                  <a:pt x="26" y="83"/>
                </a:cubicBezTo>
                <a:cubicBezTo>
                  <a:pt x="27" y="84"/>
                  <a:pt x="29" y="85"/>
                  <a:pt x="30" y="85"/>
                </a:cubicBezTo>
                <a:cubicBezTo>
                  <a:pt x="61" y="85"/>
                  <a:pt x="61" y="85"/>
                  <a:pt x="61" y="85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61" y="117"/>
                  <a:pt x="61" y="118"/>
                  <a:pt x="62" y="120"/>
                </a:cubicBezTo>
                <a:cubicBezTo>
                  <a:pt x="64" y="121"/>
                  <a:pt x="65" y="121"/>
                  <a:pt x="67" y="121"/>
                </a:cubicBezTo>
                <a:cubicBezTo>
                  <a:pt x="79" y="121"/>
                  <a:pt x="79" y="121"/>
                  <a:pt x="79" y="121"/>
                </a:cubicBezTo>
                <a:cubicBezTo>
                  <a:pt x="80" y="121"/>
                  <a:pt x="82" y="121"/>
                  <a:pt x="83" y="120"/>
                </a:cubicBezTo>
                <a:cubicBezTo>
                  <a:pt x="84" y="118"/>
                  <a:pt x="85" y="117"/>
                  <a:pt x="85" y="115"/>
                </a:cubicBezTo>
                <a:cubicBezTo>
                  <a:pt x="85" y="85"/>
                  <a:pt x="85" y="85"/>
                  <a:pt x="85" y="85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7" y="85"/>
                  <a:pt x="118" y="84"/>
                  <a:pt x="119" y="83"/>
                </a:cubicBezTo>
                <a:cubicBezTo>
                  <a:pt x="121" y="82"/>
                  <a:pt x="121" y="81"/>
                  <a:pt x="121" y="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30" name="Freeform 232">
            <a:extLst>
              <a:ext uri="{FF2B5EF4-FFF2-40B4-BE49-F238E27FC236}">
                <a16:creationId xmlns:a16="http://schemas.microsoft.com/office/drawing/2014/main" id="{EE507BE9-A907-4C16-AFE7-E6BDA43F3088}"/>
              </a:ext>
            </a:extLst>
          </p:cNvPr>
          <p:cNvSpPr>
            <a:spLocks noEditPoints="1"/>
          </p:cNvSpPr>
          <p:nvPr/>
        </p:nvSpPr>
        <p:spPr bwMode="auto">
          <a:xfrm>
            <a:off x="9122051" y="4292857"/>
            <a:ext cx="220568" cy="227802"/>
          </a:xfrm>
          <a:custGeom>
            <a:avLst/>
            <a:gdLst>
              <a:gd name="T0" fmla="*/ 55 w 92"/>
              <a:gd name="T1" fmla="*/ 86 h 94"/>
              <a:gd name="T2" fmla="*/ 54 w 92"/>
              <a:gd name="T3" fmla="*/ 88 h 94"/>
              <a:gd name="T4" fmla="*/ 50 w 92"/>
              <a:gd name="T5" fmla="*/ 93 h 94"/>
              <a:gd name="T6" fmla="*/ 48 w 92"/>
              <a:gd name="T7" fmla="*/ 94 h 94"/>
              <a:gd name="T8" fmla="*/ 45 w 92"/>
              <a:gd name="T9" fmla="*/ 93 h 94"/>
              <a:gd name="T10" fmla="*/ 1 w 92"/>
              <a:gd name="T11" fmla="*/ 49 h 94"/>
              <a:gd name="T12" fmla="*/ 0 w 92"/>
              <a:gd name="T13" fmla="*/ 47 h 94"/>
              <a:gd name="T14" fmla="*/ 1 w 92"/>
              <a:gd name="T15" fmla="*/ 45 h 94"/>
              <a:gd name="T16" fmla="*/ 45 w 92"/>
              <a:gd name="T17" fmla="*/ 1 h 94"/>
              <a:gd name="T18" fmla="*/ 48 w 92"/>
              <a:gd name="T19" fmla="*/ 0 h 94"/>
              <a:gd name="T20" fmla="*/ 50 w 92"/>
              <a:gd name="T21" fmla="*/ 1 h 94"/>
              <a:gd name="T22" fmla="*/ 54 w 92"/>
              <a:gd name="T23" fmla="*/ 5 h 94"/>
              <a:gd name="T24" fmla="*/ 55 w 92"/>
              <a:gd name="T25" fmla="*/ 8 h 94"/>
              <a:gd name="T26" fmla="*/ 54 w 92"/>
              <a:gd name="T27" fmla="*/ 10 h 94"/>
              <a:gd name="T28" fmla="*/ 17 w 92"/>
              <a:gd name="T29" fmla="*/ 47 h 94"/>
              <a:gd name="T30" fmla="*/ 54 w 92"/>
              <a:gd name="T31" fmla="*/ 84 h 94"/>
              <a:gd name="T32" fmla="*/ 55 w 92"/>
              <a:gd name="T33" fmla="*/ 86 h 94"/>
              <a:gd name="T34" fmla="*/ 92 w 92"/>
              <a:gd name="T35" fmla="*/ 86 h 94"/>
              <a:gd name="T36" fmla="*/ 91 w 92"/>
              <a:gd name="T37" fmla="*/ 88 h 94"/>
              <a:gd name="T38" fmla="*/ 86 w 92"/>
              <a:gd name="T39" fmla="*/ 93 h 94"/>
              <a:gd name="T40" fmla="*/ 84 w 92"/>
              <a:gd name="T41" fmla="*/ 94 h 94"/>
              <a:gd name="T42" fmla="*/ 82 w 92"/>
              <a:gd name="T43" fmla="*/ 93 h 94"/>
              <a:gd name="T44" fmla="*/ 38 w 92"/>
              <a:gd name="T45" fmla="*/ 49 h 94"/>
              <a:gd name="T46" fmla="*/ 37 w 92"/>
              <a:gd name="T47" fmla="*/ 47 h 94"/>
              <a:gd name="T48" fmla="*/ 38 w 92"/>
              <a:gd name="T49" fmla="*/ 45 h 94"/>
              <a:gd name="T50" fmla="*/ 82 w 92"/>
              <a:gd name="T51" fmla="*/ 1 h 94"/>
              <a:gd name="T52" fmla="*/ 84 w 92"/>
              <a:gd name="T53" fmla="*/ 0 h 94"/>
              <a:gd name="T54" fmla="*/ 86 w 92"/>
              <a:gd name="T55" fmla="*/ 1 h 94"/>
              <a:gd name="T56" fmla="*/ 91 w 92"/>
              <a:gd name="T57" fmla="*/ 5 h 94"/>
              <a:gd name="T58" fmla="*/ 92 w 92"/>
              <a:gd name="T59" fmla="*/ 8 h 94"/>
              <a:gd name="T60" fmla="*/ 91 w 92"/>
              <a:gd name="T61" fmla="*/ 10 h 94"/>
              <a:gd name="T62" fmla="*/ 54 w 92"/>
              <a:gd name="T63" fmla="*/ 47 h 94"/>
              <a:gd name="T64" fmla="*/ 91 w 92"/>
              <a:gd name="T65" fmla="*/ 84 h 94"/>
              <a:gd name="T66" fmla="*/ 92 w 92"/>
              <a:gd name="T67" fmla="*/ 86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" h="94">
                <a:moveTo>
                  <a:pt x="55" y="86"/>
                </a:moveTo>
                <a:cubicBezTo>
                  <a:pt x="55" y="87"/>
                  <a:pt x="55" y="88"/>
                  <a:pt x="54" y="88"/>
                </a:cubicBezTo>
                <a:cubicBezTo>
                  <a:pt x="50" y="93"/>
                  <a:pt x="50" y="93"/>
                  <a:pt x="50" y="93"/>
                </a:cubicBezTo>
                <a:cubicBezTo>
                  <a:pt x="49" y="94"/>
                  <a:pt x="48" y="94"/>
                  <a:pt x="48" y="94"/>
                </a:cubicBezTo>
                <a:cubicBezTo>
                  <a:pt x="47" y="94"/>
                  <a:pt x="46" y="94"/>
                  <a:pt x="45" y="93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49"/>
                  <a:pt x="0" y="48"/>
                  <a:pt x="0" y="47"/>
                </a:cubicBezTo>
                <a:cubicBezTo>
                  <a:pt x="0" y="46"/>
                  <a:pt x="1" y="45"/>
                  <a:pt x="1" y="45"/>
                </a:cubicBezTo>
                <a:cubicBezTo>
                  <a:pt x="45" y="1"/>
                  <a:pt x="45" y="1"/>
                  <a:pt x="45" y="1"/>
                </a:cubicBezTo>
                <a:cubicBezTo>
                  <a:pt x="46" y="0"/>
                  <a:pt x="47" y="0"/>
                  <a:pt x="48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4" y="5"/>
                  <a:pt x="54" y="5"/>
                  <a:pt x="54" y="5"/>
                </a:cubicBezTo>
                <a:cubicBezTo>
                  <a:pt x="55" y="6"/>
                  <a:pt x="55" y="7"/>
                  <a:pt x="55" y="8"/>
                </a:cubicBezTo>
                <a:cubicBezTo>
                  <a:pt x="55" y="8"/>
                  <a:pt x="55" y="9"/>
                  <a:pt x="54" y="10"/>
                </a:cubicBezTo>
                <a:cubicBezTo>
                  <a:pt x="17" y="47"/>
                  <a:pt x="17" y="47"/>
                  <a:pt x="17" y="47"/>
                </a:cubicBezTo>
                <a:cubicBezTo>
                  <a:pt x="54" y="84"/>
                  <a:pt x="54" y="84"/>
                  <a:pt x="54" y="84"/>
                </a:cubicBezTo>
                <a:cubicBezTo>
                  <a:pt x="55" y="85"/>
                  <a:pt x="55" y="85"/>
                  <a:pt x="55" y="86"/>
                </a:cubicBezTo>
                <a:close/>
                <a:moveTo>
                  <a:pt x="92" y="86"/>
                </a:moveTo>
                <a:cubicBezTo>
                  <a:pt x="92" y="87"/>
                  <a:pt x="91" y="88"/>
                  <a:pt x="91" y="88"/>
                </a:cubicBezTo>
                <a:cubicBezTo>
                  <a:pt x="86" y="93"/>
                  <a:pt x="86" y="93"/>
                  <a:pt x="86" y="93"/>
                </a:cubicBezTo>
                <a:cubicBezTo>
                  <a:pt x="85" y="94"/>
                  <a:pt x="85" y="94"/>
                  <a:pt x="84" y="94"/>
                </a:cubicBezTo>
                <a:cubicBezTo>
                  <a:pt x="83" y="94"/>
                  <a:pt x="82" y="94"/>
                  <a:pt x="82" y="93"/>
                </a:cubicBezTo>
                <a:cubicBezTo>
                  <a:pt x="38" y="49"/>
                  <a:pt x="38" y="49"/>
                  <a:pt x="38" y="49"/>
                </a:cubicBezTo>
                <a:cubicBezTo>
                  <a:pt x="37" y="49"/>
                  <a:pt x="37" y="48"/>
                  <a:pt x="37" y="47"/>
                </a:cubicBezTo>
                <a:cubicBezTo>
                  <a:pt x="37" y="46"/>
                  <a:pt x="37" y="45"/>
                  <a:pt x="38" y="45"/>
                </a:cubicBezTo>
                <a:cubicBezTo>
                  <a:pt x="82" y="1"/>
                  <a:pt x="82" y="1"/>
                  <a:pt x="82" y="1"/>
                </a:cubicBezTo>
                <a:cubicBezTo>
                  <a:pt x="82" y="0"/>
                  <a:pt x="83" y="0"/>
                  <a:pt x="84" y="0"/>
                </a:cubicBezTo>
                <a:cubicBezTo>
                  <a:pt x="85" y="0"/>
                  <a:pt x="85" y="0"/>
                  <a:pt x="86" y="1"/>
                </a:cubicBezTo>
                <a:cubicBezTo>
                  <a:pt x="91" y="5"/>
                  <a:pt x="91" y="5"/>
                  <a:pt x="91" y="5"/>
                </a:cubicBezTo>
                <a:cubicBezTo>
                  <a:pt x="91" y="6"/>
                  <a:pt x="92" y="7"/>
                  <a:pt x="92" y="8"/>
                </a:cubicBezTo>
                <a:cubicBezTo>
                  <a:pt x="92" y="8"/>
                  <a:pt x="91" y="9"/>
                  <a:pt x="91" y="10"/>
                </a:cubicBezTo>
                <a:cubicBezTo>
                  <a:pt x="54" y="47"/>
                  <a:pt x="54" y="47"/>
                  <a:pt x="54" y="47"/>
                </a:cubicBezTo>
                <a:cubicBezTo>
                  <a:pt x="91" y="84"/>
                  <a:pt x="91" y="84"/>
                  <a:pt x="91" y="84"/>
                </a:cubicBezTo>
                <a:cubicBezTo>
                  <a:pt x="91" y="85"/>
                  <a:pt x="92" y="85"/>
                  <a:pt x="92" y="8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31" name="Freeform 233">
            <a:extLst>
              <a:ext uri="{FF2B5EF4-FFF2-40B4-BE49-F238E27FC236}">
                <a16:creationId xmlns:a16="http://schemas.microsoft.com/office/drawing/2014/main" id="{6FA9712A-A28A-4C8C-9E79-FAE810CFCA6C}"/>
              </a:ext>
            </a:extLst>
          </p:cNvPr>
          <p:cNvSpPr>
            <a:spLocks noEditPoints="1"/>
          </p:cNvSpPr>
          <p:nvPr/>
        </p:nvSpPr>
        <p:spPr bwMode="auto">
          <a:xfrm>
            <a:off x="9454710" y="4292857"/>
            <a:ext cx="220568" cy="227802"/>
          </a:xfrm>
          <a:custGeom>
            <a:avLst/>
            <a:gdLst>
              <a:gd name="T0" fmla="*/ 55 w 91"/>
              <a:gd name="T1" fmla="*/ 47 h 94"/>
              <a:gd name="T2" fmla="*/ 54 w 91"/>
              <a:gd name="T3" fmla="*/ 49 h 94"/>
              <a:gd name="T4" fmla="*/ 10 w 91"/>
              <a:gd name="T5" fmla="*/ 93 h 94"/>
              <a:gd name="T6" fmla="*/ 8 w 91"/>
              <a:gd name="T7" fmla="*/ 94 h 94"/>
              <a:gd name="T8" fmla="*/ 6 w 91"/>
              <a:gd name="T9" fmla="*/ 93 h 94"/>
              <a:gd name="T10" fmla="*/ 1 w 91"/>
              <a:gd name="T11" fmla="*/ 88 h 94"/>
              <a:gd name="T12" fmla="*/ 0 w 91"/>
              <a:gd name="T13" fmla="*/ 86 h 94"/>
              <a:gd name="T14" fmla="*/ 1 w 91"/>
              <a:gd name="T15" fmla="*/ 84 h 94"/>
              <a:gd name="T16" fmla="*/ 38 w 91"/>
              <a:gd name="T17" fmla="*/ 47 h 94"/>
              <a:gd name="T18" fmla="*/ 1 w 91"/>
              <a:gd name="T19" fmla="*/ 10 h 94"/>
              <a:gd name="T20" fmla="*/ 0 w 91"/>
              <a:gd name="T21" fmla="*/ 8 h 94"/>
              <a:gd name="T22" fmla="*/ 1 w 91"/>
              <a:gd name="T23" fmla="*/ 5 h 94"/>
              <a:gd name="T24" fmla="*/ 6 w 91"/>
              <a:gd name="T25" fmla="*/ 1 h 94"/>
              <a:gd name="T26" fmla="*/ 8 w 91"/>
              <a:gd name="T27" fmla="*/ 0 h 94"/>
              <a:gd name="T28" fmla="*/ 10 w 91"/>
              <a:gd name="T29" fmla="*/ 1 h 94"/>
              <a:gd name="T30" fmla="*/ 54 w 91"/>
              <a:gd name="T31" fmla="*/ 45 h 94"/>
              <a:gd name="T32" fmla="*/ 55 w 91"/>
              <a:gd name="T33" fmla="*/ 47 h 94"/>
              <a:gd name="T34" fmla="*/ 91 w 91"/>
              <a:gd name="T35" fmla="*/ 47 h 94"/>
              <a:gd name="T36" fmla="*/ 90 w 91"/>
              <a:gd name="T37" fmla="*/ 49 h 94"/>
              <a:gd name="T38" fmla="*/ 46 w 91"/>
              <a:gd name="T39" fmla="*/ 93 h 94"/>
              <a:gd name="T40" fmla="*/ 44 w 91"/>
              <a:gd name="T41" fmla="*/ 94 h 94"/>
              <a:gd name="T42" fmla="*/ 42 w 91"/>
              <a:gd name="T43" fmla="*/ 93 h 94"/>
              <a:gd name="T44" fmla="*/ 37 w 91"/>
              <a:gd name="T45" fmla="*/ 88 h 94"/>
              <a:gd name="T46" fmla="*/ 36 w 91"/>
              <a:gd name="T47" fmla="*/ 86 h 94"/>
              <a:gd name="T48" fmla="*/ 37 w 91"/>
              <a:gd name="T49" fmla="*/ 84 h 94"/>
              <a:gd name="T50" fmla="*/ 74 w 91"/>
              <a:gd name="T51" fmla="*/ 47 h 94"/>
              <a:gd name="T52" fmla="*/ 37 w 91"/>
              <a:gd name="T53" fmla="*/ 10 h 94"/>
              <a:gd name="T54" fmla="*/ 36 w 91"/>
              <a:gd name="T55" fmla="*/ 8 h 94"/>
              <a:gd name="T56" fmla="*/ 37 w 91"/>
              <a:gd name="T57" fmla="*/ 5 h 94"/>
              <a:gd name="T58" fmla="*/ 42 w 91"/>
              <a:gd name="T59" fmla="*/ 1 h 94"/>
              <a:gd name="T60" fmla="*/ 44 w 91"/>
              <a:gd name="T61" fmla="*/ 0 h 94"/>
              <a:gd name="T62" fmla="*/ 46 w 91"/>
              <a:gd name="T63" fmla="*/ 1 h 94"/>
              <a:gd name="T64" fmla="*/ 90 w 91"/>
              <a:gd name="T65" fmla="*/ 45 h 94"/>
              <a:gd name="T66" fmla="*/ 91 w 91"/>
              <a:gd name="T67" fmla="*/ 4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1" h="94">
                <a:moveTo>
                  <a:pt x="55" y="47"/>
                </a:moveTo>
                <a:cubicBezTo>
                  <a:pt x="55" y="48"/>
                  <a:pt x="55" y="49"/>
                  <a:pt x="54" y="49"/>
                </a:cubicBezTo>
                <a:cubicBezTo>
                  <a:pt x="10" y="93"/>
                  <a:pt x="10" y="93"/>
                  <a:pt x="10" y="93"/>
                </a:cubicBezTo>
                <a:cubicBezTo>
                  <a:pt x="9" y="94"/>
                  <a:pt x="9" y="94"/>
                  <a:pt x="8" y="94"/>
                </a:cubicBezTo>
                <a:cubicBezTo>
                  <a:pt x="7" y="94"/>
                  <a:pt x="6" y="94"/>
                  <a:pt x="6" y="93"/>
                </a:cubicBezTo>
                <a:cubicBezTo>
                  <a:pt x="1" y="88"/>
                  <a:pt x="1" y="88"/>
                  <a:pt x="1" y="88"/>
                </a:cubicBezTo>
                <a:cubicBezTo>
                  <a:pt x="0" y="88"/>
                  <a:pt x="0" y="87"/>
                  <a:pt x="0" y="86"/>
                </a:cubicBezTo>
                <a:cubicBezTo>
                  <a:pt x="0" y="85"/>
                  <a:pt x="0" y="85"/>
                  <a:pt x="1" y="84"/>
                </a:cubicBezTo>
                <a:cubicBezTo>
                  <a:pt x="38" y="47"/>
                  <a:pt x="38" y="47"/>
                  <a:pt x="38" y="47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0" y="8"/>
                </a:cubicBezTo>
                <a:cubicBezTo>
                  <a:pt x="0" y="7"/>
                  <a:pt x="0" y="6"/>
                  <a:pt x="1" y="5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7" y="0"/>
                  <a:pt x="8" y="0"/>
                </a:cubicBezTo>
                <a:cubicBezTo>
                  <a:pt x="9" y="0"/>
                  <a:pt x="9" y="0"/>
                  <a:pt x="10" y="1"/>
                </a:cubicBezTo>
                <a:cubicBezTo>
                  <a:pt x="54" y="45"/>
                  <a:pt x="54" y="45"/>
                  <a:pt x="54" y="45"/>
                </a:cubicBezTo>
                <a:cubicBezTo>
                  <a:pt x="55" y="45"/>
                  <a:pt x="55" y="46"/>
                  <a:pt x="55" y="47"/>
                </a:cubicBezTo>
                <a:close/>
                <a:moveTo>
                  <a:pt x="91" y="47"/>
                </a:moveTo>
                <a:cubicBezTo>
                  <a:pt x="91" y="48"/>
                  <a:pt x="91" y="49"/>
                  <a:pt x="90" y="49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4"/>
                  <a:pt x="45" y="94"/>
                  <a:pt x="44" y="94"/>
                </a:cubicBezTo>
                <a:cubicBezTo>
                  <a:pt x="43" y="94"/>
                  <a:pt x="42" y="94"/>
                  <a:pt x="42" y="93"/>
                </a:cubicBezTo>
                <a:cubicBezTo>
                  <a:pt x="37" y="88"/>
                  <a:pt x="37" y="88"/>
                  <a:pt x="37" y="88"/>
                </a:cubicBezTo>
                <a:cubicBezTo>
                  <a:pt x="36" y="88"/>
                  <a:pt x="36" y="87"/>
                  <a:pt x="36" y="86"/>
                </a:cubicBezTo>
                <a:cubicBezTo>
                  <a:pt x="36" y="85"/>
                  <a:pt x="36" y="85"/>
                  <a:pt x="37" y="84"/>
                </a:cubicBezTo>
                <a:cubicBezTo>
                  <a:pt x="74" y="47"/>
                  <a:pt x="74" y="47"/>
                  <a:pt x="74" y="47"/>
                </a:cubicBezTo>
                <a:cubicBezTo>
                  <a:pt x="37" y="10"/>
                  <a:pt x="37" y="10"/>
                  <a:pt x="37" y="10"/>
                </a:cubicBezTo>
                <a:cubicBezTo>
                  <a:pt x="36" y="9"/>
                  <a:pt x="36" y="8"/>
                  <a:pt x="36" y="8"/>
                </a:cubicBezTo>
                <a:cubicBezTo>
                  <a:pt x="36" y="7"/>
                  <a:pt x="36" y="6"/>
                  <a:pt x="37" y="5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6" y="1"/>
                </a:cubicBezTo>
                <a:cubicBezTo>
                  <a:pt x="90" y="45"/>
                  <a:pt x="90" y="45"/>
                  <a:pt x="90" y="45"/>
                </a:cubicBezTo>
                <a:cubicBezTo>
                  <a:pt x="91" y="45"/>
                  <a:pt x="91" y="46"/>
                  <a:pt x="91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32" name="Freeform 234">
            <a:extLst>
              <a:ext uri="{FF2B5EF4-FFF2-40B4-BE49-F238E27FC236}">
                <a16:creationId xmlns:a16="http://schemas.microsoft.com/office/drawing/2014/main" id="{0C2A26BE-6461-44CC-B7BB-44271A4BC52B}"/>
              </a:ext>
            </a:extLst>
          </p:cNvPr>
          <p:cNvSpPr>
            <a:spLocks noEditPoints="1"/>
          </p:cNvSpPr>
          <p:nvPr/>
        </p:nvSpPr>
        <p:spPr bwMode="auto">
          <a:xfrm>
            <a:off x="9809064" y="4289243"/>
            <a:ext cx="227802" cy="216951"/>
          </a:xfrm>
          <a:custGeom>
            <a:avLst/>
            <a:gdLst>
              <a:gd name="T0" fmla="*/ 95 w 95"/>
              <a:gd name="T1" fmla="*/ 47 h 91"/>
              <a:gd name="T2" fmla="*/ 94 w 95"/>
              <a:gd name="T3" fmla="*/ 49 h 91"/>
              <a:gd name="T4" fmla="*/ 89 w 95"/>
              <a:gd name="T5" fmla="*/ 54 h 91"/>
              <a:gd name="T6" fmla="*/ 87 w 95"/>
              <a:gd name="T7" fmla="*/ 55 h 91"/>
              <a:gd name="T8" fmla="*/ 85 w 95"/>
              <a:gd name="T9" fmla="*/ 54 h 91"/>
              <a:gd name="T10" fmla="*/ 48 w 95"/>
              <a:gd name="T11" fmla="*/ 17 h 91"/>
              <a:gd name="T12" fmla="*/ 10 w 95"/>
              <a:gd name="T13" fmla="*/ 54 h 91"/>
              <a:gd name="T14" fmla="*/ 8 w 95"/>
              <a:gd name="T15" fmla="*/ 55 h 91"/>
              <a:gd name="T16" fmla="*/ 6 w 95"/>
              <a:gd name="T17" fmla="*/ 54 h 91"/>
              <a:gd name="T18" fmla="*/ 1 w 95"/>
              <a:gd name="T19" fmla="*/ 49 h 91"/>
              <a:gd name="T20" fmla="*/ 0 w 95"/>
              <a:gd name="T21" fmla="*/ 47 h 91"/>
              <a:gd name="T22" fmla="*/ 1 w 95"/>
              <a:gd name="T23" fmla="*/ 45 h 91"/>
              <a:gd name="T24" fmla="*/ 45 w 95"/>
              <a:gd name="T25" fmla="*/ 1 h 91"/>
              <a:gd name="T26" fmla="*/ 48 w 95"/>
              <a:gd name="T27" fmla="*/ 0 h 91"/>
              <a:gd name="T28" fmla="*/ 50 w 95"/>
              <a:gd name="T29" fmla="*/ 1 h 91"/>
              <a:gd name="T30" fmla="*/ 94 w 95"/>
              <a:gd name="T31" fmla="*/ 45 h 91"/>
              <a:gd name="T32" fmla="*/ 95 w 95"/>
              <a:gd name="T33" fmla="*/ 47 h 91"/>
              <a:gd name="T34" fmla="*/ 95 w 95"/>
              <a:gd name="T35" fmla="*/ 83 h 91"/>
              <a:gd name="T36" fmla="*/ 94 w 95"/>
              <a:gd name="T37" fmla="*/ 85 h 91"/>
              <a:gd name="T38" fmla="*/ 89 w 95"/>
              <a:gd name="T39" fmla="*/ 90 h 91"/>
              <a:gd name="T40" fmla="*/ 87 w 95"/>
              <a:gd name="T41" fmla="*/ 91 h 91"/>
              <a:gd name="T42" fmla="*/ 85 w 95"/>
              <a:gd name="T43" fmla="*/ 90 h 91"/>
              <a:gd name="T44" fmla="*/ 48 w 95"/>
              <a:gd name="T45" fmla="*/ 53 h 91"/>
              <a:gd name="T46" fmla="*/ 10 w 95"/>
              <a:gd name="T47" fmla="*/ 90 h 91"/>
              <a:gd name="T48" fmla="*/ 8 w 95"/>
              <a:gd name="T49" fmla="*/ 91 h 91"/>
              <a:gd name="T50" fmla="*/ 6 w 95"/>
              <a:gd name="T51" fmla="*/ 90 h 91"/>
              <a:gd name="T52" fmla="*/ 1 w 95"/>
              <a:gd name="T53" fmla="*/ 85 h 91"/>
              <a:gd name="T54" fmla="*/ 0 w 95"/>
              <a:gd name="T55" fmla="*/ 83 h 91"/>
              <a:gd name="T56" fmla="*/ 1 w 95"/>
              <a:gd name="T57" fmla="*/ 81 h 91"/>
              <a:gd name="T58" fmla="*/ 45 w 95"/>
              <a:gd name="T59" fmla="*/ 37 h 91"/>
              <a:gd name="T60" fmla="*/ 48 w 95"/>
              <a:gd name="T61" fmla="*/ 36 h 91"/>
              <a:gd name="T62" fmla="*/ 50 w 95"/>
              <a:gd name="T63" fmla="*/ 37 h 91"/>
              <a:gd name="T64" fmla="*/ 94 w 95"/>
              <a:gd name="T65" fmla="*/ 81 h 91"/>
              <a:gd name="T66" fmla="*/ 95 w 95"/>
              <a:gd name="T67" fmla="*/ 8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" h="91">
                <a:moveTo>
                  <a:pt x="95" y="47"/>
                </a:moveTo>
                <a:cubicBezTo>
                  <a:pt x="95" y="48"/>
                  <a:pt x="94" y="49"/>
                  <a:pt x="94" y="49"/>
                </a:cubicBezTo>
                <a:cubicBezTo>
                  <a:pt x="89" y="54"/>
                  <a:pt x="89" y="54"/>
                  <a:pt x="89" y="54"/>
                </a:cubicBezTo>
                <a:cubicBezTo>
                  <a:pt x="89" y="54"/>
                  <a:pt x="88" y="55"/>
                  <a:pt x="87" y="55"/>
                </a:cubicBezTo>
                <a:cubicBezTo>
                  <a:pt x="86" y="55"/>
                  <a:pt x="85" y="54"/>
                  <a:pt x="85" y="54"/>
                </a:cubicBezTo>
                <a:cubicBezTo>
                  <a:pt x="48" y="17"/>
                  <a:pt x="48" y="17"/>
                  <a:pt x="48" y="17"/>
                </a:cubicBezTo>
                <a:cubicBezTo>
                  <a:pt x="10" y="54"/>
                  <a:pt x="10" y="54"/>
                  <a:pt x="10" y="54"/>
                </a:cubicBezTo>
                <a:cubicBezTo>
                  <a:pt x="10" y="54"/>
                  <a:pt x="9" y="55"/>
                  <a:pt x="8" y="55"/>
                </a:cubicBezTo>
                <a:cubicBezTo>
                  <a:pt x="7" y="55"/>
                  <a:pt x="7" y="54"/>
                  <a:pt x="6" y="54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49"/>
                  <a:pt x="0" y="48"/>
                  <a:pt x="0" y="47"/>
                </a:cubicBezTo>
                <a:cubicBezTo>
                  <a:pt x="0" y="46"/>
                  <a:pt x="1" y="45"/>
                  <a:pt x="1" y="45"/>
                </a:cubicBezTo>
                <a:cubicBezTo>
                  <a:pt x="45" y="1"/>
                  <a:pt x="45" y="1"/>
                  <a:pt x="45" y="1"/>
                </a:cubicBezTo>
                <a:cubicBezTo>
                  <a:pt x="46" y="0"/>
                  <a:pt x="47" y="0"/>
                  <a:pt x="48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94" y="45"/>
                  <a:pt x="94" y="45"/>
                  <a:pt x="94" y="45"/>
                </a:cubicBezTo>
                <a:cubicBezTo>
                  <a:pt x="94" y="45"/>
                  <a:pt x="95" y="46"/>
                  <a:pt x="95" y="47"/>
                </a:cubicBezTo>
                <a:close/>
                <a:moveTo>
                  <a:pt x="95" y="83"/>
                </a:moveTo>
                <a:cubicBezTo>
                  <a:pt x="95" y="84"/>
                  <a:pt x="94" y="85"/>
                  <a:pt x="94" y="85"/>
                </a:cubicBezTo>
                <a:cubicBezTo>
                  <a:pt x="89" y="90"/>
                  <a:pt x="89" y="90"/>
                  <a:pt x="89" y="90"/>
                </a:cubicBezTo>
                <a:cubicBezTo>
                  <a:pt x="89" y="91"/>
                  <a:pt x="88" y="91"/>
                  <a:pt x="87" y="91"/>
                </a:cubicBezTo>
                <a:cubicBezTo>
                  <a:pt x="86" y="91"/>
                  <a:pt x="85" y="91"/>
                  <a:pt x="85" y="90"/>
                </a:cubicBezTo>
                <a:cubicBezTo>
                  <a:pt x="48" y="53"/>
                  <a:pt x="48" y="53"/>
                  <a:pt x="48" y="53"/>
                </a:cubicBezTo>
                <a:cubicBezTo>
                  <a:pt x="10" y="90"/>
                  <a:pt x="10" y="90"/>
                  <a:pt x="10" y="90"/>
                </a:cubicBezTo>
                <a:cubicBezTo>
                  <a:pt x="10" y="91"/>
                  <a:pt x="9" y="91"/>
                  <a:pt x="8" y="91"/>
                </a:cubicBezTo>
                <a:cubicBezTo>
                  <a:pt x="7" y="91"/>
                  <a:pt x="7" y="91"/>
                  <a:pt x="6" y="90"/>
                </a:cubicBezTo>
                <a:cubicBezTo>
                  <a:pt x="1" y="85"/>
                  <a:pt x="1" y="85"/>
                  <a:pt x="1" y="85"/>
                </a:cubicBezTo>
                <a:cubicBezTo>
                  <a:pt x="1" y="85"/>
                  <a:pt x="0" y="84"/>
                  <a:pt x="0" y="83"/>
                </a:cubicBezTo>
                <a:cubicBezTo>
                  <a:pt x="0" y="82"/>
                  <a:pt x="1" y="82"/>
                  <a:pt x="1" y="81"/>
                </a:cubicBezTo>
                <a:cubicBezTo>
                  <a:pt x="45" y="37"/>
                  <a:pt x="45" y="37"/>
                  <a:pt x="45" y="37"/>
                </a:cubicBezTo>
                <a:cubicBezTo>
                  <a:pt x="46" y="36"/>
                  <a:pt x="47" y="36"/>
                  <a:pt x="48" y="36"/>
                </a:cubicBezTo>
                <a:cubicBezTo>
                  <a:pt x="48" y="36"/>
                  <a:pt x="49" y="36"/>
                  <a:pt x="50" y="37"/>
                </a:cubicBezTo>
                <a:cubicBezTo>
                  <a:pt x="94" y="81"/>
                  <a:pt x="94" y="81"/>
                  <a:pt x="94" y="81"/>
                </a:cubicBezTo>
                <a:cubicBezTo>
                  <a:pt x="94" y="82"/>
                  <a:pt x="95" y="82"/>
                  <a:pt x="95" y="8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33" name="Freeform 235">
            <a:extLst>
              <a:ext uri="{FF2B5EF4-FFF2-40B4-BE49-F238E27FC236}">
                <a16:creationId xmlns:a16="http://schemas.microsoft.com/office/drawing/2014/main" id="{633FEBB3-9147-4995-8D4D-D3F45B66AF0A}"/>
              </a:ext>
            </a:extLst>
          </p:cNvPr>
          <p:cNvSpPr>
            <a:spLocks noEditPoints="1"/>
          </p:cNvSpPr>
          <p:nvPr/>
        </p:nvSpPr>
        <p:spPr bwMode="auto">
          <a:xfrm>
            <a:off x="10177886" y="4282013"/>
            <a:ext cx="224183" cy="216951"/>
          </a:xfrm>
          <a:custGeom>
            <a:avLst/>
            <a:gdLst>
              <a:gd name="T0" fmla="*/ 94 w 94"/>
              <a:gd name="T1" fmla="*/ 8 h 91"/>
              <a:gd name="T2" fmla="*/ 94 w 94"/>
              <a:gd name="T3" fmla="*/ 10 h 91"/>
              <a:gd name="T4" fmla="*/ 49 w 94"/>
              <a:gd name="T5" fmla="*/ 54 h 91"/>
              <a:gd name="T6" fmla="*/ 47 w 94"/>
              <a:gd name="T7" fmla="*/ 55 h 91"/>
              <a:gd name="T8" fmla="*/ 45 w 94"/>
              <a:gd name="T9" fmla="*/ 54 h 91"/>
              <a:gd name="T10" fmla="*/ 1 w 94"/>
              <a:gd name="T11" fmla="*/ 10 h 91"/>
              <a:gd name="T12" fmla="*/ 0 w 94"/>
              <a:gd name="T13" fmla="*/ 8 h 91"/>
              <a:gd name="T14" fmla="*/ 1 w 94"/>
              <a:gd name="T15" fmla="*/ 5 h 91"/>
              <a:gd name="T16" fmla="*/ 6 w 94"/>
              <a:gd name="T17" fmla="*/ 1 h 91"/>
              <a:gd name="T18" fmla="*/ 8 w 94"/>
              <a:gd name="T19" fmla="*/ 0 h 91"/>
              <a:gd name="T20" fmla="*/ 10 w 94"/>
              <a:gd name="T21" fmla="*/ 1 h 91"/>
              <a:gd name="T22" fmla="*/ 47 w 94"/>
              <a:gd name="T23" fmla="*/ 38 h 91"/>
              <a:gd name="T24" fmla="*/ 84 w 94"/>
              <a:gd name="T25" fmla="*/ 1 h 91"/>
              <a:gd name="T26" fmla="*/ 87 w 94"/>
              <a:gd name="T27" fmla="*/ 0 h 91"/>
              <a:gd name="T28" fmla="*/ 89 w 94"/>
              <a:gd name="T29" fmla="*/ 1 h 91"/>
              <a:gd name="T30" fmla="*/ 94 w 94"/>
              <a:gd name="T31" fmla="*/ 5 h 91"/>
              <a:gd name="T32" fmla="*/ 94 w 94"/>
              <a:gd name="T33" fmla="*/ 8 h 91"/>
              <a:gd name="T34" fmla="*/ 94 w 94"/>
              <a:gd name="T35" fmla="*/ 44 h 91"/>
              <a:gd name="T36" fmla="*/ 94 w 94"/>
              <a:gd name="T37" fmla="*/ 46 h 91"/>
              <a:gd name="T38" fmla="*/ 49 w 94"/>
              <a:gd name="T39" fmla="*/ 90 h 91"/>
              <a:gd name="T40" fmla="*/ 47 w 94"/>
              <a:gd name="T41" fmla="*/ 91 h 91"/>
              <a:gd name="T42" fmla="*/ 45 w 94"/>
              <a:gd name="T43" fmla="*/ 90 h 91"/>
              <a:gd name="T44" fmla="*/ 1 w 94"/>
              <a:gd name="T45" fmla="*/ 46 h 91"/>
              <a:gd name="T46" fmla="*/ 0 w 94"/>
              <a:gd name="T47" fmla="*/ 44 h 91"/>
              <a:gd name="T48" fmla="*/ 1 w 94"/>
              <a:gd name="T49" fmla="*/ 42 h 91"/>
              <a:gd name="T50" fmla="*/ 6 w 94"/>
              <a:gd name="T51" fmla="*/ 37 h 91"/>
              <a:gd name="T52" fmla="*/ 8 w 94"/>
              <a:gd name="T53" fmla="*/ 36 h 91"/>
              <a:gd name="T54" fmla="*/ 10 w 94"/>
              <a:gd name="T55" fmla="*/ 37 h 91"/>
              <a:gd name="T56" fmla="*/ 47 w 94"/>
              <a:gd name="T57" fmla="*/ 74 h 91"/>
              <a:gd name="T58" fmla="*/ 84 w 94"/>
              <a:gd name="T59" fmla="*/ 37 h 91"/>
              <a:gd name="T60" fmla="*/ 87 w 94"/>
              <a:gd name="T61" fmla="*/ 36 h 91"/>
              <a:gd name="T62" fmla="*/ 89 w 94"/>
              <a:gd name="T63" fmla="*/ 37 h 91"/>
              <a:gd name="T64" fmla="*/ 94 w 94"/>
              <a:gd name="T65" fmla="*/ 42 h 91"/>
              <a:gd name="T66" fmla="*/ 94 w 94"/>
              <a:gd name="T67" fmla="*/ 4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4" h="91">
                <a:moveTo>
                  <a:pt x="94" y="8"/>
                </a:moveTo>
                <a:cubicBezTo>
                  <a:pt x="94" y="8"/>
                  <a:pt x="94" y="9"/>
                  <a:pt x="94" y="10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8" y="55"/>
                  <a:pt x="47" y="55"/>
                </a:cubicBezTo>
                <a:cubicBezTo>
                  <a:pt x="46" y="55"/>
                  <a:pt x="46" y="54"/>
                  <a:pt x="45" y="54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0" y="8"/>
                </a:cubicBezTo>
                <a:cubicBezTo>
                  <a:pt x="0" y="7"/>
                  <a:pt x="0" y="6"/>
                  <a:pt x="1" y="5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7" y="0"/>
                  <a:pt x="8" y="0"/>
                </a:cubicBezTo>
                <a:cubicBezTo>
                  <a:pt x="9" y="0"/>
                  <a:pt x="9" y="0"/>
                  <a:pt x="10" y="1"/>
                </a:cubicBezTo>
                <a:cubicBezTo>
                  <a:pt x="47" y="38"/>
                  <a:pt x="47" y="38"/>
                  <a:pt x="47" y="38"/>
                </a:cubicBezTo>
                <a:cubicBezTo>
                  <a:pt x="84" y="1"/>
                  <a:pt x="84" y="1"/>
                  <a:pt x="84" y="1"/>
                </a:cubicBezTo>
                <a:cubicBezTo>
                  <a:pt x="85" y="0"/>
                  <a:pt x="86" y="0"/>
                  <a:pt x="87" y="0"/>
                </a:cubicBezTo>
                <a:cubicBezTo>
                  <a:pt x="87" y="0"/>
                  <a:pt x="88" y="0"/>
                  <a:pt x="89" y="1"/>
                </a:cubicBezTo>
                <a:cubicBezTo>
                  <a:pt x="94" y="5"/>
                  <a:pt x="94" y="5"/>
                  <a:pt x="94" y="5"/>
                </a:cubicBezTo>
                <a:cubicBezTo>
                  <a:pt x="94" y="6"/>
                  <a:pt x="94" y="7"/>
                  <a:pt x="94" y="8"/>
                </a:cubicBezTo>
                <a:close/>
                <a:moveTo>
                  <a:pt x="94" y="44"/>
                </a:moveTo>
                <a:cubicBezTo>
                  <a:pt x="94" y="45"/>
                  <a:pt x="94" y="45"/>
                  <a:pt x="94" y="46"/>
                </a:cubicBezTo>
                <a:cubicBezTo>
                  <a:pt x="49" y="90"/>
                  <a:pt x="49" y="90"/>
                  <a:pt x="49" y="90"/>
                </a:cubicBezTo>
                <a:cubicBezTo>
                  <a:pt x="49" y="91"/>
                  <a:pt x="48" y="91"/>
                  <a:pt x="47" y="91"/>
                </a:cubicBezTo>
                <a:cubicBezTo>
                  <a:pt x="46" y="91"/>
                  <a:pt x="46" y="91"/>
                  <a:pt x="45" y="90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5"/>
                  <a:pt x="0" y="45"/>
                  <a:pt x="0" y="44"/>
                </a:cubicBezTo>
                <a:cubicBezTo>
                  <a:pt x="0" y="43"/>
                  <a:pt x="0" y="42"/>
                  <a:pt x="1" y="42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6"/>
                  <a:pt x="7" y="36"/>
                  <a:pt x="8" y="36"/>
                </a:cubicBezTo>
                <a:cubicBezTo>
                  <a:pt x="9" y="36"/>
                  <a:pt x="9" y="36"/>
                  <a:pt x="10" y="37"/>
                </a:cubicBezTo>
                <a:cubicBezTo>
                  <a:pt x="47" y="74"/>
                  <a:pt x="47" y="74"/>
                  <a:pt x="47" y="74"/>
                </a:cubicBezTo>
                <a:cubicBezTo>
                  <a:pt x="84" y="37"/>
                  <a:pt x="84" y="37"/>
                  <a:pt x="84" y="37"/>
                </a:cubicBezTo>
                <a:cubicBezTo>
                  <a:pt x="85" y="36"/>
                  <a:pt x="86" y="36"/>
                  <a:pt x="87" y="36"/>
                </a:cubicBezTo>
                <a:cubicBezTo>
                  <a:pt x="87" y="36"/>
                  <a:pt x="88" y="36"/>
                  <a:pt x="89" y="37"/>
                </a:cubicBezTo>
                <a:cubicBezTo>
                  <a:pt x="94" y="42"/>
                  <a:pt x="94" y="42"/>
                  <a:pt x="94" y="42"/>
                </a:cubicBezTo>
                <a:cubicBezTo>
                  <a:pt x="94" y="42"/>
                  <a:pt x="94" y="43"/>
                  <a:pt x="94" y="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34" name="Freeform 236">
            <a:extLst>
              <a:ext uri="{FF2B5EF4-FFF2-40B4-BE49-F238E27FC236}">
                <a16:creationId xmlns:a16="http://schemas.microsoft.com/office/drawing/2014/main" id="{70037DE3-E9B5-40F6-A089-7CECB99B0408}"/>
              </a:ext>
            </a:extLst>
          </p:cNvPr>
          <p:cNvSpPr/>
          <p:nvPr/>
        </p:nvSpPr>
        <p:spPr bwMode="auto">
          <a:xfrm>
            <a:off x="10539470" y="4292857"/>
            <a:ext cx="133790" cy="227802"/>
          </a:xfrm>
          <a:custGeom>
            <a:avLst/>
            <a:gdLst>
              <a:gd name="T0" fmla="*/ 55 w 55"/>
              <a:gd name="T1" fmla="*/ 8 h 94"/>
              <a:gd name="T2" fmla="*/ 54 w 55"/>
              <a:gd name="T3" fmla="*/ 10 h 94"/>
              <a:gd name="T4" fmla="*/ 17 w 55"/>
              <a:gd name="T5" fmla="*/ 47 h 94"/>
              <a:gd name="T6" fmla="*/ 54 w 55"/>
              <a:gd name="T7" fmla="*/ 84 h 94"/>
              <a:gd name="T8" fmla="*/ 55 w 55"/>
              <a:gd name="T9" fmla="*/ 86 h 94"/>
              <a:gd name="T10" fmla="*/ 54 w 55"/>
              <a:gd name="T11" fmla="*/ 88 h 94"/>
              <a:gd name="T12" fmla="*/ 49 w 55"/>
              <a:gd name="T13" fmla="*/ 93 h 94"/>
              <a:gd name="T14" fmla="*/ 47 w 55"/>
              <a:gd name="T15" fmla="*/ 94 h 94"/>
              <a:gd name="T16" fmla="*/ 45 w 55"/>
              <a:gd name="T17" fmla="*/ 93 h 94"/>
              <a:gd name="T18" fmla="*/ 1 w 55"/>
              <a:gd name="T19" fmla="*/ 49 h 94"/>
              <a:gd name="T20" fmla="*/ 0 w 55"/>
              <a:gd name="T21" fmla="*/ 47 h 94"/>
              <a:gd name="T22" fmla="*/ 1 w 55"/>
              <a:gd name="T23" fmla="*/ 45 h 94"/>
              <a:gd name="T24" fmla="*/ 45 w 55"/>
              <a:gd name="T25" fmla="*/ 1 h 94"/>
              <a:gd name="T26" fmla="*/ 47 w 55"/>
              <a:gd name="T27" fmla="*/ 0 h 94"/>
              <a:gd name="T28" fmla="*/ 49 w 55"/>
              <a:gd name="T29" fmla="*/ 1 h 94"/>
              <a:gd name="T30" fmla="*/ 54 w 55"/>
              <a:gd name="T31" fmla="*/ 5 h 94"/>
              <a:gd name="T32" fmla="*/ 55 w 55"/>
              <a:gd name="T33" fmla="*/ 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5" h="94">
                <a:moveTo>
                  <a:pt x="55" y="8"/>
                </a:moveTo>
                <a:cubicBezTo>
                  <a:pt x="55" y="8"/>
                  <a:pt x="54" y="9"/>
                  <a:pt x="54" y="10"/>
                </a:cubicBezTo>
                <a:cubicBezTo>
                  <a:pt x="17" y="47"/>
                  <a:pt x="17" y="47"/>
                  <a:pt x="17" y="47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6"/>
                </a:cubicBezTo>
                <a:cubicBezTo>
                  <a:pt x="55" y="87"/>
                  <a:pt x="54" y="88"/>
                  <a:pt x="54" y="88"/>
                </a:cubicBezTo>
                <a:cubicBezTo>
                  <a:pt x="49" y="93"/>
                  <a:pt x="49" y="93"/>
                  <a:pt x="49" y="93"/>
                </a:cubicBezTo>
                <a:cubicBezTo>
                  <a:pt x="48" y="94"/>
                  <a:pt x="48" y="94"/>
                  <a:pt x="47" y="94"/>
                </a:cubicBezTo>
                <a:cubicBezTo>
                  <a:pt x="46" y="94"/>
                  <a:pt x="45" y="94"/>
                  <a:pt x="45" y="93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49"/>
                  <a:pt x="0" y="48"/>
                  <a:pt x="0" y="47"/>
                </a:cubicBezTo>
                <a:cubicBezTo>
                  <a:pt x="0" y="46"/>
                  <a:pt x="0" y="45"/>
                  <a:pt x="1" y="45"/>
                </a:cubicBezTo>
                <a:cubicBezTo>
                  <a:pt x="45" y="1"/>
                  <a:pt x="45" y="1"/>
                  <a:pt x="45" y="1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8" y="0"/>
                  <a:pt x="49" y="1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6"/>
                  <a:pt x="55" y="7"/>
                  <a:pt x="55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35" name="Freeform 237">
            <a:extLst>
              <a:ext uri="{FF2B5EF4-FFF2-40B4-BE49-F238E27FC236}">
                <a16:creationId xmlns:a16="http://schemas.microsoft.com/office/drawing/2014/main" id="{0E3D0401-4D3D-474E-9D23-4BCF6745C989}"/>
              </a:ext>
            </a:extLst>
          </p:cNvPr>
          <p:cNvSpPr/>
          <p:nvPr/>
        </p:nvSpPr>
        <p:spPr bwMode="auto">
          <a:xfrm>
            <a:off x="10785349" y="4292857"/>
            <a:ext cx="130171" cy="227802"/>
          </a:xfrm>
          <a:custGeom>
            <a:avLst/>
            <a:gdLst>
              <a:gd name="T0" fmla="*/ 55 w 55"/>
              <a:gd name="T1" fmla="*/ 47 h 94"/>
              <a:gd name="T2" fmla="*/ 54 w 55"/>
              <a:gd name="T3" fmla="*/ 49 h 94"/>
              <a:gd name="T4" fmla="*/ 10 w 55"/>
              <a:gd name="T5" fmla="*/ 93 h 94"/>
              <a:gd name="T6" fmla="*/ 8 w 55"/>
              <a:gd name="T7" fmla="*/ 94 h 94"/>
              <a:gd name="T8" fmla="*/ 6 w 55"/>
              <a:gd name="T9" fmla="*/ 93 h 94"/>
              <a:gd name="T10" fmla="*/ 1 w 55"/>
              <a:gd name="T11" fmla="*/ 88 h 94"/>
              <a:gd name="T12" fmla="*/ 0 w 55"/>
              <a:gd name="T13" fmla="*/ 86 h 94"/>
              <a:gd name="T14" fmla="*/ 1 w 55"/>
              <a:gd name="T15" fmla="*/ 84 h 94"/>
              <a:gd name="T16" fmla="*/ 38 w 55"/>
              <a:gd name="T17" fmla="*/ 47 h 94"/>
              <a:gd name="T18" fmla="*/ 1 w 55"/>
              <a:gd name="T19" fmla="*/ 10 h 94"/>
              <a:gd name="T20" fmla="*/ 0 w 55"/>
              <a:gd name="T21" fmla="*/ 8 h 94"/>
              <a:gd name="T22" fmla="*/ 1 w 55"/>
              <a:gd name="T23" fmla="*/ 5 h 94"/>
              <a:gd name="T24" fmla="*/ 6 w 55"/>
              <a:gd name="T25" fmla="*/ 1 h 94"/>
              <a:gd name="T26" fmla="*/ 8 w 55"/>
              <a:gd name="T27" fmla="*/ 0 h 94"/>
              <a:gd name="T28" fmla="*/ 10 w 55"/>
              <a:gd name="T29" fmla="*/ 1 h 94"/>
              <a:gd name="T30" fmla="*/ 54 w 55"/>
              <a:gd name="T31" fmla="*/ 45 h 94"/>
              <a:gd name="T32" fmla="*/ 55 w 55"/>
              <a:gd name="T33" fmla="*/ 4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5" h="94">
                <a:moveTo>
                  <a:pt x="55" y="47"/>
                </a:moveTo>
                <a:cubicBezTo>
                  <a:pt x="55" y="48"/>
                  <a:pt x="55" y="49"/>
                  <a:pt x="54" y="49"/>
                </a:cubicBezTo>
                <a:cubicBezTo>
                  <a:pt x="10" y="93"/>
                  <a:pt x="10" y="93"/>
                  <a:pt x="10" y="93"/>
                </a:cubicBezTo>
                <a:cubicBezTo>
                  <a:pt x="9" y="94"/>
                  <a:pt x="9" y="94"/>
                  <a:pt x="8" y="94"/>
                </a:cubicBezTo>
                <a:cubicBezTo>
                  <a:pt x="7" y="94"/>
                  <a:pt x="6" y="94"/>
                  <a:pt x="6" y="93"/>
                </a:cubicBezTo>
                <a:cubicBezTo>
                  <a:pt x="1" y="88"/>
                  <a:pt x="1" y="88"/>
                  <a:pt x="1" y="88"/>
                </a:cubicBezTo>
                <a:cubicBezTo>
                  <a:pt x="0" y="88"/>
                  <a:pt x="0" y="87"/>
                  <a:pt x="0" y="86"/>
                </a:cubicBezTo>
                <a:cubicBezTo>
                  <a:pt x="0" y="85"/>
                  <a:pt x="0" y="85"/>
                  <a:pt x="1" y="84"/>
                </a:cubicBezTo>
                <a:cubicBezTo>
                  <a:pt x="38" y="47"/>
                  <a:pt x="38" y="47"/>
                  <a:pt x="38" y="47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0" y="8"/>
                </a:cubicBezTo>
                <a:cubicBezTo>
                  <a:pt x="0" y="7"/>
                  <a:pt x="0" y="6"/>
                  <a:pt x="1" y="5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7" y="0"/>
                  <a:pt x="8" y="0"/>
                </a:cubicBezTo>
                <a:cubicBezTo>
                  <a:pt x="9" y="0"/>
                  <a:pt x="9" y="0"/>
                  <a:pt x="10" y="1"/>
                </a:cubicBezTo>
                <a:cubicBezTo>
                  <a:pt x="54" y="45"/>
                  <a:pt x="54" y="45"/>
                  <a:pt x="54" y="45"/>
                </a:cubicBezTo>
                <a:cubicBezTo>
                  <a:pt x="55" y="45"/>
                  <a:pt x="55" y="46"/>
                  <a:pt x="55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36" name="Freeform 238">
            <a:extLst>
              <a:ext uri="{FF2B5EF4-FFF2-40B4-BE49-F238E27FC236}">
                <a16:creationId xmlns:a16="http://schemas.microsoft.com/office/drawing/2014/main" id="{17B9F2B5-CE0E-4EC0-A13C-6DFA6A4B14F9}"/>
              </a:ext>
            </a:extLst>
          </p:cNvPr>
          <p:cNvSpPr/>
          <p:nvPr/>
        </p:nvSpPr>
        <p:spPr bwMode="auto">
          <a:xfrm>
            <a:off x="10944449" y="4343480"/>
            <a:ext cx="227802" cy="133790"/>
          </a:xfrm>
          <a:custGeom>
            <a:avLst/>
            <a:gdLst>
              <a:gd name="T0" fmla="*/ 94 w 94"/>
              <a:gd name="T1" fmla="*/ 47 h 55"/>
              <a:gd name="T2" fmla="*/ 93 w 94"/>
              <a:gd name="T3" fmla="*/ 49 h 55"/>
              <a:gd name="T4" fmla="*/ 88 w 94"/>
              <a:gd name="T5" fmla="*/ 54 h 55"/>
              <a:gd name="T6" fmla="*/ 86 w 94"/>
              <a:gd name="T7" fmla="*/ 55 h 55"/>
              <a:gd name="T8" fmla="*/ 84 w 94"/>
              <a:gd name="T9" fmla="*/ 54 h 55"/>
              <a:gd name="T10" fmla="*/ 47 w 94"/>
              <a:gd name="T11" fmla="*/ 17 h 55"/>
              <a:gd name="T12" fmla="*/ 10 w 94"/>
              <a:gd name="T13" fmla="*/ 54 h 55"/>
              <a:gd name="T14" fmla="*/ 7 w 94"/>
              <a:gd name="T15" fmla="*/ 55 h 55"/>
              <a:gd name="T16" fmla="*/ 5 w 94"/>
              <a:gd name="T17" fmla="*/ 54 h 55"/>
              <a:gd name="T18" fmla="*/ 0 w 94"/>
              <a:gd name="T19" fmla="*/ 49 h 55"/>
              <a:gd name="T20" fmla="*/ 0 w 94"/>
              <a:gd name="T21" fmla="*/ 47 h 55"/>
              <a:gd name="T22" fmla="*/ 0 w 94"/>
              <a:gd name="T23" fmla="*/ 45 h 55"/>
              <a:gd name="T24" fmla="*/ 45 w 94"/>
              <a:gd name="T25" fmla="*/ 1 h 55"/>
              <a:gd name="T26" fmla="*/ 47 w 94"/>
              <a:gd name="T27" fmla="*/ 0 h 55"/>
              <a:gd name="T28" fmla="*/ 49 w 94"/>
              <a:gd name="T29" fmla="*/ 1 h 55"/>
              <a:gd name="T30" fmla="*/ 93 w 94"/>
              <a:gd name="T31" fmla="*/ 45 h 55"/>
              <a:gd name="T32" fmla="*/ 94 w 94"/>
              <a:gd name="T33" fmla="*/ 47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4" h="55">
                <a:moveTo>
                  <a:pt x="94" y="47"/>
                </a:moveTo>
                <a:cubicBezTo>
                  <a:pt x="94" y="48"/>
                  <a:pt x="94" y="49"/>
                  <a:pt x="93" y="49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7" y="55"/>
                  <a:pt x="86" y="55"/>
                </a:cubicBezTo>
                <a:cubicBezTo>
                  <a:pt x="85" y="55"/>
                  <a:pt x="84" y="55"/>
                  <a:pt x="84" y="54"/>
                </a:cubicBezTo>
                <a:cubicBezTo>
                  <a:pt x="47" y="17"/>
                  <a:pt x="47" y="17"/>
                  <a:pt x="47" y="17"/>
                </a:cubicBezTo>
                <a:cubicBezTo>
                  <a:pt x="10" y="54"/>
                  <a:pt x="10" y="54"/>
                  <a:pt x="10" y="54"/>
                </a:cubicBezTo>
                <a:cubicBezTo>
                  <a:pt x="9" y="55"/>
                  <a:pt x="8" y="55"/>
                  <a:pt x="7" y="55"/>
                </a:cubicBezTo>
                <a:cubicBezTo>
                  <a:pt x="7" y="55"/>
                  <a:pt x="6" y="55"/>
                  <a:pt x="5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0" y="48"/>
                  <a:pt x="0" y="47"/>
                </a:cubicBezTo>
                <a:cubicBezTo>
                  <a:pt x="0" y="46"/>
                  <a:pt x="0" y="46"/>
                  <a:pt x="0" y="45"/>
                </a:cubicBezTo>
                <a:cubicBezTo>
                  <a:pt x="45" y="1"/>
                  <a:pt x="45" y="1"/>
                  <a:pt x="45" y="1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8" y="0"/>
                  <a:pt x="49" y="1"/>
                </a:cubicBezTo>
                <a:cubicBezTo>
                  <a:pt x="93" y="45"/>
                  <a:pt x="93" y="45"/>
                  <a:pt x="93" y="45"/>
                </a:cubicBezTo>
                <a:cubicBezTo>
                  <a:pt x="94" y="46"/>
                  <a:pt x="94" y="46"/>
                  <a:pt x="94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37" name="Freeform 239">
            <a:extLst>
              <a:ext uri="{FF2B5EF4-FFF2-40B4-BE49-F238E27FC236}">
                <a16:creationId xmlns:a16="http://schemas.microsoft.com/office/drawing/2014/main" id="{F9BC45F6-63DF-489C-A7F5-37FB574485AB}"/>
              </a:ext>
            </a:extLst>
          </p:cNvPr>
          <p:cNvSpPr/>
          <p:nvPr/>
        </p:nvSpPr>
        <p:spPr bwMode="auto">
          <a:xfrm>
            <a:off x="11313268" y="4336249"/>
            <a:ext cx="227802" cy="133790"/>
          </a:xfrm>
          <a:custGeom>
            <a:avLst/>
            <a:gdLst>
              <a:gd name="T0" fmla="*/ 95 w 95"/>
              <a:gd name="T1" fmla="*/ 8 h 55"/>
              <a:gd name="T2" fmla="*/ 94 w 95"/>
              <a:gd name="T3" fmla="*/ 10 h 55"/>
              <a:gd name="T4" fmla="*/ 50 w 95"/>
              <a:gd name="T5" fmla="*/ 54 h 55"/>
              <a:gd name="T6" fmla="*/ 47 w 95"/>
              <a:gd name="T7" fmla="*/ 55 h 55"/>
              <a:gd name="T8" fmla="*/ 45 w 95"/>
              <a:gd name="T9" fmla="*/ 54 h 55"/>
              <a:gd name="T10" fmla="*/ 1 w 95"/>
              <a:gd name="T11" fmla="*/ 10 h 55"/>
              <a:gd name="T12" fmla="*/ 0 w 95"/>
              <a:gd name="T13" fmla="*/ 8 h 55"/>
              <a:gd name="T14" fmla="*/ 1 w 95"/>
              <a:gd name="T15" fmla="*/ 6 h 55"/>
              <a:gd name="T16" fmla="*/ 6 w 95"/>
              <a:gd name="T17" fmla="*/ 1 h 55"/>
              <a:gd name="T18" fmla="*/ 8 w 95"/>
              <a:gd name="T19" fmla="*/ 0 h 55"/>
              <a:gd name="T20" fmla="*/ 10 w 95"/>
              <a:gd name="T21" fmla="*/ 1 h 55"/>
              <a:gd name="T22" fmla="*/ 47 w 95"/>
              <a:gd name="T23" fmla="*/ 38 h 55"/>
              <a:gd name="T24" fmla="*/ 84 w 95"/>
              <a:gd name="T25" fmla="*/ 1 h 55"/>
              <a:gd name="T26" fmla="*/ 87 w 95"/>
              <a:gd name="T27" fmla="*/ 0 h 55"/>
              <a:gd name="T28" fmla="*/ 89 w 95"/>
              <a:gd name="T29" fmla="*/ 1 h 55"/>
              <a:gd name="T30" fmla="*/ 94 w 95"/>
              <a:gd name="T31" fmla="*/ 6 h 55"/>
              <a:gd name="T32" fmla="*/ 95 w 95"/>
              <a:gd name="T33" fmla="*/ 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5" h="55">
                <a:moveTo>
                  <a:pt x="95" y="8"/>
                </a:moveTo>
                <a:cubicBezTo>
                  <a:pt x="95" y="9"/>
                  <a:pt x="94" y="9"/>
                  <a:pt x="94" y="10"/>
                </a:cubicBezTo>
                <a:cubicBezTo>
                  <a:pt x="50" y="54"/>
                  <a:pt x="50" y="54"/>
                  <a:pt x="50" y="54"/>
                </a:cubicBezTo>
                <a:cubicBezTo>
                  <a:pt x="49" y="55"/>
                  <a:pt x="48" y="55"/>
                  <a:pt x="47" y="55"/>
                </a:cubicBezTo>
                <a:cubicBezTo>
                  <a:pt x="47" y="55"/>
                  <a:pt x="46" y="55"/>
                  <a:pt x="45" y="54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9"/>
                  <a:pt x="0" y="8"/>
                </a:cubicBezTo>
                <a:cubicBezTo>
                  <a:pt x="0" y="7"/>
                  <a:pt x="0" y="6"/>
                  <a:pt x="1" y="6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7" y="0"/>
                  <a:pt x="8" y="0"/>
                </a:cubicBezTo>
                <a:cubicBezTo>
                  <a:pt x="9" y="0"/>
                  <a:pt x="10" y="0"/>
                  <a:pt x="10" y="1"/>
                </a:cubicBezTo>
                <a:cubicBezTo>
                  <a:pt x="47" y="38"/>
                  <a:pt x="47" y="38"/>
                  <a:pt x="47" y="38"/>
                </a:cubicBezTo>
                <a:cubicBezTo>
                  <a:pt x="84" y="1"/>
                  <a:pt x="84" y="1"/>
                  <a:pt x="84" y="1"/>
                </a:cubicBezTo>
                <a:cubicBezTo>
                  <a:pt x="85" y="0"/>
                  <a:pt x="86" y="0"/>
                  <a:pt x="87" y="0"/>
                </a:cubicBezTo>
                <a:cubicBezTo>
                  <a:pt x="87" y="0"/>
                  <a:pt x="88" y="0"/>
                  <a:pt x="89" y="1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5" y="7"/>
                  <a:pt x="95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38" name="Freeform 263">
            <a:extLst>
              <a:ext uri="{FF2B5EF4-FFF2-40B4-BE49-F238E27FC236}">
                <a16:creationId xmlns:a16="http://schemas.microsoft.com/office/drawing/2014/main" id="{1813FD18-B515-4DB6-A6D4-7688BEC3D4CD}"/>
              </a:ext>
            </a:extLst>
          </p:cNvPr>
          <p:cNvSpPr>
            <a:spLocks noEditPoints="1"/>
          </p:cNvSpPr>
          <p:nvPr/>
        </p:nvSpPr>
        <p:spPr bwMode="auto">
          <a:xfrm>
            <a:off x="4949339" y="4922019"/>
            <a:ext cx="404977" cy="365204"/>
          </a:xfrm>
          <a:custGeom>
            <a:avLst/>
            <a:gdLst>
              <a:gd name="T0" fmla="*/ 60 w 169"/>
              <a:gd name="T1" fmla="*/ 97 h 152"/>
              <a:gd name="T2" fmla="*/ 60 w 169"/>
              <a:gd name="T3" fmla="*/ 103 h 152"/>
              <a:gd name="T4" fmla="*/ 57 w 169"/>
              <a:gd name="T5" fmla="*/ 109 h 152"/>
              <a:gd name="T6" fmla="*/ 54 w 169"/>
              <a:gd name="T7" fmla="*/ 109 h 152"/>
              <a:gd name="T8" fmla="*/ 50 w 169"/>
              <a:gd name="T9" fmla="*/ 107 h 152"/>
              <a:gd name="T10" fmla="*/ 1 w 169"/>
              <a:gd name="T11" fmla="*/ 59 h 152"/>
              <a:gd name="T12" fmla="*/ 0 w 169"/>
              <a:gd name="T13" fmla="*/ 55 h 152"/>
              <a:gd name="T14" fmla="*/ 1 w 169"/>
              <a:gd name="T15" fmla="*/ 50 h 152"/>
              <a:gd name="T16" fmla="*/ 50 w 169"/>
              <a:gd name="T17" fmla="*/ 2 h 152"/>
              <a:gd name="T18" fmla="*/ 57 w 169"/>
              <a:gd name="T19" fmla="*/ 1 h 152"/>
              <a:gd name="T20" fmla="*/ 60 w 169"/>
              <a:gd name="T21" fmla="*/ 6 h 152"/>
              <a:gd name="T22" fmla="*/ 60 w 169"/>
              <a:gd name="T23" fmla="*/ 13 h 152"/>
              <a:gd name="T24" fmla="*/ 23 w 169"/>
              <a:gd name="T25" fmla="*/ 50 h 152"/>
              <a:gd name="T26" fmla="*/ 21 w 169"/>
              <a:gd name="T27" fmla="*/ 55 h 152"/>
              <a:gd name="T28" fmla="*/ 23 w 169"/>
              <a:gd name="T29" fmla="*/ 59 h 152"/>
              <a:gd name="T30" fmla="*/ 60 w 169"/>
              <a:gd name="T31" fmla="*/ 97 h 152"/>
              <a:gd name="T32" fmla="*/ 169 w 169"/>
              <a:gd name="T33" fmla="*/ 100 h 152"/>
              <a:gd name="T34" fmla="*/ 168 w 169"/>
              <a:gd name="T35" fmla="*/ 113 h 152"/>
              <a:gd name="T36" fmla="*/ 164 w 169"/>
              <a:gd name="T37" fmla="*/ 126 h 152"/>
              <a:gd name="T38" fmla="*/ 159 w 169"/>
              <a:gd name="T39" fmla="*/ 138 h 152"/>
              <a:gd name="T40" fmla="*/ 156 w 169"/>
              <a:gd name="T41" fmla="*/ 146 h 152"/>
              <a:gd name="T42" fmla="*/ 154 w 169"/>
              <a:gd name="T43" fmla="*/ 150 h 152"/>
              <a:gd name="T44" fmla="*/ 151 w 169"/>
              <a:gd name="T45" fmla="*/ 152 h 152"/>
              <a:gd name="T46" fmla="*/ 150 w 169"/>
              <a:gd name="T47" fmla="*/ 151 h 152"/>
              <a:gd name="T48" fmla="*/ 148 w 169"/>
              <a:gd name="T49" fmla="*/ 148 h 152"/>
              <a:gd name="T50" fmla="*/ 138 w 169"/>
              <a:gd name="T51" fmla="*/ 95 h 152"/>
              <a:gd name="T52" fmla="*/ 122 w 169"/>
              <a:gd name="T53" fmla="*/ 84 h 152"/>
              <a:gd name="T54" fmla="*/ 97 w 169"/>
              <a:gd name="T55" fmla="*/ 79 h 152"/>
              <a:gd name="T56" fmla="*/ 97 w 169"/>
              <a:gd name="T57" fmla="*/ 103 h 152"/>
              <a:gd name="T58" fmla="*/ 93 w 169"/>
              <a:gd name="T59" fmla="*/ 109 h 152"/>
              <a:gd name="T60" fmla="*/ 90 w 169"/>
              <a:gd name="T61" fmla="*/ 109 h 152"/>
              <a:gd name="T62" fmla="*/ 86 w 169"/>
              <a:gd name="T63" fmla="*/ 107 h 152"/>
              <a:gd name="T64" fmla="*/ 38 w 169"/>
              <a:gd name="T65" fmla="*/ 59 h 152"/>
              <a:gd name="T66" fmla="*/ 36 w 169"/>
              <a:gd name="T67" fmla="*/ 55 h 152"/>
              <a:gd name="T68" fmla="*/ 38 w 169"/>
              <a:gd name="T69" fmla="*/ 50 h 152"/>
              <a:gd name="T70" fmla="*/ 86 w 169"/>
              <a:gd name="T71" fmla="*/ 2 h 152"/>
              <a:gd name="T72" fmla="*/ 93 w 169"/>
              <a:gd name="T73" fmla="*/ 1 h 152"/>
              <a:gd name="T74" fmla="*/ 97 w 169"/>
              <a:gd name="T75" fmla="*/ 6 h 152"/>
              <a:gd name="T76" fmla="*/ 97 w 169"/>
              <a:gd name="T77" fmla="*/ 31 h 152"/>
              <a:gd name="T78" fmla="*/ 153 w 169"/>
              <a:gd name="T79" fmla="*/ 52 h 152"/>
              <a:gd name="T80" fmla="*/ 169 w 169"/>
              <a:gd name="T81" fmla="*/ 10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9" h="152">
                <a:moveTo>
                  <a:pt x="60" y="97"/>
                </a:moveTo>
                <a:cubicBezTo>
                  <a:pt x="60" y="103"/>
                  <a:pt x="60" y="103"/>
                  <a:pt x="60" y="103"/>
                </a:cubicBezTo>
                <a:cubicBezTo>
                  <a:pt x="60" y="106"/>
                  <a:pt x="59" y="108"/>
                  <a:pt x="57" y="109"/>
                </a:cubicBezTo>
                <a:cubicBezTo>
                  <a:pt x="56" y="109"/>
                  <a:pt x="55" y="109"/>
                  <a:pt x="54" y="109"/>
                </a:cubicBezTo>
                <a:cubicBezTo>
                  <a:pt x="52" y="109"/>
                  <a:pt x="51" y="109"/>
                  <a:pt x="50" y="107"/>
                </a:cubicBezTo>
                <a:cubicBezTo>
                  <a:pt x="1" y="59"/>
                  <a:pt x="1" y="59"/>
                  <a:pt x="1" y="59"/>
                </a:cubicBezTo>
                <a:cubicBezTo>
                  <a:pt x="0" y="58"/>
                  <a:pt x="0" y="56"/>
                  <a:pt x="0" y="55"/>
                </a:cubicBezTo>
                <a:cubicBezTo>
                  <a:pt x="0" y="53"/>
                  <a:pt x="0" y="52"/>
                  <a:pt x="1" y="50"/>
                </a:cubicBezTo>
                <a:cubicBezTo>
                  <a:pt x="50" y="2"/>
                  <a:pt x="50" y="2"/>
                  <a:pt x="50" y="2"/>
                </a:cubicBezTo>
                <a:cubicBezTo>
                  <a:pt x="52" y="0"/>
                  <a:pt x="54" y="0"/>
                  <a:pt x="57" y="1"/>
                </a:cubicBezTo>
                <a:cubicBezTo>
                  <a:pt x="59" y="2"/>
                  <a:pt x="60" y="4"/>
                  <a:pt x="60" y="6"/>
                </a:cubicBezTo>
                <a:cubicBezTo>
                  <a:pt x="60" y="13"/>
                  <a:pt x="60" y="13"/>
                  <a:pt x="60" y="13"/>
                </a:cubicBezTo>
                <a:cubicBezTo>
                  <a:pt x="23" y="50"/>
                  <a:pt x="23" y="50"/>
                  <a:pt x="23" y="50"/>
                </a:cubicBezTo>
                <a:cubicBezTo>
                  <a:pt x="21" y="52"/>
                  <a:pt x="21" y="53"/>
                  <a:pt x="21" y="55"/>
                </a:cubicBezTo>
                <a:cubicBezTo>
                  <a:pt x="21" y="56"/>
                  <a:pt x="21" y="58"/>
                  <a:pt x="23" y="59"/>
                </a:cubicBezTo>
                <a:lnTo>
                  <a:pt x="60" y="97"/>
                </a:lnTo>
                <a:close/>
                <a:moveTo>
                  <a:pt x="169" y="100"/>
                </a:moveTo>
                <a:cubicBezTo>
                  <a:pt x="169" y="104"/>
                  <a:pt x="169" y="108"/>
                  <a:pt x="168" y="113"/>
                </a:cubicBezTo>
                <a:cubicBezTo>
                  <a:pt x="166" y="117"/>
                  <a:pt x="165" y="122"/>
                  <a:pt x="164" y="126"/>
                </a:cubicBezTo>
                <a:cubicBezTo>
                  <a:pt x="163" y="130"/>
                  <a:pt x="161" y="134"/>
                  <a:pt x="159" y="138"/>
                </a:cubicBezTo>
                <a:cubicBezTo>
                  <a:pt x="158" y="142"/>
                  <a:pt x="156" y="144"/>
                  <a:pt x="156" y="146"/>
                </a:cubicBezTo>
                <a:cubicBezTo>
                  <a:pt x="155" y="148"/>
                  <a:pt x="154" y="149"/>
                  <a:pt x="154" y="150"/>
                </a:cubicBezTo>
                <a:cubicBezTo>
                  <a:pt x="153" y="151"/>
                  <a:pt x="152" y="152"/>
                  <a:pt x="151" y="152"/>
                </a:cubicBezTo>
                <a:cubicBezTo>
                  <a:pt x="151" y="152"/>
                  <a:pt x="150" y="152"/>
                  <a:pt x="150" y="151"/>
                </a:cubicBezTo>
                <a:cubicBezTo>
                  <a:pt x="149" y="151"/>
                  <a:pt x="148" y="150"/>
                  <a:pt x="148" y="148"/>
                </a:cubicBezTo>
                <a:cubicBezTo>
                  <a:pt x="151" y="123"/>
                  <a:pt x="147" y="105"/>
                  <a:pt x="138" y="95"/>
                </a:cubicBezTo>
                <a:cubicBezTo>
                  <a:pt x="134" y="90"/>
                  <a:pt x="129" y="87"/>
                  <a:pt x="122" y="84"/>
                </a:cubicBezTo>
                <a:cubicBezTo>
                  <a:pt x="115" y="82"/>
                  <a:pt x="107" y="80"/>
                  <a:pt x="97" y="79"/>
                </a:cubicBezTo>
                <a:cubicBezTo>
                  <a:pt x="97" y="103"/>
                  <a:pt x="97" y="103"/>
                  <a:pt x="97" y="103"/>
                </a:cubicBezTo>
                <a:cubicBezTo>
                  <a:pt x="97" y="106"/>
                  <a:pt x="95" y="108"/>
                  <a:pt x="93" y="109"/>
                </a:cubicBezTo>
                <a:cubicBezTo>
                  <a:pt x="92" y="109"/>
                  <a:pt x="91" y="109"/>
                  <a:pt x="90" y="109"/>
                </a:cubicBezTo>
                <a:cubicBezTo>
                  <a:pt x="89" y="109"/>
                  <a:pt x="87" y="109"/>
                  <a:pt x="86" y="107"/>
                </a:cubicBezTo>
                <a:cubicBezTo>
                  <a:pt x="38" y="59"/>
                  <a:pt x="38" y="59"/>
                  <a:pt x="38" y="59"/>
                </a:cubicBezTo>
                <a:cubicBezTo>
                  <a:pt x="37" y="58"/>
                  <a:pt x="36" y="56"/>
                  <a:pt x="36" y="55"/>
                </a:cubicBezTo>
                <a:cubicBezTo>
                  <a:pt x="36" y="53"/>
                  <a:pt x="37" y="52"/>
                  <a:pt x="38" y="50"/>
                </a:cubicBezTo>
                <a:cubicBezTo>
                  <a:pt x="86" y="2"/>
                  <a:pt x="86" y="2"/>
                  <a:pt x="86" y="2"/>
                </a:cubicBezTo>
                <a:cubicBezTo>
                  <a:pt x="88" y="0"/>
                  <a:pt x="90" y="0"/>
                  <a:pt x="93" y="1"/>
                </a:cubicBezTo>
                <a:cubicBezTo>
                  <a:pt x="95" y="2"/>
                  <a:pt x="97" y="4"/>
                  <a:pt x="97" y="6"/>
                </a:cubicBezTo>
                <a:cubicBezTo>
                  <a:pt x="97" y="31"/>
                  <a:pt x="97" y="31"/>
                  <a:pt x="97" y="31"/>
                </a:cubicBezTo>
                <a:cubicBezTo>
                  <a:pt x="122" y="33"/>
                  <a:pt x="141" y="40"/>
                  <a:pt x="153" y="52"/>
                </a:cubicBezTo>
                <a:cubicBezTo>
                  <a:pt x="164" y="63"/>
                  <a:pt x="169" y="79"/>
                  <a:pt x="169" y="10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39" name="Freeform 264">
            <a:extLst>
              <a:ext uri="{FF2B5EF4-FFF2-40B4-BE49-F238E27FC236}">
                <a16:creationId xmlns:a16="http://schemas.microsoft.com/office/drawing/2014/main" id="{C23C6EA1-5717-4C3A-A69C-B26CDC8F2C58}"/>
              </a:ext>
            </a:extLst>
          </p:cNvPr>
          <p:cNvSpPr>
            <a:spLocks noEditPoints="1"/>
          </p:cNvSpPr>
          <p:nvPr/>
        </p:nvSpPr>
        <p:spPr bwMode="auto">
          <a:xfrm>
            <a:off x="5462792" y="4914788"/>
            <a:ext cx="376051" cy="357973"/>
          </a:xfrm>
          <a:custGeom>
            <a:avLst/>
            <a:gdLst>
              <a:gd name="T0" fmla="*/ 155 w 158"/>
              <a:gd name="T1" fmla="*/ 63 h 150"/>
              <a:gd name="T2" fmla="*/ 121 w 158"/>
              <a:gd name="T3" fmla="*/ 96 h 150"/>
              <a:gd name="T4" fmla="*/ 129 w 158"/>
              <a:gd name="T5" fmla="*/ 144 h 150"/>
              <a:gd name="T6" fmla="*/ 128 w 158"/>
              <a:gd name="T7" fmla="*/ 149 h 150"/>
              <a:gd name="T8" fmla="*/ 125 w 158"/>
              <a:gd name="T9" fmla="*/ 150 h 150"/>
              <a:gd name="T10" fmla="*/ 121 w 158"/>
              <a:gd name="T11" fmla="*/ 149 h 150"/>
              <a:gd name="T12" fmla="*/ 79 w 158"/>
              <a:gd name="T13" fmla="*/ 127 h 150"/>
              <a:gd name="T14" fmla="*/ 36 w 158"/>
              <a:gd name="T15" fmla="*/ 149 h 150"/>
              <a:gd name="T16" fmla="*/ 33 w 158"/>
              <a:gd name="T17" fmla="*/ 150 h 150"/>
              <a:gd name="T18" fmla="*/ 29 w 158"/>
              <a:gd name="T19" fmla="*/ 149 h 150"/>
              <a:gd name="T20" fmla="*/ 29 w 158"/>
              <a:gd name="T21" fmla="*/ 144 h 150"/>
              <a:gd name="T22" fmla="*/ 37 w 158"/>
              <a:gd name="T23" fmla="*/ 96 h 150"/>
              <a:gd name="T24" fmla="*/ 2 w 158"/>
              <a:gd name="T25" fmla="*/ 63 h 150"/>
              <a:gd name="T26" fmla="*/ 0 w 158"/>
              <a:gd name="T27" fmla="*/ 57 h 150"/>
              <a:gd name="T28" fmla="*/ 5 w 158"/>
              <a:gd name="T29" fmla="*/ 54 h 150"/>
              <a:gd name="T30" fmla="*/ 53 w 158"/>
              <a:gd name="T31" fmla="*/ 47 h 150"/>
              <a:gd name="T32" fmla="*/ 74 w 158"/>
              <a:gd name="T33" fmla="*/ 4 h 150"/>
              <a:gd name="T34" fmla="*/ 79 w 158"/>
              <a:gd name="T35" fmla="*/ 0 h 150"/>
              <a:gd name="T36" fmla="*/ 83 w 158"/>
              <a:gd name="T37" fmla="*/ 4 h 150"/>
              <a:gd name="T38" fmla="*/ 105 w 158"/>
              <a:gd name="T39" fmla="*/ 47 h 150"/>
              <a:gd name="T40" fmla="*/ 152 w 158"/>
              <a:gd name="T41" fmla="*/ 54 h 150"/>
              <a:gd name="T42" fmla="*/ 157 w 158"/>
              <a:gd name="T43" fmla="*/ 57 h 150"/>
              <a:gd name="T44" fmla="*/ 155 w 158"/>
              <a:gd name="T45" fmla="*/ 63 h 150"/>
              <a:gd name="T46" fmla="*/ 112 w 158"/>
              <a:gd name="T47" fmla="*/ 88 h 150"/>
              <a:gd name="T48" fmla="*/ 137 w 158"/>
              <a:gd name="T49" fmla="*/ 64 h 150"/>
              <a:gd name="T50" fmla="*/ 103 w 158"/>
              <a:gd name="T51" fmla="*/ 59 h 150"/>
              <a:gd name="T52" fmla="*/ 97 w 158"/>
              <a:gd name="T53" fmla="*/ 58 h 150"/>
              <a:gd name="T54" fmla="*/ 94 w 158"/>
              <a:gd name="T55" fmla="*/ 53 h 150"/>
              <a:gd name="T56" fmla="*/ 79 w 158"/>
              <a:gd name="T57" fmla="*/ 22 h 150"/>
              <a:gd name="T58" fmla="*/ 79 w 158"/>
              <a:gd name="T59" fmla="*/ 113 h 150"/>
              <a:gd name="T60" fmla="*/ 84 w 158"/>
              <a:gd name="T61" fmla="*/ 116 h 150"/>
              <a:gd name="T62" fmla="*/ 114 w 158"/>
              <a:gd name="T63" fmla="*/ 132 h 150"/>
              <a:gd name="T64" fmla="*/ 109 w 158"/>
              <a:gd name="T65" fmla="*/ 98 h 150"/>
              <a:gd name="T66" fmla="*/ 108 w 158"/>
              <a:gd name="T67" fmla="*/ 92 h 150"/>
              <a:gd name="T68" fmla="*/ 112 w 158"/>
              <a:gd name="T69" fmla="*/ 8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8" h="150">
                <a:moveTo>
                  <a:pt x="155" y="63"/>
                </a:moveTo>
                <a:cubicBezTo>
                  <a:pt x="121" y="96"/>
                  <a:pt x="121" y="96"/>
                  <a:pt x="121" y="96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29" y="146"/>
                  <a:pt x="129" y="147"/>
                  <a:pt x="128" y="149"/>
                </a:cubicBezTo>
                <a:cubicBezTo>
                  <a:pt x="128" y="150"/>
                  <a:pt x="126" y="150"/>
                  <a:pt x="125" y="150"/>
                </a:cubicBezTo>
                <a:cubicBezTo>
                  <a:pt x="124" y="150"/>
                  <a:pt x="123" y="150"/>
                  <a:pt x="121" y="149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36" y="149"/>
                  <a:pt x="36" y="149"/>
                  <a:pt x="36" y="149"/>
                </a:cubicBezTo>
                <a:cubicBezTo>
                  <a:pt x="35" y="150"/>
                  <a:pt x="34" y="150"/>
                  <a:pt x="33" y="150"/>
                </a:cubicBezTo>
                <a:cubicBezTo>
                  <a:pt x="31" y="150"/>
                  <a:pt x="30" y="150"/>
                  <a:pt x="29" y="149"/>
                </a:cubicBezTo>
                <a:cubicBezTo>
                  <a:pt x="29" y="147"/>
                  <a:pt x="28" y="146"/>
                  <a:pt x="29" y="144"/>
                </a:cubicBezTo>
                <a:cubicBezTo>
                  <a:pt x="37" y="96"/>
                  <a:pt x="37" y="96"/>
                  <a:pt x="37" y="96"/>
                </a:cubicBezTo>
                <a:cubicBezTo>
                  <a:pt x="2" y="63"/>
                  <a:pt x="2" y="63"/>
                  <a:pt x="2" y="63"/>
                </a:cubicBezTo>
                <a:cubicBezTo>
                  <a:pt x="0" y="61"/>
                  <a:pt x="0" y="59"/>
                  <a:pt x="0" y="57"/>
                </a:cubicBezTo>
                <a:cubicBezTo>
                  <a:pt x="1" y="56"/>
                  <a:pt x="3" y="54"/>
                  <a:pt x="5" y="54"/>
                </a:cubicBezTo>
                <a:cubicBezTo>
                  <a:pt x="53" y="47"/>
                  <a:pt x="53" y="47"/>
                  <a:pt x="53" y="47"/>
                </a:cubicBezTo>
                <a:cubicBezTo>
                  <a:pt x="74" y="4"/>
                  <a:pt x="74" y="4"/>
                  <a:pt x="74" y="4"/>
                </a:cubicBezTo>
                <a:cubicBezTo>
                  <a:pt x="75" y="2"/>
                  <a:pt x="77" y="0"/>
                  <a:pt x="79" y="0"/>
                </a:cubicBezTo>
                <a:cubicBezTo>
                  <a:pt x="81" y="0"/>
                  <a:pt x="82" y="2"/>
                  <a:pt x="83" y="4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152" y="54"/>
                  <a:pt x="152" y="54"/>
                  <a:pt x="152" y="54"/>
                </a:cubicBezTo>
                <a:cubicBezTo>
                  <a:pt x="155" y="54"/>
                  <a:pt x="157" y="56"/>
                  <a:pt x="157" y="57"/>
                </a:cubicBezTo>
                <a:cubicBezTo>
                  <a:pt x="158" y="59"/>
                  <a:pt x="157" y="61"/>
                  <a:pt x="155" y="63"/>
                </a:cubicBezTo>
                <a:close/>
                <a:moveTo>
                  <a:pt x="112" y="88"/>
                </a:moveTo>
                <a:cubicBezTo>
                  <a:pt x="137" y="64"/>
                  <a:pt x="137" y="64"/>
                  <a:pt x="137" y="64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97" y="58"/>
                  <a:pt x="97" y="58"/>
                  <a:pt x="97" y="58"/>
                </a:cubicBezTo>
                <a:cubicBezTo>
                  <a:pt x="94" y="53"/>
                  <a:pt x="94" y="53"/>
                  <a:pt x="94" y="53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113"/>
                  <a:pt x="79" y="113"/>
                  <a:pt x="79" y="113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114" y="132"/>
                  <a:pt x="114" y="132"/>
                  <a:pt x="114" y="132"/>
                </a:cubicBezTo>
                <a:cubicBezTo>
                  <a:pt x="109" y="98"/>
                  <a:pt x="109" y="98"/>
                  <a:pt x="109" y="98"/>
                </a:cubicBezTo>
                <a:cubicBezTo>
                  <a:pt x="108" y="92"/>
                  <a:pt x="108" y="92"/>
                  <a:pt x="108" y="92"/>
                </a:cubicBezTo>
                <a:lnTo>
                  <a:pt x="112" y="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40" name="Freeform 265">
            <a:extLst>
              <a:ext uri="{FF2B5EF4-FFF2-40B4-BE49-F238E27FC236}">
                <a16:creationId xmlns:a16="http://schemas.microsoft.com/office/drawing/2014/main" id="{F3C58519-C157-4756-9541-1B273E14F2FD}"/>
              </a:ext>
            </a:extLst>
          </p:cNvPr>
          <p:cNvSpPr/>
          <p:nvPr/>
        </p:nvSpPr>
        <p:spPr bwMode="auto">
          <a:xfrm>
            <a:off x="5947318" y="4965408"/>
            <a:ext cx="318198" cy="321814"/>
          </a:xfrm>
          <a:custGeom>
            <a:avLst/>
            <a:gdLst>
              <a:gd name="T0" fmla="*/ 133 w 134"/>
              <a:gd name="T1" fmla="*/ 9 h 134"/>
              <a:gd name="T2" fmla="*/ 72 w 134"/>
              <a:gd name="T3" fmla="*/ 130 h 134"/>
              <a:gd name="T4" fmla="*/ 67 w 134"/>
              <a:gd name="T5" fmla="*/ 134 h 134"/>
              <a:gd name="T6" fmla="*/ 66 w 134"/>
              <a:gd name="T7" fmla="*/ 133 h 134"/>
              <a:gd name="T8" fmla="*/ 62 w 134"/>
              <a:gd name="T9" fmla="*/ 131 h 134"/>
              <a:gd name="T10" fmla="*/ 61 w 134"/>
              <a:gd name="T11" fmla="*/ 127 h 134"/>
              <a:gd name="T12" fmla="*/ 61 w 134"/>
              <a:gd name="T13" fmla="*/ 73 h 134"/>
              <a:gd name="T14" fmla="*/ 6 w 134"/>
              <a:gd name="T15" fmla="*/ 73 h 134"/>
              <a:gd name="T16" fmla="*/ 3 w 134"/>
              <a:gd name="T17" fmla="*/ 72 h 134"/>
              <a:gd name="T18" fmla="*/ 1 w 134"/>
              <a:gd name="T19" fmla="*/ 68 h 134"/>
              <a:gd name="T20" fmla="*/ 1 w 134"/>
              <a:gd name="T21" fmla="*/ 64 h 134"/>
              <a:gd name="T22" fmla="*/ 4 w 134"/>
              <a:gd name="T23" fmla="*/ 62 h 134"/>
              <a:gd name="T24" fmla="*/ 125 w 134"/>
              <a:gd name="T25" fmla="*/ 1 h 134"/>
              <a:gd name="T26" fmla="*/ 127 w 134"/>
              <a:gd name="T27" fmla="*/ 0 h 134"/>
              <a:gd name="T28" fmla="*/ 132 w 134"/>
              <a:gd name="T29" fmla="*/ 2 h 134"/>
              <a:gd name="T30" fmla="*/ 133 w 134"/>
              <a:gd name="T31" fmla="*/ 5 h 134"/>
              <a:gd name="T32" fmla="*/ 133 w 134"/>
              <a:gd name="T33" fmla="*/ 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4" h="134">
                <a:moveTo>
                  <a:pt x="133" y="9"/>
                </a:moveTo>
                <a:cubicBezTo>
                  <a:pt x="72" y="130"/>
                  <a:pt x="72" y="130"/>
                  <a:pt x="72" y="130"/>
                </a:cubicBezTo>
                <a:cubicBezTo>
                  <a:pt x="71" y="132"/>
                  <a:pt x="69" y="134"/>
                  <a:pt x="67" y="134"/>
                </a:cubicBezTo>
                <a:cubicBezTo>
                  <a:pt x="67" y="134"/>
                  <a:pt x="66" y="133"/>
                  <a:pt x="66" y="133"/>
                </a:cubicBezTo>
                <a:cubicBezTo>
                  <a:pt x="64" y="133"/>
                  <a:pt x="63" y="132"/>
                  <a:pt x="62" y="131"/>
                </a:cubicBezTo>
                <a:cubicBezTo>
                  <a:pt x="61" y="130"/>
                  <a:pt x="61" y="129"/>
                  <a:pt x="61" y="127"/>
                </a:cubicBezTo>
                <a:cubicBezTo>
                  <a:pt x="61" y="73"/>
                  <a:pt x="61" y="73"/>
                  <a:pt x="61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5" y="73"/>
                  <a:pt x="4" y="73"/>
                  <a:pt x="3" y="72"/>
                </a:cubicBezTo>
                <a:cubicBezTo>
                  <a:pt x="2" y="71"/>
                  <a:pt x="1" y="70"/>
                  <a:pt x="1" y="68"/>
                </a:cubicBezTo>
                <a:cubicBezTo>
                  <a:pt x="0" y="67"/>
                  <a:pt x="0" y="66"/>
                  <a:pt x="1" y="64"/>
                </a:cubicBezTo>
                <a:cubicBezTo>
                  <a:pt x="2" y="63"/>
                  <a:pt x="2" y="62"/>
                  <a:pt x="4" y="62"/>
                </a:cubicBezTo>
                <a:cubicBezTo>
                  <a:pt x="125" y="1"/>
                  <a:pt x="125" y="1"/>
                  <a:pt x="125" y="1"/>
                </a:cubicBezTo>
                <a:cubicBezTo>
                  <a:pt x="126" y="1"/>
                  <a:pt x="126" y="0"/>
                  <a:pt x="127" y="0"/>
                </a:cubicBezTo>
                <a:cubicBezTo>
                  <a:pt x="129" y="0"/>
                  <a:pt x="131" y="1"/>
                  <a:pt x="132" y="2"/>
                </a:cubicBezTo>
                <a:cubicBezTo>
                  <a:pt x="133" y="3"/>
                  <a:pt x="133" y="4"/>
                  <a:pt x="133" y="5"/>
                </a:cubicBezTo>
                <a:cubicBezTo>
                  <a:pt x="134" y="7"/>
                  <a:pt x="133" y="8"/>
                  <a:pt x="133" y="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41" name="Freeform 266">
            <a:extLst>
              <a:ext uri="{FF2B5EF4-FFF2-40B4-BE49-F238E27FC236}">
                <a16:creationId xmlns:a16="http://schemas.microsoft.com/office/drawing/2014/main" id="{B8B1B64B-FD07-4F05-B525-0A3B53002725}"/>
              </a:ext>
            </a:extLst>
          </p:cNvPr>
          <p:cNvSpPr>
            <a:spLocks noEditPoints="1"/>
          </p:cNvSpPr>
          <p:nvPr/>
        </p:nvSpPr>
        <p:spPr bwMode="auto">
          <a:xfrm>
            <a:off x="6373991" y="4936484"/>
            <a:ext cx="376051" cy="376051"/>
          </a:xfrm>
          <a:custGeom>
            <a:avLst/>
            <a:gdLst>
              <a:gd name="T0" fmla="*/ 158 w 158"/>
              <a:gd name="T1" fmla="*/ 112 h 158"/>
              <a:gd name="T2" fmla="*/ 158 w 158"/>
              <a:gd name="T3" fmla="*/ 130 h 158"/>
              <a:gd name="T4" fmla="*/ 157 w 158"/>
              <a:gd name="T5" fmla="*/ 133 h 158"/>
              <a:gd name="T6" fmla="*/ 155 w 158"/>
              <a:gd name="T7" fmla="*/ 133 h 158"/>
              <a:gd name="T8" fmla="*/ 134 w 158"/>
              <a:gd name="T9" fmla="*/ 133 h 158"/>
              <a:gd name="T10" fmla="*/ 134 w 158"/>
              <a:gd name="T11" fmla="*/ 155 h 158"/>
              <a:gd name="T12" fmla="*/ 133 w 158"/>
              <a:gd name="T13" fmla="*/ 157 h 158"/>
              <a:gd name="T14" fmla="*/ 131 w 158"/>
              <a:gd name="T15" fmla="*/ 158 h 158"/>
              <a:gd name="T16" fmla="*/ 112 w 158"/>
              <a:gd name="T17" fmla="*/ 158 h 158"/>
              <a:gd name="T18" fmla="*/ 110 w 158"/>
              <a:gd name="T19" fmla="*/ 157 h 158"/>
              <a:gd name="T20" fmla="*/ 109 w 158"/>
              <a:gd name="T21" fmla="*/ 155 h 158"/>
              <a:gd name="T22" fmla="*/ 109 w 158"/>
              <a:gd name="T23" fmla="*/ 133 h 158"/>
              <a:gd name="T24" fmla="*/ 28 w 158"/>
              <a:gd name="T25" fmla="*/ 133 h 158"/>
              <a:gd name="T26" fmla="*/ 26 w 158"/>
              <a:gd name="T27" fmla="*/ 133 h 158"/>
              <a:gd name="T28" fmla="*/ 25 w 158"/>
              <a:gd name="T29" fmla="*/ 130 h 158"/>
              <a:gd name="T30" fmla="*/ 25 w 158"/>
              <a:gd name="T31" fmla="*/ 49 h 158"/>
              <a:gd name="T32" fmla="*/ 4 w 158"/>
              <a:gd name="T33" fmla="*/ 49 h 158"/>
              <a:gd name="T34" fmla="*/ 1 w 158"/>
              <a:gd name="T35" fmla="*/ 48 h 158"/>
              <a:gd name="T36" fmla="*/ 0 w 158"/>
              <a:gd name="T37" fmla="*/ 46 h 158"/>
              <a:gd name="T38" fmla="*/ 0 w 158"/>
              <a:gd name="T39" fmla="*/ 28 h 158"/>
              <a:gd name="T40" fmla="*/ 1 w 158"/>
              <a:gd name="T41" fmla="*/ 25 h 158"/>
              <a:gd name="T42" fmla="*/ 4 w 158"/>
              <a:gd name="T43" fmla="*/ 25 h 158"/>
              <a:gd name="T44" fmla="*/ 25 w 158"/>
              <a:gd name="T45" fmla="*/ 25 h 158"/>
              <a:gd name="T46" fmla="*/ 25 w 158"/>
              <a:gd name="T47" fmla="*/ 3 h 158"/>
              <a:gd name="T48" fmla="*/ 26 w 158"/>
              <a:gd name="T49" fmla="*/ 1 h 158"/>
              <a:gd name="T50" fmla="*/ 28 w 158"/>
              <a:gd name="T51" fmla="*/ 0 h 158"/>
              <a:gd name="T52" fmla="*/ 46 w 158"/>
              <a:gd name="T53" fmla="*/ 0 h 158"/>
              <a:gd name="T54" fmla="*/ 48 w 158"/>
              <a:gd name="T55" fmla="*/ 1 h 158"/>
              <a:gd name="T56" fmla="*/ 49 w 158"/>
              <a:gd name="T57" fmla="*/ 3 h 158"/>
              <a:gd name="T58" fmla="*/ 49 w 158"/>
              <a:gd name="T59" fmla="*/ 25 h 158"/>
              <a:gd name="T60" fmla="*/ 129 w 158"/>
              <a:gd name="T61" fmla="*/ 25 h 158"/>
              <a:gd name="T62" fmla="*/ 153 w 158"/>
              <a:gd name="T63" fmla="*/ 1 h 158"/>
              <a:gd name="T64" fmla="*/ 155 w 158"/>
              <a:gd name="T65" fmla="*/ 0 h 158"/>
              <a:gd name="T66" fmla="*/ 157 w 158"/>
              <a:gd name="T67" fmla="*/ 1 h 158"/>
              <a:gd name="T68" fmla="*/ 158 w 158"/>
              <a:gd name="T69" fmla="*/ 3 h 158"/>
              <a:gd name="T70" fmla="*/ 157 w 158"/>
              <a:gd name="T71" fmla="*/ 6 h 158"/>
              <a:gd name="T72" fmla="*/ 134 w 158"/>
              <a:gd name="T73" fmla="*/ 29 h 158"/>
              <a:gd name="T74" fmla="*/ 134 w 158"/>
              <a:gd name="T75" fmla="*/ 109 h 158"/>
              <a:gd name="T76" fmla="*/ 155 w 158"/>
              <a:gd name="T77" fmla="*/ 109 h 158"/>
              <a:gd name="T78" fmla="*/ 157 w 158"/>
              <a:gd name="T79" fmla="*/ 110 h 158"/>
              <a:gd name="T80" fmla="*/ 158 w 158"/>
              <a:gd name="T81" fmla="*/ 112 h 158"/>
              <a:gd name="T82" fmla="*/ 49 w 158"/>
              <a:gd name="T83" fmla="*/ 105 h 158"/>
              <a:gd name="T84" fmla="*/ 105 w 158"/>
              <a:gd name="T85" fmla="*/ 49 h 158"/>
              <a:gd name="T86" fmla="*/ 49 w 158"/>
              <a:gd name="T87" fmla="*/ 49 h 158"/>
              <a:gd name="T88" fmla="*/ 49 w 158"/>
              <a:gd name="T89" fmla="*/ 105 h 158"/>
              <a:gd name="T90" fmla="*/ 53 w 158"/>
              <a:gd name="T91" fmla="*/ 109 h 158"/>
              <a:gd name="T92" fmla="*/ 109 w 158"/>
              <a:gd name="T93" fmla="*/ 109 h 158"/>
              <a:gd name="T94" fmla="*/ 109 w 158"/>
              <a:gd name="T95" fmla="*/ 53 h 158"/>
              <a:gd name="T96" fmla="*/ 53 w 158"/>
              <a:gd name="T97" fmla="*/ 10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8" h="158">
                <a:moveTo>
                  <a:pt x="158" y="112"/>
                </a:moveTo>
                <a:cubicBezTo>
                  <a:pt x="158" y="130"/>
                  <a:pt x="158" y="130"/>
                  <a:pt x="158" y="130"/>
                </a:cubicBezTo>
                <a:cubicBezTo>
                  <a:pt x="158" y="131"/>
                  <a:pt x="158" y="132"/>
                  <a:pt x="157" y="133"/>
                </a:cubicBezTo>
                <a:cubicBezTo>
                  <a:pt x="156" y="133"/>
                  <a:pt x="156" y="133"/>
                  <a:pt x="155" y="133"/>
                </a:cubicBezTo>
                <a:cubicBezTo>
                  <a:pt x="134" y="133"/>
                  <a:pt x="134" y="133"/>
                  <a:pt x="134" y="133"/>
                </a:cubicBezTo>
                <a:cubicBezTo>
                  <a:pt x="134" y="155"/>
                  <a:pt x="134" y="155"/>
                  <a:pt x="134" y="155"/>
                </a:cubicBezTo>
                <a:cubicBezTo>
                  <a:pt x="134" y="155"/>
                  <a:pt x="133" y="156"/>
                  <a:pt x="133" y="157"/>
                </a:cubicBezTo>
                <a:cubicBezTo>
                  <a:pt x="132" y="157"/>
                  <a:pt x="131" y="158"/>
                  <a:pt x="131" y="158"/>
                </a:cubicBezTo>
                <a:cubicBezTo>
                  <a:pt x="112" y="158"/>
                  <a:pt x="112" y="158"/>
                  <a:pt x="112" y="158"/>
                </a:cubicBezTo>
                <a:cubicBezTo>
                  <a:pt x="112" y="158"/>
                  <a:pt x="111" y="157"/>
                  <a:pt x="110" y="157"/>
                </a:cubicBezTo>
                <a:cubicBezTo>
                  <a:pt x="110" y="156"/>
                  <a:pt x="109" y="155"/>
                  <a:pt x="109" y="155"/>
                </a:cubicBezTo>
                <a:cubicBezTo>
                  <a:pt x="109" y="133"/>
                  <a:pt x="109" y="133"/>
                  <a:pt x="109" y="133"/>
                </a:cubicBezTo>
                <a:cubicBezTo>
                  <a:pt x="28" y="133"/>
                  <a:pt x="28" y="133"/>
                  <a:pt x="28" y="133"/>
                </a:cubicBezTo>
                <a:cubicBezTo>
                  <a:pt x="27" y="133"/>
                  <a:pt x="26" y="133"/>
                  <a:pt x="26" y="133"/>
                </a:cubicBezTo>
                <a:cubicBezTo>
                  <a:pt x="25" y="132"/>
                  <a:pt x="25" y="131"/>
                  <a:pt x="25" y="130"/>
                </a:cubicBezTo>
                <a:cubicBezTo>
                  <a:pt x="25" y="49"/>
                  <a:pt x="25" y="49"/>
                  <a:pt x="2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3" y="49"/>
                  <a:pt x="2" y="48"/>
                  <a:pt x="1" y="48"/>
                </a:cubicBezTo>
                <a:cubicBezTo>
                  <a:pt x="1" y="47"/>
                  <a:pt x="0" y="47"/>
                  <a:pt x="0" y="4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1" y="26"/>
                  <a:pt x="1" y="25"/>
                </a:cubicBezTo>
                <a:cubicBezTo>
                  <a:pt x="2" y="25"/>
                  <a:pt x="3" y="25"/>
                  <a:pt x="4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2"/>
                  <a:pt x="25" y="2"/>
                  <a:pt x="26" y="1"/>
                </a:cubicBezTo>
                <a:cubicBezTo>
                  <a:pt x="26" y="1"/>
                  <a:pt x="27" y="0"/>
                  <a:pt x="2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7" y="0"/>
                  <a:pt x="47" y="1"/>
                  <a:pt x="48" y="1"/>
                </a:cubicBezTo>
                <a:cubicBezTo>
                  <a:pt x="49" y="2"/>
                  <a:pt x="49" y="2"/>
                  <a:pt x="49" y="3"/>
                </a:cubicBezTo>
                <a:cubicBezTo>
                  <a:pt x="49" y="25"/>
                  <a:pt x="49" y="25"/>
                  <a:pt x="49" y="25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4" y="0"/>
                  <a:pt x="155" y="0"/>
                </a:cubicBezTo>
                <a:cubicBezTo>
                  <a:pt x="156" y="0"/>
                  <a:pt x="156" y="1"/>
                  <a:pt x="157" y="1"/>
                </a:cubicBezTo>
                <a:cubicBezTo>
                  <a:pt x="158" y="2"/>
                  <a:pt x="158" y="3"/>
                  <a:pt x="158" y="3"/>
                </a:cubicBezTo>
                <a:cubicBezTo>
                  <a:pt x="158" y="4"/>
                  <a:pt x="158" y="5"/>
                  <a:pt x="157" y="6"/>
                </a:cubicBezTo>
                <a:cubicBezTo>
                  <a:pt x="134" y="29"/>
                  <a:pt x="134" y="29"/>
                  <a:pt x="134" y="29"/>
                </a:cubicBezTo>
                <a:cubicBezTo>
                  <a:pt x="134" y="109"/>
                  <a:pt x="134" y="109"/>
                  <a:pt x="134" y="109"/>
                </a:cubicBezTo>
                <a:cubicBezTo>
                  <a:pt x="155" y="109"/>
                  <a:pt x="155" y="109"/>
                  <a:pt x="155" y="109"/>
                </a:cubicBezTo>
                <a:cubicBezTo>
                  <a:pt x="156" y="109"/>
                  <a:pt x="156" y="110"/>
                  <a:pt x="157" y="110"/>
                </a:cubicBezTo>
                <a:cubicBezTo>
                  <a:pt x="158" y="111"/>
                  <a:pt x="158" y="111"/>
                  <a:pt x="158" y="112"/>
                </a:cubicBezTo>
                <a:close/>
                <a:moveTo>
                  <a:pt x="49" y="105"/>
                </a:moveTo>
                <a:cubicBezTo>
                  <a:pt x="105" y="49"/>
                  <a:pt x="105" y="49"/>
                  <a:pt x="105" y="49"/>
                </a:cubicBezTo>
                <a:cubicBezTo>
                  <a:pt x="49" y="49"/>
                  <a:pt x="49" y="49"/>
                  <a:pt x="49" y="49"/>
                </a:cubicBezTo>
                <a:lnTo>
                  <a:pt x="49" y="105"/>
                </a:lnTo>
                <a:close/>
                <a:moveTo>
                  <a:pt x="53" y="109"/>
                </a:moveTo>
                <a:cubicBezTo>
                  <a:pt x="109" y="109"/>
                  <a:pt x="109" y="109"/>
                  <a:pt x="109" y="109"/>
                </a:cubicBezTo>
                <a:cubicBezTo>
                  <a:pt x="109" y="53"/>
                  <a:pt x="109" y="53"/>
                  <a:pt x="109" y="53"/>
                </a:cubicBezTo>
                <a:lnTo>
                  <a:pt x="53" y="1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42" name="Freeform 267">
            <a:extLst>
              <a:ext uri="{FF2B5EF4-FFF2-40B4-BE49-F238E27FC236}">
                <a16:creationId xmlns:a16="http://schemas.microsoft.com/office/drawing/2014/main" id="{F8010D3E-D56F-404C-8F2A-4E52339C7C05}"/>
              </a:ext>
            </a:extLst>
          </p:cNvPr>
          <p:cNvSpPr>
            <a:spLocks noEditPoints="1"/>
          </p:cNvSpPr>
          <p:nvPr/>
        </p:nvSpPr>
        <p:spPr bwMode="auto">
          <a:xfrm>
            <a:off x="6858516" y="4936484"/>
            <a:ext cx="235032" cy="350740"/>
          </a:xfrm>
          <a:custGeom>
            <a:avLst/>
            <a:gdLst>
              <a:gd name="T0" fmla="*/ 94 w 97"/>
              <a:gd name="T1" fmla="*/ 40 h 146"/>
              <a:gd name="T2" fmla="*/ 66 w 97"/>
              <a:gd name="T3" fmla="*/ 85 h 146"/>
              <a:gd name="T4" fmla="*/ 31 w 97"/>
              <a:gd name="T5" fmla="*/ 100 h 146"/>
              <a:gd name="T6" fmla="*/ 27 w 97"/>
              <a:gd name="T7" fmla="*/ 112 h 146"/>
              <a:gd name="T8" fmla="*/ 36 w 97"/>
              <a:gd name="T9" fmla="*/ 127 h 146"/>
              <a:gd name="T10" fmla="*/ 18 w 97"/>
              <a:gd name="T11" fmla="*/ 146 h 146"/>
              <a:gd name="T12" fmla="*/ 0 w 97"/>
              <a:gd name="T13" fmla="*/ 127 h 146"/>
              <a:gd name="T14" fmla="*/ 9 w 97"/>
              <a:gd name="T15" fmla="*/ 112 h 146"/>
              <a:gd name="T16" fmla="*/ 2 w 97"/>
              <a:gd name="T17" fmla="*/ 28 h 146"/>
              <a:gd name="T18" fmla="*/ 5 w 97"/>
              <a:gd name="T19" fmla="*/ 6 h 146"/>
              <a:gd name="T20" fmla="*/ 31 w 97"/>
              <a:gd name="T21" fmla="*/ 6 h 146"/>
              <a:gd name="T22" fmla="*/ 34 w 97"/>
              <a:gd name="T23" fmla="*/ 28 h 146"/>
              <a:gd name="T24" fmla="*/ 27 w 97"/>
              <a:gd name="T25" fmla="*/ 81 h 146"/>
              <a:gd name="T26" fmla="*/ 50 w 97"/>
              <a:gd name="T27" fmla="*/ 73 h 146"/>
              <a:gd name="T28" fmla="*/ 62 w 97"/>
              <a:gd name="T29" fmla="*/ 66 h 146"/>
              <a:gd name="T30" fmla="*/ 69 w 97"/>
              <a:gd name="T31" fmla="*/ 55 h 146"/>
              <a:gd name="T32" fmla="*/ 63 w 97"/>
              <a:gd name="T33" fmla="*/ 40 h 146"/>
              <a:gd name="T34" fmla="*/ 66 w 97"/>
              <a:gd name="T35" fmla="*/ 18 h 146"/>
              <a:gd name="T36" fmla="*/ 91 w 97"/>
              <a:gd name="T37" fmla="*/ 18 h 146"/>
              <a:gd name="T38" fmla="*/ 24 w 97"/>
              <a:gd name="T39" fmla="*/ 25 h 146"/>
              <a:gd name="T40" fmla="*/ 24 w 97"/>
              <a:gd name="T41" fmla="*/ 12 h 146"/>
              <a:gd name="T42" fmla="*/ 12 w 97"/>
              <a:gd name="T43" fmla="*/ 12 h 146"/>
              <a:gd name="T44" fmla="*/ 12 w 97"/>
              <a:gd name="T45" fmla="*/ 25 h 146"/>
              <a:gd name="T46" fmla="*/ 24 w 97"/>
              <a:gd name="T47" fmla="*/ 25 h 146"/>
              <a:gd name="T48" fmla="*/ 27 w 97"/>
              <a:gd name="T49" fmla="*/ 127 h 146"/>
              <a:gd name="T50" fmla="*/ 18 w 97"/>
              <a:gd name="T51" fmla="*/ 118 h 146"/>
              <a:gd name="T52" fmla="*/ 9 w 97"/>
              <a:gd name="T53" fmla="*/ 127 h 146"/>
              <a:gd name="T54" fmla="*/ 18 w 97"/>
              <a:gd name="T55" fmla="*/ 136 h 146"/>
              <a:gd name="T56" fmla="*/ 85 w 97"/>
              <a:gd name="T57" fmla="*/ 37 h 146"/>
              <a:gd name="T58" fmla="*/ 85 w 97"/>
              <a:gd name="T59" fmla="*/ 24 h 146"/>
              <a:gd name="T60" fmla="*/ 72 w 97"/>
              <a:gd name="T61" fmla="*/ 24 h 146"/>
              <a:gd name="T62" fmla="*/ 72 w 97"/>
              <a:gd name="T63" fmla="*/ 37 h 146"/>
              <a:gd name="T64" fmla="*/ 85 w 97"/>
              <a:gd name="T65" fmla="*/ 3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7" h="146">
                <a:moveTo>
                  <a:pt x="97" y="31"/>
                </a:moveTo>
                <a:cubicBezTo>
                  <a:pt x="97" y="34"/>
                  <a:pt x="96" y="37"/>
                  <a:pt x="94" y="40"/>
                </a:cubicBezTo>
                <a:cubicBezTo>
                  <a:pt x="92" y="42"/>
                  <a:pt x="90" y="45"/>
                  <a:pt x="88" y="46"/>
                </a:cubicBezTo>
                <a:cubicBezTo>
                  <a:pt x="87" y="64"/>
                  <a:pt x="80" y="77"/>
                  <a:pt x="66" y="85"/>
                </a:cubicBezTo>
                <a:cubicBezTo>
                  <a:pt x="62" y="88"/>
                  <a:pt x="55" y="90"/>
                  <a:pt x="47" y="93"/>
                </a:cubicBezTo>
                <a:cubicBezTo>
                  <a:pt x="39" y="96"/>
                  <a:pt x="34" y="98"/>
                  <a:pt x="31" y="100"/>
                </a:cubicBezTo>
                <a:cubicBezTo>
                  <a:pt x="28" y="102"/>
                  <a:pt x="27" y="105"/>
                  <a:pt x="27" y="109"/>
                </a:cubicBezTo>
                <a:cubicBezTo>
                  <a:pt x="27" y="112"/>
                  <a:pt x="27" y="112"/>
                  <a:pt x="27" y="112"/>
                </a:cubicBezTo>
                <a:cubicBezTo>
                  <a:pt x="30" y="113"/>
                  <a:pt x="32" y="115"/>
                  <a:pt x="34" y="118"/>
                </a:cubicBezTo>
                <a:cubicBezTo>
                  <a:pt x="35" y="121"/>
                  <a:pt x="36" y="124"/>
                  <a:pt x="36" y="127"/>
                </a:cubicBezTo>
                <a:cubicBezTo>
                  <a:pt x="36" y="132"/>
                  <a:pt x="34" y="137"/>
                  <a:pt x="31" y="140"/>
                </a:cubicBezTo>
                <a:cubicBezTo>
                  <a:pt x="27" y="144"/>
                  <a:pt x="23" y="146"/>
                  <a:pt x="18" y="146"/>
                </a:cubicBezTo>
                <a:cubicBezTo>
                  <a:pt x="13" y="146"/>
                  <a:pt x="9" y="144"/>
                  <a:pt x="5" y="140"/>
                </a:cubicBezTo>
                <a:cubicBezTo>
                  <a:pt x="2" y="137"/>
                  <a:pt x="0" y="132"/>
                  <a:pt x="0" y="127"/>
                </a:cubicBezTo>
                <a:cubicBezTo>
                  <a:pt x="0" y="124"/>
                  <a:pt x="1" y="121"/>
                  <a:pt x="2" y="118"/>
                </a:cubicBezTo>
                <a:cubicBezTo>
                  <a:pt x="4" y="115"/>
                  <a:pt x="6" y="113"/>
                  <a:pt x="9" y="112"/>
                </a:cubicBezTo>
                <a:cubicBezTo>
                  <a:pt x="9" y="34"/>
                  <a:pt x="9" y="34"/>
                  <a:pt x="9" y="34"/>
                </a:cubicBezTo>
                <a:cubicBezTo>
                  <a:pt x="6" y="33"/>
                  <a:pt x="4" y="30"/>
                  <a:pt x="2" y="28"/>
                </a:cubicBezTo>
                <a:cubicBezTo>
                  <a:pt x="1" y="25"/>
                  <a:pt x="0" y="22"/>
                  <a:pt x="0" y="18"/>
                </a:cubicBezTo>
                <a:cubicBezTo>
                  <a:pt x="0" y="13"/>
                  <a:pt x="2" y="9"/>
                  <a:pt x="5" y="6"/>
                </a:cubicBezTo>
                <a:cubicBezTo>
                  <a:pt x="9" y="2"/>
                  <a:pt x="13" y="0"/>
                  <a:pt x="18" y="0"/>
                </a:cubicBezTo>
                <a:cubicBezTo>
                  <a:pt x="23" y="0"/>
                  <a:pt x="27" y="2"/>
                  <a:pt x="31" y="6"/>
                </a:cubicBezTo>
                <a:cubicBezTo>
                  <a:pt x="34" y="9"/>
                  <a:pt x="36" y="13"/>
                  <a:pt x="36" y="18"/>
                </a:cubicBezTo>
                <a:cubicBezTo>
                  <a:pt x="36" y="22"/>
                  <a:pt x="35" y="25"/>
                  <a:pt x="34" y="28"/>
                </a:cubicBezTo>
                <a:cubicBezTo>
                  <a:pt x="32" y="30"/>
                  <a:pt x="30" y="33"/>
                  <a:pt x="27" y="34"/>
                </a:cubicBezTo>
                <a:cubicBezTo>
                  <a:pt x="27" y="81"/>
                  <a:pt x="27" y="81"/>
                  <a:pt x="27" y="81"/>
                </a:cubicBezTo>
                <a:cubicBezTo>
                  <a:pt x="30" y="80"/>
                  <a:pt x="35" y="78"/>
                  <a:pt x="42" y="76"/>
                </a:cubicBezTo>
                <a:cubicBezTo>
                  <a:pt x="45" y="75"/>
                  <a:pt x="48" y="74"/>
                  <a:pt x="50" y="73"/>
                </a:cubicBezTo>
                <a:cubicBezTo>
                  <a:pt x="52" y="72"/>
                  <a:pt x="54" y="71"/>
                  <a:pt x="57" y="70"/>
                </a:cubicBezTo>
                <a:cubicBezTo>
                  <a:pt x="59" y="69"/>
                  <a:pt x="61" y="68"/>
                  <a:pt x="62" y="66"/>
                </a:cubicBezTo>
                <a:cubicBezTo>
                  <a:pt x="63" y="65"/>
                  <a:pt x="65" y="63"/>
                  <a:pt x="66" y="61"/>
                </a:cubicBezTo>
                <a:cubicBezTo>
                  <a:pt x="67" y="60"/>
                  <a:pt x="68" y="57"/>
                  <a:pt x="69" y="55"/>
                </a:cubicBezTo>
                <a:cubicBezTo>
                  <a:pt x="69" y="52"/>
                  <a:pt x="69" y="50"/>
                  <a:pt x="69" y="46"/>
                </a:cubicBezTo>
                <a:cubicBezTo>
                  <a:pt x="67" y="45"/>
                  <a:pt x="64" y="42"/>
                  <a:pt x="63" y="40"/>
                </a:cubicBezTo>
                <a:cubicBezTo>
                  <a:pt x="61" y="37"/>
                  <a:pt x="60" y="34"/>
                  <a:pt x="60" y="31"/>
                </a:cubicBezTo>
                <a:cubicBezTo>
                  <a:pt x="60" y="26"/>
                  <a:pt x="62" y="21"/>
                  <a:pt x="66" y="18"/>
                </a:cubicBezTo>
                <a:cubicBezTo>
                  <a:pt x="69" y="14"/>
                  <a:pt x="73" y="12"/>
                  <a:pt x="78" y="12"/>
                </a:cubicBezTo>
                <a:cubicBezTo>
                  <a:pt x="83" y="12"/>
                  <a:pt x="88" y="14"/>
                  <a:pt x="91" y="18"/>
                </a:cubicBezTo>
                <a:cubicBezTo>
                  <a:pt x="95" y="21"/>
                  <a:pt x="97" y="26"/>
                  <a:pt x="97" y="31"/>
                </a:cubicBezTo>
                <a:close/>
                <a:moveTo>
                  <a:pt x="24" y="25"/>
                </a:moveTo>
                <a:cubicBezTo>
                  <a:pt x="26" y="23"/>
                  <a:pt x="27" y="21"/>
                  <a:pt x="27" y="18"/>
                </a:cubicBezTo>
                <a:cubicBezTo>
                  <a:pt x="27" y="16"/>
                  <a:pt x="26" y="14"/>
                  <a:pt x="24" y="12"/>
                </a:cubicBezTo>
                <a:cubicBezTo>
                  <a:pt x="23" y="10"/>
                  <a:pt x="20" y="9"/>
                  <a:pt x="18" y="9"/>
                </a:cubicBezTo>
                <a:cubicBezTo>
                  <a:pt x="15" y="9"/>
                  <a:pt x="13" y="10"/>
                  <a:pt x="12" y="12"/>
                </a:cubicBezTo>
                <a:cubicBezTo>
                  <a:pt x="10" y="14"/>
                  <a:pt x="9" y="16"/>
                  <a:pt x="9" y="18"/>
                </a:cubicBezTo>
                <a:cubicBezTo>
                  <a:pt x="9" y="21"/>
                  <a:pt x="10" y="23"/>
                  <a:pt x="12" y="25"/>
                </a:cubicBezTo>
                <a:cubicBezTo>
                  <a:pt x="13" y="27"/>
                  <a:pt x="15" y="28"/>
                  <a:pt x="18" y="28"/>
                </a:cubicBezTo>
                <a:cubicBezTo>
                  <a:pt x="20" y="28"/>
                  <a:pt x="23" y="27"/>
                  <a:pt x="24" y="25"/>
                </a:cubicBezTo>
                <a:close/>
                <a:moveTo>
                  <a:pt x="24" y="134"/>
                </a:moveTo>
                <a:cubicBezTo>
                  <a:pt x="26" y="132"/>
                  <a:pt x="27" y="130"/>
                  <a:pt x="27" y="127"/>
                </a:cubicBezTo>
                <a:cubicBezTo>
                  <a:pt x="27" y="125"/>
                  <a:pt x="26" y="123"/>
                  <a:pt x="24" y="121"/>
                </a:cubicBezTo>
                <a:cubicBezTo>
                  <a:pt x="23" y="119"/>
                  <a:pt x="20" y="118"/>
                  <a:pt x="18" y="118"/>
                </a:cubicBezTo>
                <a:cubicBezTo>
                  <a:pt x="15" y="118"/>
                  <a:pt x="13" y="119"/>
                  <a:pt x="12" y="121"/>
                </a:cubicBezTo>
                <a:cubicBezTo>
                  <a:pt x="10" y="123"/>
                  <a:pt x="9" y="125"/>
                  <a:pt x="9" y="127"/>
                </a:cubicBezTo>
                <a:cubicBezTo>
                  <a:pt x="9" y="130"/>
                  <a:pt x="10" y="132"/>
                  <a:pt x="12" y="134"/>
                </a:cubicBezTo>
                <a:cubicBezTo>
                  <a:pt x="13" y="136"/>
                  <a:pt x="15" y="136"/>
                  <a:pt x="18" y="136"/>
                </a:cubicBezTo>
                <a:cubicBezTo>
                  <a:pt x="20" y="136"/>
                  <a:pt x="23" y="136"/>
                  <a:pt x="24" y="134"/>
                </a:cubicBezTo>
                <a:close/>
                <a:moveTo>
                  <a:pt x="85" y="37"/>
                </a:moveTo>
                <a:cubicBezTo>
                  <a:pt x="87" y="35"/>
                  <a:pt x="88" y="33"/>
                  <a:pt x="88" y="31"/>
                </a:cubicBezTo>
                <a:cubicBezTo>
                  <a:pt x="88" y="28"/>
                  <a:pt x="87" y="26"/>
                  <a:pt x="85" y="24"/>
                </a:cubicBezTo>
                <a:cubicBezTo>
                  <a:pt x="83" y="22"/>
                  <a:pt x="81" y="21"/>
                  <a:pt x="78" y="21"/>
                </a:cubicBezTo>
                <a:cubicBezTo>
                  <a:pt x="76" y="21"/>
                  <a:pt x="74" y="22"/>
                  <a:pt x="72" y="24"/>
                </a:cubicBezTo>
                <a:cubicBezTo>
                  <a:pt x="70" y="26"/>
                  <a:pt x="69" y="28"/>
                  <a:pt x="69" y="31"/>
                </a:cubicBezTo>
                <a:cubicBezTo>
                  <a:pt x="69" y="33"/>
                  <a:pt x="70" y="35"/>
                  <a:pt x="72" y="37"/>
                </a:cubicBezTo>
                <a:cubicBezTo>
                  <a:pt x="74" y="39"/>
                  <a:pt x="76" y="40"/>
                  <a:pt x="78" y="40"/>
                </a:cubicBezTo>
                <a:cubicBezTo>
                  <a:pt x="81" y="40"/>
                  <a:pt x="83" y="39"/>
                  <a:pt x="85" y="3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43" name="Freeform 268">
            <a:extLst>
              <a:ext uri="{FF2B5EF4-FFF2-40B4-BE49-F238E27FC236}">
                <a16:creationId xmlns:a16="http://schemas.microsoft.com/office/drawing/2014/main" id="{FEC3AE4B-38EE-415E-A367-C1F0C34C4534}"/>
              </a:ext>
            </a:extLst>
          </p:cNvPr>
          <p:cNvSpPr>
            <a:spLocks noEditPoints="1"/>
          </p:cNvSpPr>
          <p:nvPr/>
        </p:nvSpPr>
        <p:spPr bwMode="auto">
          <a:xfrm>
            <a:off x="7198407" y="4907555"/>
            <a:ext cx="379669" cy="379669"/>
          </a:xfrm>
          <a:custGeom>
            <a:avLst/>
            <a:gdLst>
              <a:gd name="T0" fmla="*/ 36 w 157"/>
              <a:gd name="T1" fmla="*/ 103 h 158"/>
              <a:gd name="T2" fmla="*/ 33 w 157"/>
              <a:gd name="T3" fmla="*/ 106 h 158"/>
              <a:gd name="T4" fmla="*/ 0 w 157"/>
              <a:gd name="T5" fmla="*/ 105 h 158"/>
              <a:gd name="T6" fmla="*/ 0 w 157"/>
              <a:gd name="T7" fmla="*/ 101 h 158"/>
              <a:gd name="T8" fmla="*/ 33 w 157"/>
              <a:gd name="T9" fmla="*/ 100 h 158"/>
              <a:gd name="T10" fmla="*/ 97 w 157"/>
              <a:gd name="T11" fmla="*/ 47 h 158"/>
              <a:gd name="T12" fmla="*/ 49 w 157"/>
              <a:gd name="T13" fmla="*/ 23 h 158"/>
              <a:gd name="T14" fmla="*/ 36 w 157"/>
              <a:gd name="T15" fmla="*/ 22 h 158"/>
              <a:gd name="T16" fmla="*/ 19 w 157"/>
              <a:gd name="T17" fmla="*/ 43 h 158"/>
              <a:gd name="T18" fmla="*/ 48 w 157"/>
              <a:gd name="T19" fmla="*/ 75 h 158"/>
              <a:gd name="T20" fmla="*/ 41 w 157"/>
              <a:gd name="T21" fmla="*/ 94 h 158"/>
              <a:gd name="T22" fmla="*/ 1 w 157"/>
              <a:gd name="T23" fmla="*/ 43 h 158"/>
              <a:gd name="T24" fmla="*/ 23 w 157"/>
              <a:gd name="T25" fmla="*/ 10 h 158"/>
              <a:gd name="T26" fmla="*/ 61 w 157"/>
              <a:gd name="T27" fmla="*/ 10 h 158"/>
              <a:gd name="T28" fmla="*/ 97 w 157"/>
              <a:gd name="T29" fmla="*/ 47 h 158"/>
              <a:gd name="T30" fmla="*/ 17 w 157"/>
              <a:gd name="T31" fmla="*/ 145 h 158"/>
              <a:gd name="T32" fmla="*/ 13 w 157"/>
              <a:gd name="T33" fmla="*/ 145 h 158"/>
              <a:gd name="T34" fmla="*/ 13 w 157"/>
              <a:gd name="T35" fmla="*/ 140 h 158"/>
              <a:gd name="T36" fmla="*/ 39 w 157"/>
              <a:gd name="T37" fmla="*/ 115 h 158"/>
              <a:gd name="T38" fmla="*/ 42 w 157"/>
              <a:gd name="T39" fmla="*/ 118 h 158"/>
              <a:gd name="T40" fmla="*/ 57 w 157"/>
              <a:gd name="T41" fmla="*/ 124 h 158"/>
              <a:gd name="T42" fmla="*/ 56 w 157"/>
              <a:gd name="T43" fmla="*/ 157 h 158"/>
              <a:gd name="T44" fmla="*/ 52 w 157"/>
              <a:gd name="T45" fmla="*/ 157 h 158"/>
              <a:gd name="T46" fmla="*/ 51 w 157"/>
              <a:gd name="T47" fmla="*/ 124 h 158"/>
              <a:gd name="T48" fmla="*/ 54 w 157"/>
              <a:gd name="T49" fmla="*/ 121 h 158"/>
              <a:gd name="T50" fmla="*/ 57 w 157"/>
              <a:gd name="T51" fmla="*/ 124 h 158"/>
              <a:gd name="T52" fmla="*/ 147 w 157"/>
              <a:gd name="T53" fmla="*/ 134 h 158"/>
              <a:gd name="T54" fmla="*/ 114 w 157"/>
              <a:gd name="T55" fmla="*/ 156 h 158"/>
              <a:gd name="T56" fmla="*/ 63 w 157"/>
              <a:gd name="T57" fmla="*/ 116 h 158"/>
              <a:gd name="T58" fmla="*/ 82 w 157"/>
              <a:gd name="T59" fmla="*/ 109 h 158"/>
              <a:gd name="T60" fmla="*/ 114 w 157"/>
              <a:gd name="T61" fmla="*/ 138 h 158"/>
              <a:gd name="T62" fmla="*/ 135 w 157"/>
              <a:gd name="T63" fmla="*/ 122 h 158"/>
              <a:gd name="T64" fmla="*/ 135 w 157"/>
              <a:gd name="T65" fmla="*/ 109 h 158"/>
              <a:gd name="T66" fmla="*/ 110 w 157"/>
              <a:gd name="T67" fmla="*/ 60 h 158"/>
              <a:gd name="T68" fmla="*/ 147 w 157"/>
              <a:gd name="T69" fmla="*/ 96 h 158"/>
              <a:gd name="T70" fmla="*/ 105 w 157"/>
              <a:gd name="T71" fmla="*/ 3 h 158"/>
              <a:gd name="T72" fmla="*/ 105 w 157"/>
              <a:gd name="T73" fmla="*/ 36 h 158"/>
              <a:gd name="T74" fmla="*/ 100 w 157"/>
              <a:gd name="T75" fmla="*/ 36 h 158"/>
              <a:gd name="T76" fmla="*/ 99 w 157"/>
              <a:gd name="T77" fmla="*/ 3 h 158"/>
              <a:gd name="T78" fmla="*/ 102 w 157"/>
              <a:gd name="T79" fmla="*/ 0 h 158"/>
              <a:gd name="T80" fmla="*/ 105 w 157"/>
              <a:gd name="T81" fmla="*/ 3 h 158"/>
              <a:gd name="T82" fmla="*/ 120 w 157"/>
              <a:gd name="T83" fmla="*/ 42 h 158"/>
              <a:gd name="T84" fmla="*/ 115 w 157"/>
              <a:gd name="T85" fmla="*/ 42 h 158"/>
              <a:gd name="T86" fmla="*/ 115 w 157"/>
              <a:gd name="T87" fmla="*/ 37 h 158"/>
              <a:gd name="T88" fmla="*/ 142 w 157"/>
              <a:gd name="T89" fmla="*/ 12 h 158"/>
              <a:gd name="T90" fmla="*/ 145 w 157"/>
              <a:gd name="T91" fmla="*/ 15 h 158"/>
              <a:gd name="T92" fmla="*/ 156 w 157"/>
              <a:gd name="T93" fmla="*/ 52 h 158"/>
              <a:gd name="T94" fmla="*/ 156 w 157"/>
              <a:gd name="T95" fmla="*/ 57 h 158"/>
              <a:gd name="T96" fmla="*/ 124 w 157"/>
              <a:gd name="T97" fmla="*/ 58 h 158"/>
              <a:gd name="T98" fmla="*/ 121 w 157"/>
              <a:gd name="T99" fmla="*/ 55 h 158"/>
              <a:gd name="T100" fmla="*/ 124 w 157"/>
              <a:gd name="T101" fmla="*/ 52 h 158"/>
              <a:gd name="T102" fmla="*/ 156 w 157"/>
              <a:gd name="T103" fmla="*/ 52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7" h="158">
                <a:moveTo>
                  <a:pt x="35" y="101"/>
                </a:moveTo>
                <a:cubicBezTo>
                  <a:pt x="36" y="101"/>
                  <a:pt x="36" y="102"/>
                  <a:pt x="36" y="103"/>
                </a:cubicBezTo>
                <a:cubicBezTo>
                  <a:pt x="36" y="104"/>
                  <a:pt x="36" y="105"/>
                  <a:pt x="35" y="105"/>
                </a:cubicBezTo>
                <a:cubicBezTo>
                  <a:pt x="34" y="106"/>
                  <a:pt x="34" y="106"/>
                  <a:pt x="33" y="106"/>
                </a:cubicBezTo>
                <a:cubicBezTo>
                  <a:pt x="3" y="106"/>
                  <a:pt x="3" y="106"/>
                  <a:pt x="3" y="106"/>
                </a:cubicBezTo>
                <a:cubicBezTo>
                  <a:pt x="2" y="106"/>
                  <a:pt x="1" y="106"/>
                  <a:pt x="0" y="105"/>
                </a:cubicBezTo>
                <a:cubicBezTo>
                  <a:pt x="0" y="105"/>
                  <a:pt x="0" y="104"/>
                  <a:pt x="0" y="103"/>
                </a:cubicBezTo>
                <a:cubicBezTo>
                  <a:pt x="0" y="102"/>
                  <a:pt x="0" y="101"/>
                  <a:pt x="0" y="101"/>
                </a:cubicBezTo>
                <a:cubicBezTo>
                  <a:pt x="1" y="100"/>
                  <a:pt x="2" y="100"/>
                  <a:pt x="3" y="100"/>
                </a:cubicBezTo>
                <a:cubicBezTo>
                  <a:pt x="33" y="100"/>
                  <a:pt x="33" y="100"/>
                  <a:pt x="33" y="100"/>
                </a:cubicBezTo>
                <a:cubicBezTo>
                  <a:pt x="34" y="100"/>
                  <a:pt x="34" y="100"/>
                  <a:pt x="35" y="101"/>
                </a:cubicBezTo>
                <a:close/>
                <a:moveTo>
                  <a:pt x="97" y="47"/>
                </a:moveTo>
                <a:cubicBezTo>
                  <a:pt x="74" y="48"/>
                  <a:pt x="74" y="48"/>
                  <a:pt x="74" y="48"/>
                </a:cubicBezTo>
                <a:cubicBezTo>
                  <a:pt x="49" y="23"/>
                  <a:pt x="49" y="23"/>
                  <a:pt x="49" y="23"/>
                </a:cubicBezTo>
                <a:cubicBezTo>
                  <a:pt x="47" y="21"/>
                  <a:pt x="45" y="20"/>
                  <a:pt x="42" y="20"/>
                </a:cubicBezTo>
                <a:cubicBezTo>
                  <a:pt x="40" y="20"/>
                  <a:pt x="38" y="21"/>
                  <a:pt x="36" y="22"/>
                </a:cubicBezTo>
                <a:cubicBezTo>
                  <a:pt x="22" y="36"/>
                  <a:pt x="22" y="36"/>
                  <a:pt x="22" y="36"/>
                </a:cubicBezTo>
                <a:cubicBezTo>
                  <a:pt x="20" y="38"/>
                  <a:pt x="19" y="40"/>
                  <a:pt x="19" y="43"/>
                </a:cubicBezTo>
                <a:cubicBezTo>
                  <a:pt x="19" y="45"/>
                  <a:pt x="20" y="47"/>
                  <a:pt x="22" y="49"/>
                </a:cubicBezTo>
                <a:cubicBezTo>
                  <a:pt x="48" y="75"/>
                  <a:pt x="48" y="75"/>
                  <a:pt x="48" y="75"/>
                </a:cubicBezTo>
                <a:cubicBezTo>
                  <a:pt x="46" y="98"/>
                  <a:pt x="46" y="98"/>
                  <a:pt x="46" y="98"/>
                </a:cubicBezTo>
                <a:cubicBezTo>
                  <a:pt x="44" y="96"/>
                  <a:pt x="42" y="95"/>
                  <a:pt x="41" y="94"/>
                </a:cubicBezTo>
                <a:cubicBezTo>
                  <a:pt x="9" y="62"/>
                  <a:pt x="9" y="62"/>
                  <a:pt x="9" y="62"/>
                </a:cubicBezTo>
                <a:cubicBezTo>
                  <a:pt x="4" y="56"/>
                  <a:pt x="1" y="50"/>
                  <a:pt x="1" y="43"/>
                </a:cubicBezTo>
                <a:cubicBezTo>
                  <a:pt x="1" y="35"/>
                  <a:pt x="4" y="29"/>
                  <a:pt x="9" y="23"/>
                </a:cubicBezTo>
                <a:cubicBezTo>
                  <a:pt x="23" y="10"/>
                  <a:pt x="23" y="10"/>
                  <a:pt x="23" y="10"/>
                </a:cubicBezTo>
                <a:cubicBezTo>
                  <a:pt x="28" y="4"/>
                  <a:pt x="35" y="2"/>
                  <a:pt x="42" y="2"/>
                </a:cubicBezTo>
                <a:cubicBezTo>
                  <a:pt x="50" y="2"/>
                  <a:pt x="56" y="4"/>
                  <a:pt x="61" y="10"/>
                </a:cubicBezTo>
                <a:cubicBezTo>
                  <a:pt x="93" y="41"/>
                  <a:pt x="93" y="41"/>
                  <a:pt x="93" y="41"/>
                </a:cubicBezTo>
                <a:cubicBezTo>
                  <a:pt x="94" y="43"/>
                  <a:pt x="96" y="45"/>
                  <a:pt x="97" y="47"/>
                </a:cubicBezTo>
                <a:close/>
                <a:moveTo>
                  <a:pt x="41" y="120"/>
                </a:moveTo>
                <a:cubicBezTo>
                  <a:pt x="17" y="145"/>
                  <a:pt x="17" y="145"/>
                  <a:pt x="17" y="145"/>
                </a:cubicBezTo>
                <a:cubicBezTo>
                  <a:pt x="16" y="145"/>
                  <a:pt x="16" y="145"/>
                  <a:pt x="15" y="145"/>
                </a:cubicBezTo>
                <a:cubicBezTo>
                  <a:pt x="14" y="145"/>
                  <a:pt x="13" y="145"/>
                  <a:pt x="13" y="145"/>
                </a:cubicBezTo>
                <a:cubicBezTo>
                  <a:pt x="12" y="144"/>
                  <a:pt x="12" y="143"/>
                  <a:pt x="12" y="142"/>
                </a:cubicBezTo>
                <a:cubicBezTo>
                  <a:pt x="12" y="142"/>
                  <a:pt x="12" y="141"/>
                  <a:pt x="13" y="140"/>
                </a:cubicBezTo>
                <a:cubicBezTo>
                  <a:pt x="37" y="116"/>
                  <a:pt x="37" y="116"/>
                  <a:pt x="37" y="116"/>
                </a:cubicBezTo>
                <a:cubicBezTo>
                  <a:pt x="37" y="115"/>
                  <a:pt x="38" y="115"/>
                  <a:pt x="39" y="115"/>
                </a:cubicBezTo>
                <a:cubicBezTo>
                  <a:pt x="40" y="115"/>
                  <a:pt x="40" y="115"/>
                  <a:pt x="41" y="116"/>
                </a:cubicBezTo>
                <a:cubicBezTo>
                  <a:pt x="42" y="117"/>
                  <a:pt x="42" y="117"/>
                  <a:pt x="42" y="118"/>
                </a:cubicBezTo>
                <a:cubicBezTo>
                  <a:pt x="42" y="119"/>
                  <a:pt x="42" y="120"/>
                  <a:pt x="41" y="120"/>
                </a:cubicBezTo>
                <a:close/>
                <a:moveTo>
                  <a:pt x="57" y="124"/>
                </a:moveTo>
                <a:cubicBezTo>
                  <a:pt x="57" y="155"/>
                  <a:pt x="57" y="155"/>
                  <a:pt x="57" y="155"/>
                </a:cubicBezTo>
                <a:cubicBezTo>
                  <a:pt x="57" y="155"/>
                  <a:pt x="57" y="156"/>
                  <a:pt x="56" y="157"/>
                </a:cubicBezTo>
                <a:cubicBezTo>
                  <a:pt x="56" y="157"/>
                  <a:pt x="55" y="158"/>
                  <a:pt x="54" y="158"/>
                </a:cubicBezTo>
                <a:cubicBezTo>
                  <a:pt x="53" y="158"/>
                  <a:pt x="52" y="157"/>
                  <a:pt x="52" y="157"/>
                </a:cubicBezTo>
                <a:cubicBezTo>
                  <a:pt x="51" y="156"/>
                  <a:pt x="51" y="155"/>
                  <a:pt x="51" y="155"/>
                </a:cubicBezTo>
                <a:cubicBezTo>
                  <a:pt x="51" y="124"/>
                  <a:pt x="51" y="124"/>
                  <a:pt x="51" y="124"/>
                </a:cubicBezTo>
                <a:cubicBezTo>
                  <a:pt x="51" y="123"/>
                  <a:pt x="51" y="123"/>
                  <a:pt x="52" y="122"/>
                </a:cubicBezTo>
                <a:cubicBezTo>
                  <a:pt x="52" y="122"/>
                  <a:pt x="53" y="121"/>
                  <a:pt x="54" y="121"/>
                </a:cubicBezTo>
                <a:cubicBezTo>
                  <a:pt x="55" y="121"/>
                  <a:pt x="56" y="122"/>
                  <a:pt x="56" y="122"/>
                </a:cubicBezTo>
                <a:cubicBezTo>
                  <a:pt x="57" y="123"/>
                  <a:pt x="57" y="123"/>
                  <a:pt x="57" y="124"/>
                </a:cubicBezTo>
                <a:close/>
                <a:moveTo>
                  <a:pt x="155" y="115"/>
                </a:moveTo>
                <a:cubicBezTo>
                  <a:pt x="155" y="123"/>
                  <a:pt x="153" y="129"/>
                  <a:pt x="147" y="134"/>
                </a:cubicBezTo>
                <a:cubicBezTo>
                  <a:pt x="133" y="148"/>
                  <a:pt x="133" y="148"/>
                  <a:pt x="133" y="148"/>
                </a:cubicBezTo>
                <a:cubicBezTo>
                  <a:pt x="128" y="153"/>
                  <a:pt x="122" y="156"/>
                  <a:pt x="114" y="156"/>
                </a:cubicBezTo>
                <a:cubicBezTo>
                  <a:pt x="107" y="156"/>
                  <a:pt x="100" y="153"/>
                  <a:pt x="95" y="148"/>
                </a:cubicBezTo>
                <a:cubicBezTo>
                  <a:pt x="63" y="116"/>
                  <a:pt x="63" y="116"/>
                  <a:pt x="63" y="116"/>
                </a:cubicBezTo>
                <a:cubicBezTo>
                  <a:pt x="62" y="115"/>
                  <a:pt x="61" y="113"/>
                  <a:pt x="59" y="111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108" y="135"/>
                  <a:pt x="108" y="135"/>
                  <a:pt x="108" y="135"/>
                </a:cubicBezTo>
                <a:cubicBezTo>
                  <a:pt x="110" y="137"/>
                  <a:pt x="112" y="138"/>
                  <a:pt x="114" y="138"/>
                </a:cubicBezTo>
                <a:cubicBezTo>
                  <a:pt x="117" y="138"/>
                  <a:pt x="119" y="137"/>
                  <a:pt x="121" y="135"/>
                </a:cubicBezTo>
                <a:cubicBezTo>
                  <a:pt x="135" y="122"/>
                  <a:pt x="135" y="122"/>
                  <a:pt x="135" y="122"/>
                </a:cubicBezTo>
                <a:cubicBezTo>
                  <a:pt x="136" y="120"/>
                  <a:pt x="137" y="118"/>
                  <a:pt x="137" y="115"/>
                </a:cubicBezTo>
                <a:cubicBezTo>
                  <a:pt x="137" y="113"/>
                  <a:pt x="136" y="111"/>
                  <a:pt x="135" y="109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13" y="61"/>
                  <a:pt x="114" y="63"/>
                  <a:pt x="116" y="64"/>
                </a:cubicBezTo>
                <a:cubicBezTo>
                  <a:pt x="147" y="96"/>
                  <a:pt x="147" y="96"/>
                  <a:pt x="147" y="96"/>
                </a:cubicBezTo>
                <a:cubicBezTo>
                  <a:pt x="153" y="101"/>
                  <a:pt x="155" y="108"/>
                  <a:pt x="155" y="115"/>
                </a:cubicBezTo>
                <a:close/>
                <a:moveTo>
                  <a:pt x="105" y="3"/>
                </a:moveTo>
                <a:cubicBezTo>
                  <a:pt x="105" y="33"/>
                  <a:pt x="105" y="33"/>
                  <a:pt x="105" y="33"/>
                </a:cubicBezTo>
                <a:cubicBezTo>
                  <a:pt x="105" y="34"/>
                  <a:pt x="105" y="35"/>
                  <a:pt x="105" y="36"/>
                </a:cubicBezTo>
                <a:cubicBezTo>
                  <a:pt x="104" y="36"/>
                  <a:pt x="103" y="37"/>
                  <a:pt x="102" y="37"/>
                </a:cubicBezTo>
                <a:cubicBezTo>
                  <a:pt x="102" y="37"/>
                  <a:pt x="101" y="36"/>
                  <a:pt x="100" y="36"/>
                </a:cubicBezTo>
                <a:cubicBezTo>
                  <a:pt x="100" y="35"/>
                  <a:pt x="99" y="34"/>
                  <a:pt x="99" y="33"/>
                </a:cubicBezTo>
                <a:cubicBezTo>
                  <a:pt x="99" y="3"/>
                  <a:pt x="99" y="3"/>
                  <a:pt x="99" y="3"/>
                </a:cubicBezTo>
                <a:cubicBezTo>
                  <a:pt x="99" y="2"/>
                  <a:pt x="100" y="2"/>
                  <a:pt x="100" y="1"/>
                </a:cubicBezTo>
                <a:cubicBezTo>
                  <a:pt x="101" y="0"/>
                  <a:pt x="102" y="0"/>
                  <a:pt x="102" y="0"/>
                </a:cubicBezTo>
                <a:cubicBezTo>
                  <a:pt x="103" y="0"/>
                  <a:pt x="104" y="0"/>
                  <a:pt x="105" y="1"/>
                </a:cubicBezTo>
                <a:cubicBezTo>
                  <a:pt x="105" y="2"/>
                  <a:pt x="105" y="2"/>
                  <a:pt x="105" y="3"/>
                </a:cubicBezTo>
                <a:close/>
                <a:moveTo>
                  <a:pt x="144" y="18"/>
                </a:moveTo>
                <a:cubicBezTo>
                  <a:pt x="120" y="42"/>
                  <a:pt x="120" y="42"/>
                  <a:pt x="120" y="42"/>
                </a:cubicBezTo>
                <a:cubicBezTo>
                  <a:pt x="119" y="42"/>
                  <a:pt x="118" y="43"/>
                  <a:pt x="118" y="43"/>
                </a:cubicBezTo>
                <a:cubicBezTo>
                  <a:pt x="117" y="43"/>
                  <a:pt x="116" y="42"/>
                  <a:pt x="115" y="42"/>
                </a:cubicBezTo>
                <a:cubicBezTo>
                  <a:pt x="115" y="41"/>
                  <a:pt x="115" y="40"/>
                  <a:pt x="115" y="40"/>
                </a:cubicBezTo>
                <a:cubicBezTo>
                  <a:pt x="115" y="39"/>
                  <a:pt x="115" y="38"/>
                  <a:pt x="115" y="37"/>
                </a:cubicBezTo>
                <a:cubicBezTo>
                  <a:pt x="140" y="13"/>
                  <a:pt x="140" y="13"/>
                  <a:pt x="140" y="13"/>
                </a:cubicBezTo>
                <a:cubicBezTo>
                  <a:pt x="140" y="13"/>
                  <a:pt x="141" y="12"/>
                  <a:pt x="142" y="12"/>
                </a:cubicBezTo>
                <a:cubicBezTo>
                  <a:pt x="143" y="12"/>
                  <a:pt x="143" y="13"/>
                  <a:pt x="144" y="13"/>
                </a:cubicBezTo>
                <a:cubicBezTo>
                  <a:pt x="145" y="14"/>
                  <a:pt x="145" y="15"/>
                  <a:pt x="145" y="15"/>
                </a:cubicBezTo>
                <a:cubicBezTo>
                  <a:pt x="145" y="16"/>
                  <a:pt x="145" y="17"/>
                  <a:pt x="144" y="18"/>
                </a:cubicBezTo>
                <a:close/>
                <a:moveTo>
                  <a:pt x="156" y="52"/>
                </a:moveTo>
                <a:cubicBezTo>
                  <a:pt x="157" y="53"/>
                  <a:pt x="157" y="54"/>
                  <a:pt x="157" y="55"/>
                </a:cubicBezTo>
                <a:cubicBezTo>
                  <a:pt x="157" y="56"/>
                  <a:pt x="157" y="56"/>
                  <a:pt x="156" y="57"/>
                </a:cubicBezTo>
                <a:cubicBezTo>
                  <a:pt x="155" y="57"/>
                  <a:pt x="155" y="58"/>
                  <a:pt x="154" y="58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23" y="58"/>
                  <a:pt x="122" y="57"/>
                  <a:pt x="121" y="57"/>
                </a:cubicBezTo>
                <a:cubicBezTo>
                  <a:pt x="121" y="56"/>
                  <a:pt x="121" y="56"/>
                  <a:pt x="121" y="55"/>
                </a:cubicBezTo>
                <a:cubicBezTo>
                  <a:pt x="121" y="54"/>
                  <a:pt x="121" y="53"/>
                  <a:pt x="121" y="52"/>
                </a:cubicBezTo>
                <a:cubicBezTo>
                  <a:pt x="122" y="52"/>
                  <a:pt x="123" y="52"/>
                  <a:pt x="124" y="52"/>
                </a:cubicBezTo>
                <a:cubicBezTo>
                  <a:pt x="154" y="52"/>
                  <a:pt x="154" y="52"/>
                  <a:pt x="154" y="52"/>
                </a:cubicBezTo>
                <a:cubicBezTo>
                  <a:pt x="155" y="52"/>
                  <a:pt x="155" y="52"/>
                  <a:pt x="156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44" name="Freeform 269">
            <a:extLst>
              <a:ext uri="{FF2B5EF4-FFF2-40B4-BE49-F238E27FC236}">
                <a16:creationId xmlns:a16="http://schemas.microsoft.com/office/drawing/2014/main" id="{51F1F9BA-795A-4002-8460-D3B905CE948D}"/>
              </a:ext>
            </a:extLst>
          </p:cNvPr>
          <p:cNvSpPr>
            <a:spLocks noEditPoints="1"/>
          </p:cNvSpPr>
          <p:nvPr/>
        </p:nvSpPr>
        <p:spPr bwMode="auto">
          <a:xfrm>
            <a:off x="7704631" y="4965408"/>
            <a:ext cx="209720" cy="289269"/>
          </a:xfrm>
          <a:custGeom>
            <a:avLst/>
            <a:gdLst>
              <a:gd name="T0" fmla="*/ 87 w 87"/>
              <a:gd name="T1" fmla="*/ 38 h 121"/>
              <a:gd name="T2" fmla="*/ 86 w 87"/>
              <a:gd name="T3" fmla="*/ 48 h 121"/>
              <a:gd name="T4" fmla="*/ 83 w 87"/>
              <a:gd name="T5" fmla="*/ 55 h 121"/>
              <a:gd name="T6" fmla="*/ 77 w 87"/>
              <a:gd name="T7" fmla="*/ 61 h 121"/>
              <a:gd name="T8" fmla="*/ 72 w 87"/>
              <a:gd name="T9" fmla="*/ 65 h 121"/>
              <a:gd name="T10" fmla="*/ 66 w 87"/>
              <a:gd name="T11" fmla="*/ 68 h 121"/>
              <a:gd name="T12" fmla="*/ 60 w 87"/>
              <a:gd name="T13" fmla="*/ 74 h 121"/>
              <a:gd name="T14" fmla="*/ 57 w 87"/>
              <a:gd name="T15" fmla="*/ 81 h 121"/>
              <a:gd name="T16" fmla="*/ 56 w 87"/>
              <a:gd name="T17" fmla="*/ 84 h 121"/>
              <a:gd name="T18" fmla="*/ 53 w 87"/>
              <a:gd name="T19" fmla="*/ 85 h 121"/>
              <a:gd name="T20" fmla="*/ 31 w 87"/>
              <a:gd name="T21" fmla="*/ 85 h 121"/>
              <a:gd name="T22" fmla="*/ 28 w 87"/>
              <a:gd name="T23" fmla="*/ 83 h 121"/>
              <a:gd name="T24" fmla="*/ 27 w 87"/>
              <a:gd name="T25" fmla="*/ 80 h 121"/>
              <a:gd name="T26" fmla="*/ 27 w 87"/>
              <a:gd name="T27" fmla="*/ 76 h 121"/>
              <a:gd name="T28" fmla="*/ 33 w 87"/>
              <a:gd name="T29" fmla="*/ 61 h 121"/>
              <a:gd name="T30" fmla="*/ 47 w 87"/>
              <a:gd name="T31" fmla="*/ 51 h 121"/>
              <a:gd name="T32" fmla="*/ 55 w 87"/>
              <a:gd name="T33" fmla="*/ 45 h 121"/>
              <a:gd name="T34" fmla="*/ 57 w 87"/>
              <a:gd name="T35" fmla="*/ 38 h 121"/>
              <a:gd name="T36" fmla="*/ 53 w 87"/>
              <a:gd name="T37" fmla="*/ 31 h 121"/>
              <a:gd name="T38" fmla="*/ 43 w 87"/>
              <a:gd name="T39" fmla="*/ 28 h 121"/>
              <a:gd name="T40" fmla="*/ 32 w 87"/>
              <a:gd name="T41" fmla="*/ 31 h 121"/>
              <a:gd name="T42" fmla="*/ 22 w 87"/>
              <a:gd name="T43" fmla="*/ 42 h 121"/>
              <a:gd name="T44" fmla="*/ 19 w 87"/>
              <a:gd name="T45" fmla="*/ 43 h 121"/>
              <a:gd name="T46" fmla="*/ 17 w 87"/>
              <a:gd name="T47" fmla="*/ 42 h 121"/>
              <a:gd name="T48" fmla="*/ 1 w 87"/>
              <a:gd name="T49" fmla="*/ 31 h 121"/>
              <a:gd name="T50" fmla="*/ 0 w 87"/>
              <a:gd name="T51" fmla="*/ 28 h 121"/>
              <a:gd name="T52" fmla="*/ 1 w 87"/>
              <a:gd name="T53" fmla="*/ 26 h 121"/>
              <a:gd name="T54" fmla="*/ 44 w 87"/>
              <a:gd name="T55" fmla="*/ 0 h 121"/>
              <a:gd name="T56" fmla="*/ 60 w 87"/>
              <a:gd name="T57" fmla="*/ 3 h 121"/>
              <a:gd name="T58" fmla="*/ 73 w 87"/>
              <a:gd name="T59" fmla="*/ 11 h 121"/>
              <a:gd name="T60" fmla="*/ 83 w 87"/>
              <a:gd name="T61" fmla="*/ 23 h 121"/>
              <a:gd name="T62" fmla="*/ 87 w 87"/>
              <a:gd name="T63" fmla="*/ 38 h 121"/>
              <a:gd name="T64" fmla="*/ 57 w 87"/>
              <a:gd name="T65" fmla="*/ 95 h 121"/>
              <a:gd name="T66" fmla="*/ 57 w 87"/>
              <a:gd name="T67" fmla="*/ 118 h 121"/>
              <a:gd name="T68" fmla="*/ 56 w 87"/>
              <a:gd name="T69" fmla="*/ 120 h 121"/>
              <a:gd name="T70" fmla="*/ 54 w 87"/>
              <a:gd name="T71" fmla="*/ 121 h 121"/>
              <a:gd name="T72" fmla="*/ 31 w 87"/>
              <a:gd name="T73" fmla="*/ 121 h 121"/>
              <a:gd name="T74" fmla="*/ 28 w 87"/>
              <a:gd name="T75" fmla="*/ 120 h 121"/>
              <a:gd name="T76" fmla="*/ 27 w 87"/>
              <a:gd name="T77" fmla="*/ 118 h 121"/>
              <a:gd name="T78" fmla="*/ 27 w 87"/>
              <a:gd name="T79" fmla="*/ 95 h 121"/>
              <a:gd name="T80" fmla="*/ 28 w 87"/>
              <a:gd name="T81" fmla="*/ 92 h 121"/>
              <a:gd name="T82" fmla="*/ 31 w 87"/>
              <a:gd name="T83" fmla="*/ 91 h 121"/>
              <a:gd name="T84" fmla="*/ 54 w 87"/>
              <a:gd name="T85" fmla="*/ 91 h 121"/>
              <a:gd name="T86" fmla="*/ 56 w 87"/>
              <a:gd name="T87" fmla="*/ 92 h 121"/>
              <a:gd name="T88" fmla="*/ 57 w 87"/>
              <a:gd name="T89" fmla="*/ 95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7" h="121">
                <a:moveTo>
                  <a:pt x="87" y="38"/>
                </a:moveTo>
                <a:cubicBezTo>
                  <a:pt x="87" y="42"/>
                  <a:pt x="87" y="45"/>
                  <a:pt x="86" y="48"/>
                </a:cubicBezTo>
                <a:cubicBezTo>
                  <a:pt x="85" y="51"/>
                  <a:pt x="84" y="53"/>
                  <a:pt x="83" y="55"/>
                </a:cubicBezTo>
                <a:cubicBezTo>
                  <a:pt x="81" y="57"/>
                  <a:pt x="80" y="59"/>
                  <a:pt x="77" y="61"/>
                </a:cubicBezTo>
                <a:cubicBezTo>
                  <a:pt x="75" y="63"/>
                  <a:pt x="73" y="64"/>
                  <a:pt x="72" y="65"/>
                </a:cubicBezTo>
                <a:cubicBezTo>
                  <a:pt x="71" y="66"/>
                  <a:pt x="69" y="67"/>
                  <a:pt x="66" y="68"/>
                </a:cubicBezTo>
                <a:cubicBezTo>
                  <a:pt x="64" y="70"/>
                  <a:pt x="61" y="72"/>
                  <a:pt x="60" y="74"/>
                </a:cubicBezTo>
                <a:cubicBezTo>
                  <a:pt x="58" y="77"/>
                  <a:pt x="57" y="79"/>
                  <a:pt x="57" y="81"/>
                </a:cubicBezTo>
                <a:cubicBezTo>
                  <a:pt x="57" y="82"/>
                  <a:pt x="57" y="83"/>
                  <a:pt x="56" y="84"/>
                </a:cubicBezTo>
                <a:cubicBezTo>
                  <a:pt x="55" y="85"/>
                  <a:pt x="54" y="85"/>
                  <a:pt x="53" y="85"/>
                </a:cubicBezTo>
                <a:cubicBezTo>
                  <a:pt x="31" y="85"/>
                  <a:pt x="31" y="85"/>
                  <a:pt x="31" y="85"/>
                </a:cubicBezTo>
                <a:cubicBezTo>
                  <a:pt x="30" y="85"/>
                  <a:pt x="29" y="85"/>
                  <a:pt x="28" y="83"/>
                </a:cubicBezTo>
                <a:cubicBezTo>
                  <a:pt x="27" y="82"/>
                  <a:pt x="27" y="81"/>
                  <a:pt x="27" y="80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0"/>
                  <a:pt x="29" y="65"/>
                  <a:pt x="33" y="61"/>
                </a:cubicBezTo>
                <a:cubicBezTo>
                  <a:pt x="37" y="56"/>
                  <a:pt x="42" y="53"/>
                  <a:pt x="47" y="51"/>
                </a:cubicBezTo>
                <a:cubicBezTo>
                  <a:pt x="51" y="49"/>
                  <a:pt x="53" y="47"/>
                  <a:pt x="55" y="45"/>
                </a:cubicBezTo>
                <a:cubicBezTo>
                  <a:pt x="56" y="43"/>
                  <a:pt x="57" y="41"/>
                  <a:pt x="57" y="38"/>
                </a:cubicBezTo>
                <a:cubicBezTo>
                  <a:pt x="57" y="35"/>
                  <a:pt x="56" y="33"/>
                  <a:pt x="53" y="31"/>
                </a:cubicBezTo>
                <a:cubicBezTo>
                  <a:pt x="50" y="29"/>
                  <a:pt x="46" y="28"/>
                  <a:pt x="43" y="28"/>
                </a:cubicBezTo>
                <a:cubicBezTo>
                  <a:pt x="38" y="28"/>
                  <a:pt x="35" y="29"/>
                  <a:pt x="32" y="31"/>
                </a:cubicBezTo>
                <a:cubicBezTo>
                  <a:pt x="30" y="32"/>
                  <a:pt x="27" y="36"/>
                  <a:pt x="22" y="42"/>
                </a:cubicBezTo>
                <a:cubicBezTo>
                  <a:pt x="21" y="43"/>
                  <a:pt x="20" y="43"/>
                  <a:pt x="19" y="43"/>
                </a:cubicBezTo>
                <a:cubicBezTo>
                  <a:pt x="19" y="43"/>
                  <a:pt x="18" y="43"/>
                  <a:pt x="17" y="42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0"/>
                  <a:pt x="0" y="29"/>
                  <a:pt x="0" y="28"/>
                </a:cubicBezTo>
                <a:cubicBezTo>
                  <a:pt x="0" y="27"/>
                  <a:pt x="0" y="26"/>
                  <a:pt x="1" y="26"/>
                </a:cubicBezTo>
                <a:cubicBezTo>
                  <a:pt x="11" y="9"/>
                  <a:pt x="25" y="0"/>
                  <a:pt x="44" y="0"/>
                </a:cubicBezTo>
                <a:cubicBezTo>
                  <a:pt x="49" y="0"/>
                  <a:pt x="54" y="1"/>
                  <a:pt x="60" y="3"/>
                </a:cubicBezTo>
                <a:cubicBezTo>
                  <a:pt x="65" y="5"/>
                  <a:pt x="69" y="8"/>
                  <a:pt x="73" y="11"/>
                </a:cubicBezTo>
                <a:cubicBezTo>
                  <a:pt x="77" y="14"/>
                  <a:pt x="81" y="18"/>
                  <a:pt x="83" y="23"/>
                </a:cubicBezTo>
                <a:cubicBezTo>
                  <a:pt x="86" y="28"/>
                  <a:pt x="87" y="33"/>
                  <a:pt x="87" y="38"/>
                </a:cubicBezTo>
                <a:close/>
                <a:moveTo>
                  <a:pt x="57" y="95"/>
                </a:moveTo>
                <a:cubicBezTo>
                  <a:pt x="57" y="118"/>
                  <a:pt x="57" y="118"/>
                  <a:pt x="57" y="118"/>
                </a:cubicBezTo>
                <a:cubicBezTo>
                  <a:pt x="57" y="119"/>
                  <a:pt x="57" y="120"/>
                  <a:pt x="56" y="120"/>
                </a:cubicBezTo>
                <a:cubicBezTo>
                  <a:pt x="56" y="121"/>
                  <a:pt x="55" y="121"/>
                  <a:pt x="54" y="121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30" y="121"/>
                  <a:pt x="29" y="121"/>
                  <a:pt x="28" y="120"/>
                </a:cubicBezTo>
                <a:cubicBezTo>
                  <a:pt x="28" y="120"/>
                  <a:pt x="27" y="119"/>
                  <a:pt x="27" y="118"/>
                </a:cubicBezTo>
                <a:cubicBezTo>
                  <a:pt x="27" y="95"/>
                  <a:pt x="27" y="95"/>
                  <a:pt x="27" y="95"/>
                </a:cubicBezTo>
                <a:cubicBezTo>
                  <a:pt x="27" y="94"/>
                  <a:pt x="28" y="93"/>
                  <a:pt x="28" y="92"/>
                </a:cubicBezTo>
                <a:cubicBezTo>
                  <a:pt x="29" y="92"/>
                  <a:pt x="30" y="91"/>
                  <a:pt x="31" y="91"/>
                </a:cubicBezTo>
                <a:cubicBezTo>
                  <a:pt x="54" y="91"/>
                  <a:pt x="54" y="91"/>
                  <a:pt x="54" y="91"/>
                </a:cubicBezTo>
                <a:cubicBezTo>
                  <a:pt x="55" y="91"/>
                  <a:pt x="56" y="92"/>
                  <a:pt x="56" y="92"/>
                </a:cubicBezTo>
                <a:cubicBezTo>
                  <a:pt x="57" y="93"/>
                  <a:pt x="57" y="94"/>
                  <a:pt x="57" y="9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45" name="Freeform 270">
            <a:extLst>
              <a:ext uri="{FF2B5EF4-FFF2-40B4-BE49-F238E27FC236}">
                <a16:creationId xmlns:a16="http://schemas.microsoft.com/office/drawing/2014/main" id="{9775D11D-107C-4F23-B951-11C5BE151801}"/>
              </a:ext>
            </a:extLst>
          </p:cNvPr>
          <p:cNvSpPr>
            <a:spLocks noEditPoints="1"/>
          </p:cNvSpPr>
          <p:nvPr/>
        </p:nvSpPr>
        <p:spPr bwMode="auto">
          <a:xfrm>
            <a:off x="8026443" y="4936484"/>
            <a:ext cx="141020" cy="318198"/>
          </a:xfrm>
          <a:custGeom>
            <a:avLst/>
            <a:gdLst>
              <a:gd name="T0" fmla="*/ 60 w 60"/>
              <a:gd name="T1" fmla="*/ 115 h 133"/>
              <a:gd name="T2" fmla="*/ 60 w 60"/>
              <a:gd name="T3" fmla="*/ 127 h 133"/>
              <a:gd name="T4" fmla="*/ 58 w 60"/>
              <a:gd name="T5" fmla="*/ 132 h 133"/>
              <a:gd name="T6" fmla="*/ 54 w 60"/>
              <a:gd name="T7" fmla="*/ 133 h 133"/>
              <a:gd name="T8" fmla="*/ 6 w 60"/>
              <a:gd name="T9" fmla="*/ 133 h 133"/>
              <a:gd name="T10" fmla="*/ 1 w 60"/>
              <a:gd name="T11" fmla="*/ 132 h 133"/>
              <a:gd name="T12" fmla="*/ 0 w 60"/>
              <a:gd name="T13" fmla="*/ 127 h 133"/>
              <a:gd name="T14" fmla="*/ 0 w 60"/>
              <a:gd name="T15" fmla="*/ 115 h 133"/>
              <a:gd name="T16" fmla="*/ 1 w 60"/>
              <a:gd name="T17" fmla="*/ 111 h 133"/>
              <a:gd name="T18" fmla="*/ 6 w 60"/>
              <a:gd name="T19" fmla="*/ 109 h 133"/>
              <a:gd name="T20" fmla="*/ 12 w 60"/>
              <a:gd name="T21" fmla="*/ 109 h 133"/>
              <a:gd name="T22" fmla="*/ 12 w 60"/>
              <a:gd name="T23" fmla="*/ 73 h 133"/>
              <a:gd name="T24" fmla="*/ 6 w 60"/>
              <a:gd name="T25" fmla="*/ 73 h 133"/>
              <a:gd name="T26" fmla="*/ 1 w 60"/>
              <a:gd name="T27" fmla="*/ 71 h 133"/>
              <a:gd name="T28" fmla="*/ 0 w 60"/>
              <a:gd name="T29" fmla="*/ 67 h 133"/>
              <a:gd name="T30" fmla="*/ 0 w 60"/>
              <a:gd name="T31" fmla="*/ 55 h 133"/>
              <a:gd name="T32" fmla="*/ 1 w 60"/>
              <a:gd name="T33" fmla="*/ 51 h 133"/>
              <a:gd name="T34" fmla="*/ 6 w 60"/>
              <a:gd name="T35" fmla="*/ 49 h 133"/>
              <a:gd name="T36" fmla="*/ 42 w 60"/>
              <a:gd name="T37" fmla="*/ 49 h 133"/>
              <a:gd name="T38" fmla="*/ 46 w 60"/>
              <a:gd name="T39" fmla="*/ 51 h 133"/>
              <a:gd name="T40" fmla="*/ 48 w 60"/>
              <a:gd name="T41" fmla="*/ 55 h 133"/>
              <a:gd name="T42" fmla="*/ 48 w 60"/>
              <a:gd name="T43" fmla="*/ 109 h 133"/>
              <a:gd name="T44" fmla="*/ 54 w 60"/>
              <a:gd name="T45" fmla="*/ 109 h 133"/>
              <a:gd name="T46" fmla="*/ 58 w 60"/>
              <a:gd name="T47" fmla="*/ 111 h 133"/>
              <a:gd name="T48" fmla="*/ 60 w 60"/>
              <a:gd name="T49" fmla="*/ 115 h 133"/>
              <a:gd name="T50" fmla="*/ 48 w 60"/>
              <a:gd name="T51" fmla="*/ 6 h 133"/>
              <a:gd name="T52" fmla="*/ 48 w 60"/>
              <a:gd name="T53" fmla="*/ 25 h 133"/>
              <a:gd name="T54" fmla="*/ 46 w 60"/>
              <a:gd name="T55" fmla="*/ 29 h 133"/>
              <a:gd name="T56" fmla="*/ 42 w 60"/>
              <a:gd name="T57" fmla="*/ 31 h 133"/>
              <a:gd name="T58" fmla="*/ 18 w 60"/>
              <a:gd name="T59" fmla="*/ 31 h 133"/>
              <a:gd name="T60" fmla="*/ 14 w 60"/>
              <a:gd name="T61" fmla="*/ 29 h 133"/>
              <a:gd name="T62" fmla="*/ 12 w 60"/>
              <a:gd name="T63" fmla="*/ 25 h 133"/>
              <a:gd name="T64" fmla="*/ 12 w 60"/>
              <a:gd name="T65" fmla="*/ 6 h 133"/>
              <a:gd name="T66" fmla="*/ 14 w 60"/>
              <a:gd name="T67" fmla="*/ 2 h 133"/>
              <a:gd name="T68" fmla="*/ 18 w 60"/>
              <a:gd name="T69" fmla="*/ 0 h 133"/>
              <a:gd name="T70" fmla="*/ 42 w 60"/>
              <a:gd name="T71" fmla="*/ 0 h 133"/>
              <a:gd name="T72" fmla="*/ 46 w 60"/>
              <a:gd name="T73" fmla="*/ 2 h 133"/>
              <a:gd name="T74" fmla="*/ 48 w 60"/>
              <a:gd name="T75" fmla="*/ 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0" h="133">
                <a:moveTo>
                  <a:pt x="60" y="115"/>
                </a:moveTo>
                <a:cubicBezTo>
                  <a:pt x="60" y="127"/>
                  <a:pt x="60" y="127"/>
                  <a:pt x="60" y="127"/>
                </a:cubicBezTo>
                <a:cubicBezTo>
                  <a:pt x="60" y="129"/>
                  <a:pt x="60" y="130"/>
                  <a:pt x="58" y="132"/>
                </a:cubicBezTo>
                <a:cubicBezTo>
                  <a:pt x="57" y="133"/>
                  <a:pt x="56" y="133"/>
                  <a:pt x="54" y="133"/>
                </a:cubicBezTo>
                <a:cubicBezTo>
                  <a:pt x="6" y="133"/>
                  <a:pt x="6" y="133"/>
                  <a:pt x="6" y="133"/>
                </a:cubicBezTo>
                <a:cubicBezTo>
                  <a:pt x="4" y="133"/>
                  <a:pt x="3" y="133"/>
                  <a:pt x="1" y="132"/>
                </a:cubicBezTo>
                <a:cubicBezTo>
                  <a:pt x="0" y="130"/>
                  <a:pt x="0" y="129"/>
                  <a:pt x="0" y="127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4"/>
                  <a:pt x="0" y="112"/>
                  <a:pt x="1" y="111"/>
                </a:cubicBezTo>
                <a:cubicBezTo>
                  <a:pt x="3" y="110"/>
                  <a:pt x="4" y="109"/>
                  <a:pt x="6" y="109"/>
                </a:cubicBezTo>
                <a:cubicBezTo>
                  <a:pt x="12" y="109"/>
                  <a:pt x="12" y="109"/>
                  <a:pt x="12" y="109"/>
                </a:cubicBezTo>
                <a:cubicBezTo>
                  <a:pt x="12" y="73"/>
                  <a:pt x="12" y="73"/>
                  <a:pt x="12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4" y="73"/>
                  <a:pt x="3" y="72"/>
                  <a:pt x="1" y="71"/>
                </a:cubicBezTo>
                <a:cubicBezTo>
                  <a:pt x="0" y="70"/>
                  <a:pt x="0" y="69"/>
                  <a:pt x="0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3"/>
                  <a:pt x="0" y="52"/>
                  <a:pt x="1" y="51"/>
                </a:cubicBezTo>
                <a:cubicBezTo>
                  <a:pt x="3" y="49"/>
                  <a:pt x="4" y="49"/>
                  <a:pt x="6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4" y="49"/>
                  <a:pt x="45" y="49"/>
                  <a:pt x="46" y="51"/>
                </a:cubicBezTo>
                <a:cubicBezTo>
                  <a:pt x="47" y="52"/>
                  <a:pt x="48" y="53"/>
                  <a:pt x="48" y="55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56" y="109"/>
                  <a:pt x="57" y="110"/>
                  <a:pt x="58" y="111"/>
                </a:cubicBezTo>
                <a:cubicBezTo>
                  <a:pt x="60" y="112"/>
                  <a:pt x="60" y="114"/>
                  <a:pt x="60" y="115"/>
                </a:cubicBezTo>
                <a:close/>
                <a:moveTo>
                  <a:pt x="48" y="6"/>
                </a:moveTo>
                <a:cubicBezTo>
                  <a:pt x="48" y="25"/>
                  <a:pt x="48" y="25"/>
                  <a:pt x="48" y="25"/>
                </a:cubicBezTo>
                <a:cubicBezTo>
                  <a:pt x="48" y="26"/>
                  <a:pt x="47" y="28"/>
                  <a:pt x="46" y="29"/>
                </a:cubicBezTo>
                <a:cubicBezTo>
                  <a:pt x="45" y="30"/>
                  <a:pt x="44" y="31"/>
                  <a:pt x="42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6" y="31"/>
                  <a:pt x="15" y="30"/>
                  <a:pt x="14" y="29"/>
                </a:cubicBezTo>
                <a:cubicBezTo>
                  <a:pt x="12" y="28"/>
                  <a:pt x="12" y="26"/>
                  <a:pt x="12" y="25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5"/>
                  <a:pt x="12" y="3"/>
                  <a:pt x="14" y="2"/>
                </a:cubicBezTo>
                <a:cubicBezTo>
                  <a:pt x="15" y="1"/>
                  <a:pt x="16" y="0"/>
                  <a:pt x="18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6" y="2"/>
                </a:cubicBezTo>
                <a:cubicBezTo>
                  <a:pt x="47" y="3"/>
                  <a:pt x="48" y="5"/>
                  <a:pt x="48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46" name="Freeform 271">
            <a:extLst>
              <a:ext uri="{FF2B5EF4-FFF2-40B4-BE49-F238E27FC236}">
                <a16:creationId xmlns:a16="http://schemas.microsoft.com/office/drawing/2014/main" id="{5069FFBC-B1C2-4A41-A5F6-D9B04AA85F28}"/>
              </a:ext>
            </a:extLst>
          </p:cNvPr>
          <p:cNvSpPr>
            <a:spLocks noEditPoints="1"/>
          </p:cNvSpPr>
          <p:nvPr/>
        </p:nvSpPr>
        <p:spPr bwMode="auto">
          <a:xfrm>
            <a:off x="8297632" y="4936484"/>
            <a:ext cx="101245" cy="318198"/>
          </a:xfrm>
          <a:custGeom>
            <a:avLst/>
            <a:gdLst>
              <a:gd name="T0" fmla="*/ 42 w 42"/>
              <a:gd name="T1" fmla="*/ 6 h 133"/>
              <a:gd name="T2" fmla="*/ 40 w 42"/>
              <a:gd name="T3" fmla="*/ 79 h 133"/>
              <a:gd name="T4" fmla="*/ 38 w 42"/>
              <a:gd name="T5" fmla="*/ 83 h 133"/>
              <a:gd name="T6" fmla="*/ 33 w 42"/>
              <a:gd name="T7" fmla="*/ 85 h 133"/>
              <a:gd name="T8" fmla="*/ 9 w 42"/>
              <a:gd name="T9" fmla="*/ 85 h 133"/>
              <a:gd name="T10" fmla="*/ 5 w 42"/>
              <a:gd name="T11" fmla="*/ 83 h 133"/>
              <a:gd name="T12" fmla="*/ 3 w 42"/>
              <a:gd name="T13" fmla="*/ 79 h 133"/>
              <a:gd name="T14" fmla="*/ 0 w 42"/>
              <a:gd name="T15" fmla="*/ 6 h 133"/>
              <a:gd name="T16" fmla="*/ 2 w 42"/>
              <a:gd name="T17" fmla="*/ 2 h 133"/>
              <a:gd name="T18" fmla="*/ 6 w 42"/>
              <a:gd name="T19" fmla="*/ 0 h 133"/>
              <a:gd name="T20" fmla="*/ 36 w 42"/>
              <a:gd name="T21" fmla="*/ 0 h 133"/>
              <a:gd name="T22" fmla="*/ 41 w 42"/>
              <a:gd name="T23" fmla="*/ 2 h 133"/>
              <a:gd name="T24" fmla="*/ 42 w 42"/>
              <a:gd name="T25" fmla="*/ 6 h 133"/>
              <a:gd name="T26" fmla="*/ 40 w 42"/>
              <a:gd name="T27" fmla="*/ 106 h 133"/>
              <a:gd name="T28" fmla="*/ 40 w 42"/>
              <a:gd name="T29" fmla="*/ 127 h 133"/>
              <a:gd name="T30" fmla="*/ 38 w 42"/>
              <a:gd name="T31" fmla="*/ 132 h 133"/>
              <a:gd name="T32" fmla="*/ 33 w 42"/>
              <a:gd name="T33" fmla="*/ 133 h 133"/>
              <a:gd name="T34" fmla="*/ 9 w 42"/>
              <a:gd name="T35" fmla="*/ 133 h 133"/>
              <a:gd name="T36" fmla="*/ 5 w 42"/>
              <a:gd name="T37" fmla="*/ 132 h 133"/>
              <a:gd name="T38" fmla="*/ 3 w 42"/>
              <a:gd name="T39" fmla="*/ 127 h 133"/>
              <a:gd name="T40" fmla="*/ 3 w 42"/>
              <a:gd name="T41" fmla="*/ 106 h 133"/>
              <a:gd name="T42" fmla="*/ 5 w 42"/>
              <a:gd name="T43" fmla="*/ 102 h 133"/>
              <a:gd name="T44" fmla="*/ 9 w 42"/>
              <a:gd name="T45" fmla="*/ 100 h 133"/>
              <a:gd name="T46" fmla="*/ 33 w 42"/>
              <a:gd name="T47" fmla="*/ 100 h 133"/>
              <a:gd name="T48" fmla="*/ 38 w 42"/>
              <a:gd name="T49" fmla="*/ 102 h 133"/>
              <a:gd name="T50" fmla="*/ 40 w 42"/>
              <a:gd name="T51" fmla="*/ 10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2" h="133">
                <a:moveTo>
                  <a:pt x="42" y="6"/>
                </a:moveTo>
                <a:cubicBezTo>
                  <a:pt x="40" y="79"/>
                  <a:pt x="40" y="79"/>
                  <a:pt x="40" y="79"/>
                </a:cubicBezTo>
                <a:cubicBezTo>
                  <a:pt x="40" y="81"/>
                  <a:pt x="39" y="82"/>
                  <a:pt x="38" y="83"/>
                </a:cubicBezTo>
                <a:cubicBezTo>
                  <a:pt x="37" y="84"/>
                  <a:pt x="35" y="85"/>
                  <a:pt x="33" y="85"/>
                </a:cubicBezTo>
                <a:cubicBezTo>
                  <a:pt x="9" y="85"/>
                  <a:pt x="9" y="85"/>
                  <a:pt x="9" y="85"/>
                </a:cubicBezTo>
                <a:cubicBezTo>
                  <a:pt x="8" y="85"/>
                  <a:pt x="6" y="84"/>
                  <a:pt x="5" y="83"/>
                </a:cubicBezTo>
                <a:cubicBezTo>
                  <a:pt x="4" y="82"/>
                  <a:pt x="3" y="81"/>
                  <a:pt x="3" y="79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5" y="0"/>
                  <a:pt x="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0" y="1"/>
                  <a:pt x="41" y="2"/>
                </a:cubicBezTo>
                <a:cubicBezTo>
                  <a:pt x="42" y="3"/>
                  <a:pt x="42" y="5"/>
                  <a:pt x="42" y="6"/>
                </a:cubicBezTo>
                <a:close/>
                <a:moveTo>
                  <a:pt x="40" y="106"/>
                </a:moveTo>
                <a:cubicBezTo>
                  <a:pt x="40" y="127"/>
                  <a:pt x="40" y="127"/>
                  <a:pt x="40" y="127"/>
                </a:cubicBezTo>
                <a:cubicBezTo>
                  <a:pt x="40" y="129"/>
                  <a:pt x="39" y="130"/>
                  <a:pt x="38" y="132"/>
                </a:cubicBezTo>
                <a:cubicBezTo>
                  <a:pt x="37" y="133"/>
                  <a:pt x="35" y="133"/>
                  <a:pt x="33" y="133"/>
                </a:cubicBezTo>
                <a:cubicBezTo>
                  <a:pt x="9" y="133"/>
                  <a:pt x="9" y="133"/>
                  <a:pt x="9" y="133"/>
                </a:cubicBezTo>
                <a:cubicBezTo>
                  <a:pt x="8" y="133"/>
                  <a:pt x="6" y="133"/>
                  <a:pt x="5" y="132"/>
                </a:cubicBezTo>
                <a:cubicBezTo>
                  <a:pt x="4" y="130"/>
                  <a:pt x="3" y="129"/>
                  <a:pt x="3" y="127"/>
                </a:cubicBezTo>
                <a:cubicBezTo>
                  <a:pt x="3" y="106"/>
                  <a:pt x="3" y="106"/>
                  <a:pt x="3" y="106"/>
                </a:cubicBezTo>
                <a:cubicBezTo>
                  <a:pt x="3" y="105"/>
                  <a:pt x="4" y="103"/>
                  <a:pt x="5" y="102"/>
                </a:cubicBezTo>
                <a:cubicBezTo>
                  <a:pt x="6" y="101"/>
                  <a:pt x="8" y="100"/>
                  <a:pt x="9" y="100"/>
                </a:cubicBezTo>
                <a:cubicBezTo>
                  <a:pt x="33" y="100"/>
                  <a:pt x="33" y="100"/>
                  <a:pt x="33" y="100"/>
                </a:cubicBezTo>
                <a:cubicBezTo>
                  <a:pt x="35" y="100"/>
                  <a:pt x="37" y="101"/>
                  <a:pt x="38" y="102"/>
                </a:cubicBezTo>
                <a:cubicBezTo>
                  <a:pt x="39" y="103"/>
                  <a:pt x="40" y="105"/>
                  <a:pt x="40" y="1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47" name="Freeform 272">
            <a:extLst>
              <a:ext uri="{FF2B5EF4-FFF2-40B4-BE49-F238E27FC236}">
                <a16:creationId xmlns:a16="http://schemas.microsoft.com/office/drawing/2014/main" id="{B33517B2-8807-4582-8947-B5766BC6A357}"/>
              </a:ext>
            </a:extLst>
          </p:cNvPr>
          <p:cNvSpPr>
            <a:spLocks noEditPoints="1"/>
          </p:cNvSpPr>
          <p:nvPr/>
        </p:nvSpPr>
        <p:spPr bwMode="auto">
          <a:xfrm>
            <a:off x="8529049" y="4940097"/>
            <a:ext cx="350740" cy="314583"/>
          </a:xfrm>
          <a:custGeom>
            <a:avLst/>
            <a:gdLst>
              <a:gd name="T0" fmla="*/ 84 w 145"/>
              <a:gd name="T1" fmla="*/ 116 h 131"/>
              <a:gd name="T2" fmla="*/ 84 w 145"/>
              <a:gd name="T3" fmla="*/ 131 h 131"/>
              <a:gd name="T4" fmla="*/ 61 w 145"/>
              <a:gd name="T5" fmla="*/ 131 h 131"/>
              <a:gd name="T6" fmla="*/ 46 w 145"/>
              <a:gd name="T7" fmla="*/ 108 h 131"/>
              <a:gd name="T8" fmla="*/ 44 w 145"/>
              <a:gd name="T9" fmla="*/ 104 h 131"/>
              <a:gd name="T10" fmla="*/ 43 w 145"/>
              <a:gd name="T11" fmla="*/ 102 h 131"/>
              <a:gd name="T12" fmla="*/ 42 w 145"/>
              <a:gd name="T13" fmla="*/ 102 h 131"/>
              <a:gd name="T14" fmla="*/ 41 w 145"/>
              <a:gd name="T15" fmla="*/ 104 h 131"/>
              <a:gd name="T16" fmla="*/ 39 w 145"/>
              <a:gd name="T17" fmla="*/ 108 h 131"/>
              <a:gd name="T18" fmla="*/ 24 w 145"/>
              <a:gd name="T19" fmla="*/ 131 h 131"/>
              <a:gd name="T20" fmla="*/ 0 w 145"/>
              <a:gd name="T21" fmla="*/ 131 h 131"/>
              <a:gd name="T22" fmla="*/ 0 w 145"/>
              <a:gd name="T23" fmla="*/ 116 h 131"/>
              <a:gd name="T24" fmla="*/ 12 w 145"/>
              <a:gd name="T25" fmla="*/ 116 h 131"/>
              <a:gd name="T26" fmla="*/ 31 w 145"/>
              <a:gd name="T27" fmla="*/ 88 h 131"/>
              <a:gd name="T28" fmla="*/ 13 w 145"/>
              <a:gd name="T29" fmla="*/ 62 h 131"/>
              <a:gd name="T30" fmla="*/ 0 w 145"/>
              <a:gd name="T31" fmla="*/ 62 h 131"/>
              <a:gd name="T32" fmla="*/ 0 w 145"/>
              <a:gd name="T33" fmla="*/ 47 h 131"/>
              <a:gd name="T34" fmla="*/ 26 w 145"/>
              <a:gd name="T35" fmla="*/ 47 h 131"/>
              <a:gd name="T36" fmla="*/ 40 w 145"/>
              <a:gd name="T37" fmla="*/ 68 h 131"/>
              <a:gd name="T38" fmla="*/ 42 w 145"/>
              <a:gd name="T39" fmla="*/ 72 h 131"/>
              <a:gd name="T40" fmla="*/ 43 w 145"/>
              <a:gd name="T41" fmla="*/ 74 h 131"/>
              <a:gd name="T42" fmla="*/ 43 w 145"/>
              <a:gd name="T43" fmla="*/ 74 h 131"/>
              <a:gd name="T44" fmla="*/ 44 w 145"/>
              <a:gd name="T45" fmla="*/ 72 h 131"/>
              <a:gd name="T46" fmla="*/ 46 w 145"/>
              <a:gd name="T47" fmla="*/ 68 h 131"/>
              <a:gd name="T48" fmla="*/ 60 w 145"/>
              <a:gd name="T49" fmla="*/ 47 h 131"/>
              <a:gd name="T50" fmla="*/ 84 w 145"/>
              <a:gd name="T51" fmla="*/ 47 h 131"/>
              <a:gd name="T52" fmla="*/ 84 w 145"/>
              <a:gd name="T53" fmla="*/ 62 h 131"/>
              <a:gd name="T54" fmla="*/ 72 w 145"/>
              <a:gd name="T55" fmla="*/ 62 h 131"/>
              <a:gd name="T56" fmla="*/ 55 w 145"/>
              <a:gd name="T57" fmla="*/ 88 h 131"/>
              <a:gd name="T58" fmla="*/ 74 w 145"/>
              <a:gd name="T59" fmla="*/ 116 h 131"/>
              <a:gd name="T60" fmla="*/ 84 w 145"/>
              <a:gd name="T61" fmla="*/ 116 h 131"/>
              <a:gd name="T62" fmla="*/ 145 w 145"/>
              <a:gd name="T63" fmla="*/ 51 h 131"/>
              <a:gd name="T64" fmla="*/ 145 w 145"/>
              <a:gd name="T65" fmla="*/ 71 h 131"/>
              <a:gd name="T66" fmla="*/ 96 w 145"/>
              <a:gd name="T67" fmla="*/ 71 h 131"/>
              <a:gd name="T68" fmla="*/ 96 w 145"/>
              <a:gd name="T69" fmla="*/ 68 h 131"/>
              <a:gd name="T70" fmla="*/ 95 w 145"/>
              <a:gd name="T71" fmla="*/ 64 h 131"/>
              <a:gd name="T72" fmla="*/ 98 w 145"/>
              <a:gd name="T73" fmla="*/ 53 h 131"/>
              <a:gd name="T74" fmla="*/ 104 w 145"/>
              <a:gd name="T75" fmla="*/ 45 h 131"/>
              <a:gd name="T76" fmla="*/ 112 w 145"/>
              <a:gd name="T77" fmla="*/ 39 h 131"/>
              <a:gd name="T78" fmla="*/ 120 w 145"/>
              <a:gd name="T79" fmla="*/ 33 h 131"/>
              <a:gd name="T80" fmla="*/ 126 w 145"/>
              <a:gd name="T81" fmla="*/ 28 h 131"/>
              <a:gd name="T82" fmla="*/ 128 w 145"/>
              <a:gd name="T83" fmla="*/ 22 h 131"/>
              <a:gd name="T84" fmla="*/ 126 w 145"/>
              <a:gd name="T85" fmla="*/ 16 h 131"/>
              <a:gd name="T86" fmla="*/ 119 w 145"/>
              <a:gd name="T87" fmla="*/ 14 h 131"/>
              <a:gd name="T88" fmla="*/ 110 w 145"/>
              <a:gd name="T89" fmla="*/ 18 h 131"/>
              <a:gd name="T90" fmla="*/ 106 w 145"/>
              <a:gd name="T91" fmla="*/ 21 h 131"/>
              <a:gd name="T92" fmla="*/ 97 w 145"/>
              <a:gd name="T93" fmla="*/ 13 h 131"/>
              <a:gd name="T94" fmla="*/ 102 w 145"/>
              <a:gd name="T95" fmla="*/ 6 h 131"/>
              <a:gd name="T96" fmla="*/ 120 w 145"/>
              <a:gd name="T97" fmla="*/ 0 h 131"/>
              <a:gd name="T98" fmla="*/ 137 w 145"/>
              <a:gd name="T99" fmla="*/ 6 h 131"/>
              <a:gd name="T100" fmla="*/ 143 w 145"/>
              <a:gd name="T101" fmla="*/ 21 h 131"/>
              <a:gd name="T102" fmla="*/ 141 w 145"/>
              <a:gd name="T103" fmla="*/ 31 h 131"/>
              <a:gd name="T104" fmla="*/ 135 w 145"/>
              <a:gd name="T105" fmla="*/ 38 h 131"/>
              <a:gd name="T106" fmla="*/ 128 w 145"/>
              <a:gd name="T107" fmla="*/ 43 h 131"/>
              <a:gd name="T108" fmla="*/ 120 w 145"/>
              <a:gd name="T109" fmla="*/ 48 h 131"/>
              <a:gd name="T110" fmla="*/ 114 w 145"/>
              <a:gd name="T111" fmla="*/ 53 h 131"/>
              <a:gd name="T112" fmla="*/ 111 w 145"/>
              <a:gd name="T113" fmla="*/ 59 h 131"/>
              <a:gd name="T114" fmla="*/ 133 w 145"/>
              <a:gd name="T115" fmla="*/ 59 h 131"/>
              <a:gd name="T116" fmla="*/ 133 w 145"/>
              <a:gd name="T117" fmla="*/ 51 h 131"/>
              <a:gd name="T118" fmla="*/ 145 w 145"/>
              <a:gd name="T119" fmla="*/ 5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5" h="131">
                <a:moveTo>
                  <a:pt x="84" y="116"/>
                </a:moveTo>
                <a:cubicBezTo>
                  <a:pt x="84" y="131"/>
                  <a:pt x="84" y="131"/>
                  <a:pt x="84" y="131"/>
                </a:cubicBezTo>
                <a:cubicBezTo>
                  <a:pt x="61" y="131"/>
                  <a:pt x="61" y="131"/>
                  <a:pt x="61" y="131"/>
                </a:cubicBezTo>
                <a:cubicBezTo>
                  <a:pt x="46" y="108"/>
                  <a:pt x="46" y="108"/>
                  <a:pt x="46" y="108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3" y="103"/>
                  <a:pt x="43" y="102"/>
                  <a:pt x="43" y="102"/>
                </a:cubicBezTo>
                <a:cubicBezTo>
                  <a:pt x="42" y="102"/>
                  <a:pt x="42" y="102"/>
                  <a:pt x="42" y="102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5"/>
                  <a:pt x="40" y="106"/>
                  <a:pt x="39" y="108"/>
                </a:cubicBezTo>
                <a:cubicBezTo>
                  <a:pt x="24" y="131"/>
                  <a:pt x="24" y="131"/>
                  <a:pt x="24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16"/>
                  <a:pt x="0" y="116"/>
                  <a:pt x="0" y="116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31" y="88"/>
                  <a:pt x="31" y="88"/>
                  <a:pt x="31" y="88"/>
                </a:cubicBezTo>
                <a:cubicBezTo>
                  <a:pt x="13" y="62"/>
                  <a:pt x="13" y="62"/>
                  <a:pt x="13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47"/>
                  <a:pt x="0" y="47"/>
                  <a:pt x="0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40" y="68"/>
                  <a:pt x="40" y="68"/>
                  <a:pt x="40" y="68"/>
                </a:cubicBezTo>
                <a:cubicBezTo>
                  <a:pt x="40" y="68"/>
                  <a:pt x="40" y="70"/>
                  <a:pt x="42" y="72"/>
                </a:cubicBezTo>
                <a:cubicBezTo>
                  <a:pt x="42" y="73"/>
                  <a:pt x="43" y="73"/>
                  <a:pt x="43" y="74"/>
                </a:cubicBezTo>
                <a:cubicBezTo>
                  <a:pt x="43" y="74"/>
                  <a:pt x="43" y="74"/>
                  <a:pt x="43" y="74"/>
                </a:cubicBezTo>
                <a:cubicBezTo>
                  <a:pt x="43" y="73"/>
                  <a:pt x="44" y="73"/>
                  <a:pt x="44" y="72"/>
                </a:cubicBezTo>
                <a:cubicBezTo>
                  <a:pt x="46" y="68"/>
                  <a:pt x="46" y="68"/>
                  <a:pt x="46" y="68"/>
                </a:cubicBezTo>
                <a:cubicBezTo>
                  <a:pt x="60" y="47"/>
                  <a:pt x="60" y="47"/>
                  <a:pt x="60" y="47"/>
                </a:cubicBezTo>
                <a:cubicBezTo>
                  <a:pt x="84" y="47"/>
                  <a:pt x="84" y="47"/>
                  <a:pt x="84" y="47"/>
                </a:cubicBezTo>
                <a:cubicBezTo>
                  <a:pt x="84" y="62"/>
                  <a:pt x="84" y="62"/>
                  <a:pt x="84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55" y="88"/>
                  <a:pt x="55" y="88"/>
                  <a:pt x="55" y="88"/>
                </a:cubicBezTo>
                <a:cubicBezTo>
                  <a:pt x="74" y="116"/>
                  <a:pt x="74" y="116"/>
                  <a:pt x="74" y="116"/>
                </a:cubicBezTo>
                <a:lnTo>
                  <a:pt x="84" y="116"/>
                </a:lnTo>
                <a:close/>
                <a:moveTo>
                  <a:pt x="145" y="51"/>
                </a:moveTo>
                <a:cubicBezTo>
                  <a:pt x="145" y="71"/>
                  <a:pt x="145" y="71"/>
                  <a:pt x="145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68"/>
                  <a:pt x="96" y="68"/>
                  <a:pt x="96" y="68"/>
                </a:cubicBezTo>
                <a:cubicBezTo>
                  <a:pt x="95" y="67"/>
                  <a:pt x="95" y="65"/>
                  <a:pt x="95" y="64"/>
                </a:cubicBezTo>
                <a:cubicBezTo>
                  <a:pt x="95" y="60"/>
                  <a:pt x="96" y="56"/>
                  <a:pt x="98" y="53"/>
                </a:cubicBezTo>
                <a:cubicBezTo>
                  <a:pt x="99" y="50"/>
                  <a:pt x="102" y="47"/>
                  <a:pt x="104" y="45"/>
                </a:cubicBezTo>
                <a:cubicBezTo>
                  <a:pt x="106" y="43"/>
                  <a:pt x="109" y="41"/>
                  <a:pt x="112" y="39"/>
                </a:cubicBezTo>
                <a:cubicBezTo>
                  <a:pt x="115" y="37"/>
                  <a:pt x="117" y="35"/>
                  <a:pt x="120" y="33"/>
                </a:cubicBezTo>
                <a:cubicBezTo>
                  <a:pt x="122" y="32"/>
                  <a:pt x="124" y="30"/>
                  <a:pt x="126" y="28"/>
                </a:cubicBezTo>
                <a:cubicBezTo>
                  <a:pt x="128" y="26"/>
                  <a:pt x="128" y="24"/>
                  <a:pt x="128" y="22"/>
                </a:cubicBezTo>
                <a:cubicBezTo>
                  <a:pt x="128" y="20"/>
                  <a:pt x="128" y="18"/>
                  <a:pt x="126" y="16"/>
                </a:cubicBezTo>
                <a:cubicBezTo>
                  <a:pt x="124" y="15"/>
                  <a:pt x="122" y="14"/>
                  <a:pt x="119" y="14"/>
                </a:cubicBezTo>
                <a:cubicBezTo>
                  <a:pt x="116" y="14"/>
                  <a:pt x="113" y="15"/>
                  <a:pt x="110" y="18"/>
                </a:cubicBezTo>
                <a:cubicBezTo>
                  <a:pt x="109" y="18"/>
                  <a:pt x="108" y="20"/>
                  <a:pt x="106" y="21"/>
                </a:cubicBezTo>
                <a:cubicBezTo>
                  <a:pt x="97" y="13"/>
                  <a:pt x="97" y="13"/>
                  <a:pt x="97" y="13"/>
                </a:cubicBezTo>
                <a:cubicBezTo>
                  <a:pt x="98" y="10"/>
                  <a:pt x="100" y="8"/>
                  <a:pt x="102" y="6"/>
                </a:cubicBezTo>
                <a:cubicBezTo>
                  <a:pt x="108" y="2"/>
                  <a:pt x="114" y="0"/>
                  <a:pt x="120" y="0"/>
                </a:cubicBezTo>
                <a:cubicBezTo>
                  <a:pt x="127" y="0"/>
                  <a:pt x="133" y="2"/>
                  <a:pt x="137" y="6"/>
                </a:cubicBezTo>
                <a:cubicBezTo>
                  <a:pt x="141" y="10"/>
                  <a:pt x="143" y="15"/>
                  <a:pt x="143" y="21"/>
                </a:cubicBezTo>
                <a:cubicBezTo>
                  <a:pt x="143" y="24"/>
                  <a:pt x="143" y="28"/>
                  <a:pt x="141" y="31"/>
                </a:cubicBezTo>
                <a:cubicBezTo>
                  <a:pt x="140" y="34"/>
                  <a:pt x="138" y="36"/>
                  <a:pt x="135" y="38"/>
                </a:cubicBezTo>
                <a:cubicBezTo>
                  <a:pt x="133" y="40"/>
                  <a:pt x="130" y="42"/>
                  <a:pt x="128" y="43"/>
                </a:cubicBezTo>
                <a:cubicBezTo>
                  <a:pt x="125" y="45"/>
                  <a:pt x="122" y="47"/>
                  <a:pt x="120" y="48"/>
                </a:cubicBezTo>
                <a:cubicBezTo>
                  <a:pt x="117" y="50"/>
                  <a:pt x="115" y="51"/>
                  <a:pt x="114" y="53"/>
                </a:cubicBezTo>
                <a:cubicBezTo>
                  <a:pt x="112" y="55"/>
                  <a:pt x="111" y="57"/>
                  <a:pt x="111" y="59"/>
                </a:cubicBezTo>
                <a:cubicBezTo>
                  <a:pt x="133" y="59"/>
                  <a:pt x="133" y="59"/>
                  <a:pt x="133" y="59"/>
                </a:cubicBezTo>
                <a:cubicBezTo>
                  <a:pt x="133" y="51"/>
                  <a:pt x="133" y="51"/>
                  <a:pt x="133" y="51"/>
                </a:cubicBezTo>
                <a:lnTo>
                  <a:pt x="145" y="5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48" name="Freeform 273">
            <a:extLst>
              <a:ext uri="{FF2B5EF4-FFF2-40B4-BE49-F238E27FC236}">
                <a16:creationId xmlns:a16="http://schemas.microsoft.com/office/drawing/2014/main" id="{6BC5B9A4-961D-4223-8BFE-B1A4D0F8C302}"/>
              </a:ext>
            </a:extLst>
          </p:cNvPr>
          <p:cNvSpPr>
            <a:spLocks noEditPoints="1"/>
          </p:cNvSpPr>
          <p:nvPr/>
        </p:nvSpPr>
        <p:spPr bwMode="auto">
          <a:xfrm>
            <a:off x="8984650" y="5052189"/>
            <a:ext cx="350740" cy="260343"/>
          </a:xfrm>
          <a:custGeom>
            <a:avLst/>
            <a:gdLst>
              <a:gd name="T0" fmla="*/ 85 w 145"/>
              <a:gd name="T1" fmla="*/ 69 h 109"/>
              <a:gd name="T2" fmla="*/ 85 w 145"/>
              <a:gd name="T3" fmla="*/ 84 h 109"/>
              <a:gd name="T4" fmla="*/ 61 w 145"/>
              <a:gd name="T5" fmla="*/ 84 h 109"/>
              <a:gd name="T6" fmla="*/ 46 w 145"/>
              <a:gd name="T7" fmla="*/ 61 h 109"/>
              <a:gd name="T8" fmla="*/ 44 w 145"/>
              <a:gd name="T9" fmla="*/ 57 h 109"/>
              <a:gd name="T10" fmla="*/ 43 w 145"/>
              <a:gd name="T11" fmla="*/ 55 h 109"/>
              <a:gd name="T12" fmla="*/ 43 w 145"/>
              <a:gd name="T13" fmla="*/ 55 h 109"/>
              <a:gd name="T14" fmla="*/ 42 w 145"/>
              <a:gd name="T15" fmla="*/ 57 h 109"/>
              <a:gd name="T16" fmla="*/ 39 w 145"/>
              <a:gd name="T17" fmla="*/ 61 h 109"/>
              <a:gd name="T18" fmla="*/ 25 w 145"/>
              <a:gd name="T19" fmla="*/ 84 h 109"/>
              <a:gd name="T20" fmla="*/ 0 w 145"/>
              <a:gd name="T21" fmla="*/ 84 h 109"/>
              <a:gd name="T22" fmla="*/ 0 w 145"/>
              <a:gd name="T23" fmla="*/ 69 h 109"/>
              <a:gd name="T24" fmla="*/ 12 w 145"/>
              <a:gd name="T25" fmla="*/ 69 h 109"/>
              <a:gd name="T26" fmla="*/ 31 w 145"/>
              <a:gd name="T27" fmla="*/ 41 h 109"/>
              <a:gd name="T28" fmla="*/ 13 w 145"/>
              <a:gd name="T29" fmla="*/ 15 h 109"/>
              <a:gd name="T30" fmla="*/ 1 w 145"/>
              <a:gd name="T31" fmla="*/ 15 h 109"/>
              <a:gd name="T32" fmla="*/ 1 w 145"/>
              <a:gd name="T33" fmla="*/ 0 h 109"/>
              <a:gd name="T34" fmla="*/ 27 w 145"/>
              <a:gd name="T35" fmla="*/ 0 h 109"/>
              <a:gd name="T36" fmla="*/ 40 w 145"/>
              <a:gd name="T37" fmla="*/ 21 h 109"/>
              <a:gd name="T38" fmla="*/ 42 w 145"/>
              <a:gd name="T39" fmla="*/ 25 h 109"/>
              <a:gd name="T40" fmla="*/ 43 w 145"/>
              <a:gd name="T41" fmla="*/ 27 h 109"/>
              <a:gd name="T42" fmla="*/ 43 w 145"/>
              <a:gd name="T43" fmla="*/ 27 h 109"/>
              <a:gd name="T44" fmla="*/ 44 w 145"/>
              <a:gd name="T45" fmla="*/ 25 h 109"/>
              <a:gd name="T46" fmla="*/ 47 w 145"/>
              <a:gd name="T47" fmla="*/ 21 h 109"/>
              <a:gd name="T48" fmla="*/ 60 w 145"/>
              <a:gd name="T49" fmla="*/ 0 h 109"/>
              <a:gd name="T50" fmla="*/ 84 w 145"/>
              <a:gd name="T51" fmla="*/ 0 h 109"/>
              <a:gd name="T52" fmla="*/ 84 w 145"/>
              <a:gd name="T53" fmla="*/ 15 h 109"/>
              <a:gd name="T54" fmla="*/ 72 w 145"/>
              <a:gd name="T55" fmla="*/ 15 h 109"/>
              <a:gd name="T56" fmla="*/ 55 w 145"/>
              <a:gd name="T57" fmla="*/ 41 h 109"/>
              <a:gd name="T58" fmla="*/ 74 w 145"/>
              <a:gd name="T59" fmla="*/ 69 h 109"/>
              <a:gd name="T60" fmla="*/ 85 w 145"/>
              <a:gd name="T61" fmla="*/ 69 h 109"/>
              <a:gd name="T62" fmla="*/ 145 w 145"/>
              <a:gd name="T63" fmla="*/ 89 h 109"/>
              <a:gd name="T64" fmla="*/ 145 w 145"/>
              <a:gd name="T65" fmla="*/ 109 h 109"/>
              <a:gd name="T66" fmla="*/ 96 w 145"/>
              <a:gd name="T67" fmla="*/ 109 h 109"/>
              <a:gd name="T68" fmla="*/ 96 w 145"/>
              <a:gd name="T69" fmla="*/ 106 h 109"/>
              <a:gd name="T70" fmla="*/ 96 w 145"/>
              <a:gd name="T71" fmla="*/ 102 h 109"/>
              <a:gd name="T72" fmla="*/ 98 w 145"/>
              <a:gd name="T73" fmla="*/ 91 h 109"/>
              <a:gd name="T74" fmla="*/ 104 w 145"/>
              <a:gd name="T75" fmla="*/ 83 h 109"/>
              <a:gd name="T76" fmla="*/ 112 w 145"/>
              <a:gd name="T77" fmla="*/ 76 h 109"/>
              <a:gd name="T78" fmla="*/ 120 w 145"/>
              <a:gd name="T79" fmla="*/ 71 h 109"/>
              <a:gd name="T80" fmla="*/ 126 w 145"/>
              <a:gd name="T81" fmla="*/ 66 h 109"/>
              <a:gd name="T82" fmla="*/ 129 w 145"/>
              <a:gd name="T83" fmla="*/ 60 h 109"/>
              <a:gd name="T84" fmla="*/ 126 w 145"/>
              <a:gd name="T85" fmla="*/ 54 h 109"/>
              <a:gd name="T86" fmla="*/ 119 w 145"/>
              <a:gd name="T87" fmla="*/ 52 h 109"/>
              <a:gd name="T88" fmla="*/ 110 w 145"/>
              <a:gd name="T89" fmla="*/ 56 h 109"/>
              <a:gd name="T90" fmla="*/ 107 w 145"/>
              <a:gd name="T91" fmla="*/ 59 h 109"/>
              <a:gd name="T92" fmla="*/ 97 w 145"/>
              <a:gd name="T93" fmla="*/ 50 h 109"/>
              <a:gd name="T94" fmla="*/ 103 w 145"/>
              <a:gd name="T95" fmla="*/ 44 h 109"/>
              <a:gd name="T96" fmla="*/ 121 w 145"/>
              <a:gd name="T97" fmla="*/ 38 h 109"/>
              <a:gd name="T98" fmla="*/ 137 w 145"/>
              <a:gd name="T99" fmla="*/ 44 h 109"/>
              <a:gd name="T100" fmla="*/ 144 w 145"/>
              <a:gd name="T101" fmla="*/ 59 h 109"/>
              <a:gd name="T102" fmla="*/ 141 w 145"/>
              <a:gd name="T103" fmla="*/ 70 h 109"/>
              <a:gd name="T104" fmla="*/ 133 w 145"/>
              <a:gd name="T105" fmla="*/ 78 h 109"/>
              <a:gd name="T106" fmla="*/ 123 w 145"/>
              <a:gd name="T107" fmla="*/ 84 h 109"/>
              <a:gd name="T108" fmla="*/ 115 w 145"/>
              <a:gd name="T109" fmla="*/ 90 h 109"/>
              <a:gd name="T110" fmla="*/ 111 w 145"/>
              <a:gd name="T111" fmla="*/ 97 h 109"/>
              <a:gd name="T112" fmla="*/ 133 w 145"/>
              <a:gd name="T113" fmla="*/ 97 h 109"/>
              <a:gd name="T114" fmla="*/ 133 w 145"/>
              <a:gd name="T115" fmla="*/ 89 h 109"/>
              <a:gd name="T116" fmla="*/ 145 w 145"/>
              <a:gd name="T117" fmla="*/ 8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5" h="109">
                <a:moveTo>
                  <a:pt x="85" y="69"/>
                </a:moveTo>
                <a:cubicBezTo>
                  <a:pt x="85" y="84"/>
                  <a:pt x="85" y="84"/>
                  <a:pt x="85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46" y="61"/>
                  <a:pt x="46" y="61"/>
                  <a:pt x="46" y="61"/>
                </a:cubicBezTo>
                <a:cubicBezTo>
                  <a:pt x="44" y="57"/>
                  <a:pt x="44" y="57"/>
                  <a:pt x="44" y="57"/>
                </a:cubicBezTo>
                <a:cubicBezTo>
                  <a:pt x="43" y="56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2" y="57"/>
                  <a:pt x="42" y="57"/>
                  <a:pt x="42" y="57"/>
                </a:cubicBezTo>
                <a:cubicBezTo>
                  <a:pt x="41" y="58"/>
                  <a:pt x="40" y="59"/>
                  <a:pt x="39" y="61"/>
                </a:cubicBezTo>
                <a:cubicBezTo>
                  <a:pt x="25" y="84"/>
                  <a:pt x="25" y="84"/>
                  <a:pt x="25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69"/>
                  <a:pt x="0" y="69"/>
                  <a:pt x="0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31" y="41"/>
                  <a:pt x="31" y="41"/>
                  <a:pt x="31" y="41"/>
                </a:cubicBezTo>
                <a:cubicBezTo>
                  <a:pt x="13" y="15"/>
                  <a:pt x="13" y="15"/>
                  <a:pt x="13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0"/>
                  <a:pt x="1" y="0"/>
                  <a:pt x="1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1" y="23"/>
                  <a:pt x="42" y="25"/>
                </a:cubicBezTo>
                <a:cubicBezTo>
                  <a:pt x="42" y="26"/>
                  <a:pt x="43" y="26"/>
                  <a:pt x="43" y="27"/>
                </a:cubicBezTo>
                <a:cubicBezTo>
                  <a:pt x="43" y="27"/>
                  <a:pt x="43" y="27"/>
                  <a:pt x="43" y="27"/>
                </a:cubicBezTo>
                <a:cubicBezTo>
                  <a:pt x="43" y="26"/>
                  <a:pt x="44" y="26"/>
                  <a:pt x="44" y="25"/>
                </a:cubicBezTo>
                <a:cubicBezTo>
                  <a:pt x="47" y="21"/>
                  <a:pt x="47" y="21"/>
                  <a:pt x="47" y="21"/>
                </a:cubicBezTo>
                <a:cubicBezTo>
                  <a:pt x="60" y="0"/>
                  <a:pt x="60" y="0"/>
                  <a:pt x="60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15"/>
                  <a:pt x="84" y="15"/>
                  <a:pt x="84" y="15"/>
                </a:cubicBezTo>
                <a:cubicBezTo>
                  <a:pt x="72" y="15"/>
                  <a:pt x="72" y="15"/>
                  <a:pt x="72" y="15"/>
                </a:cubicBezTo>
                <a:cubicBezTo>
                  <a:pt x="55" y="41"/>
                  <a:pt x="55" y="41"/>
                  <a:pt x="55" y="41"/>
                </a:cubicBezTo>
                <a:cubicBezTo>
                  <a:pt x="74" y="69"/>
                  <a:pt x="74" y="69"/>
                  <a:pt x="74" y="69"/>
                </a:cubicBezTo>
                <a:lnTo>
                  <a:pt x="85" y="69"/>
                </a:lnTo>
                <a:close/>
                <a:moveTo>
                  <a:pt x="145" y="89"/>
                </a:moveTo>
                <a:cubicBezTo>
                  <a:pt x="145" y="109"/>
                  <a:pt x="145" y="109"/>
                  <a:pt x="145" y="109"/>
                </a:cubicBezTo>
                <a:cubicBezTo>
                  <a:pt x="96" y="109"/>
                  <a:pt x="96" y="109"/>
                  <a:pt x="96" y="109"/>
                </a:cubicBezTo>
                <a:cubicBezTo>
                  <a:pt x="96" y="106"/>
                  <a:pt x="96" y="106"/>
                  <a:pt x="96" y="106"/>
                </a:cubicBezTo>
                <a:cubicBezTo>
                  <a:pt x="96" y="103"/>
                  <a:pt x="96" y="102"/>
                  <a:pt x="96" y="102"/>
                </a:cubicBezTo>
                <a:cubicBezTo>
                  <a:pt x="96" y="98"/>
                  <a:pt x="97" y="94"/>
                  <a:pt x="98" y="91"/>
                </a:cubicBezTo>
                <a:cubicBezTo>
                  <a:pt x="100" y="87"/>
                  <a:pt x="102" y="85"/>
                  <a:pt x="104" y="83"/>
                </a:cubicBezTo>
                <a:cubicBezTo>
                  <a:pt x="107" y="80"/>
                  <a:pt x="109" y="78"/>
                  <a:pt x="112" y="76"/>
                </a:cubicBezTo>
                <a:cubicBezTo>
                  <a:pt x="115" y="74"/>
                  <a:pt x="118" y="73"/>
                  <a:pt x="120" y="71"/>
                </a:cubicBezTo>
                <a:cubicBezTo>
                  <a:pt x="123" y="70"/>
                  <a:pt x="125" y="68"/>
                  <a:pt x="126" y="66"/>
                </a:cubicBezTo>
                <a:cubicBezTo>
                  <a:pt x="128" y="64"/>
                  <a:pt x="129" y="62"/>
                  <a:pt x="129" y="60"/>
                </a:cubicBezTo>
                <a:cubicBezTo>
                  <a:pt x="129" y="58"/>
                  <a:pt x="128" y="56"/>
                  <a:pt x="126" y="54"/>
                </a:cubicBezTo>
                <a:cubicBezTo>
                  <a:pt x="124" y="53"/>
                  <a:pt x="122" y="52"/>
                  <a:pt x="119" y="52"/>
                </a:cubicBezTo>
                <a:cubicBezTo>
                  <a:pt x="116" y="52"/>
                  <a:pt x="113" y="53"/>
                  <a:pt x="110" y="56"/>
                </a:cubicBezTo>
                <a:cubicBezTo>
                  <a:pt x="109" y="56"/>
                  <a:pt x="108" y="57"/>
                  <a:pt x="107" y="59"/>
                </a:cubicBezTo>
                <a:cubicBezTo>
                  <a:pt x="97" y="50"/>
                  <a:pt x="97" y="50"/>
                  <a:pt x="97" y="50"/>
                </a:cubicBezTo>
                <a:cubicBezTo>
                  <a:pt x="99" y="48"/>
                  <a:pt x="101" y="46"/>
                  <a:pt x="103" y="44"/>
                </a:cubicBezTo>
                <a:cubicBezTo>
                  <a:pt x="108" y="40"/>
                  <a:pt x="114" y="38"/>
                  <a:pt x="121" y="38"/>
                </a:cubicBezTo>
                <a:cubicBezTo>
                  <a:pt x="128" y="38"/>
                  <a:pt x="133" y="40"/>
                  <a:pt x="137" y="44"/>
                </a:cubicBezTo>
                <a:cubicBezTo>
                  <a:pt x="142" y="47"/>
                  <a:pt x="144" y="52"/>
                  <a:pt x="144" y="59"/>
                </a:cubicBezTo>
                <a:cubicBezTo>
                  <a:pt x="144" y="63"/>
                  <a:pt x="143" y="67"/>
                  <a:pt x="141" y="70"/>
                </a:cubicBezTo>
                <a:cubicBezTo>
                  <a:pt x="138" y="73"/>
                  <a:pt x="136" y="76"/>
                  <a:pt x="133" y="78"/>
                </a:cubicBezTo>
                <a:cubicBezTo>
                  <a:pt x="130" y="80"/>
                  <a:pt x="126" y="82"/>
                  <a:pt x="123" y="84"/>
                </a:cubicBezTo>
                <a:cubicBezTo>
                  <a:pt x="120" y="86"/>
                  <a:pt x="117" y="88"/>
                  <a:pt x="115" y="90"/>
                </a:cubicBezTo>
                <a:cubicBezTo>
                  <a:pt x="113" y="92"/>
                  <a:pt x="111" y="94"/>
                  <a:pt x="111" y="97"/>
                </a:cubicBezTo>
                <a:cubicBezTo>
                  <a:pt x="133" y="97"/>
                  <a:pt x="133" y="97"/>
                  <a:pt x="133" y="97"/>
                </a:cubicBezTo>
                <a:cubicBezTo>
                  <a:pt x="133" y="89"/>
                  <a:pt x="133" y="89"/>
                  <a:pt x="133" y="89"/>
                </a:cubicBezTo>
                <a:lnTo>
                  <a:pt x="145" y="8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49" name="Freeform 274">
            <a:extLst>
              <a:ext uri="{FF2B5EF4-FFF2-40B4-BE49-F238E27FC236}">
                <a16:creationId xmlns:a16="http://schemas.microsoft.com/office/drawing/2014/main" id="{3993DB40-99CD-43C4-B1C8-1C4F1B387194}"/>
              </a:ext>
            </a:extLst>
          </p:cNvPr>
          <p:cNvSpPr>
            <a:spLocks noEditPoints="1"/>
          </p:cNvSpPr>
          <p:nvPr/>
        </p:nvSpPr>
        <p:spPr bwMode="auto">
          <a:xfrm>
            <a:off x="9440246" y="4965408"/>
            <a:ext cx="437523" cy="289269"/>
          </a:xfrm>
          <a:custGeom>
            <a:avLst/>
            <a:gdLst>
              <a:gd name="T0" fmla="*/ 180 w 182"/>
              <a:gd name="T1" fmla="*/ 8 h 121"/>
              <a:gd name="T2" fmla="*/ 181 w 182"/>
              <a:gd name="T3" fmla="*/ 14 h 121"/>
              <a:gd name="T4" fmla="*/ 178 w 182"/>
              <a:gd name="T5" fmla="*/ 20 h 121"/>
              <a:gd name="T6" fmla="*/ 94 w 182"/>
              <a:gd name="T7" fmla="*/ 117 h 121"/>
              <a:gd name="T8" fmla="*/ 85 w 182"/>
              <a:gd name="T9" fmla="*/ 121 h 121"/>
              <a:gd name="T10" fmla="*/ 12 w 182"/>
              <a:gd name="T11" fmla="*/ 121 h 121"/>
              <a:gd name="T12" fmla="*/ 6 w 182"/>
              <a:gd name="T13" fmla="*/ 120 h 121"/>
              <a:gd name="T14" fmla="*/ 1 w 182"/>
              <a:gd name="T15" fmla="*/ 114 h 121"/>
              <a:gd name="T16" fmla="*/ 0 w 182"/>
              <a:gd name="T17" fmla="*/ 108 h 121"/>
              <a:gd name="T18" fmla="*/ 3 w 182"/>
              <a:gd name="T19" fmla="*/ 101 h 121"/>
              <a:gd name="T20" fmla="*/ 88 w 182"/>
              <a:gd name="T21" fmla="*/ 5 h 121"/>
              <a:gd name="T22" fmla="*/ 97 w 182"/>
              <a:gd name="T23" fmla="*/ 0 h 121"/>
              <a:gd name="T24" fmla="*/ 169 w 182"/>
              <a:gd name="T25" fmla="*/ 0 h 121"/>
              <a:gd name="T26" fmla="*/ 176 w 182"/>
              <a:gd name="T27" fmla="*/ 2 h 121"/>
              <a:gd name="T28" fmla="*/ 180 w 182"/>
              <a:gd name="T29" fmla="*/ 8 h 121"/>
              <a:gd name="T30" fmla="*/ 85 w 182"/>
              <a:gd name="T31" fmla="*/ 109 h 121"/>
              <a:gd name="T32" fmla="*/ 116 w 182"/>
              <a:gd name="T33" fmla="*/ 73 h 121"/>
              <a:gd name="T34" fmla="*/ 44 w 182"/>
              <a:gd name="T35" fmla="*/ 73 h 121"/>
              <a:gd name="T36" fmla="*/ 12 w 182"/>
              <a:gd name="T37" fmla="*/ 109 h 121"/>
              <a:gd name="T38" fmla="*/ 85 w 182"/>
              <a:gd name="T39" fmla="*/ 109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2" h="121">
                <a:moveTo>
                  <a:pt x="180" y="8"/>
                </a:moveTo>
                <a:cubicBezTo>
                  <a:pt x="181" y="10"/>
                  <a:pt x="182" y="12"/>
                  <a:pt x="181" y="14"/>
                </a:cubicBezTo>
                <a:cubicBezTo>
                  <a:pt x="181" y="17"/>
                  <a:pt x="180" y="19"/>
                  <a:pt x="178" y="20"/>
                </a:cubicBezTo>
                <a:cubicBezTo>
                  <a:pt x="94" y="117"/>
                  <a:pt x="94" y="117"/>
                  <a:pt x="94" y="117"/>
                </a:cubicBezTo>
                <a:cubicBezTo>
                  <a:pt x="91" y="120"/>
                  <a:pt x="88" y="121"/>
                  <a:pt x="85" y="121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0" y="121"/>
                  <a:pt x="7" y="121"/>
                  <a:pt x="6" y="120"/>
                </a:cubicBezTo>
                <a:cubicBezTo>
                  <a:pt x="4" y="118"/>
                  <a:pt x="2" y="116"/>
                  <a:pt x="1" y="114"/>
                </a:cubicBezTo>
                <a:cubicBezTo>
                  <a:pt x="0" y="112"/>
                  <a:pt x="0" y="110"/>
                  <a:pt x="0" y="108"/>
                </a:cubicBezTo>
                <a:cubicBezTo>
                  <a:pt x="0" y="105"/>
                  <a:pt x="1" y="103"/>
                  <a:pt x="3" y="101"/>
                </a:cubicBezTo>
                <a:cubicBezTo>
                  <a:pt x="88" y="5"/>
                  <a:pt x="88" y="5"/>
                  <a:pt x="88" y="5"/>
                </a:cubicBezTo>
                <a:cubicBezTo>
                  <a:pt x="90" y="2"/>
                  <a:pt x="93" y="0"/>
                  <a:pt x="97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72" y="0"/>
                  <a:pt x="174" y="1"/>
                  <a:pt x="176" y="2"/>
                </a:cubicBezTo>
                <a:cubicBezTo>
                  <a:pt x="178" y="4"/>
                  <a:pt x="179" y="5"/>
                  <a:pt x="180" y="8"/>
                </a:cubicBezTo>
                <a:close/>
                <a:moveTo>
                  <a:pt x="85" y="109"/>
                </a:moveTo>
                <a:cubicBezTo>
                  <a:pt x="116" y="73"/>
                  <a:pt x="116" y="73"/>
                  <a:pt x="116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12" y="109"/>
                  <a:pt x="12" y="109"/>
                  <a:pt x="12" y="109"/>
                </a:cubicBezTo>
                <a:lnTo>
                  <a:pt x="85" y="1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50" name="Freeform 275">
            <a:extLst>
              <a:ext uri="{FF2B5EF4-FFF2-40B4-BE49-F238E27FC236}">
                <a16:creationId xmlns:a16="http://schemas.microsoft.com/office/drawing/2014/main" id="{A5D5E132-C2BF-41E6-BD43-5EE31E8BB3E9}"/>
              </a:ext>
            </a:extLst>
          </p:cNvPr>
          <p:cNvSpPr/>
          <p:nvPr/>
        </p:nvSpPr>
        <p:spPr bwMode="auto">
          <a:xfrm>
            <a:off x="9982628" y="4907555"/>
            <a:ext cx="379669" cy="357973"/>
          </a:xfrm>
          <a:custGeom>
            <a:avLst/>
            <a:gdLst>
              <a:gd name="T0" fmla="*/ 154 w 158"/>
              <a:gd name="T1" fmla="*/ 117 h 149"/>
              <a:gd name="T2" fmla="*/ 135 w 158"/>
              <a:gd name="T3" fmla="*/ 120 h 149"/>
              <a:gd name="T4" fmla="*/ 124 w 158"/>
              <a:gd name="T5" fmla="*/ 113 h 149"/>
              <a:gd name="T6" fmla="*/ 107 w 158"/>
              <a:gd name="T7" fmla="*/ 123 h 149"/>
              <a:gd name="T8" fmla="*/ 109 w 158"/>
              <a:gd name="T9" fmla="*/ 145 h 149"/>
              <a:gd name="T10" fmla="*/ 106 w 158"/>
              <a:gd name="T11" fmla="*/ 145 h 149"/>
              <a:gd name="T12" fmla="*/ 86 w 158"/>
              <a:gd name="T13" fmla="*/ 148 h 149"/>
              <a:gd name="T14" fmla="*/ 67 w 158"/>
              <a:gd name="T15" fmla="*/ 146 h 149"/>
              <a:gd name="T16" fmla="*/ 65 w 158"/>
              <a:gd name="T17" fmla="*/ 131 h 149"/>
              <a:gd name="T18" fmla="*/ 72 w 158"/>
              <a:gd name="T19" fmla="*/ 120 h 149"/>
              <a:gd name="T20" fmla="*/ 69 w 158"/>
              <a:gd name="T21" fmla="*/ 101 h 149"/>
              <a:gd name="T22" fmla="*/ 42 w 158"/>
              <a:gd name="T23" fmla="*/ 101 h 149"/>
              <a:gd name="T24" fmla="*/ 38 w 158"/>
              <a:gd name="T25" fmla="*/ 121 h 149"/>
              <a:gd name="T26" fmla="*/ 45 w 158"/>
              <a:gd name="T27" fmla="*/ 132 h 149"/>
              <a:gd name="T28" fmla="*/ 42 w 158"/>
              <a:gd name="T29" fmla="*/ 146 h 149"/>
              <a:gd name="T30" fmla="*/ 7 w 158"/>
              <a:gd name="T31" fmla="*/ 147 h 149"/>
              <a:gd name="T32" fmla="*/ 2 w 158"/>
              <a:gd name="T33" fmla="*/ 146 h 149"/>
              <a:gd name="T34" fmla="*/ 1 w 158"/>
              <a:gd name="T35" fmla="*/ 146 h 149"/>
              <a:gd name="T36" fmla="*/ 0 w 158"/>
              <a:gd name="T37" fmla="*/ 49 h 149"/>
              <a:gd name="T38" fmla="*/ 5 w 158"/>
              <a:gd name="T39" fmla="*/ 49 h 149"/>
              <a:gd name="T40" fmla="*/ 31 w 158"/>
              <a:gd name="T41" fmla="*/ 52 h 149"/>
              <a:gd name="T42" fmla="*/ 46 w 158"/>
              <a:gd name="T43" fmla="*/ 40 h 149"/>
              <a:gd name="T44" fmla="*/ 41 w 158"/>
              <a:gd name="T45" fmla="*/ 31 h 149"/>
              <a:gd name="T46" fmla="*/ 37 w 158"/>
              <a:gd name="T47" fmla="*/ 17 h 149"/>
              <a:gd name="T48" fmla="*/ 56 w 158"/>
              <a:gd name="T49" fmla="*/ 0 h 149"/>
              <a:gd name="T50" fmla="*/ 74 w 158"/>
              <a:gd name="T51" fmla="*/ 16 h 149"/>
              <a:gd name="T52" fmla="*/ 68 w 158"/>
              <a:gd name="T53" fmla="*/ 29 h 149"/>
              <a:gd name="T54" fmla="*/ 63 w 158"/>
              <a:gd name="T55" fmla="*/ 41 h 149"/>
              <a:gd name="T56" fmla="*/ 77 w 158"/>
              <a:gd name="T57" fmla="*/ 51 h 149"/>
              <a:gd name="T58" fmla="*/ 109 w 158"/>
              <a:gd name="T59" fmla="*/ 48 h 149"/>
              <a:gd name="T60" fmla="*/ 109 w 158"/>
              <a:gd name="T61" fmla="*/ 50 h 149"/>
              <a:gd name="T62" fmla="*/ 108 w 158"/>
              <a:gd name="T63" fmla="*/ 56 h 149"/>
              <a:gd name="T64" fmla="*/ 109 w 158"/>
              <a:gd name="T65" fmla="*/ 90 h 149"/>
              <a:gd name="T66" fmla="*/ 122 w 158"/>
              <a:gd name="T67" fmla="*/ 93 h 149"/>
              <a:gd name="T68" fmla="*/ 134 w 158"/>
              <a:gd name="T69" fmla="*/ 86 h 149"/>
              <a:gd name="T70" fmla="*/ 154 w 158"/>
              <a:gd name="T71" fmla="*/ 91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8" h="149">
                <a:moveTo>
                  <a:pt x="158" y="104"/>
                </a:moveTo>
                <a:cubicBezTo>
                  <a:pt x="158" y="109"/>
                  <a:pt x="156" y="113"/>
                  <a:pt x="154" y="117"/>
                </a:cubicBezTo>
                <a:cubicBezTo>
                  <a:pt x="151" y="120"/>
                  <a:pt x="147" y="122"/>
                  <a:pt x="142" y="122"/>
                </a:cubicBezTo>
                <a:cubicBezTo>
                  <a:pt x="139" y="122"/>
                  <a:pt x="137" y="121"/>
                  <a:pt x="135" y="120"/>
                </a:cubicBezTo>
                <a:cubicBezTo>
                  <a:pt x="132" y="119"/>
                  <a:pt x="130" y="118"/>
                  <a:pt x="129" y="117"/>
                </a:cubicBezTo>
                <a:cubicBezTo>
                  <a:pt x="128" y="115"/>
                  <a:pt x="126" y="114"/>
                  <a:pt x="124" y="113"/>
                </a:cubicBezTo>
                <a:cubicBezTo>
                  <a:pt x="122" y="112"/>
                  <a:pt x="119" y="111"/>
                  <a:pt x="117" y="111"/>
                </a:cubicBezTo>
                <a:cubicBezTo>
                  <a:pt x="110" y="111"/>
                  <a:pt x="107" y="115"/>
                  <a:pt x="107" y="123"/>
                </a:cubicBezTo>
                <a:cubicBezTo>
                  <a:pt x="107" y="126"/>
                  <a:pt x="107" y="129"/>
                  <a:pt x="108" y="134"/>
                </a:cubicBezTo>
                <a:cubicBezTo>
                  <a:pt x="109" y="139"/>
                  <a:pt x="110" y="142"/>
                  <a:pt x="109" y="145"/>
                </a:cubicBezTo>
                <a:cubicBezTo>
                  <a:pt x="109" y="145"/>
                  <a:pt x="109" y="145"/>
                  <a:pt x="109" y="145"/>
                </a:cubicBezTo>
                <a:cubicBezTo>
                  <a:pt x="108" y="145"/>
                  <a:pt x="107" y="145"/>
                  <a:pt x="106" y="145"/>
                </a:cubicBezTo>
                <a:cubicBezTo>
                  <a:pt x="104" y="146"/>
                  <a:pt x="101" y="146"/>
                  <a:pt x="97" y="147"/>
                </a:cubicBezTo>
                <a:cubicBezTo>
                  <a:pt x="93" y="147"/>
                  <a:pt x="90" y="147"/>
                  <a:pt x="86" y="148"/>
                </a:cubicBezTo>
                <a:cubicBezTo>
                  <a:pt x="83" y="148"/>
                  <a:pt x="80" y="148"/>
                  <a:pt x="77" y="148"/>
                </a:cubicBezTo>
                <a:cubicBezTo>
                  <a:pt x="73" y="148"/>
                  <a:pt x="70" y="147"/>
                  <a:pt x="67" y="146"/>
                </a:cubicBezTo>
                <a:cubicBezTo>
                  <a:pt x="65" y="144"/>
                  <a:pt x="63" y="141"/>
                  <a:pt x="63" y="138"/>
                </a:cubicBezTo>
                <a:cubicBezTo>
                  <a:pt x="63" y="136"/>
                  <a:pt x="64" y="133"/>
                  <a:pt x="65" y="131"/>
                </a:cubicBezTo>
                <a:cubicBezTo>
                  <a:pt x="66" y="129"/>
                  <a:pt x="67" y="127"/>
                  <a:pt x="68" y="126"/>
                </a:cubicBezTo>
                <a:cubicBezTo>
                  <a:pt x="70" y="124"/>
                  <a:pt x="71" y="123"/>
                  <a:pt x="72" y="120"/>
                </a:cubicBezTo>
                <a:cubicBezTo>
                  <a:pt x="73" y="118"/>
                  <a:pt x="74" y="116"/>
                  <a:pt x="74" y="113"/>
                </a:cubicBezTo>
                <a:cubicBezTo>
                  <a:pt x="74" y="108"/>
                  <a:pt x="72" y="104"/>
                  <a:pt x="69" y="101"/>
                </a:cubicBezTo>
                <a:cubicBezTo>
                  <a:pt x="65" y="98"/>
                  <a:pt x="61" y="97"/>
                  <a:pt x="56" y="97"/>
                </a:cubicBezTo>
                <a:cubicBezTo>
                  <a:pt x="51" y="97"/>
                  <a:pt x="46" y="98"/>
                  <a:pt x="42" y="101"/>
                </a:cubicBezTo>
                <a:cubicBezTo>
                  <a:pt x="39" y="104"/>
                  <a:pt x="37" y="108"/>
                  <a:pt x="37" y="113"/>
                </a:cubicBezTo>
                <a:cubicBezTo>
                  <a:pt x="37" y="116"/>
                  <a:pt x="37" y="119"/>
                  <a:pt x="38" y="121"/>
                </a:cubicBezTo>
                <a:cubicBezTo>
                  <a:pt x="39" y="124"/>
                  <a:pt x="40" y="126"/>
                  <a:pt x="41" y="127"/>
                </a:cubicBezTo>
                <a:cubicBezTo>
                  <a:pt x="43" y="129"/>
                  <a:pt x="44" y="131"/>
                  <a:pt x="45" y="132"/>
                </a:cubicBezTo>
                <a:cubicBezTo>
                  <a:pt x="45" y="134"/>
                  <a:pt x="46" y="136"/>
                  <a:pt x="46" y="137"/>
                </a:cubicBezTo>
                <a:cubicBezTo>
                  <a:pt x="46" y="140"/>
                  <a:pt x="45" y="143"/>
                  <a:pt x="42" y="146"/>
                </a:cubicBezTo>
                <a:cubicBezTo>
                  <a:pt x="39" y="148"/>
                  <a:pt x="36" y="149"/>
                  <a:pt x="31" y="149"/>
                </a:cubicBezTo>
                <a:cubicBezTo>
                  <a:pt x="25" y="149"/>
                  <a:pt x="17" y="148"/>
                  <a:pt x="7" y="147"/>
                </a:cubicBezTo>
                <a:cubicBezTo>
                  <a:pt x="7" y="146"/>
                  <a:pt x="6" y="146"/>
                  <a:pt x="5" y="146"/>
                </a:cubicBezTo>
                <a:cubicBezTo>
                  <a:pt x="4" y="146"/>
                  <a:pt x="3" y="146"/>
                  <a:pt x="2" y="146"/>
                </a:cubicBezTo>
                <a:cubicBezTo>
                  <a:pt x="1" y="146"/>
                  <a:pt x="1" y="146"/>
                  <a:pt x="1" y="146"/>
                </a:cubicBezTo>
                <a:cubicBezTo>
                  <a:pt x="1" y="146"/>
                  <a:pt x="1" y="146"/>
                  <a:pt x="1" y="146"/>
                </a:cubicBezTo>
                <a:cubicBezTo>
                  <a:pt x="1" y="146"/>
                  <a:pt x="0" y="146"/>
                  <a:pt x="0" y="145"/>
                </a:cubicBezTo>
                <a:cubicBezTo>
                  <a:pt x="0" y="49"/>
                  <a:pt x="0" y="49"/>
                  <a:pt x="0" y="49"/>
                </a:cubicBezTo>
                <a:cubicBezTo>
                  <a:pt x="1" y="49"/>
                  <a:pt x="1" y="49"/>
                  <a:pt x="2" y="49"/>
                </a:cubicBezTo>
                <a:cubicBezTo>
                  <a:pt x="3" y="49"/>
                  <a:pt x="4" y="49"/>
                  <a:pt x="5" y="49"/>
                </a:cubicBezTo>
                <a:cubicBezTo>
                  <a:pt x="7" y="50"/>
                  <a:pt x="7" y="50"/>
                  <a:pt x="7" y="50"/>
                </a:cubicBezTo>
                <a:cubicBezTo>
                  <a:pt x="17" y="51"/>
                  <a:pt x="25" y="52"/>
                  <a:pt x="31" y="52"/>
                </a:cubicBezTo>
                <a:cubicBezTo>
                  <a:pt x="36" y="52"/>
                  <a:pt x="39" y="51"/>
                  <a:pt x="42" y="49"/>
                </a:cubicBezTo>
                <a:cubicBezTo>
                  <a:pt x="45" y="46"/>
                  <a:pt x="46" y="43"/>
                  <a:pt x="46" y="40"/>
                </a:cubicBezTo>
                <a:cubicBezTo>
                  <a:pt x="46" y="39"/>
                  <a:pt x="45" y="37"/>
                  <a:pt x="45" y="36"/>
                </a:cubicBezTo>
                <a:cubicBezTo>
                  <a:pt x="44" y="34"/>
                  <a:pt x="43" y="32"/>
                  <a:pt x="41" y="31"/>
                </a:cubicBezTo>
                <a:cubicBezTo>
                  <a:pt x="40" y="29"/>
                  <a:pt x="39" y="27"/>
                  <a:pt x="38" y="24"/>
                </a:cubicBezTo>
                <a:cubicBezTo>
                  <a:pt x="37" y="22"/>
                  <a:pt x="37" y="19"/>
                  <a:pt x="37" y="17"/>
                </a:cubicBezTo>
                <a:cubicBezTo>
                  <a:pt x="37" y="11"/>
                  <a:pt x="39" y="7"/>
                  <a:pt x="42" y="5"/>
                </a:cubicBezTo>
                <a:cubicBezTo>
                  <a:pt x="46" y="2"/>
                  <a:pt x="51" y="0"/>
                  <a:pt x="56" y="0"/>
                </a:cubicBezTo>
                <a:cubicBezTo>
                  <a:pt x="61" y="0"/>
                  <a:pt x="65" y="2"/>
                  <a:pt x="69" y="4"/>
                </a:cubicBezTo>
                <a:cubicBezTo>
                  <a:pt x="72" y="7"/>
                  <a:pt x="74" y="11"/>
                  <a:pt x="74" y="16"/>
                </a:cubicBezTo>
                <a:cubicBezTo>
                  <a:pt x="74" y="19"/>
                  <a:pt x="73" y="21"/>
                  <a:pt x="72" y="23"/>
                </a:cubicBezTo>
                <a:cubicBezTo>
                  <a:pt x="71" y="26"/>
                  <a:pt x="70" y="28"/>
                  <a:pt x="68" y="29"/>
                </a:cubicBezTo>
                <a:cubicBezTo>
                  <a:pt x="67" y="30"/>
                  <a:pt x="66" y="32"/>
                  <a:pt x="65" y="34"/>
                </a:cubicBezTo>
                <a:cubicBezTo>
                  <a:pt x="64" y="36"/>
                  <a:pt x="63" y="39"/>
                  <a:pt x="63" y="41"/>
                </a:cubicBezTo>
                <a:cubicBezTo>
                  <a:pt x="63" y="45"/>
                  <a:pt x="65" y="47"/>
                  <a:pt x="67" y="49"/>
                </a:cubicBezTo>
                <a:cubicBezTo>
                  <a:pt x="70" y="51"/>
                  <a:pt x="73" y="51"/>
                  <a:pt x="77" y="51"/>
                </a:cubicBezTo>
                <a:cubicBezTo>
                  <a:pt x="81" y="51"/>
                  <a:pt x="87" y="51"/>
                  <a:pt x="94" y="50"/>
                </a:cubicBezTo>
                <a:cubicBezTo>
                  <a:pt x="101" y="49"/>
                  <a:pt x="106" y="49"/>
                  <a:pt x="109" y="48"/>
                </a:cubicBezTo>
                <a:cubicBezTo>
                  <a:pt x="109" y="49"/>
                  <a:pt x="109" y="49"/>
                  <a:pt x="109" y="49"/>
                </a:cubicBezTo>
                <a:cubicBezTo>
                  <a:pt x="109" y="49"/>
                  <a:pt x="109" y="49"/>
                  <a:pt x="109" y="50"/>
                </a:cubicBezTo>
                <a:cubicBezTo>
                  <a:pt x="109" y="51"/>
                  <a:pt x="109" y="52"/>
                  <a:pt x="109" y="53"/>
                </a:cubicBezTo>
                <a:cubicBezTo>
                  <a:pt x="108" y="55"/>
                  <a:pt x="108" y="55"/>
                  <a:pt x="108" y="56"/>
                </a:cubicBezTo>
                <a:cubicBezTo>
                  <a:pt x="107" y="65"/>
                  <a:pt x="106" y="73"/>
                  <a:pt x="106" y="79"/>
                </a:cubicBezTo>
                <a:cubicBezTo>
                  <a:pt x="106" y="84"/>
                  <a:pt x="107" y="87"/>
                  <a:pt x="109" y="90"/>
                </a:cubicBezTo>
                <a:cubicBezTo>
                  <a:pt x="112" y="93"/>
                  <a:pt x="115" y="94"/>
                  <a:pt x="118" y="94"/>
                </a:cubicBezTo>
                <a:cubicBezTo>
                  <a:pt x="119" y="94"/>
                  <a:pt x="121" y="94"/>
                  <a:pt x="122" y="93"/>
                </a:cubicBezTo>
                <a:cubicBezTo>
                  <a:pt x="124" y="92"/>
                  <a:pt x="126" y="91"/>
                  <a:pt x="128" y="90"/>
                </a:cubicBezTo>
                <a:cubicBezTo>
                  <a:pt x="129" y="88"/>
                  <a:pt x="131" y="87"/>
                  <a:pt x="134" y="86"/>
                </a:cubicBezTo>
                <a:cubicBezTo>
                  <a:pt x="136" y="85"/>
                  <a:pt x="139" y="85"/>
                  <a:pt x="141" y="85"/>
                </a:cubicBezTo>
                <a:cubicBezTo>
                  <a:pt x="147" y="85"/>
                  <a:pt x="151" y="87"/>
                  <a:pt x="154" y="91"/>
                </a:cubicBezTo>
                <a:cubicBezTo>
                  <a:pt x="156" y="94"/>
                  <a:pt x="158" y="99"/>
                  <a:pt x="158" y="10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51" name="Freeform 276">
            <a:extLst>
              <a:ext uri="{FF2B5EF4-FFF2-40B4-BE49-F238E27FC236}">
                <a16:creationId xmlns:a16="http://schemas.microsoft.com/office/drawing/2014/main" id="{123C35AC-C46A-49A3-B462-7E66965D3172}"/>
              </a:ext>
            </a:extLst>
          </p:cNvPr>
          <p:cNvSpPr>
            <a:spLocks noEditPoints="1"/>
          </p:cNvSpPr>
          <p:nvPr/>
        </p:nvSpPr>
        <p:spPr bwMode="auto">
          <a:xfrm>
            <a:off x="10470771" y="4907555"/>
            <a:ext cx="260343" cy="379669"/>
          </a:xfrm>
          <a:custGeom>
            <a:avLst/>
            <a:gdLst>
              <a:gd name="T0" fmla="*/ 109 w 109"/>
              <a:gd name="T1" fmla="*/ 67 h 158"/>
              <a:gd name="T2" fmla="*/ 109 w 109"/>
              <a:gd name="T3" fmla="*/ 79 h 158"/>
              <a:gd name="T4" fmla="*/ 95 w 109"/>
              <a:gd name="T5" fmla="*/ 115 h 158"/>
              <a:gd name="T6" fmla="*/ 60 w 109"/>
              <a:gd name="T7" fmla="*/ 133 h 158"/>
              <a:gd name="T8" fmla="*/ 60 w 109"/>
              <a:gd name="T9" fmla="*/ 145 h 158"/>
              <a:gd name="T10" fmla="*/ 84 w 109"/>
              <a:gd name="T11" fmla="*/ 145 h 158"/>
              <a:gd name="T12" fmla="*/ 89 w 109"/>
              <a:gd name="T13" fmla="*/ 147 h 158"/>
              <a:gd name="T14" fmla="*/ 91 w 109"/>
              <a:gd name="T15" fmla="*/ 151 h 158"/>
              <a:gd name="T16" fmla="*/ 89 w 109"/>
              <a:gd name="T17" fmla="*/ 156 h 158"/>
              <a:gd name="T18" fmla="*/ 84 w 109"/>
              <a:gd name="T19" fmla="*/ 158 h 158"/>
              <a:gd name="T20" fmla="*/ 24 w 109"/>
              <a:gd name="T21" fmla="*/ 158 h 158"/>
              <a:gd name="T22" fmla="*/ 20 w 109"/>
              <a:gd name="T23" fmla="*/ 156 h 158"/>
              <a:gd name="T24" fmla="*/ 18 w 109"/>
              <a:gd name="T25" fmla="*/ 151 h 158"/>
              <a:gd name="T26" fmla="*/ 20 w 109"/>
              <a:gd name="T27" fmla="*/ 147 h 158"/>
              <a:gd name="T28" fmla="*/ 24 w 109"/>
              <a:gd name="T29" fmla="*/ 145 h 158"/>
              <a:gd name="T30" fmla="*/ 48 w 109"/>
              <a:gd name="T31" fmla="*/ 145 h 158"/>
              <a:gd name="T32" fmla="*/ 48 w 109"/>
              <a:gd name="T33" fmla="*/ 133 h 158"/>
              <a:gd name="T34" fmla="*/ 14 w 109"/>
              <a:gd name="T35" fmla="*/ 115 h 158"/>
              <a:gd name="T36" fmla="*/ 0 w 109"/>
              <a:gd name="T37" fmla="*/ 79 h 158"/>
              <a:gd name="T38" fmla="*/ 0 w 109"/>
              <a:gd name="T39" fmla="*/ 67 h 158"/>
              <a:gd name="T40" fmla="*/ 2 w 109"/>
              <a:gd name="T41" fmla="*/ 63 h 158"/>
              <a:gd name="T42" fmla="*/ 6 w 109"/>
              <a:gd name="T43" fmla="*/ 61 h 158"/>
              <a:gd name="T44" fmla="*/ 10 w 109"/>
              <a:gd name="T45" fmla="*/ 63 h 158"/>
              <a:gd name="T46" fmla="*/ 12 w 109"/>
              <a:gd name="T47" fmla="*/ 67 h 158"/>
              <a:gd name="T48" fmla="*/ 12 w 109"/>
              <a:gd name="T49" fmla="*/ 79 h 158"/>
              <a:gd name="T50" fmla="*/ 24 w 109"/>
              <a:gd name="T51" fmla="*/ 109 h 158"/>
              <a:gd name="T52" fmla="*/ 54 w 109"/>
              <a:gd name="T53" fmla="*/ 121 h 158"/>
              <a:gd name="T54" fmla="*/ 84 w 109"/>
              <a:gd name="T55" fmla="*/ 109 h 158"/>
              <a:gd name="T56" fmla="*/ 97 w 109"/>
              <a:gd name="T57" fmla="*/ 79 h 158"/>
              <a:gd name="T58" fmla="*/ 97 w 109"/>
              <a:gd name="T59" fmla="*/ 67 h 158"/>
              <a:gd name="T60" fmla="*/ 98 w 109"/>
              <a:gd name="T61" fmla="*/ 63 h 158"/>
              <a:gd name="T62" fmla="*/ 103 w 109"/>
              <a:gd name="T63" fmla="*/ 61 h 158"/>
              <a:gd name="T64" fmla="*/ 107 w 109"/>
              <a:gd name="T65" fmla="*/ 63 h 158"/>
              <a:gd name="T66" fmla="*/ 109 w 109"/>
              <a:gd name="T67" fmla="*/ 67 h 158"/>
              <a:gd name="T68" fmla="*/ 84 w 109"/>
              <a:gd name="T69" fmla="*/ 30 h 158"/>
              <a:gd name="T70" fmla="*/ 84 w 109"/>
              <a:gd name="T71" fmla="*/ 79 h 158"/>
              <a:gd name="T72" fmla="*/ 76 w 109"/>
              <a:gd name="T73" fmla="*/ 100 h 158"/>
              <a:gd name="T74" fmla="*/ 54 w 109"/>
              <a:gd name="T75" fmla="*/ 109 h 158"/>
              <a:gd name="T76" fmla="*/ 33 w 109"/>
              <a:gd name="T77" fmla="*/ 100 h 158"/>
              <a:gd name="T78" fmla="*/ 24 w 109"/>
              <a:gd name="T79" fmla="*/ 79 h 158"/>
              <a:gd name="T80" fmla="*/ 24 w 109"/>
              <a:gd name="T81" fmla="*/ 30 h 158"/>
              <a:gd name="T82" fmla="*/ 33 w 109"/>
              <a:gd name="T83" fmla="*/ 9 h 158"/>
              <a:gd name="T84" fmla="*/ 54 w 109"/>
              <a:gd name="T85" fmla="*/ 0 h 158"/>
              <a:gd name="T86" fmla="*/ 76 w 109"/>
              <a:gd name="T87" fmla="*/ 9 h 158"/>
              <a:gd name="T88" fmla="*/ 84 w 109"/>
              <a:gd name="T89" fmla="*/ 3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9" h="158">
                <a:moveTo>
                  <a:pt x="109" y="67"/>
                </a:moveTo>
                <a:cubicBezTo>
                  <a:pt x="109" y="79"/>
                  <a:pt x="109" y="79"/>
                  <a:pt x="109" y="79"/>
                </a:cubicBezTo>
                <a:cubicBezTo>
                  <a:pt x="109" y="93"/>
                  <a:pt x="104" y="105"/>
                  <a:pt x="95" y="115"/>
                </a:cubicBezTo>
                <a:cubicBezTo>
                  <a:pt x="85" y="126"/>
                  <a:pt x="74" y="131"/>
                  <a:pt x="60" y="133"/>
                </a:cubicBezTo>
                <a:cubicBezTo>
                  <a:pt x="60" y="145"/>
                  <a:pt x="60" y="145"/>
                  <a:pt x="60" y="145"/>
                </a:cubicBezTo>
                <a:cubicBezTo>
                  <a:pt x="84" y="145"/>
                  <a:pt x="84" y="145"/>
                  <a:pt x="84" y="145"/>
                </a:cubicBezTo>
                <a:cubicBezTo>
                  <a:pt x="86" y="145"/>
                  <a:pt x="88" y="146"/>
                  <a:pt x="89" y="147"/>
                </a:cubicBezTo>
                <a:cubicBezTo>
                  <a:pt x="90" y="148"/>
                  <a:pt x="91" y="150"/>
                  <a:pt x="91" y="151"/>
                </a:cubicBezTo>
                <a:cubicBezTo>
                  <a:pt x="91" y="153"/>
                  <a:pt x="90" y="155"/>
                  <a:pt x="89" y="156"/>
                </a:cubicBezTo>
                <a:cubicBezTo>
                  <a:pt x="88" y="157"/>
                  <a:pt x="86" y="158"/>
                  <a:pt x="84" y="15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22" y="158"/>
                  <a:pt x="21" y="157"/>
                  <a:pt x="20" y="156"/>
                </a:cubicBezTo>
                <a:cubicBezTo>
                  <a:pt x="19" y="155"/>
                  <a:pt x="18" y="153"/>
                  <a:pt x="18" y="151"/>
                </a:cubicBezTo>
                <a:cubicBezTo>
                  <a:pt x="18" y="150"/>
                  <a:pt x="19" y="148"/>
                  <a:pt x="20" y="147"/>
                </a:cubicBezTo>
                <a:cubicBezTo>
                  <a:pt x="21" y="146"/>
                  <a:pt x="22" y="145"/>
                  <a:pt x="24" y="145"/>
                </a:cubicBezTo>
                <a:cubicBezTo>
                  <a:pt x="48" y="145"/>
                  <a:pt x="48" y="145"/>
                  <a:pt x="48" y="145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35" y="131"/>
                  <a:pt x="23" y="126"/>
                  <a:pt x="14" y="115"/>
                </a:cubicBezTo>
                <a:cubicBezTo>
                  <a:pt x="4" y="105"/>
                  <a:pt x="0" y="93"/>
                  <a:pt x="0" y="79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5"/>
                  <a:pt x="0" y="64"/>
                  <a:pt x="2" y="63"/>
                </a:cubicBezTo>
                <a:cubicBezTo>
                  <a:pt x="3" y="61"/>
                  <a:pt x="4" y="61"/>
                  <a:pt x="6" y="61"/>
                </a:cubicBezTo>
                <a:cubicBezTo>
                  <a:pt x="7" y="61"/>
                  <a:pt x="9" y="61"/>
                  <a:pt x="10" y="63"/>
                </a:cubicBezTo>
                <a:cubicBezTo>
                  <a:pt x="11" y="64"/>
                  <a:pt x="12" y="65"/>
                  <a:pt x="12" y="67"/>
                </a:cubicBezTo>
                <a:cubicBezTo>
                  <a:pt x="12" y="79"/>
                  <a:pt x="12" y="79"/>
                  <a:pt x="12" y="79"/>
                </a:cubicBezTo>
                <a:cubicBezTo>
                  <a:pt x="12" y="91"/>
                  <a:pt x="16" y="101"/>
                  <a:pt x="24" y="109"/>
                </a:cubicBezTo>
                <a:cubicBezTo>
                  <a:pt x="33" y="117"/>
                  <a:pt x="43" y="121"/>
                  <a:pt x="54" y="121"/>
                </a:cubicBezTo>
                <a:cubicBezTo>
                  <a:pt x="66" y="121"/>
                  <a:pt x="76" y="117"/>
                  <a:pt x="84" y="109"/>
                </a:cubicBezTo>
                <a:cubicBezTo>
                  <a:pt x="92" y="101"/>
                  <a:pt x="97" y="91"/>
                  <a:pt x="97" y="79"/>
                </a:cubicBezTo>
                <a:cubicBezTo>
                  <a:pt x="97" y="67"/>
                  <a:pt x="97" y="67"/>
                  <a:pt x="97" y="67"/>
                </a:cubicBezTo>
                <a:cubicBezTo>
                  <a:pt x="97" y="65"/>
                  <a:pt x="97" y="64"/>
                  <a:pt x="98" y="63"/>
                </a:cubicBezTo>
                <a:cubicBezTo>
                  <a:pt x="100" y="61"/>
                  <a:pt x="101" y="61"/>
                  <a:pt x="103" y="61"/>
                </a:cubicBezTo>
                <a:cubicBezTo>
                  <a:pt x="104" y="61"/>
                  <a:pt x="106" y="61"/>
                  <a:pt x="107" y="63"/>
                </a:cubicBezTo>
                <a:cubicBezTo>
                  <a:pt x="108" y="64"/>
                  <a:pt x="109" y="65"/>
                  <a:pt x="109" y="67"/>
                </a:cubicBezTo>
                <a:close/>
                <a:moveTo>
                  <a:pt x="84" y="30"/>
                </a:moveTo>
                <a:cubicBezTo>
                  <a:pt x="84" y="79"/>
                  <a:pt x="84" y="79"/>
                  <a:pt x="84" y="79"/>
                </a:cubicBezTo>
                <a:cubicBezTo>
                  <a:pt x="84" y="87"/>
                  <a:pt x="82" y="94"/>
                  <a:pt x="76" y="100"/>
                </a:cubicBezTo>
                <a:cubicBezTo>
                  <a:pt x="70" y="106"/>
                  <a:pt x="63" y="109"/>
                  <a:pt x="54" y="109"/>
                </a:cubicBezTo>
                <a:cubicBezTo>
                  <a:pt x="46" y="109"/>
                  <a:pt x="39" y="106"/>
                  <a:pt x="33" y="100"/>
                </a:cubicBezTo>
                <a:cubicBezTo>
                  <a:pt x="27" y="94"/>
                  <a:pt x="24" y="87"/>
                  <a:pt x="24" y="79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22"/>
                  <a:pt x="27" y="15"/>
                  <a:pt x="33" y="9"/>
                </a:cubicBezTo>
                <a:cubicBezTo>
                  <a:pt x="39" y="3"/>
                  <a:pt x="46" y="0"/>
                  <a:pt x="54" y="0"/>
                </a:cubicBezTo>
                <a:cubicBezTo>
                  <a:pt x="63" y="0"/>
                  <a:pt x="70" y="3"/>
                  <a:pt x="76" y="9"/>
                </a:cubicBezTo>
                <a:cubicBezTo>
                  <a:pt x="82" y="15"/>
                  <a:pt x="84" y="22"/>
                  <a:pt x="84" y="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52" name="Freeform 277">
            <a:extLst>
              <a:ext uri="{FF2B5EF4-FFF2-40B4-BE49-F238E27FC236}">
                <a16:creationId xmlns:a16="http://schemas.microsoft.com/office/drawing/2014/main" id="{86A207B4-4916-42CA-9E3A-3C0AE3093B8F}"/>
              </a:ext>
            </a:extLst>
          </p:cNvPr>
          <p:cNvSpPr>
            <a:spLocks noEditPoints="1"/>
          </p:cNvSpPr>
          <p:nvPr/>
        </p:nvSpPr>
        <p:spPr bwMode="auto">
          <a:xfrm>
            <a:off x="10843204" y="4907555"/>
            <a:ext cx="314583" cy="379669"/>
          </a:xfrm>
          <a:custGeom>
            <a:avLst/>
            <a:gdLst>
              <a:gd name="T0" fmla="*/ 130 w 131"/>
              <a:gd name="T1" fmla="*/ 33 h 158"/>
              <a:gd name="T2" fmla="*/ 95 w 131"/>
              <a:gd name="T3" fmla="*/ 67 h 158"/>
              <a:gd name="T4" fmla="*/ 95 w 131"/>
              <a:gd name="T5" fmla="*/ 79 h 158"/>
              <a:gd name="T6" fmla="*/ 87 w 131"/>
              <a:gd name="T7" fmla="*/ 100 h 158"/>
              <a:gd name="T8" fmla="*/ 65 w 131"/>
              <a:gd name="T9" fmla="*/ 109 h 158"/>
              <a:gd name="T10" fmla="*/ 55 w 131"/>
              <a:gd name="T11" fmla="*/ 107 h 158"/>
              <a:gd name="T12" fmla="*/ 46 w 131"/>
              <a:gd name="T13" fmla="*/ 116 h 158"/>
              <a:gd name="T14" fmla="*/ 65 w 131"/>
              <a:gd name="T15" fmla="*/ 121 h 158"/>
              <a:gd name="T16" fmla="*/ 95 w 131"/>
              <a:gd name="T17" fmla="*/ 109 h 158"/>
              <a:gd name="T18" fmla="*/ 108 w 131"/>
              <a:gd name="T19" fmla="*/ 79 h 158"/>
              <a:gd name="T20" fmla="*/ 108 w 131"/>
              <a:gd name="T21" fmla="*/ 67 h 158"/>
              <a:gd name="T22" fmla="*/ 109 w 131"/>
              <a:gd name="T23" fmla="*/ 63 h 158"/>
              <a:gd name="T24" fmla="*/ 114 w 131"/>
              <a:gd name="T25" fmla="*/ 61 h 158"/>
              <a:gd name="T26" fmla="*/ 118 w 131"/>
              <a:gd name="T27" fmla="*/ 63 h 158"/>
              <a:gd name="T28" fmla="*/ 120 w 131"/>
              <a:gd name="T29" fmla="*/ 67 h 158"/>
              <a:gd name="T30" fmla="*/ 120 w 131"/>
              <a:gd name="T31" fmla="*/ 79 h 158"/>
              <a:gd name="T32" fmla="*/ 106 w 131"/>
              <a:gd name="T33" fmla="*/ 115 h 158"/>
              <a:gd name="T34" fmla="*/ 71 w 131"/>
              <a:gd name="T35" fmla="*/ 133 h 158"/>
              <a:gd name="T36" fmla="*/ 71 w 131"/>
              <a:gd name="T37" fmla="*/ 145 h 158"/>
              <a:gd name="T38" fmla="*/ 95 w 131"/>
              <a:gd name="T39" fmla="*/ 145 h 158"/>
              <a:gd name="T40" fmla="*/ 100 w 131"/>
              <a:gd name="T41" fmla="*/ 147 h 158"/>
              <a:gd name="T42" fmla="*/ 102 w 131"/>
              <a:gd name="T43" fmla="*/ 151 h 158"/>
              <a:gd name="T44" fmla="*/ 100 w 131"/>
              <a:gd name="T45" fmla="*/ 156 h 158"/>
              <a:gd name="T46" fmla="*/ 95 w 131"/>
              <a:gd name="T47" fmla="*/ 158 h 158"/>
              <a:gd name="T48" fmla="*/ 35 w 131"/>
              <a:gd name="T49" fmla="*/ 158 h 158"/>
              <a:gd name="T50" fmla="*/ 31 w 131"/>
              <a:gd name="T51" fmla="*/ 156 h 158"/>
              <a:gd name="T52" fmla="*/ 29 w 131"/>
              <a:gd name="T53" fmla="*/ 151 h 158"/>
              <a:gd name="T54" fmla="*/ 31 w 131"/>
              <a:gd name="T55" fmla="*/ 147 h 158"/>
              <a:gd name="T56" fmla="*/ 35 w 131"/>
              <a:gd name="T57" fmla="*/ 145 h 158"/>
              <a:gd name="T58" fmla="*/ 59 w 131"/>
              <a:gd name="T59" fmla="*/ 145 h 158"/>
              <a:gd name="T60" fmla="*/ 59 w 131"/>
              <a:gd name="T61" fmla="*/ 133 h 158"/>
              <a:gd name="T62" fmla="*/ 37 w 131"/>
              <a:gd name="T63" fmla="*/ 125 h 158"/>
              <a:gd name="T64" fmla="*/ 13 w 131"/>
              <a:gd name="T65" fmla="*/ 149 h 158"/>
              <a:gd name="T66" fmla="*/ 11 w 131"/>
              <a:gd name="T67" fmla="*/ 150 h 158"/>
              <a:gd name="T68" fmla="*/ 9 w 131"/>
              <a:gd name="T69" fmla="*/ 149 h 158"/>
              <a:gd name="T70" fmla="*/ 1 w 131"/>
              <a:gd name="T71" fmla="*/ 142 h 158"/>
              <a:gd name="T72" fmla="*/ 0 w 131"/>
              <a:gd name="T73" fmla="*/ 139 h 158"/>
              <a:gd name="T74" fmla="*/ 1 w 131"/>
              <a:gd name="T75" fmla="*/ 137 h 158"/>
              <a:gd name="T76" fmla="*/ 118 w 131"/>
              <a:gd name="T77" fmla="*/ 21 h 158"/>
              <a:gd name="T78" fmla="*/ 120 w 131"/>
              <a:gd name="T79" fmla="*/ 20 h 158"/>
              <a:gd name="T80" fmla="*/ 122 w 131"/>
              <a:gd name="T81" fmla="*/ 21 h 158"/>
              <a:gd name="T82" fmla="*/ 130 w 131"/>
              <a:gd name="T83" fmla="*/ 28 h 158"/>
              <a:gd name="T84" fmla="*/ 131 w 131"/>
              <a:gd name="T85" fmla="*/ 30 h 158"/>
              <a:gd name="T86" fmla="*/ 130 w 131"/>
              <a:gd name="T87" fmla="*/ 33 h 158"/>
              <a:gd name="T88" fmla="*/ 24 w 131"/>
              <a:gd name="T89" fmla="*/ 90 h 158"/>
              <a:gd name="T90" fmla="*/ 15 w 131"/>
              <a:gd name="T91" fmla="*/ 99 h 158"/>
              <a:gd name="T92" fmla="*/ 11 w 131"/>
              <a:gd name="T93" fmla="*/ 79 h 158"/>
              <a:gd name="T94" fmla="*/ 11 w 131"/>
              <a:gd name="T95" fmla="*/ 67 h 158"/>
              <a:gd name="T96" fmla="*/ 13 w 131"/>
              <a:gd name="T97" fmla="*/ 63 h 158"/>
              <a:gd name="T98" fmla="*/ 17 w 131"/>
              <a:gd name="T99" fmla="*/ 61 h 158"/>
              <a:gd name="T100" fmla="*/ 21 w 131"/>
              <a:gd name="T101" fmla="*/ 63 h 158"/>
              <a:gd name="T102" fmla="*/ 23 w 131"/>
              <a:gd name="T103" fmla="*/ 67 h 158"/>
              <a:gd name="T104" fmla="*/ 23 w 131"/>
              <a:gd name="T105" fmla="*/ 79 h 158"/>
              <a:gd name="T106" fmla="*/ 24 w 131"/>
              <a:gd name="T107" fmla="*/ 90 h 158"/>
              <a:gd name="T108" fmla="*/ 94 w 131"/>
              <a:gd name="T109" fmla="*/ 20 h 158"/>
              <a:gd name="T110" fmla="*/ 35 w 131"/>
              <a:gd name="T111" fmla="*/ 79 h 158"/>
              <a:gd name="T112" fmla="*/ 35 w 131"/>
              <a:gd name="T113" fmla="*/ 30 h 158"/>
              <a:gd name="T114" fmla="*/ 44 w 131"/>
              <a:gd name="T115" fmla="*/ 9 h 158"/>
              <a:gd name="T116" fmla="*/ 65 w 131"/>
              <a:gd name="T117" fmla="*/ 0 h 158"/>
              <a:gd name="T118" fmla="*/ 83 w 131"/>
              <a:gd name="T119" fmla="*/ 6 h 158"/>
              <a:gd name="T120" fmla="*/ 94 w 131"/>
              <a:gd name="T121" fmla="*/ 2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1" h="158">
                <a:moveTo>
                  <a:pt x="130" y="33"/>
                </a:moveTo>
                <a:cubicBezTo>
                  <a:pt x="95" y="67"/>
                  <a:pt x="95" y="67"/>
                  <a:pt x="95" y="67"/>
                </a:cubicBezTo>
                <a:cubicBezTo>
                  <a:pt x="95" y="79"/>
                  <a:pt x="95" y="79"/>
                  <a:pt x="95" y="79"/>
                </a:cubicBezTo>
                <a:cubicBezTo>
                  <a:pt x="95" y="87"/>
                  <a:pt x="93" y="94"/>
                  <a:pt x="87" y="100"/>
                </a:cubicBezTo>
                <a:cubicBezTo>
                  <a:pt x="81" y="106"/>
                  <a:pt x="74" y="109"/>
                  <a:pt x="65" y="109"/>
                </a:cubicBezTo>
                <a:cubicBezTo>
                  <a:pt x="62" y="109"/>
                  <a:pt x="58" y="109"/>
                  <a:pt x="55" y="107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52" y="120"/>
                  <a:pt x="58" y="121"/>
                  <a:pt x="65" y="121"/>
                </a:cubicBezTo>
                <a:cubicBezTo>
                  <a:pt x="77" y="121"/>
                  <a:pt x="87" y="117"/>
                  <a:pt x="95" y="109"/>
                </a:cubicBezTo>
                <a:cubicBezTo>
                  <a:pt x="103" y="101"/>
                  <a:pt x="108" y="91"/>
                  <a:pt x="108" y="79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8" y="65"/>
                  <a:pt x="108" y="64"/>
                  <a:pt x="109" y="63"/>
                </a:cubicBezTo>
                <a:cubicBezTo>
                  <a:pt x="111" y="61"/>
                  <a:pt x="112" y="61"/>
                  <a:pt x="114" y="61"/>
                </a:cubicBezTo>
                <a:cubicBezTo>
                  <a:pt x="115" y="61"/>
                  <a:pt x="117" y="61"/>
                  <a:pt x="118" y="63"/>
                </a:cubicBezTo>
                <a:cubicBezTo>
                  <a:pt x="119" y="64"/>
                  <a:pt x="120" y="65"/>
                  <a:pt x="120" y="67"/>
                </a:cubicBezTo>
                <a:cubicBezTo>
                  <a:pt x="120" y="79"/>
                  <a:pt x="120" y="79"/>
                  <a:pt x="120" y="79"/>
                </a:cubicBezTo>
                <a:cubicBezTo>
                  <a:pt x="120" y="93"/>
                  <a:pt x="115" y="105"/>
                  <a:pt x="106" y="115"/>
                </a:cubicBezTo>
                <a:cubicBezTo>
                  <a:pt x="96" y="126"/>
                  <a:pt x="85" y="131"/>
                  <a:pt x="71" y="133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7" y="145"/>
                  <a:pt x="99" y="146"/>
                  <a:pt x="100" y="147"/>
                </a:cubicBezTo>
                <a:cubicBezTo>
                  <a:pt x="101" y="148"/>
                  <a:pt x="102" y="150"/>
                  <a:pt x="102" y="151"/>
                </a:cubicBezTo>
                <a:cubicBezTo>
                  <a:pt x="102" y="153"/>
                  <a:pt x="101" y="155"/>
                  <a:pt x="100" y="156"/>
                </a:cubicBezTo>
                <a:cubicBezTo>
                  <a:pt x="99" y="157"/>
                  <a:pt x="97" y="158"/>
                  <a:pt x="95" y="158"/>
                </a:cubicBezTo>
                <a:cubicBezTo>
                  <a:pt x="35" y="158"/>
                  <a:pt x="35" y="158"/>
                  <a:pt x="35" y="158"/>
                </a:cubicBezTo>
                <a:cubicBezTo>
                  <a:pt x="33" y="158"/>
                  <a:pt x="32" y="157"/>
                  <a:pt x="31" y="156"/>
                </a:cubicBezTo>
                <a:cubicBezTo>
                  <a:pt x="30" y="155"/>
                  <a:pt x="29" y="153"/>
                  <a:pt x="29" y="151"/>
                </a:cubicBezTo>
                <a:cubicBezTo>
                  <a:pt x="29" y="150"/>
                  <a:pt x="30" y="148"/>
                  <a:pt x="31" y="147"/>
                </a:cubicBezTo>
                <a:cubicBezTo>
                  <a:pt x="32" y="146"/>
                  <a:pt x="33" y="145"/>
                  <a:pt x="35" y="145"/>
                </a:cubicBezTo>
                <a:cubicBezTo>
                  <a:pt x="59" y="145"/>
                  <a:pt x="59" y="145"/>
                  <a:pt x="59" y="145"/>
                </a:cubicBezTo>
                <a:cubicBezTo>
                  <a:pt x="59" y="133"/>
                  <a:pt x="59" y="133"/>
                  <a:pt x="59" y="133"/>
                </a:cubicBezTo>
                <a:cubicBezTo>
                  <a:pt x="51" y="132"/>
                  <a:pt x="44" y="130"/>
                  <a:pt x="37" y="125"/>
                </a:cubicBezTo>
                <a:cubicBezTo>
                  <a:pt x="13" y="149"/>
                  <a:pt x="13" y="149"/>
                  <a:pt x="13" y="149"/>
                </a:cubicBezTo>
                <a:cubicBezTo>
                  <a:pt x="12" y="150"/>
                  <a:pt x="12" y="150"/>
                  <a:pt x="11" y="150"/>
                </a:cubicBezTo>
                <a:cubicBezTo>
                  <a:pt x="10" y="150"/>
                  <a:pt x="9" y="150"/>
                  <a:pt x="9" y="149"/>
                </a:cubicBezTo>
                <a:cubicBezTo>
                  <a:pt x="1" y="142"/>
                  <a:pt x="1" y="142"/>
                  <a:pt x="1" y="142"/>
                </a:cubicBezTo>
                <a:cubicBezTo>
                  <a:pt x="0" y="141"/>
                  <a:pt x="0" y="140"/>
                  <a:pt x="0" y="139"/>
                </a:cubicBezTo>
                <a:cubicBezTo>
                  <a:pt x="0" y="139"/>
                  <a:pt x="0" y="138"/>
                  <a:pt x="1" y="137"/>
                </a:cubicBezTo>
                <a:cubicBezTo>
                  <a:pt x="118" y="21"/>
                  <a:pt x="118" y="21"/>
                  <a:pt x="118" y="21"/>
                </a:cubicBezTo>
                <a:cubicBezTo>
                  <a:pt x="118" y="20"/>
                  <a:pt x="119" y="20"/>
                  <a:pt x="120" y="20"/>
                </a:cubicBezTo>
                <a:cubicBezTo>
                  <a:pt x="120" y="20"/>
                  <a:pt x="121" y="20"/>
                  <a:pt x="122" y="21"/>
                </a:cubicBezTo>
                <a:cubicBezTo>
                  <a:pt x="130" y="28"/>
                  <a:pt x="130" y="28"/>
                  <a:pt x="130" y="28"/>
                </a:cubicBezTo>
                <a:cubicBezTo>
                  <a:pt x="130" y="29"/>
                  <a:pt x="131" y="30"/>
                  <a:pt x="131" y="30"/>
                </a:cubicBezTo>
                <a:cubicBezTo>
                  <a:pt x="131" y="31"/>
                  <a:pt x="130" y="32"/>
                  <a:pt x="130" y="33"/>
                </a:cubicBezTo>
                <a:close/>
                <a:moveTo>
                  <a:pt x="24" y="90"/>
                </a:moveTo>
                <a:cubicBezTo>
                  <a:pt x="15" y="99"/>
                  <a:pt x="15" y="99"/>
                  <a:pt x="15" y="99"/>
                </a:cubicBezTo>
                <a:cubicBezTo>
                  <a:pt x="12" y="93"/>
                  <a:pt x="11" y="86"/>
                  <a:pt x="11" y="79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65"/>
                  <a:pt x="11" y="64"/>
                  <a:pt x="13" y="63"/>
                </a:cubicBezTo>
                <a:cubicBezTo>
                  <a:pt x="14" y="61"/>
                  <a:pt x="15" y="61"/>
                  <a:pt x="17" y="61"/>
                </a:cubicBezTo>
                <a:cubicBezTo>
                  <a:pt x="18" y="61"/>
                  <a:pt x="20" y="61"/>
                  <a:pt x="21" y="63"/>
                </a:cubicBezTo>
                <a:cubicBezTo>
                  <a:pt x="22" y="64"/>
                  <a:pt x="23" y="65"/>
                  <a:pt x="23" y="67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82"/>
                  <a:pt x="23" y="86"/>
                  <a:pt x="24" y="90"/>
                </a:cubicBezTo>
                <a:close/>
                <a:moveTo>
                  <a:pt x="94" y="20"/>
                </a:moveTo>
                <a:cubicBezTo>
                  <a:pt x="35" y="79"/>
                  <a:pt x="35" y="79"/>
                  <a:pt x="35" y="79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22"/>
                  <a:pt x="38" y="15"/>
                  <a:pt x="44" y="9"/>
                </a:cubicBezTo>
                <a:cubicBezTo>
                  <a:pt x="50" y="3"/>
                  <a:pt x="57" y="0"/>
                  <a:pt x="65" y="0"/>
                </a:cubicBezTo>
                <a:cubicBezTo>
                  <a:pt x="72" y="0"/>
                  <a:pt x="77" y="2"/>
                  <a:pt x="83" y="6"/>
                </a:cubicBezTo>
                <a:cubicBezTo>
                  <a:pt x="88" y="10"/>
                  <a:pt x="92" y="14"/>
                  <a:pt x="94" y="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53" name="Freeform 278">
            <a:extLst>
              <a:ext uri="{FF2B5EF4-FFF2-40B4-BE49-F238E27FC236}">
                <a16:creationId xmlns:a16="http://schemas.microsoft.com/office/drawing/2014/main" id="{9A96B56C-4078-45A2-9E80-3416A8F58562}"/>
              </a:ext>
            </a:extLst>
          </p:cNvPr>
          <p:cNvSpPr>
            <a:spLocks noEditPoints="1"/>
          </p:cNvSpPr>
          <p:nvPr/>
        </p:nvSpPr>
        <p:spPr bwMode="auto">
          <a:xfrm>
            <a:off x="11266260" y="4936484"/>
            <a:ext cx="289272" cy="350740"/>
          </a:xfrm>
          <a:custGeom>
            <a:avLst/>
            <a:gdLst>
              <a:gd name="T0" fmla="*/ 121 w 121"/>
              <a:gd name="T1" fmla="*/ 6 h 146"/>
              <a:gd name="T2" fmla="*/ 121 w 121"/>
              <a:gd name="T3" fmla="*/ 79 h 146"/>
              <a:gd name="T4" fmla="*/ 118 w 121"/>
              <a:gd name="T5" fmla="*/ 95 h 146"/>
              <a:gd name="T6" fmla="*/ 110 w 121"/>
              <a:gd name="T7" fmla="*/ 109 h 146"/>
              <a:gd name="T8" fmla="*/ 99 w 121"/>
              <a:gd name="T9" fmla="*/ 121 h 146"/>
              <a:gd name="T10" fmla="*/ 87 w 121"/>
              <a:gd name="T11" fmla="*/ 131 h 146"/>
              <a:gd name="T12" fmla="*/ 75 w 121"/>
              <a:gd name="T13" fmla="*/ 138 h 146"/>
              <a:gd name="T14" fmla="*/ 67 w 121"/>
              <a:gd name="T15" fmla="*/ 143 h 146"/>
              <a:gd name="T16" fmla="*/ 63 w 121"/>
              <a:gd name="T17" fmla="*/ 145 h 146"/>
              <a:gd name="T18" fmla="*/ 60 w 121"/>
              <a:gd name="T19" fmla="*/ 146 h 146"/>
              <a:gd name="T20" fmla="*/ 58 w 121"/>
              <a:gd name="T21" fmla="*/ 145 h 146"/>
              <a:gd name="T22" fmla="*/ 54 w 121"/>
              <a:gd name="T23" fmla="*/ 143 h 146"/>
              <a:gd name="T24" fmla="*/ 45 w 121"/>
              <a:gd name="T25" fmla="*/ 138 h 146"/>
              <a:gd name="T26" fmla="*/ 34 w 121"/>
              <a:gd name="T27" fmla="*/ 131 h 146"/>
              <a:gd name="T28" fmla="*/ 22 w 121"/>
              <a:gd name="T29" fmla="*/ 121 h 146"/>
              <a:gd name="T30" fmla="*/ 11 w 121"/>
              <a:gd name="T31" fmla="*/ 109 h 146"/>
              <a:gd name="T32" fmla="*/ 3 w 121"/>
              <a:gd name="T33" fmla="*/ 95 h 146"/>
              <a:gd name="T34" fmla="*/ 0 w 121"/>
              <a:gd name="T35" fmla="*/ 79 h 146"/>
              <a:gd name="T36" fmla="*/ 0 w 121"/>
              <a:gd name="T37" fmla="*/ 6 h 146"/>
              <a:gd name="T38" fmla="*/ 2 w 121"/>
              <a:gd name="T39" fmla="*/ 2 h 146"/>
              <a:gd name="T40" fmla="*/ 6 w 121"/>
              <a:gd name="T41" fmla="*/ 0 h 146"/>
              <a:gd name="T42" fmla="*/ 115 w 121"/>
              <a:gd name="T43" fmla="*/ 0 h 146"/>
              <a:gd name="T44" fmla="*/ 119 w 121"/>
              <a:gd name="T45" fmla="*/ 2 h 146"/>
              <a:gd name="T46" fmla="*/ 121 w 121"/>
              <a:gd name="T47" fmla="*/ 6 h 146"/>
              <a:gd name="T48" fmla="*/ 103 w 121"/>
              <a:gd name="T49" fmla="*/ 79 h 146"/>
              <a:gd name="T50" fmla="*/ 103 w 121"/>
              <a:gd name="T51" fmla="*/ 18 h 146"/>
              <a:gd name="T52" fmla="*/ 60 w 121"/>
              <a:gd name="T53" fmla="*/ 18 h 146"/>
              <a:gd name="T54" fmla="*/ 60 w 121"/>
              <a:gd name="T55" fmla="*/ 126 h 146"/>
              <a:gd name="T56" fmla="*/ 80 w 121"/>
              <a:gd name="T57" fmla="*/ 113 h 146"/>
              <a:gd name="T58" fmla="*/ 103 w 121"/>
              <a:gd name="T59" fmla="*/ 7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1" h="146">
                <a:moveTo>
                  <a:pt x="121" y="6"/>
                </a:moveTo>
                <a:cubicBezTo>
                  <a:pt x="121" y="79"/>
                  <a:pt x="121" y="79"/>
                  <a:pt x="121" y="79"/>
                </a:cubicBezTo>
                <a:cubicBezTo>
                  <a:pt x="121" y="84"/>
                  <a:pt x="120" y="90"/>
                  <a:pt x="118" y="95"/>
                </a:cubicBezTo>
                <a:cubicBezTo>
                  <a:pt x="115" y="100"/>
                  <a:pt x="113" y="105"/>
                  <a:pt x="110" y="109"/>
                </a:cubicBezTo>
                <a:cubicBezTo>
                  <a:pt x="107" y="113"/>
                  <a:pt x="103" y="117"/>
                  <a:pt x="99" y="121"/>
                </a:cubicBezTo>
                <a:cubicBezTo>
                  <a:pt x="94" y="125"/>
                  <a:pt x="90" y="128"/>
                  <a:pt x="87" y="131"/>
                </a:cubicBezTo>
                <a:cubicBezTo>
                  <a:pt x="83" y="134"/>
                  <a:pt x="79" y="136"/>
                  <a:pt x="75" y="138"/>
                </a:cubicBezTo>
                <a:cubicBezTo>
                  <a:pt x="71" y="141"/>
                  <a:pt x="68" y="142"/>
                  <a:pt x="67" y="143"/>
                </a:cubicBezTo>
                <a:cubicBezTo>
                  <a:pt x="65" y="144"/>
                  <a:pt x="64" y="145"/>
                  <a:pt x="63" y="145"/>
                </a:cubicBezTo>
                <a:cubicBezTo>
                  <a:pt x="62" y="145"/>
                  <a:pt x="61" y="146"/>
                  <a:pt x="60" y="146"/>
                </a:cubicBezTo>
                <a:cubicBezTo>
                  <a:pt x="59" y="146"/>
                  <a:pt x="59" y="145"/>
                  <a:pt x="58" y="145"/>
                </a:cubicBezTo>
                <a:cubicBezTo>
                  <a:pt x="57" y="145"/>
                  <a:pt x="55" y="144"/>
                  <a:pt x="54" y="143"/>
                </a:cubicBezTo>
                <a:cubicBezTo>
                  <a:pt x="52" y="142"/>
                  <a:pt x="49" y="141"/>
                  <a:pt x="45" y="138"/>
                </a:cubicBezTo>
                <a:cubicBezTo>
                  <a:pt x="41" y="136"/>
                  <a:pt x="38" y="134"/>
                  <a:pt x="34" y="131"/>
                </a:cubicBezTo>
                <a:cubicBezTo>
                  <a:pt x="30" y="128"/>
                  <a:pt x="26" y="125"/>
                  <a:pt x="22" y="121"/>
                </a:cubicBezTo>
                <a:cubicBezTo>
                  <a:pt x="18" y="117"/>
                  <a:pt x="14" y="113"/>
                  <a:pt x="11" y="109"/>
                </a:cubicBezTo>
                <a:cubicBezTo>
                  <a:pt x="8" y="105"/>
                  <a:pt x="5" y="100"/>
                  <a:pt x="3" y="95"/>
                </a:cubicBezTo>
                <a:cubicBezTo>
                  <a:pt x="1" y="90"/>
                  <a:pt x="0" y="84"/>
                  <a:pt x="0" y="79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6" y="0"/>
                  <a:pt x="118" y="1"/>
                  <a:pt x="119" y="2"/>
                </a:cubicBezTo>
                <a:cubicBezTo>
                  <a:pt x="120" y="3"/>
                  <a:pt x="121" y="5"/>
                  <a:pt x="121" y="6"/>
                </a:cubicBezTo>
                <a:close/>
                <a:moveTo>
                  <a:pt x="103" y="79"/>
                </a:moveTo>
                <a:cubicBezTo>
                  <a:pt x="103" y="18"/>
                  <a:pt x="103" y="18"/>
                  <a:pt x="103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126"/>
                  <a:pt x="60" y="126"/>
                  <a:pt x="60" y="126"/>
                </a:cubicBezTo>
                <a:cubicBezTo>
                  <a:pt x="68" y="122"/>
                  <a:pt x="74" y="118"/>
                  <a:pt x="80" y="113"/>
                </a:cubicBezTo>
                <a:cubicBezTo>
                  <a:pt x="95" y="101"/>
                  <a:pt x="103" y="90"/>
                  <a:pt x="103" y="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54" name="Freeform 304">
            <a:extLst>
              <a:ext uri="{FF2B5EF4-FFF2-40B4-BE49-F238E27FC236}">
                <a16:creationId xmlns:a16="http://schemas.microsoft.com/office/drawing/2014/main" id="{F74BC80A-2D84-4F93-BE5F-C2CF18A58148}"/>
              </a:ext>
            </a:extLst>
          </p:cNvPr>
          <p:cNvSpPr>
            <a:spLocks noEditPoints="1"/>
          </p:cNvSpPr>
          <p:nvPr/>
        </p:nvSpPr>
        <p:spPr bwMode="auto">
          <a:xfrm>
            <a:off x="4591368" y="5652423"/>
            <a:ext cx="347122" cy="350740"/>
          </a:xfrm>
          <a:custGeom>
            <a:avLst/>
            <a:gdLst>
              <a:gd name="T0" fmla="*/ 145 w 145"/>
              <a:gd name="T1" fmla="*/ 28 h 146"/>
              <a:gd name="T2" fmla="*/ 145 w 145"/>
              <a:gd name="T3" fmla="*/ 118 h 146"/>
              <a:gd name="T4" fmla="*/ 137 w 145"/>
              <a:gd name="T5" fmla="*/ 138 h 146"/>
              <a:gd name="T6" fmla="*/ 118 w 145"/>
              <a:gd name="T7" fmla="*/ 146 h 146"/>
              <a:gd name="T8" fmla="*/ 27 w 145"/>
              <a:gd name="T9" fmla="*/ 146 h 146"/>
              <a:gd name="T10" fmla="*/ 8 w 145"/>
              <a:gd name="T11" fmla="*/ 138 h 146"/>
              <a:gd name="T12" fmla="*/ 0 w 145"/>
              <a:gd name="T13" fmla="*/ 118 h 146"/>
              <a:gd name="T14" fmla="*/ 0 w 145"/>
              <a:gd name="T15" fmla="*/ 28 h 146"/>
              <a:gd name="T16" fmla="*/ 8 w 145"/>
              <a:gd name="T17" fmla="*/ 8 h 146"/>
              <a:gd name="T18" fmla="*/ 27 w 145"/>
              <a:gd name="T19" fmla="*/ 0 h 146"/>
              <a:gd name="T20" fmla="*/ 118 w 145"/>
              <a:gd name="T21" fmla="*/ 0 h 146"/>
              <a:gd name="T22" fmla="*/ 137 w 145"/>
              <a:gd name="T23" fmla="*/ 8 h 146"/>
              <a:gd name="T24" fmla="*/ 145 w 145"/>
              <a:gd name="T25" fmla="*/ 28 h 146"/>
              <a:gd name="T26" fmla="*/ 95 w 145"/>
              <a:gd name="T27" fmla="*/ 92 h 146"/>
              <a:gd name="T28" fmla="*/ 129 w 145"/>
              <a:gd name="T29" fmla="*/ 59 h 146"/>
              <a:gd name="T30" fmla="*/ 130 w 145"/>
              <a:gd name="T31" fmla="*/ 55 h 146"/>
              <a:gd name="T32" fmla="*/ 129 w 145"/>
              <a:gd name="T33" fmla="*/ 51 h 146"/>
              <a:gd name="T34" fmla="*/ 95 w 145"/>
              <a:gd name="T35" fmla="*/ 17 h 146"/>
              <a:gd name="T36" fmla="*/ 89 w 145"/>
              <a:gd name="T37" fmla="*/ 16 h 146"/>
              <a:gd name="T38" fmla="*/ 85 w 145"/>
              <a:gd name="T39" fmla="*/ 21 h 146"/>
              <a:gd name="T40" fmla="*/ 85 w 145"/>
              <a:gd name="T41" fmla="*/ 37 h 146"/>
              <a:gd name="T42" fmla="*/ 65 w 145"/>
              <a:gd name="T43" fmla="*/ 38 h 146"/>
              <a:gd name="T44" fmla="*/ 49 w 145"/>
              <a:gd name="T45" fmla="*/ 43 h 146"/>
              <a:gd name="T46" fmla="*/ 38 w 145"/>
              <a:gd name="T47" fmla="*/ 51 h 146"/>
              <a:gd name="T48" fmla="*/ 31 w 145"/>
              <a:gd name="T49" fmla="*/ 60 h 146"/>
              <a:gd name="T50" fmla="*/ 27 w 145"/>
              <a:gd name="T51" fmla="*/ 70 h 146"/>
              <a:gd name="T52" fmla="*/ 25 w 145"/>
              <a:gd name="T53" fmla="*/ 81 h 146"/>
              <a:gd name="T54" fmla="*/ 24 w 145"/>
              <a:gd name="T55" fmla="*/ 91 h 146"/>
              <a:gd name="T56" fmla="*/ 40 w 145"/>
              <a:gd name="T57" fmla="*/ 129 h 146"/>
              <a:gd name="T58" fmla="*/ 43 w 145"/>
              <a:gd name="T59" fmla="*/ 130 h 146"/>
              <a:gd name="T60" fmla="*/ 44 w 145"/>
              <a:gd name="T61" fmla="*/ 130 h 146"/>
              <a:gd name="T62" fmla="*/ 46 w 145"/>
              <a:gd name="T63" fmla="*/ 127 h 146"/>
              <a:gd name="T64" fmla="*/ 51 w 145"/>
              <a:gd name="T65" fmla="*/ 82 h 146"/>
              <a:gd name="T66" fmla="*/ 64 w 145"/>
              <a:gd name="T67" fmla="*/ 75 h 146"/>
              <a:gd name="T68" fmla="*/ 85 w 145"/>
              <a:gd name="T69" fmla="*/ 73 h 146"/>
              <a:gd name="T70" fmla="*/ 85 w 145"/>
              <a:gd name="T71" fmla="*/ 88 h 146"/>
              <a:gd name="T72" fmla="*/ 89 w 145"/>
              <a:gd name="T73" fmla="*/ 94 h 146"/>
              <a:gd name="T74" fmla="*/ 91 w 145"/>
              <a:gd name="T75" fmla="*/ 94 h 146"/>
              <a:gd name="T76" fmla="*/ 95 w 145"/>
              <a:gd name="T77" fmla="*/ 9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3" y="132"/>
                  <a:pt x="137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4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7" y="8"/>
                </a:cubicBezTo>
                <a:cubicBezTo>
                  <a:pt x="143" y="14"/>
                  <a:pt x="145" y="20"/>
                  <a:pt x="145" y="28"/>
                </a:cubicBezTo>
                <a:close/>
                <a:moveTo>
                  <a:pt x="95" y="92"/>
                </a:moveTo>
                <a:cubicBezTo>
                  <a:pt x="129" y="59"/>
                  <a:pt x="129" y="59"/>
                  <a:pt x="129" y="59"/>
                </a:cubicBezTo>
                <a:cubicBezTo>
                  <a:pt x="130" y="58"/>
                  <a:pt x="130" y="56"/>
                  <a:pt x="130" y="55"/>
                </a:cubicBezTo>
                <a:cubicBezTo>
                  <a:pt x="130" y="53"/>
                  <a:pt x="130" y="52"/>
                  <a:pt x="129" y="51"/>
                </a:cubicBezTo>
                <a:cubicBezTo>
                  <a:pt x="95" y="17"/>
                  <a:pt x="95" y="17"/>
                  <a:pt x="95" y="17"/>
                </a:cubicBezTo>
                <a:cubicBezTo>
                  <a:pt x="93" y="15"/>
                  <a:pt x="91" y="15"/>
                  <a:pt x="89" y="16"/>
                </a:cubicBezTo>
                <a:cubicBezTo>
                  <a:pt x="86" y="17"/>
                  <a:pt x="85" y="19"/>
                  <a:pt x="85" y="21"/>
                </a:cubicBezTo>
                <a:cubicBezTo>
                  <a:pt x="85" y="37"/>
                  <a:pt x="85" y="37"/>
                  <a:pt x="85" y="37"/>
                </a:cubicBezTo>
                <a:cubicBezTo>
                  <a:pt x="77" y="37"/>
                  <a:pt x="71" y="37"/>
                  <a:pt x="65" y="38"/>
                </a:cubicBezTo>
                <a:cubicBezTo>
                  <a:pt x="58" y="40"/>
                  <a:pt x="53" y="41"/>
                  <a:pt x="49" y="43"/>
                </a:cubicBezTo>
                <a:cubicBezTo>
                  <a:pt x="45" y="45"/>
                  <a:pt x="41" y="48"/>
                  <a:pt x="38" y="51"/>
                </a:cubicBezTo>
                <a:cubicBezTo>
                  <a:pt x="35" y="54"/>
                  <a:pt x="33" y="57"/>
                  <a:pt x="31" y="60"/>
                </a:cubicBezTo>
                <a:cubicBezTo>
                  <a:pt x="29" y="63"/>
                  <a:pt x="28" y="66"/>
                  <a:pt x="27" y="70"/>
                </a:cubicBezTo>
                <a:cubicBezTo>
                  <a:pt x="26" y="74"/>
                  <a:pt x="25" y="77"/>
                  <a:pt x="25" y="81"/>
                </a:cubicBezTo>
                <a:cubicBezTo>
                  <a:pt x="25" y="84"/>
                  <a:pt x="24" y="87"/>
                  <a:pt x="24" y="91"/>
                </a:cubicBezTo>
                <a:cubicBezTo>
                  <a:pt x="24" y="102"/>
                  <a:pt x="30" y="115"/>
                  <a:pt x="40" y="129"/>
                </a:cubicBezTo>
                <a:cubicBezTo>
                  <a:pt x="41" y="130"/>
                  <a:pt x="42" y="130"/>
                  <a:pt x="43" y="130"/>
                </a:cubicBezTo>
                <a:cubicBezTo>
                  <a:pt x="43" y="130"/>
                  <a:pt x="43" y="130"/>
                  <a:pt x="44" y="130"/>
                </a:cubicBezTo>
                <a:cubicBezTo>
                  <a:pt x="45" y="130"/>
                  <a:pt x="46" y="129"/>
                  <a:pt x="46" y="127"/>
                </a:cubicBezTo>
                <a:cubicBezTo>
                  <a:pt x="43" y="105"/>
                  <a:pt x="45" y="90"/>
                  <a:pt x="51" y="82"/>
                </a:cubicBezTo>
                <a:cubicBezTo>
                  <a:pt x="54" y="79"/>
                  <a:pt x="58" y="77"/>
                  <a:pt x="64" y="75"/>
                </a:cubicBezTo>
                <a:cubicBezTo>
                  <a:pt x="69" y="74"/>
                  <a:pt x="76" y="73"/>
                  <a:pt x="85" y="73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1"/>
                  <a:pt x="86" y="93"/>
                  <a:pt x="89" y="94"/>
                </a:cubicBezTo>
                <a:cubicBezTo>
                  <a:pt x="89" y="94"/>
                  <a:pt x="90" y="94"/>
                  <a:pt x="91" y="94"/>
                </a:cubicBezTo>
                <a:cubicBezTo>
                  <a:pt x="93" y="94"/>
                  <a:pt x="94" y="94"/>
                  <a:pt x="95" y="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55" name="Freeform 305">
            <a:extLst>
              <a:ext uri="{FF2B5EF4-FFF2-40B4-BE49-F238E27FC236}">
                <a16:creationId xmlns:a16="http://schemas.microsoft.com/office/drawing/2014/main" id="{F3B53355-9F77-4F86-969B-F88A40051AA1}"/>
              </a:ext>
            </a:extLst>
          </p:cNvPr>
          <p:cNvSpPr>
            <a:spLocks noEditPoints="1"/>
          </p:cNvSpPr>
          <p:nvPr/>
        </p:nvSpPr>
        <p:spPr bwMode="auto">
          <a:xfrm>
            <a:off x="5043351" y="5652423"/>
            <a:ext cx="347122" cy="350740"/>
          </a:xfrm>
          <a:custGeom>
            <a:avLst/>
            <a:gdLst>
              <a:gd name="T0" fmla="*/ 135 w 145"/>
              <a:gd name="T1" fmla="*/ 36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2 w 145"/>
              <a:gd name="T9" fmla="*/ 146 h 146"/>
              <a:gd name="T10" fmla="*/ 36 w 145"/>
              <a:gd name="T11" fmla="*/ 136 h 146"/>
              <a:gd name="T12" fmla="*/ 9 w 145"/>
              <a:gd name="T13" fmla="*/ 109 h 146"/>
              <a:gd name="T14" fmla="*/ 0 w 145"/>
              <a:gd name="T15" fmla="*/ 73 h 146"/>
              <a:gd name="T16" fmla="*/ 9 w 145"/>
              <a:gd name="T17" fmla="*/ 36 h 146"/>
              <a:gd name="T18" fmla="*/ 36 w 145"/>
              <a:gd name="T19" fmla="*/ 10 h 146"/>
              <a:gd name="T20" fmla="*/ 72 w 145"/>
              <a:gd name="T21" fmla="*/ 0 h 146"/>
              <a:gd name="T22" fmla="*/ 109 w 145"/>
              <a:gd name="T23" fmla="*/ 10 h 146"/>
              <a:gd name="T24" fmla="*/ 135 w 145"/>
              <a:gd name="T25" fmla="*/ 36 h 146"/>
              <a:gd name="T26" fmla="*/ 117 w 145"/>
              <a:gd name="T27" fmla="*/ 99 h 146"/>
              <a:gd name="T28" fmla="*/ 124 w 145"/>
              <a:gd name="T29" fmla="*/ 73 h 146"/>
              <a:gd name="T30" fmla="*/ 117 w 145"/>
              <a:gd name="T31" fmla="*/ 47 h 146"/>
              <a:gd name="T32" fmla="*/ 98 w 145"/>
              <a:gd name="T33" fmla="*/ 28 h 146"/>
              <a:gd name="T34" fmla="*/ 72 w 145"/>
              <a:gd name="T35" fmla="*/ 21 h 146"/>
              <a:gd name="T36" fmla="*/ 46 w 145"/>
              <a:gd name="T37" fmla="*/ 28 h 146"/>
              <a:gd name="T38" fmla="*/ 28 w 145"/>
              <a:gd name="T39" fmla="*/ 47 h 146"/>
              <a:gd name="T40" fmla="*/ 21 w 145"/>
              <a:gd name="T41" fmla="*/ 73 h 146"/>
              <a:gd name="T42" fmla="*/ 28 w 145"/>
              <a:gd name="T43" fmla="*/ 99 h 146"/>
              <a:gd name="T44" fmla="*/ 46 w 145"/>
              <a:gd name="T45" fmla="*/ 117 h 146"/>
              <a:gd name="T46" fmla="*/ 72 w 145"/>
              <a:gd name="T47" fmla="*/ 124 h 146"/>
              <a:gd name="T48" fmla="*/ 98 w 145"/>
              <a:gd name="T49" fmla="*/ 117 h 146"/>
              <a:gd name="T50" fmla="*/ 117 w 145"/>
              <a:gd name="T51" fmla="*/ 99 h 146"/>
              <a:gd name="T52" fmla="*/ 96 w 145"/>
              <a:gd name="T53" fmla="*/ 35 h 146"/>
              <a:gd name="T54" fmla="*/ 96 w 145"/>
              <a:gd name="T55" fmla="*/ 86 h 146"/>
              <a:gd name="T56" fmla="*/ 48 w 145"/>
              <a:gd name="T57" fmla="*/ 111 h 146"/>
              <a:gd name="T58" fmla="*/ 48 w 145"/>
              <a:gd name="T59" fmla="*/ 59 h 146"/>
              <a:gd name="T60" fmla="*/ 96 w 145"/>
              <a:gd name="T61" fmla="*/ 35 h 146"/>
              <a:gd name="T62" fmla="*/ 60 w 145"/>
              <a:gd name="T63" fmla="*/ 91 h 146"/>
              <a:gd name="T64" fmla="*/ 84 w 145"/>
              <a:gd name="T65" fmla="*/ 79 h 146"/>
              <a:gd name="T66" fmla="*/ 60 w 145"/>
              <a:gd name="T67" fmla="*/ 67 h 146"/>
              <a:gd name="T68" fmla="*/ 60 w 145"/>
              <a:gd name="T69" fmla="*/ 9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5" h="146">
                <a:moveTo>
                  <a:pt x="135" y="36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0"/>
                  <a:pt x="120" y="129"/>
                  <a:pt x="109" y="136"/>
                </a:cubicBezTo>
                <a:cubicBezTo>
                  <a:pt x="97" y="142"/>
                  <a:pt x="85" y="146"/>
                  <a:pt x="72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0"/>
                  <a:pt x="9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9" y="36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2" y="0"/>
                </a:cubicBezTo>
                <a:cubicBezTo>
                  <a:pt x="85" y="0"/>
                  <a:pt x="97" y="4"/>
                  <a:pt x="109" y="10"/>
                </a:cubicBezTo>
                <a:cubicBezTo>
                  <a:pt x="120" y="17"/>
                  <a:pt x="129" y="25"/>
                  <a:pt x="135" y="36"/>
                </a:cubicBezTo>
                <a:close/>
                <a:moveTo>
                  <a:pt x="117" y="99"/>
                </a:moveTo>
                <a:cubicBezTo>
                  <a:pt x="121" y="91"/>
                  <a:pt x="124" y="82"/>
                  <a:pt x="124" y="73"/>
                </a:cubicBezTo>
                <a:cubicBezTo>
                  <a:pt x="124" y="64"/>
                  <a:pt x="121" y="55"/>
                  <a:pt x="117" y="47"/>
                </a:cubicBezTo>
                <a:cubicBezTo>
                  <a:pt x="112" y="39"/>
                  <a:pt x="106" y="33"/>
                  <a:pt x="98" y="28"/>
                </a:cubicBezTo>
                <a:cubicBezTo>
                  <a:pt x="90" y="24"/>
                  <a:pt x="81" y="21"/>
                  <a:pt x="72" y="21"/>
                </a:cubicBezTo>
                <a:cubicBezTo>
                  <a:pt x="63" y="21"/>
                  <a:pt x="54" y="24"/>
                  <a:pt x="46" y="28"/>
                </a:cubicBezTo>
                <a:cubicBezTo>
                  <a:pt x="38" y="33"/>
                  <a:pt x="32" y="39"/>
                  <a:pt x="28" y="47"/>
                </a:cubicBezTo>
                <a:cubicBezTo>
                  <a:pt x="23" y="55"/>
                  <a:pt x="21" y="64"/>
                  <a:pt x="21" y="73"/>
                </a:cubicBezTo>
                <a:cubicBezTo>
                  <a:pt x="21" y="82"/>
                  <a:pt x="23" y="91"/>
                  <a:pt x="28" y="99"/>
                </a:cubicBezTo>
                <a:cubicBezTo>
                  <a:pt x="32" y="107"/>
                  <a:pt x="38" y="113"/>
                  <a:pt x="46" y="117"/>
                </a:cubicBezTo>
                <a:cubicBezTo>
                  <a:pt x="54" y="122"/>
                  <a:pt x="63" y="124"/>
                  <a:pt x="72" y="124"/>
                </a:cubicBezTo>
                <a:cubicBezTo>
                  <a:pt x="81" y="124"/>
                  <a:pt x="90" y="122"/>
                  <a:pt x="98" y="117"/>
                </a:cubicBezTo>
                <a:cubicBezTo>
                  <a:pt x="106" y="113"/>
                  <a:pt x="112" y="107"/>
                  <a:pt x="117" y="99"/>
                </a:cubicBezTo>
                <a:close/>
                <a:moveTo>
                  <a:pt x="96" y="35"/>
                </a:moveTo>
                <a:cubicBezTo>
                  <a:pt x="96" y="86"/>
                  <a:pt x="96" y="86"/>
                  <a:pt x="96" y="86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59"/>
                  <a:pt x="48" y="59"/>
                  <a:pt x="48" y="59"/>
                </a:cubicBezTo>
                <a:lnTo>
                  <a:pt x="96" y="35"/>
                </a:lnTo>
                <a:close/>
                <a:moveTo>
                  <a:pt x="60" y="91"/>
                </a:moveTo>
                <a:cubicBezTo>
                  <a:pt x="84" y="79"/>
                  <a:pt x="84" y="79"/>
                  <a:pt x="84" y="79"/>
                </a:cubicBezTo>
                <a:cubicBezTo>
                  <a:pt x="60" y="67"/>
                  <a:pt x="60" y="67"/>
                  <a:pt x="60" y="67"/>
                </a:cubicBezTo>
                <a:lnTo>
                  <a:pt x="60" y="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56" name="Freeform 306">
            <a:extLst>
              <a:ext uri="{FF2B5EF4-FFF2-40B4-BE49-F238E27FC236}">
                <a16:creationId xmlns:a16="http://schemas.microsoft.com/office/drawing/2014/main" id="{0E2C2498-9DA3-419C-B35D-5E208B861C6E}"/>
              </a:ext>
            </a:extLst>
          </p:cNvPr>
          <p:cNvSpPr>
            <a:spLocks noEditPoints="1"/>
          </p:cNvSpPr>
          <p:nvPr/>
        </p:nvSpPr>
        <p:spPr bwMode="auto">
          <a:xfrm>
            <a:off x="5495336" y="5652423"/>
            <a:ext cx="347122" cy="350740"/>
          </a:xfrm>
          <a:custGeom>
            <a:avLst/>
            <a:gdLst>
              <a:gd name="T0" fmla="*/ 145 w 145"/>
              <a:gd name="T1" fmla="*/ 28 h 146"/>
              <a:gd name="T2" fmla="*/ 145 w 145"/>
              <a:gd name="T3" fmla="*/ 118 h 146"/>
              <a:gd name="T4" fmla="*/ 137 w 145"/>
              <a:gd name="T5" fmla="*/ 138 h 146"/>
              <a:gd name="T6" fmla="*/ 118 w 145"/>
              <a:gd name="T7" fmla="*/ 146 h 146"/>
              <a:gd name="T8" fmla="*/ 27 w 145"/>
              <a:gd name="T9" fmla="*/ 146 h 146"/>
              <a:gd name="T10" fmla="*/ 8 w 145"/>
              <a:gd name="T11" fmla="*/ 138 h 146"/>
              <a:gd name="T12" fmla="*/ 0 w 145"/>
              <a:gd name="T13" fmla="*/ 118 h 146"/>
              <a:gd name="T14" fmla="*/ 0 w 145"/>
              <a:gd name="T15" fmla="*/ 28 h 146"/>
              <a:gd name="T16" fmla="*/ 8 w 145"/>
              <a:gd name="T17" fmla="*/ 8 h 146"/>
              <a:gd name="T18" fmla="*/ 27 w 145"/>
              <a:gd name="T19" fmla="*/ 0 h 146"/>
              <a:gd name="T20" fmla="*/ 118 w 145"/>
              <a:gd name="T21" fmla="*/ 0 h 146"/>
              <a:gd name="T22" fmla="*/ 137 w 145"/>
              <a:gd name="T23" fmla="*/ 8 h 146"/>
              <a:gd name="T24" fmla="*/ 145 w 145"/>
              <a:gd name="T25" fmla="*/ 28 h 146"/>
              <a:gd name="T26" fmla="*/ 121 w 145"/>
              <a:gd name="T27" fmla="*/ 118 h 146"/>
              <a:gd name="T28" fmla="*/ 121 w 145"/>
              <a:gd name="T29" fmla="*/ 28 h 146"/>
              <a:gd name="T30" fmla="*/ 120 w 145"/>
              <a:gd name="T31" fmla="*/ 25 h 146"/>
              <a:gd name="T32" fmla="*/ 118 w 145"/>
              <a:gd name="T33" fmla="*/ 25 h 146"/>
              <a:gd name="T34" fmla="*/ 27 w 145"/>
              <a:gd name="T35" fmla="*/ 25 h 146"/>
              <a:gd name="T36" fmla="*/ 25 w 145"/>
              <a:gd name="T37" fmla="*/ 25 h 146"/>
              <a:gd name="T38" fmla="*/ 24 w 145"/>
              <a:gd name="T39" fmla="*/ 28 h 146"/>
              <a:gd name="T40" fmla="*/ 24 w 145"/>
              <a:gd name="T41" fmla="*/ 118 h 146"/>
              <a:gd name="T42" fmla="*/ 25 w 145"/>
              <a:gd name="T43" fmla="*/ 120 h 146"/>
              <a:gd name="T44" fmla="*/ 27 w 145"/>
              <a:gd name="T45" fmla="*/ 121 h 146"/>
              <a:gd name="T46" fmla="*/ 118 w 145"/>
              <a:gd name="T47" fmla="*/ 121 h 146"/>
              <a:gd name="T48" fmla="*/ 120 w 145"/>
              <a:gd name="T49" fmla="*/ 120 h 146"/>
              <a:gd name="T50" fmla="*/ 121 w 145"/>
              <a:gd name="T51" fmla="*/ 118 h 146"/>
              <a:gd name="T52" fmla="*/ 108 w 145"/>
              <a:gd name="T53" fmla="*/ 52 h 146"/>
              <a:gd name="T54" fmla="*/ 108 w 145"/>
              <a:gd name="T55" fmla="*/ 58 h 146"/>
              <a:gd name="T56" fmla="*/ 77 w 145"/>
              <a:gd name="T57" fmla="*/ 101 h 146"/>
              <a:gd name="T58" fmla="*/ 72 w 145"/>
              <a:gd name="T59" fmla="*/ 103 h 146"/>
              <a:gd name="T60" fmla="*/ 68 w 145"/>
              <a:gd name="T61" fmla="*/ 101 h 146"/>
              <a:gd name="T62" fmla="*/ 37 w 145"/>
              <a:gd name="T63" fmla="*/ 58 h 146"/>
              <a:gd name="T64" fmla="*/ 37 w 145"/>
              <a:gd name="T65" fmla="*/ 52 h 146"/>
              <a:gd name="T66" fmla="*/ 42 w 145"/>
              <a:gd name="T67" fmla="*/ 49 h 146"/>
              <a:gd name="T68" fmla="*/ 103 w 145"/>
              <a:gd name="T69" fmla="*/ 49 h 146"/>
              <a:gd name="T70" fmla="*/ 108 w 145"/>
              <a:gd name="T71" fmla="*/ 5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2" y="132"/>
                  <a:pt x="137" y="138"/>
                </a:cubicBezTo>
                <a:cubicBezTo>
                  <a:pt x="132" y="143"/>
                  <a:pt x="125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3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5" y="0"/>
                  <a:pt x="132" y="3"/>
                  <a:pt x="137" y="8"/>
                </a:cubicBezTo>
                <a:cubicBezTo>
                  <a:pt x="142" y="14"/>
                  <a:pt x="145" y="20"/>
                  <a:pt x="145" y="28"/>
                </a:cubicBezTo>
                <a:close/>
                <a:moveTo>
                  <a:pt x="121" y="118"/>
                </a:moveTo>
                <a:cubicBezTo>
                  <a:pt x="121" y="28"/>
                  <a:pt x="121" y="28"/>
                  <a:pt x="121" y="28"/>
                </a:cubicBezTo>
                <a:cubicBezTo>
                  <a:pt x="121" y="27"/>
                  <a:pt x="121" y="26"/>
                  <a:pt x="120" y="25"/>
                </a:cubicBezTo>
                <a:cubicBezTo>
                  <a:pt x="119" y="25"/>
                  <a:pt x="119" y="25"/>
                  <a:pt x="118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5"/>
                  <a:pt x="26" y="25"/>
                  <a:pt x="25" y="25"/>
                </a:cubicBezTo>
                <a:cubicBezTo>
                  <a:pt x="24" y="26"/>
                  <a:pt x="24" y="27"/>
                  <a:pt x="24" y="28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24" y="119"/>
                  <a:pt x="24" y="120"/>
                  <a:pt x="25" y="120"/>
                </a:cubicBezTo>
                <a:cubicBezTo>
                  <a:pt x="26" y="121"/>
                  <a:pt x="26" y="121"/>
                  <a:pt x="27" y="121"/>
                </a:cubicBezTo>
                <a:cubicBezTo>
                  <a:pt x="118" y="121"/>
                  <a:pt x="118" y="121"/>
                  <a:pt x="118" y="121"/>
                </a:cubicBezTo>
                <a:cubicBezTo>
                  <a:pt x="119" y="121"/>
                  <a:pt x="119" y="121"/>
                  <a:pt x="120" y="120"/>
                </a:cubicBezTo>
                <a:cubicBezTo>
                  <a:pt x="121" y="120"/>
                  <a:pt x="121" y="119"/>
                  <a:pt x="121" y="118"/>
                </a:cubicBezTo>
                <a:close/>
                <a:moveTo>
                  <a:pt x="108" y="52"/>
                </a:moveTo>
                <a:cubicBezTo>
                  <a:pt x="109" y="54"/>
                  <a:pt x="109" y="56"/>
                  <a:pt x="108" y="58"/>
                </a:cubicBezTo>
                <a:cubicBezTo>
                  <a:pt x="77" y="101"/>
                  <a:pt x="77" y="101"/>
                  <a:pt x="77" y="101"/>
                </a:cubicBezTo>
                <a:cubicBezTo>
                  <a:pt x="76" y="102"/>
                  <a:pt x="75" y="103"/>
                  <a:pt x="72" y="103"/>
                </a:cubicBezTo>
                <a:cubicBezTo>
                  <a:pt x="70" y="103"/>
                  <a:pt x="69" y="102"/>
                  <a:pt x="68" y="101"/>
                </a:cubicBezTo>
                <a:cubicBezTo>
                  <a:pt x="37" y="58"/>
                  <a:pt x="37" y="58"/>
                  <a:pt x="37" y="58"/>
                </a:cubicBezTo>
                <a:cubicBezTo>
                  <a:pt x="36" y="56"/>
                  <a:pt x="36" y="54"/>
                  <a:pt x="37" y="52"/>
                </a:cubicBezTo>
                <a:cubicBezTo>
                  <a:pt x="38" y="50"/>
                  <a:pt x="40" y="49"/>
                  <a:pt x="42" y="49"/>
                </a:cubicBezTo>
                <a:cubicBezTo>
                  <a:pt x="103" y="49"/>
                  <a:pt x="103" y="49"/>
                  <a:pt x="103" y="49"/>
                </a:cubicBezTo>
                <a:cubicBezTo>
                  <a:pt x="105" y="49"/>
                  <a:pt x="107" y="50"/>
                  <a:pt x="108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57" name="Freeform 307">
            <a:extLst>
              <a:ext uri="{FF2B5EF4-FFF2-40B4-BE49-F238E27FC236}">
                <a16:creationId xmlns:a16="http://schemas.microsoft.com/office/drawing/2014/main" id="{95FA4642-2653-4DD8-84CB-AFB713D3AD92}"/>
              </a:ext>
            </a:extLst>
          </p:cNvPr>
          <p:cNvSpPr>
            <a:spLocks noEditPoints="1"/>
          </p:cNvSpPr>
          <p:nvPr/>
        </p:nvSpPr>
        <p:spPr bwMode="auto">
          <a:xfrm>
            <a:off x="5947318" y="5652423"/>
            <a:ext cx="347122" cy="350740"/>
          </a:xfrm>
          <a:custGeom>
            <a:avLst/>
            <a:gdLst>
              <a:gd name="T0" fmla="*/ 145 w 145"/>
              <a:gd name="T1" fmla="*/ 28 h 146"/>
              <a:gd name="T2" fmla="*/ 145 w 145"/>
              <a:gd name="T3" fmla="*/ 118 h 146"/>
              <a:gd name="T4" fmla="*/ 137 w 145"/>
              <a:gd name="T5" fmla="*/ 138 h 146"/>
              <a:gd name="T6" fmla="*/ 118 w 145"/>
              <a:gd name="T7" fmla="*/ 146 h 146"/>
              <a:gd name="T8" fmla="*/ 27 w 145"/>
              <a:gd name="T9" fmla="*/ 146 h 146"/>
              <a:gd name="T10" fmla="*/ 8 w 145"/>
              <a:gd name="T11" fmla="*/ 138 h 146"/>
              <a:gd name="T12" fmla="*/ 0 w 145"/>
              <a:gd name="T13" fmla="*/ 118 h 146"/>
              <a:gd name="T14" fmla="*/ 0 w 145"/>
              <a:gd name="T15" fmla="*/ 28 h 146"/>
              <a:gd name="T16" fmla="*/ 8 w 145"/>
              <a:gd name="T17" fmla="*/ 8 h 146"/>
              <a:gd name="T18" fmla="*/ 27 w 145"/>
              <a:gd name="T19" fmla="*/ 0 h 146"/>
              <a:gd name="T20" fmla="*/ 118 w 145"/>
              <a:gd name="T21" fmla="*/ 0 h 146"/>
              <a:gd name="T22" fmla="*/ 137 w 145"/>
              <a:gd name="T23" fmla="*/ 8 h 146"/>
              <a:gd name="T24" fmla="*/ 145 w 145"/>
              <a:gd name="T25" fmla="*/ 28 h 146"/>
              <a:gd name="T26" fmla="*/ 121 w 145"/>
              <a:gd name="T27" fmla="*/ 118 h 146"/>
              <a:gd name="T28" fmla="*/ 121 w 145"/>
              <a:gd name="T29" fmla="*/ 28 h 146"/>
              <a:gd name="T30" fmla="*/ 120 w 145"/>
              <a:gd name="T31" fmla="*/ 25 h 146"/>
              <a:gd name="T32" fmla="*/ 118 w 145"/>
              <a:gd name="T33" fmla="*/ 25 h 146"/>
              <a:gd name="T34" fmla="*/ 27 w 145"/>
              <a:gd name="T35" fmla="*/ 25 h 146"/>
              <a:gd name="T36" fmla="*/ 25 w 145"/>
              <a:gd name="T37" fmla="*/ 25 h 146"/>
              <a:gd name="T38" fmla="*/ 24 w 145"/>
              <a:gd name="T39" fmla="*/ 28 h 146"/>
              <a:gd name="T40" fmla="*/ 24 w 145"/>
              <a:gd name="T41" fmla="*/ 118 h 146"/>
              <a:gd name="T42" fmla="*/ 25 w 145"/>
              <a:gd name="T43" fmla="*/ 120 h 146"/>
              <a:gd name="T44" fmla="*/ 27 w 145"/>
              <a:gd name="T45" fmla="*/ 121 h 146"/>
              <a:gd name="T46" fmla="*/ 118 w 145"/>
              <a:gd name="T47" fmla="*/ 121 h 146"/>
              <a:gd name="T48" fmla="*/ 120 w 145"/>
              <a:gd name="T49" fmla="*/ 120 h 146"/>
              <a:gd name="T50" fmla="*/ 121 w 145"/>
              <a:gd name="T51" fmla="*/ 118 h 146"/>
              <a:gd name="T52" fmla="*/ 108 w 145"/>
              <a:gd name="T53" fmla="*/ 94 h 146"/>
              <a:gd name="T54" fmla="*/ 103 w 145"/>
              <a:gd name="T55" fmla="*/ 97 h 146"/>
              <a:gd name="T56" fmla="*/ 43 w 145"/>
              <a:gd name="T57" fmla="*/ 97 h 146"/>
              <a:gd name="T58" fmla="*/ 37 w 145"/>
              <a:gd name="T59" fmla="*/ 94 h 146"/>
              <a:gd name="T60" fmla="*/ 38 w 145"/>
              <a:gd name="T61" fmla="*/ 88 h 146"/>
              <a:gd name="T62" fmla="*/ 68 w 145"/>
              <a:gd name="T63" fmla="*/ 45 h 146"/>
              <a:gd name="T64" fmla="*/ 73 w 145"/>
              <a:gd name="T65" fmla="*/ 43 h 146"/>
              <a:gd name="T66" fmla="*/ 78 w 145"/>
              <a:gd name="T67" fmla="*/ 45 h 146"/>
              <a:gd name="T68" fmla="*/ 108 w 145"/>
              <a:gd name="T69" fmla="*/ 88 h 146"/>
              <a:gd name="T70" fmla="*/ 108 w 145"/>
              <a:gd name="T71" fmla="*/ 9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5" h="146">
                <a:moveTo>
                  <a:pt x="145" y="28"/>
                </a:moveTo>
                <a:cubicBezTo>
                  <a:pt x="145" y="118"/>
                  <a:pt x="145" y="118"/>
                  <a:pt x="145" y="118"/>
                </a:cubicBezTo>
                <a:cubicBezTo>
                  <a:pt x="145" y="126"/>
                  <a:pt x="143" y="132"/>
                  <a:pt x="137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7" y="146"/>
                  <a:pt x="27" y="146"/>
                  <a:pt x="27" y="146"/>
                </a:cubicBezTo>
                <a:cubicBezTo>
                  <a:pt x="20" y="146"/>
                  <a:pt x="13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3" y="3"/>
                  <a:pt x="20" y="0"/>
                  <a:pt x="2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7" y="8"/>
                </a:cubicBezTo>
                <a:cubicBezTo>
                  <a:pt x="143" y="14"/>
                  <a:pt x="145" y="20"/>
                  <a:pt x="145" y="28"/>
                </a:cubicBezTo>
                <a:close/>
                <a:moveTo>
                  <a:pt x="121" y="118"/>
                </a:moveTo>
                <a:cubicBezTo>
                  <a:pt x="121" y="28"/>
                  <a:pt x="121" y="28"/>
                  <a:pt x="121" y="28"/>
                </a:cubicBezTo>
                <a:cubicBezTo>
                  <a:pt x="121" y="27"/>
                  <a:pt x="121" y="26"/>
                  <a:pt x="120" y="25"/>
                </a:cubicBezTo>
                <a:cubicBezTo>
                  <a:pt x="120" y="25"/>
                  <a:pt x="119" y="25"/>
                  <a:pt x="118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6" y="25"/>
                  <a:pt x="25" y="25"/>
                </a:cubicBezTo>
                <a:cubicBezTo>
                  <a:pt x="25" y="26"/>
                  <a:pt x="24" y="27"/>
                  <a:pt x="24" y="28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24" y="119"/>
                  <a:pt x="25" y="120"/>
                  <a:pt x="25" y="120"/>
                </a:cubicBezTo>
                <a:cubicBezTo>
                  <a:pt x="26" y="121"/>
                  <a:pt x="27" y="121"/>
                  <a:pt x="27" y="121"/>
                </a:cubicBezTo>
                <a:cubicBezTo>
                  <a:pt x="118" y="121"/>
                  <a:pt x="118" y="121"/>
                  <a:pt x="118" y="121"/>
                </a:cubicBezTo>
                <a:cubicBezTo>
                  <a:pt x="119" y="121"/>
                  <a:pt x="120" y="121"/>
                  <a:pt x="120" y="120"/>
                </a:cubicBezTo>
                <a:cubicBezTo>
                  <a:pt x="121" y="120"/>
                  <a:pt x="121" y="119"/>
                  <a:pt x="121" y="118"/>
                </a:cubicBezTo>
                <a:close/>
                <a:moveTo>
                  <a:pt x="108" y="94"/>
                </a:moveTo>
                <a:cubicBezTo>
                  <a:pt x="107" y="96"/>
                  <a:pt x="106" y="97"/>
                  <a:pt x="103" y="97"/>
                </a:cubicBezTo>
                <a:cubicBezTo>
                  <a:pt x="43" y="97"/>
                  <a:pt x="43" y="97"/>
                  <a:pt x="43" y="97"/>
                </a:cubicBezTo>
                <a:cubicBezTo>
                  <a:pt x="40" y="97"/>
                  <a:pt x="38" y="96"/>
                  <a:pt x="37" y="94"/>
                </a:cubicBezTo>
                <a:cubicBezTo>
                  <a:pt x="36" y="92"/>
                  <a:pt x="36" y="90"/>
                  <a:pt x="38" y="88"/>
                </a:cubicBezTo>
                <a:cubicBezTo>
                  <a:pt x="68" y="45"/>
                  <a:pt x="68" y="45"/>
                  <a:pt x="68" y="45"/>
                </a:cubicBezTo>
                <a:cubicBezTo>
                  <a:pt x="69" y="44"/>
                  <a:pt x="71" y="43"/>
                  <a:pt x="73" y="43"/>
                </a:cubicBezTo>
                <a:cubicBezTo>
                  <a:pt x="75" y="43"/>
                  <a:pt x="77" y="44"/>
                  <a:pt x="78" y="45"/>
                </a:cubicBezTo>
                <a:cubicBezTo>
                  <a:pt x="108" y="88"/>
                  <a:pt x="108" y="88"/>
                  <a:pt x="108" y="88"/>
                </a:cubicBezTo>
                <a:cubicBezTo>
                  <a:pt x="109" y="90"/>
                  <a:pt x="110" y="92"/>
                  <a:pt x="108" y="9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58" name="Freeform 308">
            <a:extLst>
              <a:ext uri="{FF2B5EF4-FFF2-40B4-BE49-F238E27FC236}">
                <a16:creationId xmlns:a16="http://schemas.microsoft.com/office/drawing/2014/main" id="{A3DA0555-6439-4F17-9AD5-D957C19126B4}"/>
              </a:ext>
            </a:extLst>
          </p:cNvPr>
          <p:cNvSpPr>
            <a:spLocks noEditPoints="1"/>
          </p:cNvSpPr>
          <p:nvPr/>
        </p:nvSpPr>
        <p:spPr bwMode="auto">
          <a:xfrm>
            <a:off x="6395686" y="5652423"/>
            <a:ext cx="350740" cy="350740"/>
          </a:xfrm>
          <a:custGeom>
            <a:avLst/>
            <a:gdLst>
              <a:gd name="T0" fmla="*/ 146 w 146"/>
              <a:gd name="T1" fmla="*/ 28 h 146"/>
              <a:gd name="T2" fmla="*/ 146 w 146"/>
              <a:gd name="T3" fmla="*/ 118 h 146"/>
              <a:gd name="T4" fmla="*/ 138 w 146"/>
              <a:gd name="T5" fmla="*/ 138 h 146"/>
              <a:gd name="T6" fmla="*/ 118 w 146"/>
              <a:gd name="T7" fmla="*/ 146 h 146"/>
              <a:gd name="T8" fmla="*/ 28 w 146"/>
              <a:gd name="T9" fmla="*/ 146 h 146"/>
              <a:gd name="T10" fmla="*/ 8 w 146"/>
              <a:gd name="T11" fmla="*/ 138 h 146"/>
              <a:gd name="T12" fmla="*/ 0 w 146"/>
              <a:gd name="T13" fmla="*/ 118 h 146"/>
              <a:gd name="T14" fmla="*/ 0 w 146"/>
              <a:gd name="T15" fmla="*/ 28 h 146"/>
              <a:gd name="T16" fmla="*/ 8 w 146"/>
              <a:gd name="T17" fmla="*/ 8 h 146"/>
              <a:gd name="T18" fmla="*/ 28 w 146"/>
              <a:gd name="T19" fmla="*/ 0 h 146"/>
              <a:gd name="T20" fmla="*/ 118 w 146"/>
              <a:gd name="T21" fmla="*/ 0 h 146"/>
              <a:gd name="T22" fmla="*/ 138 w 146"/>
              <a:gd name="T23" fmla="*/ 8 h 146"/>
              <a:gd name="T24" fmla="*/ 146 w 146"/>
              <a:gd name="T25" fmla="*/ 28 h 146"/>
              <a:gd name="T26" fmla="*/ 122 w 146"/>
              <a:gd name="T27" fmla="*/ 118 h 146"/>
              <a:gd name="T28" fmla="*/ 122 w 146"/>
              <a:gd name="T29" fmla="*/ 28 h 146"/>
              <a:gd name="T30" fmla="*/ 121 w 146"/>
              <a:gd name="T31" fmla="*/ 25 h 146"/>
              <a:gd name="T32" fmla="*/ 118 w 146"/>
              <a:gd name="T33" fmla="*/ 25 h 146"/>
              <a:gd name="T34" fmla="*/ 28 w 146"/>
              <a:gd name="T35" fmla="*/ 25 h 146"/>
              <a:gd name="T36" fmla="*/ 26 w 146"/>
              <a:gd name="T37" fmla="*/ 25 h 146"/>
              <a:gd name="T38" fmla="*/ 25 w 146"/>
              <a:gd name="T39" fmla="*/ 28 h 146"/>
              <a:gd name="T40" fmla="*/ 25 w 146"/>
              <a:gd name="T41" fmla="*/ 118 h 146"/>
              <a:gd name="T42" fmla="*/ 26 w 146"/>
              <a:gd name="T43" fmla="*/ 120 h 146"/>
              <a:gd name="T44" fmla="*/ 28 w 146"/>
              <a:gd name="T45" fmla="*/ 121 h 146"/>
              <a:gd name="T46" fmla="*/ 118 w 146"/>
              <a:gd name="T47" fmla="*/ 121 h 146"/>
              <a:gd name="T48" fmla="*/ 121 w 146"/>
              <a:gd name="T49" fmla="*/ 120 h 146"/>
              <a:gd name="T50" fmla="*/ 122 w 146"/>
              <a:gd name="T51" fmla="*/ 118 h 146"/>
              <a:gd name="T52" fmla="*/ 103 w 146"/>
              <a:gd name="T53" fmla="*/ 73 h 146"/>
              <a:gd name="T54" fmla="*/ 101 w 146"/>
              <a:gd name="T55" fmla="*/ 78 h 146"/>
              <a:gd name="T56" fmla="*/ 58 w 146"/>
              <a:gd name="T57" fmla="*/ 108 h 146"/>
              <a:gd name="T58" fmla="*/ 52 w 146"/>
              <a:gd name="T59" fmla="*/ 109 h 146"/>
              <a:gd name="T60" fmla="*/ 49 w 146"/>
              <a:gd name="T61" fmla="*/ 103 h 146"/>
              <a:gd name="T62" fmla="*/ 49 w 146"/>
              <a:gd name="T63" fmla="*/ 43 h 146"/>
              <a:gd name="T64" fmla="*/ 52 w 146"/>
              <a:gd name="T65" fmla="*/ 37 h 146"/>
              <a:gd name="T66" fmla="*/ 58 w 146"/>
              <a:gd name="T67" fmla="*/ 38 h 146"/>
              <a:gd name="T68" fmla="*/ 101 w 146"/>
              <a:gd name="T69" fmla="*/ 68 h 146"/>
              <a:gd name="T70" fmla="*/ 103 w 146"/>
              <a:gd name="T71" fmla="*/ 7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46">
                <a:moveTo>
                  <a:pt x="146" y="28"/>
                </a:moveTo>
                <a:cubicBezTo>
                  <a:pt x="146" y="118"/>
                  <a:pt x="146" y="118"/>
                  <a:pt x="146" y="118"/>
                </a:cubicBezTo>
                <a:cubicBezTo>
                  <a:pt x="146" y="126"/>
                  <a:pt x="143" y="132"/>
                  <a:pt x="138" y="138"/>
                </a:cubicBezTo>
                <a:cubicBezTo>
                  <a:pt x="132" y="143"/>
                  <a:pt x="126" y="146"/>
                  <a:pt x="118" y="146"/>
                </a:cubicBezTo>
                <a:cubicBezTo>
                  <a:pt x="28" y="146"/>
                  <a:pt x="28" y="146"/>
                  <a:pt x="28" y="146"/>
                </a:cubicBezTo>
                <a:cubicBezTo>
                  <a:pt x="20" y="146"/>
                  <a:pt x="14" y="143"/>
                  <a:pt x="8" y="138"/>
                </a:cubicBezTo>
                <a:cubicBezTo>
                  <a:pt x="3" y="132"/>
                  <a:pt x="0" y="126"/>
                  <a:pt x="0" y="11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3" y="14"/>
                  <a:pt x="8" y="8"/>
                </a:cubicBezTo>
                <a:cubicBezTo>
                  <a:pt x="14" y="3"/>
                  <a:pt x="20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6" y="0"/>
                  <a:pt x="132" y="3"/>
                  <a:pt x="138" y="8"/>
                </a:cubicBezTo>
                <a:cubicBezTo>
                  <a:pt x="143" y="14"/>
                  <a:pt x="146" y="20"/>
                  <a:pt x="146" y="28"/>
                </a:cubicBezTo>
                <a:close/>
                <a:moveTo>
                  <a:pt x="122" y="118"/>
                </a:moveTo>
                <a:cubicBezTo>
                  <a:pt x="122" y="28"/>
                  <a:pt x="122" y="28"/>
                  <a:pt x="122" y="28"/>
                </a:cubicBezTo>
                <a:cubicBezTo>
                  <a:pt x="122" y="27"/>
                  <a:pt x="121" y="26"/>
                  <a:pt x="121" y="25"/>
                </a:cubicBezTo>
                <a:cubicBezTo>
                  <a:pt x="120" y="25"/>
                  <a:pt x="119" y="25"/>
                  <a:pt x="11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7" y="25"/>
                  <a:pt x="26" y="25"/>
                  <a:pt x="26" y="25"/>
                </a:cubicBezTo>
                <a:cubicBezTo>
                  <a:pt x="25" y="26"/>
                  <a:pt x="25" y="27"/>
                  <a:pt x="25" y="28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25" y="119"/>
                  <a:pt x="25" y="120"/>
                  <a:pt x="26" y="120"/>
                </a:cubicBezTo>
                <a:cubicBezTo>
                  <a:pt x="26" y="121"/>
                  <a:pt x="27" y="121"/>
                  <a:pt x="28" y="121"/>
                </a:cubicBezTo>
                <a:cubicBezTo>
                  <a:pt x="118" y="121"/>
                  <a:pt x="118" y="121"/>
                  <a:pt x="118" y="121"/>
                </a:cubicBezTo>
                <a:cubicBezTo>
                  <a:pt x="119" y="121"/>
                  <a:pt x="120" y="121"/>
                  <a:pt x="121" y="120"/>
                </a:cubicBezTo>
                <a:cubicBezTo>
                  <a:pt x="121" y="120"/>
                  <a:pt x="122" y="119"/>
                  <a:pt x="122" y="118"/>
                </a:cubicBezTo>
                <a:close/>
                <a:moveTo>
                  <a:pt x="103" y="73"/>
                </a:moveTo>
                <a:cubicBezTo>
                  <a:pt x="103" y="75"/>
                  <a:pt x="103" y="77"/>
                  <a:pt x="101" y="7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6" y="110"/>
                  <a:pt x="54" y="110"/>
                  <a:pt x="52" y="109"/>
                </a:cubicBezTo>
                <a:cubicBezTo>
                  <a:pt x="50" y="107"/>
                  <a:pt x="49" y="106"/>
                  <a:pt x="49" y="10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40"/>
                  <a:pt x="50" y="38"/>
                  <a:pt x="52" y="37"/>
                </a:cubicBezTo>
                <a:cubicBezTo>
                  <a:pt x="54" y="36"/>
                  <a:pt x="56" y="36"/>
                  <a:pt x="58" y="3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103" y="69"/>
                  <a:pt x="103" y="71"/>
                  <a:pt x="103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59" name="Freeform 309">
            <a:extLst>
              <a:ext uri="{FF2B5EF4-FFF2-40B4-BE49-F238E27FC236}">
                <a16:creationId xmlns:a16="http://schemas.microsoft.com/office/drawing/2014/main" id="{8A0EE6FF-67B2-4DAC-8AD5-311B81198FF8}"/>
              </a:ext>
            </a:extLst>
          </p:cNvPr>
          <p:cNvSpPr/>
          <p:nvPr/>
        </p:nvSpPr>
        <p:spPr bwMode="auto">
          <a:xfrm>
            <a:off x="6851285" y="5652423"/>
            <a:ext cx="227802" cy="318198"/>
          </a:xfrm>
          <a:custGeom>
            <a:avLst/>
            <a:gdLst>
              <a:gd name="T0" fmla="*/ 95 w 96"/>
              <a:gd name="T1" fmla="*/ 127 h 133"/>
              <a:gd name="T2" fmla="*/ 93 w 96"/>
              <a:gd name="T3" fmla="*/ 130 h 133"/>
              <a:gd name="T4" fmla="*/ 92 w 96"/>
              <a:gd name="T5" fmla="*/ 131 h 133"/>
              <a:gd name="T6" fmla="*/ 88 w 96"/>
              <a:gd name="T7" fmla="*/ 132 h 133"/>
              <a:gd name="T8" fmla="*/ 83 w 96"/>
              <a:gd name="T9" fmla="*/ 133 h 133"/>
              <a:gd name="T10" fmla="*/ 77 w 96"/>
              <a:gd name="T11" fmla="*/ 133 h 133"/>
              <a:gd name="T12" fmla="*/ 34 w 96"/>
              <a:gd name="T13" fmla="*/ 121 h 133"/>
              <a:gd name="T14" fmla="*/ 3 w 96"/>
              <a:gd name="T15" fmla="*/ 88 h 133"/>
              <a:gd name="T16" fmla="*/ 0 w 96"/>
              <a:gd name="T17" fmla="*/ 85 h 133"/>
              <a:gd name="T18" fmla="*/ 1 w 96"/>
              <a:gd name="T19" fmla="*/ 72 h 133"/>
              <a:gd name="T20" fmla="*/ 9 w 96"/>
              <a:gd name="T21" fmla="*/ 71 h 133"/>
              <a:gd name="T22" fmla="*/ 3 w 96"/>
              <a:gd name="T23" fmla="*/ 61 h 133"/>
              <a:gd name="T24" fmla="*/ 0 w 96"/>
              <a:gd name="T25" fmla="*/ 58 h 133"/>
              <a:gd name="T26" fmla="*/ 1 w 96"/>
              <a:gd name="T27" fmla="*/ 45 h 133"/>
              <a:gd name="T28" fmla="*/ 12 w 96"/>
              <a:gd name="T29" fmla="*/ 44 h 133"/>
              <a:gd name="T30" fmla="*/ 73 w 96"/>
              <a:gd name="T31" fmla="*/ 0 h 133"/>
              <a:gd name="T32" fmla="*/ 93 w 96"/>
              <a:gd name="T33" fmla="*/ 4 h 133"/>
              <a:gd name="T34" fmla="*/ 89 w 96"/>
              <a:gd name="T35" fmla="*/ 21 h 133"/>
              <a:gd name="T36" fmla="*/ 86 w 96"/>
              <a:gd name="T37" fmla="*/ 23 h 133"/>
              <a:gd name="T38" fmla="*/ 84 w 96"/>
              <a:gd name="T39" fmla="*/ 23 h 133"/>
              <a:gd name="T40" fmla="*/ 81 w 96"/>
              <a:gd name="T41" fmla="*/ 22 h 133"/>
              <a:gd name="T42" fmla="*/ 75 w 96"/>
              <a:gd name="T43" fmla="*/ 22 h 133"/>
              <a:gd name="T44" fmla="*/ 51 w 96"/>
              <a:gd name="T45" fmla="*/ 28 h 133"/>
              <a:gd name="T46" fmla="*/ 81 w 96"/>
              <a:gd name="T47" fmla="*/ 44 h 133"/>
              <a:gd name="T48" fmla="*/ 84 w 96"/>
              <a:gd name="T49" fmla="*/ 48 h 133"/>
              <a:gd name="T50" fmla="*/ 79 w 96"/>
              <a:gd name="T51" fmla="*/ 61 h 133"/>
              <a:gd name="T52" fmla="*/ 33 w 96"/>
              <a:gd name="T53" fmla="*/ 71 h 133"/>
              <a:gd name="T54" fmla="*/ 79 w 96"/>
              <a:gd name="T55" fmla="*/ 72 h 133"/>
              <a:gd name="T56" fmla="*/ 77 w 96"/>
              <a:gd name="T57" fmla="*/ 85 h 133"/>
              <a:gd name="T58" fmla="*/ 74 w 96"/>
              <a:gd name="T59" fmla="*/ 88 h 133"/>
              <a:gd name="T60" fmla="*/ 52 w 96"/>
              <a:gd name="T61" fmla="*/ 105 h 133"/>
              <a:gd name="T62" fmla="*/ 77 w 96"/>
              <a:gd name="T63" fmla="*/ 112 h 133"/>
              <a:gd name="T64" fmla="*/ 83 w 96"/>
              <a:gd name="T65" fmla="*/ 111 h 133"/>
              <a:gd name="T66" fmla="*/ 87 w 96"/>
              <a:gd name="T67" fmla="*/ 110 h 133"/>
              <a:gd name="T68" fmla="*/ 88 w 96"/>
              <a:gd name="T69" fmla="*/ 110 h 133"/>
              <a:gd name="T70" fmla="*/ 92 w 96"/>
              <a:gd name="T71" fmla="*/ 112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6" h="133">
                <a:moveTo>
                  <a:pt x="92" y="112"/>
                </a:moveTo>
                <a:cubicBezTo>
                  <a:pt x="95" y="127"/>
                  <a:pt x="95" y="127"/>
                  <a:pt x="95" y="127"/>
                </a:cubicBezTo>
                <a:cubicBezTo>
                  <a:pt x="96" y="128"/>
                  <a:pt x="95" y="128"/>
                  <a:pt x="95" y="129"/>
                </a:cubicBezTo>
                <a:cubicBezTo>
                  <a:pt x="95" y="130"/>
                  <a:pt x="94" y="130"/>
                  <a:pt x="93" y="130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93" y="131"/>
                  <a:pt x="92" y="131"/>
                  <a:pt x="92" y="131"/>
                </a:cubicBezTo>
                <a:cubicBezTo>
                  <a:pt x="92" y="131"/>
                  <a:pt x="91" y="131"/>
                  <a:pt x="91" y="131"/>
                </a:cubicBezTo>
                <a:cubicBezTo>
                  <a:pt x="90" y="131"/>
                  <a:pt x="89" y="132"/>
                  <a:pt x="88" y="132"/>
                </a:cubicBezTo>
                <a:cubicBezTo>
                  <a:pt x="88" y="132"/>
                  <a:pt x="87" y="132"/>
                  <a:pt x="86" y="132"/>
                </a:cubicBezTo>
                <a:cubicBezTo>
                  <a:pt x="85" y="132"/>
                  <a:pt x="84" y="132"/>
                  <a:pt x="83" y="133"/>
                </a:cubicBezTo>
                <a:cubicBezTo>
                  <a:pt x="82" y="133"/>
                  <a:pt x="81" y="133"/>
                  <a:pt x="80" y="133"/>
                </a:cubicBezTo>
                <a:cubicBezTo>
                  <a:pt x="79" y="133"/>
                  <a:pt x="78" y="133"/>
                  <a:pt x="77" y="133"/>
                </a:cubicBezTo>
                <a:cubicBezTo>
                  <a:pt x="75" y="133"/>
                  <a:pt x="74" y="133"/>
                  <a:pt x="73" y="133"/>
                </a:cubicBezTo>
                <a:cubicBezTo>
                  <a:pt x="58" y="133"/>
                  <a:pt x="45" y="129"/>
                  <a:pt x="34" y="121"/>
                </a:cubicBezTo>
                <a:cubicBezTo>
                  <a:pt x="23" y="113"/>
                  <a:pt x="16" y="102"/>
                  <a:pt x="12" y="88"/>
                </a:cubicBezTo>
                <a:cubicBezTo>
                  <a:pt x="3" y="88"/>
                  <a:pt x="3" y="88"/>
                  <a:pt x="3" y="88"/>
                </a:cubicBezTo>
                <a:cubicBezTo>
                  <a:pt x="2" y="88"/>
                  <a:pt x="1" y="88"/>
                  <a:pt x="1" y="87"/>
                </a:cubicBezTo>
                <a:cubicBezTo>
                  <a:pt x="0" y="86"/>
                  <a:pt x="0" y="86"/>
                  <a:pt x="0" y="8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3"/>
                  <a:pt x="0" y="73"/>
                  <a:pt x="1" y="72"/>
                </a:cubicBezTo>
                <a:cubicBezTo>
                  <a:pt x="1" y="71"/>
                  <a:pt x="2" y="71"/>
                  <a:pt x="3" y="71"/>
                </a:cubicBezTo>
                <a:cubicBezTo>
                  <a:pt x="9" y="71"/>
                  <a:pt x="9" y="71"/>
                  <a:pt x="9" y="71"/>
                </a:cubicBezTo>
                <a:cubicBezTo>
                  <a:pt x="9" y="68"/>
                  <a:pt x="9" y="64"/>
                  <a:pt x="9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2" y="61"/>
                  <a:pt x="1" y="61"/>
                  <a:pt x="1" y="60"/>
                </a:cubicBezTo>
                <a:cubicBezTo>
                  <a:pt x="0" y="60"/>
                  <a:pt x="0" y="59"/>
                  <a:pt x="0" y="58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6"/>
                  <a:pt x="1" y="45"/>
                </a:cubicBezTo>
                <a:cubicBezTo>
                  <a:pt x="1" y="45"/>
                  <a:pt x="2" y="44"/>
                  <a:pt x="3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6" y="31"/>
                  <a:pt x="24" y="20"/>
                  <a:pt x="35" y="12"/>
                </a:cubicBezTo>
                <a:cubicBezTo>
                  <a:pt x="46" y="4"/>
                  <a:pt x="59" y="0"/>
                  <a:pt x="73" y="0"/>
                </a:cubicBezTo>
                <a:cubicBezTo>
                  <a:pt x="79" y="0"/>
                  <a:pt x="86" y="1"/>
                  <a:pt x="91" y="2"/>
                </a:cubicBezTo>
                <a:cubicBezTo>
                  <a:pt x="92" y="3"/>
                  <a:pt x="93" y="3"/>
                  <a:pt x="93" y="4"/>
                </a:cubicBezTo>
                <a:cubicBezTo>
                  <a:pt x="94" y="5"/>
                  <a:pt x="94" y="5"/>
                  <a:pt x="93" y="6"/>
                </a:cubicBezTo>
                <a:cubicBezTo>
                  <a:pt x="89" y="21"/>
                  <a:pt x="89" y="21"/>
                  <a:pt x="89" y="21"/>
                </a:cubicBezTo>
                <a:cubicBezTo>
                  <a:pt x="89" y="22"/>
                  <a:pt x="89" y="23"/>
                  <a:pt x="88" y="23"/>
                </a:cubicBezTo>
                <a:cubicBezTo>
                  <a:pt x="87" y="23"/>
                  <a:pt x="87" y="24"/>
                  <a:pt x="86" y="23"/>
                </a:cubicBezTo>
                <a:cubicBezTo>
                  <a:pt x="85" y="23"/>
                  <a:pt x="85" y="23"/>
                  <a:pt x="85" y="23"/>
                </a:cubicBezTo>
                <a:cubicBezTo>
                  <a:pt x="85" y="23"/>
                  <a:pt x="85" y="23"/>
                  <a:pt x="84" y="23"/>
                </a:cubicBezTo>
                <a:cubicBezTo>
                  <a:pt x="84" y="23"/>
                  <a:pt x="83" y="23"/>
                  <a:pt x="83" y="23"/>
                </a:cubicBezTo>
                <a:cubicBezTo>
                  <a:pt x="82" y="22"/>
                  <a:pt x="81" y="22"/>
                  <a:pt x="81" y="22"/>
                </a:cubicBezTo>
                <a:cubicBezTo>
                  <a:pt x="80" y="22"/>
                  <a:pt x="79" y="22"/>
                  <a:pt x="78" y="22"/>
                </a:cubicBezTo>
                <a:cubicBezTo>
                  <a:pt x="77" y="22"/>
                  <a:pt x="76" y="22"/>
                  <a:pt x="75" y="22"/>
                </a:cubicBezTo>
                <a:cubicBezTo>
                  <a:pt x="74" y="22"/>
                  <a:pt x="73" y="22"/>
                  <a:pt x="73" y="22"/>
                </a:cubicBezTo>
                <a:cubicBezTo>
                  <a:pt x="65" y="22"/>
                  <a:pt x="58" y="24"/>
                  <a:pt x="51" y="28"/>
                </a:cubicBezTo>
                <a:cubicBezTo>
                  <a:pt x="45" y="32"/>
                  <a:pt x="40" y="37"/>
                  <a:pt x="37" y="44"/>
                </a:cubicBezTo>
                <a:cubicBezTo>
                  <a:pt x="81" y="44"/>
                  <a:pt x="81" y="44"/>
                  <a:pt x="81" y="44"/>
                </a:cubicBezTo>
                <a:cubicBezTo>
                  <a:pt x="82" y="44"/>
                  <a:pt x="83" y="45"/>
                  <a:pt x="84" y="46"/>
                </a:cubicBezTo>
                <a:cubicBezTo>
                  <a:pt x="84" y="46"/>
                  <a:pt x="85" y="47"/>
                  <a:pt x="84" y="48"/>
                </a:cubicBezTo>
                <a:cubicBezTo>
                  <a:pt x="82" y="59"/>
                  <a:pt x="82" y="59"/>
                  <a:pt x="82" y="59"/>
                </a:cubicBezTo>
                <a:cubicBezTo>
                  <a:pt x="82" y="60"/>
                  <a:pt x="81" y="61"/>
                  <a:pt x="79" y="61"/>
                </a:cubicBezTo>
                <a:cubicBezTo>
                  <a:pt x="33" y="61"/>
                  <a:pt x="33" y="61"/>
                  <a:pt x="33" y="61"/>
                </a:cubicBezTo>
                <a:cubicBezTo>
                  <a:pt x="33" y="64"/>
                  <a:pt x="33" y="67"/>
                  <a:pt x="33" y="71"/>
                </a:cubicBezTo>
                <a:cubicBezTo>
                  <a:pt x="76" y="71"/>
                  <a:pt x="76" y="71"/>
                  <a:pt x="76" y="71"/>
                </a:cubicBezTo>
                <a:cubicBezTo>
                  <a:pt x="77" y="71"/>
                  <a:pt x="78" y="72"/>
                  <a:pt x="79" y="72"/>
                </a:cubicBezTo>
                <a:cubicBezTo>
                  <a:pt x="79" y="73"/>
                  <a:pt x="79" y="74"/>
                  <a:pt x="79" y="75"/>
                </a:cubicBezTo>
                <a:cubicBezTo>
                  <a:pt x="77" y="85"/>
                  <a:pt x="77" y="85"/>
                  <a:pt x="77" y="85"/>
                </a:cubicBezTo>
                <a:cubicBezTo>
                  <a:pt x="77" y="86"/>
                  <a:pt x="76" y="87"/>
                  <a:pt x="76" y="87"/>
                </a:cubicBezTo>
                <a:cubicBezTo>
                  <a:pt x="75" y="88"/>
                  <a:pt x="75" y="88"/>
                  <a:pt x="74" y="88"/>
                </a:cubicBezTo>
                <a:cubicBezTo>
                  <a:pt x="37" y="88"/>
                  <a:pt x="37" y="88"/>
                  <a:pt x="37" y="88"/>
                </a:cubicBezTo>
                <a:cubicBezTo>
                  <a:pt x="40" y="95"/>
                  <a:pt x="45" y="101"/>
                  <a:pt x="52" y="105"/>
                </a:cubicBezTo>
                <a:cubicBezTo>
                  <a:pt x="58" y="110"/>
                  <a:pt x="65" y="112"/>
                  <a:pt x="73" y="112"/>
                </a:cubicBezTo>
                <a:cubicBezTo>
                  <a:pt x="74" y="112"/>
                  <a:pt x="75" y="112"/>
                  <a:pt x="77" y="112"/>
                </a:cubicBezTo>
                <a:cubicBezTo>
                  <a:pt x="78" y="112"/>
                  <a:pt x="79" y="112"/>
                  <a:pt x="80" y="111"/>
                </a:cubicBezTo>
                <a:cubicBezTo>
                  <a:pt x="81" y="111"/>
                  <a:pt x="82" y="111"/>
                  <a:pt x="83" y="111"/>
                </a:cubicBezTo>
                <a:cubicBezTo>
                  <a:pt x="83" y="111"/>
                  <a:pt x="84" y="111"/>
                  <a:pt x="85" y="111"/>
                </a:cubicBezTo>
                <a:cubicBezTo>
                  <a:pt x="86" y="110"/>
                  <a:pt x="86" y="110"/>
                  <a:pt x="87" y="110"/>
                </a:cubicBezTo>
                <a:cubicBezTo>
                  <a:pt x="87" y="110"/>
                  <a:pt x="87" y="110"/>
                  <a:pt x="88" y="110"/>
                </a:cubicBezTo>
                <a:cubicBezTo>
                  <a:pt x="88" y="110"/>
                  <a:pt x="88" y="110"/>
                  <a:pt x="88" y="110"/>
                </a:cubicBezTo>
                <a:cubicBezTo>
                  <a:pt x="89" y="109"/>
                  <a:pt x="90" y="109"/>
                  <a:pt x="91" y="110"/>
                </a:cubicBezTo>
                <a:cubicBezTo>
                  <a:pt x="91" y="110"/>
                  <a:pt x="92" y="111"/>
                  <a:pt x="92" y="1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60" name="Freeform 310">
            <a:extLst>
              <a:ext uri="{FF2B5EF4-FFF2-40B4-BE49-F238E27FC236}">
                <a16:creationId xmlns:a16="http://schemas.microsoft.com/office/drawing/2014/main" id="{28EC2298-1A52-409A-B1C6-72CEDCEDFDE9}"/>
              </a:ext>
            </a:extLst>
          </p:cNvPr>
          <p:cNvSpPr/>
          <p:nvPr/>
        </p:nvSpPr>
        <p:spPr bwMode="auto">
          <a:xfrm>
            <a:off x="7183945" y="5652423"/>
            <a:ext cx="231417" cy="318198"/>
          </a:xfrm>
          <a:custGeom>
            <a:avLst/>
            <a:gdLst>
              <a:gd name="T0" fmla="*/ 96 w 96"/>
              <a:gd name="T1" fmla="*/ 96 h 133"/>
              <a:gd name="T2" fmla="*/ 96 w 96"/>
              <a:gd name="T3" fmla="*/ 130 h 133"/>
              <a:gd name="T4" fmla="*/ 95 w 96"/>
              <a:gd name="T5" fmla="*/ 133 h 133"/>
              <a:gd name="T6" fmla="*/ 93 w 96"/>
              <a:gd name="T7" fmla="*/ 133 h 133"/>
              <a:gd name="T8" fmla="*/ 3 w 96"/>
              <a:gd name="T9" fmla="*/ 133 h 133"/>
              <a:gd name="T10" fmla="*/ 1 w 96"/>
              <a:gd name="T11" fmla="*/ 133 h 133"/>
              <a:gd name="T12" fmla="*/ 0 w 96"/>
              <a:gd name="T13" fmla="*/ 130 h 133"/>
              <a:gd name="T14" fmla="*/ 0 w 96"/>
              <a:gd name="T15" fmla="*/ 116 h 133"/>
              <a:gd name="T16" fmla="*/ 1 w 96"/>
              <a:gd name="T17" fmla="*/ 114 h 133"/>
              <a:gd name="T18" fmla="*/ 3 w 96"/>
              <a:gd name="T19" fmla="*/ 113 h 133"/>
              <a:gd name="T20" fmla="*/ 12 w 96"/>
              <a:gd name="T21" fmla="*/ 113 h 133"/>
              <a:gd name="T22" fmla="*/ 12 w 96"/>
              <a:gd name="T23" fmla="*/ 77 h 133"/>
              <a:gd name="T24" fmla="*/ 3 w 96"/>
              <a:gd name="T25" fmla="*/ 77 h 133"/>
              <a:gd name="T26" fmla="*/ 1 w 96"/>
              <a:gd name="T27" fmla="*/ 76 h 133"/>
              <a:gd name="T28" fmla="*/ 0 w 96"/>
              <a:gd name="T29" fmla="*/ 74 h 133"/>
              <a:gd name="T30" fmla="*/ 0 w 96"/>
              <a:gd name="T31" fmla="*/ 62 h 133"/>
              <a:gd name="T32" fmla="*/ 1 w 96"/>
              <a:gd name="T33" fmla="*/ 59 h 133"/>
              <a:gd name="T34" fmla="*/ 3 w 96"/>
              <a:gd name="T35" fmla="*/ 59 h 133"/>
              <a:gd name="T36" fmla="*/ 12 w 96"/>
              <a:gd name="T37" fmla="*/ 59 h 133"/>
              <a:gd name="T38" fmla="*/ 12 w 96"/>
              <a:gd name="T39" fmla="*/ 37 h 133"/>
              <a:gd name="T40" fmla="*/ 24 w 96"/>
              <a:gd name="T41" fmla="*/ 11 h 133"/>
              <a:gd name="T42" fmla="*/ 53 w 96"/>
              <a:gd name="T43" fmla="*/ 0 h 133"/>
              <a:gd name="T44" fmla="*/ 85 w 96"/>
              <a:gd name="T45" fmla="*/ 12 h 133"/>
              <a:gd name="T46" fmla="*/ 86 w 96"/>
              <a:gd name="T47" fmla="*/ 14 h 133"/>
              <a:gd name="T48" fmla="*/ 85 w 96"/>
              <a:gd name="T49" fmla="*/ 16 h 133"/>
              <a:gd name="T50" fmla="*/ 76 w 96"/>
              <a:gd name="T51" fmla="*/ 28 h 133"/>
              <a:gd name="T52" fmla="*/ 73 w 96"/>
              <a:gd name="T53" fmla="*/ 29 h 133"/>
              <a:gd name="T54" fmla="*/ 71 w 96"/>
              <a:gd name="T55" fmla="*/ 29 h 133"/>
              <a:gd name="T56" fmla="*/ 69 w 96"/>
              <a:gd name="T57" fmla="*/ 27 h 133"/>
              <a:gd name="T58" fmla="*/ 62 w 96"/>
              <a:gd name="T59" fmla="*/ 24 h 133"/>
              <a:gd name="T60" fmla="*/ 53 w 96"/>
              <a:gd name="T61" fmla="*/ 22 h 133"/>
              <a:gd name="T62" fmla="*/ 41 w 96"/>
              <a:gd name="T63" fmla="*/ 27 h 133"/>
              <a:gd name="T64" fmla="*/ 36 w 96"/>
              <a:gd name="T65" fmla="*/ 38 h 133"/>
              <a:gd name="T66" fmla="*/ 36 w 96"/>
              <a:gd name="T67" fmla="*/ 59 h 133"/>
              <a:gd name="T68" fmla="*/ 64 w 96"/>
              <a:gd name="T69" fmla="*/ 59 h 133"/>
              <a:gd name="T70" fmla="*/ 67 w 96"/>
              <a:gd name="T71" fmla="*/ 59 h 133"/>
              <a:gd name="T72" fmla="*/ 67 w 96"/>
              <a:gd name="T73" fmla="*/ 62 h 133"/>
              <a:gd name="T74" fmla="*/ 67 w 96"/>
              <a:gd name="T75" fmla="*/ 74 h 133"/>
              <a:gd name="T76" fmla="*/ 67 w 96"/>
              <a:gd name="T77" fmla="*/ 76 h 133"/>
              <a:gd name="T78" fmla="*/ 64 w 96"/>
              <a:gd name="T79" fmla="*/ 77 h 133"/>
              <a:gd name="T80" fmla="*/ 36 w 96"/>
              <a:gd name="T81" fmla="*/ 77 h 133"/>
              <a:gd name="T82" fmla="*/ 36 w 96"/>
              <a:gd name="T83" fmla="*/ 113 h 133"/>
              <a:gd name="T84" fmla="*/ 75 w 96"/>
              <a:gd name="T85" fmla="*/ 113 h 133"/>
              <a:gd name="T86" fmla="*/ 75 w 96"/>
              <a:gd name="T87" fmla="*/ 96 h 133"/>
              <a:gd name="T88" fmla="*/ 76 w 96"/>
              <a:gd name="T89" fmla="*/ 94 h 133"/>
              <a:gd name="T90" fmla="*/ 78 w 96"/>
              <a:gd name="T91" fmla="*/ 93 h 133"/>
              <a:gd name="T92" fmla="*/ 93 w 96"/>
              <a:gd name="T93" fmla="*/ 93 h 133"/>
              <a:gd name="T94" fmla="*/ 95 w 96"/>
              <a:gd name="T95" fmla="*/ 94 h 133"/>
              <a:gd name="T96" fmla="*/ 96 w 96"/>
              <a:gd name="T97" fmla="*/ 9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6" h="133">
                <a:moveTo>
                  <a:pt x="96" y="96"/>
                </a:moveTo>
                <a:cubicBezTo>
                  <a:pt x="96" y="130"/>
                  <a:pt x="96" y="130"/>
                  <a:pt x="96" y="130"/>
                </a:cubicBezTo>
                <a:cubicBezTo>
                  <a:pt x="96" y="131"/>
                  <a:pt x="96" y="132"/>
                  <a:pt x="95" y="133"/>
                </a:cubicBezTo>
                <a:cubicBezTo>
                  <a:pt x="95" y="133"/>
                  <a:pt x="94" y="133"/>
                  <a:pt x="93" y="133"/>
                </a:cubicBezTo>
                <a:cubicBezTo>
                  <a:pt x="3" y="133"/>
                  <a:pt x="3" y="133"/>
                  <a:pt x="3" y="133"/>
                </a:cubicBezTo>
                <a:cubicBezTo>
                  <a:pt x="2" y="133"/>
                  <a:pt x="1" y="133"/>
                  <a:pt x="1" y="133"/>
                </a:cubicBezTo>
                <a:cubicBezTo>
                  <a:pt x="0" y="132"/>
                  <a:pt x="0" y="131"/>
                  <a:pt x="0" y="130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5"/>
                  <a:pt x="0" y="115"/>
                  <a:pt x="1" y="114"/>
                </a:cubicBezTo>
                <a:cubicBezTo>
                  <a:pt x="1" y="113"/>
                  <a:pt x="2" y="113"/>
                  <a:pt x="3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12" y="77"/>
                  <a:pt x="12" y="77"/>
                  <a:pt x="12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2" y="77"/>
                  <a:pt x="1" y="77"/>
                  <a:pt x="1" y="76"/>
                </a:cubicBezTo>
                <a:cubicBezTo>
                  <a:pt x="0" y="75"/>
                  <a:pt x="0" y="75"/>
                  <a:pt x="0" y="7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1"/>
                  <a:pt x="0" y="60"/>
                  <a:pt x="1" y="59"/>
                </a:cubicBezTo>
                <a:cubicBezTo>
                  <a:pt x="1" y="59"/>
                  <a:pt x="2" y="59"/>
                  <a:pt x="3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27"/>
                  <a:pt x="16" y="18"/>
                  <a:pt x="24" y="11"/>
                </a:cubicBezTo>
                <a:cubicBezTo>
                  <a:pt x="31" y="4"/>
                  <a:pt x="41" y="0"/>
                  <a:pt x="53" y="0"/>
                </a:cubicBezTo>
                <a:cubicBezTo>
                  <a:pt x="65" y="0"/>
                  <a:pt x="76" y="4"/>
                  <a:pt x="85" y="12"/>
                </a:cubicBezTo>
                <a:cubicBezTo>
                  <a:pt x="86" y="13"/>
                  <a:pt x="86" y="13"/>
                  <a:pt x="86" y="14"/>
                </a:cubicBezTo>
                <a:cubicBezTo>
                  <a:pt x="86" y="15"/>
                  <a:pt x="86" y="16"/>
                  <a:pt x="85" y="16"/>
                </a:cubicBezTo>
                <a:cubicBezTo>
                  <a:pt x="76" y="28"/>
                  <a:pt x="76" y="28"/>
                  <a:pt x="76" y="28"/>
                </a:cubicBezTo>
                <a:cubicBezTo>
                  <a:pt x="75" y="29"/>
                  <a:pt x="74" y="29"/>
                  <a:pt x="73" y="29"/>
                </a:cubicBezTo>
                <a:cubicBezTo>
                  <a:pt x="73" y="29"/>
                  <a:pt x="72" y="29"/>
                  <a:pt x="71" y="29"/>
                </a:cubicBezTo>
                <a:cubicBezTo>
                  <a:pt x="71" y="28"/>
                  <a:pt x="70" y="28"/>
                  <a:pt x="69" y="27"/>
                </a:cubicBezTo>
                <a:cubicBezTo>
                  <a:pt x="67" y="26"/>
                  <a:pt x="65" y="25"/>
                  <a:pt x="62" y="24"/>
                </a:cubicBezTo>
                <a:cubicBezTo>
                  <a:pt x="59" y="23"/>
                  <a:pt x="56" y="22"/>
                  <a:pt x="53" y="22"/>
                </a:cubicBezTo>
                <a:cubicBezTo>
                  <a:pt x="48" y="22"/>
                  <a:pt x="44" y="24"/>
                  <a:pt x="41" y="27"/>
                </a:cubicBezTo>
                <a:cubicBezTo>
                  <a:pt x="37" y="30"/>
                  <a:pt x="36" y="33"/>
                  <a:pt x="36" y="38"/>
                </a:cubicBezTo>
                <a:cubicBezTo>
                  <a:pt x="36" y="59"/>
                  <a:pt x="36" y="59"/>
                  <a:pt x="36" y="59"/>
                </a:cubicBezTo>
                <a:cubicBezTo>
                  <a:pt x="64" y="59"/>
                  <a:pt x="64" y="59"/>
                  <a:pt x="64" y="59"/>
                </a:cubicBezTo>
                <a:cubicBezTo>
                  <a:pt x="65" y="59"/>
                  <a:pt x="66" y="59"/>
                  <a:pt x="67" y="59"/>
                </a:cubicBezTo>
                <a:cubicBezTo>
                  <a:pt x="67" y="60"/>
                  <a:pt x="67" y="61"/>
                  <a:pt x="67" y="62"/>
                </a:cubicBezTo>
                <a:cubicBezTo>
                  <a:pt x="67" y="74"/>
                  <a:pt x="67" y="74"/>
                  <a:pt x="67" y="74"/>
                </a:cubicBezTo>
                <a:cubicBezTo>
                  <a:pt x="67" y="75"/>
                  <a:pt x="67" y="75"/>
                  <a:pt x="67" y="76"/>
                </a:cubicBezTo>
                <a:cubicBezTo>
                  <a:pt x="66" y="77"/>
                  <a:pt x="65" y="77"/>
                  <a:pt x="64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75" y="113"/>
                  <a:pt x="75" y="113"/>
                  <a:pt x="75" y="113"/>
                </a:cubicBezTo>
                <a:cubicBezTo>
                  <a:pt x="75" y="96"/>
                  <a:pt x="75" y="96"/>
                  <a:pt x="75" y="96"/>
                </a:cubicBezTo>
                <a:cubicBezTo>
                  <a:pt x="75" y="95"/>
                  <a:pt x="75" y="94"/>
                  <a:pt x="76" y="94"/>
                </a:cubicBezTo>
                <a:cubicBezTo>
                  <a:pt x="76" y="93"/>
                  <a:pt x="77" y="93"/>
                  <a:pt x="78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94" y="93"/>
                  <a:pt x="95" y="93"/>
                  <a:pt x="95" y="94"/>
                </a:cubicBezTo>
                <a:cubicBezTo>
                  <a:pt x="96" y="94"/>
                  <a:pt x="96" y="95"/>
                  <a:pt x="96" y="9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61" name="Freeform 311">
            <a:extLst>
              <a:ext uri="{FF2B5EF4-FFF2-40B4-BE49-F238E27FC236}">
                <a16:creationId xmlns:a16="http://schemas.microsoft.com/office/drawing/2014/main" id="{4DDB07BE-9758-46C0-9E7C-33C9D05564C3}"/>
              </a:ext>
            </a:extLst>
          </p:cNvPr>
          <p:cNvSpPr/>
          <p:nvPr/>
        </p:nvSpPr>
        <p:spPr bwMode="auto">
          <a:xfrm>
            <a:off x="7531067" y="5623499"/>
            <a:ext cx="209720" cy="408595"/>
          </a:xfrm>
          <a:custGeom>
            <a:avLst/>
            <a:gdLst>
              <a:gd name="T0" fmla="*/ 79 w 88"/>
              <a:gd name="T1" fmla="*/ 137 h 170"/>
              <a:gd name="T2" fmla="*/ 54 w 88"/>
              <a:gd name="T3" fmla="*/ 167 h 170"/>
              <a:gd name="T4" fmla="*/ 51 w 88"/>
              <a:gd name="T5" fmla="*/ 170 h 170"/>
              <a:gd name="T6" fmla="*/ 36 w 88"/>
              <a:gd name="T7" fmla="*/ 169 h 170"/>
              <a:gd name="T8" fmla="*/ 35 w 88"/>
              <a:gd name="T9" fmla="*/ 150 h 170"/>
              <a:gd name="T10" fmla="*/ 14 w 88"/>
              <a:gd name="T11" fmla="*/ 143 h 170"/>
              <a:gd name="T12" fmla="*/ 2 w 88"/>
              <a:gd name="T13" fmla="*/ 135 h 170"/>
              <a:gd name="T14" fmla="*/ 1 w 88"/>
              <a:gd name="T15" fmla="*/ 129 h 170"/>
              <a:gd name="T16" fmla="*/ 12 w 88"/>
              <a:gd name="T17" fmla="*/ 115 h 170"/>
              <a:gd name="T18" fmla="*/ 15 w 88"/>
              <a:gd name="T19" fmla="*/ 116 h 170"/>
              <a:gd name="T20" fmla="*/ 45 w 88"/>
              <a:gd name="T21" fmla="*/ 129 h 170"/>
              <a:gd name="T22" fmla="*/ 64 w 88"/>
              <a:gd name="T23" fmla="*/ 113 h 170"/>
              <a:gd name="T24" fmla="*/ 60 w 88"/>
              <a:gd name="T25" fmla="*/ 104 h 170"/>
              <a:gd name="T26" fmla="*/ 48 w 88"/>
              <a:gd name="T27" fmla="*/ 98 h 170"/>
              <a:gd name="T28" fmla="*/ 34 w 88"/>
              <a:gd name="T29" fmla="*/ 92 h 170"/>
              <a:gd name="T30" fmla="*/ 23 w 88"/>
              <a:gd name="T31" fmla="*/ 87 h 170"/>
              <a:gd name="T32" fmla="*/ 12 w 88"/>
              <a:gd name="T33" fmla="*/ 80 h 170"/>
              <a:gd name="T34" fmla="*/ 5 w 88"/>
              <a:gd name="T35" fmla="*/ 69 h 170"/>
              <a:gd name="T36" fmla="*/ 2 w 88"/>
              <a:gd name="T37" fmla="*/ 56 h 170"/>
              <a:gd name="T38" fmla="*/ 35 w 88"/>
              <a:gd name="T39" fmla="*/ 20 h 170"/>
              <a:gd name="T40" fmla="*/ 36 w 88"/>
              <a:gd name="T41" fmla="*/ 1 h 170"/>
              <a:gd name="T42" fmla="*/ 51 w 88"/>
              <a:gd name="T43" fmla="*/ 0 h 170"/>
              <a:gd name="T44" fmla="*/ 54 w 88"/>
              <a:gd name="T45" fmla="*/ 3 h 170"/>
              <a:gd name="T46" fmla="*/ 65 w 88"/>
              <a:gd name="T47" fmla="*/ 22 h 170"/>
              <a:gd name="T48" fmla="*/ 79 w 88"/>
              <a:gd name="T49" fmla="*/ 29 h 170"/>
              <a:gd name="T50" fmla="*/ 84 w 88"/>
              <a:gd name="T51" fmla="*/ 33 h 170"/>
              <a:gd name="T52" fmla="*/ 77 w 88"/>
              <a:gd name="T53" fmla="*/ 50 h 170"/>
              <a:gd name="T54" fmla="*/ 72 w 88"/>
              <a:gd name="T55" fmla="*/ 51 h 170"/>
              <a:gd name="T56" fmla="*/ 67 w 88"/>
              <a:gd name="T57" fmla="*/ 47 h 170"/>
              <a:gd name="T58" fmla="*/ 54 w 88"/>
              <a:gd name="T59" fmla="*/ 42 h 170"/>
              <a:gd name="T60" fmla="*/ 32 w 88"/>
              <a:gd name="T61" fmla="*/ 45 h 170"/>
              <a:gd name="T62" fmla="*/ 27 w 88"/>
              <a:gd name="T63" fmla="*/ 60 h 170"/>
              <a:gd name="T64" fmla="*/ 33 w 88"/>
              <a:gd name="T65" fmla="*/ 67 h 170"/>
              <a:gd name="T66" fmla="*/ 44 w 88"/>
              <a:gd name="T67" fmla="*/ 72 h 170"/>
              <a:gd name="T68" fmla="*/ 59 w 88"/>
              <a:gd name="T69" fmla="*/ 78 h 170"/>
              <a:gd name="T70" fmla="*/ 73 w 88"/>
              <a:gd name="T71" fmla="*/ 85 h 170"/>
              <a:gd name="T72" fmla="*/ 84 w 88"/>
              <a:gd name="T73" fmla="*/ 96 h 170"/>
              <a:gd name="T74" fmla="*/ 88 w 88"/>
              <a:gd name="T75" fmla="*/ 112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170">
                <a:moveTo>
                  <a:pt x="88" y="112"/>
                </a:moveTo>
                <a:cubicBezTo>
                  <a:pt x="88" y="122"/>
                  <a:pt x="85" y="130"/>
                  <a:pt x="79" y="137"/>
                </a:cubicBezTo>
                <a:cubicBezTo>
                  <a:pt x="72" y="144"/>
                  <a:pt x="64" y="148"/>
                  <a:pt x="54" y="150"/>
                </a:cubicBezTo>
                <a:cubicBezTo>
                  <a:pt x="54" y="167"/>
                  <a:pt x="54" y="167"/>
                  <a:pt x="54" y="167"/>
                </a:cubicBezTo>
                <a:cubicBezTo>
                  <a:pt x="54" y="167"/>
                  <a:pt x="54" y="168"/>
                  <a:pt x="53" y="169"/>
                </a:cubicBezTo>
                <a:cubicBezTo>
                  <a:pt x="53" y="169"/>
                  <a:pt x="52" y="170"/>
                  <a:pt x="51" y="170"/>
                </a:cubicBezTo>
                <a:cubicBezTo>
                  <a:pt x="38" y="170"/>
                  <a:pt x="38" y="170"/>
                  <a:pt x="38" y="170"/>
                </a:cubicBezTo>
                <a:cubicBezTo>
                  <a:pt x="38" y="170"/>
                  <a:pt x="37" y="169"/>
                  <a:pt x="36" y="169"/>
                </a:cubicBezTo>
                <a:cubicBezTo>
                  <a:pt x="36" y="168"/>
                  <a:pt x="35" y="167"/>
                  <a:pt x="35" y="167"/>
                </a:cubicBezTo>
                <a:cubicBezTo>
                  <a:pt x="35" y="150"/>
                  <a:pt x="35" y="150"/>
                  <a:pt x="35" y="150"/>
                </a:cubicBezTo>
                <a:cubicBezTo>
                  <a:pt x="31" y="149"/>
                  <a:pt x="27" y="149"/>
                  <a:pt x="23" y="147"/>
                </a:cubicBezTo>
                <a:cubicBezTo>
                  <a:pt x="19" y="146"/>
                  <a:pt x="16" y="144"/>
                  <a:pt x="14" y="143"/>
                </a:cubicBezTo>
                <a:cubicBezTo>
                  <a:pt x="11" y="142"/>
                  <a:pt x="9" y="140"/>
                  <a:pt x="7" y="138"/>
                </a:cubicBezTo>
                <a:cubicBezTo>
                  <a:pt x="5" y="137"/>
                  <a:pt x="3" y="136"/>
                  <a:pt x="2" y="135"/>
                </a:cubicBezTo>
                <a:cubicBezTo>
                  <a:pt x="2" y="134"/>
                  <a:pt x="1" y="134"/>
                  <a:pt x="1" y="133"/>
                </a:cubicBezTo>
                <a:cubicBezTo>
                  <a:pt x="0" y="132"/>
                  <a:pt x="0" y="131"/>
                  <a:pt x="1" y="129"/>
                </a:cubicBezTo>
                <a:cubicBezTo>
                  <a:pt x="10" y="117"/>
                  <a:pt x="10" y="117"/>
                  <a:pt x="10" y="117"/>
                </a:cubicBezTo>
                <a:cubicBezTo>
                  <a:pt x="11" y="116"/>
                  <a:pt x="11" y="115"/>
                  <a:pt x="12" y="115"/>
                </a:cubicBezTo>
                <a:cubicBezTo>
                  <a:pt x="13" y="115"/>
                  <a:pt x="14" y="116"/>
                  <a:pt x="15" y="116"/>
                </a:cubicBezTo>
                <a:cubicBezTo>
                  <a:pt x="15" y="116"/>
                  <a:pt x="15" y="116"/>
                  <a:pt x="15" y="116"/>
                </a:cubicBezTo>
                <a:cubicBezTo>
                  <a:pt x="22" y="123"/>
                  <a:pt x="30" y="127"/>
                  <a:pt x="38" y="128"/>
                </a:cubicBezTo>
                <a:cubicBezTo>
                  <a:pt x="40" y="129"/>
                  <a:pt x="43" y="129"/>
                  <a:pt x="45" y="129"/>
                </a:cubicBezTo>
                <a:cubicBezTo>
                  <a:pt x="50" y="129"/>
                  <a:pt x="54" y="128"/>
                  <a:pt x="58" y="125"/>
                </a:cubicBezTo>
                <a:cubicBezTo>
                  <a:pt x="62" y="122"/>
                  <a:pt x="64" y="118"/>
                  <a:pt x="64" y="113"/>
                </a:cubicBezTo>
                <a:cubicBezTo>
                  <a:pt x="64" y="112"/>
                  <a:pt x="64" y="110"/>
                  <a:pt x="63" y="108"/>
                </a:cubicBezTo>
                <a:cubicBezTo>
                  <a:pt x="62" y="107"/>
                  <a:pt x="61" y="105"/>
                  <a:pt x="60" y="104"/>
                </a:cubicBezTo>
                <a:cubicBezTo>
                  <a:pt x="58" y="103"/>
                  <a:pt x="57" y="102"/>
                  <a:pt x="54" y="101"/>
                </a:cubicBezTo>
                <a:cubicBezTo>
                  <a:pt x="52" y="100"/>
                  <a:pt x="49" y="99"/>
                  <a:pt x="48" y="98"/>
                </a:cubicBezTo>
                <a:cubicBezTo>
                  <a:pt x="46" y="97"/>
                  <a:pt x="44" y="96"/>
                  <a:pt x="40" y="95"/>
                </a:cubicBezTo>
                <a:cubicBezTo>
                  <a:pt x="38" y="94"/>
                  <a:pt x="36" y="93"/>
                  <a:pt x="34" y="92"/>
                </a:cubicBezTo>
                <a:cubicBezTo>
                  <a:pt x="33" y="92"/>
                  <a:pt x="31" y="91"/>
                  <a:pt x="29" y="90"/>
                </a:cubicBezTo>
                <a:cubicBezTo>
                  <a:pt x="26" y="89"/>
                  <a:pt x="24" y="88"/>
                  <a:pt x="23" y="87"/>
                </a:cubicBezTo>
                <a:cubicBezTo>
                  <a:pt x="21" y="86"/>
                  <a:pt x="19" y="85"/>
                  <a:pt x="17" y="84"/>
                </a:cubicBezTo>
                <a:cubicBezTo>
                  <a:pt x="15" y="82"/>
                  <a:pt x="14" y="81"/>
                  <a:pt x="12" y="80"/>
                </a:cubicBezTo>
                <a:cubicBezTo>
                  <a:pt x="11" y="78"/>
                  <a:pt x="10" y="77"/>
                  <a:pt x="8" y="75"/>
                </a:cubicBezTo>
                <a:cubicBezTo>
                  <a:pt x="7" y="73"/>
                  <a:pt x="6" y="71"/>
                  <a:pt x="5" y="69"/>
                </a:cubicBezTo>
                <a:cubicBezTo>
                  <a:pt x="4" y="68"/>
                  <a:pt x="3" y="66"/>
                  <a:pt x="3" y="63"/>
                </a:cubicBezTo>
                <a:cubicBezTo>
                  <a:pt x="2" y="61"/>
                  <a:pt x="2" y="58"/>
                  <a:pt x="2" y="56"/>
                </a:cubicBezTo>
                <a:cubicBezTo>
                  <a:pt x="2" y="47"/>
                  <a:pt x="5" y="39"/>
                  <a:pt x="11" y="33"/>
                </a:cubicBezTo>
                <a:cubicBezTo>
                  <a:pt x="17" y="26"/>
                  <a:pt x="26" y="22"/>
                  <a:pt x="35" y="20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2"/>
                  <a:pt x="36" y="2"/>
                  <a:pt x="36" y="1"/>
                </a:cubicBezTo>
                <a:cubicBezTo>
                  <a:pt x="37" y="1"/>
                  <a:pt x="38" y="0"/>
                  <a:pt x="38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3" y="0"/>
                  <a:pt x="53" y="1"/>
                </a:cubicBezTo>
                <a:cubicBezTo>
                  <a:pt x="54" y="2"/>
                  <a:pt x="54" y="2"/>
                  <a:pt x="54" y="3"/>
                </a:cubicBezTo>
                <a:cubicBezTo>
                  <a:pt x="54" y="20"/>
                  <a:pt x="54" y="20"/>
                  <a:pt x="54" y="20"/>
                </a:cubicBezTo>
                <a:cubicBezTo>
                  <a:pt x="58" y="20"/>
                  <a:pt x="61" y="21"/>
                  <a:pt x="65" y="22"/>
                </a:cubicBezTo>
                <a:cubicBezTo>
                  <a:pt x="68" y="23"/>
                  <a:pt x="71" y="24"/>
                  <a:pt x="73" y="25"/>
                </a:cubicBezTo>
                <a:cubicBezTo>
                  <a:pt x="75" y="26"/>
                  <a:pt x="77" y="27"/>
                  <a:pt x="79" y="29"/>
                </a:cubicBezTo>
                <a:cubicBezTo>
                  <a:pt x="81" y="30"/>
                  <a:pt x="82" y="31"/>
                  <a:pt x="83" y="32"/>
                </a:cubicBezTo>
                <a:cubicBezTo>
                  <a:pt x="83" y="32"/>
                  <a:pt x="84" y="32"/>
                  <a:pt x="84" y="33"/>
                </a:cubicBezTo>
                <a:cubicBezTo>
                  <a:pt x="85" y="34"/>
                  <a:pt x="85" y="35"/>
                  <a:pt x="84" y="36"/>
                </a:cubicBezTo>
                <a:cubicBezTo>
                  <a:pt x="77" y="50"/>
                  <a:pt x="77" y="50"/>
                  <a:pt x="77" y="50"/>
                </a:cubicBezTo>
                <a:cubicBezTo>
                  <a:pt x="76" y="51"/>
                  <a:pt x="76" y="52"/>
                  <a:pt x="75" y="52"/>
                </a:cubicBezTo>
                <a:cubicBezTo>
                  <a:pt x="74" y="52"/>
                  <a:pt x="73" y="52"/>
                  <a:pt x="72" y="51"/>
                </a:cubicBezTo>
                <a:cubicBezTo>
                  <a:pt x="72" y="51"/>
                  <a:pt x="71" y="51"/>
                  <a:pt x="71" y="50"/>
                </a:cubicBezTo>
                <a:cubicBezTo>
                  <a:pt x="70" y="49"/>
                  <a:pt x="69" y="49"/>
                  <a:pt x="67" y="47"/>
                </a:cubicBezTo>
                <a:cubicBezTo>
                  <a:pt x="65" y="46"/>
                  <a:pt x="63" y="45"/>
                  <a:pt x="62" y="44"/>
                </a:cubicBezTo>
                <a:cubicBezTo>
                  <a:pt x="60" y="43"/>
                  <a:pt x="57" y="43"/>
                  <a:pt x="54" y="42"/>
                </a:cubicBezTo>
                <a:cubicBezTo>
                  <a:pt x="52" y="41"/>
                  <a:pt x="49" y="41"/>
                  <a:pt x="46" y="41"/>
                </a:cubicBezTo>
                <a:cubicBezTo>
                  <a:pt x="40" y="41"/>
                  <a:pt x="36" y="42"/>
                  <a:pt x="32" y="45"/>
                </a:cubicBezTo>
                <a:cubicBezTo>
                  <a:pt x="28" y="48"/>
                  <a:pt x="26" y="51"/>
                  <a:pt x="26" y="55"/>
                </a:cubicBezTo>
                <a:cubicBezTo>
                  <a:pt x="26" y="57"/>
                  <a:pt x="26" y="59"/>
                  <a:pt x="27" y="60"/>
                </a:cubicBezTo>
                <a:cubicBezTo>
                  <a:pt x="27" y="61"/>
                  <a:pt x="28" y="63"/>
                  <a:pt x="30" y="64"/>
                </a:cubicBezTo>
                <a:cubicBezTo>
                  <a:pt x="31" y="65"/>
                  <a:pt x="32" y="66"/>
                  <a:pt x="33" y="67"/>
                </a:cubicBezTo>
                <a:cubicBezTo>
                  <a:pt x="35" y="68"/>
                  <a:pt x="36" y="69"/>
                  <a:pt x="39" y="70"/>
                </a:cubicBezTo>
                <a:cubicBezTo>
                  <a:pt x="41" y="71"/>
                  <a:pt x="43" y="72"/>
                  <a:pt x="44" y="72"/>
                </a:cubicBezTo>
                <a:cubicBezTo>
                  <a:pt x="46" y="73"/>
                  <a:pt x="48" y="74"/>
                  <a:pt x="51" y="75"/>
                </a:cubicBezTo>
                <a:cubicBezTo>
                  <a:pt x="54" y="76"/>
                  <a:pt x="57" y="77"/>
                  <a:pt x="59" y="78"/>
                </a:cubicBezTo>
                <a:cubicBezTo>
                  <a:pt x="60" y="79"/>
                  <a:pt x="63" y="80"/>
                  <a:pt x="66" y="81"/>
                </a:cubicBezTo>
                <a:cubicBezTo>
                  <a:pt x="69" y="83"/>
                  <a:pt x="71" y="84"/>
                  <a:pt x="73" y="85"/>
                </a:cubicBezTo>
                <a:cubicBezTo>
                  <a:pt x="75" y="87"/>
                  <a:pt x="77" y="88"/>
                  <a:pt x="79" y="90"/>
                </a:cubicBezTo>
                <a:cubicBezTo>
                  <a:pt x="81" y="92"/>
                  <a:pt x="83" y="94"/>
                  <a:pt x="84" y="96"/>
                </a:cubicBezTo>
                <a:cubicBezTo>
                  <a:pt x="85" y="98"/>
                  <a:pt x="86" y="101"/>
                  <a:pt x="87" y="103"/>
                </a:cubicBezTo>
                <a:cubicBezTo>
                  <a:pt x="88" y="106"/>
                  <a:pt x="88" y="109"/>
                  <a:pt x="88" y="1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62" name="Freeform 312">
            <a:extLst>
              <a:ext uri="{FF2B5EF4-FFF2-40B4-BE49-F238E27FC236}">
                <a16:creationId xmlns:a16="http://schemas.microsoft.com/office/drawing/2014/main" id="{E9653684-B9E6-4D15-9527-E849E9F2AB6E}"/>
              </a:ext>
            </a:extLst>
          </p:cNvPr>
          <p:cNvSpPr/>
          <p:nvPr/>
        </p:nvSpPr>
        <p:spPr bwMode="auto">
          <a:xfrm>
            <a:off x="7856498" y="5652423"/>
            <a:ext cx="202488" cy="318198"/>
          </a:xfrm>
          <a:custGeom>
            <a:avLst/>
            <a:gdLst>
              <a:gd name="T0" fmla="*/ 84 w 84"/>
              <a:gd name="T1" fmla="*/ 33 h 133"/>
              <a:gd name="T2" fmla="*/ 84 w 84"/>
              <a:gd name="T3" fmla="*/ 42 h 133"/>
              <a:gd name="T4" fmla="*/ 84 w 84"/>
              <a:gd name="T5" fmla="*/ 44 h 133"/>
              <a:gd name="T6" fmla="*/ 81 w 84"/>
              <a:gd name="T7" fmla="*/ 45 h 133"/>
              <a:gd name="T8" fmla="*/ 66 w 84"/>
              <a:gd name="T9" fmla="*/ 45 h 133"/>
              <a:gd name="T10" fmla="*/ 53 w 84"/>
              <a:gd name="T11" fmla="*/ 67 h 133"/>
              <a:gd name="T12" fmla="*/ 27 w 84"/>
              <a:gd name="T13" fmla="*/ 78 h 133"/>
              <a:gd name="T14" fmla="*/ 71 w 84"/>
              <a:gd name="T15" fmla="*/ 129 h 133"/>
              <a:gd name="T16" fmla="*/ 71 w 84"/>
              <a:gd name="T17" fmla="*/ 132 h 133"/>
              <a:gd name="T18" fmla="*/ 68 w 84"/>
              <a:gd name="T19" fmla="*/ 133 h 133"/>
              <a:gd name="T20" fmla="*/ 50 w 84"/>
              <a:gd name="T21" fmla="*/ 133 h 133"/>
              <a:gd name="T22" fmla="*/ 47 w 84"/>
              <a:gd name="T23" fmla="*/ 132 h 133"/>
              <a:gd name="T24" fmla="*/ 0 w 84"/>
              <a:gd name="T25" fmla="*/ 78 h 133"/>
              <a:gd name="T26" fmla="*/ 0 w 84"/>
              <a:gd name="T27" fmla="*/ 76 h 133"/>
              <a:gd name="T28" fmla="*/ 0 w 84"/>
              <a:gd name="T29" fmla="*/ 64 h 133"/>
              <a:gd name="T30" fmla="*/ 0 w 84"/>
              <a:gd name="T31" fmla="*/ 62 h 133"/>
              <a:gd name="T32" fmla="*/ 3 w 84"/>
              <a:gd name="T33" fmla="*/ 61 h 133"/>
              <a:gd name="T34" fmla="*/ 13 w 84"/>
              <a:gd name="T35" fmla="*/ 61 h 133"/>
              <a:gd name="T36" fmla="*/ 33 w 84"/>
              <a:gd name="T37" fmla="*/ 57 h 133"/>
              <a:gd name="T38" fmla="*/ 43 w 84"/>
              <a:gd name="T39" fmla="*/ 45 h 133"/>
              <a:gd name="T40" fmla="*/ 3 w 84"/>
              <a:gd name="T41" fmla="*/ 45 h 133"/>
              <a:gd name="T42" fmla="*/ 0 w 84"/>
              <a:gd name="T43" fmla="*/ 44 h 133"/>
              <a:gd name="T44" fmla="*/ 0 w 84"/>
              <a:gd name="T45" fmla="*/ 42 h 133"/>
              <a:gd name="T46" fmla="*/ 0 w 84"/>
              <a:gd name="T47" fmla="*/ 33 h 133"/>
              <a:gd name="T48" fmla="*/ 0 w 84"/>
              <a:gd name="T49" fmla="*/ 30 h 133"/>
              <a:gd name="T50" fmla="*/ 3 w 84"/>
              <a:gd name="T51" fmla="*/ 30 h 133"/>
              <a:gd name="T52" fmla="*/ 42 w 84"/>
              <a:gd name="T53" fmla="*/ 30 h 133"/>
              <a:gd name="T54" fmla="*/ 16 w 84"/>
              <a:gd name="T55" fmla="*/ 19 h 133"/>
              <a:gd name="T56" fmla="*/ 3 w 84"/>
              <a:gd name="T57" fmla="*/ 19 h 133"/>
              <a:gd name="T58" fmla="*/ 0 w 84"/>
              <a:gd name="T59" fmla="*/ 18 h 133"/>
              <a:gd name="T60" fmla="*/ 0 w 84"/>
              <a:gd name="T61" fmla="*/ 16 h 133"/>
              <a:gd name="T62" fmla="*/ 0 w 84"/>
              <a:gd name="T63" fmla="*/ 3 h 133"/>
              <a:gd name="T64" fmla="*/ 0 w 84"/>
              <a:gd name="T65" fmla="*/ 1 h 133"/>
              <a:gd name="T66" fmla="*/ 3 w 84"/>
              <a:gd name="T67" fmla="*/ 0 h 133"/>
              <a:gd name="T68" fmla="*/ 81 w 84"/>
              <a:gd name="T69" fmla="*/ 0 h 133"/>
              <a:gd name="T70" fmla="*/ 83 w 84"/>
              <a:gd name="T71" fmla="*/ 1 h 133"/>
              <a:gd name="T72" fmla="*/ 84 w 84"/>
              <a:gd name="T73" fmla="*/ 3 h 133"/>
              <a:gd name="T74" fmla="*/ 84 w 84"/>
              <a:gd name="T75" fmla="*/ 13 h 133"/>
              <a:gd name="T76" fmla="*/ 83 w 84"/>
              <a:gd name="T77" fmla="*/ 15 h 133"/>
              <a:gd name="T78" fmla="*/ 81 w 84"/>
              <a:gd name="T79" fmla="*/ 16 h 133"/>
              <a:gd name="T80" fmla="*/ 59 w 84"/>
              <a:gd name="T81" fmla="*/ 16 h 133"/>
              <a:gd name="T82" fmla="*/ 65 w 84"/>
              <a:gd name="T83" fmla="*/ 30 h 133"/>
              <a:gd name="T84" fmla="*/ 81 w 84"/>
              <a:gd name="T85" fmla="*/ 30 h 133"/>
              <a:gd name="T86" fmla="*/ 84 w 84"/>
              <a:gd name="T87" fmla="*/ 30 h 133"/>
              <a:gd name="T88" fmla="*/ 84 w 84"/>
              <a:gd name="T89" fmla="*/ 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4" h="133">
                <a:moveTo>
                  <a:pt x="84" y="33"/>
                </a:moveTo>
                <a:cubicBezTo>
                  <a:pt x="84" y="42"/>
                  <a:pt x="84" y="42"/>
                  <a:pt x="84" y="42"/>
                </a:cubicBezTo>
                <a:cubicBezTo>
                  <a:pt x="84" y="43"/>
                  <a:pt x="84" y="44"/>
                  <a:pt x="84" y="44"/>
                </a:cubicBezTo>
                <a:cubicBezTo>
                  <a:pt x="83" y="45"/>
                  <a:pt x="82" y="45"/>
                  <a:pt x="81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4" y="54"/>
                  <a:pt x="60" y="62"/>
                  <a:pt x="53" y="67"/>
                </a:cubicBezTo>
                <a:cubicBezTo>
                  <a:pt x="47" y="73"/>
                  <a:pt x="38" y="77"/>
                  <a:pt x="27" y="78"/>
                </a:cubicBezTo>
                <a:cubicBezTo>
                  <a:pt x="38" y="89"/>
                  <a:pt x="52" y="106"/>
                  <a:pt x="71" y="129"/>
                </a:cubicBezTo>
                <a:cubicBezTo>
                  <a:pt x="71" y="130"/>
                  <a:pt x="72" y="131"/>
                  <a:pt x="71" y="132"/>
                </a:cubicBezTo>
                <a:cubicBezTo>
                  <a:pt x="70" y="133"/>
                  <a:pt x="70" y="133"/>
                  <a:pt x="68" y="133"/>
                </a:cubicBezTo>
                <a:cubicBezTo>
                  <a:pt x="50" y="133"/>
                  <a:pt x="50" y="133"/>
                  <a:pt x="50" y="133"/>
                </a:cubicBezTo>
                <a:cubicBezTo>
                  <a:pt x="49" y="133"/>
                  <a:pt x="48" y="133"/>
                  <a:pt x="47" y="132"/>
                </a:cubicBezTo>
                <a:cubicBezTo>
                  <a:pt x="28" y="109"/>
                  <a:pt x="12" y="91"/>
                  <a:pt x="0" y="78"/>
                </a:cubicBezTo>
                <a:cubicBezTo>
                  <a:pt x="0" y="78"/>
                  <a:pt x="0" y="77"/>
                  <a:pt x="0" y="7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3"/>
                  <a:pt x="0" y="63"/>
                  <a:pt x="0" y="62"/>
                </a:cubicBezTo>
                <a:cubicBezTo>
                  <a:pt x="1" y="61"/>
                  <a:pt x="2" y="61"/>
                  <a:pt x="3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21" y="61"/>
                  <a:pt x="28" y="60"/>
                  <a:pt x="33" y="57"/>
                </a:cubicBezTo>
                <a:cubicBezTo>
                  <a:pt x="38" y="54"/>
                  <a:pt x="42" y="50"/>
                  <a:pt x="43" y="45"/>
                </a:cubicBezTo>
                <a:cubicBezTo>
                  <a:pt x="3" y="45"/>
                  <a:pt x="3" y="45"/>
                  <a:pt x="3" y="45"/>
                </a:cubicBezTo>
                <a:cubicBezTo>
                  <a:pt x="2" y="45"/>
                  <a:pt x="1" y="45"/>
                  <a:pt x="0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1"/>
                  <a:pt x="0" y="30"/>
                </a:cubicBezTo>
                <a:cubicBezTo>
                  <a:pt x="1" y="30"/>
                  <a:pt x="2" y="30"/>
                  <a:pt x="3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38" y="22"/>
                  <a:pt x="30" y="19"/>
                  <a:pt x="16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19"/>
                  <a:pt x="1" y="19"/>
                  <a:pt x="0" y="18"/>
                </a:cubicBezTo>
                <a:cubicBezTo>
                  <a:pt x="0" y="17"/>
                  <a:pt x="0" y="17"/>
                  <a:pt x="0" y="16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1" y="1"/>
                  <a:pt x="2" y="0"/>
                  <a:pt x="3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2" y="0"/>
                  <a:pt x="83" y="1"/>
                  <a:pt x="83" y="1"/>
                </a:cubicBezTo>
                <a:cubicBezTo>
                  <a:pt x="84" y="2"/>
                  <a:pt x="84" y="2"/>
                  <a:pt x="84" y="3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14"/>
                  <a:pt x="84" y="15"/>
                  <a:pt x="83" y="15"/>
                </a:cubicBezTo>
                <a:cubicBezTo>
                  <a:pt x="83" y="16"/>
                  <a:pt x="82" y="16"/>
                  <a:pt x="81" y="16"/>
                </a:cubicBezTo>
                <a:cubicBezTo>
                  <a:pt x="59" y="16"/>
                  <a:pt x="59" y="16"/>
                  <a:pt x="59" y="16"/>
                </a:cubicBezTo>
                <a:cubicBezTo>
                  <a:pt x="62" y="20"/>
                  <a:pt x="64" y="24"/>
                  <a:pt x="65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0"/>
                  <a:pt x="83" y="30"/>
                  <a:pt x="84" y="30"/>
                </a:cubicBezTo>
                <a:cubicBezTo>
                  <a:pt x="84" y="31"/>
                  <a:pt x="84" y="32"/>
                  <a:pt x="84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63" name="Freeform 313">
            <a:extLst>
              <a:ext uri="{FF2B5EF4-FFF2-40B4-BE49-F238E27FC236}">
                <a16:creationId xmlns:a16="http://schemas.microsoft.com/office/drawing/2014/main" id="{90D981CE-334E-42B4-B88E-E9CDB10423C8}"/>
              </a:ext>
            </a:extLst>
          </p:cNvPr>
          <p:cNvSpPr/>
          <p:nvPr/>
        </p:nvSpPr>
        <p:spPr bwMode="auto">
          <a:xfrm>
            <a:off x="8160230" y="5652423"/>
            <a:ext cx="235032" cy="318198"/>
          </a:xfrm>
          <a:custGeom>
            <a:avLst/>
            <a:gdLst>
              <a:gd name="T0" fmla="*/ 58 w 98"/>
              <a:gd name="T1" fmla="*/ 133 h 133"/>
              <a:gd name="T2" fmla="*/ 41 w 98"/>
              <a:gd name="T3" fmla="*/ 133 h 133"/>
              <a:gd name="T4" fmla="*/ 39 w 98"/>
              <a:gd name="T5" fmla="*/ 133 h 133"/>
              <a:gd name="T6" fmla="*/ 38 w 98"/>
              <a:gd name="T7" fmla="*/ 130 h 133"/>
              <a:gd name="T8" fmla="*/ 38 w 98"/>
              <a:gd name="T9" fmla="*/ 99 h 133"/>
              <a:gd name="T10" fmla="*/ 11 w 98"/>
              <a:gd name="T11" fmla="*/ 99 h 133"/>
              <a:gd name="T12" fmla="*/ 9 w 98"/>
              <a:gd name="T13" fmla="*/ 98 h 133"/>
              <a:gd name="T14" fmla="*/ 8 w 98"/>
              <a:gd name="T15" fmla="*/ 96 h 133"/>
              <a:gd name="T16" fmla="*/ 8 w 98"/>
              <a:gd name="T17" fmla="*/ 86 h 133"/>
              <a:gd name="T18" fmla="*/ 9 w 98"/>
              <a:gd name="T19" fmla="*/ 84 h 133"/>
              <a:gd name="T20" fmla="*/ 11 w 98"/>
              <a:gd name="T21" fmla="*/ 83 h 133"/>
              <a:gd name="T22" fmla="*/ 38 w 98"/>
              <a:gd name="T23" fmla="*/ 83 h 133"/>
              <a:gd name="T24" fmla="*/ 38 w 98"/>
              <a:gd name="T25" fmla="*/ 75 h 133"/>
              <a:gd name="T26" fmla="*/ 11 w 98"/>
              <a:gd name="T27" fmla="*/ 75 h 133"/>
              <a:gd name="T28" fmla="*/ 9 w 98"/>
              <a:gd name="T29" fmla="*/ 75 h 133"/>
              <a:gd name="T30" fmla="*/ 8 w 98"/>
              <a:gd name="T31" fmla="*/ 72 h 133"/>
              <a:gd name="T32" fmla="*/ 8 w 98"/>
              <a:gd name="T33" fmla="*/ 63 h 133"/>
              <a:gd name="T34" fmla="*/ 9 w 98"/>
              <a:gd name="T35" fmla="*/ 60 h 133"/>
              <a:gd name="T36" fmla="*/ 11 w 98"/>
              <a:gd name="T37" fmla="*/ 59 h 133"/>
              <a:gd name="T38" fmla="*/ 31 w 98"/>
              <a:gd name="T39" fmla="*/ 59 h 133"/>
              <a:gd name="T40" fmla="*/ 1 w 98"/>
              <a:gd name="T41" fmla="*/ 5 h 133"/>
              <a:gd name="T42" fmla="*/ 1 w 98"/>
              <a:gd name="T43" fmla="*/ 2 h 133"/>
              <a:gd name="T44" fmla="*/ 4 w 98"/>
              <a:gd name="T45" fmla="*/ 0 h 133"/>
              <a:gd name="T46" fmla="*/ 22 w 98"/>
              <a:gd name="T47" fmla="*/ 0 h 133"/>
              <a:gd name="T48" fmla="*/ 25 w 98"/>
              <a:gd name="T49" fmla="*/ 2 h 133"/>
              <a:gd name="T50" fmla="*/ 45 w 98"/>
              <a:gd name="T51" fmla="*/ 42 h 133"/>
              <a:gd name="T52" fmla="*/ 50 w 98"/>
              <a:gd name="T53" fmla="*/ 54 h 133"/>
              <a:gd name="T54" fmla="*/ 53 w 98"/>
              <a:gd name="T55" fmla="*/ 48 h 133"/>
              <a:gd name="T56" fmla="*/ 56 w 98"/>
              <a:gd name="T57" fmla="*/ 42 h 133"/>
              <a:gd name="T58" fmla="*/ 74 w 98"/>
              <a:gd name="T59" fmla="*/ 2 h 133"/>
              <a:gd name="T60" fmla="*/ 77 w 98"/>
              <a:gd name="T61" fmla="*/ 0 h 133"/>
              <a:gd name="T62" fmla="*/ 95 w 98"/>
              <a:gd name="T63" fmla="*/ 0 h 133"/>
              <a:gd name="T64" fmla="*/ 97 w 98"/>
              <a:gd name="T65" fmla="*/ 2 h 133"/>
              <a:gd name="T66" fmla="*/ 97 w 98"/>
              <a:gd name="T67" fmla="*/ 5 h 133"/>
              <a:gd name="T68" fmla="*/ 68 w 98"/>
              <a:gd name="T69" fmla="*/ 59 h 133"/>
              <a:gd name="T70" fmla="*/ 88 w 98"/>
              <a:gd name="T71" fmla="*/ 59 h 133"/>
              <a:gd name="T72" fmla="*/ 90 w 98"/>
              <a:gd name="T73" fmla="*/ 60 h 133"/>
              <a:gd name="T74" fmla="*/ 91 w 98"/>
              <a:gd name="T75" fmla="*/ 63 h 133"/>
              <a:gd name="T76" fmla="*/ 91 w 98"/>
              <a:gd name="T77" fmla="*/ 72 h 133"/>
              <a:gd name="T78" fmla="*/ 90 w 98"/>
              <a:gd name="T79" fmla="*/ 75 h 133"/>
              <a:gd name="T80" fmla="*/ 88 w 98"/>
              <a:gd name="T81" fmla="*/ 75 h 133"/>
              <a:gd name="T82" fmla="*/ 61 w 98"/>
              <a:gd name="T83" fmla="*/ 75 h 133"/>
              <a:gd name="T84" fmla="*/ 61 w 98"/>
              <a:gd name="T85" fmla="*/ 83 h 133"/>
              <a:gd name="T86" fmla="*/ 88 w 98"/>
              <a:gd name="T87" fmla="*/ 83 h 133"/>
              <a:gd name="T88" fmla="*/ 90 w 98"/>
              <a:gd name="T89" fmla="*/ 84 h 133"/>
              <a:gd name="T90" fmla="*/ 91 w 98"/>
              <a:gd name="T91" fmla="*/ 86 h 133"/>
              <a:gd name="T92" fmla="*/ 91 w 98"/>
              <a:gd name="T93" fmla="*/ 96 h 133"/>
              <a:gd name="T94" fmla="*/ 90 w 98"/>
              <a:gd name="T95" fmla="*/ 98 h 133"/>
              <a:gd name="T96" fmla="*/ 88 w 98"/>
              <a:gd name="T97" fmla="*/ 99 h 133"/>
              <a:gd name="T98" fmla="*/ 61 w 98"/>
              <a:gd name="T99" fmla="*/ 99 h 133"/>
              <a:gd name="T100" fmla="*/ 61 w 98"/>
              <a:gd name="T101" fmla="*/ 130 h 133"/>
              <a:gd name="T102" fmla="*/ 60 w 98"/>
              <a:gd name="T103" fmla="*/ 133 h 133"/>
              <a:gd name="T104" fmla="*/ 58 w 98"/>
              <a:gd name="T105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8" h="133">
                <a:moveTo>
                  <a:pt x="58" y="133"/>
                </a:moveTo>
                <a:cubicBezTo>
                  <a:pt x="41" y="133"/>
                  <a:pt x="41" y="133"/>
                  <a:pt x="41" y="133"/>
                </a:cubicBezTo>
                <a:cubicBezTo>
                  <a:pt x="40" y="133"/>
                  <a:pt x="40" y="133"/>
                  <a:pt x="39" y="133"/>
                </a:cubicBezTo>
                <a:cubicBezTo>
                  <a:pt x="39" y="132"/>
                  <a:pt x="38" y="131"/>
                  <a:pt x="38" y="130"/>
                </a:cubicBezTo>
                <a:cubicBezTo>
                  <a:pt x="38" y="99"/>
                  <a:pt x="38" y="99"/>
                  <a:pt x="38" y="99"/>
                </a:cubicBezTo>
                <a:cubicBezTo>
                  <a:pt x="11" y="99"/>
                  <a:pt x="11" y="99"/>
                  <a:pt x="11" y="99"/>
                </a:cubicBezTo>
                <a:cubicBezTo>
                  <a:pt x="10" y="99"/>
                  <a:pt x="9" y="99"/>
                  <a:pt x="9" y="98"/>
                </a:cubicBezTo>
                <a:cubicBezTo>
                  <a:pt x="8" y="98"/>
                  <a:pt x="8" y="97"/>
                  <a:pt x="8" y="96"/>
                </a:cubicBezTo>
                <a:cubicBezTo>
                  <a:pt x="8" y="86"/>
                  <a:pt x="8" y="86"/>
                  <a:pt x="8" y="86"/>
                </a:cubicBezTo>
                <a:cubicBezTo>
                  <a:pt x="8" y="86"/>
                  <a:pt x="8" y="85"/>
                  <a:pt x="9" y="84"/>
                </a:cubicBezTo>
                <a:cubicBezTo>
                  <a:pt x="9" y="84"/>
                  <a:pt x="10" y="83"/>
                  <a:pt x="11" y="83"/>
                </a:cubicBezTo>
                <a:cubicBezTo>
                  <a:pt x="38" y="83"/>
                  <a:pt x="38" y="83"/>
                  <a:pt x="38" y="83"/>
                </a:cubicBezTo>
                <a:cubicBezTo>
                  <a:pt x="38" y="75"/>
                  <a:pt x="38" y="75"/>
                  <a:pt x="38" y="75"/>
                </a:cubicBezTo>
                <a:cubicBezTo>
                  <a:pt x="11" y="75"/>
                  <a:pt x="11" y="75"/>
                  <a:pt x="11" y="75"/>
                </a:cubicBezTo>
                <a:cubicBezTo>
                  <a:pt x="10" y="75"/>
                  <a:pt x="9" y="75"/>
                  <a:pt x="9" y="75"/>
                </a:cubicBezTo>
                <a:cubicBezTo>
                  <a:pt x="8" y="74"/>
                  <a:pt x="8" y="73"/>
                  <a:pt x="8" y="72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2"/>
                  <a:pt x="8" y="61"/>
                  <a:pt x="9" y="60"/>
                </a:cubicBezTo>
                <a:cubicBezTo>
                  <a:pt x="9" y="60"/>
                  <a:pt x="10" y="59"/>
                  <a:pt x="11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1" y="5"/>
                  <a:pt x="1" y="5"/>
                  <a:pt x="1" y="5"/>
                </a:cubicBezTo>
                <a:cubicBezTo>
                  <a:pt x="0" y="4"/>
                  <a:pt x="0" y="3"/>
                  <a:pt x="1" y="2"/>
                </a:cubicBezTo>
                <a:cubicBezTo>
                  <a:pt x="2" y="1"/>
                  <a:pt x="2" y="0"/>
                  <a:pt x="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1"/>
                  <a:pt x="25" y="2"/>
                </a:cubicBezTo>
                <a:cubicBezTo>
                  <a:pt x="45" y="42"/>
                  <a:pt x="45" y="42"/>
                  <a:pt x="45" y="42"/>
                </a:cubicBezTo>
                <a:cubicBezTo>
                  <a:pt x="46" y="45"/>
                  <a:pt x="48" y="49"/>
                  <a:pt x="50" y="54"/>
                </a:cubicBezTo>
                <a:cubicBezTo>
                  <a:pt x="51" y="52"/>
                  <a:pt x="52" y="50"/>
                  <a:pt x="53" y="48"/>
                </a:cubicBezTo>
                <a:cubicBezTo>
                  <a:pt x="54" y="45"/>
                  <a:pt x="55" y="43"/>
                  <a:pt x="56" y="42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1"/>
                  <a:pt x="75" y="0"/>
                  <a:pt x="77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6" y="0"/>
                  <a:pt x="96" y="1"/>
                  <a:pt x="97" y="2"/>
                </a:cubicBezTo>
                <a:cubicBezTo>
                  <a:pt x="98" y="3"/>
                  <a:pt x="98" y="4"/>
                  <a:pt x="97" y="5"/>
                </a:cubicBezTo>
                <a:cubicBezTo>
                  <a:pt x="68" y="59"/>
                  <a:pt x="68" y="59"/>
                  <a:pt x="68" y="59"/>
                </a:cubicBezTo>
                <a:cubicBezTo>
                  <a:pt x="88" y="59"/>
                  <a:pt x="88" y="59"/>
                  <a:pt x="88" y="59"/>
                </a:cubicBezTo>
                <a:cubicBezTo>
                  <a:pt x="89" y="59"/>
                  <a:pt x="89" y="60"/>
                  <a:pt x="90" y="60"/>
                </a:cubicBezTo>
                <a:cubicBezTo>
                  <a:pt x="91" y="61"/>
                  <a:pt x="91" y="62"/>
                  <a:pt x="91" y="63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3"/>
                  <a:pt x="91" y="74"/>
                  <a:pt x="90" y="75"/>
                </a:cubicBezTo>
                <a:cubicBezTo>
                  <a:pt x="89" y="75"/>
                  <a:pt x="89" y="75"/>
                  <a:pt x="88" y="75"/>
                </a:cubicBezTo>
                <a:cubicBezTo>
                  <a:pt x="61" y="75"/>
                  <a:pt x="61" y="75"/>
                  <a:pt x="61" y="75"/>
                </a:cubicBezTo>
                <a:cubicBezTo>
                  <a:pt x="61" y="83"/>
                  <a:pt x="61" y="83"/>
                  <a:pt x="61" y="83"/>
                </a:cubicBezTo>
                <a:cubicBezTo>
                  <a:pt x="88" y="83"/>
                  <a:pt x="88" y="83"/>
                  <a:pt x="88" y="83"/>
                </a:cubicBezTo>
                <a:cubicBezTo>
                  <a:pt x="89" y="83"/>
                  <a:pt x="89" y="84"/>
                  <a:pt x="90" y="84"/>
                </a:cubicBezTo>
                <a:cubicBezTo>
                  <a:pt x="91" y="85"/>
                  <a:pt x="91" y="86"/>
                  <a:pt x="91" y="86"/>
                </a:cubicBezTo>
                <a:cubicBezTo>
                  <a:pt x="91" y="96"/>
                  <a:pt x="91" y="96"/>
                  <a:pt x="91" y="96"/>
                </a:cubicBezTo>
                <a:cubicBezTo>
                  <a:pt x="91" y="97"/>
                  <a:pt x="91" y="98"/>
                  <a:pt x="90" y="98"/>
                </a:cubicBezTo>
                <a:cubicBezTo>
                  <a:pt x="89" y="99"/>
                  <a:pt x="89" y="99"/>
                  <a:pt x="88" y="99"/>
                </a:cubicBezTo>
                <a:cubicBezTo>
                  <a:pt x="61" y="99"/>
                  <a:pt x="61" y="99"/>
                  <a:pt x="61" y="99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1" y="131"/>
                  <a:pt x="60" y="132"/>
                  <a:pt x="60" y="133"/>
                </a:cubicBezTo>
                <a:cubicBezTo>
                  <a:pt x="59" y="133"/>
                  <a:pt x="58" y="133"/>
                  <a:pt x="58" y="1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64" name="Freeform 314">
            <a:extLst>
              <a:ext uri="{FF2B5EF4-FFF2-40B4-BE49-F238E27FC236}">
                <a16:creationId xmlns:a16="http://schemas.microsoft.com/office/drawing/2014/main" id="{69FFA783-92A5-4B11-B75D-4B4245C60890}"/>
              </a:ext>
            </a:extLst>
          </p:cNvPr>
          <p:cNvSpPr>
            <a:spLocks noEditPoints="1"/>
          </p:cNvSpPr>
          <p:nvPr/>
        </p:nvSpPr>
        <p:spPr bwMode="auto">
          <a:xfrm>
            <a:off x="8500120" y="5652423"/>
            <a:ext cx="289272" cy="318198"/>
          </a:xfrm>
          <a:custGeom>
            <a:avLst/>
            <a:gdLst>
              <a:gd name="T0" fmla="*/ 109 w 121"/>
              <a:gd name="T1" fmla="*/ 12 h 133"/>
              <a:gd name="T2" fmla="*/ 121 w 121"/>
              <a:gd name="T3" fmla="*/ 42 h 133"/>
              <a:gd name="T4" fmla="*/ 109 w 121"/>
              <a:gd name="T5" fmla="*/ 71 h 133"/>
              <a:gd name="T6" fmla="*/ 78 w 121"/>
              <a:gd name="T7" fmla="*/ 83 h 133"/>
              <a:gd name="T8" fmla="*/ 46 w 121"/>
              <a:gd name="T9" fmla="*/ 83 h 133"/>
              <a:gd name="T10" fmla="*/ 46 w 121"/>
              <a:gd name="T11" fmla="*/ 94 h 133"/>
              <a:gd name="T12" fmla="*/ 93 w 121"/>
              <a:gd name="T13" fmla="*/ 94 h 133"/>
              <a:gd name="T14" fmla="*/ 96 w 121"/>
              <a:gd name="T15" fmla="*/ 95 h 133"/>
              <a:gd name="T16" fmla="*/ 96 w 121"/>
              <a:gd name="T17" fmla="*/ 97 h 133"/>
              <a:gd name="T18" fmla="*/ 96 w 121"/>
              <a:gd name="T19" fmla="*/ 109 h 133"/>
              <a:gd name="T20" fmla="*/ 96 w 121"/>
              <a:gd name="T21" fmla="*/ 111 h 133"/>
              <a:gd name="T22" fmla="*/ 93 w 121"/>
              <a:gd name="T23" fmla="*/ 112 h 133"/>
              <a:gd name="T24" fmla="*/ 46 w 121"/>
              <a:gd name="T25" fmla="*/ 112 h 133"/>
              <a:gd name="T26" fmla="*/ 46 w 121"/>
              <a:gd name="T27" fmla="*/ 130 h 133"/>
              <a:gd name="T28" fmla="*/ 45 w 121"/>
              <a:gd name="T29" fmla="*/ 133 h 133"/>
              <a:gd name="T30" fmla="*/ 43 w 121"/>
              <a:gd name="T31" fmla="*/ 133 h 133"/>
              <a:gd name="T32" fmla="*/ 27 w 121"/>
              <a:gd name="T33" fmla="*/ 133 h 133"/>
              <a:gd name="T34" fmla="*/ 25 w 121"/>
              <a:gd name="T35" fmla="*/ 133 h 133"/>
              <a:gd name="T36" fmla="*/ 24 w 121"/>
              <a:gd name="T37" fmla="*/ 130 h 133"/>
              <a:gd name="T38" fmla="*/ 24 w 121"/>
              <a:gd name="T39" fmla="*/ 112 h 133"/>
              <a:gd name="T40" fmla="*/ 3 w 121"/>
              <a:gd name="T41" fmla="*/ 112 h 133"/>
              <a:gd name="T42" fmla="*/ 1 w 121"/>
              <a:gd name="T43" fmla="*/ 111 h 133"/>
              <a:gd name="T44" fmla="*/ 0 w 121"/>
              <a:gd name="T45" fmla="*/ 109 h 133"/>
              <a:gd name="T46" fmla="*/ 0 w 121"/>
              <a:gd name="T47" fmla="*/ 97 h 133"/>
              <a:gd name="T48" fmla="*/ 1 w 121"/>
              <a:gd name="T49" fmla="*/ 95 h 133"/>
              <a:gd name="T50" fmla="*/ 3 w 121"/>
              <a:gd name="T51" fmla="*/ 94 h 133"/>
              <a:gd name="T52" fmla="*/ 24 w 121"/>
              <a:gd name="T53" fmla="*/ 94 h 133"/>
              <a:gd name="T54" fmla="*/ 24 w 121"/>
              <a:gd name="T55" fmla="*/ 83 h 133"/>
              <a:gd name="T56" fmla="*/ 3 w 121"/>
              <a:gd name="T57" fmla="*/ 83 h 133"/>
              <a:gd name="T58" fmla="*/ 1 w 121"/>
              <a:gd name="T59" fmla="*/ 82 h 133"/>
              <a:gd name="T60" fmla="*/ 0 w 121"/>
              <a:gd name="T61" fmla="*/ 80 h 133"/>
              <a:gd name="T62" fmla="*/ 0 w 121"/>
              <a:gd name="T63" fmla="*/ 66 h 133"/>
              <a:gd name="T64" fmla="*/ 1 w 121"/>
              <a:gd name="T65" fmla="*/ 64 h 133"/>
              <a:gd name="T66" fmla="*/ 3 w 121"/>
              <a:gd name="T67" fmla="*/ 63 h 133"/>
              <a:gd name="T68" fmla="*/ 24 w 121"/>
              <a:gd name="T69" fmla="*/ 63 h 133"/>
              <a:gd name="T70" fmla="*/ 24 w 121"/>
              <a:gd name="T71" fmla="*/ 3 h 133"/>
              <a:gd name="T72" fmla="*/ 25 w 121"/>
              <a:gd name="T73" fmla="*/ 1 h 133"/>
              <a:gd name="T74" fmla="*/ 27 w 121"/>
              <a:gd name="T75" fmla="*/ 0 h 133"/>
              <a:gd name="T76" fmla="*/ 78 w 121"/>
              <a:gd name="T77" fmla="*/ 0 h 133"/>
              <a:gd name="T78" fmla="*/ 109 w 121"/>
              <a:gd name="T79" fmla="*/ 12 h 133"/>
              <a:gd name="T80" fmla="*/ 92 w 121"/>
              <a:gd name="T81" fmla="*/ 57 h 133"/>
              <a:gd name="T82" fmla="*/ 98 w 121"/>
              <a:gd name="T83" fmla="*/ 42 h 133"/>
              <a:gd name="T84" fmla="*/ 92 w 121"/>
              <a:gd name="T85" fmla="*/ 26 h 133"/>
              <a:gd name="T86" fmla="*/ 76 w 121"/>
              <a:gd name="T87" fmla="*/ 20 h 133"/>
              <a:gd name="T88" fmla="*/ 46 w 121"/>
              <a:gd name="T89" fmla="*/ 20 h 133"/>
              <a:gd name="T90" fmla="*/ 46 w 121"/>
              <a:gd name="T91" fmla="*/ 63 h 133"/>
              <a:gd name="T92" fmla="*/ 76 w 121"/>
              <a:gd name="T93" fmla="*/ 63 h 133"/>
              <a:gd name="T94" fmla="*/ 92 w 121"/>
              <a:gd name="T95" fmla="*/ 57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1" h="133">
                <a:moveTo>
                  <a:pt x="109" y="12"/>
                </a:moveTo>
                <a:cubicBezTo>
                  <a:pt x="117" y="20"/>
                  <a:pt x="121" y="29"/>
                  <a:pt x="121" y="42"/>
                </a:cubicBezTo>
                <a:cubicBezTo>
                  <a:pt x="121" y="54"/>
                  <a:pt x="117" y="64"/>
                  <a:pt x="109" y="71"/>
                </a:cubicBezTo>
                <a:cubicBezTo>
                  <a:pt x="101" y="79"/>
                  <a:pt x="90" y="83"/>
                  <a:pt x="78" y="83"/>
                </a:cubicBezTo>
                <a:cubicBezTo>
                  <a:pt x="46" y="83"/>
                  <a:pt x="46" y="83"/>
                  <a:pt x="46" y="83"/>
                </a:cubicBezTo>
                <a:cubicBezTo>
                  <a:pt x="46" y="94"/>
                  <a:pt x="46" y="94"/>
                  <a:pt x="46" y="94"/>
                </a:cubicBezTo>
                <a:cubicBezTo>
                  <a:pt x="93" y="94"/>
                  <a:pt x="93" y="94"/>
                  <a:pt x="93" y="94"/>
                </a:cubicBezTo>
                <a:cubicBezTo>
                  <a:pt x="94" y="94"/>
                  <a:pt x="95" y="94"/>
                  <a:pt x="96" y="95"/>
                </a:cubicBezTo>
                <a:cubicBezTo>
                  <a:pt x="96" y="96"/>
                  <a:pt x="96" y="96"/>
                  <a:pt x="96" y="97"/>
                </a:cubicBezTo>
                <a:cubicBezTo>
                  <a:pt x="96" y="109"/>
                  <a:pt x="96" y="109"/>
                  <a:pt x="96" y="109"/>
                </a:cubicBezTo>
                <a:cubicBezTo>
                  <a:pt x="96" y="110"/>
                  <a:pt x="96" y="111"/>
                  <a:pt x="96" y="111"/>
                </a:cubicBezTo>
                <a:cubicBezTo>
                  <a:pt x="95" y="112"/>
                  <a:pt x="94" y="112"/>
                  <a:pt x="93" y="112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31"/>
                  <a:pt x="45" y="132"/>
                  <a:pt x="45" y="133"/>
                </a:cubicBezTo>
                <a:cubicBezTo>
                  <a:pt x="44" y="133"/>
                  <a:pt x="44" y="133"/>
                  <a:pt x="43" y="133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26" y="133"/>
                  <a:pt x="25" y="133"/>
                  <a:pt x="25" y="133"/>
                </a:cubicBezTo>
                <a:cubicBezTo>
                  <a:pt x="24" y="132"/>
                  <a:pt x="24" y="131"/>
                  <a:pt x="24" y="130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3" y="112"/>
                  <a:pt x="3" y="112"/>
                  <a:pt x="3" y="112"/>
                </a:cubicBezTo>
                <a:cubicBezTo>
                  <a:pt x="2" y="112"/>
                  <a:pt x="1" y="112"/>
                  <a:pt x="1" y="111"/>
                </a:cubicBezTo>
                <a:cubicBezTo>
                  <a:pt x="0" y="111"/>
                  <a:pt x="0" y="110"/>
                  <a:pt x="0" y="109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6"/>
                  <a:pt x="0" y="96"/>
                  <a:pt x="1" y="95"/>
                </a:cubicBezTo>
                <a:cubicBezTo>
                  <a:pt x="1" y="94"/>
                  <a:pt x="2" y="94"/>
                  <a:pt x="3" y="94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83"/>
                  <a:pt x="24" y="83"/>
                  <a:pt x="24" y="83"/>
                </a:cubicBezTo>
                <a:cubicBezTo>
                  <a:pt x="3" y="83"/>
                  <a:pt x="3" y="83"/>
                  <a:pt x="3" y="83"/>
                </a:cubicBezTo>
                <a:cubicBezTo>
                  <a:pt x="2" y="83"/>
                  <a:pt x="1" y="83"/>
                  <a:pt x="1" y="82"/>
                </a:cubicBezTo>
                <a:cubicBezTo>
                  <a:pt x="0" y="82"/>
                  <a:pt x="0" y="81"/>
                  <a:pt x="0" y="8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5"/>
                  <a:pt x="0" y="64"/>
                  <a:pt x="1" y="64"/>
                </a:cubicBezTo>
                <a:cubicBezTo>
                  <a:pt x="1" y="63"/>
                  <a:pt x="2" y="63"/>
                  <a:pt x="3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2"/>
                  <a:pt x="24" y="2"/>
                  <a:pt x="25" y="1"/>
                </a:cubicBezTo>
                <a:cubicBezTo>
                  <a:pt x="25" y="1"/>
                  <a:pt x="26" y="0"/>
                  <a:pt x="27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90" y="0"/>
                  <a:pt x="101" y="4"/>
                  <a:pt x="109" y="12"/>
                </a:cubicBezTo>
                <a:close/>
                <a:moveTo>
                  <a:pt x="92" y="57"/>
                </a:moveTo>
                <a:cubicBezTo>
                  <a:pt x="96" y="53"/>
                  <a:pt x="98" y="48"/>
                  <a:pt x="98" y="42"/>
                </a:cubicBezTo>
                <a:cubicBezTo>
                  <a:pt x="98" y="35"/>
                  <a:pt x="96" y="30"/>
                  <a:pt x="92" y="26"/>
                </a:cubicBezTo>
                <a:cubicBezTo>
                  <a:pt x="88" y="22"/>
                  <a:pt x="83" y="20"/>
                  <a:pt x="7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63"/>
                  <a:pt x="46" y="63"/>
                  <a:pt x="46" y="63"/>
                </a:cubicBezTo>
                <a:cubicBezTo>
                  <a:pt x="76" y="63"/>
                  <a:pt x="76" y="63"/>
                  <a:pt x="76" y="63"/>
                </a:cubicBezTo>
                <a:cubicBezTo>
                  <a:pt x="83" y="63"/>
                  <a:pt x="88" y="61"/>
                  <a:pt x="92" y="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65" name="Freeform 315">
            <a:extLst>
              <a:ext uri="{FF2B5EF4-FFF2-40B4-BE49-F238E27FC236}">
                <a16:creationId xmlns:a16="http://schemas.microsoft.com/office/drawing/2014/main" id="{81EAA6A6-B7A6-435B-9523-50381DA5FD36}"/>
              </a:ext>
            </a:extLst>
          </p:cNvPr>
          <p:cNvSpPr>
            <a:spLocks noEditPoints="1"/>
          </p:cNvSpPr>
          <p:nvPr/>
        </p:nvSpPr>
        <p:spPr bwMode="auto">
          <a:xfrm>
            <a:off x="8894251" y="5652423"/>
            <a:ext cx="404977" cy="318198"/>
          </a:xfrm>
          <a:custGeom>
            <a:avLst/>
            <a:gdLst>
              <a:gd name="T0" fmla="*/ 169 w 169"/>
              <a:gd name="T1" fmla="*/ 70 h 133"/>
              <a:gd name="T2" fmla="*/ 166 w 169"/>
              <a:gd name="T3" fmla="*/ 73 h 133"/>
              <a:gd name="T4" fmla="*/ 131 w 169"/>
              <a:gd name="T5" fmla="*/ 131 h 133"/>
              <a:gd name="T6" fmla="*/ 113 w 169"/>
              <a:gd name="T7" fmla="*/ 133 h 133"/>
              <a:gd name="T8" fmla="*/ 94 w 169"/>
              <a:gd name="T9" fmla="*/ 73 h 133"/>
              <a:gd name="T10" fmla="*/ 58 w 169"/>
              <a:gd name="T11" fmla="*/ 131 h 133"/>
              <a:gd name="T12" fmla="*/ 40 w 169"/>
              <a:gd name="T13" fmla="*/ 133 h 133"/>
              <a:gd name="T14" fmla="*/ 38 w 169"/>
              <a:gd name="T15" fmla="*/ 131 h 133"/>
              <a:gd name="T16" fmla="*/ 3 w 169"/>
              <a:gd name="T17" fmla="*/ 73 h 133"/>
              <a:gd name="T18" fmla="*/ 0 w 169"/>
              <a:gd name="T19" fmla="*/ 70 h 133"/>
              <a:gd name="T20" fmla="*/ 1 w 169"/>
              <a:gd name="T21" fmla="*/ 62 h 133"/>
              <a:gd name="T22" fmla="*/ 19 w 169"/>
              <a:gd name="T23" fmla="*/ 61 h 133"/>
              <a:gd name="T24" fmla="*/ 3 w 169"/>
              <a:gd name="T25" fmla="*/ 49 h 133"/>
              <a:gd name="T26" fmla="*/ 0 w 169"/>
              <a:gd name="T27" fmla="*/ 46 h 133"/>
              <a:gd name="T28" fmla="*/ 1 w 169"/>
              <a:gd name="T29" fmla="*/ 37 h 133"/>
              <a:gd name="T30" fmla="*/ 13 w 169"/>
              <a:gd name="T31" fmla="*/ 37 h 133"/>
              <a:gd name="T32" fmla="*/ 5 w 169"/>
              <a:gd name="T33" fmla="*/ 1 h 133"/>
              <a:gd name="T34" fmla="*/ 21 w 169"/>
              <a:gd name="T35" fmla="*/ 0 h 133"/>
              <a:gd name="T36" fmla="*/ 32 w 169"/>
              <a:gd name="T37" fmla="*/ 37 h 133"/>
              <a:gd name="T38" fmla="*/ 75 w 169"/>
              <a:gd name="T39" fmla="*/ 3 h 133"/>
              <a:gd name="T40" fmla="*/ 90 w 169"/>
              <a:gd name="T41" fmla="*/ 0 h 133"/>
              <a:gd name="T42" fmla="*/ 102 w 169"/>
              <a:gd name="T43" fmla="*/ 37 h 133"/>
              <a:gd name="T44" fmla="*/ 145 w 169"/>
              <a:gd name="T45" fmla="*/ 3 h 133"/>
              <a:gd name="T46" fmla="*/ 161 w 169"/>
              <a:gd name="T47" fmla="*/ 0 h 133"/>
              <a:gd name="T48" fmla="*/ 164 w 169"/>
              <a:gd name="T49" fmla="*/ 4 h 133"/>
              <a:gd name="T50" fmla="*/ 166 w 169"/>
              <a:gd name="T51" fmla="*/ 37 h 133"/>
              <a:gd name="T52" fmla="*/ 169 w 169"/>
              <a:gd name="T53" fmla="*/ 40 h 133"/>
              <a:gd name="T54" fmla="*/ 168 w 169"/>
              <a:gd name="T55" fmla="*/ 48 h 133"/>
              <a:gd name="T56" fmla="*/ 152 w 169"/>
              <a:gd name="T57" fmla="*/ 49 h 133"/>
              <a:gd name="T58" fmla="*/ 166 w 169"/>
              <a:gd name="T59" fmla="*/ 61 h 133"/>
              <a:gd name="T60" fmla="*/ 169 w 169"/>
              <a:gd name="T61" fmla="*/ 64 h 133"/>
              <a:gd name="T62" fmla="*/ 63 w 169"/>
              <a:gd name="T63" fmla="*/ 49 h 133"/>
              <a:gd name="T64" fmla="*/ 38 w 169"/>
              <a:gd name="T65" fmla="*/ 61 h 133"/>
              <a:gd name="T66" fmla="*/ 48 w 169"/>
              <a:gd name="T67" fmla="*/ 101 h 133"/>
              <a:gd name="T68" fmla="*/ 41 w 169"/>
              <a:gd name="T69" fmla="*/ 73 h 133"/>
              <a:gd name="T70" fmla="*/ 48 w 169"/>
              <a:gd name="T71" fmla="*/ 102 h 133"/>
              <a:gd name="T72" fmla="*/ 48 w 169"/>
              <a:gd name="T73" fmla="*/ 102 h 133"/>
              <a:gd name="T74" fmla="*/ 78 w 169"/>
              <a:gd name="T75" fmla="*/ 61 h 133"/>
              <a:gd name="T76" fmla="*/ 87 w 169"/>
              <a:gd name="T77" fmla="*/ 49 h 133"/>
              <a:gd name="T78" fmla="*/ 78 w 169"/>
              <a:gd name="T79" fmla="*/ 61 h 133"/>
              <a:gd name="T80" fmla="*/ 134 w 169"/>
              <a:gd name="T81" fmla="*/ 49 h 133"/>
              <a:gd name="T82" fmla="*/ 109 w 169"/>
              <a:gd name="T83" fmla="*/ 61 h 133"/>
              <a:gd name="T84" fmla="*/ 120 w 169"/>
              <a:gd name="T85" fmla="*/ 101 h 133"/>
              <a:gd name="T86" fmla="*/ 112 w 169"/>
              <a:gd name="T87" fmla="*/ 73 h 133"/>
              <a:gd name="T88" fmla="*/ 120 w 169"/>
              <a:gd name="T89" fmla="*/ 102 h 133"/>
              <a:gd name="T90" fmla="*/ 120 w 169"/>
              <a:gd name="T91" fmla="*/ 102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9" h="133">
                <a:moveTo>
                  <a:pt x="169" y="64"/>
                </a:moveTo>
                <a:cubicBezTo>
                  <a:pt x="169" y="70"/>
                  <a:pt x="169" y="70"/>
                  <a:pt x="169" y="70"/>
                </a:cubicBezTo>
                <a:cubicBezTo>
                  <a:pt x="169" y="71"/>
                  <a:pt x="169" y="72"/>
                  <a:pt x="168" y="72"/>
                </a:cubicBezTo>
                <a:cubicBezTo>
                  <a:pt x="168" y="73"/>
                  <a:pt x="167" y="73"/>
                  <a:pt x="166" y="7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31" y="131"/>
                  <a:pt x="131" y="131"/>
                  <a:pt x="131" y="131"/>
                </a:cubicBezTo>
                <a:cubicBezTo>
                  <a:pt x="130" y="133"/>
                  <a:pt x="129" y="133"/>
                  <a:pt x="128" y="133"/>
                </a:cubicBezTo>
                <a:cubicBezTo>
                  <a:pt x="113" y="133"/>
                  <a:pt x="113" y="133"/>
                  <a:pt x="113" y="133"/>
                </a:cubicBezTo>
                <a:cubicBezTo>
                  <a:pt x="111" y="133"/>
                  <a:pt x="110" y="133"/>
                  <a:pt x="110" y="131"/>
                </a:cubicBezTo>
                <a:cubicBezTo>
                  <a:pt x="94" y="73"/>
                  <a:pt x="94" y="73"/>
                  <a:pt x="94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58" y="133"/>
                  <a:pt x="57" y="133"/>
                  <a:pt x="55" y="133"/>
                </a:cubicBezTo>
                <a:cubicBezTo>
                  <a:pt x="40" y="133"/>
                  <a:pt x="40" y="133"/>
                  <a:pt x="40" y="133"/>
                </a:cubicBezTo>
                <a:cubicBezTo>
                  <a:pt x="40" y="133"/>
                  <a:pt x="39" y="133"/>
                  <a:pt x="39" y="133"/>
                </a:cubicBezTo>
                <a:cubicBezTo>
                  <a:pt x="38" y="132"/>
                  <a:pt x="38" y="132"/>
                  <a:pt x="38" y="131"/>
                </a:cubicBezTo>
                <a:cubicBezTo>
                  <a:pt x="22" y="73"/>
                  <a:pt x="22" y="73"/>
                  <a:pt x="22" y="73"/>
                </a:cubicBezTo>
                <a:cubicBezTo>
                  <a:pt x="3" y="73"/>
                  <a:pt x="3" y="73"/>
                  <a:pt x="3" y="73"/>
                </a:cubicBezTo>
                <a:cubicBezTo>
                  <a:pt x="2" y="73"/>
                  <a:pt x="1" y="73"/>
                  <a:pt x="1" y="72"/>
                </a:cubicBezTo>
                <a:cubicBezTo>
                  <a:pt x="0" y="72"/>
                  <a:pt x="0" y="71"/>
                  <a:pt x="0" y="70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3"/>
                  <a:pt x="0" y="62"/>
                  <a:pt x="1" y="62"/>
                </a:cubicBezTo>
                <a:cubicBezTo>
                  <a:pt x="1" y="61"/>
                  <a:pt x="2" y="61"/>
                  <a:pt x="3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6" y="49"/>
                  <a:pt x="16" y="49"/>
                  <a:pt x="16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2" y="49"/>
                  <a:pt x="1" y="48"/>
                  <a:pt x="1" y="48"/>
                </a:cubicBezTo>
                <a:cubicBezTo>
                  <a:pt x="0" y="47"/>
                  <a:pt x="0" y="47"/>
                  <a:pt x="0" y="4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9"/>
                  <a:pt x="0" y="38"/>
                  <a:pt x="1" y="37"/>
                </a:cubicBezTo>
                <a:cubicBezTo>
                  <a:pt x="1" y="37"/>
                  <a:pt x="2" y="37"/>
                  <a:pt x="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5" y="4"/>
                  <a:pt x="5" y="4"/>
                  <a:pt x="5" y="4"/>
                </a:cubicBezTo>
                <a:cubicBezTo>
                  <a:pt x="4" y="3"/>
                  <a:pt x="5" y="2"/>
                  <a:pt x="5" y="1"/>
                </a:cubicBezTo>
                <a:cubicBezTo>
                  <a:pt x="6" y="1"/>
                  <a:pt x="7" y="0"/>
                  <a:pt x="8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3" y="1"/>
                  <a:pt x="24" y="3"/>
                </a:cubicBezTo>
                <a:cubicBezTo>
                  <a:pt x="32" y="37"/>
                  <a:pt x="32" y="37"/>
                  <a:pt x="32" y="37"/>
                </a:cubicBezTo>
                <a:cubicBezTo>
                  <a:pt x="66" y="37"/>
                  <a:pt x="66" y="37"/>
                  <a:pt x="66" y="37"/>
                </a:cubicBezTo>
                <a:cubicBezTo>
                  <a:pt x="75" y="3"/>
                  <a:pt x="75" y="3"/>
                  <a:pt x="75" y="3"/>
                </a:cubicBezTo>
                <a:cubicBezTo>
                  <a:pt x="76" y="1"/>
                  <a:pt x="77" y="0"/>
                  <a:pt x="78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1" y="0"/>
                  <a:pt x="92" y="1"/>
                  <a:pt x="93" y="3"/>
                </a:cubicBezTo>
                <a:cubicBezTo>
                  <a:pt x="102" y="37"/>
                  <a:pt x="102" y="37"/>
                  <a:pt x="102" y="37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145" y="3"/>
                  <a:pt x="145" y="3"/>
                  <a:pt x="145" y="3"/>
                </a:cubicBezTo>
                <a:cubicBezTo>
                  <a:pt x="146" y="1"/>
                  <a:pt x="147" y="0"/>
                  <a:pt x="148" y="0"/>
                </a:cubicBezTo>
                <a:cubicBezTo>
                  <a:pt x="161" y="0"/>
                  <a:pt x="161" y="0"/>
                  <a:pt x="161" y="0"/>
                </a:cubicBezTo>
                <a:cubicBezTo>
                  <a:pt x="162" y="0"/>
                  <a:pt x="163" y="1"/>
                  <a:pt x="164" y="1"/>
                </a:cubicBezTo>
                <a:cubicBezTo>
                  <a:pt x="164" y="2"/>
                  <a:pt x="165" y="3"/>
                  <a:pt x="164" y="4"/>
                </a:cubicBezTo>
                <a:cubicBezTo>
                  <a:pt x="156" y="37"/>
                  <a:pt x="156" y="37"/>
                  <a:pt x="156" y="37"/>
                </a:cubicBezTo>
                <a:cubicBezTo>
                  <a:pt x="166" y="37"/>
                  <a:pt x="166" y="37"/>
                  <a:pt x="166" y="37"/>
                </a:cubicBezTo>
                <a:cubicBezTo>
                  <a:pt x="167" y="37"/>
                  <a:pt x="168" y="37"/>
                  <a:pt x="168" y="37"/>
                </a:cubicBezTo>
                <a:cubicBezTo>
                  <a:pt x="169" y="38"/>
                  <a:pt x="169" y="39"/>
                  <a:pt x="169" y="40"/>
                </a:cubicBezTo>
                <a:cubicBezTo>
                  <a:pt x="169" y="46"/>
                  <a:pt x="169" y="46"/>
                  <a:pt x="169" y="46"/>
                </a:cubicBezTo>
                <a:cubicBezTo>
                  <a:pt x="169" y="47"/>
                  <a:pt x="169" y="47"/>
                  <a:pt x="168" y="48"/>
                </a:cubicBezTo>
                <a:cubicBezTo>
                  <a:pt x="168" y="48"/>
                  <a:pt x="167" y="49"/>
                  <a:pt x="166" y="49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49" y="61"/>
                  <a:pt x="149" y="61"/>
                  <a:pt x="149" y="61"/>
                </a:cubicBezTo>
                <a:cubicBezTo>
                  <a:pt x="166" y="61"/>
                  <a:pt x="166" y="61"/>
                  <a:pt x="166" y="61"/>
                </a:cubicBezTo>
                <a:cubicBezTo>
                  <a:pt x="167" y="61"/>
                  <a:pt x="168" y="61"/>
                  <a:pt x="168" y="62"/>
                </a:cubicBezTo>
                <a:cubicBezTo>
                  <a:pt x="169" y="62"/>
                  <a:pt x="169" y="63"/>
                  <a:pt x="169" y="64"/>
                </a:cubicBezTo>
                <a:close/>
                <a:moveTo>
                  <a:pt x="59" y="61"/>
                </a:moveTo>
                <a:cubicBezTo>
                  <a:pt x="63" y="49"/>
                  <a:pt x="63" y="49"/>
                  <a:pt x="63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8" y="61"/>
                  <a:pt x="38" y="61"/>
                  <a:pt x="38" y="61"/>
                </a:cubicBezTo>
                <a:lnTo>
                  <a:pt x="59" y="61"/>
                </a:lnTo>
                <a:close/>
                <a:moveTo>
                  <a:pt x="48" y="101"/>
                </a:moveTo>
                <a:cubicBezTo>
                  <a:pt x="56" y="73"/>
                  <a:pt x="56" y="73"/>
                  <a:pt x="56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48" y="101"/>
                  <a:pt x="48" y="101"/>
                  <a:pt x="48" y="102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8" y="101"/>
                  <a:pt x="48" y="101"/>
                  <a:pt x="48" y="101"/>
                </a:cubicBezTo>
                <a:close/>
                <a:moveTo>
                  <a:pt x="78" y="61"/>
                </a:moveTo>
                <a:cubicBezTo>
                  <a:pt x="91" y="61"/>
                  <a:pt x="91" y="61"/>
                  <a:pt x="91" y="61"/>
                </a:cubicBezTo>
                <a:cubicBezTo>
                  <a:pt x="87" y="49"/>
                  <a:pt x="87" y="49"/>
                  <a:pt x="87" y="49"/>
                </a:cubicBezTo>
                <a:cubicBezTo>
                  <a:pt x="81" y="49"/>
                  <a:pt x="81" y="49"/>
                  <a:pt x="81" y="49"/>
                </a:cubicBezTo>
                <a:lnTo>
                  <a:pt x="78" y="61"/>
                </a:lnTo>
                <a:close/>
                <a:moveTo>
                  <a:pt x="130" y="61"/>
                </a:moveTo>
                <a:cubicBezTo>
                  <a:pt x="134" y="49"/>
                  <a:pt x="134" y="49"/>
                  <a:pt x="134" y="49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9" y="61"/>
                  <a:pt x="109" y="61"/>
                  <a:pt x="109" y="61"/>
                </a:cubicBezTo>
                <a:lnTo>
                  <a:pt x="130" y="61"/>
                </a:lnTo>
                <a:close/>
                <a:moveTo>
                  <a:pt x="120" y="101"/>
                </a:moveTo>
                <a:cubicBezTo>
                  <a:pt x="127" y="73"/>
                  <a:pt x="127" y="73"/>
                  <a:pt x="127" y="73"/>
                </a:cubicBezTo>
                <a:cubicBezTo>
                  <a:pt x="112" y="73"/>
                  <a:pt x="112" y="73"/>
                  <a:pt x="112" y="73"/>
                </a:cubicBezTo>
                <a:cubicBezTo>
                  <a:pt x="120" y="101"/>
                  <a:pt x="120" y="101"/>
                  <a:pt x="120" y="101"/>
                </a:cubicBezTo>
                <a:cubicBezTo>
                  <a:pt x="120" y="101"/>
                  <a:pt x="120" y="101"/>
                  <a:pt x="120" y="102"/>
                </a:cubicBezTo>
                <a:cubicBezTo>
                  <a:pt x="120" y="102"/>
                  <a:pt x="120" y="102"/>
                  <a:pt x="120" y="102"/>
                </a:cubicBezTo>
                <a:cubicBezTo>
                  <a:pt x="120" y="102"/>
                  <a:pt x="120" y="102"/>
                  <a:pt x="120" y="102"/>
                </a:cubicBezTo>
                <a:cubicBezTo>
                  <a:pt x="120" y="101"/>
                  <a:pt x="120" y="101"/>
                  <a:pt x="120" y="10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66" name="Freeform 316">
            <a:extLst>
              <a:ext uri="{FF2B5EF4-FFF2-40B4-BE49-F238E27FC236}">
                <a16:creationId xmlns:a16="http://schemas.microsoft.com/office/drawing/2014/main" id="{C8947245-5B7A-4BC5-AD8E-97426F735032}"/>
              </a:ext>
            </a:extLst>
          </p:cNvPr>
          <p:cNvSpPr>
            <a:spLocks noEditPoints="1"/>
          </p:cNvSpPr>
          <p:nvPr/>
        </p:nvSpPr>
        <p:spPr bwMode="auto">
          <a:xfrm>
            <a:off x="9414935" y="5652423"/>
            <a:ext cx="274805" cy="379669"/>
          </a:xfrm>
          <a:custGeom>
            <a:avLst/>
            <a:gdLst>
              <a:gd name="T0" fmla="*/ 92 w 114"/>
              <a:gd name="T1" fmla="*/ 73 h 158"/>
              <a:gd name="T2" fmla="*/ 113 w 114"/>
              <a:gd name="T3" fmla="*/ 103 h 158"/>
              <a:gd name="T4" fmla="*/ 104 w 114"/>
              <a:gd name="T5" fmla="*/ 123 h 158"/>
              <a:gd name="T6" fmla="*/ 83 w 114"/>
              <a:gd name="T7" fmla="*/ 132 h 158"/>
              <a:gd name="T8" fmla="*/ 69 w 114"/>
              <a:gd name="T9" fmla="*/ 158 h 158"/>
              <a:gd name="T10" fmla="*/ 55 w 114"/>
              <a:gd name="T11" fmla="*/ 134 h 158"/>
              <a:gd name="T12" fmla="*/ 43 w 114"/>
              <a:gd name="T13" fmla="*/ 158 h 158"/>
              <a:gd name="T14" fmla="*/ 29 w 114"/>
              <a:gd name="T15" fmla="*/ 134 h 158"/>
              <a:gd name="T16" fmla="*/ 19 w 114"/>
              <a:gd name="T17" fmla="*/ 133 h 158"/>
              <a:gd name="T18" fmla="*/ 3 w 114"/>
              <a:gd name="T19" fmla="*/ 116 h 158"/>
              <a:gd name="T20" fmla="*/ 19 w 114"/>
              <a:gd name="T21" fmla="*/ 111 h 158"/>
              <a:gd name="T22" fmla="*/ 20 w 114"/>
              <a:gd name="T23" fmla="*/ 73 h 158"/>
              <a:gd name="T24" fmla="*/ 19 w 114"/>
              <a:gd name="T25" fmla="*/ 46 h 158"/>
              <a:gd name="T26" fmla="*/ 0 w 114"/>
              <a:gd name="T27" fmla="*/ 40 h 158"/>
              <a:gd name="T28" fmla="*/ 20 w 114"/>
              <a:gd name="T29" fmla="*/ 24 h 158"/>
              <a:gd name="T30" fmla="*/ 29 w 114"/>
              <a:gd name="T31" fmla="*/ 0 h 158"/>
              <a:gd name="T32" fmla="*/ 43 w 114"/>
              <a:gd name="T33" fmla="*/ 24 h 158"/>
              <a:gd name="T34" fmla="*/ 55 w 114"/>
              <a:gd name="T35" fmla="*/ 0 h 158"/>
              <a:gd name="T36" fmla="*/ 69 w 114"/>
              <a:gd name="T37" fmla="*/ 24 h 158"/>
              <a:gd name="T38" fmla="*/ 93 w 114"/>
              <a:gd name="T39" fmla="*/ 31 h 158"/>
              <a:gd name="T40" fmla="*/ 105 w 114"/>
              <a:gd name="T41" fmla="*/ 49 h 158"/>
              <a:gd name="T42" fmla="*/ 76 w 114"/>
              <a:gd name="T43" fmla="*/ 50 h 158"/>
              <a:gd name="T44" fmla="*/ 69 w 114"/>
              <a:gd name="T45" fmla="*/ 43 h 158"/>
              <a:gd name="T46" fmla="*/ 58 w 114"/>
              <a:gd name="T47" fmla="*/ 41 h 158"/>
              <a:gd name="T48" fmla="*/ 47 w 114"/>
              <a:gd name="T49" fmla="*/ 41 h 158"/>
              <a:gd name="T50" fmla="*/ 44 w 114"/>
              <a:gd name="T51" fmla="*/ 70 h 158"/>
              <a:gd name="T52" fmla="*/ 51 w 114"/>
              <a:gd name="T53" fmla="*/ 70 h 158"/>
              <a:gd name="T54" fmla="*/ 61 w 114"/>
              <a:gd name="T55" fmla="*/ 69 h 158"/>
              <a:gd name="T56" fmla="*/ 71 w 114"/>
              <a:gd name="T57" fmla="*/ 66 h 158"/>
              <a:gd name="T58" fmla="*/ 77 w 114"/>
              <a:gd name="T59" fmla="*/ 60 h 158"/>
              <a:gd name="T60" fmla="*/ 84 w 114"/>
              <a:gd name="T61" fmla="*/ 100 h 158"/>
              <a:gd name="T62" fmla="*/ 79 w 114"/>
              <a:gd name="T63" fmla="*/ 90 h 158"/>
              <a:gd name="T64" fmla="*/ 68 w 114"/>
              <a:gd name="T65" fmla="*/ 85 h 158"/>
              <a:gd name="T66" fmla="*/ 54 w 114"/>
              <a:gd name="T67" fmla="*/ 84 h 158"/>
              <a:gd name="T68" fmla="*/ 44 w 114"/>
              <a:gd name="T69" fmla="*/ 84 h 158"/>
              <a:gd name="T70" fmla="*/ 47 w 114"/>
              <a:gd name="T71" fmla="*/ 116 h 158"/>
              <a:gd name="T72" fmla="*/ 57 w 114"/>
              <a:gd name="T73" fmla="*/ 116 h 158"/>
              <a:gd name="T74" fmla="*/ 68 w 114"/>
              <a:gd name="T75" fmla="*/ 115 h 158"/>
              <a:gd name="T76" fmla="*/ 77 w 114"/>
              <a:gd name="T77" fmla="*/ 112 h 158"/>
              <a:gd name="T78" fmla="*/ 83 w 114"/>
              <a:gd name="T79" fmla="*/ 10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4" h="158">
                <a:moveTo>
                  <a:pt x="105" y="49"/>
                </a:moveTo>
                <a:cubicBezTo>
                  <a:pt x="106" y="60"/>
                  <a:pt x="102" y="68"/>
                  <a:pt x="92" y="73"/>
                </a:cubicBezTo>
                <a:cubicBezTo>
                  <a:pt x="100" y="75"/>
                  <a:pt x="105" y="78"/>
                  <a:pt x="109" y="83"/>
                </a:cubicBezTo>
                <a:cubicBezTo>
                  <a:pt x="112" y="88"/>
                  <a:pt x="114" y="94"/>
                  <a:pt x="113" y="103"/>
                </a:cubicBezTo>
                <a:cubicBezTo>
                  <a:pt x="113" y="108"/>
                  <a:pt x="112" y="111"/>
                  <a:pt x="110" y="115"/>
                </a:cubicBezTo>
                <a:cubicBezTo>
                  <a:pt x="108" y="118"/>
                  <a:pt x="106" y="121"/>
                  <a:pt x="104" y="123"/>
                </a:cubicBezTo>
                <a:cubicBezTo>
                  <a:pt x="101" y="126"/>
                  <a:pt x="98" y="127"/>
                  <a:pt x="95" y="129"/>
                </a:cubicBezTo>
                <a:cubicBezTo>
                  <a:pt x="91" y="130"/>
                  <a:pt x="87" y="131"/>
                  <a:pt x="83" y="132"/>
                </a:cubicBezTo>
                <a:cubicBezTo>
                  <a:pt x="79" y="133"/>
                  <a:pt x="75" y="133"/>
                  <a:pt x="69" y="134"/>
                </a:cubicBezTo>
                <a:cubicBezTo>
                  <a:pt x="69" y="158"/>
                  <a:pt x="69" y="158"/>
                  <a:pt x="69" y="158"/>
                </a:cubicBezTo>
                <a:cubicBezTo>
                  <a:pt x="55" y="158"/>
                  <a:pt x="55" y="158"/>
                  <a:pt x="55" y="158"/>
                </a:cubicBezTo>
                <a:cubicBezTo>
                  <a:pt x="55" y="134"/>
                  <a:pt x="55" y="134"/>
                  <a:pt x="55" y="134"/>
                </a:cubicBezTo>
                <a:cubicBezTo>
                  <a:pt x="50" y="134"/>
                  <a:pt x="46" y="134"/>
                  <a:pt x="43" y="134"/>
                </a:cubicBezTo>
                <a:cubicBezTo>
                  <a:pt x="43" y="158"/>
                  <a:pt x="43" y="158"/>
                  <a:pt x="43" y="158"/>
                </a:cubicBezTo>
                <a:cubicBezTo>
                  <a:pt x="29" y="158"/>
                  <a:pt x="29" y="158"/>
                  <a:pt x="29" y="158"/>
                </a:cubicBezTo>
                <a:cubicBezTo>
                  <a:pt x="29" y="134"/>
                  <a:pt x="29" y="134"/>
                  <a:pt x="29" y="134"/>
                </a:cubicBezTo>
                <a:cubicBezTo>
                  <a:pt x="28" y="134"/>
                  <a:pt x="26" y="134"/>
                  <a:pt x="24" y="133"/>
                </a:cubicBezTo>
                <a:cubicBezTo>
                  <a:pt x="21" y="133"/>
                  <a:pt x="20" y="133"/>
                  <a:pt x="19" y="133"/>
                </a:cubicBezTo>
                <a:cubicBezTo>
                  <a:pt x="0" y="133"/>
                  <a:pt x="0" y="133"/>
                  <a:pt x="0" y="133"/>
                </a:cubicBezTo>
                <a:cubicBezTo>
                  <a:pt x="3" y="116"/>
                  <a:pt x="3" y="116"/>
                  <a:pt x="3" y="116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6" y="116"/>
                  <a:pt x="18" y="115"/>
                  <a:pt x="19" y="111"/>
                </a:cubicBezTo>
                <a:cubicBezTo>
                  <a:pt x="19" y="73"/>
                  <a:pt x="19" y="73"/>
                  <a:pt x="19" y="73"/>
                </a:cubicBezTo>
                <a:cubicBezTo>
                  <a:pt x="20" y="73"/>
                  <a:pt x="20" y="73"/>
                  <a:pt x="20" y="73"/>
                </a:cubicBezTo>
                <a:cubicBezTo>
                  <a:pt x="20" y="73"/>
                  <a:pt x="19" y="73"/>
                  <a:pt x="19" y="73"/>
                </a:cubicBezTo>
                <a:cubicBezTo>
                  <a:pt x="19" y="46"/>
                  <a:pt x="19" y="46"/>
                  <a:pt x="19" y="46"/>
                </a:cubicBezTo>
                <a:cubicBezTo>
                  <a:pt x="18" y="42"/>
                  <a:pt x="15" y="40"/>
                  <a:pt x="1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4"/>
                  <a:pt x="0" y="24"/>
                  <a:pt x="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4" y="24"/>
                  <a:pt x="27" y="24"/>
                  <a:pt x="29" y="24"/>
                </a:cubicBezTo>
                <a:cubicBezTo>
                  <a:pt x="29" y="0"/>
                  <a:pt x="29" y="0"/>
                  <a:pt x="2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24"/>
                  <a:pt x="43" y="24"/>
                  <a:pt x="43" y="24"/>
                </a:cubicBezTo>
                <a:cubicBezTo>
                  <a:pt x="49" y="24"/>
                  <a:pt x="52" y="23"/>
                  <a:pt x="55" y="23"/>
                </a:cubicBezTo>
                <a:cubicBezTo>
                  <a:pt x="55" y="0"/>
                  <a:pt x="55" y="0"/>
                  <a:pt x="55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24"/>
                  <a:pt x="69" y="24"/>
                  <a:pt x="69" y="24"/>
                </a:cubicBezTo>
                <a:cubicBezTo>
                  <a:pt x="74" y="25"/>
                  <a:pt x="79" y="25"/>
                  <a:pt x="83" y="26"/>
                </a:cubicBezTo>
                <a:cubicBezTo>
                  <a:pt x="87" y="27"/>
                  <a:pt x="90" y="29"/>
                  <a:pt x="93" y="31"/>
                </a:cubicBezTo>
                <a:cubicBezTo>
                  <a:pt x="97" y="32"/>
                  <a:pt x="99" y="35"/>
                  <a:pt x="101" y="38"/>
                </a:cubicBezTo>
                <a:cubicBezTo>
                  <a:pt x="103" y="41"/>
                  <a:pt x="104" y="45"/>
                  <a:pt x="105" y="49"/>
                </a:cubicBezTo>
                <a:close/>
                <a:moveTo>
                  <a:pt x="78" y="55"/>
                </a:moveTo>
                <a:cubicBezTo>
                  <a:pt x="78" y="53"/>
                  <a:pt x="77" y="51"/>
                  <a:pt x="76" y="50"/>
                </a:cubicBezTo>
                <a:cubicBezTo>
                  <a:pt x="76" y="48"/>
                  <a:pt x="75" y="47"/>
                  <a:pt x="74" y="46"/>
                </a:cubicBezTo>
                <a:cubicBezTo>
                  <a:pt x="72" y="45"/>
                  <a:pt x="71" y="44"/>
                  <a:pt x="69" y="43"/>
                </a:cubicBezTo>
                <a:cubicBezTo>
                  <a:pt x="67" y="42"/>
                  <a:pt x="65" y="42"/>
                  <a:pt x="64" y="42"/>
                </a:cubicBezTo>
                <a:cubicBezTo>
                  <a:pt x="62" y="41"/>
                  <a:pt x="60" y="41"/>
                  <a:pt x="58" y="41"/>
                </a:cubicBezTo>
                <a:cubicBezTo>
                  <a:pt x="56" y="41"/>
                  <a:pt x="54" y="41"/>
                  <a:pt x="52" y="41"/>
                </a:cubicBezTo>
                <a:cubicBezTo>
                  <a:pt x="51" y="41"/>
                  <a:pt x="49" y="41"/>
                  <a:pt x="47" y="41"/>
                </a:cubicBezTo>
                <a:cubicBezTo>
                  <a:pt x="45" y="41"/>
                  <a:pt x="44" y="41"/>
                  <a:pt x="44" y="41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45" y="70"/>
                  <a:pt x="47" y="70"/>
                </a:cubicBezTo>
                <a:cubicBezTo>
                  <a:pt x="49" y="70"/>
                  <a:pt x="50" y="70"/>
                  <a:pt x="51" y="70"/>
                </a:cubicBezTo>
                <a:cubicBezTo>
                  <a:pt x="52" y="70"/>
                  <a:pt x="54" y="70"/>
                  <a:pt x="56" y="70"/>
                </a:cubicBezTo>
                <a:cubicBezTo>
                  <a:pt x="58" y="69"/>
                  <a:pt x="60" y="69"/>
                  <a:pt x="61" y="69"/>
                </a:cubicBezTo>
                <a:cubicBezTo>
                  <a:pt x="63" y="69"/>
                  <a:pt x="64" y="68"/>
                  <a:pt x="66" y="68"/>
                </a:cubicBezTo>
                <a:cubicBezTo>
                  <a:pt x="68" y="68"/>
                  <a:pt x="69" y="67"/>
                  <a:pt x="71" y="66"/>
                </a:cubicBezTo>
                <a:cubicBezTo>
                  <a:pt x="72" y="66"/>
                  <a:pt x="73" y="65"/>
                  <a:pt x="74" y="64"/>
                </a:cubicBezTo>
                <a:cubicBezTo>
                  <a:pt x="75" y="63"/>
                  <a:pt x="76" y="62"/>
                  <a:pt x="77" y="60"/>
                </a:cubicBezTo>
                <a:cubicBezTo>
                  <a:pt x="77" y="59"/>
                  <a:pt x="78" y="57"/>
                  <a:pt x="78" y="55"/>
                </a:cubicBezTo>
                <a:close/>
                <a:moveTo>
                  <a:pt x="84" y="100"/>
                </a:moveTo>
                <a:cubicBezTo>
                  <a:pt x="84" y="98"/>
                  <a:pt x="84" y="96"/>
                  <a:pt x="83" y="94"/>
                </a:cubicBezTo>
                <a:cubicBezTo>
                  <a:pt x="82" y="92"/>
                  <a:pt x="81" y="91"/>
                  <a:pt x="79" y="90"/>
                </a:cubicBezTo>
                <a:cubicBezTo>
                  <a:pt x="78" y="89"/>
                  <a:pt x="76" y="88"/>
                  <a:pt x="74" y="87"/>
                </a:cubicBezTo>
                <a:cubicBezTo>
                  <a:pt x="72" y="86"/>
                  <a:pt x="70" y="86"/>
                  <a:pt x="68" y="85"/>
                </a:cubicBezTo>
                <a:cubicBezTo>
                  <a:pt x="66" y="85"/>
                  <a:pt x="64" y="85"/>
                  <a:pt x="61" y="84"/>
                </a:cubicBezTo>
                <a:cubicBezTo>
                  <a:pt x="58" y="84"/>
                  <a:pt x="56" y="84"/>
                  <a:pt x="54" y="84"/>
                </a:cubicBezTo>
                <a:cubicBezTo>
                  <a:pt x="53" y="84"/>
                  <a:pt x="51" y="84"/>
                  <a:pt x="48" y="84"/>
                </a:cubicBezTo>
                <a:cubicBezTo>
                  <a:pt x="46" y="84"/>
                  <a:pt x="44" y="84"/>
                  <a:pt x="44" y="84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44" y="116"/>
                  <a:pt x="45" y="116"/>
                  <a:pt x="47" y="116"/>
                </a:cubicBezTo>
                <a:cubicBezTo>
                  <a:pt x="49" y="116"/>
                  <a:pt x="50" y="116"/>
                  <a:pt x="52" y="116"/>
                </a:cubicBezTo>
                <a:cubicBezTo>
                  <a:pt x="53" y="116"/>
                  <a:pt x="55" y="116"/>
                  <a:pt x="57" y="116"/>
                </a:cubicBezTo>
                <a:cubicBezTo>
                  <a:pt x="59" y="116"/>
                  <a:pt x="61" y="116"/>
                  <a:pt x="62" y="116"/>
                </a:cubicBezTo>
                <a:cubicBezTo>
                  <a:pt x="64" y="116"/>
                  <a:pt x="66" y="115"/>
                  <a:pt x="68" y="115"/>
                </a:cubicBezTo>
                <a:cubicBezTo>
                  <a:pt x="70" y="115"/>
                  <a:pt x="71" y="114"/>
                  <a:pt x="73" y="114"/>
                </a:cubicBezTo>
                <a:cubicBezTo>
                  <a:pt x="74" y="113"/>
                  <a:pt x="76" y="113"/>
                  <a:pt x="77" y="112"/>
                </a:cubicBezTo>
                <a:cubicBezTo>
                  <a:pt x="79" y="111"/>
                  <a:pt x="80" y="110"/>
                  <a:pt x="81" y="109"/>
                </a:cubicBezTo>
                <a:cubicBezTo>
                  <a:pt x="82" y="108"/>
                  <a:pt x="83" y="107"/>
                  <a:pt x="83" y="105"/>
                </a:cubicBezTo>
                <a:cubicBezTo>
                  <a:pt x="84" y="104"/>
                  <a:pt x="84" y="102"/>
                  <a:pt x="84" y="10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67" name="Freeform 317">
            <a:extLst>
              <a:ext uri="{FF2B5EF4-FFF2-40B4-BE49-F238E27FC236}">
                <a16:creationId xmlns:a16="http://schemas.microsoft.com/office/drawing/2014/main" id="{2BC5C529-4492-4A7A-BAD9-6AD9254E5F8A}"/>
              </a:ext>
            </a:extLst>
          </p:cNvPr>
          <p:cNvSpPr>
            <a:spLocks noEditPoints="1"/>
          </p:cNvSpPr>
          <p:nvPr/>
        </p:nvSpPr>
        <p:spPr bwMode="auto">
          <a:xfrm>
            <a:off x="9794602" y="5623499"/>
            <a:ext cx="350740" cy="408595"/>
          </a:xfrm>
          <a:custGeom>
            <a:avLst/>
            <a:gdLst>
              <a:gd name="T0" fmla="*/ 85 w 146"/>
              <a:gd name="T1" fmla="*/ 52 h 170"/>
              <a:gd name="T2" fmla="*/ 88 w 146"/>
              <a:gd name="T3" fmla="*/ 58 h 170"/>
              <a:gd name="T4" fmla="*/ 94 w 146"/>
              <a:gd name="T5" fmla="*/ 61 h 170"/>
              <a:gd name="T6" fmla="*/ 146 w 146"/>
              <a:gd name="T7" fmla="*/ 61 h 170"/>
              <a:gd name="T8" fmla="*/ 146 w 146"/>
              <a:gd name="T9" fmla="*/ 161 h 170"/>
              <a:gd name="T10" fmla="*/ 143 w 146"/>
              <a:gd name="T11" fmla="*/ 167 h 170"/>
              <a:gd name="T12" fmla="*/ 137 w 146"/>
              <a:gd name="T13" fmla="*/ 170 h 170"/>
              <a:gd name="T14" fmla="*/ 9 w 146"/>
              <a:gd name="T15" fmla="*/ 170 h 170"/>
              <a:gd name="T16" fmla="*/ 3 w 146"/>
              <a:gd name="T17" fmla="*/ 167 h 170"/>
              <a:gd name="T18" fmla="*/ 0 w 146"/>
              <a:gd name="T19" fmla="*/ 161 h 170"/>
              <a:gd name="T20" fmla="*/ 0 w 146"/>
              <a:gd name="T21" fmla="*/ 9 h 170"/>
              <a:gd name="T22" fmla="*/ 3 w 146"/>
              <a:gd name="T23" fmla="*/ 3 h 170"/>
              <a:gd name="T24" fmla="*/ 9 w 146"/>
              <a:gd name="T25" fmla="*/ 0 h 170"/>
              <a:gd name="T26" fmla="*/ 85 w 146"/>
              <a:gd name="T27" fmla="*/ 0 h 170"/>
              <a:gd name="T28" fmla="*/ 85 w 146"/>
              <a:gd name="T29" fmla="*/ 52 h 170"/>
              <a:gd name="T30" fmla="*/ 97 w 146"/>
              <a:gd name="T31" fmla="*/ 49 h 170"/>
              <a:gd name="T32" fmla="*/ 97 w 146"/>
              <a:gd name="T33" fmla="*/ 4 h 170"/>
              <a:gd name="T34" fmla="*/ 101 w 146"/>
              <a:gd name="T35" fmla="*/ 7 h 170"/>
              <a:gd name="T36" fmla="*/ 139 w 146"/>
              <a:gd name="T37" fmla="*/ 45 h 170"/>
              <a:gd name="T38" fmla="*/ 142 w 146"/>
              <a:gd name="T39" fmla="*/ 49 h 170"/>
              <a:gd name="T40" fmla="*/ 97 w 146"/>
              <a:gd name="T41" fmla="*/ 49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6" h="170">
                <a:moveTo>
                  <a:pt x="85" y="52"/>
                </a:moveTo>
                <a:cubicBezTo>
                  <a:pt x="85" y="54"/>
                  <a:pt x="86" y="56"/>
                  <a:pt x="88" y="58"/>
                </a:cubicBezTo>
                <a:cubicBezTo>
                  <a:pt x="90" y="60"/>
                  <a:pt x="92" y="61"/>
                  <a:pt x="94" y="61"/>
                </a:cubicBezTo>
                <a:cubicBezTo>
                  <a:pt x="146" y="61"/>
                  <a:pt x="146" y="61"/>
                  <a:pt x="146" y="61"/>
                </a:cubicBezTo>
                <a:cubicBezTo>
                  <a:pt x="146" y="161"/>
                  <a:pt x="146" y="161"/>
                  <a:pt x="146" y="161"/>
                </a:cubicBezTo>
                <a:cubicBezTo>
                  <a:pt x="146" y="163"/>
                  <a:pt x="145" y="165"/>
                  <a:pt x="143" y="167"/>
                </a:cubicBezTo>
                <a:cubicBezTo>
                  <a:pt x="141" y="169"/>
                  <a:pt x="139" y="170"/>
                  <a:pt x="137" y="170"/>
                </a:cubicBezTo>
                <a:cubicBezTo>
                  <a:pt x="9" y="170"/>
                  <a:pt x="9" y="170"/>
                  <a:pt x="9" y="170"/>
                </a:cubicBezTo>
                <a:cubicBezTo>
                  <a:pt x="7" y="170"/>
                  <a:pt x="5" y="169"/>
                  <a:pt x="3" y="167"/>
                </a:cubicBezTo>
                <a:cubicBezTo>
                  <a:pt x="1" y="165"/>
                  <a:pt x="0" y="163"/>
                  <a:pt x="0" y="161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5"/>
                  <a:pt x="3" y="3"/>
                </a:cubicBezTo>
                <a:cubicBezTo>
                  <a:pt x="5" y="1"/>
                  <a:pt x="7" y="0"/>
                  <a:pt x="9" y="0"/>
                </a:cubicBezTo>
                <a:cubicBezTo>
                  <a:pt x="85" y="0"/>
                  <a:pt x="85" y="0"/>
                  <a:pt x="85" y="0"/>
                </a:cubicBezTo>
                <a:lnTo>
                  <a:pt x="85" y="52"/>
                </a:lnTo>
                <a:close/>
                <a:moveTo>
                  <a:pt x="97" y="49"/>
                </a:moveTo>
                <a:cubicBezTo>
                  <a:pt x="97" y="4"/>
                  <a:pt x="97" y="4"/>
                  <a:pt x="97" y="4"/>
                </a:cubicBezTo>
                <a:cubicBezTo>
                  <a:pt x="99" y="5"/>
                  <a:pt x="100" y="6"/>
                  <a:pt x="101" y="7"/>
                </a:cubicBezTo>
                <a:cubicBezTo>
                  <a:pt x="139" y="45"/>
                  <a:pt x="139" y="45"/>
                  <a:pt x="139" y="45"/>
                </a:cubicBezTo>
                <a:cubicBezTo>
                  <a:pt x="140" y="46"/>
                  <a:pt x="141" y="47"/>
                  <a:pt x="142" y="49"/>
                </a:cubicBezTo>
                <a:lnTo>
                  <a:pt x="97" y="4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68" name="Freeform 318">
            <a:extLst>
              <a:ext uri="{FF2B5EF4-FFF2-40B4-BE49-F238E27FC236}">
                <a16:creationId xmlns:a16="http://schemas.microsoft.com/office/drawing/2014/main" id="{C5835552-F24E-458C-A61E-E2E26CEFD240}"/>
              </a:ext>
            </a:extLst>
          </p:cNvPr>
          <p:cNvSpPr>
            <a:spLocks noEditPoints="1"/>
          </p:cNvSpPr>
          <p:nvPr/>
        </p:nvSpPr>
        <p:spPr bwMode="auto">
          <a:xfrm>
            <a:off x="10246587" y="5623499"/>
            <a:ext cx="347122" cy="408595"/>
          </a:xfrm>
          <a:custGeom>
            <a:avLst/>
            <a:gdLst>
              <a:gd name="T0" fmla="*/ 94 w 145"/>
              <a:gd name="T1" fmla="*/ 61 h 170"/>
              <a:gd name="T2" fmla="*/ 145 w 145"/>
              <a:gd name="T3" fmla="*/ 61 h 170"/>
              <a:gd name="T4" fmla="*/ 145 w 145"/>
              <a:gd name="T5" fmla="*/ 161 h 170"/>
              <a:gd name="T6" fmla="*/ 142 w 145"/>
              <a:gd name="T7" fmla="*/ 167 h 170"/>
              <a:gd name="T8" fmla="*/ 136 w 145"/>
              <a:gd name="T9" fmla="*/ 170 h 170"/>
              <a:gd name="T10" fmla="*/ 9 w 145"/>
              <a:gd name="T11" fmla="*/ 170 h 170"/>
              <a:gd name="T12" fmla="*/ 2 w 145"/>
              <a:gd name="T13" fmla="*/ 167 h 170"/>
              <a:gd name="T14" fmla="*/ 0 w 145"/>
              <a:gd name="T15" fmla="*/ 161 h 170"/>
              <a:gd name="T16" fmla="*/ 0 w 145"/>
              <a:gd name="T17" fmla="*/ 9 h 170"/>
              <a:gd name="T18" fmla="*/ 2 w 145"/>
              <a:gd name="T19" fmla="*/ 3 h 170"/>
              <a:gd name="T20" fmla="*/ 9 w 145"/>
              <a:gd name="T21" fmla="*/ 0 h 170"/>
              <a:gd name="T22" fmla="*/ 84 w 145"/>
              <a:gd name="T23" fmla="*/ 0 h 170"/>
              <a:gd name="T24" fmla="*/ 84 w 145"/>
              <a:gd name="T25" fmla="*/ 52 h 170"/>
              <a:gd name="T26" fmla="*/ 87 w 145"/>
              <a:gd name="T27" fmla="*/ 58 h 170"/>
              <a:gd name="T28" fmla="*/ 94 w 145"/>
              <a:gd name="T29" fmla="*/ 61 h 170"/>
              <a:gd name="T30" fmla="*/ 109 w 145"/>
              <a:gd name="T31" fmla="*/ 82 h 170"/>
              <a:gd name="T32" fmla="*/ 109 w 145"/>
              <a:gd name="T33" fmla="*/ 76 h 170"/>
              <a:gd name="T34" fmla="*/ 108 w 145"/>
              <a:gd name="T35" fmla="*/ 74 h 170"/>
              <a:gd name="T36" fmla="*/ 106 w 145"/>
              <a:gd name="T37" fmla="*/ 73 h 170"/>
              <a:gd name="T38" fmla="*/ 39 w 145"/>
              <a:gd name="T39" fmla="*/ 73 h 170"/>
              <a:gd name="T40" fmla="*/ 37 w 145"/>
              <a:gd name="T41" fmla="*/ 74 h 170"/>
              <a:gd name="T42" fmla="*/ 36 w 145"/>
              <a:gd name="T43" fmla="*/ 76 h 170"/>
              <a:gd name="T44" fmla="*/ 36 w 145"/>
              <a:gd name="T45" fmla="*/ 82 h 170"/>
              <a:gd name="T46" fmla="*/ 37 w 145"/>
              <a:gd name="T47" fmla="*/ 84 h 170"/>
              <a:gd name="T48" fmla="*/ 39 w 145"/>
              <a:gd name="T49" fmla="*/ 85 h 170"/>
              <a:gd name="T50" fmla="*/ 106 w 145"/>
              <a:gd name="T51" fmla="*/ 85 h 170"/>
              <a:gd name="T52" fmla="*/ 108 w 145"/>
              <a:gd name="T53" fmla="*/ 84 h 170"/>
              <a:gd name="T54" fmla="*/ 109 w 145"/>
              <a:gd name="T55" fmla="*/ 82 h 170"/>
              <a:gd name="T56" fmla="*/ 109 w 145"/>
              <a:gd name="T57" fmla="*/ 106 h 170"/>
              <a:gd name="T58" fmla="*/ 109 w 145"/>
              <a:gd name="T59" fmla="*/ 100 h 170"/>
              <a:gd name="T60" fmla="*/ 108 w 145"/>
              <a:gd name="T61" fmla="*/ 98 h 170"/>
              <a:gd name="T62" fmla="*/ 106 w 145"/>
              <a:gd name="T63" fmla="*/ 97 h 170"/>
              <a:gd name="T64" fmla="*/ 39 w 145"/>
              <a:gd name="T65" fmla="*/ 97 h 170"/>
              <a:gd name="T66" fmla="*/ 37 w 145"/>
              <a:gd name="T67" fmla="*/ 98 h 170"/>
              <a:gd name="T68" fmla="*/ 36 w 145"/>
              <a:gd name="T69" fmla="*/ 100 h 170"/>
              <a:gd name="T70" fmla="*/ 36 w 145"/>
              <a:gd name="T71" fmla="*/ 106 h 170"/>
              <a:gd name="T72" fmla="*/ 37 w 145"/>
              <a:gd name="T73" fmla="*/ 108 h 170"/>
              <a:gd name="T74" fmla="*/ 39 w 145"/>
              <a:gd name="T75" fmla="*/ 109 h 170"/>
              <a:gd name="T76" fmla="*/ 106 w 145"/>
              <a:gd name="T77" fmla="*/ 109 h 170"/>
              <a:gd name="T78" fmla="*/ 108 w 145"/>
              <a:gd name="T79" fmla="*/ 108 h 170"/>
              <a:gd name="T80" fmla="*/ 109 w 145"/>
              <a:gd name="T81" fmla="*/ 106 h 170"/>
              <a:gd name="T82" fmla="*/ 109 w 145"/>
              <a:gd name="T83" fmla="*/ 130 h 170"/>
              <a:gd name="T84" fmla="*/ 109 w 145"/>
              <a:gd name="T85" fmla="*/ 124 h 170"/>
              <a:gd name="T86" fmla="*/ 108 w 145"/>
              <a:gd name="T87" fmla="*/ 122 h 170"/>
              <a:gd name="T88" fmla="*/ 106 w 145"/>
              <a:gd name="T89" fmla="*/ 121 h 170"/>
              <a:gd name="T90" fmla="*/ 39 w 145"/>
              <a:gd name="T91" fmla="*/ 121 h 170"/>
              <a:gd name="T92" fmla="*/ 37 w 145"/>
              <a:gd name="T93" fmla="*/ 122 h 170"/>
              <a:gd name="T94" fmla="*/ 36 w 145"/>
              <a:gd name="T95" fmla="*/ 124 h 170"/>
              <a:gd name="T96" fmla="*/ 36 w 145"/>
              <a:gd name="T97" fmla="*/ 130 h 170"/>
              <a:gd name="T98" fmla="*/ 37 w 145"/>
              <a:gd name="T99" fmla="*/ 132 h 170"/>
              <a:gd name="T100" fmla="*/ 39 w 145"/>
              <a:gd name="T101" fmla="*/ 133 h 170"/>
              <a:gd name="T102" fmla="*/ 106 w 145"/>
              <a:gd name="T103" fmla="*/ 133 h 170"/>
              <a:gd name="T104" fmla="*/ 108 w 145"/>
              <a:gd name="T105" fmla="*/ 132 h 170"/>
              <a:gd name="T106" fmla="*/ 109 w 145"/>
              <a:gd name="T107" fmla="*/ 130 h 170"/>
              <a:gd name="T108" fmla="*/ 139 w 145"/>
              <a:gd name="T109" fmla="*/ 45 h 170"/>
              <a:gd name="T110" fmla="*/ 141 w 145"/>
              <a:gd name="T111" fmla="*/ 49 h 170"/>
              <a:gd name="T112" fmla="*/ 97 w 145"/>
              <a:gd name="T113" fmla="*/ 49 h 170"/>
              <a:gd name="T114" fmla="*/ 97 w 145"/>
              <a:gd name="T115" fmla="*/ 4 h 170"/>
              <a:gd name="T116" fmla="*/ 100 w 145"/>
              <a:gd name="T117" fmla="*/ 7 h 170"/>
              <a:gd name="T118" fmla="*/ 139 w 145"/>
              <a:gd name="T119" fmla="*/ 45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5" h="170">
                <a:moveTo>
                  <a:pt x="94" y="61"/>
                </a:moveTo>
                <a:cubicBezTo>
                  <a:pt x="145" y="61"/>
                  <a:pt x="145" y="61"/>
                  <a:pt x="145" y="61"/>
                </a:cubicBezTo>
                <a:cubicBezTo>
                  <a:pt x="145" y="161"/>
                  <a:pt x="145" y="161"/>
                  <a:pt x="145" y="161"/>
                </a:cubicBezTo>
                <a:cubicBezTo>
                  <a:pt x="145" y="163"/>
                  <a:pt x="144" y="165"/>
                  <a:pt x="142" y="167"/>
                </a:cubicBezTo>
                <a:cubicBezTo>
                  <a:pt x="141" y="169"/>
                  <a:pt x="138" y="170"/>
                  <a:pt x="136" y="170"/>
                </a:cubicBezTo>
                <a:cubicBezTo>
                  <a:pt x="9" y="170"/>
                  <a:pt x="9" y="170"/>
                  <a:pt x="9" y="170"/>
                </a:cubicBezTo>
                <a:cubicBezTo>
                  <a:pt x="6" y="170"/>
                  <a:pt x="4" y="169"/>
                  <a:pt x="2" y="167"/>
                </a:cubicBezTo>
                <a:cubicBezTo>
                  <a:pt x="1" y="165"/>
                  <a:pt x="0" y="163"/>
                  <a:pt x="0" y="161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5"/>
                  <a:pt x="2" y="3"/>
                </a:cubicBezTo>
                <a:cubicBezTo>
                  <a:pt x="4" y="1"/>
                  <a:pt x="6" y="0"/>
                  <a:pt x="9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52"/>
                  <a:pt x="84" y="52"/>
                  <a:pt x="84" y="52"/>
                </a:cubicBezTo>
                <a:cubicBezTo>
                  <a:pt x="84" y="54"/>
                  <a:pt x="85" y="56"/>
                  <a:pt x="87" y="58"/>
                </a:cubicBezTo>
                <a:cubicBezTo>
                  <a:pt x="89" y="60"/>
                  <a:pt x="91" y="61"/>
                  <a:pt x="94" y="61"/>
                </a:cubicBezTo>
                <a:close/>
                <a:moveTo>
                  <a:pt x="109" y="82"/>
                </a:moveTo>
                <a:cubicBezTo>
                  <a:pt x="109" y="76"/>
                  <a:pt x="109" y="76"/>
                  <a:pt x="109" y="76"/>
                </a:cubicBezTo>
                <a:cubicBezTo>
                  <a:pt x="109" y="75"/>
                  <a:pt x="108" y="74"/>
                  <a:pt x="108" y="74"/>
                </a:cubicBezTo>
                <a:cubicBezTo>
                  <a:pt x="107" y="73"/>
                  <a:pt x="106" y="73"/>
                  <a:pt x="106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38" y="73"/>
                  <a:pt x="37" y="73"/>
                  <a:pt x="37" y="74"/>
                </a:cubicBezTo>
                <a:cubicBezTo>
                  <a:pt x="36" y="74"/>
                  <a:pt x="36" y="75"/>
                  <a:pt x="36" y="76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3"/>
                  <a:pt x="36" y="84"/>
                  <a:pt x="37" y="84"/>
                </a:cubicBezTo>
                <a:cubicBezTo>
                  <a:pt x="37" y="85"/>
                  <a:pt x="38" y="85"/>
                  <a:pt x="39" y="85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85"/>
                  <a:pt x="107" y="85"/>
                  <a:pt x="108" y="84"/>
                </a:cubicBezTo>
                <a:cubicBezTo>
                  <a:pt x="108" y="84"/>
                  <a:pt x="109" y="83"/>
                  <a:pt x="109" y="82"/>
                </a:cubicBezTo>
                <a:close/>
                <a:moveTo>
                  <a:pt x="109" y="106"/>
                </a:moveTo>
                <a:cubicBezTo>
                  <a:pt x="109" y="100"/>
                  <a:pt x="109" y="100"/>
                  <a:pt x="109" y="100"/>
                </a:cubicBezTo>
                <a:cubicBezTo>
                  <a:pt x="109" y="99"/>
                  <a:pt x="108" y="98"/>
                  <a:pt x="108" y="98"/>
                </a:cubicBezTo>
                <a:cubicBezTo>
                  <a:pt x="107" y="97"/>
                  <a:pt x="106" y="97"/>
                  <a:pt x="106" y="97"/>
                </a:cubicBezTo>
                <a:cubicBezTo>
                  <a:pt x="39" y="97"/>
                  <a:pt x="39" y="97"/>
                  <a:pt x="39" y="97"/>
                </a:cubicBezTo>
                <a:cubicBezTo>
                  <a:pt x="38" y="97"/>
                  <a:pt x="37" y="97"/>
                  <a:pt x="37" y="98"/>
                </a:cubicBezTo>
                <a:cubicBezTo>
                  <a:pt x="36" y="98"/>
                  <a:pt x="36" y="99"/>
                  <a:pt x="36" y="100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6" y="107"/>
                  <a:pt x="36" y="108"/>
                  <a:pt x="37" y="108"/>
                </a:cubicBezTo>
                <a:cubicBezTo>
                  <a:pt x="37" y="109"/>
                  <a:pt x="38" y="109"/>
                  <a:pt x="39" y="109"/>
                </a:cubicBezTo>
                <a:cubicBezTo>
                  <a:pt x="106" y="109"/>
                  <a:pt x="106" y="109"/>
                  <a:pt x="106" y="109"/>
                </a:cubicBezTo>
                <a:cubicBezTo>
                  <a:pt x="106" y="109"/>
                  <a:pt x="107" y="109"/>
                  <a:pt x="108" y="108"/>
                </a:cubicBezTo>
                <a:cubicBezTo>
                  <a:pt x="108" y="108"/>
                  <a:pt x="109" y="107"/>
                  <a:pt x="109" y="106"/>
                </a:cubicBezTo>
                <a:close/>
                <a:moveTo>
                  <a:pt x="109" y="130"/>
                </a:moveTo>
                <a:cubicBezTo>
                  <a:pt x="109" y="124"/>
                  <a:pt x="109" y="124"/>
                  <a:pt x="109" y="124"/>
                </a:cubicBezTo>
                <a:cubicBezTo>
                  <a:pt x="109" y="123"/>
                  <a:pt x="108" y="123"/>
                  <a:pt x="108" y="122"/>
                </a:cubicBezTo>
                <a:cubicBezTo>
                  <a:pt x="107" y="122"/>
                  <a:pt x="106" y="121"/>
                  <a:pt x="106" y="121"/>
                </a:cubicBezTo>
                <a:cubicBezTo>
                  <a:pt x="39" y="121"/>
                  <a:pt x="39" y="121"/>
                  <a:pt x="39" y="121"/>
                </a:cubicBezTo>
                <a:cubicBezTo>
                  <a:pt x="38" y="121"/>
                  <a:pt x="37" y="122"/>
                  <a:pt x="37" y="122"/>
                </a:cubicBezTo>
                <a:cubicBezTo>
                  <a:pt x="36" y="123"/>
                  <a:pt x="36" y="123"/>
                  <a:pt x="36" y="124"/>
                </a:cubicBezTo>
                <a:cubicBezTo>
                  <a:pt x="36" y="130"/>
                  <a:pt x="36" y="130"/>
                  <a:pt x="36" y="130"/>
                </a:cubicBezTo>
                <a:cubicBezTo>
                  <a:pt x="36" y="131"/>
                  <a:pt x="36" y="132"/>
                  <a:pt x="37" y="132"/>
                </a:cubicBezTo>
                <a:cubicBezTo>
                  <a:pt x="37" y="133"/>
                  <a:pt x="38" y="133"/>
                  <a:pt x="39" y="133"/>
                </a:cubicBezTo>
                <a:cubicBezTo>
                  <a:pt x="106" y="133"/>
                  <a:pt x="106" y="133"/>
                  <a:pt x="106" y="133"/>
                </a:cubicBezTo>
                <a:cubicBezTo>
                  <a:pt x="106" y="133"/>
                  <a:pt x="107" y="133"/>
                  <a:pt x="108" y="132"/>
                </a:cubicBezTo>
                <a:cubicBezTo>
                  <a:pt x="108" y="132"/>
                  <a:pt x="109" y="131"/>
                  <a:pt x="109" y="130"/>
                </a:cubicBezTo>
                <a:close/>
                <a:moveTo>
                  <a:pt x="139" y="45"/>
                </a:moveTo>
                <a:cubicBezTo>
                  <a:pt x="139" y="46"/>
                  <a:pt x="140" y="47"/>
                  <a:pt x="141" y="49"/>
                </a:cubicBezTo>
                <a:cubicBezTo>
                  <a:pt x="97" y="49"/>
                  <a:pt x="97" y="49"/>
                  <a:pt x="97" y="49"/>
                </a:cubicBezTo>
                <a:cubicBezTo>
                  <a:pt x="97" y="4"/>
                  <a:pt x="97" y="4"/>
                  <a:pt x="97" y="4"/>
                </a:cubicBezTo>
                <a:cubicBezTo>
                  <a:pt x="98" y="5"/>
                  <a:pt x="99" y="6"/>
                  <a:pt x="100" y="7"/>
                </a:cubicBezTo>
                <a:lnTo>
                  <a:pt x="139" y="4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69" name="Freeform 319">
            <a:extLst>
              <a:ext uri="{FF2B5EF4-FFF2-40B4-BE49-F238E27FC236}">
                <a16:creationId xmlns:a16="http://schemas.microsoft.com/office/drawing/2014/main" id="{7D8B2FEA-6495-4D29-A25B-B0C36FF08FD6}"/>
              </a:ext>
            </a:extLst>
          </p:cNvPr>
          <p:cNvSpPr>
            <a:spLocks noEditPoints="1"/>
          </p:cNvSpPr>
          <p:nvPr/>
        </p:nvSpPr>
        <p:spPr bwMode="auto">
          <a:xfrm>
            <a:off x="10705800" y="5623499"/>
            <a:ext cx="368819" cy="408595"/>
          </a:xfrm>
          <a:custGeom>
            <a:avLst/>
            <a:gdLst>
              <a:gd name="T0" fmla="*/ 66 w 154"/>
              <a:gd name="T1" fmla="*/ 139 h 170"/>
              <a:gd name="T2" fmla="*/ 33 w 154"/>
              <a:gd name="T3" fmla="*/ 170 h 170"/>
              <a:gd name="T4" fmla="*/ 1 w 154"/>
              <a:gd name="T5" fmla="*/ 139 h 170"/>
              <a:gd name="T6" fmla="*/ 3 w 154"/>
              <a:gd name="T7" fmla="*/ 133 h 170"/>
              <a:gd name="T8" fmla="*/ 21 w 154"/>
              <a:gd name="T9" fmla="*/ 3 h 170"/>
              <a:gd name="T10" fmla="*/ 24 w 154"/>
              <a:gd name="T11" fmla="*/ 0 h 170"/>
              <a:gd name="T12" fmla="*/ 45 w 154"/>
              <a:gd name="T13" fmla="*/ 1 h 170"/>
              <a:gd name="T14" fmla="*/ 45 w 154"/>
              <a:gd name="T15" fmla="*/ 133 h 170"/>
              <a:gd name="T16" fmla="*/ 66 w 154"/>
              <a:gd name="T17" fmla="*/ 134 h 170"/>
              <a:gd name="T18" fmla="*/ 154 w 154"/>
              <a:gd name="T19" fmla="*/ 63 h 170"/>
              <a:gd name="T20" fmla="*/ 127 w 154"/>
              <a:gd name="T21" fmla="*/ 73 h 170"/>
              <a:gd name="T22" fmla="*/ 134 w 154"/>
              <a:gd name="T23" fmla="*/ 63 h 170"/>
              <a:gd name="T24" fmla="*/ 107 w 154"/>
              <a:gd name="T25" fmla="*/ 49 h 170"/>
              <a:gd name="T26" fmla="*/ 109 w 154"/>
              <a:gd name="T27" fmla="*/ 63 h 170"/>
              <a:gd name="T28" fmla="*/ 82 w 154"/>
              <a:gd name="T29" fmla="*/ 73 h 170"/>
              <a:gd name="T30" fmla="*/ 89 w 154"/>
              <a:gd name="T31" fmla="*/ 63 h 170"/>
              <a:gd name="T32" fmla="*/ 126 w 154"/>
              <a:gd name="T33" fmla="*/ 0 h 170"/>
              <a:gd name="T34" fmla="*/ 154 w 154"/>
              <a:gd name="T35" fmla="*/ 63 h 170"/>
              <a:gd name="T36" fmla="*/ 146 w 154"/>
              <a:gd name="T37" fmla="*/ 170 h 170"/>
              <a:gd name="T38" fmla="*/ 90 w 154"/>
              <a:gd name="T39" fmla="*/ 161 h 170"/>
              <a:gd name="T40" fmla="*/ 127 w 154"/>
              <a:gd name="T41" fmla="*/ 109 h 170"/>
              <a:gd name="T42" fmla="*/ 128 w 154"/>
              <a:gd name="T43" fmla="*/ 107 h 170"/>
              <a:gd name="T44" fmla="*/ 127 w 154"/>
              <a:gd name="T45" fmla="*/ 108 h 170"/>
              <a:gd name="T46" fmla="*/ 102 w 154"/>
              <a:gd name="T47" fmla="*/ 108 h 170"/>
              <a:gd name="T48" fmla="*/ 91 w 154"/>
              <a:gd name="T49" fmla="*/ 119 h 170"/>
              <a:gd name="T50" fmla="*/ 145 w 154"/>
              <a:gd name="T51" fmla="*/ 97 h 170"/>
              <a:gd name="T52" fmla="*/ 110 w 154"/>
              <a:gd name="T53" fmla="*/ 156 h 170"/>
              <a:gd name="T54" fmla="*/ 107 w 154"/>
              <a:gd name="T55" fmla="*/ 159 h 170"/>
              <a:gd name="T56" fmla="*/ 108 w 154"/>
              <a:gd name="T57" fmla="*/ 159 h 170"/>
              <a:gd name="T58" fmla="*/ 134 w 154"/>
              <a:gd name="T59" fmla="*/ 159 h 170"/>
              <a:gd name="T60" fmla="*/ 146 w 154"/>
              <a:gd name="T61" fmla="*/ 148 h 170"/>
              <a:gd name="T62" fmla="*/ 126 w 154"/>
              <a:gd name="T63" fmla="*/ 39 h 170"/>
              <a:gd name="T64" fmla="*/ 118 w 154"/>
              <a:gd name="T65" fmla="*/ 14 h 170"/>
              <a:gd name="T66" fmla="*/ 118 w 154"/>
              <a:gd name="T67" fmla="*/ 12 h 170"/>
              <a:gd name="T68" fmla="*/ 117 w 154"/>
              <a:gd name="T69" fmla="*/ 15 h 170"/>
              <a:gd name="T70" fmla="*/ 110 w 154"/>
              <a:gd name="T71" fmla="*/ 39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4" h="170">
                <a:moveTo>
                  <a:pt x="67" y="136"/>
                </a:moveTo>
                <a:cubicBezTo>
                  <a:pt x="67" y="137"/>
                  <a:pt x="66" y="138"/>
                  <a:pt x="66" y="139"/>
                </a:cubicBezTo>
                <a:cubicBezTo>
                  <a:pt x="36" y="169"/>
                  <a:pt x="36" y="169"/>
                  <a:pt x="36" y="169"/>
                </a:cubicBezTo>
                <a:cubicBezTo>
                  <a:pt x="35" y="169"/>
                  <a:pt x="34" y="170"/>
                  <a:pt x="33" y="170"/>
                </a:cubicBezTo>
                <a:cubicBezTo>
                  <a:pt x="33" y="170"/>
                  <a:pt x="32" y="169"/>
                  <a:pt x="31" y="169"/>
                </a:cubicBezTo>
                <a:cubicBezTo>
                  <a:pt x="1" y="139"/>
                  <a:pt x="1" y="139"/>
                  <a:pt x="1" y="139"/>
                </a:cubicBezTo>
                <a:cubicBezTo>
                  <a:pt x="0" y="138"/>
                  <a:pt x="0" y="136"/>
                  <a:pt x="0" y="135"/>
                </a:cubicBezTo>
                <a:cubicBezTo>
                  <a:pt x="1" y="134"/>
                  <a:pt x="2" y="133"/>
                  <a:pt x="3" y="133"/>
                </a:cubicBezTo>
                <a:cubicBezTo>
                  <a:pt x="21" y="133"/>
                  <a:pt x="21" y="133"/>
                  <a:pt x="21" y="13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2"/>
                  <a:pt x="22" y="1"/>
                </a:cubicBezTo>
                <a:cubicBezTo>
                  <a:pt x="23" y="0"/>
                  <a:pt x="23" y="0"/>
                  <a:pt x="2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3" y="0"/>
                  <a:pt x="44" y="0"/>
                  <a:pt x="45" y="1"/>
                </a:cubicBezTo>
                <a:cubicBezTo>
                  <a:pt x="45" y="2"/>
                  <a:pt x="45" y="2"/>
                  <a:pt x="45" y="3"/>
                </a:cubicBezTo>
                <a:cubicBezTo>
                  <a:pt x="45" y="133"/>
                  <a:pt x="45" y="133"/>
                  <a:pt x="45" y="133"/>
                </a:cubicBezTo>
                <a:cubicBezTo>
                  <a:pt x="64" y="133"/>
                  <a:pt x="64" y="133"/>
                  <a:pt x="64" y="133"/>
                </a:cubicBezTo>
                <a:cubicBezTo>
                  <a:pt x="64" y="133"/>
                  <a:pt x="65" y="134"/>
                  <a:pt x="66" y="134"/>
                </a:cubicBezTo>
                <a:cubicBezTo>
                  <a:pt x="66" y="135"/>
                  <a:pt x="67" y="135"/>
                  <a:pt x="67" y="136"/>
                </a:cubicBezTo>
                <a:close/>
                <a:moveTo>
                  <a:pt x="154" y="63"/>
                </a:moveTo>
                <a:cubicBezTo>
                  <a:pt x="154" y="73"/>
                  <a:pt x="154" y="73"/>
                  <a:pt x="154" y="73"/>
                </a:cubicBezTo>
                <a:cubicBezTo>
                  <a:pt x="127" y="73"/>
                  <a:pt x="127" y="73"/>
                  <a:pt x="127" y="73"/>
                </a:cubicBezTo>
                <a:cubicBezTo>
                  <a:pt x="127" y="63"/>
                  <a:pt x="127" y="63"/>
                  <a:pt x="127" y="63"/>
                </a:cubicBezTo>
                <a:cubicBezTo>
                  <a:pt x="134" y="63"/>
                  <a:pt x="134" y="63"/>
                  <a:pt x="134" y="63"/>
                </a:cubicBezTo>
                <a:cubicBezTo>
                  <a:pt x="130" y="49"/>
                  <a:pt x="130" y="49"/>
                  <a:pt x="130" y="49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82" y="73"/>
                  <a:pt x="82" y="73"/>
                  <a:pt x="82" y="73"/>
                </a:cubicBezTo>
                <a:cubicBezTo>
                  <a:pt x="82" y="63"/>
                  <a:pt x="82" y="63"/>
                  <a:pt x="82" y="63"/>
                </a:cubicBezTo>
                <a:cubicBezTo>
                  <a:pt x="89" y="63"/>
                  <a:pt x="89" y="63"/>
                  <a:pt x="89" y="63"/>
                </a:cubicBezTo>
                <a:cubicBezTo>
                  <a:pt x="110" y="0"/>
                  <a:pt x="110" y="0"/>
                  <a:pt x="110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47" y="63"/>
                  <a:pt x="147" y="63"/>
                  <a:pt x="147" y="63"/>
                </a:cubicBezTo>
                <a:lnTo>
                  <a:pt x="154" y="63"/>
                </a:lnTo>
                <a:close/>
                <a:moveTo>
                  <a:pt x="146" y="148"/>
                </a:moveTo>
                <a:cubicBezTo>
                  <a:pt x="146" y="170"/>
                  <a:pt x="146" y="170"/>
                  <a:pt x="146" y="170"/>
                </a:cubicBezTo>
                <a:cubicBezTo>
                  <a:pt x="90" y="170"/>
                  <a:pt x="90" y="170"/>
                  <a:pt x="90" y="170"/>
                </a:cubicBezTo>
                <a:cubicBezTo>
                  <a:pt x="90" y="161"/>
                  <a:pt x="90" y="161"/>
                  <a:pt x="90" y="161"/>
                </a:cubicBezTo>
                <a:cubicBezTo>
                  <a:pt x="125" y="111"/>
                  <a:pt x="125" y="111"/>
                  <a:pt x="125" y="111"/>
                </a:cubicBezTo>
                <a:cubicBezTo>
                  <a:pt x="126" y="110"/>
                  <a:pt x="127" y="109"/>
                  <a:pt x="127" y="109"/>
                </a:cubicBezTo>
                <a:cubicBezTo>
                  <a:pt x="128" y="108"/>
                  <a:pt x="128" y="108"/>
                  <a:pt x="128" y="108"/>
                </a:cubicBezTo>
                <a:cubicBezTo>
                  <a:pt x="128" y="107"/>
                  <a:pt x="128" y="107"/>
                  <a:pt x="128" y="107"/>
                </a:cubicBezTo>
                <a:cubicBezTo>
                  <a:pt x="128" y="107"/>
                  <a:pt x="128" y="107"/>
                  <a:pt x="128" y="107"/>
                </a:cubicBezTo>
                <a:cubicBezTo>
                  <a:pt x="127" y="108"/>
                  <a:pt x="127" y="108"/>
                  <a:pt x="127" y="108"/>
                </a:cubicBezTo>
                <a:cubicBezTo>
                  <a:pt x="126" y="108"/>
                  <a:pt x="125" y="108"/>
                  <a:pt x="124" y="108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2" y="119"/>
                  <a:pt x="102" y="119"/>
                  <a:pt x="102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91" y="97"/>
                  <a:pt x="91" y="97"/>
                  <a:pt x="91" y="97"/>
                </a:cubicBezTo>
                <a:cubicBezTo>
                  <a:pt x="145" y="97"/>
                  <a:pt x="145" y="97"/>
                  <a:pt x="145" y="97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10" y="156"/>
                  <a:pt x="110" y="156"/>
                  <a:pt x="110" y="156"/>
                </a:cubicBezTo>
                <a:cubicBezTo>
                  <a:pt x="109" y="156"/>
                  <a:pt x="109" y="157"/>
                  <a:pt x="108" y="158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8" y="159"/>
                  <a:pt x="108" y="159"/>
                  <a:pt x="108" y="159"/>
                </a:cubicBezTo>
                <a:cubicBezTo>
                  <a:pt x="109" y="159"/>
                  <a:pt x="109" y="159"/>
                  <a:pt x="111" y="159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4" y="148"/>
                  <a:pt x="134" y="148"/>
                  <a:pt x="134" y="148"/>
                </a:cubicBezTo>
                <a:lnTo>
                  <a:pt x="146" y="148"/>
                </a:lnTo>
                <a:close/>
                <a:moveTo>
                  <a:pt x="110" y="39"/>
                </a:moveTo>
                <a:cubicBezTo>
                  <a:pt x="126" y="39"/>
                  <a:pt x="126" y="39"/>
                  <a:pt x="126" y="39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18" y="14"/>
                  <a:pt x="118" y="14"/>
                  <a:pt x="118" y="14"/>
                </a:cubicBezTo>
                <a:cubicBezTo>
                  <a:pt x="118" y="13"/>
                  <a:pt x="118" y="12"/>
                  <a:pt x="118" y="12"/>
                </a:cubicBezTo>
                <a:cubicBezTo>
                  <a:pt x="118" y="12"/>
                  <a:pt x="118" y="12"/>
                  <a:pt x="118" y="12"/>
                </a:cubicBezTo>
                <a:cubicBezTo>
                  <a:pt x="118" y="14"/>
                  <a:pt x="118" y="14"/>
                  <a:pt x="118" y="14"/>
                </a:cubicBezTo>
                <a:cubicBezTo>
                  <a:pt x="118" y="14"/>
                  <a:pt x="117" y="14"/>
                  <a:pt x="117" y="15"/>
                </a:cubicBezTo>
                <a:cubicBezTo>
                  <a:pt x="117" y="17"/>
                  <a:pt x="117" y="17"/>
                  <a:pt x="117" y="18"/>
                </a:cubicBezTo>
                <a:lnTo>
                  <a:pt x="110" y="3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70" name="Freeform 320">
            <a:extLst>
              <a:ext uri="{FF2B5EF4-FFF2-40B4-BE49-F238E27FC236}">
                <a16:creationId xmlns:a16="http://schemas.microsoft.com/office/drawing/2014/main" id="{E1253CA5-8A9B-4C16-A598-C3DEB81FBCA5}"/>
              </a:ext>
            </a:extLst>
          </p:cNvPr>
          <p:cNvSpPr>
            <a:spLocks noEditPoints="1"/>
          </p:cNvSpPr>
          <p:nvPr/>
        </p:nvSpPr>
        <p:spPr bwMode="auto">
          <a:xfrm>
            <a:off x="11186713" y="5623499"/>
            <a:ext cx="368819" cy="408595"/>
          </a:xfrm>
          <a:custGeom>
            <a:avLst/>
            <a:gdLst>
              <a:gd name="T0" fmla="*/ 66 w 154"/>
              <a:gd name="T1" fmla="*/ 139 h 170"/>
              <a:gd name="T2" fmla="*/ 34 w 154"/>
              <a:gd name="T3" fmla="*/ 170 h 170"/>
              <a:gd name="T4" fmla="*/ 1 w 154"/>
              <a:gd name="T5" fmla="*/ 139 h 170"/>
              <a:gd name="T6" fmla="*/ 4 w 154"/>
              <a:gd name="T7" fmla="*/ 133 h 170"/>
              <a:gd name="T8" fmla="*/ 22 w 154"/>
              <a:gd name="T9" fmla="*/ 3 h 170"/>
              <a:gd name="T10" fmla="*/ 25 w 154"/>
              <a:gd name="T11" fmla="*/ 0 h 170"/>
              <a:gd name="T12" fmla="*/ 45 w 154"/>
              <a:gd name="T13" fmla="*/ 1 h 170"/>
              <a:gd name="T14" fmla="*/ 46 w 154"/>
              <a:gd name="T15" fmla="*/ 133 h 170"/>
              <a:gd name="T16" fmla="*/ 66 w 154"/>
              <a:gd name="T17" fmla="*/ 134 h 170"/>
              <a:gd name="T18" fmla="*/ 154 w 154"/>
              <a:gd name="T19" fmla="*/ 160 h 170"/>
              <a:gd name="T20" fmla="*/ 127 w 154"/>
              <a:gd name="T21" fmla="*/ 170 h 170"/>
              <a:gd name="T22" fmla="*/ 134 w 154"/>
              <a:gd name="T23" fmla="*/ 160 h 170"/>
              <a:gd name="T24" fmla="*/ 107 w 154"/>
              <a:gd name="T25" fmla="*/ 146 h 170"/>
              <a:gd name="T26" fmla="*/ 110 w 154"/>
              <a:gd name="T27" fmla="*/ 160 h 170"/>
              <a:gd name="T28" fmla="*/ 82 w 154"/>
              <a:gd name="T29" fmla="*/ 170 h 170"/>
              <a:gd name="T30" fmla="*/ 89 w 154"/>
              <a:gd name="T31" fmla="*/ 160 h 170"/>
              <a:gd name="T32" fmla="*/ 126 w 154"/>
              <a:gd name="T33" fmla="*/ 97 h 170"/>
              <a:gd name="T34" fmla="*/ 154 w 154"/>
              <a:gd name="T35" fmla="*/ 160 h 170"/>
              <a:gd name="T36" fmla="*/ 146 w 154"/>
              <a:gd name="T37" fmla="*/ 73 h 170"/>
              <a:gd name="T38" fmla="*/ 91 w 154"/>
              <a:gd name="T39" fmla="*/ 64 h 170"/>
              <a:gd name="T40" fmla="*/ 128 w 154"/>
              <a:gd name="T41" fmla="*/ 12 h 170"/>
              <a:gd name="T42" fmla="*/ 129 w 154"/>
              <a:gd name="T43" fmla="*/ 11 h 170"/>
              <a:gd name="T44" fmla="*/ 127 w 154"/>
              <a:gd name="T45" fmla="*/ 11 h 170"/>
              <a:gd name="T46" fmla="*/ 103 w 154"/>
              <a:gd name="T47" fmla="*/ 11 h 170"/>
              <a:gd name="T48" fmla="*/ 91 w 154"/>
              <a:gd name="T49" fmla="*/ 22 h 170"/>
              <a:gd name="T50" fmla="*/ 145 w 154"/>
              <a:gd name="T51" fmla="*/ 0 h 170"/>
              <a:gd name="T52" fmla="*/ 110 w 154"/>
              <a:gd name="T53" fmla="*/ 59 h 170"/>
              <a:gd name="T54" fmla="*/ 107 w 154"/>
              <a:gd name="T55" fmla="*/ 62 h 170"/>
              <a:gd name="T56" fmla="*/ 108 w 154"/>
              <a:gd name="T57" fmla="*/ 62 h 170"/>
              <a:gd name="T58" fmla="*/ 135 w 154"/>
              <a:gd name="T59" fmla="*/ 62 h 170"/>
              <a:gd name="T60" fmla="*/ 146 w 154"/>
              <a:gd name="T61" fmla="*/ 51 h 170"/>
              <a:gd name="T62" fmla="*/ 127 w 154"/>
              <a:gd name="T63" fmla="*/ 136 h 170"/>
              <a:gd name="T64" fmla="*/ 119 w 154"/>
              <a:gd name="T65" fmla="*/ 111 h 170"/>
              <a:gd name="T66" fmla="*/ 118 w 154"/>
              <a:gd name="T67" fmla="*/ 109 h 170"/>
              <a:gd name="T68" fmla="*/ 118 w 154"/>
              <a:gd name="T69" fmla="*/ 112 h 170"/>
              <a:gd name="T70" fmla="*/ 110 w 154"/>
              <a:gd name="T71" fmla="*/ 13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4" h="170">
                <a:moveTo>
                  <a:pt x="67" y="136"/>
                </a:moveTo>
                <a:cubicBezTo>
                  <a:pt x="67" y="137"/>
                  <a:pt x="67" y="138"/>
                  <a:pt x="66" y="139"/>
                </a:cubicBezTo>
                <a:cubicBezTo>
                  <a:pt x="36" y="169"/>
                  <a:pt x="36" y="169"/>
                  <a:pt x="36" y="169"/>
                </a:cubicBezTo>
                <a:cubicBezTo>
                  <a:pt x="35" y="169"/>
                  <a:pt x="35" y="170"/>
                  <a:pt x="34" y="170"/>
                </a:cubicBezTo>
                <a:cubicBezTo>
                  <a:pt x="33" y="170"/>
                  <a:pt x="32" y="169"/>
                  <a:pt x="32" y="169"/>
                </a:cubicBezTo>
                <a:cubicBezTo>
                  <a:pt x="1" y="139"/>
                  <a:pt x="1" y="139"/>
                  <a:pt x="1" y="139"/>
                </a:cubicBezTo>
                <a:cubicBezTo>
                  <a:pt x="0" y="138"/>
                  <a:pt x="0" y="136"/>
                  <a:pt x="1" y="135"/>
                </a:cubicBezTo>
                <a:cubicBezTo>
                  <a:pt x="1" y="134"/>
                  <a:pt x="2" y="133"/>
                  <a:pt x="4" y="133"/>
                </a:cubicBezTo>
                <a:cubicBezTo>
                  <a:pt x="22" y="133"/>
                  <a:pt x="22" y="133"/>
                  <a:pt x="22" y="13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2"/>
                  <a:pt x="22" y="2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5" y="1"/>
                </a:cubicBezTo>
                <a:cubicBezTo>
                  <a:pt x="46" y="2"/>
                  <a:pt x="46" y="2"/>
                  <a:pt x="46" y="3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64" y="133"/>
                  <a:pt x="64" y="133"/>
                  <a:pt x="64" y="133"/>
                </a:cubicBezTo>
                <a:cubicBezTo>
                  <a:pt x="65" y="133"/>
                  <a:pt x="66" y="134"/>
                  <a:pt x="66" y="134"/>
                </a:cubicBezTo>
                <a:cubicBezTo>
                  <a:pt x="67" y="135"/>
                  <a:pt x="67" y="135"/>
                  <a:pt x="67" y="136"/>
                </a:cubicBezTo>
                <a:close/>
                <a:moveTo>
                  <a:pt x="154" y="160"/>
                </a:moveTo>
                <a:cubicBezTo>
                  <a:pt x="154" y="170"/>
                  <a:pt x="154" y="170"/>
                  <a:pt x="154" y="170"/>
                </a:cubicBezTo>
                <a:cubicBezTo>
                  <a:pt x="127" y="170"/>
                  <a:pt x="127" y="170"/>
                  <a:pt x="127" y="170"/>
                </a:cubicBezTo>
                <a:cubicBezTo>
                  <a:pt x="127" y="160"/>
                  <a:pt x="127" y="160"/>
                  <a:pt x="127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0" y="146"/>
                  <a:pt x="130" y="146"/>
                  <a:pt x="130" y="146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10" y="160"/>
                  <a:pt x="110" y="160"/>
                  <a:pt x="110" y="160"/>
                </a:cubicBezTo>
                <a:cubicBezTo>
                  <a:pt x="110" y="170"/>
                  <a:pt x="110" y="170"/>
                  <a:pt x="110" y="170"/>
                </a:cubicBezTo>
                <a:cubicBezTo>
                  <a:pt x="82" y="170"/>
                  <a:pt x="82" y="170"/>
                  <a:pt x="82" y="170"/>
                </a:cubicBezTo>
                <a:cubicBezTo>
                  <a:pt x="82" y="160"/>
                  <a:pt x="82" y="160"/>
                  <a:pt x="82" y="160"/>
                </a:cubicBezTo>
                <a:cubicBezTo>
                  <a:pt x="89" y="160"/>
                  <a:pt x="89" y="160"/>
                  <a:pt x="89" y="160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26" y="97"/>
                  <a:pt x="126" y="97"/>
                  <a:pt x="126" y="97"/>
                </a:cubicBezTo>
                <a:cubicBezTo>
                  <a:pt x="148" y="160"/>
                  <a:pt x="148" y="160"/>
                  <a:pt x="148" y="160"/>
                </a:cubicBezTo>
                <a:lnTo>
                  <a:pt x="154" y="160"/>
                </a:lnTo>
                <a:close/>
                <a:moveTo>
                  <a:pt x="146" y="51"/>
                </a:moveTo>
                <a:cubicBezTo>
                  <a:pt x="146" y="73"/>
                  <a:pt x="146" y="73"/>
                  <a:pt x="146" y="73"/>
                </a:cubicBezTo>
                <a:cubicBezTo>
                  <a:pt x="91" y="73"/>
                  <a:pt x="91" y="73"/>
                  <a:pt x="91" y="73"/>
                </a:cubicBezTo>
                <a:cubicBezTo>
                  <a:pt x="91" y="64"/>
                  <a:pt x="91" y="64"/>
                  <a:pt x="91" y="64"/>
                </a:cubicBezTo>
                <a:cubicBezTo>
                  <a:pt x="126" y="14"/>
                  <a:pt x="126" y="14"/>
                  <a:pt x="126" y="14"/>
                </a:cubicBezTo>
                <a:cubicBezTo>
                  <a:pt x="127" y="13"/>
                  <a:pt x="127" y="12"/>
                  <a:pt x="128" y="12"/>
                </a:cubicBezTo>
                <a:cubicBezTo>
                  <a:pt x="129" y="11"/>
                  <a:pt x="129" y="11"/>
                  <a:pt x="129" y="11"/>
                </a:cubicBezTo>
                <a:cubicBezTo>
                  <a:pt x="129" y="11"/>
                  <a:pt x="129" y="11"/>
                  <a:pt x="129" y="11"/>
                </a:cubicBezTo>
                <a:cubicBezTo>
                  <a:pt x="129" y="11"/>
                  <a:pt x="128" y="11"/>
                  <a:pt x="128" y="11"/>
                </a:cubicBezTo>
                <a:cubicBezTo>
                  <a:pt x="128" y="11"/>
                  <a:pt x="128" y="11"/>
                  <a:pt x="127" y="11"/>
                </a:cubicBezTo>
                <a:cubicBezTo>
                  <a:pt x="127" y="11"/>
                  <a:pt x="126" y="11"/>
                  <a:pt x="125" y="11"/>
                </a:cubicBezTo>
                <a:cubicBezTo>
                  <a:pt x="103" y="11"/>
                  <a:pt x="103" y="11"/>
                  <a:pt x="103" y="11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0"/>
                  <a:pt x="91" y="0"/>
                  <a:pt x="91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9"/>
                  <a:pt x="145" y="9"/>
                  <a:pt x="145" y="9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0" y="59"/>
                  <a:pt x="109" y="60"/>
                  <a:pt x="108" y="61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09" y="62"/>
                  <a:pt x="110" y="62"/>
                  <a:pt x="111" y="62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35" y="51"/>
                  <a:pt x="135" y="51"/>
                  <a:pt x="135" y="51"/>
                </a:cubicBezTo>
                <a:lnTo>
                  <a:pt x="146" y="51"/>
                </a:lnTo>
                <a:close/>
                <a:moveTo>
                  <a:pt x="110" y="136"/>
                </a:moveTo>
                <a:cubicBezTo>
                  <a:pt x="127" y="136"/>
                  <a:pt x="127" y="136"/>
                  <a:pt x="127" y="136"/>
                </a:cubicBezTo>
                <a:cubicBezTo>
                  <a:pt x="120" y="115"/>
                  <a:pt x="120" y="115"/>
                  <a:pt x="120" y="115"/>
                </a:cubicBezTo>
                <a:cubicBezTo>
                  <a:pt x="119" y="111"/>
                  <a:pt x="119" y="111"/>
                  <a:pt x="119" y="111"/>
                </a:cubicBezTo>
                <a:cubicBezTo>
                  <a:pt x="119" y="110"/>
                  <a:pt x="119" y="109"/>
                  <a:pt x="119" y="109"/>
                </a:cubicBezTo>
                <a:cubicBezTo>
                  <a:pt x="118" y="109"/>
                  <a:pt x="118" y="109"/>
                  <a:pt x="118" y="109"/>
                </a:cubicBezTo>
                <a:cubicBezTo>
                  <a:pt x="118" y="111"/>
                  <a:pt x="118" y="111"/>
                  <a:pt x="118" y="111"/>
                </a:cubicBezTo>
                <a:cubicBezTo>
                  <a:pt x="118" y="111"/>
                  <a:pt x="118" y="111"/>
                  <a:pt x="118" y="112"/>
                </a:cubicBezTo>
                <a:cubicBezTo>
                  <a:pt x="117" y="113"/>
                  <a:pt x="117" y="114"/>
                  <a:pt x="117" y="115"/>
                </a:cubicBezTo>
                <a:lnTo>
                  <a:pt x="110" y="1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78" name="Freeform 352">
            <a:extLst>
              <a:ext uri="{FF2B5EF4-FFF2-40B4-BE49-F238E27FC236}">
                <a16:creationId xmlns:a16="http://schemas.microsoft.com/office/drawing/2014/main" id="{B612C672-BA09-4452-AD39-7FD98AA5F26E}"/>
              </a:ext>
            </a:extLst>
          </p:cNvPr>
          <p:cNvSpPr>
            <a:spLocks noEditPoints="1"/>
          </p:cNvSpPr>
          <p:nvPr/>
        </p:nvSpPr>
        <p:spPr bwMode="auto">
          <a:xfrm>
            <a:off x="729620" y="658910"/>
            <a:ext cx="350740" cy="350740"/>
          </a:xfrm>
          <a:custGeom>
            <a:avLst/>
            <a:gdLst>
              <a:gd name="T0" fmla="*/ 145 w 145"/>
              <a:gd name="T1" fmla="*/ 6 h 146"/>
              <a:gd name="T2" fmla="*/ 145 w 145"/>
              <a:gd name="T3" fmla="*/ 139 h 146"/>
              <a:gd name="T4" fmla="*/ 143 w 145"/>
              <a:gd name="T5" fmla="*/ 144 h 146"/>
              <a:gd name="T6" fmla="*/ 139 w 145"/>
              <a:gd name="T7" fmla="*/ 146 h 146"/>
              <a:gd name="T8" fmla="*/ 6 w 145"/>
              <a:gd name="T9" fmla="*/ 146 h 146"/>
              <a:gd name="T10" fmla="*/ 2 w 145"/>
              <a:gd name="T11" fmla="*/ 144 h 146"/>
              <a:gd name="T12" fmla="*/ 0 w 145"/>
              <a:gd name="T13" fmla="*/ 139 h 146"/>
              <a:gd name="T14" fmla="*/ 0 w 145"/>
              <a:gd name="T15" fmla="*/ 6 h 146"/>
              <a:gd name="T16" fmla="*/ 2 w 145"/>
              <a:gd name="T17" fmla="*/ 2 h 146"/>
              <a:gd name="T18" fmla="*/ 6 w 145"/>
              <a:gd name="T19" fmla="*/ 0 h 146"/>
              <a:gd name="T20" fmla="*/ 139 w 145"/>
              <a:gd name="T21" fmla="*/ 0 h 146"/>
              <a:gd name="T22" fmla="*/ 143 w 145"/>
              <a:gd name="T23" fmla="*/ 2 h 146"/>
              <a:gd name="T24" fmla="*/ 145 w 145"/>
              <a:gd name="T25" fmla="*/ 6 h 146"/>
              <a:gd name="T26" fmla="*/ 66 w 145"/>
              <a:gd name="T27" fmla="*/ 115 h 146"/>
              <a:gd name="T28" fmla="*/ 66 w 145"/>
              <a:gd name="T29" fmla="*/ 18 h 146"/>
              <a:gd name="T30" fmla="*/ 65 w 145"/>
              <a:gd name="T31" fmla="*/ 16 h 146"/>
              <a:gd name="T32" fmla="*/ 63 w 145"/>
              <a:gd name="T33" fmla="*/ 15 h 146"/>
              <a:gd name="T34" fmla="*/ 18 w 145"/>
              <a:gd name="T35" fmla="*/ 15 h 146"/>
              <a:gd name="T36" fmla="*/ 16 w 145"/>
              <a:gd name="T37" fmla="*/ 16 h 146"/>
              <a:gd name="T38" fmla="*/ 15 w 145"/>
              <a:gd name="T39" fmla="*/ 18 h 146"/>
              <a:gd name="T40" fmla="*/ 15 w 145"/>
              <a:gd name="T41" fmla="*/ 115 h 146"/>
              <a:gd name="T42" fmla="*/ 16 w 145"/>
              <a:gd name="T43" fmla="*/ 117 h 146"/>
              <a:gd name="T44" fmla="*/ 18 w 145"/>
              <a:gd name="T45" fmla="*/ 118 h 146"/>
              <a:gd name="T46" fmla="*/ 63 w 145"/>
              <a:gd name="T47" fmla="*/ 118 h 146"/>
              <a:gd name="T48" fmla="*/ 65 w 145"/>
              <a:gd name="T49" fmla="*/ 117 h 146"/>
              <a:gd name="T50" fmla="*/ 66 w 145"/>
              <a:gd name="T51" fmla="*/ 115 h 146"/>
              <a:gd name="T52" fmla="*/ 130 w 145"/>
              <a:gd name="T53" fmla="*/ 79 h 146"/>
              <a:gd name="T54" fmla="*/ 130 w 145"/>
              <a:gd name="T55" fmla="*/ 18 h 146"/>
              <a:gd name="T56" fmla="*/ 129 w 145"/>
              <a:gd name="T57" fmla="*/ 16 h 146"/>
              <a:gd name="T58" fmla="*/ 127 w 145"/>
              <a:gd name="T59" fmla="*/ 15 h 146"/>
              <a:gd name="T60" fmla="*/ 81 w 145"/>
              <a:gd name="T61" fmla="*/ 15 h 146"/>
              <a:gd name="T62" fmla="*/ 79 w 145"/>
              <a:gd name="T63" fmla="*/ 16 h 146"/>
              <a:gd name="T64" fmla="*/ 78 w 145"/>
              <a:gd name="T65" fmla="*/ 18 h 146"/>
              <a:gd name="T66" fmla="*/ 78 w 145"/>
              <a:gd name="T67" fmla="*/ 79 h 146"/>
              <a:gd name="T68" fmla="*/ 79 w 145"/>
              <a:gd name="T69" fmla="*/ 81 h 146"/>
              <a:gd name="T70" fmla="*/ 81 w 145"/>
              <a:gd name="T71" fmla="*/ 82 h 146"/>
              <a:gd name="T72" fmla="*/ 127 w 145"/>
              <a:gd name="T73" fmla="*/ 82 h 146"/>
              <a:gd name="T74" fmla="*/ 129 w 145"/>
              <a:gd name="T75" fmla="*/ 81 h 146"/>
              <a:gd name="T76" fmla="*/ 130 w 145"/>
              <a:gd name="T77" fmla="*/ 7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5" h="146">
                <a:moveTo>
                  <a:pt x="145" y="6"/>
                </a:moveTo>
                <a:cubicBezTo>
                  <a:pt x="145" y="139"/>
                  <a:pt x="145" y="139"/>
                  <a:pt x="145" y="139"/>
                </a:cubicBezTo>
                <a:cubicBezTo>
                  <a:pt x="145" y="141"/>
                  <a:pt x="144" y="143"/>
                  <a:pt x="143" y="144"/>
                </a:cubicBezTo>
                <a:cubicBezTo>
                  <a:pt x="142" y="145"/>
                  <a:pt x="141" y="146"/>
                  <a:pt x="139" y="146"/>
                </a:cubicBezTo>
                <a:cubicBezTo>
                  <a:pt x="6" y="146"/>
                  <a:pt x="6" y="146"/>
                  <a:pt x="6" y="146"/>
                </a:cubicBezTo>
                <a:cubicBezTo>
                  <a:pt x="4" y="146"/>
                  <a:pt x="3" y="145"/>
                  <a:pt x="2" y="144"/>
                </a:cubicBezTo>
                <a:cubicBezTo>
                  <a:pt x="0" y="143"/>
                  <a:pt x="0" y="141"/>
                  <a:pt x="0" y="139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1" y="0"/>
                  <a:pt x="142" y="1"/>
                  <a:pt x="143" y="2"/>
                </a:cubicBezTo>
                <a:cubicBezTo>
                  <a:pt x="144" y="3"/>
                  <a:pt x="145" y="5"/>
                  <a:pt x="145" y="6"/>
                </a:cubicBezTo>
                <a:close/>
                <a:moveTo>
                  <a:pt x="66" y="115"/>
                </a:moveTo>
                <a:cubicBezTo>
                  <a:pt x="66" y="18"/>
                  <a:pt x="66" y="18"/>
                  <a:pt x="66" y="18"/>
                </a:cubicBezTo>
                <a:cubicBezTo>
                  <a:pt x="66" y="18"/>
                  <a:pt x="66" y="17"/>
                  <a:pt x="65" y="16"/>
                </a:cubicBezTo>
                <a:cubicBezTo>
                  <a:pt x="65" y="16"/>
                  <a:pt x="64" y="15"/>
                  <a:pt x="63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7" y="15"/>
                  <a:pt x="16" y="16"/>
                  <a:pt x="16" y="16"/>
                </a:cubicBezTo>
                <a:cubicBezTo>
                  <a:pt x="15" y="17"/>
                  <a:pt x="15" y="18"/>
                  <a:pt x="15" y="18"/>
                </a:cubicBezTo>
                <a:cubicBezTo>
                  <a:pt x="15" y="115"/>
                  <a:pt x="15" y="115"/>
                  <a:pt x="15" y="115"/>
                </a:cubicBezTo>
                <a:cubicBezTo>
                  <a:pt x="15" y="116"/>
                  <a:pt x="15" y="117"/>
                  <a:pt x="16" y="117"/>
                </a:cubicBezTo>
                <a:cubicBezTo>
                  <a:pt x="16" y="118"/>
                  <a:pt x="17" y="118"/>
                  <a:pt x="18" y="118"/>
                </a:cubicBezTo>
                <a:cubicBezTo>
                  <a:pt x="63" y="118"/>
                  <a:pt x="63" y="118"/>
                  <a:pt x="63" y="118"/>
                </a:cubicBezTo>
                <a:cubicBezTo>
                  <a:pt x="64" y="118"/>
                  <a:pt x="65" y="118"/>
                  <a:pt x="65" y="117"/>
                </a:cubicBezTo>
                <a:cubicBezTo>
                  <a:pt x="66" y="117"/>
                  <a:pt x="66" y="116"/>
                  <a:pt x="66" y="115"/>
                </a:cubicBezTo>
                <a:close/>
                <a:moveTo>
                  <a:pt x="130" y="79"/>
                </a:moveTo>
                <a:cubicBezTo>
                  <a:pt x="130" y="18"/>
                  <a:pt x="130" y="18"/>
                  <a:pt x="130" y="18"/>
                </a:cubicBezTo>
                <a:cubicBezTo>
                  <a:pt x="130" y="18"/>
                  <a:pt x="130" y="17"/>
                  <a:pt x="129" y="16"/>
                </a:cubicBezTo>
                <a:cubicBezTo>
                  <a:pt x="128" y="16"/>
                  <a:pt x="128" y="15"/>
                  <a:pt x="127" y="15"/>
                </a:cubicBezTo>
                <a:cubicBezTo>
                  <a:pt x="81" y="15"/>
                  <a:pt x="81" y="15"/>
                  <a:pt x="81" y="15"/>
                </a:cubicBezTo>
                <a:cubicBezTo>
                  <a:pt x="81" y="15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8" y="79"/>
                  <a:pt x="78" y="79"/>
                  <a:pt x="78" y="79"/>
                </a:cubicBezTo>
                <a:cubicBezTo>
                  <a:pt x="78" y="80"/>
                  <a:pt x="79" y="81"/>
                  <a:pt x="79" y="81"/>
                </a:cubicBezTo>
                <a:cubicBezTo>
                  <a:pt x="80" y="82"/>
                  <a:pt x="81" y="82"/>
                  <a:pt x="81" y="82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8" y="82"/>
                  <a:pt x="128" y="82"/>
                  <a:pt x="129" y="81"/>
                </a:cubicBezTo>
                <a:cubicBezTo>
                  <a:pt x="130" y="81"/>
                  <a:pt x="130" y="80"/>
                  <a:pt x="130" y="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79" name="Freeform 353">
            <a:extLst>
              <a:ext uri="{FF2B5EF4-FFF2-40B4-BE49-F238E27FC236}">
                <a16:creationId xmlns:a16="http://schemas.microsoft.com/office/drawing/2014/main" id="{73FED54E-36CB-4C8F-99DC-D2DDEB0528AA}"/>
              </a:ext>
            </a:extLst>
          </p:cNvPr>
          <p:cNvSpPr>
            <a:spLocks noEditPoints="1"/>
          </p:cNvSpPr>
          <p:nvPr/>
        </p:nvSpPr>
        <p:spPr bwMode="auto">
          <a:xfrm>
            <a:off x="1185221" y="637215"/>
            <a:ext cx="289272" cy="401362"/>
          </a:xfrm>
          <a:custGeom>
            <a:avLst/>
            <a:gdLst>
              <a:gd name="T0" fmla="*/ 121 w 121"/>
              <a:gd name="T1" fmla="*/ 97 h 167"/>
              <a:gd name="T2" fmla="*/ 119 w 121"/>
              <a:gd name="T3" fmla="*/ 103 h 167"/>
              <a:gd name="T4" fmla="*/ 112 w 121"/>
              <a:gd name="T5" fmla="*/ 106 h 167"/>
              <a:gd name="T6" fmla="*/ 105 w 121"/>
              <a:gd name="T7" fmla="*/ 102 h 167"/>
              <a:gd name="T8" fmla="*/ 83 w 121"/>
              <a:gd name="T9" fmla="*/ 70 h 167"/>
              <a:gd name="T10" fmla="*/ 79 w 121"/>
              <a:gd name="T11" fmla="*/ 70 h 167"/>
              <a:gd name="T12" fmla="*/ 79 w 121"/>
              <a:gd name="T13" fmla="*/ 82 h 167"/>
              <a:gd name="T14" fmla="*/ 102 w 121"/>
              <a:gd name="T15" fmla="*/ 121 h 167"/>
              <a:gd name="T16" fmla="*/ 103 w 121"/>
              <a:gd name="T17" fmla="*/ 124 h 167"/>
              <a:gd name="T18" fmla="*/ 101 w 121"/>
              <a:gd name="T19" fmla="*/ 129 h 167"/>
              <a:gd name="T20" fmla="*/ 97 w 121"/>
              <a:gd name="T21" fmla="*/ 130 h 167"/>
              <a:gd name="T22" fmla="*/ 79 w 121"/>
              <a:gd name="T23" fmla="*/ 130 h 167"/>
              <a:gd name="T24" fmla="*/ 79 w 121"/>
              <a:gd name="T25" fmla="*/ 156 h 167"/>
              <a:gd name="T26" fmla="*/ 76 w 121"/>
              <a:gd name="T27" fmla="*/ 164 h 167"/>
              <a:gd name="T28" fmla="*/ 68 w 121"/>
              <a:gd name="T29" fmla="*/ 167 h 167"/>
              <a:gd name="T30" fmla="*/ 53 w 121"/>
              <a:gd name="T31" fmla="*/ 167 h 167"/>
              <a:gd name="T32" fmla="*/ 46 w 121"/>
              <a:gd name="T33" fmla="*/ 164 h 167"/>
              <a:gd name="T34" fmla="*/ 43 w 121"/>
              <a:gd name="T35" fmla="*/ 156 h 167"/>
              <a:gd name="T36" fmla="*/ 43 w 121"/>
              <a:gd name="T37" fmla="*/ 130 h 167"/>
              <a:gd name="T38" fmla="*/ 24 w 121"/>
              <a:gd name="T39" fmla="*/ 130 h 167"/>
              <a:gd name="T40" fmla="*/ 20 w 121"/>
              <a:gd name="T41" fmla="*/ 129 h 167"/>
              <a:gd name="T42" fmla="*/ 18 w 121"/>
              <a:gd name="T43" fmla="*/ 124 h 167"/>
              <a:gd name="T44" fmla="*/ 19 w 121"/>
              <a:gd name="T45" fmla="*/ 121 h 167"/>
              <a:gd name="T46" fmla="*/ 43 w 121"/>
              <a:gd name="T47" fmla="*/ 82 h 167"/>
              <a:gd name="T48" fmla="*/ 43 w 121"/>
              <a:gd name="T49" fmla="*/ 70 h 167"/>
              <a:gd name="T50" fmla="*/ 38 w 121"/>
              <a:gd name="T51" fmla="*/ 70 h 167"/>
              <a:gd name="T52" fmla="*/ 17 w 121"/>
              <a:gd name="T53" fmla="*/ 102 h 167"/>
              <a:gd name="T54" fmla="*/ 9 w 121"/>
              <a:gd name="T55" fmla="*/ 106 h 167"/>
              <a:gd name="T56" fmla="*/ 3 w 121"/>
              <a:gd name="T57" fmla="*/ 103 h 167"/>
              <a:gd name="T58" fmla="*/ 0 w 121"/>
              <a:gd name="T59" fmla="*/ 97 h 167"/>
              <a:gd name="T60" fmla="*/ 2 w 121"/>
              <a:gd name="T61" fmla="*/ 92 h 167"/>
              <a:gd name="T62" fmla="*/ 26 w 121"/>
              <a:gd name="T63" fmla="*/ 56 h 167"/>
              <a:gd name="T64" fmla="*/ 43 w 121"/>
              <a:gd name="T65" fmla="*/ 46 h 167"/>
              <a:gd name="T66" fmla="*/ 79 w 121"/>
              <a:gd name="T67" fmla="*/ 46 h 167"/>
              <a:gd name="T68" fmla="*/ 96 w 121"/>
              <a:gd name="T69" fmla="*/ 56 h 167"/>
              <a:gd name="T70" fmla="*/ 120 w 121"/>
              <a:gd name="T71" fmla="*/ 92 h 167"/>
              <a:gd name="T72" fmla="*/ 121 w 121"/>
              <a:gd name="T73" fmla="*/ 97 h 167"/>
              <a:gd name="T74" fmla="*/ 76 w 121"/>
              <a:gd name="T75" fmla="*/ 6 h 167"/>
              <a:gd name="T76" fmla="*/ 82 w 121"/>
              <a:gd name="T77" fmla="*/ 21 h 167"/>
              <a:gd name="T78" fmla="*/ 76 w 121"/>
              <a:gd name="T79" fmla="*/ 36 h 167"/>
              <a:gd name="T80" fmla="*/ 61 w 121"/>
              <a:gd name="T81" fmla="*/ 43 h 167"/>
              <a:gd name="T82" fmla="*/ 46 w 121"/>
              <a:gd name="T83" fmla="*/ 36 h 167"/>
              <a:gd name="T84" fmla="*/ 40 w 121"/>
              <a:gd name="T85" fmla="*/ 21 h 167"/>
              <a:gd name="T86" fmla="*/ 46 w 121"/>
              <a:gd name="T87" fmla="*/ 6 h 167"/>
              <a:gd name="T88" fmla="*/ 61 w 121"/>
              <a:gd name="T89" fmla="*/ 0 h 167"/>
              <a:gd name="T90" fmla="*/ 76 w 121"/>
              <a:gd name="T91" fmla="*/ 6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1" h="167">
                <a:moveTo>
                  <a:pt x="121" y="97"/>
                </a:moveTo>
                <a:cubicBezTo>
                  <a:pt x="121" y="100"/>
                  <a:pt x="120" y="102"/>
                  <a:pt x="119" y="103"/>
                </a:cubicBezTo>
                <a:cubicBezTo>
                  <a:pt x="117" y="105"/>
                  <a:pt x="115" y="106"/>
                  <a:pt x="112" y="106"/>
                </a:cubicBezTo>
                <a:cubicBezTo>
                  <a:pt x="109" y="106"/>
                  <a:pt x="106" y="105"/>
                  <a:pt x="105" y="102"/>
                </a:cubicBezTo>
                <a:cubicBezTo>
                  <a:pt x="83" y="70"/>
                  <a:pt x="83" y="70"/>
                  <a:pt x="83" y="70"/>
                </a:cubicBezTo>
                <a:cubicBezTo>
                  <a:pt x="79" y="70"/>
                  <a:pt x="79" y="70"/>
                  <a:pt x="79" y="70"/>
                </a:cubicBezTo>
                <a:cubicBezTo>
                  <a:pt x="79" y="82"/>
                  <a:pt x="79" y="82"/>
                  <a:pt x="79" y="82"/>
                </a:cubicBezTo>
                <a:cubicBezTo>
                  <a:pt x="102" y="121"/>
                  <a:pt x="102" y="121"/>
                  <a:pt x="102" y="121"/>
                </a:cubicBezTo>
                <a:cubicBezTo>
                  <a:pt x="103" y="122"/>
                  <a:pt x="103" y="123"/>
                  <a:pt x="103" y="124"/>
                </a:cubicBezTo>
                <a:cubicBezTo>
                  <a:pt x="103" y="126"/>
                  <a:pt x="103" y="127"/>
                  <a:pt x="101" y="129"/>
                </a:cubicBezTo>
                <a:cubicBezTo>
                  <a:pt x="100" y="130"/>
                  <a:pt x="99" y="130"/>
                  <a:pt x="97" y="130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56"/>
                  <a:pt x="79" y="156"/>
                  <a:pt x="79" y="156"/>
                </a:cubicBezTo>
                <a:cubicBezTo>
                  <a:pt x="79" y="159"/>
                  <a:pt x="78" y="161"/>
                  <a:pt x="76" y="164"/>
                </a:cubicBezTo>
                <a:cubicBezTo>
                  <a:pt x="74" y="166"/>
                  <a:pt x="71" y="167"/>
                  <a:pt x="68" y="167"/>
                </a:cubicBezTo>
                <a:cubicBezTo>
                  <a:pt x="53" y="167"/>
                  <a:pt x="53" y="167"/>
                  <a:pt x="53" y="167"/>
                </a:cubicBezTo>
                <a:cubicBezTo>
                  <a:pt x="50" y="167"/>
                  <a:pt x="48" y="166"/>
                  <a:pt x="46" y="164"/>
                </a:cubicBezTo>
                <a:cubicBezTo>
                  <a:pt x="44" y="161"/>
                  <a:pt x="43" y="159"/>
                  <a:pt x="43" y="156"/>
                </a:cubicBezTo>
                <a:cubicBezTo>
                  <a:pt x="43" y="130"/>
                  <a:pt x="43" y="130"/>
                  <a:pt x="43" y="130"/>
                </a:cubicBezTo>
                <a:cubicBezTo>
                  <a:pt x="24" y="130"/>
                  <a:pt x="24" y="130"/>
                  <a:pt x="24" y="130"/>
                </a:cubicBezTo>
                <a:cubicBezTo>
                  <a:pt x="23" y="130"/>
                  <a:pt x="21" y="130"/>
                  <a:pt x="20" y="129"/>
                </a:cubicBezTo>
                <a:cubicBezTo>
                  <a:pt x="19" y="127"/>
                  <a:pt x="18" y="126"/>
                  <a:pt x="18" y="124"/>
                </a:cubicBezTo>
                <a:cubicBezTo>
                  <a:pt x="18" y="123"/>
                  <a:pt x="19" y="122"/>
                  <a:pt x="19" y="121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70"/>
                  <a:pt x="43" y="70"/>
                  <a:pt x="43" y="70"/>
                </a:cubicBezTo>
                <a:cubicBezTo>
                  <a:pt x="38" y="70"/>
                  <a:pt x="38" y="70"/>
                  <a:pt x="38" y="70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15" y="105"/>
                  <a:pt x="13" y="106"/>
                  <a:pt x="9" y="106"/>
                </a:cubicBezTo>
                <a:cubicBezTo>
                  <a:pt x="7" y="106"/>
                  <a:pt x="5" y="105"/>
                  <a:pt x="3" y="103"/>
                </a:cubicBezTo>
                <a:cubicBezTo>
                  <a:pt x="1" y="102"/>
                  <a:pt x="0" y="100"/>
                  <a:pt x="0" y="97"/>
                </a:cubicBezTo>
                <a:cubicBezTo>
                  <a:pt x="0" y="95"/>
                  <a:pt x="1" y="94"/>
                  <a:pt x="2" y="92"/>
                </a:cubicBezTo>
                <a:cubicBezTo>
                  <a:pt x="26" y="56"/>
                  <a:pt x="26" y="56"/>
                  <a:pt x="26" y="56"/>
                </a:cubicBezTo>
                <a:cubicBezTo>
                  <a:pt x="31" y="49"/>
                  <a:pt x="36" y="46"/>
                  <a:pt x="43" y="46"/>
                </a:cubicBezTo>
                <a:cubicBezTo>
                  <a:pt x="79" y="46"/>
                  <a:pt x="79" y="46"/>
                  <a:pt x="79" y="46"/>
                </a:cubicBezTo>
                <a:cubicBezTo>
                  <a:pt x="85" y="46"/>
                  <a:pt x="91" y="49"/>
                  <a:pt x="96" y="56"/>
                </a:cubicBezTo>
                <a:cubicBezTo>
                  <a:pt x="120" y="92"/>
                  <a:pt x="120" y="92"/>
                  <a:pt x="120" y="92"/>
                </a:cubicBezTo>
                <a:cubicBezTo>
                  <a:pt x="121" y="94"/>
                  <a:pt x="121" y="95"/>
                  <a:pt x="121" y="97"/>
                </a:cubicBezTo>
                <a:close/>
                <a:moveTo>
                  <a:pt x="76" y="6"/>
                </a:moveTo>
                <a:cubicBezTo>
                  <a:pt x="80" y="11"/>
                  <a:pt x="82" y="16"/>
                  <a:pt x="82" y="21"/>
                </a:cubicBezTo>
                <a:cubicBezTo>
                  <a:pt x="82" y="27"/>
                  <a:pt x="80" y="32"/>
                  <a:pt x="76" y="36"/>
                </a:cubicBezTo>
                <a:cubicBezTo>
                  <a:pt x="72" y="41"/>
                  <a:pt x="67" y="43"/>
                  <a:pt x="61" y="43"/>
                </a:cubicBezTo>
                <a:cubicBezTo>
                  <a:pt x="55" y="43"/>
                  <a:pt x="50" y="41"/>
                  <a:pt x="46" y="36"/>
                </a:cubicBezTo>
                <a:cubicBezTo>
                  <a:pt x="42" y="32"/>
                  <a:pt x="40" y="27"/>
                  <a:pt x="40" y="21"/>
                </a:cubicBezTo>
                <a:cubicBezTo>
                  <a:pt x="40" y="16"/>
                  <a:pt x="42" y="11"/>
                  <a:pt x="46" y="6"/>
                </a:cubicBezTo>
                <a:cubicBezTo>
                  <a:pt x="50" y="2"/>
                  <a:pt x="55" y="0"/>
                  <a:pt x="61" y="0"/>
                </a:cubicBezTo>
                <a:cubicBezTo>
                  <a:pt x="67" y="0"/>
                  <a:pt x="72" y="2"/>
                  <a:pt x="76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80" name="Freeform 354">
            <a:extLst>
              <a:ext uri="{FF2B5EF4-FFF2-40B4-BE49-F238E27FC236}">
                <a16:creationId xmlns:a16="http://schemas.microsoft.com/office/drawing/2014/main" id="{7CCF346B-BE0B-418D-84E4-B377DCE0BB91}"/>
              </a:ext>
            </a:extLst>
          </p:cNvPr>
          <p:cNvSpPr>
            <a:spLocks noEditPoints="1"/>
          </p:cNvSpPr>
          <p:nvPr/>
        </p:nvSpPr>
        <p:spPr bwMode="auto">
          <a:xfrm>
            <a:off x="1582967" y="637215"/>
            <a:ext cx="227802" cy="401362"/>
          </a:xfrm>
          <a:custGeom>
            <a:avLst/>
            <a:gdLst>
              <a:gd name="T0" fmla="*/ 96 w 96"/>
              <a:gd name="T1" fmla="*/ 64 h 167"/>
              <a:gd name="T2" fmla="*/ 96 w 96"/>
              <a:gd name="T3" fmla="*/ 103 h 167"/>
              <a:gd name="T4" fmla="*/ 94 w 96"/>
              <a:gd name="T5" fmla="*/ 110 h 167"/>
              <a:gd name="T6" fmla="*/ 87 w 96"/>
              <a:gd name="T7" fmla="*/ 112 h 167"/>
              <a:gd name="T8" fmla="*/ 81 w 96"/>
              <a:gd name="T9" fmla="*/ 110 h 167"/>
              <a:gd name="T10" fmla="*/ 78 w 96"/>
              <a:gd name="T11" fmla="*/ 103 h 167"/>
              <a:gd name="T12" fmla="*/ 78 w 96"/>
              <a:gd name="T13" fmla="*/ 70 h 167"/>
              <a:gd name="T14" fmla="*/ 72 w 96"/>
              <a:gd name="T15" fmla="*/ 70 h 167"/>
              <a:gd name="T16" fmla="*/ 72 w 96"/>
              <a:gd name="T17" fmla="*/ 156 h 167"/>
              <a:gd name="T18" fmla="*/ 69 w 96"/>
              <a:gd name="T19" fmla="*/ 164 h 167"/>
              <a:gd name="T20" fmla="*/ 62 w 96"/>
              <a:gd name="T21" fmla="*/ 167 h 167"/>
              <a:gd name="T22" fmla="*/ 54 w 96"/>
              <a:gd name="T23" fmla="*/ 164 h 167"/>
              <a:gd name="T24" fmla="*/ 51 w 96"/>
              <a:gd name="T25" fmla="*/ 156 h 167"/>
              <a:gd name="T26" fmla="*/ 51 w 96"/>
              <a:gd name="T27" fmla="*/ 112 h 167"/>
              <a:gd name="T28" fmla="*/ 45 w 96"/>
              <a:gd name="T29" fmla="*/ 112 h 167"/>
              <a:gd name="T30" fmla="*/ 45 w 96"/>
              <a:gd name="T31" fmla="*/ 156 h 167"/>
              <a:gd name="T32" fmla="*/ 42 w 96"/>
              <a:gd name="T33" fmla="*/ 164 h 167"/>
              <a:gd name="T34" fmla="*/ 34 w 96"/>
              <a:gd name="T35" fmla="*/ 167 h 167"/>
              <a:gd name="T36" fmla="*/ 27 w 96"/>
              <a:gd name="T37" fmla="*/ 164 h 167"/>
              <a:gd name="T38" fmla="*/ 24 w 96"/>
              <a:gd name="T39" fmla="*/ 156 h 167"/>
              <a:gd name="T40" fmla="*/ 24 w 96"/>
              <a:gd name="T41" fmla="*/ 70 h 167"/>
              <a:gd name="T42" fmla="*/ 18 w 96"/>
              <a:gd name="T43" fmla="*/ 70 h 167"/>
              <a:gd name="T44" fmla="*/ 18 w 96"/>
              <a:gd name="T45" fmla="*/ 103 h 167"/>
              <a:gd name="T46" fmla="*/ 15 w 96"/>
              <a:gd name="T47" fmla="*/ 110 h 167"/>
              <a:gd name="T48" fmla="*/ 9 w 96"/>
              <a:gd name="T49" fmla="*/ 112 h 167"/>
              <a:gd name="T50" fmla="*/ 2 w 96"/>
              <a:gd name="T51" fmla="*/ 110 h 167"/>
              <a:gd name="T52" fmla="*/ 0 w 96"/>
              <a:gd name="T53" fmla="*/ 103 h 167"/>
              <a:gd name="T54" fmla="*/ 0 w 96"/>
              <a:gd name="T55" fmla="*/ 64 h 167"/>
              <a:gd name="T56" fmla="*/ 5 w 96"/>
              <a:gd name="T57" fmla="*/ 51 h 167"/>
              <a:gd name="T58" fmla="*/ 18 w 96"/>
              <a:gd name="T59" fmla="*/ 46 h 167"/>
              <a:gd name="T60" fmla="*/ 78 w 96"/>
              <a:gd name="T61" fmla="*/ 46 h 167"/>
              <a:gd name="T62" fmla="*/ 91 w 96"/>
              <a:gd name="T63" fmla="*/ 51 h 167"/>
              <a:gd name="T64" fmla="*/ 96 w 96"/>
              <a:gd name="T65" fmla="*/ 64 h 167"/>
              <a:gd name="T66" fmla="*/ 63 w 96"/>
              <a:gd name="T67" fmla="*/ 6 h 167"/>
              <a:gd name="T68" fmla="*/ 69 w 96"/>
              <a:gd name="T69" fmla="*/ 21 h 167"/>
              <a:gd name="T70" fmla="*/ 63 w 96"/>
              <a:gd name="T71" fmla="*/ 36 h 167"/>
              <a:gd name="T72" fmla="*/ 48 w 96"/>
              <a:gd name="T73" fmla="*/ 43 h 167"/>
              <a:gd name="T74" fmla="*/ 33 w 96"/>
              <a:gd name="T75" fmla="*/ 36 h 167"/>
              <a:gd name="T76" fmla="*/ 27 w 96"/>
              <a:gd name="T77" fmla="*/ 21 h 167"/>
              <a:gd name="T78" fmla="*/ 33 w 96"/>
              <a:gd name="T79" fmla="*/ 6 h 167"/>
              <a:gd name="T80" fmla="*/ 48 w 96"/>
              <a:gd name="T81" fmla="*/ 0 h 167"/>
              <a:gd name="T82" fmla="*/ 63 w 96"/>
              <a:gd name="T83" fmla="*/ 6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6" h="167">
                <a:moveTo>
                  <a:pt x="96" y="64"/>
                </a:moveTo>
                <a:cubicBezTo>
                  <a:pt x="96" y="103"/>
                  <a:pt x="96" y="103"/>
                  <a:pt x="96" y="103"/>
                </a:cubicBezTo>
                <a:cubicBezTo>
                  <a:pt x="96" y="106"/>
                  <a:pt x="96" y="108"/>
                  <a:pt x="94" y="110"/>
                </a:cubicBezTo>
                <a:cubicBezTo>
                  <a:pt x="92" y="111"/>
                  <a:pt x="90" y="112"/>
                  <a:pt x="87" y="112"/>
                </a:cubicBezTo>
                <a:cubicBezTo>
                  <a:pt x="85" y="112"/>
                  <a:pt x="83" y="111"/>
                  <a:pt x="81" y="110"/>
                </a:cubicBezTo>
                <a:cubicBezTo>
                  <a:pt x="79" y="108"/>
                  <a:pt x="78" y="106"/>
                  <a:pt x="78" y="103"/>
                </a:cubicBezTo>
                <a:cubicBezTo>
                  <a:pt x="78" y="70"/>
                  <a:pt x="78" y="70"/>
                  <a:pt x="78" y="70"/>
                </a:cubicBezTo>
                <a:cubicBezTo>
                  <a:pt x="72" y="70"/>
                  <a:pt x="72" y="70"/>
                  <a:pt x="72" y="70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2" y="159"/>
                  <a:pt x="71" y="161"/>
                  <a:pt x="69" y="164"/>
                </a:cubicBezTo>
                <a:cubicBezTo>
                  <a:pt x="67" y="166"/>
                  <a:pt x="64" y="167"/>
                  <a:pt x="62" y="167"/>
                </a:cubicBezTo>
                <a:cubicBezTo>
                  <a:pt x="59" y="167"/>
                  <a:pt x="56" y="166"/>
                  <a:pt x="54" y="164"/>
                </a:cubicBezTo>
                <a:cubicBezTo>
                  <a:pt x="52" y="161"/>
                  <a:pt x="51" y="159"/>
                  <a:pt x="51" y="156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5" y="156"/>
                  <a:pt x="45" y="156"/>
                  <a:pt x="45" y="156"/>
                </a:cubicBezTo>
                <a:cubicBezTo>
                  <a:pt x="45" y="159"/>
                  <a:pt x="44" y="161"/>
                  <a:pt x="42" y="164"/>
                </a:cubicBezTo>
                <a:cubicBezTo>
                  <a:pt x="40" y="166"/>
                  <a:pt x="37" y="167"/>
                  <a:pt x="34" y="167"/>
                </a:cubicBezTo>
                <a:cubicBezTo>
                  <a:pt x="31" y="167"/>
                  <a:pt x="29" y="166"/>
                  <a:pt x="27" y="164"/>
                </a:cubicBezTo>
                <a:cubicBezTo>
                  <a:pt x="25" y="161"/>
                  <a:pt x="24" y="159"/>
                  <a:pt x="24" y="156"/>
                </a:cubicBezTo>
                <a:cubicBezTo>
                  <a:pt x="24" y="70"/>
                  <a:pt x="24" y="70"/>
                  <a:pt x="24" y="70"/>
                </a:cubicBezTo>
                <a:cubicBezTo>
                  <a:pt x="18" y="70"/>
                  <a:pt x="18" y="70"/>
                  <a:pt x="18" y="70"/>
                </a:cubicBezTo>
                <a:cubicBezTo>
                  <a:pt x="18" y="103"/>
                  <a:pt x="18" y="103"/>
                  <a:pt x="18" y="103"/>
                </a:cubicBezTo>
                <a:cubicBezTo>
                  <a:pt x="18" y="106"/>
                  <a:pt x="17" y="108"/>
                  <a:pt x="15" y="110"/>
                </a:cubicBezTo>
                <a:cubicBezTo>
                  <a:pt x="13" y="111"/>
                  <a:pt x="11" y="112"/>
                  <a:pt x="9" y="112"/>
                </a:cubicBezTo>
                <a:cubicBezTo>
                  <a:pt x="6" y="112"/>
                  <a:pt x="4" y="111"/>
                  <a:pt x="2" y="110"/>
                </a:cubicBezTo>
                <a:cubicBezTo>
                  <a:pt x="0" y="108"/>
                  <a:pt x="0" y="106"/>
                  <a:pt x="0" y="103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9"/>
                  <a:pt x="1" y="54"/>
                  <a:pt x="5" y="51"/>
                </a:cubicBezTo>
                <a:cubicBezTo>
                  <a:pt x="8" y="47"/>
                  <a:pt x="13" y="46"/>
                  <a:pt x="18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83" y="46"/>
                  <a:pt x="88" y="47"/>
                  <a:pt x="91" y="51"/>
                </a:cubicBezTo>
                <a:cubicBezTo>
                  <a:pt x="95" y="54"/>
                  <a:pt x="96" y="59"/>
                  <a:pt x="96" y="64"/>
                </a:cubicBezTo>
                <a:close/>
                <a:moveTo>
                  <a:pt x="63" y="6"/>
                </a:moveTo>
                <a:cubicBezTo>
                  <a:pt x="67" y="11"/>
                  <a:pt x="69" y="16"/>
                  <a:pt x="69" y="21"/>
                </a:cubicBezTo>
                <a:cubicBezTo>
                  <a:pt x="69" y="27"/>
                  <a:pt x="67" y="32"/>
                  <a:pt x="63" y="36"/>
                </a:cubicBezTo>
                <a:cubicBezTo>
                  <a:pt x="59" y="41"/>
                  <a:pt x="54" y="43"/>
                  <a:pt x="48" y="43"/>
                </a:cubicBezTo>
                <a:cubicBezTo>
                  <a:pt x="42" y="43"/>
                  <a:pt x="37" y="41"/>
                  <a:pt x="33" y="36"/>
                </a:cubicBezTo>
                <a:cubicBezTo>
                  <a:pt x="29" y="32"/>
                  <a:pt x="27" y="27"/>
                  <a:pt x="27" y="21"/>
                </a:cubicBezTo>
                <a:cubicBezTo>
                  <a:pt x="27" y="16"/>
                  <a:pt x="29" y="11"/>
                  <a:pt x="33" y="6"/>
                </a:cubicBezTo>
                <a:cubicBezTo>
                  <a:pt x="37" y="2"/>
                  <a:pt x="42" y="0"/>
                  <a:pt x="48" y="0"/>
                </a:cubicBezTo>
                <a:cubicBezTo>
                  <a:pt x="54" y="0"/>
                  <a:pt x="59" y="2"/>
                  <a:pt x="63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81" name="Freeform 355">
            <a:extLst>
              <a:ext uri="{FF2B5EF4-FFF2-40B4-BE49-F238E27FC236}">
                <a16:creationId xmlns:a16="http://schemas.microsoft.com/office/drawing/2014/main" id="{DEB2BF02-080A-4A80-BEBD-CC53CCF3CBCF}"/>
              </a:ext>
            </a:extLst>
          </p:cNvPr>
          <p:cNvSpPr>
            <a:spLocks noEditPoints="1"/>
          </p:cNvSpPr>
          <p:nvPr/>
        </p:nvSpPr>
        <p:spPr bwMode="auto">
          <a:xfrm>
            <a:off x="1919241" y="658910"/>
            <a:ext cx="347122" cy="350740"/>
          </a:xfrm>
          <a:custGeom>
            <a:avLst/>
            <a:gdLst>
              <a:gd name="T0" fmla="*/ 135 w 145"/>
              <a:gd name="T1" fmla="*/ 36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2 w 145"/>
              <a:gd name="T9" fmla="*/ 146 h 146"/>
              <a:gd name="T10" fmla="*/ 36 w 145"/>
              <a:gd name="T11" fmla="*/ 136 h 146"/>
              <a:gd name="T12" fmla="*/ 9 w 145"/>
              <a:gd name="T13" fmla="*/ 109 h 146"/>
              <a:gd name="T14" fmla="*/ 0 w 145"/>
              <a:gd name="T15" fmla="*/ 73 h 146"/>
              <a:gd name="T16" fmla="*/ 9 w 145"/>
              <a:gd name="T17" fmla="*/ 36 h 146"/>
              <a:gd name="T18" fmla="*/ 36 w 145"/>
              <a:gd name="T19" fmla="*/ 10 h 146"/>
              <a:gd name="T20" fmla="*/ 72 w 145"/>
              <a:gd name="T21" fmla="*/ 0 h 146"/>
              <a:gd name="T22" fmla="*/ 109 w 145"/>
              <a:gd name="T23" fmla="*/ 10 h 146"/>
              <a:gd name="T24" fmla="*/ 135 w 145"/>
              <a:gd name="T25" fmla="*/ 36 h 146"/>
              <a:gd name="T26" fmla="*/ 73 w 145"/>
              <a:gd name="T27" fmla="*/ 111 h 146"/>
              <a:gd name="T28" fmla="*/ 106 w 145"/>
              <a:gd name="T29" fmla="*/ 67 h 146"/>
              <a:gd name="T30" fmla="*/ 108 w 145"/>
              <a:gd name="T31" fmla="*/ 61 h 146"/>
              <a:gd name="T32" fmla="*/ 108 w 145"/>
              <a:gd name="T33" fmla="*/ 53 h 146"/>
              <a:gd name="T34" fmla="*/ 102 w 145"/>
              <a:gd name="T35" fmla="*/ 46 h 146"/>
              <a:gd name="T36" fmla="*/ 94 w 145"/>
              <a:gd name="T37" fmla="*/ 43 h 146"/>
              <a:gd name="T38" fmla="*/ 87 w 145"/>
              <a:gd name="T39" fmla="*/ 45 h 146"/>
              <a:gd name="T40" fmla="*/ 82 w 145"/>
              <a:gd name="T41" fmla="*/ 49 h 146"/>
              <a:gd name="T42" fmla="*/ 73 w 145"/>
              <a:gd name="T43" fmla="*/ 53 h 146"/>
              <a:gd name="T44" fmla="*/ 64 w 145"/>
              <a:gd name="T45" fmla="*/ 49 h 146"/>
              <a:gd name="T46" fmla="*/ 59 w 145"/>
              <a:gd name="T47" fmla="*/ 45 h 146"/>
              <a:gd name="T48" fmla="*/ 52 w 145"/>
              <a:gd name="T49" fmla="*/ 43 h 146"/>
              <a:gd name="T50" fmla="*/ 44 w 145"/>
              <a:gd name="T51" fmla="*/ 46 h 146"/>
              <a:gd name="T52" fmla="*/ 38 w 145"/>
              <a:gd name="T53" fmla="*/ 53 h 146"/>
              <a:gd name="T54" fmla="*/ 37 w 145"/>
              <a:gd name="T55" fmla="*/ 61 h 146"/>
              <a:gd name="T56" fmla="*/ 40 w 145"/>
              <a:gd name="T57" fmla="*/ 67 h 146"/>
              <a:gd name="T58" fmla="*/ 73 w 145"/>
              <a:gd name="T59" fmla="*/ 11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5" h="146">
                <a:moveTo>
                  <a:pt x="135" y="36"/>
                </a:moveTo>
                <a:cubicBezTo>
                  <a:pt x="142" y="48"/>
                  <a:pt x="145" y="60"/>
                  <a:pt x="145" y="73"/>
                </a:cubicBezTo>
                <a:cubicBezTo>
                  <a:pt x="145" y="86"/>
                  <a:pt x="142" y="98"/>
                  <a:pt x="135" y="109"/>
                </a:cubicBezTo>
                <a:cubicBezTo>
                  <a:pt x="129" y="120"/>
                  <a:pt x="120" y="129"/>
                  <a:pt x="109" y="136"/>
                </a:cubicBezTo>
                <a:cubicBezTo>
                  <a:pt x="98" y="142"/>
                  <a:pt x="85" y="146"/>
                  <a:pt x="72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0"/>
                  <a:pt x="9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9" y="36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2" y="0"/>
                </a:cubicBezTo>
                <a:cubicBezTo>
                  <a:pt x="85" y="0"/>
                  <a:pt x="98" y="4"/>
                  <a:pt x="109" y="10"/>
                </a:cubicBezTo>
                <a:cubicBezTo>
                  <a:pt x="120" y="17"/>
                  <a:pt x="129" y="25"/>
                  <a:pt x="135" y="36"/>
                </a:cubicBezTo>
                <a:close/>
                <a:moveTo>
                  <a:pt x="73" y="111"/>
                </a:moveTo>
                <a:cubicBezTo>
                  <a:pt x="106" y="67"/>
                  <a:pt x="106" y="67"/>
                  <a:pt x="106" y="67"/>
                </a:cubicBezTo>
                <a:cubicBezTo>
                  <a:pt x="107" y="65"/>
                  <a:pt x="108" y="63"/>
                  <a:pt x="108" y="61"/>
                </a:cubicBezTo>
                <a:cubicBezTo>
                  <a:pt x="109" y="59"/>
                  <a:pt x="109" y="56"/>
                  <a:pt x="108" y="53"/>
                </a:cubicBezTo>
                <a:cubicBezTo>
                  <a:pt x="107" y="50"/>
                  <a:pt x="105" y="47"/>
                  <a:pt x="102" y="46"/>
                </a:cubicBezTo>
                <a:cubicBezTo>
                  <a:pt x="99" y="44"/>
                  <a:pt x="97" y="43"/>
                  <a:pt x="94" y="43"/>
                </a:cubicBezTo>
                <a:cubicBezTo>
                  <a:pt x="91" y="43"/>
                  <a:pt x="89" y="44"/>
                  <a:pt x="87" y="45"/>
                </a:cubicBezTo>
                <a:cubicBezTo>
                  <a:pt x="85" y="46"/>
                  <a:pt x="83" y="47"/>
                  <a:pt x="82" y="49"/>
                </a:cubicBezTo>
                <a:cubicBezTo>
                  <a:pt x="80" y="52"/>
                  <a:pt x="77" y="53"/>
                  <a:pt x="73" y="53"/>
                </a:cubicBezTo>
                <a:cubicBezTo>
                  <a:pt x="69" y="53"/>
                  <a:pt x="66" y="52"/>
                  <a:pt x="64" y="49"/>
                </a:cubicBezTo>
                <a:cubicBezTo>
                  <a:pt x="62" y="47"/>
                  <a:pt x="61" y="46"/>
                  <a:pt x="59" y="45"/>
                </a:cubicBezTo>
                <a:cubicBezTo>
                  <a:pt x="57" y="44"/>
                  <a:pt x="54" y="43"/>
                  <a:pt x="52" y="43"/>
                </a:cubicBezTo>
                <a:cubicBezTo>
                  <a:pt x="49" y="43"/>
                  <a:pt x="46" y="44"/>
                  <a:pt x="44" y="46"/>
                </a:cubicBezTo>
                <a:cubicBezTo>
                  <a:pt x="41" y="47"/>
                  <a:pt x="39" y="50"/>
                  <a:pt x="38" y="53"/>
                </a:cubicBezTo>
                <a:cubicBezTo>
                  <a:pt x="37" y="56"/>
                  <a:pt x="37" y="59"/>
                  <a:pt x="37" y="61"/>
                </a:cubicBezTo>
                <a:cubicBezTo>
                  <a:pt x="38" y="63"/>
                  <a:pt x="39" y="65"/>
                  <a:pt x="40" y="67"/>
                </a:cubicBezTo>
                <a:lnTo>
                  <a:pt x="73" y="1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82" name="Freeform 356">
            <a:extLst>
              <a:ext uri="{FF2B5EF4-FFF2-40B4-BE49-F238E27FC236}">
                <a16:creationId xmlns:a16="http://schemas.microsoft.com/office/drawing/2014/main" id="{21F1EED7-1C41-4826-9F05-84B6A97363E5}"/>
              </a:ext>
            </a:extLst>
          </p:cNvPr>
          <p:cNvSpPr>
            <a:spLocks noEditPoints="1"/>
          </p:cNvSpPr>
          <p:nvPr/>
        </p:nvSpPr>
        <p:spPr bwMode="auto">
          <a:xfrm>
            <a:off x="2382075" y="629982"/>
            <a:ext cx="390513" cy="408595"/>
          </a:xfrm>
          <a:custGeom>
            <a:avLst/>
            <a:gdLst>
              <a:gd name="T0" fmla="*/ 161 w 162"/>
              <a:gd name="T1" fmla="*/ 111 h 170"/>
              <a:gd name="T2" fmla="*/ 160 w 162"/>
              <a:gd name="T3" fmla="*/ 113 h 170"/>
              <a:gd name="T4" fmla="*/ 132 w 162"/>
              <a:gd name="T5" fmla="*/ 122 h 170"/>
              <a:gd name="T6" fmla="*/ 132 w 162"/>
              <a:gd name="T7" fmla="*/ 151 h 170"/>
              <a:gd name="T8" fmla="*/ 131 w 162"/>
              <a:gd name="T9" fmla="*/ 153 h 170"/>
              <a:gd name="T10" fmla="*/ 128 w 162"/>
              <a:gd name="T11" fmla="*/ 154 h 170"/>
              <a:gd name="T12" fmla="*/ 100 w 162"/>
              <a:gd name="T13" fmla="*/ 145 h 170"/>
              <a:gd name="T14" fmla="*/ 83 w 162"/>
              <a:gd name="T15" fmla="*/ 168 h 170"/>
              <a:gd name="T16" fmla="*/ 81 w 162"/>
              <a:gd name="T17" fmla="*/ 170 h 170"/>
              <a:gd name="T18" fmla="*/ 78 w 162"/>
              <a:gd name="T19" fmla="*/ 168 h 170"/>
              <a:gd name="T20" fmla="*/ 61 w 162"/>
              <a:gd name="T21" fmla="*/ 145 h 170"/>
              <a:gd name="T22" fmla="*/ 34 w 162"/>
              <a:gd name="T23" fmla="*/ 154 h 170"/>
              <a:gd name="T24" fmla="*/ 31 w 162"/>
              <a:gd name="T25" fmla="*/ 153 h 170"/>
              <a:gd name="T26" fmla="*/ 30 w 162"/>
              <a:gd name="T27" fmla="*/ 151 h 170"/>
              <a:gd name="T28" fmla="*/ 30 w 162"/>
              <a:gd name="T29" fmla="*/ 122 h 170"/>
              <a:gd name="T30" fmla="*/ 2 w 162"/>
              <a:gd name="T31" fmla="*/ 113 h 170"/>
              <a:gd name="T32" fmla="*/ 0 w 162"/>
              <a:gd name="T33" fmla="*/ 111 h 170"/>
              <a:gd name="T34" fmla="*/ 1 w 162"/>
              <a:gd name="T35" fmla="*/ 108 h 170"/>
              <a:gd name="T36" fmla="*/ 18 w 162"/>
              <a:gd name="T37" fmla="*/ 85 h 170"/>
              <a:gd name="T38" fmla="*/ 1 w 162"/>
              <a:gd name="T39" fmla="*/ 61 h 170"/>
              <a:gd name="T40" fmla="*/ 0 w 162"/>
              <a:gd name="T41" fmla="*/ 59 h 170"/>
              <a:gd name="T42" fmla="*/ 2 w 162"/>
              <a:gd name="T43" fmla="*/ 57 h 170"/>
              <a:gd name="T44" fmla="*/ 30 w 162"/>
              <a:gd name="T45" fmla="*/ 48 h 170"/>
              <a:gd name="T46" fmla="*/ 30 w 162"/>
              <a:gd name="T47" fmla="*/ 19 h 170"/>
              <a:gd name="T48" fmla="*/ 31 w 162"/>
              <a:gd name="T49" fmla="*/ 16 h 170"/>
              <a:gd name="T50" fmla="*/ 34 w 162"/>
              <a:gd name="T51" fmla="*/ 16 h 170"/>
              <a:gd name="T52" fmla="*/ 61 w 162"/>
              <a:gd name="T53" fmla="*/ 25 h 170"/>
              <a:gd name="T54" fmla="*/ 78 w 162"/>
              <a:gd name="T55" fmla="*/ 1 h 170"/>
              <a:gd name="T56" fmla="*/ 81 w 162"/>
              <a:gd name="T57" fmla="*/ 0 h 170"/>
              <a:gd name="T58" fmla="*/ 83 w 162"/>
              <a:gd name="T59" fmla="*/ 1 h 170"/>
              <a:gd name="T60" fmla="*/ 100 w 162"/>
              <a:gd name="T61" fmla="*/ 25 h 170"/>
              <a:gd name="T62" fmla="*/ 128 w 162"/>
              <a:gd name="T63" fmla="*/ 16 h 170"/>
              <a:gd name="T64" fmla="*/ 131 w 162"/>
              <a:gd name="T65" fmla="*/ 16 h 170"/>
              <a:gd name="T66" fmla="*/ 132 w 162"/>
              <a:gd name="T67" fmla="*/ 19 h 170"/>
              <a:gd name="T68" fmla="*/ 132 w 162"/>
              <a:gd name="T69" fmla="*/ 48 h 170"/>
              <a:gd name="T70" fmla="*/ 160 w 162"/>
              <a:gd name="T71" fmla="*/ 57 h 170"/>
              <a:gd name="T72" fmla="*/ 161 w 162"/>
              <a:gd name="T73" fmla="*/ 59 h 170"/>
              <a:gd name="T74" fmla="*/ 161 w 162"/>
              <a:gd name="T75" fmla="*/ 61 h 170"/>
              <a:gd name="T76" fmla="*/ 144 w 162"/>
              <a:gd name="T77" fmla="*/ 85 h 170"/>
              <a:gd name="T78" fmla="*/ 161 w 162"/>
              <a:gd name="T79" fmla="*/ 108 h 170"/>
              <a:gd name="T80" fmla="*/ 161 w 162"/>
              <a:gd name="T81" fmla="*/ 111 h 170"/>
              <a:gd name="T82" fmla="*/ 131 w 162"/>
              <a:gd name="T83" fmla="*/ 106 h 170"/>
              <a:gd name="T84" fmla="*/ 135 w 162"/>
              <a:gd name="T85" fmla="*/ 85 h 170"/>
              <a:gd name="T86" fmla="*/ 131 w 162"/>
              <a:gd name="T87" fmla="*/ 64 h 170"/>
              <a:gd name="T88" fmla="*/ 119 w 162"/>
              <a:gd name="T89" fmla="*/ 46 h 170"/>
              <a:gd name="T90" fmla="*/ 102 w 162"/>
              <a:gd name="T91" fmla="*/ 35 h 170"/>
              <a:gd name="T92" fmla="*/ 81 w 162"/>
              <a:gd name="T93" fmla="*/ 30 h 170"/>
              <a:gd name="T94" fmla="*/ 60 w 162"/>
              <a:gd name="T95" fmla="*/ 35 h 170"/>
              <a:gd name="T96" fmla="*/ 42 w 162"/>
              <a:gd name="T97" fmla="*/ 46 h 170"/>
              <a:gd name="T98" fmla="*/ 31 w 162"/>
              <a:gd name="T99" fmla="*/ 64 h 170"/>
              <a:gd name="T100" fmla="*/ 26 w 162"/>
              <a:gd name="T101" fmla="*/ 85 h 170"/>
              <a:gd name="T102" fmla="*/ 31 w 162"/>
              <a:gd name="T103" fmla="*/ 106 h 170"/>
              <a:gd name="T104" fmla="*/ 42 w 162"/>
              <a:gd name="T105" fmla="*/ 123 h 170"/>
              <a:gd name="T106" fmla="*/ 60 w 162"/>
              <a:gd name="T107" fmla="*/ 135 h 170"/>
              <a:gd name="T108" fmla="*/ 81 w 162"/>
              <a:gd name="T109" fmla="*/ 139 h 170"/>
              <a:gd name="T110" fmla="*/ 102 w 162"/>
              <a:gd name="T111" fmla="*/ 135 h 170"/>
              <a:gd name="T112" fmla="*/ 119 w 162"/>
              <a:gd name="T113" fmla="*/ 123 h 170"/>
              <a:gd name="T114" fmla="*/ 131 w 162"/>
              <a:gd name="T115" fmla="*/ 10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2" h="170">
                <a:moveTo>
                  <a:pt x="161" y="111"/>
                </a:moveTo>
                <a:cubicBezTo>
                  <a:pt x="161" y="112"/>
                  <a:pt x="161" y="113"/>
                  <a:pt x="160" y="113"/>
                </a:cubicBezTo>
                <a:cubicBezTo>
                  <a:pt x="132" y="122"/>
                  <a:pt x="132" y="122"/>
                  <a:pt x="132" y="122"/>
                </a:cubicBezTo>
                <a:cubicBezTo>
                  <a:pt x="132" y="151"/>
                  <a:pt x="132" y="151"/>
                  <a:pt x="132" y="151"/>
                </a:cubicBezTo>
                <a:cubicBezTo>
                  <a:pt x="132" y="152"/>
                  <a:pt x="132" y="153"/>
                  <a:pt x="131" y="153"/>
                </a:cubicBezTo>
                <a:cubicBezTo>
                  <a:pt x="130" y="154"/>
                  <a:pt x="129" y="154"/>
                  <a:pt x="128" y="154"/>
                </a:cubicBezTo>
                <a:cubicBezTo>
                  <a:pt x="100" y="145"/>
                  <a:pt x="100" y="145"/>
                  <a:pt x="100" y="145"/>
                </a:cubicBezTo>
                <a:cubicBezTo>
                  <a:pt x="83" y="168"/>
                  <a:pt x="83" y="168"/>
                  <a:pt x="83" y="168"/>
                </a:cubicBezTo>
                <a:cubicBezTo>
                  <a:pt x="83" y="169"/>
                  <a:pt x="82" y="170"/>
                  <a:pt x="81" y="170"/>
                </a:cubicBezTo>
                <a:cubicBezTo>
                  <a:pt x="80" y="170"/>
                  <a:pt x="79" y="169"/>
                  <a:pt x="78" y="168"/>
                </a:cubicBezTo>
                <a:cubicBezTo>
                  <a:pt x="61" y="145"/>
                  <a:pt x="61" y="145"/>
                  <a:pt x="61" y="145"/>
                </a:cubicBezTo>
                <a:cubicBezTo>
                  <a:pt x="34" y="154"/>
                  <a:pt x="34" y="154"/>
                  <a:pt x="34" y="154"/>
                </a:cubicBezTo>
                <a:cubicBezTo>
                  <a:pt x="33" y="154"/>
                  <a:pt x="32" y="154"/>
                  <a:pt x="31" y="153"/>
                </a:cubicBezTo>
                <a:cubicBezTo>
                  <a:pt x="30" y="153"/>
                  <a:pt x="30" y="152"/>
                  <a:pt x="30" y="151"/>
                </a:cubicBezTo>
                <a:cubicBezTo>
                  <a:pt x="30" y="122"/>
                  <a:pt x="30" y="122"/>
                  <a:pt x="30" y="122"/>
                </a:cubicBezTo>
                <a:cubicBezTo>
                  <a:pt x="2" y="113"/>
                  <a:pt x="2" y="113"/>
                  <a:pt x="2" y="113"/>
                </a:cubicBezTo>
                <a:cubicBezTo>
                  <a:pt x="1" y="113"/>
                  <a:pt x="1" y="112"/>
                  <a:pt x="0" y="111"/>
                </a:cubicBezTo>
                <a:cubicBezTo>
                  <a:pt x="0" y="110"/>
                  <a:pt x="0" y="109"/>
                  <a:pt x="1" y="108"/>
                </a:cubicBezTo>
                <a:cubicBezTo>
                  <a:pt x="18" y="85"/>
                  <a:pt x="18" y="85"/>
                  <a:pt x="18" y="85"/>
                </a:cubicBezTo>
                <a:cubicBezTo>
                  <a:pt x="1" y="61"/>
                  <a:pt x="1" y="61"/>
                  <a:pt x="1" y="61"/>
                </a:cubicBezTo>
                <a:cubicBezTo>
                  <a:pt x="0" y="61"/>
                  <a:pt x="0" y="60"/>
                  <a:pt x="0" y="59"/>
                </a:cubicBezTo>
                <a:cubicBezTo>
                  <a:pt x="1" y="58"/>
                  <a:pt x="1" y="57"/>
                  <a:pt x="2" y="57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8"/>
                  <a:pt x="30" y="17"/>
                  <a:pt x="31" y="16"/>
                </a:cubicBezTo>
                <a:cubicBezTo>
                  <a:pt x="32" y="16"/>
                  <a:pt x="33" y="16"/>
                  <a:pt x="34" y="16"/>
                </a:cubicBezTo>
                <a:cubicBezTo>
                  <a:pt x="61" y="25"/>
                  <a:pt x="61" y="25"/>
                  <a:pt x="61" y="25"/>
                </a:cubicBezTo>
                <a:cubicBezTo>
                  <a:pt x="78" y="1"/>
                  <a:pt x="78" y="1"/>
                  <a:pt x="78" y="1"/>
                </a:cubicBezTo>
                <a:cubicBezTo>
                  <a:pt x="79" y="1"/>
                  <a:pt x="80" y="0"/>
                  <a:pt x="81" y="0"/>
                </a:cubicBezTo>
                <a:cubicBezTo>
                  <a:pt x="82" y="0"/>
                  <a:pt x="83" y="1"/>
                  <a:pt x="83" y="1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9" y="16"/>
                  <a:pt x="130" y="16"/>
                  <a:pt x="131" y="16"/>
                </a:cubicBezTo>
                <a:cubicBezTo>
                  <a:pt x="132" y="17"/>
                  <a:pt x="132" y="18"/>
                  <a:pt x="132" y="19"/>
                </a:cubicBezTo>
                <a:cubicBezTo>
                  <a:pt x="132" y="48"/>
                  <a:pt x="132" y="48"/>
                  <a:pt x="132" y="48"/>
                </a:cubicBezTo>
                <a:cubicBezTo>
                  <a:pt x="160" y="57"/>
                  <a:pt x="160" y="57"/>
                  <a:pt x="160" y="57"/>
                </a:cubicBezTo>
                <a:cubicBezTo>
                  <a:pt x="161" y="57"/>
                  <a:pt x="161" y="58"/>
                  <a:pt x="161" y="59"/>
                </a:cubicBezTo>
                <a:cubicBezTo>
                  <a:pt x="162" y="60"/>
                  <a:pt x="162" y="61"/>
                  <a:pt x="161" y="61"/>
                </a:cubicBezTo>
                <a:cubicBezTo>
                  <a:pt x="144" y="85"/>
                  <a:pt x="144" y="85"/>
                  <a:pt x="144" y="85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62" y="109"/>
                  <a:pt x="162" y="110"/>
                  <a:pt x="161" y="111"/>
                </a:cubicBezTo>
                <a:close/>
                <a:moveTo>
                  <a:pt x="131" y="106"/>
                </a:moveTo>
                <a:cubicBezTo>
                  <a:pt x="134" y="99"/>
                  <a:pt x="135" y="92"/>
                  <a:pt x="135" y="85"/>
                </a:cubicBezTo>
                <a:cubicBezTo>
                  <a:pt x="135" y="78"/>
                  <a:pt x="134" y="70"/>
                  <a:pt x="131" y="64"/>
                </a:cubicBezTo>
                <a:cubicBezTo>
                  <a:pt x="128" y="57"/>
                  <a:pt x="124" y="51"/>
                  <a:pt x="119" y="46"/>
                </a:cubicBezTo>
                <a:cubicBezTo>
                  <a:pt x="115" y="42"/>
                  <a:pt x="109" y="38"/>
                  <a:pt x="102" y="35"/>
                </a:cubicBezTo>
                <a:cubicBezTo>
                  <a:pt x="95" y="32"/>
                  <a:pt x="88" y="30"/>
                  <a:pt x="81" y="30"/>
                </a:cubicBezTo>
                <a:cubicBezTo>
                  <a:pt x="74" y="30"/>
                  <a:pt x="67" y="32"/>
                  <a:pt x="60" y="35"/>
                </a:cubicBezTo>
                <a:cubicBezTo>
                  <a:pt x="53" y="38"/>
                  <a:pt x="47" y="42"/>
                  <a:pt x="42" y="46"/>
                </a:cubicBezTo>
                <a:cubicBezTo>
                  <a:pt x="38" y="51"/>
                  <a:pt x="34" y="57"/>
                  <a:pt x="31" y="64"/>
                </a:cubicBezTo>
                <a:cubicBezTo>
                  <a:pt x="28" y="70"/>
                  <a:pt x="26" y="78"/>
                  <a:pt x="26" y="85"/>
                </a:cubicBezTo>
                <a:cubicBezTo>
                  <a:pt x="26" y="92"/>
                  <a:pt x="28" y="99"/>
                  <a:pt x="31" y="106"/>
                </a:cubicBezTo>
                <a:cubicBezTo>
                  <a:pt x="34" y="113"/>
                  <a:pt x="38" y="119"/>
                  <a:pt x="42" y="123"/>
                </a:cubicBezTo>
                <a:cubicBezTo>
                  <a:pt x="47" y="128"/>
                  <a:pt x="53" y="132"/>
                  <a:pt x="60" y="135"/>
                </a:cubicBezTo>
                <a:cubicBezTo>
                  <a:pt x="67" y="138"/>
                  <a:pt x="74" y="139"/>
                  <a:pt x="81" y="139"/>
                </a:cubicBezTo>
                <a:cubicBezTo>
                  <a:pt x="88" y="139"/>
                  <a:pt x="95" y="138"/>
                  <a:pt x="102" y="135"/>
                </a:cubicBezTo>
                <a:cubicBezTo>
                  <a:pt x="109" y="132"/>
                  <a:pt x="115" y="128"/>
                  <a:pt x="119" y="123"/>
                </a:cubicBezTo>
                <a:cubicBezTo>
                  <a:pt x="124" y="119"/>
                  <a:pt x="128" y="113"/>
                  <a:pt x="131" y="1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83" name="Freeform 357">
            <a:extLst>
              <a:ext uri="{FF2B5EF4-FFF2-40B4-BE49-F238E27FC236}">
                <a16:creationId xmlns:a16="http://schemas.microsoft.com/office/drawing/2014/main" id="{3A774BA6-0F1D-4ECA-87D7-53511EE774C3}"/>
              </a:ext>
            </a:extLst>
          </p:cNvPr>
          <p:cNvSpPr>
            <a:spLocks noEditPoints="1"/>
          </p:cNvSpPr>
          <p:nvPr/>
        </p:nvSpPr>
        <p:spPr bwMode="auto">
          <a:xfrm>
            <a:off x="2888295" y="658910"/>
            <a:ext cx="332658" cy="350740"/>
          </a:xfrm>
          <a:custGeom>
            <a:avLst/>
            <a:gdLst>
              <a:gd name="T0" fmla="*/ 138 w 139"/>
              <a:gd name="T1" fmla="*/ 103 h 146"/>
              <a:gd name="T2" fmla="*/ 112 w 139"/>
              <a:gd name="T3" fmla="*/ 134 h 146"/>
              <a:gd name="T4" fmla="*/ 73 w 139"/>
              <a:gd name="T5" fmla="*/ 146 h 146"/>
              <a:gd name="T6" fmla="*/ 44 w 139"/>
              <a:gd name="T7" fmla="*/ 140 h 146"/>
              <a:gd name="T8" fmla="*/ 21 w 139"/>
              <a:gd name="T9" fmla="*/ 124 h 146"/>
              <a:gd name="T10" fmla="*/ 6 w 139"/>
              <a:gd name="T11" fmla="*/ 101 h 146"/>
              <a:gd name="T12" fmla="*/ 0 w 139"/>
              <a:gd name="T13" fmla="*/ 73 h 146"/>
              <a:gd name="T14" fmla="*/ 5 w 139"/>
              <a:gd name="T15" fmla="*/ 45 h 146"/>
              <a:gd name="T16" fmla="*/ 20 w 139"/>
              <a:gd name="T17" fmla="*/ 22 h 146"/>
              <a:gd name="T18" fmla="*/ 42 w 139"/>
              <a:gd name="T19" fmla="*/ 7 h 146"/>
              <a:gd name="T20" fmla="*/ 70 w 139"/>
              <a:gd name="T21" fmla="*/ 0 h 146"/>
              <a:gd name="T22" fmla="*/ 76 w 139"/>
              <a:gd name="T23" fmla="*/ 4 h 146"/>
              <a:gd name="T24" fmla="*/ 74 w 139"/>
              <a:gd name="T25" fmla="*/ 11 h 146"/>
              <a:gd name="T26" fmla="*/ 62 w 139"/>
              <a:gd name="T27" fmla="*/ 28 h 146"/>
              <a:gd name="T28" fmla="*/ 57 w 139"/>
              <a:gd name="T29" fmla="*/ 49 h 146"/>
              <a:gd name="T30" fmla="*/ 64 w 139"/>
              <a:gd name="T31" fmla="*/ 75 h 146"/>
              <a:gd name="T32" fmla="*/ 83 w 139"/>
              <a:gd name="T33" fmla="*/ 93 h 146"/>
              <a:gd name="T34" fmla="*/ 109 w 139"/>
              <a:gd name="T35" fmla="*/ 100 h 146"/>
              <a:gd name="T36" fmla="*/ 130 w 139"/>
              <a:gd name="T37" fmla="*/ 95 h 146"/>
              <a:gd name="T38" fmla="*/ 137 w 139"/>
              <a:gd name="T39" fmla="*/ 97 h 146"/>
              <a:gd name="T40" fmla="*/ 139 w 139"/>
              <a:gd name="T41" fmla="*/ 100 h 146"/>
              <a:gd name="T42" fmla="*/ 138 w 139"/>
              <a:gd name="T43" fmla="*/ 103 h 146"/>
              <a:gd name="T44" fmla="*/ 119 w 139"/>
              <a:gd name="T45" fmla="*/ 111 h 146"/>
              <a:gd name="T46" fmla="*/ 109 w 139"/>
              <a:gd name="T47" fmla="*/ 112 h 146"/>
              <a:gd name="T48" fmla="*/ 77 w 139"/>
              <a:gd name="T49" fmla="*/ 104 h 146"/>
              <a:gd name="T50" fmla="*/ 54 w 139"/>
              <a:gd name="T51" fmla="*/ 81 h 146"/>
              <a:gd name="T52" fmla="*/ 45 w 139"/>
              <a:gd name="T53" fmla="*/ 49 h 146"/>
              <a:gd name="T54" fmla="*/ 55 w 139"/>
              <a:gd name="T55" fmla="*/ 15 h 146"/>
              <a:gd name="T56" fmla="*/ 24 w 139"/>
              <a:gd name="T57" fmla="*/ 37 h 146"/>
              <a:gd name="T58" fmla="*/ 12 w 139"/>
              <a:gd name="T59" fmla="*/ 73 h 146"/>
              <a:gd name="T60" fmla="*/ 17 w 139"/>
              <a:gd name="T61" fmla="*/ 96 h 146"/>
              <a:gd name="T62" fmla="*/ 30 w 139"/>
              <a:gd name="T63" fmla="*/ 116 h 146"/>
              <a:gd name="T64" fmla="*/ 49 w 139"/>
              <a:gd name="T65" fmla="*/ 129 h 146"/>
              <a:gd name="T66" fmla="*/ 73 w 139"/>
              <a:gd name="T67" fmla="*/ 133 h 146"/>
              <a:gd name="T68" fmla="*/ 98 w 139"/>
              <a:gd name="T69" fmla="*/ 128 h 146"/>
              <a:gd name="T70" fmla="*/ 119 w 139"/>
              <a:gd name="T71" fmla="*/ 11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9" h="146">
                <a:moveTo>
                  <a:pt x="138" y="103"/>
                </a:moveTo>
                <a:cubicBezTo>
                  <a:pt x="133" y="116"/>
                  <a:pt x="124" y="126"/>
                  <a:pt x="112" y="134"/>
                </a:cubicBezTo>
                <a:cubicBezTo>
                  <a:pt x="100" y="142"/>
                  <a:pt x="87" y="146"/>
                  <a:pt x="73" y="146"/>
                </a:cubicBezTo>
                <a:cubicBezTo>
                  <a:pt x="63" y="146"/>
                  <a:pt x="53" y="144"/>
                  <a:pt x="44" y="140"/>
                </a:cubicBezTo>
                <a:cubicBezTo>
                  <a:pt x="35" y="136"/>
                  <a:pt x="28" y="131"/>
                  <a:pt x="21" y="124"/>
                </a:cubicBezTo>
                <a:cubicBezTo>
                  <a:pt x="15" y="118"/>
                  <a:pt x="10" y="110"/>
                  <a:pt x="6" y="101"/>
                </a:cubicBezTo>
                <a:cubicBezTo>
                  <a:pt x="2" y="92"/>
                  <a:pt x="0" y="83"/>
                  <a:pt x="0" y="73"/>
                </a:cubicBezTo>
                <a:cubicBezTo>
                  <a:pt x="0" y="63"/>
                  <a:pt x="2" y="54"/>
                  <a:pt x="5" y="45"/>
                </a:cubicBezTo>
                <a:cubicBezTo>
                  <a:pt x="9" y="36"/>
                  <a:pt x="14" y="29"/>
                  <a:pt x="20" y="22"/>
                </a:cubicBezTo>
                <a:cubicBezTo>
                  <a:pt x="26" y="16"/>
                  <a:pt x="34" y="11"/>
                  <a:pt x="42" y="7"/>
                </a:cubicBezTo>
                <a:cubicBezTo>
                  <a:pt x="51" y="3"/>
                  <a:pt x="60" y="1"/>
                  <a:pt x="70" y="0"/>
                </a:cubicBezTo>
                <a:cubicBezTo>
                  <a:pt x="73" y="0"/>
                  <a:pt x="75" y="2"/>
                  <a:pt x="76" y="4"/>
                </a:cubicBezTo>
                <a:cubicBezTo>
                  <a:pt x="77" y="7"/>
                  <a:pt x="76" y="9"/>
                  <a:pt x="74" y="11"/>
                </a:cubicBezTo>
                <a:cubicBezTo>
                  <a:pt x="69" y="16"/>
                  <a:pt x="65" y="22"/>
                  <a:pt x="62" y="28"/>
                </a:cubicBezTo>
                <a:cubicBezTo>
                  <a:pt x="59" y="35"/>
                  <a:pt x="57" y="41"/>
                  <a:pt x="57" y="49"/>
                </a:cubicBezTo>
                <a:cubicBezTo>
                  <a:pt x="57" y="58"/>
                  <a:pt x="60" y="67"/>
                  <a:pt x="64" y="75"/>
                </a:cubicBezTo>
                <a:cubicBezTo>
                  <a:pt x="69" y="82"/>
                  <a:pt x="75" y="89"/>
                  <a:pt x="83" y="93"/>
                </a:cubicBezTo>
                <a:cubicBezTo>
                  <a:pt x="91" y="98"/>
                  <a:pt x="100" y="100"/>
                  <a:pt x="109" y="100"/>
                </a:cubicBezTo>
                <a:cubicBezTo>
                  <a:pt x="116" y="100"/>
                  <a:pt x="124" y="99"/>
                  <a:pt x="130" y="95"/>
                </a:cubicBezTo>
                <a:cubicBezTo>
                  <a:pt x="133" y="94"/>
                  <a:pt x="135" y="95"/>
                  <a:pt x="137" y="97"/>
                </a:cubicBezTo>
                <a:cubicBezTo>
                  <a:pt x="138" y="97"/>
                  <a:pt x="139" y="99"/>
                  <a:pt x="139" y="100"/>
                </a:cubicBezTo>
                <a:cubicBezTo>
                  <a:pt x="139" y="101"/>
                  <a:pt x="139" y="102"/>
                  <a:pt x="138" y="103"/>
                </a:cubicBezTo>
                <a:close/>
                <a:moveTo>
                  <a:pt x="119" y="111"/>
                </a:moveTo>
                <a:cubicBezTo>
                  <a:pt x="116" y="112"/>
                  <a:pt x="112" y="112"/>
                  <a:pt x="109" y="112"/>
                </a:cubicBezTo>
                <a:cubicBezTo>
                  <a:pt x="97" y="112"/>
                  <a:pt x="87" y="109"/>
                  <a:pt x="77" y="104"/>
                </a:cubicBezTo>
                <a:cubicBezTo>
                  <a:pt x="67" y="98"/>
                  <a:pt x="60" y="90"/>
                  <a:pt x="54" y="81"/>
                </a:cubicBezTo>
                <a:cubicBezTo>
                  <a:pt x="48" y="71"/>
                  <a:pt x="45" y="60"/>
                  <a:pt x="45" y="49"/>
                </a:cubicBezTo>
                <a:cubicBezTo>
                  <a:pt x="45" y="37"/>
                  <a:pt x="49" y="25"/>
                  <a:pt x="55" y="15"/>
                </a:cubicBezTo>
                <a:cubicBezTo>
                  <a:pt x="43" y="19"/>
                  <a:pt x="32" y="26"/>
                  <a:pt x="24" y="37"/>
                </a:cubicBezTo>
                <a:cubicBezTo>
                  <a:pt x="16" y="47"/>
                  <a:pt x="12" y="59"/>
                  <a:pt x="12" y="73"/>
                </a:cubicBezTo>
                <a:cubicBezTo>
                  <a:pt x="12" y="81"/>
                  <a:pt x="14" y="89"/>
                  <a:pt x="17" y="96"/>
                </a:cubicBezTo>
                <a:cubicBezTo>
                  <a:pt x="20" y="104"/>
                  <a:pt x="24" y="110"/>
                  <a:pt x="30" y="116"/>
                </a:cubicBezTo>
                <a:cubicBezTo>
                  <a:pt x="35" y="121"/>
                  <a:pt x="42" y="125"/>
                  <a:pt x="49" y="129"/>
                </a:cubicBezTo>
                <a:cubicBezTo>
                  <a:pt x="57" y="132"/>
                  <a:pt x="64" y="133"/>
                  <a:pt x="73" y="133"/>
                </a:cubicBezTo>
                <a:cubicBezTo>
                  <a:pt x="82" y="133"/>
                  <a:pt x="90" y="131"/>
                  <a:pt x="98" y="128"/>
                </a:cubicBezTo>
                <a:cubicBezTo>
                  <a:pt x="107" y="124"/>
                  <a:pt x="114" y="118"/>
                  <a:pt x="119" y="11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84" name="Freeform 358">
            <a:extLst>
              <a:ext uri="{FF2B5EF4-FFF2-40B4-BE49-F238E27FC236}">
                <a16:creationId xmlns:a16="http://schemas.microsoft.com/office/drawing/2014/main" id="{6429BF65-99AB-410E-8A1D-906BD66EF0D1}"/>
              </a:ext>
            </a:extLst>
          </p:cNvPr>
          <p:cNvSpPr>
            <a:spLocks noEditPoints="1"/>
          </p:cNvSpPr>
          <p:nvPr/>
        </p:nvSpPr>
        <p:spPr bwMode="auto">
          <a:xfrm>
            <a:off x="3358358" y="658910"/>
            <a:ext cx="376051" cy="350740"/>
          </a:xfrm>
          <a:custGeom>
            <a:avLst/>
            <a:gdLst>
              <a:gd name="T0" fmla="*/ 157 w 157"/>
              <a:gd name="T1" fmla="*/ 6 h 146"/>
              <a:gd name="T2" fmla="*/ 157 w 157"/>
              <a:gd name="T3" fmla="*/ 31 h 146"/>
              <a:gd name="T4" fmla="*/ 155 w 157"/>
              <a:gd name="T5" fmla="*/ 35 h 146"/>
              <a:gd name="T6" fmla="*/ 151 w 157"/>
              <a:gd name="T7" fmla="*/ 37 h 146"/>
              <a:gd name="T8" fmla="*/ 6 w 157"/>
              <a:gd name="T9" fmla="*/ 37 h 146"/>
              <a:gd name="T10" fmla="*/ 1 w 157"/>
              <a:gd name="T11" fmla="*/ 35 h 146"/>
              <a:gd name="T12" fmla="*/ 0 w 157"/>
              <a:gd name="T13" fmla="*/ 31 h 146"/>
              <a:gd name="T14" fmla="*/ 0 w 157"/>
              <a:gd name="T15" fmla="*/ 6 h 146"/>
              <a:gd name="T16" fmla="*/ 1 w 157"/>
              <a:gd name="T17" fmla="*/ 2 h 146"/>
              <a:gd name="T18" fmla="*/ 6 w 157"/>
              <a:gd name="T19" fmla="*/ 0 h 146"/>
              <a:gd name="T20" fmla="*/ 151 w 157"/>
              <a:gd name="T21" fmla="*/ 0 h 146"/>
              <a:gd name="T22" fmla="*/ 155 w 157"/>
              <a:gd name="T23" fmla="*/ 2 h 146"/>
              <a:gd name="T24" fmla="*/ 157 w 157"/>
              <a:gd name="T25" fmla="*/ 6 h 146"/>
              <a:gd name="T26" fmla="*/ 151 w 157"/>
              <a:gd name="T27" fmla="*/ 49 h 146"/>
              <a:gd name="T28" fmla="*/ 151 w 157"/>
              <a:gd name="T29" fmla="*/ 139 h 146"/>
              <a:gd name="T30" fmla="*/ 149 w 157"/>
              <a:gd name="T31" fmla="*/ 144 h 146"/>
              <a:gd name="T32" fmla="*/ 145 w 157"/>
              <a:gd name="T33" fmla="*/ 146 h 146"/>
              <a:gd name="T34" fmla="*/ 12 w 157"/>
              <a:gd name="T35" fmla="*/ 146 h 146"/>
              <a:gd name="T36" fmla="*/ 7 w 157"/>
              <a:gd name="T37" fmla="*/ 144 h 146"/>
              <a:gd name="T38" fmla="*/ 6 w 157"/>
              <a:gd name="T39" fmla="*/ 139 h 146"/>
              <a:gd name="T40" fmla="*/ 6 w 157"/>
              <a:gd name="T41" fmla="*/ 49 h 146"/>
              <a:gd name="T42" fmla="*/ 7 w 157"/>
              <a:gd name="T43" fmla="*/ 44 h 146"/>
              <a:gd name="T44" fmla="*/ 12 w 157"/>
              <a:gd name="T45" fmla="*/ 43 h 146"/>
              <a:gd name="T46" fmla="*/ 145 w 157"/>
              <a:gd name="T47" fmla="*/ 43 h 146"/>
              <a:gd name="T48" fmla="*/ 149 w 157"/>
              <a:gd name="T49" fmla="*/ 44 h 146"/>
              <a:gd name="T50" fmla="*/ 151 w 157"/>
              <a:gd name="T51" fmla="*/ 49 h 146"/>
              <a:gd name="T52" fmla="*/ 95 w 157"/>
              <a:gd name="T53" fmla="*/ 71 h 146"/>
              <a:gd name="T54" fmla="*/ 96 w 157"/>
              <a:gd name="T55" fmla="*/ 67 h 146"/>
              <a:gd name="T56" fmla="*/ 95 w 157"/>
              <a:gd name="T57" fmla="*/ 63 h 146"/>
              <a:gd name="T58" fmla="*/ 90 w 157"/>
              <a:gd name="T59" fmla="*/ 61 h 146"/>
              <a:gd name="T60" fmla="*/ 66 w 157"/>
              <a:gd name="T61" fmla="*/ 61 h 146"/>
              <a:gd name="T62" fmla="*/ 62 w 157"/>
              <a:gd name="T63" fmla="*/ 63 h 146"/>
              <a:gd name="T64" fmla="*/ 60 w 157"/>
              <a:gd name="T65" fmla="*/ 67 h 146"/>
              <a:gd name="T66" fmla="*/ 62 w 157"/>
              <a:gd name="T67" fmla="*/ 71 h 146"/>
              <a:gd name="T68" fmla="*/ 66 w 157"/>
              <a:gd name="T69" fmla="*/ 73 h 146"/>
              <a:gd name="T70" fmla="*/ 90 w 157"/>
              <a:gd name="T71" fmla="*/ 73 h 146"/>
              <a:gd name="T72" fmla="*/ 95 w 157"/>
              <a:gd name="T73" fmla="*/ 7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7" h="146">
                <a:moveTo>
                  <a:pt x="157" y="6"/>
                </a:moveTo>
                <a:cubicBezTo>
                  <a:pt x="157" y="31"/>
                  <a:pt x="157" y="31"/>
                  <a:pt x="157" y="31"/>
                </a:cubicBezTo>
                <a:cubicBezTo>
                  <a:pt x="157" y="32"/>
                  <a:pt x="156" y="34"/>
                  <a:pt x="155" y="35"/>
                </a:cubicBezTo>
                <a:cubicBezTo>
                  <a:pt x="154" y="36"/>
                  <a:pt x="152" y="37"/>
                  <a:pt x="151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4" y="37"/>
                  <a:pt x="3" y="36"/>
                  <a:pt x="1" y="35"/>
                </a:cubicBezTo>
                <a:cubicBezTo>
                  <a:pt x="0" y="34"/>
                  <a:pt x="0" y="32"/>
                  <a:pt x="0" y="31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1" y="2"/>
                </a:cubicBezTo>
                <a:cubicBezTo>
                  <a:pt x="3" y="1"/>
                  <a:pt x="4" y="0"/>
                  <a:pt x="6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2" y="0"/>
                  <a:pt x="154" y="1"/>
                  <a:pt x="155" y="2"/>
                </a:cubicBezTo>
                <a:cubicBezTo>
                  <a:pt x="156" y="3"/>
                  <a:pt x="157" y="5"/>
                  <a:pt x="157" y="6"/>
                </a:cubicBezTo>
                <a:close/>
                <a:moveTo>
                  <a:pt x="151" y="49"/>
                </a:moveTo>
                <a:cubicBezTo>
                  <a:pt x="151" y="139"/>
                  <a:pt x="151" y="139"/>
                  <a:pt x="151" y="139"/>
                </a:cubicBezTo>
                <a:cubicBezTo>
                  <a:pt x="151" y="141"/>
                  <a:pt x="150" y="143"/>
                  <a:pt x="149" y="144"/>
                </a:cubicBezTo>
                <a:cubicBezTo>
                  <a:pt x="148" y="145"/>
                  <a:pt x="146" y="146"/>
                  <a:pt x="145" y="146"/>
                </a:cubicBezTo>
                <a:cubicBezTo>
                  <a:pt x="12" y="146"/>
                  <a:pt x="12" y="146"/>
                  <a:pt x="12" y="146"/>
                </a:cubicBezTo>
                <a:cubicBezTo>
                  <a:pt x="10" y="146"/>
                  <a:pt x="9" y="145"/>
                  <a:pt x="7" y="144"/>
                </a:cubicBezTo>
                <a:cubicBezTo>
                  <a:pt x="6" y="143"/>
                  <a:pt x="6" y="141"/>
                  <a:pt x="6" y="139"/>
                </a:cubicBezTo>
                <a:cubicBezTo>
                  <a:pt x="6" y="49"/>
                  <a:pt x="6" y="49"/>
                  <a:pt x="6" y="49"/>
                </a:cubicBezTo>
                <a:cubicBezTo>
                  <a:pt x="6" y="47"/>
                  <a:pt x="6" y="46"/>
                  <a:pt x="7" y="44"/>
                </a:cubicBezTo>
                <a:cubicBezTo>
                  <a:pt x="9" y="43"/>
                  <a:pt x="10" y="43"/>
                  <a:pt x="12" y="43"/>
                </a:cubicBezTo>
                <a:cubicBezTo>
                  <a:pt x="145" y="43"/>
                  <a:pt x="145" y="43"/>
                  <a:pt x="145" y="43"/>
                </a:cubicBezTo>
                <a:cubicBezTo>
                  <a:pt x="146" y="43"/>
                  <a:pt x="148" y="43"/>
                  <a:pt x="149" y="44"/>
                </a:cubicBezTo>
                <a:cubicBezTo>
                  <a:pt x="150" y="46"/>
                  <a:pt x="151" y="47"/>
                  <a:pt x="151" y="49"/>
                </a:cubicBezTo>
                <a:close/>
                <a:moveTo>
                  <a:pt x="95" y="71"/>
                </a:moveTo>
                <a:cubicBezTo>
                  <a:pt x="96" y="70"/>
                  <a:pt x="96" y="69"/>
                  <a:pt x="96" y="67"/>
                </a:cubicBezTo>
                <a:cubicBezTo>
                  <a:pt x="96" y="65"/>
                  <a:pt x="96" y="64"/>
                  <a:pt x="95" y="63"/>
                </a:cubicBezTo>
                <a:cubicBezTo>
                  <a:pt x="93" y="61"/>
                  <a:pt x="92" y="61"/>
                  <a:pt x="90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4" y="61"/>
                  <a:pt x="63" y="61"/>
                  <a:pt x="62" y="63"/>
                </a:cubicBezTo>
                <a:cubicBezTo>
                  <a:pt x="61" y="64"/>
                  <a:pt x="60" y="65"/>
                  <a:pt x="60" y="67"/>
                </a:cubicBezTo>
                <a:cubicBezTo>
                  <a:pt x="60" y="69"/>
                  <a:pt x="61" y="70"/>
                  <a:pt x="62" y="71"/>
                </a:cubicBezTo>
                <a:cubicBezTo>
                  <a:pt x="63" y="72"/>
                  <a:pt x="64" y="73"/>
                  <a:pt x="66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73"/>
                  <a:pt x="93" y="72"/>
                  <a:pt x="95" y="7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85" name="Freeform 359">
            <a:extLst>
              <a:ext uri="{FF2B5EF4-FFF2-40B4-BE49-F238E27FC236}">
                <a16:creationId xmlns:a16="http://schemas.microsoft.com/office/drawing/2014/main" id="{0B6FFA75-ED77-4F8D-9A3F-8B168D8B1BF3}"/>
              </a:ext>
            </a:extLst>
          </p:cNvPr>
          <p:cNvSpPr/>
          <p:nvPr/>
        </p:nvSpPr>
        <p:spPr bwMode="auto">
          <a:xfrm>
            <a:off x="3868197" y="629982"/>
            <a:ext cx="144634" cy="408595"/>
          </a:xfrm>
          <a:custGeom>
            <a:avLst/>
            <a:gdLst>
              <a:gd name="T0" fmla="*/ 61 w 61"/>
              <a:gd name="T1" fmla="*/ 30 h 170"/>
              <a:gd name="T2" fmla="*/ 59 w 61"/>
              <a:gd name="T3" fmla="*/ 35 h 170"/>
              <a:gd name="T4" fmla="*/ 55 w 61"/>
              <a:gd name="T5" fmla="*/ 37 h 170"/>
              <a:gd name="T6" fmla="*/ 43 w 61"/>
              <a:gd name="T7" fmla="*/ 37 h 170"/>
              <a:gd name="T8" fmla="*/ 43 w 61"/>
              <a:gd name="T9" fmla="*/ 133 h 170"/>
              <a:gd name="T10" fmla="*/ 55 w 61"/>
              <a:gd name="T11" fmla="*/ 133 h 170"/>
              <a:gd name="T12" fmla="*/ 59 w 61"/>
              <a:gd name="T13" fmla="*/ 135 h 170"/>
              <a:gd name="T14" fmla="*/ 61 w 61"/>
              <a:gd name="T15" fmla="*/ 139 h 170"/>
              <a:gd name="T16" fmla="*/ 59 w 61"/>
              <a:gd name="T17" fmla="*/ 144 h 170"/>
              <a:gd name="T18" fmla="*/ 35 w 61"/>
              <a:gd name="T19" fmla="*/ 168 h 170"/>
              <a:gd name="T20" fmla="*/ 31 w 61"/>
              <a:gd name="T21" fmla="*/ 170 h 170"/>
              <a:gd name="T22" fmla="*/ 26 w 61"/>
              <a:gd name="T23" fmla="*/ 168 h 170"/>
              <a:gd name="T24" fmla="*/ 2 w 61"/>
              <a:gd name="T25" fmla="*/ 144 h 170"/>
              <a:gd name="T26" fmla="*/ 0 w 61"/>
              <a:gd name="T27" fmla="*/ 139 h 170"/>
              <a:gd name="T28" fmla="*/ 2 w 61"/>
              <a:gd name="T29" fmla="*/ 135 h 170"/>
              <a:gd name="T30" fmla="*/ 6 w 61"/>
              <a:gd name="T31" fmla="*/ 133 h 170"/>
              <a:gd name="T32" fmla="*/ 18 w 61"/>
              <a:gd name="T33" fmla="*/ 133 h 170"/>
              <a:gd name="T34" fmla="*/ 18 w 61"/>
              <a:gd name="T35" fmla="*/ 37 h 170"/>
              <a:gd name="T36" fmla="*/ 6 w 61"/>
              <a:gd name="T37" fmla="*/ 37 h 170"/>
              <a:gd name="T38" fmla="*/ 2 w 61"/>
              <a:gd name="T39" fmla="*/ 35 h 170"/>
              <a:gd name="T40" fmla="*/ 0 w 61"/>
              <a:gd name="T41" fmla="*/ 30 h 170"/>
              <a:gd name="T42" fmla="*/ 2 w 61"/>
              <a:gd name="T43" fmla="*/ 26 h 170"/>
              <a:gd name="T44" fmla="*/ 26 w 61"/>
              <a:gd name="T45" fmla="*/ 2 h 170"/>
              <a:gd name="T46" fmla="*/ 31 w 61"/>
              <a:gd name="T47" fmla="*/ 0 h 170"/>
              <a:gd name="T48" fmla="*/ 35 w 61"/>
              <a:gd name="T49" fmla="*/ 2 h 170"/>
              <a:gd name="T50" fmla="*/ 59 w 61"/>
              <a:gd name="T51" fmla="*/ 26 h 170"/>
              <a:gd name="T52" fmla="*/ 61 w 61"/>
              <a:gd name="T53" fmla="*/ 3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1" h="170">
                <a:moveTo>
                  <a:pt x="61" y="30"/>
                </a:moveTo>
                <a:cubicBezTo>
                  <a:pt x="61" y="32"/>
                  <a:pt x="60" y="34"/>
                  <a:pt x="59" y="35"/>
                </a:cubicBezTo>
                <a:cubicBezTo>
                  <a:pt x="58" y="36"/>
                  <a:pt x="56" y="37"/>
                  <a:pt x="55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55" y="133"/>
                  <a:pt x="55" y="133"/>
                  <a:pt x="55" y="133"/>
                </a:cubicBezTo>
                <a:cubicBezTo>
                  <a:pt x="56" y="133"/>
                  <a:pt x="58" y="134"/>
                  <a:pt x="59" y="135"/>
                </a:cubicBezTo>
                <a:cubicBezTo>
                  <a:pt x="60" y="136"/>
                  <a:pt x="61" y="138"/>
                  <a:pt x="61" y="139"/>
                </a:cubicBezTo>
                <a:cubicBezTo>
                  <a:pt x="61" y="141"/>
                  <a:pt x="60" y="142"/>
                  <a:pt x="59" y="144"/>
                </a:cubicBezTo>
                <a:cubicBezTo>
                  <a:pt x="35" y="168"/>
                  <a:pt x="35" y="168"/>
                  <a:pt x="35" y="168"/>
                </a:cubicBezTo>
                <a:cubicBezTo>
                  <a:pt x="34" y="169"/>
                  <a:pt x="32" y="170"/>
                  <a:pt x="31" y="170"/>
                </a:cubicBezTo>
                <a:cubicBezTo>
                  <a:pt x="29" y="170"/>
                  <a:pt x="27" y="169"/>
                  <a:pt x="26" y="168"/>
                </a:cubicBezTo>
                <a:cubicBezTo>
                  <a:pt x="2" y="144"/>
                  <a:pt x="2" y="144"/>
                  <a:pt x="2" y="144"/>
                </a:cubicBezTo>
                <a:cubicBezTo>
                  <a:pt x="1" y="142"/>
                  <a:pt x="0" y="141"/>
                  <a:pt x="0" y="139"/>
                </a:cubicBezTo>
                <a:cubicBezTo>
                  <a:pt x="0" y="138"/>
                  <a:pt x="1" y="136"/>
                  <a:pt x="2" y="135"/>
                </a:cubicBezTo>
                <a:cubicBezTo>
                  <a:pt x="3" y="134"/>
                  <a:pt x="5" y="133"/>
                  <a:pt x="6" y="133"/>
                </a:cubicBezTo>
                <a:cubicBezTo>
                  <a:pt x="18" y="133"/>
                  <a:pt x="18" y="133"/>
                  <a:pt x="18" y="133"/>
                </a:cubicBezTo>
                <a:cubicBezTo>
                  <a:pt x="18" y="37"/>
                  <a:pt x="18" y="37"/>
                  <a:pt x="18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5" y="37"/>
                  <a:pt x="3" y="36"/>
                  <a:pt x="2" y="35"/>
                </a:cubicBezTo>
                <a:cubicBezTo>
                  <a:pt x="1" y="34"/>
                  <a:pt x="0" y="32"/>
                  <a:pt x="0" y="30"/>
                </a:cubicBezTo>
                <a:cubicBezTo>
                  <a:pt x="0" y="29"/>
                  <a:pt x="1" y="27"/>
                  <a:pt x="2" y="26"/>
                </a:cubicBezTo>
                <a:cubicBezTo>
                  <a:pt x="26" y="2"/>
                  <a:pt x="26" y="2"/>
                  <a:pt x="26" y="2"/>
                </a:cubicBezTo>
                <a:cubicBezTo>
                  <a:pt x="27" y="1"/>
                  <a:pt x="29" y="0"/>
                  <a:pt x="31" y="0"/>
                </a:cubicBezTo>
                <a:cubicBezTo>
                  <a:pt x="32" y="0"/>
                  <a:pt x="34" y="1"/>
                  <a:pt x="35" y="2"/>
                </a:cubicBezTo>
                <a:cubicBezTo>
                  <a:pt x="59" y="26"/>
                  <a:pt x="59" y="26"/>
                  <a:pt x="59" y="26"/>
                </a:cubicBezTo>
                <a:cubicBezTo>
                  <a:pt x="60" y="27"/>
                  <a:pt x="61" y="29"/>
                  <a:pt x="61" y="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86" name="Freeform 360">
            <a:extLst>
              <a:ext uri="{FF2B5EF4-FFF2-40B4-BE49-F238E27FC236}">
                <a16:creationId xmlns:a16="http://schemas.microsoft.com/office/drawing/2014/main" id="{571E7EBA-D418-493C-9139-A1BDD0CFF140}"/>
              </a:ext>
            </a:extLst>
          </p:cNvPr>
          <p:cNvSpPr/>
          <p:nvPr/>
        </p:nvSpPr>
        <p:spPr bwMode="auto">
          <a:xfrm>
            <a:off x="4265939" y="658910"/>
            <a:ext cx="325429" cy="350740"/>
          </a:xfrm>
          <a:custGeom>
            <a:avLst/>
            <a:gdLst>
              <a:gd name="T0" fmla="*/ 130 w 136"/>
              <a:gd name="T1" fmla="*/ 87 h 146"/>
              <a:gd name="T2" fmla="*/ 135 w 136"/>
              <a:gd name="T3" fmla="*/ 95 h 146"/>
              <a:gd name="T4" fmla="*/ 134 w 136"/>
              <a:gd name="T5" fmla="*/ 104 h 146"/>
              <a:gd name="T6" fmla="*/ 128 w 136"/>
              <a:gd name="T7" fmla="*/ 114 h 146"/>
              <a:gd name="T8" fmla="*/ 121 w 136"/>
              <a:gd name="T9" fmla="*/ 120 h 146"/>
              <a:gd name="T10" fmla="*/ 111 w 136"/>
              <a:gd name="T11" fmla="*/ 119 h 146"/>
              <a:gd name="T12" fmla="*/ 86 w 136"/>
              <a:gd name="T13" fmla="*/ 104 h 146"/>
              <a:gd name="T14" fmla="*/ 86 w 136"/>
              <a:gd name="T15" fmla="*/ 133 h 146"/>
              <a:gd name="T16" fmla="*/ 83 w 136"/>
              <a:gd name="T17" fmla="*/ 142 h 146"/>
              <a:gd name="T18" fmla="*/ 74 w 136"/>
              <a:gd name="T19" fmla="*/ 146 h 146"/>
              <a:gd name="T20" fmla="*/ 62 w 136"/>
              <a:gd name="T21" fmla="*/ 146 h 146"/>
              <a:gd name="T22" fmla="*/ 54 w 136"/>
              <a:gd name="T23" fmla="*/ 142 h 146"/>
              <a:gd name="T24" fmla="*/ 50 w 136"/>
              <a:gd name="T25" fmla="*/ 133 h 146"/>
              <a:gd name="T26" fmla="*/ 50 w 136"/>
              <a:gd name="T27" fmla="*/ 104 h 146"/>
              <a:gd name="T28" fmla="*/ 25 w 136"/>
              <a:gd name="T29" fmla="*/ 119 h 146"/>
              <a:gd name="T30" fmla="*/ 16 w 136"/>
              <a:gd name="T31" fmla="*/ 120 h 146"/>
              <a:gd name="T32" fmla="*/ 8 w 136"/>
              <a:gd name="T33" fmla="*/ 114 h 146"/>
              <a:gd name="T34" fmla="*/ 2 w 136"/>
              <a:gd name="T35" fmla="*/ 104 h 146"/>
              <a:gd name="T36" fmla="*/ 1 w 136"/>
              <a:gd name="T37" fmla="*/ 95 h 146"/>
              <a:gd name="T38" fmla="*/ 7 w 136"/>
              <a:gd name="T39" fmla="*/ 87 h 146"/>
              <a:gd name="T40" fmla="*/ 32 w 136"/>
              <a:gd name="T41" fmla="*/ 73 h 146"/>
              <a:gd name="T42" fmla="*/ 7 w 136"/>
              <a:gd name="T43" fmla="*/ 58 h 146"/>
              <a:gd name="T44" fmla="*/ 1 w 136"/>
              <a:gd name="T45" fmla="*/ 51 h 146"/>
              <a:gd name="T46" fmla="*/ 2 w 136"/>
              <a:gd name="T47" fmla="*/ 42 h 146"/>
              <a:gd name="T48" fmla="*/ 8 w 136"/>
              <a:gd name="T49" fmla="*/ 31 h 146"/>
              <a:gd name="T50" fmla="*/ 16 w 136"/>
              <a:gd name="T51" fmla="*/ 26 h 146"/>
              <a:gd name="T52" fmla="*/ 25 w 136"/>
              <a:gd name="T53" fmla="*/ 27 h 146"/>
              <a:gd name="T54" fmla="*/ 50 w 136"/>
              <a:gd name="T55" fmla="*/ 41 h 146"/>
              <a:gd name="T56" fmla="*/ 50 w 136"/>
              <a:gd name="T57" fmla="*/ 12 h 146"/>
              <a:gd name="T58" fmla="*/ 54 w 136"/>
              <a:gd name="T59" fmla="*/ 4 h 146"/>
              <a:gd name="T60" fmla="*/ 62 w 136"/>
              <a:gd name="T61" fmla="*/ 0 h 146"/>
              <a:gd name="T62" fmla="*/ 74 w 136"/>
              <a:gd name="T63" fmla="*/ 0 h 146"/>
              <a:gd name="T64" fmla="*/ 83 w 136"/>
              <a:gd name="T65" fmla="*/ 4 h 146"/>
              <a:gd name="T66" fmla="*/ 86 w 136"/>
              <a:gd name="T67" fmla="*/ 12 h 146"/>
              <a:gd name="T68" fmla="*/ 86 w 136"/>
              <a:gd name="T69" fmla="*/ 41 h 146"/>
              <a:gd name="T70" fmla="*/ 111 w 136"/>
              <a:gd name="T71" fmla="*/ 27 h 146"/>
              <a:gd name="T72" fmla="*/ 121 w 136"/>
              <a:gd name="T73" fmla="*/ 26 h 146"/>
              <a:gd name="T74" fmla="*/ 128 w 136"/>
              <a:gd name="T75" fmla="*/ 31 h 146"/>
              <a:gd name="T76" fmla="*/ 134 w 136"/>
              <a:gd name="T77" fmla="*/ 42 h 146"/>
              <a:gd name="T78" fmla="*/ 135 w 136"/>
              <a:gd name="T79" fmla="*/ 51 h 146"/>
              <a:gd name="T80" fmla="*/ 130 w 136"/>
              <a:gd name="T81" fmla="*/ 58 h 146"/>
              <a:gd name="T82" fmla="*/ 104 w 136"/>
              <a:gd name="T83" fmla="*/ 73 h 146"/>
              <a:gd name="T84" fmla="*/ 130 w 136"/>
              <a:gd name="T85" fmla="*/ 8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6" h="146">
                <a:moveTo>
                  <a:pt x="130" y="87"/>
                </a:moveTo>
                <a:cubicBezTo>
                  <a:pt x="132" y="89"/>
                  <a:pt x="134" y="92"/>
                  <a:pt x="135" y="95"/>
                </a:cubicBezTo>
                <a:cubicBezTo>
                  <a:pt x="136" y="98"/>
                  <a:pt x="136" y="101"/>
                  <a:pt x="134" y="104"/>
                </a:cubicBezTo>
                <a:cubicBezTo>
                  <a:pt x="128" y="114"/>
                  <a:pt x="128" y="114"/>
                  <a:pt x="128" y="114"/>
                </a:cubicBezTo>
                <a:cubicBezTo>
                  <a:pt x="126" y="117"/>
                  <a:pt x="124" y="119"/>
                  <a:pt x="121" y="120"/>
                </a:cubicBezTo>
                <a:cubicBezTo>
                  <a:pt x="117" y="121"/>
                  <a:pt x="114" y="121"/>
                  <a:pt x="111" y="119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86" y="133"/>
                  <a:pt x="86" y="133"/>
                  <a:pt x="86" y="133"/>
                </a:cubicBezTo>
                <a:cubicBezTo>
                  <a:pt x="86" y="137"/>
                  <a:pt x="85" y="140"/>
                  <a:pt x="83" y="142"/>
                </a:cubicBezTo>
                <a:cubicBezTo>
                  <a:pt x="80" y="144"/>
                  <a:pt x="77" y="146"/>
                  <a:pt x="74" y="146"/>
                </a:cubicBezTo>
                <a:cubicBezTo>
                  <a:pt x="62" y="146"/>
                  <a:pt x="62" y="146"/>
                  <a:pt x="62" y="146"/>
                </a:cubicBezTo>
                <a:cubicBezTo>
                  <a:pt x="59" y="146"/>
                  <a:pt x="56" y="144"/>
                  <a:pt x="54" y="142"/>
                </a:cubicBezTo>
                <a:cubicBezTo>
                  <a:pt x="51" y="140"/>
                  <a:pt x="50" y="137"/>
                  <a:pt x="50" y="133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19"/>
                  <a:pt x="25" y="119"/>
                  <a:pt x="25" y="119"/>
                </a:cubicBezTo>
                <a:cubicBezTo>
                  <a:pt x="22" y="121"/>
                  <a:pt x="19" y="121"/>
                  <a:pt x="16" y="120"/>
                </a:cubicBezTo>
                <a:cubicBezTo>
                  <a:pt x="12" y="119"/>
                  <a:pt x="10" y="117"/>
                  <a:pt x="8" y="114"/>
                </a:cubicBezTo>
                <a:cubicBezTo>
                  <a:pt x="2" y="104"/>
                  <a:pt x="2" y="104"/>
                  <a:pt x="2" y="104"/>
                </a:cubicBezTo>
                <a:cubicBezTo>
                  <a:pt x="1" y="101"/>
                  <a:pt x="0" y="98"/>
                  <a:pt x="1" y="95"/>
                </a:cubicBezTo>
                <a:cubicBezTo>
                  <a:pt x="2" y="92"/>
                  <a:pt x="4" y="89"/>
                  <a:pt x="7" y="87"/>
                </a:cubicBezTo>
                <a:cubicBezTo>
                  <a:pt x="32" y="73"/>
                  <a:pt x="32" y="73"/>
                  <a:pt x="32" y="73"/>
                </a:cubicBezTo>
                <a:cubicBezTo>
                  <a:pt x="7" y="58"/>
                  <a:pt x="7" y="58"/>
                  <a:pt x="7" y="58"/>
                </a:cubicBezTo>
                <a:cubicBezTo>
                  <a:pt x="4" y="57"/>
                  <a:pt x="2" y="54"/>
                  <a:pt x="1" y="51"/>
                </a:cubicBezTo>
                <a:cubicBezTo>
                  <a:pt x="0" y="48"/>
                  <a:pt x="1" y="45"/>
                  <a:pt x="2" y="42"/>
                </a:cubicBezTo>
                <a:cubicBezTo>
                  <a:pt x="8" y="31"/>
                  <a:pt x="8" y="31"/>
                  <a:pt x="8" y="31"/>
                </a:cubicBezTo>
                <a:cubicBezTo>
                  <a:pt x="10" y="29"/>
                  <a:pt x="12" y="27"/>
                  <a:pt x="16" y="26"/>
                </a:cubicBezTo>
                <a:cubicBezTo>
                  <a:pt x="19" y="25"/>
                  <a:pt x="22" y="25"/>
                  <a:pt x="25" y="27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9"/>
                  <a:pt x="51" y="6"/>
                  <a:pt x="54" y="4"/>
                </a:cubicBezTo>
                <a:cubicBezTo>
                  <a:pt x="56" y="2"/>
                  <a:pt x="59" y="0"/>
                  <a:pt x="62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7" y="0"/>
                  <a:pt x="80" y="2"/>
                  <a:pt x="83" y="4"/>
                </a:cubicBezTo>
                <a:cubicBezTo>
                  <a:pt x="85" y="6"/>
                  <a:pt x="86" y="9"/>
                  <a:pt x="86" y="12"/>
                </a:cubicBezTo>
                <a:cubicBezTo>
                  <a:pt x="86" y="41"/>
                  <a:pt x="86" y="41"/>
                  <a:pt x="86" y="41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4" y="25"/>
                  <a:pt x="117" y="25"/>
                  <a:pt x="121" y="26"/>
                </a:cubicBezTo>
                <a:cubicBezTo>
                  <a:pt x="124" y="27"/>
                  <a:pt x="126" y="29"/>
                  <a:pt x="128" y="31"/>
                </a:cubicBezTo>
                <a:cubicBezTo>
                  <a:pt x="134" y="42"/>
                  <a:pt x="134" y="42"/>
                  <a:pt x="134" y="42"/>
                </a:cubicBezTo>
                <a:cubicBezTo>
                  <a:pt x="136" y="45"/>
                  <a:pt x="136" y="48"/>
                  <a:pt x="135" y="51"/>
                </a:cubicBezTo>
                <a:cubicBezTo>
                  <a:pt x="134" y="54"/>
                  <a:pt x="132" y="57"/>
                  <a:pt x="130" y="58"/>
                </a:cubicBezTo>
                <a:cubicBezTo>
                  <a:pt x="104" y="73"/>
                  <a:pt x="104" y="73"/>
                  <a:pt x="104" y="73"/>
                </a:cubicBezTo>
                <a:lnTo>
                  <a:pt x="130" y="8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F2E4E18E-7B8E-4B22-83F9-00EA6F23842D}"/>
              </a:ext>
            </a:extLst>
          </p:cNvPr>
          <p:cNvGrpSpPr/>
          <p:nvPr/>
        </p:nvGrpSpPr>
        <p:grpSpPr>
          <a:xfrm>
            <a:off x="1691647" y="2058320"/>
            <a:ext cx="2983091" cy="1099225"/>
            <a:chOff x="-2365564" y="629982"/>
            <a:chExt cx="2983091" cy="1099225"/>
          </a:xfrm>
        </p:grpSpPr>
        <p:sp>
          <p:nvSpPr>
            <p:cNvPr id="171" name="Freeform 345">
              <a:extLst>
                <a:ext uri="{FF2B5EF4-FFF2-40B4-BE49-F238E27FC236}">
                  <a16:creationId xmlns:a16="http://schemas.microsoft.com/office/drawing/2014/main" id="{8B04BC40-EA65-4A18-AECD-0D12DA540E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365564" y="629982"/>
              <a:ext cx="318198" cy="379669"/>
            </a:xfrm>
            <a:custGeom>
              <a:avLst/>
              <a:gdLst>
                <a:gd name="T0" fmla="*/ 132 w 132"/>
                <a:gd name="T1" fmla="*/ 115 h 158"/>
                <a:gd name="T2" fmla="*/ 120 w 132"/>
                <a:gd name="T3" fmla="*/ 139 h 158"/>
                <a:gd name="T4" fmla="*/ 96 w 132"/>
                <a:gd name="T5" fmla="*/ 157 h 158"/>
                <a:gd name="T6" fmla="*/ 83 w 132"/>
                <a:gd name="T7" fmla="*/ 154 h 158"/>
                <a:gd name="T8" fmla="*/ 69 w 132"/>
                <a:gd name="T9" fmla="*/ 151 h 158"/>
                <a:gd name="T10" fmla="*/ 55 w 132"/>
                <a:gd name="T11" fmla="*/ 154 h 158"/>
                <a:gd name="T12" fmla="*/ 43 w 132"/>
                <a:gd name="T13" fmla="*/ 158 h 158"/>
                <a:gd name="T14" fmla="*/ 14 w 132"/>
                <a:gd name="T15" fmla="*/ 133 h 158"/>
                <a:gd name="T16" fmla="*/ 0 w 132"/>
                <a:gd name="T17" fmla="*/ 85 h 158"/>
                <a:gd name="T18" fmla="*/ 11 w 132"/>
                <a:gd name="T19" fmla="*/ 50 h 158"/>
                <a:gd name="T20" fmla="*/ 38 w 132"/>
                <a:gd name="T21" fmla="*/ 37 h 158"/>
                <a:gd name="T22" fmla="*/ 55 w 132"/>
                <a:gd name="T23" fmla="*/ 39 h 158"/>
                <a:gd name="T24" fmla="*/ 68 w 132"/>
                <a:gd name="T25" fmla="*/ 42 h 158"/>
                <a:gd name="T26" fmla="*/ 81 w 132"/>
                <a:gd name="T27" fmla="*/ 39 h 158"/>
                <a:gd name="T28" fmla="*/ 97 w 132"/>
                <a:gd name="T29" fmla="*/ 36 h 158"/>
                <a:gd name="T30" fmla="*/ 118 w 132"/>
                <a:gd name="T31" fmla="*/ 42 h 158"/>
                <a:gd name="T32" fmla="*/ 127 w 132"/>
                <a:gd name="T33" fmla="*/ 51 h 158"/>
                <a:gd name="T34" fmla="*/ 117 w 132"/>
                <a:gd name="T35" fmla="*/ 63 h 158"/>
                <a:gd name="T36" fmla="*/ 111 w 132"/>
                <a:gd name="T37" fmla="*/ 82 h 158"/>
                <a:gd name="T38" fmla="*/ 117 w 132"/>
                <a:gd name="T39" fmla="*/ 103 h 158"/>
                <a:gd name="T40" fmla="*/ 132 w 132"/>
                <a:gd name="T41" fmla="*/ 115 h 158"/>
                <a:gd name="T42" fmla="*/ 96 w 132"/>
                <a:gd name="T43" fmla="*/ 4 h 158"/>
                <a:gd name="T44" fmla="*/ 94 w 132"/>
                <a:gd name="T45" fmla="*/ 17 h 158"/>
                <a:gd name="T46" fmla="*/ 85 w 132"/>
                <a:gd name="T47" fmla="*/ 30 h 158"/>
                <a:gd name="T48" fmla="*/ 75 w 132"/>
                <a:gd name="T49" fmla="*/ 37 h 158"/>
                <a:gd name="T50" fmla="*/ 65 w 132"/>
                <a:gd name="T51" fmla="*/ 38 h 158"/>
                <a:gd name="T52" fmla="*/ 72 w 132"/>
                <a:gd name="T53" fmla="*/ 14 h 158"/>
                <a:gd name="T54" fmla="*/ 96 w 132"/>
                <a:gd name="T55" fmla="*/ 0 h 158"/>
                <a:gd name="T56" fmla="*/ 96 w 132"/>
                <a:gd name="T57" fmla="*/ 1 h 158"/>
                <a:gd name="T58" fmla="*/ 96 w 132"/>
                <a:gd name="T59" fmla="*/ 2 h 158"/>
                <a:gd name="T60" fmla="*/ 96 w 132"/>
                <a:gd name="T61" fmla="*/ 3 h 158"/>
                <a:gd name="T62" fmla="*/ 96 w 132"/>
                <a:gd name="T63" fmla="*/ 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58">
                  <a:moveTo>
                    <a:pt x="132" y="115"/>
                  </a:moveTo>
                  <a:cubicBezTo>
                    <a:pt x="130" y="123"/>
                    <a:pt x="126" y="131"/>
                    <a:pt x="120" y="139"/>
                  </a:cubicBezTo>
                  <a:cubicBezTo>
                    <a:pt x="112" y="151"/>
                    <a:pt x="104" y="157"/>
                    <a:pt x="96" y="157"/>
                  </a:cubicBezTo>
                  <a:cubicBezTo>
                    <a:pt x="93" y="157"/>
                    <a:pt x="89" y="156"/>
                    <a:pt x="83" y="154"/>
                  </a:cubicBezTo>
                  <a:cubicBezTo>
                    <a:pt x="77" y="152"/>
                    <a:pt x="73" y="151"/>
                    <a:pt x="69" y="151"/>
                  </a:cubicBezTo>
                  <a:cubicBezTo>
                    <a:pt x="65" y="151"/>
                    <a:pt x="60" y="152"/>
                    <a:pt x="55" y="154"/>
                  </a:cubicBezTo>
                  <a:cubicBezTo>
                    <a:pt x="50" y="156"/>
                    <a:pt x="46" y="158"/>
                    <a:pt x="43" y="158"/>
                  </a:cubicBezTo>
                  <a:cubicBezTo>
                    <a:pt x="33" y="158"/>
                    <a:pt x="24" y="149"/>
                    <a:pt x="14" y="133"/>
                  </a:cubicBezTo>
                  <a:cubicBezTo>
                    <a:pt x="5" y="117"/>
                    <a:pt x="0" y="101"/>
                    <a:pt x="0" y="85"/>
                  </a:cubicBezTo>
                  <a:cubicBezTo>
                    <a:pt x="0" y="71"/>
                    <a:pt x="4" y="59"/>
                    <a:pt x="11" y="50"/>
                  </a:cubicBezTo>
                  <a:cubicBezTo>
                    <a:pt x="18" y="41"/>
                    <a:pt x="27" y="37"/>
                    <a:pt x="38" y="37"/>
                  </a:cubicBezTo>
                  <a:cubicBezTo>
                    <a:pt x="42" y="37"/>
                    <a:pt x="48" y="37"/>
                    <a:pt x="55" y="39"/>
                  </a:cubicBezTo>
                  <a:cubicBezTo>
                    <a:pt x="61" y="41"/>
                    <a:pt x="65" y="42"/>
                    <a:pt x="68" y="42"/>
                  </a:cubicBezTo>
                  <a:cubicBezTo>
                    <a:pt x="70" y="42"/>
                    <a:pt x="75" y="41"/>
                    <a:pt x="81" y="39"/>
                  </a:cubicBezTo>
                  <a:cubicBezTo>
                    <a:pt x="88" y="37"/>
                    <a:pt x="93" y="36"/>
                    <a:pt x="97" y="36"/>
                  </a:cubicBezTo>
                  <a:cubicBezTo>
                    <a:pt x="105" y="36"/>
                    <a:pt x="112" y="38"/>
                    <a:pt x="118" y="42"/>
                  </a:cubicBezTo>
                  <a:cubicBezTo>
                    <a:pt x="121" y="44"/>
                    <a:pt x="124" y="47"/>
                    <a:pt x="127" y="51"/>
                  </a:cubicBezTo>
                  <a:cubicBezTo>
                    <a:pt x="122" y="56"/>
                    <a:pt x="119" y="59"/>
                    <a:pt x="117" y="63"/>
                  </a:cubicBezTo>
                  <a:cubicBezTo>
                    <a:pt x="113" y="68"/>
                    <a:pt x="111" y="75"/>
                    <a:pt x="111" y="82"/>
                  </a:cubicBezTo>
                  <a:cubicBezTo>
                    <a:pt x="111" y="90"/>
                    <a:pt x="113" y="97"/>
                    <a:pt x="117" y="103"/>
                  </a:cubicBezTo>
                  <a:cubicBezTo>
                    <a:pt x="121" y="109"/>
                    <a:pt x="126" y="113"/>
                    <a:pt x="132" y="115"/>
                  </a:cubicBezTo>
                  <a:close/>
                  <a:moveTo>
                    <a:pt x="96" y="4"/>
                  </a:moveTo>
                  <a:cubicBezTo>
                    <a:pt x="96" y="8"/>
                    <a:pt x="96" y="12"/>
                    <a:pt x="94" y="17"/>
                  </a:cubicBezTo>
                  <a:cubicBezTo>
                    <a:pt x="92" y="22"/>
                    <a:pt x="89" y="26"/>
                    <a:pt x="85" y="30"/>
                  </a:cubicBezTo>
                  <a:cubicBezTo>
                    <a:pt x="81" y="33"/>
                    <a:pt x="78" y="36"/>
                    <a:pt x="75" y="37"/>
                  </a:cubicBezTo>
                  <a:cubicBezTo>
                    <a:pt x="72" y="38"/>
                    <a:pt x="69" y="38"/>
                    <a:pt x="65" y="38"/>
                  </a:cubicBezTo>
                  <a:cubicBezTo>
                    <a:pt x="65" y="29"/>
                    <a:pt x="67" y="21"/>
                    <a:pt x="72" y="14"/>
                  </a:cubicBezTo>
                  <a:cubicBezTo>
                    <a:pt x="77" y="7"/>
                    <a:pt x="85" y="3"/>
                    <a:pt x="96" y="0"/>
                  </a:cubicBezTo>
                  <a:cubicBezTo>
                    <a:pt x="96" y="0"/>
                    <a:pt x="96" y="1"/>
                    <a:pt x="96" y="1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  <p:sp>
          <p:nvSpPr>
            <p:cNvPr id="172" name="Freeform 346">
              <a:extLst>
                <a:ext uri="{FF2B5EF4-FFF2-40B4-BE49-F238E27FC236}">
                  <a16:creationId xmlns:a16="http://schemas.microsoft.com/office/drawing/2014/main" id="{E2CB7035-BE61-419C-A15C-CEFE55AA3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938889" y="658910"/>
              <a:ext cx="376051" cy="379669"/>
            </a:xfrm>
            <a:custGeom>
              <a:avLst/>
              <a:gdLst>
                <a:gd name="T0" fmla="*/ 43 w 104"/>
                <a:gd name="T1" fmla="*/ 9 h 105"/>
                <a:gd name="T2" fmla="*/ 43 w 104"/>
                <a:gd name="T3" fmla="*/ 50 h 105"/>
                <a:gd name="T4" fmla="*/ 0 w 104"/>
                <a:gd name="T5" fmla="*/ 50 h 105"/>
                <a:gd name="T6" fmla="*/ 0 w 104"/>
                <a:gd name="T7" fmla="*/ 15 h 105"/>
                <a:gd name="T8" fmla="*/ 43 w 104"/>
                <a:gd name="T9" fmla="*/ 9 h 105"/>
                <a:gd name="T10" fmla="*/ 43 w 104"/>
                <a:gd name="T11" fmla="*/ 55 h 105"/>
                <a:gd name="T12" fmla="*/ 43 w 104"/>
                <a:gd name="T13" fmla="*/ 97 h 105"/>
                <a:gd name="T14" fmla="*/ 0 w 104"/>
                <a:gd name="T15" fmla="*/ 91 h 105"/>
                <a:gd name="T16" fmla="*/ 0 w 104"/>
                <a:gd name="T17" fmla="*/ 55 h 105"/>
                <a:gd name="T18" fmla="*/ 43 w 104"/>
                <a:gd name="T19" fmla="*/ 55 h 105"/>
                <a:gd name="T20" fmla="*/ 104 w 104"/>
                <a:gd name="T21" fmla="*/ 0 h 105"/>
                <a:gd name="T22" fmla="*/ 104 w 104"/>
                <a:gd name="T23" fmla="*/ 50 h 105"/>
                <a:gd name="T24" fmla="*/ 47 w 104"/>
                <a:gd name="T25" fmla="*/ 50 h 105"/>
                <a:gd name="T26" fmla="*/ 47 w 104"/>
                <a:gd name="T27" fmla="*/ 8 h 105"/>
                <a:gd name="T28" fmla="*/ 104 w 104"/>
                <a:gd name="T29" fmla="*/ 0 h 105"/>
                <a:gd name="T30" fmla="*/ 104 w 104"/>
                <a:gd name="T31" fmla="*/ 55 h 105"/>
                <a:gd name="T32" fmla="*/ 104 w 104"/>
                <a:gd name="T33" fmla="*/ 105 h 105"/>
                <a:gd name="T34" fmla="*/ 47 w 104"/>
                <a:gd name="T35" fmla="*/ 97 h 105"/>
                <a:gd name="T36" fmla="*/ 47 w 104"/>
                <a:gd name="T37" fmla="*/ 55 h 105"/>
                <a:gd name="T38" fmla="*/ 104 w 104"/>
                <a:gd name="T39" fmla="*/ 5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4" h="105">
                  <a:moveTo>
                    <a:pt x="43" y="9"/>
                  </a:moveTo>
                  <a:lnTo>
                    <a:pt x="43" y="50"/>
                  </a:lnTo>
                  <a:lnTo>
                    <a:pt x="0" y="50"/>
                  </a:lnTo>
                  <a:lnTo>
                    <a:pt x="0" y="15"/>
                  </a:lnTo>
                  <a:lnTo>
                    <a:pt x="43" y="9"/>
                  </a:lnTo>
                  <a:close/>
                  <a:moveTo>
                    <a:pt x="43" y="55"/>
                  </a:moveTo>
                  <a:lnTo>
                    <a:pt x="43" y="97"/>
                  </a:lnTo>
                  <a:lnTo>
                    <a:pt x="0" y="91"/>
                  </a:lnTo>
                  <a:lnTo>
                    <a:pt x="0" y="55"/>
                  </a:lnTo>
                  <a:lnTo>
                    <a:pt x="43" y="55"/>
                  </a:lnTo>
                  <a:close/>
                  <a:moveTo>
                    <a:pt x="104" y="0"/>
                  </a:moveTo>
                  <a:lnTo>
                    <a:pt x="104" y="50"/>
                  </a:lnTo>
                  <a:lnTo>
                    <a:pt x="47" y="50"/>
                  </a:lnTo>
                  <a:lnTo>
                    <a:pt x="47" y="8"/>
                  </a:lnTo>
                  <a:lnTo>
                    <a:pt x="104" y="0"/>
                  </a:lnTo>
                  <a:close/>
                  <a:moveTo>
                    <a:pt x="104" y="55"/>
                  </a:moveTo>
                  <a:lnTo>
                    <a:pt x="104" y="105"/>
                  </a:lnTo>
                  <a:lnTo>
                    <a:pt x="47" y="97"/>
                  </a:lnTo>
                  <a:lnTo>
                    <a:pt x="47" y="55"/>
                  </a:lnTo>
                  <a:lnTo>
                    <a:pt x="104" y="5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  <p:sp>
          <p:nvSpPr>
            <p:cNvPr id="173" name="Freeform 347">
              <a:extLst>
                <a:ext uri="{FF2B5EF4-FFF2-40B4-BE49-F238E27FC236}">
                  <a16:creationId xmlns:a16="http://schemas.microsoft.com/office/drawing/2014/main" id="{2E210523-93A3-49B5-BEF1-57F603C780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454362" y="658910"/>
              <a:ext cx="318198" cy="379669"/>
            </a:xfrm>
            <a:custGeom>
              <a:avLst/>
              <a:gdLst>
                <a:gd name="T0" fmla="*/ 17 w 133"/>
                <a:gd name="T1" fmla="*/ 54 h 158"/>
                <a:gd name="T2" fmla="*/ 20 w 133"/>
                <a:gd name="T3" fmla="*/ 102 h 158"/>
                <a:gd name="T4" fmla="*/ 10 w 133"/>
                <a:gd name="T5" fmla="*/ 111 h 158"/>
                <a:gd name="T6" fmla="*/ 0 w 133"/>
                <a:gd name="T7" fmla="*/ 102 h 158"/>
                <a:gd name="T8" fmla="*/ 3 w 133"/>
                <a:gd name="T9" fmla="*/ 54 h 158"/>
                <a:gd name="T10" fmla="*/ 88 w 133"/>
                <a:gd name="T11" fmla="*/ 15 h 158"/>
                <a:gd name="T12" fmla="*/ 111 w 133"/>
                <a:gd name="T13" fmla="*/ 50 h 158"/>
                <a:gd name="T14" fmla="*/ 29 w 133"/>
                <a:gd name="T15" fmla="*/ 29 h 158"/>
                <a:gd name="T16" fmla="*/ 39 w 133"/>
                <a:gd name="T17" fmla="*/ 2 h 158"/>
                <a:gd name="T18" fmla="*/ 41 w 133"/>
                <a:gd name="T19" fmla="*/ 1 h 158"/>
                <a:gd name="T20" fmla="*/ 67 w 133"/>
                <a:gd name="T21" fmla="*/ 10 h 158"/>
                <a:gd name="T22" fmla="*/ 93 w 133"/>
                <a:gd name="T23" fmla="*/ 1 h 158"/>
                <a:gd name="T24" fmla="*/ 95 w 133"/>
                <a:gd name="T25" fmla="*/ 2 h 158"/>
                <a:gd name="T26" fmla="*/ 110 w 133"/>
                <a:gd name="T27" fmla="*/ 53 h 158"/>
                <a:gd name="T28" fmla="*/ 107 w 133"/>
                <a:gd name="T29" fmla="*/ 123 h 158"/>
                <a:gd name="T30" fmla="*/ 93 w 133"/>
                <a:gd name="T31" fmla="*/ 126 h 158"/>
                <a:gd name="T32" fmla="*/ 90 w 133"/>
                <a:gd name="T33" fmla="*/ 155 h 158"/>
                <a:gd name="T34" fmla="*/ 76 w 133"/>
                <a:gd name="T35" fmla="*/ 155 h 158"/>
                <a:gd name="T36" fmla="*/ 73 w 133"/>
                <a:gd name="T37" fmla="*/ 126 h 158"/>
                <a:gd name="T38" fmla="*/ 60 w 133"/>
                <a:gd name="T39" fmla="*/ 148 h 158"/>
                <a:gd name="T40" fmla="*/ 51 w 133"/>
                <a:gd name="T41" fmla="*/ 158 h 158"/>
                <a:gd name="T42" fmla="*/ 41 w 133"/>
                <a:gd name="T43" fmla="*/ 148 h 158"/>
                <a:gd name="T44" fmla="*/ 34 w 133"/>
                <a:gd name="T45" fmla="*/ 126 h 158"/>
                <a:gd name="T46" fmla="*/ 23 w 133"/>
                <a:gd name="T47" fmla="*/ 116 h 158"/>
                <a:gd name="T48" fmla="*/ 110 w 133"/>
                <a:gd name="T49" fmla="*/ 53 h 158"/>
                <a:gd name="T50" fmla="*/ 47 w 133"/>
                <a:gd name="T51" fmla="*/ 34 h 158"/>
                <a:gd name="T52" fmla="*/ 51 w 133"/>
                <a:gd name="T53" fmla="*/ 30 h 158"/>
                <a:gd name="T54" fmla="*/ 47 w 133"/>
                <a:gd name="T55" fmla="*/ 26 h 158"/>
                <a:gd name="T56" fmla="*/ 43 w 133"/>
                <a:gd name="T57" fmla="*/ 30 h 158"/>
                <a:gd name="T58" fmla="*/ 84 w 133"/>
                <a:gd name="T59" fmla="*/ 33 h 158"/>
                <a:gd name="T60" fmla="*/ 89 w 133"/>
                <a:gd name="T61" fmla="*/ 33 h 158"/>
                <a:gd name="T62" fmla="*/ 89 w 133"/>
                <a:gd name="T63" fmla="*/ 28 h 158"/>
                <a:gd name="T64" fmla="*/ 84 w 133"/>
                <a:gd name="T65" fmla="*/ 28 h 158"/>
                <a:gd name="T66" fmla="*/ 84 w 133"/>
                <a:gd name="T67" fmla="*/ 33 h 158"/>
                <a:gd name="T68" fmla="*/ 133 w 133"/>
                <a:gd name="T69" fmla="*/ 102 h 158"/>
                <a:gd name="T70" fmla="*/ 124 w 133"/>
                <a:gd name="T71" fmla="*/ 111 h 158"/>
                <a:gd name="T72" fmla="*/ 114 w 133"/>
                <a:gd name="T73" fmla="*/ 102 h 158"/>
                <a:gd name="T74" fmla="*/ 117 w 133"/>
                <a:gd name="T75" fmla="*/ 54 h 158"/>
                <a:gd name="T76" fmla="*/ 131 w 133"/>
                <a:gd name="T77" fmla="*/ 5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3" h="158">
                  <a:moveTo>
                    <a:pt x="10" y="51"/>
                  </a:moveTo>
                  <a:cubicBezTo>
                    <a:pt x="13" y="51"/>
                    <a:pt x="15" y="52"/>
                    <a:pt x="17" y="54"/>
                  </a:cubicBezTo>
                  <a:cubicBezTo>
                    <a:pt x="19" y="56"/>
                    <a:pt x="20" y="58"/>
                    <a:pt x="20" y="61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0" y="104"/>
                    <a:pt x="19" y="107"/>
                    <a:pt x="17" y="108"/>
                  </a:cubicBezTo>
                  <a:cubicBezTo>
                    <a:pt x="15" y="110"/>
                    <a:pt x="13" y="111"/>
                    <a:pt x="10" y="111"/>
                  </a:cubicBezTo>
                  <a:cubicBezTo>
                    <a:pt x="7" y="111"/>
                    <a:pt x="5" y="110"/>
                    <a:pt x="3" y="108"/>
                  </a:cubicBezTo>
                  <a:cubicBezTo>
                    <a:pt x="1" y="107"/>
                    <a:pt x="0" y="104"/>
                    <a:pt x="0" y="10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58"/>
                    <a:pt x="1" y="56"/>
                    <a:pt x="3" y="54"/>
                  </a:cubicBezTo>
                  <a:cubicBezTo>
                    <a:pt x="5" y="52"/>
                    <a:pt x="7" y="51"/>
                    <a:pt x="10" y="51"/>
                  </a:cubicBezTo>
                  <a:close/>
                  <a:moveTo>
                    <a:pt x="88" y="15"/>
                  </a:moveTo>
                  <a:cubicBezTo>
                    <a:pt x="95" y="18"/>
                    <a:pt x="100" y="23"/>
                    <a:pt x="105" y="29"/>
                  </a:cubicBezTo>
                  <a:cubicBezTo>
                    <a:pt x="109" y="35"/>
                    <a:pt x="111" y="42"/>
                    <a:pt x="111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42"/>
                    <a:pt x="25" y="35"/>
                    <a:pt x="29" y="29"/>
                  </a:cubicBezTo>
                  <a:cubicBezTo>
                    <a:pt x="33" y="23"/>
                    <a:pt x="39" y="18"/>
                    <a:pt x="45" y="15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8" y="2"/>
                    <a:pt x="38" y="1"/>
                    <a:pt x="39" y="0"/>
                  </a:cubicBezTo>
                  <a:cubicBezTo>
                    <a:pt x="40" y="0"/>
                    <a:pt x="41" y="0"/>
                    <a:pt x="41" y="1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54" y="11"/>
                    <a:pt x="60" y="10"/>
                    <a:pt x="67" y="10"/>
                  </a:cubicBezTo>
                  <a:cubicBezTo>
                    <a:pt x="74" y="10"/>
                    <a:pt x="80" y="11"/>
                    <a:pt x="86" y="14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3" y="0"/>
                    <a:pt x="94" y="0"/>
                    <a:pt x="95" y="0"/>
                  </a:cubicBezTo>
                  <a:cubicBezTo>
                    <a:pt x="95" y="1"/>
                    <a:pt x="96" y="2"/>
                    <a:pt x="95" y="2"/>
                  </a:cubicBezTo>
                  <a:lnTo>
                    <a:pt x="88" y="15"/>
                  </a:lnTo>
                  <a:close/>
                  <a:moveTo>
                    <a:pt x="110" y="53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110" y="119"/>
                    <a:pt x="109" y="121"/>
                    <a:pt x="107" y="123"/>
                  </a:cubicBezTo>
                  <a:cubicBezTo>
                    <a:pt x="105" y="125"/>
                    <a:pt x="103" y="126"/>
                    <a:pt x="100" y="126"/>
                  </a:cubicBezTo>
                  <a:cubicBezTo>
                    <a:pt x="93" y="126"/>
                    <a:pt x="93" y="126"/>
                    <a:pt x="93" y="126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93" y="151"/>
                    <a:pt x="92" y="153"/>
                    <a:pt x="90" y="155"/>
                  </a:cubicBezTo>
                  <a:cubicBezTo>
                    <a:pt x="88" y="157"/>
                    <a:pt x="86" y="158"/>
                    <a:pt x="83" y="158"/>
                  </a:cubicBezTo>
                  <a:cubicBezTo>
                    <a:pt x="80" y="158"/>
                    <a:pt x="78" y="157"/>
                    <a:pt x="76" y="155"/>
                  </a:cubicBezTo>
                  <a:cubicBezTo>
                    <a:pt x="74" y="153"/>
                    <a:pt x="73" y="151"/>
                    <a:pt x="73" y="148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60" y="151"/>
                    <a:pt x="59" y="153"/>
                    <a:pt x="58" y="155"/>
                  </a:cubicBezTo>
                  <a:cubicBezTo>
                    <a:pt x="56" y="157"/>
                    <a:pt x="53" y="158"/>
                    <a:pt x="51" y="158"/>
                  </a:cubicBezTo>
                  <a:cubicBezTo>
                    <a:pt x="48" y="158"/>
                    <a:pt x="46" y="157"/>
                    <a:pt x="44" y="155"/>
                  </a:cubicBezTo>
                  <a:cubicBezTo>
                    <a:pt x="42" y="153"/>
                    <a:pt x="41" y="151"/>
                    <a:pt x="41" y="148"/>
                  </a:cubicBezTo>
                  <a:cubicBezTo>
                    <a:pt x="41" y="126"/>
                    <a:pt x="41" y="126"/>
                    <a:pt x="41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1" y="126"/>
                    <a:pt x="29" y="125"/>
                    <a:pt x="27" y="123"/>
                  </a:cubicBezTo>
                  <a:cubicBezTo>
                    <a:pt x="25" y="121"/>
                    <a:pt x="23" y="119"/>
                    <a:pt x="23" y="116"/>
                  </a:cubicBezTo>
                  <a:cubicBezTo>
                    <a:pt x="23" y="53"/>
                    <a:pt x="23" y="53"/>
                    <a:pt x="23" y="53"/>
                  </a:cubicBezTo>
                  <a:lnTo>
                    <a:pt x="110" y="53"/>
                  </a:lnTo>
                  <a:close/>
                  <a:moveTo>
                    <a:pt x="44" y="33"/>
                  </a:moveTo>
                  <a:cubicBezTo>
                    <a:pt x="45" y="34"/>
                    <a:pt x="46" y="34"/>
                    <a:pt x="47" y="34"/>
                  </a:cubicBezTo>
                  <a:cubicBezTo>
                    <a:pt x="48" y="34"/>
                    <a:pt x="49" y="34"/>
                    <a:pt x="50" y="33"/>
                  </a:cubicBezTo>
                  <a:cubicBezTo>
                    <a:pt x="50" y="32"/>
                    <a:pt x="51" y="31"/>
                    <a:pt x="51" y="30"/>
                  </a:cubicBezTo>
                  <a:cubicBezTo>
                    <a:pt x="51" y="29"/>
                    <a:pt x="50" y="28"/>
                    <a:pt x="50" y="28"/>
                  </a:cubicBezTo>
                  <a:cubicBezTo>
                    <a:pt x="49" y="27"/>
                    <a:pt x="48" y="26"/>
                    <a:pt x="47" y="26"/>
                  </a:cubicBezTo>
                  <a:cubicBezTo>
                    <a:pt x="46" y="26"/>
                    <a:pt x="45" y="27"/>
                    <a:pt x="44" y="28"/>
                  </a:cubicBezTo>
                  <a:cubicBezTo>
                    <a:pt x="44" y="28"/>
                    <a:pt x="43" y="29"/>
                    <a:pt x="43" y="30"/>
                  </a:cubicBezTo>
                  <a:cubicBezTo>
                    <a:pt x="43" y="31"/>
                    <a:pt x="44" y="32"/>
                    <a:pt x="44" y="33"/>
                  </a:cubicBezTo>
                  <a:close/>
                  <a:moveTo>
                    <a:pt x="84" y="33"/>
                  </a:moveTo>
                  <a:cubicBezTo>
                    <a:pt x="85" y="34"/>
                    <a:pt x="86" y="34"/>
                    <a:pt x="87" y="34"/>
                  </a:cubicBezTo>
                  <a:cubicBezTo>
                    <a:pt x="88" y="34"/>
                    <a:pt x="89" y="34"/>
                    <a:pt x="89" y="33"/>
                  </a:cubicBezTo>
                  <a:cubicBezTo>
                    <a:pt x="90" y="32"/>
                    <a:pt x="90" y="31"/>
                    <a:pt x="90" y="30"/>
                  </a:cubicBezTo>
                  <a:cubicBezTo>
                    <a:pt x="90" y="29"/>
                    <a:pt x="90" y="28"/>
                    <a:pt x="89" y="28"/>
                  </a:cubicBezTo>
                  <a:cubicBezTo>
                    <a:pt x="89" y="27"/>
                    <a:pt x="88" y="26"/>
                    <a:pt x="87" y="26"/>
                  </a:cubicBezTo>
                  <a:cubicBezTo>
                    <a:pt x="86" y="26"/>
                    <a:pt x="85" y="27"/>
                    <a:pt x="84" y="28"/>
                  </a:cubicBezTo>
                  <a:cubicBezTo>
                    <a:pt x="84" y="28"/>
                    <a:pt x="83" y="29"/>
                    <a:pt x="83" y="30"/>
                  </a:cubicBezTo>
                  <a:cubicBezTo>
                    <a:pt x="83" y="31"/>
                    <a:pt x="84" y="32"/>
                    <a:pt x="84" y="33"/>
                  </a:cubicBezTo>
                  <a:close/>
                  <a:moveTo>
                    <a:pt x="133" y="61"/>
                  </a:moveTo>
                  <a:cubicBezTo>
                    <a:pt x="133" y="102"/>
                    <a:pt x="133" y="102"/>
                    <a:pt x="133" y="102"/>
                  </a:cubicBezTo>
                  <a:cubicBezTo>
                    <a:pt x="133" y="104"/>
                    <a:pt x="133" y="107"/>
                    <a:pt x="131" y="108"/>
                  </a:cubicBezTo>
                  <a:cubicBezTo>
                    <a:pt x="129" y="110"/>
                    <a:pt x="126" y="111"/>
                    <a:pt x="124" y="111"/>
                  </a:cubicBezTo>
                  <a:cubicBezTo>
                    <a:pt x="121" y="111"/>
                    <a:pt x="119" y="110"/>
                    <a:pt x="117" y="108"/>
                  </a:cubicBezTo>
                  <a:cubicBezTo>
                    <a:pt x="115" y="107"/>
                    <a:pt x="114" y="104"/>
                    <a:pt x="114" y="102"/>
                  </a:cubicBezTo>
                  <a:cubicBezTo>
                    <a:pt x="114" y="61"/>
                    <a:pt x="114" y="61"/>
                    <a:pt x="114" y="61"/>
                  </a:cubicBezTo>
                  <a:cubicBezTo>
                    <a:pt x="114" y="58"/>
                    <a:pt x="115" y="56"/>
                    <a:pt x="117" y="54"/>
                  </a:cubicBezTo>
                  <a:cubicBezTo>
                    <a:pt x="119" y="52"/>
                    <a:pt x="121" y="51"/>
                    <a:pt x="124" y="51"/>
                  </a:cubicBezTo>
                  <a:cubicBezTo>
                    <a:pt x="126" y="51"/>
                    <a:pt x="129" y="52"/>
                    <a:pt x="131" y="54"/>
                  </a:cubicBezTo>
                  <a:cubicBezTo>
                    <a:pt x="133" y="56"/>
                    <a:pt x="133" y="58"/>
                    <a:pt x="133" y="6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  <p:sp>
          <p:nvSpPr>
            <p:cNvPr id="174" name="Freeform 348">
              <a:extLst>
                <a:ext uri="{FF2B5EF4-FFF2-40B4-BE49-F238E27FC236}">
                  <a16:creationId xmlns:a16="http://schemas.microsoft.com/office/drawing/2014/main" id="{42DC2ED6-FE44-41BF-8BEA-E96195E72D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027692" y="629982"/>
              <a:ext cx="343509" cy="408595"/>
            </a:xfrm>
            <a:custGeom>
              <a:avLst/>
              <a:gdLst>
                <a:gd name="T0" fmla="*/ 140 w 144"/>
                <a:gd name="T1" fmla="*/ 150 h 170"/>
                <a:gd name="T2" fmla="*/ 114 w 144"/>
                <a:gd name="T3" fmla="*/ 168 h 170"/>
                <a:gd name="T4" fmla="*/ 88 w 144"/>
                <a:gd name="T5" fmla="*/ 161 h 170"/>
                <a:gd name="T6" fmla="*/ 48 w 144"/>
                <a:gd name="T7" fmla="*/ 168 h 170"/>
                <a:gd name="T8" fmla="*/ 6 w 144"/>
                <a:gd name="T9" fmla="*/ 160 h 170"/>
                <a:gd name="T10" fmla="*/ 2 w 144"/>
                <a:gd name="T11" fmla="*/ 137 h 170"/>
                <a:gd name="T12" fmla="*/ 19 w 144"/>
                <a:gd name="T13" fmla="*/ 120 h 170"/>
                <a:gd name="T14" fmla="*/ 6 w 144"/>
                <a:gd name="T15" fmla="*/ 142 h 170"/>
                <a:gd name="T16" fmla="*/ 15 w 144"/>
                <a:gd name="T17" fmla="*/ 159 h 170"/>
                <a:gd name="T18" fmla="*/ 52 w 144"/>
                <a:gd name="T19" fmla="*/ 158 h 170"/>
                <a:gd name="T20" fmla="*/ 20 w 144"/>
                <a:gd name="T21" fmla="*/ 116 h 170"/>
                <a:gd name="T22" fmla="*/ 30 w 144"/>
                <a:gd name="T23" fmla="*/ 85 h 170"/>
                <a:gd name="T24" fmla="*/ 59 w 144"/>
                <a:gd name="T25" fmla="*/ 2 h 170"/>
                <a:gd name="T26" fmla="*/ 102 w 144"/>
                <a:gd name="T27" fmla="*/ 51 h 170"/>
                <a:gd name="T28" fmla="*/ 127 w 144"/>
                <a:gd name="T29" fmla="*/ 120 h 170"/>
                <a:gd name="T30" fmla="*/ 108 w 144"/>
                <a:gd name="T31" fmla="*/ 128 h 170"/>
                <a:gd name="T32" fmla="*/ 98 w 144"/>
                <a:gd name="T33" fmla="*/ 134 h 170"/>
                <a:gd name="T34" fmla="*/ 133 w 144"/>
                <a:gd name="T35" fmla="*/ 151 h 170"/>
                <a:gd name="T36" fmla="*/ 129 w 144"/>
                <a:gd name="T37" fmla="*/ 128 h 170"/>
                <a:gd name="T38" fmla="*/ 139 w 144"/>
                <a:gd name="T39" fmla="*/ 139 h 170"/>
                <a:gd name="T40" fmla="*/ 115 w 144"/>
                <a:gd name="T41" fmla="*/ 104 h 170"/>
                <a:gd name="T42" fmla="*/ 113 w 144"/>
                <a:gd name="T43" fmla="*/ 91 h 170"/>
                <a:gd name="T44" fmla="*/ 104 w 144"/>
                <a:gd name="T45" fmla="*/ 110 h 170"/>
                <a:gd name="T46" fmla="*/ 96 w 144"/>
                <a:gd name="T47" fmla="*/ 78 h 170"/>
                <a:gd name="T48" fmla="*/ 86 w 144"/>
                <a:gd name="T49" fmla="*/ 50 h 170"/>
                <a:gd name="T50" fmla="*/ 74 w 144"/>
                <a:gd name="T51" fmla="*/ 33 h 170"/>
                <a:gd name="T52" fmla="*/ 87 w 144"/>
                <a:gd name="T53" fmla="*/ 37 h 170"/>
                <a:gd name="T54" fmla="*/ 70 w 144"/>
                <a:gd name="T55" fmla="*/ 37 h 170"/>
                <a:gd name="T56" fmla="*/ 57 w 144"/>
                <a:gd name="T57" fmla="*/ 25 h 170"/>
                <a:gd name="T58" fmla="*/ 56 w 144"/>
                <a:gd name="T59" fmla="*/ 40 h 170"/>
                <a:gd name="T60" fmla="*/ 60 w 144"/>
                <a:gd name="T61" fmla="*/ 32 h 170"/>
                <a:gd name="T62" fmla="*/ 52 w 144"/>
                <a:gd name="T63" fmla="*/ 47 h 170"/>
                <a:gd name="T64" fmla="*/ 71 w 144"/>
                <a:gd name="T65" fmla="*/ 52 h 170"/>
                <a:gd name="T66" fmla="*/ 84 w 144"/>
                <a:gd name="T67" fmla="*/ 48 h 170"/>
                <a:gd name="T68" fmla="*/ 58 w 144"/>
                <a:gd name="T69" fmla="*/ 56 h 170"/>
                <a:gd name="T70" fmla="*/ 75 w 144"/>
                <a:gd name="T71" fmla="*/ 56 h 170"/>
                <a:gd name="T72" fmla="*/ 82 w 144"/>
                <a:gd name="T73" fmla="*/ 55 h 170"/>
                <a:gd name="T74" fmla="*/ 72 w 144"/>
                <a:gd name="T75" fmla="*/ 62 h 170"/>
                <a:gd name="T76" fmla="*/ 51 w 144"/>
                <a:gd name="T77" fmla="*/ 63 h 170"/>
                <a:gd name="T78" fmla="*/ 37 w 144"/>
                <a:gd name="T79" fmla="*/ 108 h 170"/>
                <a:gd name="T80" fmla="*/ 30 w 144"/>
                <a:gd name="T81" fmla="*/ 99 h 170"/>
                <a:gd name="T82" fmla="*/ 56 w 144"/>
                <a:gd name="T83" fmla="*/ 138 h 170"/>
                <a:gd name="T84" fmla="*/ 57 w 144"/>
                <a:gd name="T85" fmla="*/ 152 h 170"/>
                <a:gd name="T86" fmla="*/ 74 w 144"/>
                <a:gd name="T87" fmla="*/ 151 h 170"/>
                <a:gd name="T88" fmla="*/ 94 w 144"/>
                <a:gd name="T89" fmla="*/ 159 h 170"/>
                <a:gd name="T90" fmla="*/ 103 w 144"/>
                <a:gd name="T91" fmla="*/ 119 h 170"/>
                <a:gd name="T92" fmla="*/ 37 w 144"/>
                <a:gd name="T93" fmla="*/ 82 h 170"/>
                <a:gd name="T94" fmla="*/ 37 w 144"/>
                <a:gd name="T95" fmla="*/ 83 h 170"/>
                <a:gd name="T96" fmla="*/ 37 w 144"/>
                <a:gd name="T97" fmla="*/ 81 h 170"/>
                <a:gd name="T98" fmla="*/ 58 w 144"/>
                <a:gd name="T99" fmla="*/ 35 h 170"/>
                <a:gd name="T100" fmla="*/ 60 w 144"/>
                <a:gd name="T101" fmla="*/ 40 h 170"/>
                <a:gd name="T102" fmla="*/ 71 w 144"/>
                <a:gd name="T103" fmla="*/ 40 h 170"/>
                <a:gd name="T104" fmla="*/ 79 w 144"/>
                <a:gd name="T105" fmla="*/ 32 h 170"/>
                <a:gd name="T106" fmla="*/ 86 w 144"/>
                <a:gd name="T107" fmla="*/ 12 h 170"/>
                <a:gd name="T108" fmla="*/ 81 w 144"/>
                <a:gd name="T109" fmla="*/ 14 h 170"/>
                <a:gd name="T110" fmla="*/ 85 w 144"/>
                <a:gd name="T111" fmla="*/ 14 h 170"/>
                <a:gd name="T112" fmla="*/ 95 w 144"/>
                <a:gd name="T113" fmla="*/ 53 h 170"/>
                <a:gd name="T114" fmla="*/ 93 w 144"/>
                <a:gd name="T115" fmla="*/ 5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4" h="170">
                  <a:moveTo>
                    <a:pt x="140" y="140"/>
                  </a:moveTo>
                  <a:cubicBezTo>
                    <a:pt x="142" y="141"/>
                    <a:pt x="143" y="141"/>
                    <a:pt x="143" y="142"/>
                  </a:cubicBezTo>
                  <a:cubicBezTo>
                    <a:pt x="144" y="143"/>
                    <a:pt x="144" y="144"/>
                    <a:pt x="144" y="144"/>
                  </a:cubicBezTo>
                  <a:cubicBezTo>
                    <a:pt x="144" y="145"/>
                    <a:pt x="144" y="146"/>
                    <a:pt x="144" y="146"/>
                  </a:cubicBezTo>
                  <a:cubicBezTo>
                    <a:pt x="144" y="147"/>
                    <a:pt x="143" y="148"/>
                    <a:pt x="143" y="149"/>
                  </a:cubicBezTo>
                  <a:cubicBezTo>
                    <a:pt x="142" y="149"/>
                    <a:pt x="141" y="150"/>
                    <a:pt x="140" y="150"/>
                  </a:cubicBezTo>
                  <a:cubicBezTo>
                    <a:pt x="140" y="151"/>
                    <a:pt x="139" y="152"/>
                    <a:pt x="138" y="152"/>
                  </a:cubicBezTo>
                  <a:cubicBezTo>
                    <a:pt x="136" y="153"/>
                    <a:pt x="135" y="153"/>
                    <a:pt x="135" y="154"/>
                  </a:cubicBezTo>
                  <a:cubicBezTo>
                    <a:pt x="134" y="154"/>
                    <a:pt x="133" y="155"/>
                    <a:pt x="132" y="155"/>
                  </a:cubicBezTo>
                  <a:cubicBezTo>
                    <a:pt x="130" y="156"/>
                    <a:pt x="130" y="156"/>
                    <a:pt x="129" y="156"/>
                  </a:cubicBezTo>
                  <a:cubicBezTo>
                    <a:pt x="127" y="158"/>
                    <a:pt x="124" y="159"/>
                    <a:pt x="121" y="162"/>
                  </a:cubicBezTo>
                  <a:cubicBezTo>
                    <a:pt x="118" y="164"/>
                    <a:pt x="116" y="166"/>
                    <a:pt x="114" y="168"/>
                  </a:cubicBezTo>
                  <a:cubicBezTo>
                    <a:pt x="113" y="169"/>
                    <a:pt x="111" y="169"/>
                    <a:pt x="107" y="170"/>
                  </a:cubicBezTo>
                  <a:cubicBezTo>
                    <a:pt x="104" y="170"/>
                    <a:pt x="101" y="169"/>
                    <a:pt x="99" y="168"/>
                  </a:cubicBezTo>
                  <a:cubicBezTo>
                    <a:pt x="98" y="168"/>
                    <a:pt x="97" y="167"/>
                    <a:pt x="96" y="166"/>
                  </a:cubicBezTo>
                  <a:cubicBezTo>
                    <a:pt x="95" y="165"/>
                    <a:pt x="95" y="164"/>
                    <a:pt x="95" y="164"/>
                  </a:cubicBezTo>
                  <a:cubicBezTo>
                    <a:pt x="94" y="163"/>
                    <a:pt x="94" y="162"/>
                    <a:pt x="93" y="162"/>
                  </a:cubicBezTo>
                  <a:cubicBezTo>
                    <a:pt x="91" y="161"/>
                    <a:pt x="90" y="161"/>
                    <a:pt x="88" y="161"/>
                  </a:cubicBezTo>
                  <a:cubicBezTo>
                    <a:pt x="85" y="161"/>
                    <a:pt x="81" y="161"/>
                    <a:pt x="76" y="161"/>
                  </a:cubicBezTo>
                  <a:cubicBezTo>
                    <a:pt x="75" y="161"/>
                    <a:pt x="73" y="161"/>
                    <a:pt x="70" y="161"/>
                  </a:cubicBezTo>
                  <a:cubicBezTo>
                    <a:pt x="68" y="161"/>
                    <a:pt x="66" y="161"/>
                    <a:pt x="65" y="161"/>
                  </a:cubicBezTo>
                  <a:cubicBezTo>
                    <a:pt x="62" y="161"/>
                    <a:pt x="60" y="162"/>
                    <a:pt x="57" y="163"/>
                  </a:cubicBezTo>
                  <a:cubicBezTo>
                    <a:pt x="55" y="163"/>
                    <a:pt x="53" y="164"/>
                    <a:pt x="52" y="165"/>
                  </a:cubicBezTo>
                  <a:cubicBezTo>
                    <a:pt x="51" y="166"/>
                    <a:pt x="50" y="167"/>
                    <a:pt x="48" y="168"/>
                  </a:cubicBezTo>
                  <a:cubicBezTo>
                    <a:pt x="47" y="169"/>
                    <a:pt x="45" y="169"/>
                    <a:pt x="43" y="169"/>
                  </a:cubicBezTo>
                  <a:cubicBezTo>
                    <a:pt x="41" y="169"/>
                    <a:pt x="38" y="168"/>
                    <a:pt x="33" y="166"/>
                  </a:cubicBezTo>
                  <a:cubicBezTo>
                    <a:pt x="27" y="164"/>
                    <a:pt x="23" y="163"/>
                    <a:pt x="19" y="162"/>
                  </a:cubicBezTo>
                  <a:cubicBezTo>
                    <a:pt x="18" y="162"/>
                    <a:pt x="16" y="162"/>
                    <a:pt x="14" y="161"/>
                  </a:cubicBezTo>
                  <a:cubicBezTo>
                    <a:pt x="12" y="161"/>
                    <a:pt x="10" y="161"/>
                    <a:pt x="9" y="160"/>
                  </a:cubicBezTo>
                  <a:cubicBezTo>
                    <a:pt x="8" y="160"/>
                    <a:pt x="7" y="160"/>
                    <a:pt x="6" y="160"/>
                  </a:cubicBezTo>
                  <a:cubicBezTo>
                    <a:pt x="4" y="159"/>
                    <a:pt x="3" y="159"/>
                    <a:pt x="2" y="158"/>
                  </a:cubicBezTo>
                  <a:cubicBezTo>
                    <a:pt x="2" y="158"/>
                    <a:pt x="1" y="157"/>
                    <a:pt x="1" y="156"/>
                  </a:cubicBezTo>
                  <a:cubicBezTo>
                    <a:pt x="0" y="155"/>
                    <a:pt x="0" y="153"/>
                    <a:pt x="1" y="150"/>
                  </a:cubicBezTo>
                  <a:cubicBezTo>
                    <a:pt x="3" y="147"/>
                    <a:pt x="3" y="146"/>
                    <a:pt x="3" y="145"/>
                  </a:cubicBezTo>
                  <a:cubicBezTo>
                    <a:pt x="3" y="144"/>
                    <a:pt x="3" y="143"/>
                    <a:pt x="3" y="141"/>
                  </a:cubicBezTo>
                  <a:cubicBezTo>
                    <a:pt x="2" y="140"/>
                    <a:pt x="2" y="138"/>
                    <a:pt x="2" y="137"/>
                  </a:cubicBezTo>
                  <a:cubicBezTo>
                    <a:pt x="2" y="136"/>
                    <a:pt x="1" y="135"/>
                    <a:pt x="1" y="134"/>
                  </a:cubicBezTo>
                  <a:cubicBezTo>
                    <a:pt x="1" y="132"/>
                    <a:pt x="2" y="132"/>
                    <a:pt x="2" y="131"/>
                  </a:cubicBezTo>
                  <a:cubicBezTo>
                    <a:pt x="3" y="130"/>
                    <a:pt x="5" y="130"/>
                    <a:pt x="8" y="130"/>
                  </a:cubicBezTo>
                  <a:cubicBezTo>
                    <a:pt x="11" y="130"/>
                    <a:pt x="12" y="129"/>
                    <a:pt x="13" y="129"/>
                  </a:cubicBezTo>
                  <a:cubicBezTo>
                    <a:pt x="15" y="127"/>
                    <a:pt x="17" y="126"/>
                    <a:pt x="17" y="125"/>
                  </a:cubicBezTo>
                  <a:cubicBezTo>
                    <a:pt x="18" y="124"/>
                    <a:pt x="19" y="123"/>
                    <a:pt x="19" y="120"/>
                  </a:cubicBezTo>
                  <a:cubicBezTo>
                    <a:pt x="20" y="125"/>
                    <a:pt x="19" y="128"/>
                    <a:pt x="16" y="130"/>
                  </a:cubicBezTo>
                  <a:cubicBezTo>
                    <a:pt x="14" y="132"/>
                    <a:pt x="11" y="132"/>
                    <a:pt x="8" y="132"/>
                  </a:cubicBezTo>
                  <a:cubicBezTo>
                    <a:pt x="6" y="132"/>
                    <a:pt x="4" y="132"/>
                    <a:pt x="4" y="133"/>
                  </a:cubicBezTo>
                  <a:cubicBezTo>
                    <a:pt x="3" y="134"/>
                    <a:pt x="3" y="136"/>
                    <a:pt x="4" y="138"/>
                  </a:cubicBezTo>
                  <a:cubicBezTo>
                    <a:pt x="4" y="139"/>
                    <a:pt x="5" y="139"/>
                    <a:pt x="5" y="140"/>
                  </a:cubicBezTo>
                  <a:cubicBezTo>
                    <a:pt x="5" y="141"/>
                    <a:pt x="6" y="141"/>
                    <a:pt x="6" y="142"/>
                  </a:cubicBezTo>
                  <a:cubicBezTo>
                    <a:pt x="6" y="142"/>
                    <a:pt x="6" y="143"/>
                    <a:pt x="6" y="143"/>
                  </a:cubicBezTo>
                  <a:cubicBezTo>
                    <a:pt x="6" y="144"/>
                    <a:pt x="6" y="145"/>
                    <a:pt x="6" y="145"/>
                  </a:cubicBezTo>
                  <a:cubicBezTo>
                    <a:pt x="6" y="146"/>
                    <a:pt x="6" y="148"/>
                    <a:pt x="5" y="150"/>
                  </a:cubicBezTo>
                  <a:cubicBezTo>
                    <a:pt x="4" y="152"/>
                    <a:pt x="3" y="154"/>
                    <a:pt x="3" y="155"/>
                  </a:cubicBezTo>
                  <a:cubicBezTo>
                    <a:pt x="3" y="156"/>
                    <a:pt x="5" y="156"/>
                    <a:pt x="7" y="157"/>
                  </a:cubicBezTo>
                  <a:cubicBezTo>
                    <a:pt x="8" y="157"/>
                    <a:pt x="11" y="158"/>
                    <a:pt x="15" y="159"/>
                  </a:cubicBezTo>
                  <a:cubicBezTo>
                    <a:pt x="19" y="160"/>
                    <a:pt x="22" y="160"/>
                    <a:pt x="24" y="161"/>
                  </a:cubicBezTo>
                  <a:cubicBezTo>
                    <a:pt x="26" y="161"/>
                    <a:pt x="28" y="162"/>
                    <a:pt x="31" y="163"/>
                  </a:cubicBezTo>
                  <a:cubicBezTo>
                    <a:pt x="34" y="164"/>
                    <a:pt x="37" y="164"/>
                    <a:pt x="39" y="165"/>
                  </a:cubicBezTo>
                  <a:cubicBezTo>
                    <a:pt x="41" y="165"/>
                    <a:pt x="43" y="165"/>
                    <a:pt x="44" y="165"/>
                  </a:cubicBezTo>
                  <a:cubicBezTo>
                    <a:pt x="47" y="165"/>
                    <a:pt x="49" y="164"/>
                    <a:pt x="50" y="163"/>
                  </a:cubicBezTo>
                  <a:cubicBezTo>
                    <a:pt x="52" y="161"/>
                    <a:pt x="52" y="160"/>
                    <a:pt x="52" y="158"/>
                  </a:cubicBezTo>
                  <a:cubicBezTo>
                    <a:pt x="53" y="156"/>
                    <a:pt x="52" y="155"/>
                    <a:pt x="52" y="153"/>
                  </a:cubicBezTo>
                  <a:cubicBezTo>
                    <a:pt x="51" y="151"/>
                    <a:pt x="51" y="149"/>
                    <a:pt x="50" y="148"/>
                  </a:cubicBezTo>
                  <a:cubicBezTo>
                    <a:pt x="49" y="146"/>
                    <a:pt x="49" y="145"/>
                    <a:pt x="48" y="144"/>
                  </a:cubicBezTo>
                  <a:cubicBezTo>
                    <a:pt x="40" y="132"/>
                    <a:pt x="35" y="125"/>
                    <a:pt x="32" y="121"/>
                  </a:cubicBezTo>
                  <a:cubicBezTo>
                    <a:pt x="28" y="117"/>
                    <a:pt x="24" y="115"/>
                    <a:pt x="21" y="118"/>
                  </a:cubicBezTo>
                  <a:cubicBezTo>
                    <a:pt x="21" y="118"/>
                    <a:pt x="20" y="118"/>
                    <a:pt x="20" y="116"/>
                  </a:cubicBezTo>
                  <a:cubicBezTo>
                    <a:pt x="20" y="115"/>
                    <a:pt x="20" y="114"/>
                    <a:pt x="20" y="113"/>
                  </a:cubicBezTo>
                  <a:cubicBezTo>
                    <a:pt x="20" y="111"/>
                    <a:pt x="20" y="109"/>
                    <a:pt x="21" y="108"/>
                  </a:cubicBezTo>
                  <a:cubicBezTo>
                    <a:pt x="21" y="106"/>
                    <a:pt x="22" y="105"/>
                    <a:pt x="23" y="103"/>
                  </a:cubicBezTo>
                  <a:cubicBezTo>
                    <a:pt x="24" y="102"/>
                    <a:pt x="25" y="100"/>
                    <a:pt x="25" y="99"/>
                  </a:cubicBezTo>
                  <a:cubicBezTo>
                    <a:pt x="26" y="98"/>
                    <a:pt x="26" y="96"/>
                    <a:pt x="28" y="92"/>
                  </a:cubicBezTo>
                  <a:cubicBezTo>
                    <a:pt x="29" y="89"/>
                    <a:pt x="30" y="87"/>
                    <a:pt x="30" y="85"/>
                  </a:cubicBezTo>
                  <a:cubicBezTo>
                    <a:pt x="31" y="83"/>
                    <a:pt x="32" y="81"/>
                    <a:pt x="33" y="79"/>
                  </a:cubicBezTo>
                  <a:cubicBezTo>
                    <a:pt x="34" y="77"/>
                    <a:pt x="36" y="75"/>
                    <a:pt x="37" y="74"/>
                  </a:cubicBezTo>
                  <a:cubicBezTo>
                    <a:pt x="44" y="65"/>
                    <a:pt x="48" y="59"/>
                    <a:pt x="49" y="56"/>
                  </a:cubicBezTo>
                  <a:cubicBezTo>
                    <a:pt x="48" y="49"/>
                    <a:pt x="47" y="39"/>
                    <a:pt x="47" y="26"/>
                  </a:cubicBezTo>
                  <a:cubicBezTo>
                    <a:pt x="47" y="21"/>
                    <a:pt x="48" y="16"/>
                    <a:pt x="49" y="12"/>
                  </a:cubicBezTo>
                  <a:cubicBezTo>
                    <a:pt x="51" y="8"/>
                    <a:pt x="54" y="5"/>
                    <a:pt x="59" y="2"/>
                  </a:cubicBezTo>
                  <a:cubicBezTo>
                    <a:pt x="62" y="1"/>
                    <a:pt x="65" y="0"/>
                    <a:pt x="69" y="0"/>
                  </a:cubicBezTo>
                  <a:cubicBezTo>
                    <a:pt x="73" y="0"/>
                    <a:pt x="76" y="1"/>
                    <a:pt x="79" y="1"/>
                  </a:cubicBezTo>
                  <a:cubicBezTo>
                    <a:pt x="83" y="2"/>
                    <a:pt x="85" y="4"/>
                    <a:pt x="88" y="5"/>
                  </a:cubicBezTo>
                  <a:cubicBezTo>
                    <a:pt x="91" y="8"/>
                    <a:pt x="94" y="12"/>
                    <a:pt x="96" y="17"/>
                  </a:cubicBezTo>
                  <a:cubicBezTo>
                    <a:pt x="99" y="22"/>
                    <a:pt x="99" y="27"/>
                    <a:pt x="99" y="31"/>
                  </a:cubicBezTo>
                  <a:cubicBezTo>
                    <a:pt x="99" y="37"/>
                    <a:pt x="100" y="44"/>
                    <a:pt x="102" y="51"/>
                  </a:cubicBezTo>
                  <a:cubicBezTo>
                    <a:pt x="104" y="58"/>
                    <a:pt x="108" y="65"/>
                    <a:pt x="115" y="72"/>
                  </a:cubicBezTo>
                  <a:cubicBezTo>
                    <a:pt x="118" y="75"/>
                    <a:pt x="121" y="81"/>
                    <a:pt x="124" y="87"/>
                  </a:cubicBezTo>
                  <a:cubicBezTo>
                    <a:pt x="127" y="94"/>
                    <a:pt x="129" y="100"/>
                    <a:pt x="130" y="105"/>
                  </a:cubicBezTo>
                  <a:cubicBezTo>
                    <a:pt x="130" y="108"/>
                    <a:pt x="130" y="111"/>
                    <a:pt x="130" y="113"/>
                  </a:cubicBezTo>
                  <a:cubicBezTo>
                    <a:pt x="130" y="115"/>
                    <a:pt x="129" y="117"/>
                    <a:pt x="129" y="118"/>
                  </a:cubicBezTo>
                  <a:cubicBezTo>
                    <a:pt x="128" y="120"/>
                    <a:pt x="128" y="120"/>
                    <a:pt x="127" y="120"/>
                  </a:cubicBezTo>
                  <a:cubicBezTo>
                    <a:pt x="126" y="121"/>
                    <a:pt x="126" y="121"/>
                    <a:pt x="125" y="122"/>
                  </a:cubicBezTo>
                  <a:cubicBezTo>
                    <a:pt x="124" y="123"/>
                    <a:pt x="123" y="124"/>
                    <a:pt x="122" y="126"/>
                  </a:cubicBezTo>
                  <a:cubicBezTo>
                    <a:pt x="121" y="127"/>
                    <a:pt x="120" y="128"/>
                    <a:pt x="118" y="129"/>
                  </a:cubicBezTo>
                  <a:cubicBezTo>
                    <a:pt x="117" y="130"/>
                    <a:pt x="115" y="130"/>
                    <a:pt x="113" y="130"/>
                  </a:cubicBezTo>
                  <a:cubicBezTo>
                    <a:pt x="112" y="130"/>
                    <a:pt x="111" y="130"/>
                    <a:pt x="110" y="130"/>
                  </a:cubicBezTo>
                  <a:cubicBezTo>
                    <a:pt x="109" y="129"/>
                    <a:pt x="108" y="129"/>
                    <a:pt x="108" y="128"/>
                  </a:cubicBezTo>
                  <a:cubicBezTo>
                    <a:pt x="107" y="128"/>
                    <a:pt x="107" y="127"/>
                    <a:pt x="106" y="127"/>
                  </a:cubicBezTo>
                  <a:cubicBezTo>
                    <a:pt x="106" y="127"/>
                    <a:pt x="106" y="126"/>
                    <a:pt x="105" y="125"/>
                  </a:cubicBezTo>
                  <a:cubicBezTo>
                    <a:pt x="105" y="124"/>
                    <a:pt x="104" y="123"/>
                    <a:pt x="104" y="123"/>
                  </a:cubicBezTo>
                  <a:cubicBezTo>
                    <a:pt x="103" y="121"/>
                    <a:pt x="102" y="120"/>
                    <a:pt x="100" y="120"/>
                  </a:cubicBezTo>
                  <a:cubicBezTo>
                    <a:pt x="99" y="121"/>
                    <a:pt x="98" y="122"/>
                    <a:pt x="98" y="125"/>
                  </a:cubicBezTo>
                  <a:cubicBezTo>
                    <a:pt x="97" y="128"/>
                    <a:pt x="97" y="131"/>
                    <a:pt x="98" y="134"/>
                  </a:cubicBezTo>
                  <a:cubicBezTo>
                    <a:pt x="100" y="139"/>
                    <a:pt x="100" y="145"/>
                    <a:pt x="99" y="153"/>
                  </a:cubicBezTo>
                  <a:cubicBezTo>
                    <a:pt x="98" y="157"/>
                    <a:pt x="99" y="160"/>
                    <a:pt x="100" y="162"/>
                  </a:cubicBezTo>
                  <a:cubicBezTo>
                    <a:pt x="102" y="164"/>
                    <a:pt x="104" y="165"/>
                    <a:pt x="107" y="165"/>
                  </a:cubicBezTo>
                  <a:cubicBezTo>
                    <a:pt x="110" y="165"/>
                    <a:pt x="113" y="164"/>
                    <a:pt x="115" y="162"/>
                  </a:cubicBezTo>
                  <a:cubicBezTo>
                    <a:pt x="119" y="159"/>
                    <a:pt x="122" y="157"/>
                    <a:pt x="124" y="156"/>
                  </a:cubicBezTo>
                  <a:cubicBezTo>
                    <a:pt x="126" y="154"/>
                    <a:pt x="129" y="153"/>
                    <a:pt x="133" y="151"/>
                  </a:cubicBezTo>
                  <a:cubicBezTo>
                    <a:pt x="137" y="150"/>
                    <a:pt x="139" y="149"/>
                    <a:pt x="141" y="148"/>
                  </a:cubicBezTo>
                  <a:cubicBezTo>
                    <a:pt x="142" y="147"/>
                    <a:pt x="143" y="146"/>
                    <a:pt x="142" y="145"/>
                  </a:cubicBezTo>
                  <a:cubicBezTo>
                    <a:pt x="142" y="144"/>
                    <a:pt x="141" y="143"/>
                    <a:pt x="140" y="142"/>
                  </a:cubicBezTo>
                  <a:cubicBezTo>
                    <a:pt x="139" y="141"/>
                    <a:pt x="137" y="141"/>
                    <a:pt x="135" y="140"/>
                  </a:cubicBezTo>
                  <a:cubicBezTo>
                    <a:pt x="133" y="139"/>
                    <a:pt x="132" y="138"/>
                    <a:pt x="131" y="135"/>
                  </a:cubicBezTo>
                  <a:cubicBezTo>
                    <a:pt x="130" y="133"/>
                    <a:pt x="129" y="131"/>
                    <a:pt x="129" y="128"/>
                  </a:cubicBezTo>
                  <a:cubicBezTo>
                    <a:pt x="129" y="126"/>
                    <a:pt x="130" y="125"/>
                    <a:pt x="131" y="124"/>
                  </a:cubicBezTo>
                  <a:cubicBezTo>
                    <a:pt x="131" y="126"/>
                    <a:pt x="131" y="128"/>
                    <a:pt x="131" y="129"/>
                  </a:cubicBezTo>
                  <a:cubicBezTo>
                    <a:pt x="132" y="131"/>
                    <a:pt x="132" y="132"/>
                    <a:pt x="133" y="133"/>
                  </a:cubicBezTo>
                  <a:cubicBezTo>
                    <a:pt x="133" y="134"/>
                    <a:pt x="134" y="135"/>
                    <a:pt x="135" y="136"/>
                  </a:cubicBezTo>
                  <a:cubicBezTo>
                    <a:pt x="136" y="137"/>
                    <a:pt x="136" y="137"/>
                    <a:pt x="137" y="138"/>
                  </a:cubicBezTo>
                  <a:cubicBezTo>
                    <a:pt x="137" y="138"/>
                    <a:pt x="138" y="138"/>
                    <a:pt x="139" y="139"/>
                  </a:cubicBezTo>
                  <a:cubicBezTo>
                    <a:pt x="140" y="139"/>
                    <a:pt x="140" y="140"/>
                    <a:pt x="140" y="140"/>
                  </a:cubicBezTo>
                  <a:close/>
                  <a:moveTo>
                    <a:pt x="118" y="115"/>
                  </a:moveTo>
                  <a:cubicBezTo>
                    <a:pt x="118" y="114"/>
                    <a:pt x="117" y="112"/>
                    <a:pt x="113" y="111"/>
                  </a:cubicBezTo>
                  <a:cubicBezTo>
                    <a:pt x="113" y="110"/>
                    <a:pt x="114" y="109"/>
                    <a:pt x="114" y="108"/>
                  </a:cubicBezTo>
                  <a:cubicBezTo>
                    <a:pt x="114" y="107"/>
                    <a:pt x="114" y="107"/>
                    <a:pt x="114" y="106"/>
                  </a:cubicBezTo>
                  <a:cubicBezTo>
                    <a:pt x="114" y="105"/>
                    <a:pt x="115" y="104"/>
                    <a:pt x="115" y="104"/>
                  </a:cubicBezTo>
                  <a:cubicBezTo>
                    <a:pt x="115" y="103"/>
                    <a:pt x="115" y="102"/>
                    <a:pt x="115" y="102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99"/>
                    <a:pt x="114" y="99"/>
                    <a:pt x="114" y="98"/>
                  </a:cubicBezTo>
                  <a:cubicBezTo>
                    <a:pt x="114" y="97"/>
                    <a:pt x="114" y="96"/>
                    <a:pt x="114" y="96"/>
                  </a:cubicBezTo>
                  <a:cubicBezTo>
                    <a:pt x="114" y="95"/>
                    <a:pt x="114" y="95"/>
                    <a:pt x="113" y="93"/>
                  </a:cubicBezTo>
                  <a:cubicBezTo>
                    <a:pt x="113" y="92"/>
                    <a:pt x="113" y="91"/>
                    <a:pt x="113" y="91"/>
                  </a:cubicBezTo>
                  <a:cubicBezTo>
                    <a:pt x="112" y="88"/>
                    <a:pt x="111" y="85"/>
                    <a:pt x="108" y="81"/>
                  </a:cubicBezTo>
                  <a:cubicBezTo>
                    <a:pt x="106" y="78"/>
                    <a:pt x="104" y="75"/>
                    <a:pt x="102" y="74"/>
                  </a:cubicBezTo>
                  <a:cubicBezTo>
                    <a:pt x="103" y="75"/>
                    <a:pt x="105" y="78"/>
                    <a:pt x="107" y="82"/>
                  </a:cubicBezTo>
                  <a:cubicBezTo>
                    <a:pt x="112" y="92"/>
                    <a:pt x="114" y="101"/>
                    <a:pt x="112" y="108"/>
                  </a:cubicBezTo>
                  <a:cubicBezTo>
                    <a:pt x="111" y="111"/>
                    <a:pt x="110" y="112"/>
                    <a:pt x="107" y="112"/>
                  </a:cubicBezTo>
                  <a:cubicBezTo>
                    <a:pt x="105" y="112"/>
                    <a:pt x="104" y="112"/>
                    <a:pt x="104" y="110"/>
                  </a:cubicBezTo>
                  <a:cubicBezTo>
                    <a:pt x="103" y="109"/>
                    <a:pt x="103" y="106"/>
                    <a:pt x="103" y="102"/>
                  </a:cubicBezTo>
                  <a:cubicBezTo>
                    <a:pt x="103" y="99"/>
                    <a:pt x="103" y="95"/>
                    <a:pt x="102" y="92"/>
                  </a:cubicBezTo>
                  <a:cubicBezTo>
                    <a:pt x="101" y="90"/>
                    <a:pt x="101" y="88"/>
                    <a:pt x="100" y="86"/>
                  </a:cubicBezTo>
                  <a:cubicBezTo>
                    <a:pt x="99" y="84"/>
                    <a:pt x="99" y="82"/>
                    <a:pt x="98" y="81"/>
                  </a:cubicBezTo>
                  <a:cubicBezTo>
                    <a:pt x="98" y="80"/>
                    <a:pt x="97" y="80"/>
                    <a:pt x="97" y="79"/>
                  </a:cubicBezTo>
                  <a:cubicBezTo>
                    <a:pt x="96" y="79"/>
                    <a:pt x="96" y="78"/>
                    <a:pt x="96" y="78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94" y="73"/>
                    <a:pt x="93" y="70"/>
                    <a:pt x="92" y="67"/>
                  </a:cubicBezTo>
                  <a:cubicBezTo>
                    <a:pt x="91" y="65"/>
                    <a:pt x="90" y="63"/>
                    <a:pt x="89" y="62"/>
                  </a:cubicBezTo>
                  <a:cubicBezTo>
                    <a:pt x="88" y="61"/>
                    <a:pt x="88" y="60"/>
                    <a:pt x="87" y="59"/>
                  </a:cubicBezTo>
                  <a:cubicBezTo>
                    <a:pt x="86" y="58"/>
                    <a:pt x="86" y="57"/>
                    <a:pt x="85" y="55"/>
                  </a:cubicBezTo>
                  <a:cubicBezTo>
                    <a:pt x="85" y="54"/>
                    <a:pt x="85" y="52"/>
                    <a:pt x="86" y="50"/>
                  </a:cubicBezTo>
                  <a:cubicBezTo>
                    <a:pt x="87" y="48"/>
                    <a:pt x="87" y="46"/>
                    <a:pt x="86" y="45"/>
                  </a:cubicBezTo>
                  <a:cubicBezTo>
                    <a:pt x="86" y="44"/>
                    <a:pt x="85" y="44"/>
                    <a:pt x="82" y="43"/>
                  </a:cubicBezTo>
                  <a:cubicBezTo>
                    <a:pt x="81" y="43"/>
                    <a:pt x="80" y="42"/>
                    <a:pt x="78" y="41"/>
                  </a:cubicBezTo>
                  <a:cubicBezTo>
                    <a:pt x="76" y="40"/>
                    <a:pt x="75" y="40"/>
                    <a:pt x="75" y="40"/>
                  </a:cubicBezTo>
                  <a:cubicBezTo>
                    <a:pt x="74" y="40"/>
                    <a:pt x="74" y="39"/>
                    <a:pt x="74" y="37"/>
                  </a:cubicBezTo>
                  <a:cubicBezTo>
                    <a:pt x="73" y="36"/>
                    <a:pt x="74" y="34"/>
                    <a:pt x="74" y="33"/>
                  </a:cubicBezTo>
                  <a:cubicBezTo>
                    <a:pt x="75" y="31"/>
                    <a:pt x="76" y="30"/>
                    <a:pt x="78" y="30"/>
                  </a:cubicBezTo>
                  <a:cubicBezTo>
                    <a:pt x="80" y="30"/>
                    <a:pt x="82" y="31"/>
                    <a:pt x="83" y="33"/>
                  </a:cubicBezTo>
                  <a:cubicBezTo>
                    <a:pt x="83" y="35"/>
                    <a:pt x="84" y="37"/>
                    <a:pt x="83" y="38"/>
                  </a:cubicBezTo>
                  <a:cubicBezTo>
                    <a:pt x="82" y="40"/>
                    <a:pt x="82" y="40"/>
                    <a:pt x="83" y="41"/>
                  </a:cubicBezTo>
                  <a:cubicBezTo>
                    <a:pt x="83" y="41"/>
                    <a:pt x="84" y="41"/>
                    <a:pt x="86" y="41"/>
                  </a:cubicBezTo>
                  <a:cubicBezTo>
                    <a:pt x="86" y="41"/>
                    <a:pt x="87" y="39"/>
                    <a:pt x="87" y="37"/>
                  </a:cubicBezTo>
                  <a:cubicBezTo>
                    <a:pt x="87" y="35"/>
                    <a:pt x="87" y="34"/>
                    <a:pt x="87" y="34"/>
                  </a:cubicBezTo>
                  <a:cubicBezTo>
                    <a:pt x="87" y="32"/>
                    <a:pt x="86" y="30"/>
                    <a:pt x="86" y="29"/>
                  </a:cubicBezTo>
                  <a:cubicBezTo>
                    <a:pt x="85" y="28"/>
                    <a:pt x="84" y="27"/>
                    <a:pt x="84" y="26"/>
                  </a:cubicBezTo>
                  <a:cubicBezTo>
                    <a:pt x="83" y="26"/>
                    <a:pt x="82" y="25"/>
                    <a:pt x="81" y="25"/>
                  </a:cubicBezTo>
                  <a:cubicBezTo>
                    <a:pt x="81" y="25"/>
                    <a:pt x="80" y="24"/>
                    <a:pt x="79" y="24"/>
                  </a:cubicBezTo>
                  <a:cubicBezTo>
                    <a:pt x="72" y="25"/>
                    <a:pt x="69" y="29"/>
                    <a:pt x="70" y="37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70" y="38"/>
                    <a:pt x="69" y="37"/>
                    <a:pt x="68" y="37"/>
                  </a:cubicBezTo>
                  <a:cubicBezTo>
                    <a:pt x="66" y="37"/>
                    <a:pt x="65" y="37"/>
                    <a:pt x="64" y="37"/>
                  </a:cubicBezTo>
                  <a:cubicBezTo>
                    <a:pt x="64" y="37"/>
                    <a:pt x="63" y="37"/>
                    <a:pt x="63" y="37"/>
                  </a:cubicBezTo>
                  <a:cubicBezTo>
                    <a:pt x="63" y="33"/>
                    <a:pt x="62" y="30"/>
                    <a:pt x="61" y="28"/>
                  </a:cubicBezTo>
                  <a:cubicBezTo>
                    <a:pt x="60" y="26"/>
                    <a:pt x="59" y="25"/>
                    <a:pt x="57" y="25"/>
                  </a:cubicBezTo>
                  <a:cubicBezTo>
                    <a:pt x="55" y="25"/>
                    <a:pt x="54" y="26"/>
                    <a:pt x="53" y="28"/>
                  </a:cubicBezTo>
                  <a:cubicBezTo>
                    <a:pt x="52" y="30"/>
                    <a:pt x="52" y="31"/>
                    <a:pt x="52" y="33"/>
                  </a:cubicBezTo>
                  <a:cubicBezTo>
                    <a:pt x="52" y="34"/>
                    <a:pt x="52" y="36"/>
                    <a:pt x="52" y="37"/>
                  </a:cubicBezTo>
                  <a:cubicBezTo>
                    <a:pt x="52" y="38"/>
                    <a:pt x="53" y="39"/>
                    <a:pt x="53" y="40"/>
                  </a:cubicBezTo>
                  <a:cubicBezTo>
                    <a:pt x="54" y="41"/>
                    <a:pt x="54" y="42"/>
                    <a:pt x="55" y="42"/>
                  </a:cubicBezTo>
                  <a:cubicBezTo>
                    <a:pt x="55" y="42"/>
                    <a:pt x="56" y="41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5" y="40"/>
                    <a:pt x="55" y="39"/>
                    <a:pt x="54" y="38"/>
                  </a:cubicBezTo>
                  <a:cubicBezTo>
                    <a:pt x="54" y="37"/>
                    <a:pt x="53" y="36"/>
                    <a:pt x="53" y="35"/>
                  </a:cubicBezTo>
                  <a:cubicBezTo>
                    <a:pt x="53" y="34"/>
                    <a:pt x="53" y="33"/>
                    <a:pt x="54" y="32"/>
                  </a:cubicBezTo>
                  <a:cubicBezTo>
                    <a:pt x="55" y="31"/>
                    <a:pt x="56" y="30"/>
                    <a:pt x="57" y="30"/>
                  </a:cubicBezTo>
                  <a:cubicBezTo>
                    <a:pt x="58" y="30"/>
                    <a:pt x="59" y="31"/>
                    <a:pt x="60" y="32"/>
                  </a:cubicBezTo>
                  <a:cubicBezTo>
                    <a:pt x="60" y="34"/>
                    <a:pt x="61" y="35"/>
                    <a:pt x="61" y="36"/>
                  </a:cubicBezTo>
                  <a:cubicBezTo>
                    <a:pt x="61" y="37"/>
                    <a:pt x="61" y="38"/>
                    <a:pt x="61" y="38"/>
                  </a:cubicBezTo>
                  <a:cubicBezTo>
                    <a:pt x="59" y="39"/>
                    <a:pt x="58" y="40"/>
                    <a:pt x="58" y="41"/>
                  </a:cubicBezTo>
                  <a:cubicBezTo>
                    <a:pt x="57" y="42"/>
                    <a:pt x="56" y="42"/>
                    <a:pt x="55" y="43"/>
                  </a:cubicBezTo>
                  <a:cubicBezTo>
                    <a:pt x="54" y="44"/>
                    <a:pt x="53" y="44"/>
                    <a:pt x="53" y="44"/>
                  </a:cubicBezTo>
                  <a:cubicBezTo>
                    <a:pt x="52" y="45"/>
                    <a:pt x="52" y="46"/>
                    <a:pt x="52" y="47"/>
                  </a:cubicBezTo>
                  <a:cubicBezTo>
                    <a:pt x="51" y="48"/>
                    <a:pt x="52" y="48"/>
                    <a:pt x="52" y="48"/>
                  </a:cubicBezTo>
                  <a:cubicBezTo>
                    <a:pt x="53" y="49"/>
                    <a:pt x="54" y="50"/>
                    <a:pt x="55" y="50"/>
                  </a:cubicBezTo>
                  <a:cubicBezTo>
                    <a:pt x="55" y="51"/>
                    <a:pt x="56" y="52"/>
                    <a:pt x="56" y="52"/>
                  </a:cubicBezTo>
                  <a:cubicBezTo>
                    <a:pt x="57" y="53"/>
                    <a:pt x="57" y="53"/>
                    <a:pt x="58" y="53"/>
                  </a:cubicBezTo>
                  <a:cubicBezTo>
                    <a:pt x="59" y="54"/>
                    <a:pt x="60" y="54"/>
                    <a:pt x="61" y="54"/>
                  </a:cubicBezTo>
                  <a:cubicBezTo>
                    <a:pt x="64" y="54"/>
                    <a:pt x="68" y="54"/>
                    <a:pt x="71" y="52"/>
                  </a:cubicBezTo>
                  <a:cubicBezTo>
                    <a:pt x="71" y="52"/>
                    <a:pt x="72" y="52"/>
                    <a:pt x="73" y="52"/>
                  </a:cubicBezTo>
                  <a:cubicBezTo>
                    <a:pt x="74" y="51"/>
                    <a:pt x="76" y="51"/>
                    <a:pt x="76" y="51"/>
                  </a:cubicBezTo>
                  <a:cubicBezTo>
                    <a:pt x="77" y="51"/>
                    <a:pt x="78" y="50"/>
                    <a:pt x="79" y="50"/>
                  </a:cubicBezTo>
                  <a:cubicBezTo>
                    <a:pt x="80" y="49"/>
                    <a:pt x="81" y="49"/>
                    <a:pt x="81" y="48"/>
                  </a:cubicBezTo>
                  <a:cubicBezTo>
                    <a:pt x="82" y="47"/>
                    <a:pt x="82" y="47"/>
                    <a:pt x="83" y="47"/>
                  </a:cubicBezTo>
                  <a:cubicBezTo>
                    <a:pt x="83" y="47"/>
                    <a:pt x="84" y="48"/>
                    <a:pt x="84" y="48"/>
                  </a:cubicBezTo>
                  <a:cubicBezTo>
                    <a:pt x="84" y="48"/>
                    <a:pt x="84" y="49"/>
                    <a:pt x="83" y="49"/>
                  </a:cubicBezTo>
                  <a:cubicBezTo>
                    <a:pt x="83" y="50"/>
                    <a:pt x="83" y="50"/>
                    <a:pt x="82" y="50"/>
                  </a:cubicBezTo>
                  <a:cubicBezTo>
                    <a:pt x="81" y="50"/>
                    <a:pt x="79" y="51"/>
                    <a:pt x="76" y="52"/>
                  </a:cubicBezTo>
                  <a:cubicBezTo>
                    <a:pt x="74" y="53"/>
                    <a:pt x="73" y="54"/>
                    <a:pt x="72" y="54"/>
                  </a:cubicBezTo>
                  <a:cubicBezTo>
                    <a:pt x="69" y="55"/>
                    <a:pt x="67" y="56"/>
                    <a:pt x="66" y="56"/>
                  </a:cubicBezTo>
                  <a:cubicBezTo>
                    <a:pt x="64" y="56"/>
                    <a:pt x="62" y="56"/>
                    <a:pt x="58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6"/>
                    <a:pt x="58" y="57"/>
                    <a:pt x="59" y="58"/>
                  </a:cubicBezTo>
                  <a:cubicBezTo>
                    <a:pt x="60" y="59"/>
                    <a:pt x="63" y="60"/>
                    <a:pt x="65" y="60"/>
                  </a:cubicBezTo>
                  <a:cubicBezTo>
                    <a:pt x="66" y="60"/>
                    <a:pt x="67" y="60"/>
                    <a:pt x="69" y="59"/>
                  </a:cubicBezTo>
                  <a:cubicBezTo>
                    <a:pt x="70" y="59"/>
                    <a:pt x="71" y="58"/>
                    <a:pt x="72" y="58"/>
                  </a:cubicBezTo>
                  <a:cubicBezTo>
                    <a:pt x="73" y="57"/>
                    <a:pt x="74" y="57"/>
                    <a:pt x="75" y="56"/>
                  </a:cubicBezTo>
                  <a:cubicBezTo>
                    <a:pt x="76" y="56"/>
                    <a:pt x="77" y="55"/>
                    <a:pt x="78" y="55"/>
                  </a:cubicBezTo>
                  <a:cubicBezTo>
                    <a:pt x="79" y="54"/>
                    <a:pt x="80" y="54"/>
                    <a:pt x="80" y="54"/>
                  </a:cubicBezTo>
                  <a:cubicBezTo>
                    <a:pt x="81" y="53"/>
                    <a:pt x="82" y="53"/>
                    <a:pt x="82" y="53"/>
                  </a:cubicBezTo>
                  <a:cubicBezTo>
                    <a:pt x="82" y="53"/>
                    <a:pt x="83" y="54"/>
                    <a:pt x="83" y="54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3" y="55"/>
                    <a:pt x="82" y="55"/>
                    <a:pt x="82" y="55"/>
                  </a:cubicBezTo>
                  <a:cubicBezTo>
                    <a:pt x="82" y="55"/>
                    <a:pt x="82" y="56"/>
                    <a:pt x="82" y="56"/>
                  </a:cubicBezTo>
                  <a:cubicBezTo>
                    <a:pt x="82" y="56"/>
                    <a:pt x="81" y="56"/>
                    <a:pt x="81" y="56"/>
                  </a:cubicBezTo>
                  <a:cubicBezTo>
                    <a:pt x="81" y="56"/>
                    <a:pt x="80" y="57"/>
                    <a:pt x="80" y="57"/>
                  </a:cubicBezTo>
                  <a:cubicBezTo>
                    <a:pt x="80" y="57"/>
                    <a:pt x="80" y="57"/>
                    <a:pt x="79" y="57"/>
                  </a:cubicBezTo>
                  <a:cubicBezTo>
                    <a:pt x="79" y="57"/>
                    <a:pt x="78" y="57"/>
                    <a:pt x="78" y="58"/>
                  </a:cubicBezTo>
                  <a:cubicBezTo>
                    <a:pt x="76" y="58"/>
                    <a:pt x="74" y="60"/>
                    <a:pt x="72" y="62"/>
                  </a:cubicBezTo>
                  <a:cubicBezTo>
                    <a:pt x="69" y="64"/>
                    <a:pt x="67" y="65"/>
                    <a:pt x="66" y="66"/>
                  </a:cubicBezTo>
                  <a:cubicBezTo>
                    <a:pt x="64" y="67"/>
                    <a:pt x="62" y="67"/>
                    <a:pt x="61" y="66"/>
                  </a:cubicBezTo>
                  <a:cubicBezTo>
                    <a:pt x="60" y="65"/>
                    <a:pt x="58" y="63"/>
                    <a:pt x="55" y="59"/>
                  </a:cubicBezTo>
                  <a:cubicBezTo>
                    <a:pt x="54" y="57"/>
                    <a:pt x="53" y="56"/>
                    <a:pt x="53" y="57"/>
                  </a:cubicBezTo>
                  <a:cubicBezTo>
                    <a:pt x="53" y="57"/>
                    <a:pt x="53" y="57"/>
                    <a:pt x="53" y="58"/>
                  </a:cubicBezTo>
                  <a:cubicBezTo>
                    <a:pt x="53" y="59"/>
                    <a:pt x="52" y="61"/>
                    <a:pt x="51" y="63"/>
                  </a:cubicBezTo>
                  <a:cubicBezTo>
                    <a:pt x="50" y="65"/>
                    <a:pt x="49" y="67"/>
                    <a:pt x="48" y="68"/>
                  </a:cubicBezTo>
                  <a:cubicBezTo>
                    <a:pt x="47" y="70"/>
                    <a:pt x="47" y="72"/>
                    <a:pt x="46" y="74"/>
                  </a:cubicBezTo>
                  <a:cubicBezTo>
                    <a:pt x="46" y="76"/>
                    <a:pt x="46" y="78"/>
                    <a:pt x="47" y="80"/>
                  </a:cubicBezTo>
                  <a:cubicBezTo>
                    <a:pt x="46" y="80"/>
                    <a:pt x="44" y="83"/>
                    <a:pt x="42" y="88"/>
                  </a:cubicBezTo>
                  <a:cubicBezTo>
                    <a:pt x="39" y="94"/>
                    <a:pt x="38" y="98"/>
                    <a:pt x="37" y="102"/>
                  </a:cubicBezTo>
                  <a:cubicBezTo>
                    <a:pt x="37" y="103"/>
                    <a:pt x="37" y="105"/>
                    <a:pt x="37" y="108"/>
                  </a:cubicBezTo>
                  <a:cubicBezTo>
                    <a:pt x="37" y="111"/>
                    <a:pt x="37" y="113"/>
                    <a:pt x="36" y="114"/>
                  </a:cubicBezTo>
                  <a:cubicBezTo>
                    <a:pt x="36" y="115"/>
                    <a:pt x="35" y="115"/>
                    <a:pt x="34" y="114"/>
                  </a:cubicBezTo>
                  <a:cubicBezTo>
                    <a:pt x="32" y="112"/>
                    <a:pt x="30" y="109"/>
                    <a:pt x="30" y="105"/>
                  </a:cubicBezTo>
                  <a:cubicBezTo>
                    <a:pt x="30" y="103"/>
                    <a:pt x="30" y="102"/>
                    <a:pt x="31" y="100"/>
                  </a:cubicBezTo>
                  <a:cubicBezTo>
                    <a:pt x="31" y="99"/>
                    <a:pt x="31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8" y="103"/>
                    <a:pt x="28" y="108"/>
                    <a:pt x="31" y="114"/>
                  </a:cubicBezTo>
                  <a:cubicBezTo>
                    <a:pt x="31" y="115"/>
                    <a:pt x="32" y="116"/>
                    <a:pt x="33" y="117"/>
                  </a:cubicBezTo>
                  <a:cubicBezTo>
                    <a:pt x="35" y="118"/>
                    <a:pt x="35" y="119"/>
                    <a:pt x="36" y="119"/>
                  </a:cubicBezTo>
                  <a:cubicBezTo>
                    <a:pt x="37" y="120"/>
                    <a:pt x="40" y="123"/>
                    <a:pt x="46" y="127"/>
                  </a:cubicBezTo>
                  <a:cubicBezTo>
                    <a:pt x="51" y="132"/>
                    <a:pt x="54" y="134"/>
                    <a:pt x="54" y="135"/>
                  </a:cubicBezTo>
                  <a:cubicBezTo>
                    <a:pt x="55" y="136"/>
                    <a:pt x="56" y="137"/>
                    <a:pt x="56" y="138"/>
                  </a:cubicBezTo>
                  <a:cubicBezTo>
                    <a:pt x="56" y="140"/>
                    <a:pt x="56" y="141"/>
                    <a:pt x="55" y="142"/>
                  </a:cubicBezTo>
                  <a:cubicBezTo>
                    <a:pt x="54" y="144"/>
                    <a:pt x="52" y="144"/>
                    <a:pt x="50" y="144"/>
                  </a:cubicBezTo>
                  <a:cubicBezTo>
                    <a:pt x="51" y="145"/>
                    <a:pt x="52" y="147"/>
                    <a:pt x="53" y="149"/>
                  </a:cubicBezTo>
                  <a:cubicBezTo>
                    <a:pt x="54" y="151"/>
                    <a:pt x="55" y="152"/>
                    <a:pt x="56" y="154"/>
                  </a:cubicBezTo>
                  <a:cubicBezTo>
                    <a:pt x="56" y="155"/>
                    <a:pt x="56" y="158"/>
                    <a:pt x="56" y="160"/>
                  </a:cubicBezTo>
                  <a:cubicBezTo>
                    <a:pt x="59" y="159"/>
                    <a:pt x="60" y="156"/>
                    <a:pt x="57" y="152"/>
                  </a:cubicBezTo>
                  <a:cubicBezTo>
                    <a:pt x="57" y="151"/>
                    <a:pt x="56" y="151"/>
                    <a:pt x="56" y="150"/>
                  </a:cubicBezTo>
                  <a:cubicBezTo>
                    <a:pt x="56" y="150"/>
                    <a:pt x="55" y="149"/>
                    <a:pt x="55" y="149"/>
                  </a:cubicBezTo>
                  <a:cubicBezTo>
                    <a:pt x="55" y="149"/>
                    <a:pt x="55" y="149"/>
                    <a:pt x="55" y="149"/>
                  </a:cubicBezTo>
                  <a:cubicBezTo>
                    <a:pt x="55" y="148"/>
                    <a:pt x="56" y="148"/>
                    <a:pt x="56" y="148"/>
                  </a:cubicBezTo>
                  <a:cubicBezTo>
                    <a:pt x="57" y="147"/>
                    <a:pt x="57" y="147"/>
                    <a:pt x="58" y="148"/>
                  </a:cubicBezTo>
                  <a:cubicBezTo>
                    <a:pt x="61" y="151"/>
                    <a:pt x="66" y="152"/>
                    <a:pt x="74" y="151"/>
                  </a:cubicBezTo>
                  <a:cubicBezTo>
                    <a:pt x="82" y="150"/>
                    <a:pt x="88" y="148"/>
                    <a:pt x="91" y="143"/>
                  </a:cubicBezTo>
                  <a:cubicBezTo>
                    <a:pt x="92" y="141"/>
                    <a:pt x="93" y="140"/>
                    <a:pt x="94" y="140"/>
                  </a:cubicBezTo>
                  <a:cubicBezTo>
                    <a:pt x="95" y="141"/>
                    <a:pt x="95" y="142"/>
                    <a:pt x="95" y="145"/>
                  </a:cubicBezTo>
                  <a:cubicBezTo>
                    <a:pt x="95" y="147"/>
                    <a:pt x="94" y="150"/>
                    <a:pt x="93" y="154"/>
                  </a:cubicBezTo>
                  <a:cubicBezTo>
                    <a:pt x="92" y="155"/>
                    <a:pt x="92" y="156"/>
                    <a:pt x="92" y="157"/>
                  </a:cubicBezTo>
                  <a:cubicBezTo>
                    <a:pt x="92" y="158"/>
                    <a:pt x="93" y="159"/>
                    <a:pt x="94" y="159"/>
                  </a:cubicBezTo>
                  <a:cubicBezTo>
                    <a:pt x="94" y="158"/>
                    <a:pt x="95" y="155"/>
                    <a:pt x="96" y="152"/>
                  </a:cubicBezTo>
                  <a:cubicBezTo>
                    <a:pt x="96" y="148"/>
                    <a:pt x="97" y="145"/>
                    <a:pt x="97" y="143"/>
                  </a:cubicBezTo>
                  <a:cubicBezTo>
                    <a:pt x="97" y="142"/>
                    <a:pt x="97" y="139"/>
                    <a:pt x="96" y="136"/>
                  </a:cubicBezTo>
                  <a:cubicBezTo>
                    <a:pt x="96" y="133"/>
                    <a:pt x="95" y="130"/>
                    <a:pt x="96" y="127"/>
                  </a:cubicBezTo>
                  <a:cubicBezTo>
                    <a:pt x="96" y="124"/>
                    <a:pt x="96" y="122"/>
                    <a:pt x="98" y="120"/>
                  </a:cubicBezTo>
                  <a:cubicBezTo>
                    <a:pt x="99" y="119"/>
                    <a:pt x="100" y="119"/>
                    <a:pt x="103" y="119"/>
                  </a:cubicBezTo>
                  <a:cubicBezTo>
                    <a:pt x="103" y="116"/>
                    <a:pt x="104" y="115"/>
                    <a:pt x="106" y="114"/>
                  </a:cubicBezTo>
                  <a:cubicBezTo>
                    <a:pt x="108" y="113"/>
                    <a:pt x="110" y="112"/>
                    <a:pt x="113" y="113"/>
                  </a:cubicBezTo>
                  <a:cubicBezTo>
                    <a:pt x="115" y="113"/>
                    <a:pt x="117" y="114"/>
                    <a:pt x="118" y="115"/>
                  </a:cubicBezTo>
                  <a:close/>
                  <a:moveTo>
                    <a:pt x="37" y="81"/>
                  </a:move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37" y="82"/>
                    <a:pt x="37" y="82"/>
                  </a:cubicBezTo>
                  <a:cubicBezTo>
                    <a:pt x="36" y="83"/>
                    <a:pt x="36" y="83"/>
                    <a:pt x="36" y="84"/>
                  </a:cubicBezTo>
                  <a:cubicBezTo>
                    <a:pt x="36" y="84"/>
                    <a:pt x="35" y="84"/>
                    <a:pt x="35" y="85"/>
                  </a:cubicBezTo>
                  <a:cubicBezTo>
                    <a:pt x="35" y="85"/>
                    <a:pt x="35" y="86"/>
                    <a:pt x="35" y="86"/>
                  </a:cubicBezTo>
                  <a:cubicBezTo>
                    <a:pt x="35" y="86"/>
                    <a:pt x="36" y="86"/>
                    <a:pt x="36" y="85"/>
                  </a:cubicBezTo>
                  <a:cubicBezTo>
                    <a:pt x="37" y="85"/>
                    <a:pt x="37" y="84"/>
                    <a:pt x="37" y="8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38" y="83"/>
                    <a:pt x="38" y="82"/>
                    <a:pt x="38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2"/>
                    <a:pt x="38" y="82"/>
                    <a:pt x="38" y="8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38" y="81"/>
                    <a:pt x="38" y="81"/>
                    <a:pt x="37" y="81"/>
                  </a:cubicBezTo>
                  <a:close/>
                  <a:moveTo>
                    <a:pt x="59" y="37"/>
                  </a:moveTo>
                  <a:cubicBezTo>
                    <a:pt x="59" y="35"/>
                    <a:pt x="59" y="34"/>
                    <a:pt x="59" y="34"/>
                  </a:cubicBezTo>
                  <a:cubicBezTo>
                    <a:pt x="58" y="33"/>
                    <a:pt x="58" y="32"/>
                    <a:pt x="58" y="32"/>
                  </a:cubicBezTo>
                  <a:cubicBezTo>
                    <a:pt x="57" y="32"/>
                    <a:pt x="57" y="32"/>
                    <a:pt x="57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8" y="33"/>
                    <a:pt x="58" y="34"/>
                    <a:pt x="58" y="35"/>
                  </a:cubicBezTo>
                  <a:cubicBezTo>
                    <a:pt x="58" y="36"/>
                    <a:pt x="58" y="37"/>
                    <a:pt x="59" y="37"/>
                  </a:cubicBezTo>
                  <a:cubicBezTo>
                    <a:pt x="59" y="37"/>
                    <a:pt x="59" y="37"/>
                    <a:pt x="59" y="37"/>
                  </a:cubicBezTo>
                  <a:close/>
                  <a:moveTo>
                    <a:pt x="62" y="39"/>
                  </a:moveTo>
                  <a:cubicBezTo>
                    <a:pt x="62" y="39"/>
                    <a:pt x="61" y="39"/>
                    <a:pt x="61" y="40"/>
                  </a:cubicBezTo>
                  <a:cubicBezTo>
                    <a:pt x="61" y="41"/>
                    <a:pt x="60" y="41"/>
                    <a:pt x="60" y="41"/>
                  </a:cubicBezTo>
                  <a:cubicBezTo>
                    <a:pt x="60" y="41"/>
                    <a:pt x="60" y="41"/>
                    <a:pt x="60" y="40"/>
                  </a:cubicBezTo>
                  <a:cubicBezTo>
                    <a:pt x="60" y="40"/>
                    <a:pt x="60" y="39"/>
                    <a:pt x="62" y="39"/>
                  </a:cubicBezTo>
                  <a:cubicBezTo>
                    <a:pt x="62" y="39"/>
                    <a:pt x="62" y="39"/>
                    <a:pt x="62" y="39"/>
                  </a:cubicBezTo>
                  <a:close/>
                  <a:moveTo>
                    <a:pt x="71" y="40"/>
                  </a:moveTo>
                  <a:cubicBezTo>
                    <a:pt x="70" y="40"/>
                    <a:pt x="70" y="40"/>
                    <a:pt x="70" y="40"/>
                  </a:cubicBezTo>
                  <a:cubicBezTo>
                    <a:pt x="69" y="39"/>
                    <a:pt x="69" y="39"/>
                    <a:pt x="68" y="39"/>
                  </a:cubicBezTo>
                  <a:cubicBezTo>
                    <a:pt x="69" y="39"/>
                    <a:pt x="70" y="39"/>
                    <a:pt x="71" y="40"/>
                  </a:cubicBezTo>
                  <a:cubicBezTo>
                    <a:pt x="71" y="40"/>
                    <a:pt x="71" y="40"/>
                    <a:pt x="71" y="40"/>
                  </a:cubicBezTo>
                  <a:close/>
                  <a:moveTo>
                    <a:pt x="82" y="35"/>
                  </a:moveTo>
                  <a:cubicBezTo>
                    <a:pt x="82" y="34"/>
                    <a:pt x="82" y="34"/>
                    <a:pt x="81" y="33"/>
                  </a:cubicBezTo>
                  <a:cubicBezTo>
                    <a:pt x="81" y="33"/>
                    <a:pt x="81" y="32"/>
                    <a:pt x="80" y="32"/>
                  </a:cubicBezTo>
                  <a:cubicBezTo>
                    <a:pt x="80" y="32"/>
                    <a:pt x="80" y="32"/>
                    <a:pt x="79" y="32"/>
                  </a:cubicBezTo>
                  <a:cubicBezTo>
                    <a:pt x="78" y="32"/>
                    <a:pt x="78" y="32"/>
                    <a:pt x="79" y="32"/>
                  </a:cubicBezTo>
                  <a:cubicBezTo>
                    <a:pt x="79" y="32"/>
                    <a:pt x="79" y="32"/>
                    <a:pt x="79" y="33"/>
                  </a:cubicBezTo>
                  <a:cubicBezTo>
                    <a:pt x="80" y="33"/>
                    <a:pt x="81" y="34"/>
                    <a:pt x="81" y="35"/>
                  </a:cubicBezTo>
                  <a:cubicBezTo>
                    <a:pt x="81" y="36"/>
                    <a:pt x="81" y="36"/>
                    <a:pt x="82" y="35"/>
                  </a:cubicBezTo>
                  <a:close/>
                  <a:moveTo>
                    <a:pt x="87" y="13"/>
                  </a:moveTo>
                  <a:cubicBezTo>
                    <a:pt x="87" y="13"/>
                    <a:pt x="87" y="13"/>
                    <a:pt x="87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1"/>
                    <a:pt x="85" y="11"/>
                  </a:cubicBezTo>
                  <a:cubicBezTo>
                    <a:pt x="84" y="10"/>
                    <a:pt x="83" y="10"/>
                    <a:pt x="83" y="10"/>
                  </a:cubicBezTo>
                  <a:cubicBezTo>
                    <a:pt x="82" y="10"/>
                    <a:pt x="82" y="10"/>
                    <a:pt x="82" y="11"/>
                  </a:cubicBezTo>
                  <a:cubicBezTo>
                    <a:pt x="81" y="11"/>
                    <a:pt x="81" y="11"/>
                    <a:pt x="81" y="12"/>
                  </a:cubicBezTo>
                  <a:cubicBezTo>
                    <a:pt x="82" y="12"/>
                    <a:pt x="81" y="13"/>
                    <a:pt x="81" y="13"/>
                  </a:cubicBezTo>
                  <a:cubicBezTo>
                    <a:pt x="81" y="13"/>
                    <a:pt x="81" y="14"/>
                    <a:pt x="81" y="14"/>
                  </a:cubicBezTo>
                  <a:cubicBezTo>
                    <a:pt x="80" y="14"/>
                    <a:pt x="80" y="15"/>
                    <a:pt x="80" y="15"/>
                  </a:cubicBezTo>
                  <a:cubicBezTo>
                    <a:pt x="80" y="15"/>
                    <a:pt x="80" y="15"/>
                    <a:pt x="81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3" y="14"/>
                    <a:pt x="83" y="14"/>
                    <a:pt x="84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4"/>
                    <a:pt x="86" y="14"/>
                    <a:pt x="86" y="14"/>
                  </a:cubicBezTo>
                  <a:cubicBezTo>
                    <a:pt x="86" y="14"/>
                    <a:pt x="87" y="13"/>
                    <a:pt x="87" y="13"/>
                  </a:cubicBezTo>
                  <a:close/>
                  <a:moveTo>
                    <a:pt x="99" y="55"/>
                  </a:moveTo>
                  <a:cubicBezTo>
                    <a:pt x="98" y="55"/>
                    <a:pt x="98" y="54"/>
                    <a:pt x="98" y="54"/>
                  </a:cubicBezTo>
                  <a:cubicBezTo>
                    <a:pt x="98" y="54"/>
                    <a:pt x="97" y="54"/>
                    <a:pt x="97" y="54"/>
                  </a:cubicBezTo>
                  <a:cubicBezTo>
                    <a:pt x="96" y="53"/>
                    <a:pt x="96" y="53"/>
                    <a:pt x="95" y="53"/>
                  </a:cubicBezTo>
                  <a:cubicBezTo>
                    <a:pt x="95" y="53"/>
                    <a:pt x="95" y="53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1"/>
                    <a:pt x="93" y="51"/>
                    <a:pt x="93" y="51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92" y="52"/>
                    <a:pt x="92" y="53"/>
                    <a:pt x="93" y="55"/>
                  </a:cubicBezTo>
                  <a:cubicBezTo>
                    <a:pt x="95" y="57"/>
                    <a:pt x="96" y="58"/>
                    <a:pt x="97" y="58"/>
                  </a:cubicBezTo>
                  <a:cubicBezTo>
                    <a:pt x="97" y="58"/>
                    <a:pt x="98" y="58"/>
                    <a:pt x="98" y="57"/>
                  </a:cubicBezTo>
                  <a:cubicBezTo>
                    <a:pt x="99" y="56"/>
                    <a:pt x="99" y="56"/>
                    <a:pt x="99" y="5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  <p:sp>
          <p:nvSpPr>
            <p:cNvPr id="175" name="Freeform 349">
              <a:extLst>
                <a:ext uri="{FF2B5EF4-FFF2-40B4-BE49-F238E27FC236}">
                  <a16:creationId xmlns:a16="http://schemas.microsoft.com/office/drawing/2014/main" id="{78AFBB40-7B98-4FA9-BE19-FEA11B1818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75707" y="658910"/>
              <a:ext cx="350740" cy="350740"/>
            </a:xfrm>
            <a:custGeom>
              <a:avLst/>
              <a:gdLst>
                <a:gd name="T0" fmla="*/ 146 w 146"/>
                <a:gd name="T1" fmla="*/ 73 h 146"/>
                <a:gd name="T2" fmla="*/ 109 w 146"/>
                <a:gd name="T3" fmla="*/ 136 h 146"/>
                <a:gd name="T4" fmla="*/ 36 w 146"/>
                <a:gd name="T5" fmla="*/ 136 h 146"/>
                <a:gd name="T6" fmla="*/ 0 w 146"/>
                <a:gd name="T7" fmla="*/ 73 h 146"/>
                <a:gd name="T8" fmla="*/ 36 w 146"/>
                <a:gd name="T9" fmla="*/ 10 h 146"/>
                <a:gd name="T10" fmla="*/ 109 w 146"/>
                <a:gd name="T11" fmla="*/ 10 h 146"/>
                <a:gd name="T12" fmla="*/ 80 w 146"/>
                <a:gd name="T13" fmla="*/ 73 h 146"/>
                <a:gd name="T14" fmla="*/ 11 w 146"/>
                <a:gd name="T15" fmla="*/ 71 h 146"/>
                <a:gd name="T16" fmla="*/ 15 w 146"/>
                <a:gd name="T17" fmla="*/ 95 h 146"/>
                <a:gd name="T18" fmla="*/ 38 w 146"/>
                <a:gd name="T19" fmla="*/ 99 h 146"/>
                <a:gd name="T20" fmla="*/ 64 w 146"/>
                <a:gd name="T21" fmla="*/ 79 h 146"/>
                <a:gd name="T22" fmla="*/ 77 w 146"/>
                <a:gd name="T23" fmla="*/ 73 h 146"/>
                <a:gd name="T24" fmla="*/ 80 w 146"/>
                <a:gd name="T25" fmla="*/ 73 h 146"/>
                <a:gd name="T26" fmla="*/ 46 w 146"/>
                <a:gd name="T27" fmla="*/ 17 h 146"/>
                <a:gd name="T28" fmla="*/ 12 w 146"/>
                <a:gd name="T29" fmla="*/ 60 h 146"/>
                <a:gd name="T30" fmla="*/ 97 w 146"/>
                <a:gd name="T31" fmla="*/ 130 h 146"/>
                <a:gd name="T32" fmla="*/ 84 w 146"/>
                <a:gd name="T33" fmla="*/ 83 h 146"/>
                <a:gd name="T34" fmla="*/ 79 w 146"/>
                <a:gd name="T35" fmla="*/ 85 h 146"/>
                <a:gd name="T36" fmla="*/ 57 w 146"/>
                <a:gd name="T37" fmla="*/ 97 h 146"/>
                <a:gd name="T38" fmla="*/ 35 w 146"/>
                <a:gd name="T39" fmla="*/ 122 h 146"/>
                <a:gd name="T40" fmla="*/ 73 w 146"/>
                <a:gd name="T41" fmla="*/ 135 h 146"/>
                <a:gd name="T42" fmla="*/ 58 w 146"/>
                <a:gd name="T43" fmla="*/ 13 h 146"/>
                <a:gd name="T44" fmla="*/ 58 w 146"/>
                <a:gd name="T45" fmla="*/ 13 h 146"/>
                <a:gd name="T46" fmla="*/ 73 w 146"/>
                <a:gd name="T47" fmla="*/ 11 h 146"/>
                <a:gd name="T48" fmla="*/ 82 w 146"/>
                <a:gd name="T49" fmla="*/ 49 h 146"/>
                <a:gd name="T50" fmla="*/ 103 w 146"/>
                <a:gd name="T51" fmla="*/ 37 h 146"/>
                <a:gd name="T52" fmla="*/ 113 w 146"/>
                <a:gd name="T53" fmla="*/ 28 h 146"/>
                <a:gd name="T54" fmla="*/ 135 w 146"/>
                <a:gd name="T55" fmla="*/ 72 h 146"/>
                <a:gd name="T56" fmla="*/ 121 w 146"/>
                <a:gd name="T57" fmla="*/ 34 h 146"/>
                <a:gd name="T58" fmla="*/ 115 w 146"/>
                <a:gd name="T59" fmla="*/ 40 h 146"/>
                <a:gd name="T60" fmla="*/ 99 w 146"/>
                <a:gd name="T61" fmla="*/ 52 h 146"/>
                <a:gd name="T62" fmla="*/ 90 w 146"/>
                <a:gd name="T63" fmla="*/ 67 h 146"/>
                <a:gd name="T64" fmla="*/ 92 w 146"/>
                <a:gd name="T65" fmla="*/ 70 h 146"/>
                <a:gd name="T66" fmla="*/ 106 w 146"/>
                <a:gd name="T67" fmla="*/ 69 h 146"/>
                <a:gd name="T68" fmla="*/ 118 w 146"/>
                <a:gd name="T69" fmla="*/ 70 h 146"/>
                <a:gd name="T70" fmla="*/ 128 w 146"/>
                <a:gd name="T71" fmla="*/ 71 h 146"/>
                <a:gd name="T72" fmla="*/ 134 w 146"/>
                <a:gd name="T73" fmla="*/ 72 h 146"/>
                <a:gd name="T74" fmla="*/ 134 w 146"/>
                <a:gd name="T75" fmla="*/ 83 h 146"/>
                <a:gd name="T76" fmla="*/ 108 w 146"/>
                <a:gd name="T77" fmla="*/ 124 h 146"/>
                <a:gd name="T78" fmla="*/ 134 w 146"/>
                <a:gd name="T79" fmla="*/ 8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6" h="146">
                  <a:moveTo>
                    <a:pt x="136" y="36"/>
                  </a:moveTo>
                  <a:cubicBezTo>
                    <a:pt x="142" y="48"/>
                    <a:pt x="146" y="60"/>
                    <a:pt x="146" y="73"/>
                  </a:cubicBezTo>
                  <a:cubicBezTo>
                    <a:pt x="146" y="86"/>
                    <a:pt x="142" y="98"/>
                    <a:pt x="136" y="109"/>
                  </a:cubicBezTo>
                  <a:cubicBezTo>
                    <a:pt x="129" y="120"/>
                    <a:pt x="120" y="129"/>
                    <a:pt x="109" y="136"/>
                  </a:cubicBezTo>
                  <a:cubicBezTo>
                    <a:pt x="98" y="142"/>
                    <a:pt x="86" y="146"/>
                    <a:pt x="73" y="146"/>
                  </a:cubicBezTo>
                  <a:cubicBezTo>
                    <a:pt x="60" y="146"/>
                    <a:pt x="48" y="142"/>
                    <a:pt x="36" y="136"/>
                  </a:cubicBezTo>
                  <a:cubicBezTo>
                    <a:pt x="25" y="129"/>
                    <a:pt x="17" y="120"/>
                    <a:pt x="10" y="109"/>
                  </a:cubicBezTo>
                  <a:cubicBezTo>
                    <a:pt x="4" y="98"/>
                    <a:pt x="0" y="86"/>
                    <a:pt x="0" y="73"/>
                  </a:cubicBezTo>
                  <a:cubicBezTo>
                    <a:pt x="0" y="60"/>
                    <a:pt x="4" y="48"/>
                    <a:pt x="10" y="36"/>
                  </a:cubicBezTo>
                  <a:cubicBezTo>
                    <a:pt x="17" y="25"/>
                    <a:pt x="25" y="17"/>
                    <a:pt x="36" y="10"/>
                  </a:cubicBezTo>
                  <a:cubicBezTo>
                    <a:pt x="48" y="4"/>
                    <a:pt x="60" y="0"/>
                    <a:pt x="73" y="0"/>
                  </a:cubicBezTo>
                  <a:cubicBezTo>
                    <a:pt x="86" y="0"/>
                    <a:pt x="98" y="4"/>
                    <a:pt x="109" y="10"/>
                  </a:cubicBezTo>
                  <a:cubicBezTo>
                    <a:pt x="120" y="17"/>
                    <a:pt x="129" y="25"/>
                    <a:pt x="136" y="36"/>
                  </a:cubicBezTo>
                  <a:close/>
                  <a:moveTo>
                    <a:pt x="80" y="73"/>
                  </a:moveTo>
                  <a:cubicBezTo>
                    <a:pt x="78" y="70"/>
                    <a:pt x="77" y="66"/>
                    <a:pt x="75" y="62"/>
                  </a:cubicBezTo>
                  <a:cubicBezTo>
                    <a:pt x="55" y="68"/>
                    <a:pt x="34" y="71"/>
                    <a:pt x="11" y="71"/>
                  </a:cubicBezTo>
                  <a:cubicBezTo>
                    <a:pt x="11" y="71"/>
                    <a:pt x="11" y="72"/>
                    <a:pt x="11" y="73"/>
                  </a:cubicBezTo>
                  <a:cubicBezTo>
                    <a:pt x="11" y="81"/>
                    <a:pt x="12" y="88"/>
                    <a:pt x="15" y="95"/>
                  </a:cubicBezTo>
                  <a:cubicBezTo>
                    <a:pt x="18" y="102"/>
                    <a:pt x="22" y="109"/>
                    <a:pt x="27" y="114"/>
                  </a:cubicBezTo>
                  <a:cubicBezTo>
                    <a:pt x="30" y="109"/>
                    <a:pt x="34" y="103"/>
                    <a:pt x="38" y="99"/>
                  </a:cubicBezTo>
                  <a:cubicBezTo>
                    <a:pt x="43" y="94"/>
                    <a:pt x="48" y="90"/>
                    <a:pt x="52" y="87"/>
                  </a:cubicBezTo>
                  <a:cubicBezTo>
                    <a:pt x="56" y="84"/>
                    <a:pt x="60" y="81"/>
                    <a:pt x="64" y="79"/>
                  </a:cubicBezTo>
                  <a:cubicBezTo>
                    <a:pt x="68" y="77"/>
                    <a:pt x="71" y="76"/>
                    <a:pt x="74" y="75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3"/>
                    <a:pt x="78" y="73"/>
                    <a:pt x="78" y="73"/>
                  </a:cubicBezTo>
                  <a:cubicBezTo>
                    <a:pt x="79" y="73"/>
                    <a:pt x="79" y="73"/>
                    <a:pt x="80" y="73"/>
                  </a:cubicBezTo>
                  <a:close/>
                  <a:moveTo>
                    <a:pt x="70" y="53"/>
                  </a:moveTo>
                  <a:cubicBezTo>
                    <a:pt x="62" y="39"/>
                    <a:pt x="54" y="27"/>
                    <a:pt x="46" y="17"/>
                  </a:cubicBezTo>
                  <a:cubicBezTo>
                    <a:pt x="38" y="21"/>
                    <a:pt x="30" y="27"/>
                    <a:pt x="24" y="34"/>
                  </a:cubicBezTo>
                  <a:cubicBezTo>
                    <a:pt x="18" y="42"/>
                    <a:pt x="14" y="51"/>
                    <a:pt x="12" y="60"/>
                  </a:cubicBezTo>
                  <a:cubicBezTo>
                    <a:pt x="31" y="60"/>
                    <a:pt x="50" y="58"/>
                    <a:pt x="70" y="53"/>
                  </a:cubicBezTo>
                  <a:close/>
                  <a:moveTo>
                    <a:pt x="97" y="130"/>
                  </a:moveTo>
                  <a:cubicBezTo>
                    <a:pt x="94" y="115"/>
                    <a:pt x="90" y="99"/>
                    <a:pt x="84" y="83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3" y="83"/>
                    <a:pt x="81" y="84"/>
                    <a:pt x="79" y="85"/>
                  </a:cubicBezTo>
                  <a:cubicBezTo>
                    <a:pt x="78" y="85"/>
                    <a:pt x="75" y="87"/>
                    <a:pt x="70" y="89"/>
                  </a:cubicBezTo>
                  <a:cubicBezTo>
                    <a:pt x="65" y="92"/>
                    <a:pt x="61" y="94"/>
                    <a:pt x="57" y="97"/>
                  </a:cubicBezTo>
                  <a:cubicBezTo>
                    <a:pt x="53" y="100"/>
                    <a:pt x="49" y="103"/>
                    <a:pt x="45" y="108"/>
                  </a:cubicBezTo>
                  <a:cubicBezTo>
                    <a:pt x="40" y="112"/>
                    <a:pt x="37" y="117"/>
                    <a:pt x="35" y="122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45" y="130"/>
                    <a:pt x="58" y="135"/>
                    <a:pt x="73" y="135"/>
                  </a:cubicBezTo>
                  <a:cubicBezTo>
                    <a:pt x="81" y="135"/>
                    <a:pt x="89" y="133"/>
                    <a:pt x="97" y="130"/>
                  </a:cubicBezTo>
                  <a:close/>
                  <a:moveTo>
                    <a:pt x="58" y="13"/>
                  </a:move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lose/>
                  <a:moveTo>
                    <a:pt x="114" y="26"/>
                  </a:moveTo>
                  <a:cubicBezTo>
                    <a:pt x="102" y="16"/>
                    <a:pt x="89" y="11"/>
                    <a:pt x="73" y="11"/>
                  </a:cubicBezTo>
                  <a:cubicBezTo>
                    <a:pt x="68" y="11"/>
                    <a:pt x="63" y="11"/>
                    <a:pt x="58" y="13"/>
                  </a:cubicBezTo>
                  <a:cubicBezTo>
                    <a:pt x="67" y="23"/>
                    <a:pt x="74" y="35"/>
                    <a:pt x="82" y="49"/>
                  </a:cubicBezTo>
                  <a:cubicBezTo>
                    <a:pt x="86" y="47"/>
                    <a:pt x="90" y="45"/>
                    <a:pt x="94" y="43"/>
                  </a:cubicBezTo>
                  <a:cubicBezTo>
                    <a:pt x="98" y="41"/>
                    <a:pt x="101" y="39"/>
                    <a:pt x="103" y="37"/>
                  </a:cubicBezTo>
                  <a:cubicBezTo>
                    <a:pt x="105" y="36"/>
                    <a:pt x="107" y="34"/>
                    <a:pt x="109" y="32"/>
                  </a:cubicBezTo>
                  <a:cubicBezTo>
                    <a:pt x="111" y="30"/>
                    <a:pt x="112" y="29"/>
                    <a:pt x="113" y="28"/>
                  </a:cubicBezTo>
                  <a:cubicBezTo>
                    <a:pt x="113" y="27"/>
                    <a:pt x="114" y="27"/>
                    <a:pt x="114" y="26"/>
                  </a:cubicBezTo>
                  <a:close/>
                  <a:moveTo>
                    <a:pt x="135" y="72"/>
                  </a:moveTo>
                  <a:cubicBezTo>
                    <a:pt x="135" y="58"/>
                    <a:pt x="130" y="45"/>
                    <a:pt x="121" y="33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20" y="34"/>
                    <a:pt x="120" y="35"/>
                    <a:pt x="119" y="36"/>
                  </a:cubicBezTo>
                  <a:cubicBezTo>
                    <a:pt x="118" y="37"/>
                    <a:pt x="117" y="38"/>
                    <a:pt x="115" y="40"/>
                  </a:cubicBezTo>
                  <a:cubicBezTo>
                    <a:pt x="113" y="42"/>
                    <a:pt x="111" y="44"/>
                    <a:pt x="108" y="46"/>
                  </a:cubicBezTo>
                  <a:cubicBezTo>
                    <a:pt x="106" y="48"/>
                    <a:pt x="103" y="50"/>
                    <a:pt x="99" y="52"/>
                  </a:cubicBezTo>
                  <a:cubicBezTo>
                    <a:pt x="95" y="54"/>
                    <a:pt x="91" y="56"/>
                    <a:pt x="86" y="58"/>
                  </a:cubicBezTo>
                  <a:cubicBezTo>
                    <a:pt x="88" y="61"/>
                    <a:pt x="89" y="64"/>
                    <a:pt x="90" y="67"/>
                  </a:cubicBezTo>
                  <a:cubicBezTo>
                    <a:pt x="91" y="67"/>
                    <a:pt x="91" y="68"/>
                    <a:pt x="91" y="69"/>
                  </a:cubicBezTo>
                  <a:cubicBezTo>
                    <a:pt x="91" y="69"/>
                    <a:pt x="92" y="70"/>
                    <a:pt x="92" y="70"/>
                  </a:cubicBezTo>
                  <a:cubicBezTo>
                    <a:pt x="94" y="70"/>
                    <a:pt x="96" y="70"/>
                    <a:pt x="99" y="70"/>
                  </a:cubicBezTo>
                  <a:cubicBezTo>
                    <a:pt x="101" y="69"/>
                    <a:pt x="104" y="69"/>
                    <a:pt x="106" y="69"/>
                  </a:cubicBezTo>
                  <a:cubicBezTo>
                    <a:pt x="108" y="69"/>
                    <a:pt x="110" y="69"/>
                    <a:pt x="112" y="70"/>
                  </a:cubicBezTo>
                  <a:cubicBezTo>
                    <a:pt x="114" y="70"/>
                    <a:pt x="116" y="70"/>
                    <a:pt x="118" y="70"/>
                  </a:cubicBezTo>
                  <a:cubicBezTo>
                    <a:pt x="120" y="70"/>
                    <a:pt x="122" y="70"/>
                    <a:pt x="124" y="70"/>
                  </a:cubicBezTo>
                  <a:cubicBezTo>
                    <a:pt x="125" y="71"/>
                    <a:pt x="127" y="71"/>
                    <a:pt x="128" y="71"/>
                  </a:cubicBezTo>
                  <a:cubicBezTo>
                    <a:pt x="130" y="71"/>
                    <a:pt x="131" y="71"/>
                    <a:pt x="132" y="72"/>
                  </a:cubicBezTo>
                  <a:cubicBezTo>
                    <a:pt x="133" y="72"/>
                    <a:pt x="133" y="72"/>
                    <a:pt x="134" y="72"/>
                  </a:cubicBezTo>
                  <a:lnTo>
                    <a:pt x="135" y="72"/>
                  </a:lnTo>
                  <a:close/>
                  <a:moveTo>
                    <a:pt x="134" y="83"/>
                  </a:moveTo>
                  <a:cubicBezTo>
                    <a:pt x="121" y="79"/>
                    <a:pt x="108" y="78"/>
                    <a:pt x="96" y="80"/>
                  </a:cubicBezTo>
                  <a:cubicBezTo>
                    <a:pt x="101" y="95"/>
                    <a:pt x="105" y="110"/>
                    <a:pt x="108" y="124"/>
                  </a:cubicBezTo>
                  <a:cubicBezTo>
                    <a:pt x="115" y="120"/>
                    <a:pt x="120" y="114"/>
                    <a:pt x="125" y="106"/>
                  </a:cubicBezTo>
                  <a:cubicBezTo>
                    <a:pt x="130" y="99"/>
                    <a:pt x="133" y="91"/>
                    <a:pt x="134" y="8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  <p:sp>
          <p:nvSpPr>
            <p:cNvPr id="176" name="Freeform 350">
              <a:extLst>
                <a:ext uri="{FF2B5EF4-FFF2-40B4-BE49-F238E27FC236}">
                  <a16:creationId xmlns:a16="http://schemas.microsoft.com/office/drawing/2014/main" id="{3E9F3934-7FB5-43AF-8E14-6B8E9601F3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0108" y="658910"/>
              <a:ext cx="347122" cy="350740"/>
            </a:xfrm>
            <a:custGeom>
              <a:avLst/>
              <a:gdLst>
                <a:gd name="T0" fmla="*/ 134 w 145"/>
                <a:gd name="T1" fmla="*/ 135 h 146"/>
                <a:gd name="T2" fmla="*/ 87 w 145"/>
                <a:gd name="T3" fmla="*/ 138 h 146"/>
                <a:gd name="T4" fmla="*/ 47 w 145"/>
                <a:gd name="T5" fmla="*/ 134 h 146"/>
                <a:gd name="T6" fmla="*/ 11 w 145"/>
                <a:gd name="T7" fmla="*/ 99 h 146"/>
                <a:gd name="T8" fmla="*/ 7 w 145"/>
                <a:gd name="T9" fmla="*/ 59 h 146"/>
                <a:gd name="T10" fmla="*/ 10 w 145"/>
                <a:gd name="T11" fmla="*/ 11 h 146"/>
                <a:gd name="T12" fmla="*/ 58 w 145"/>
                <a:gd name="T13" fmla="*/ 8 h 146"/>
                <a:gd name="T14" fmla="*/ 98 w 145"/>
                <a:gd name="T15" fmla="*/ 12 h 146"/>
                <a:gd name="T16" fmla="*/ 134 w 145"/>
                <a:gd name="T17" fmla="*/ 47 h 146"/>
                <a:gd name="T18" fmla="*/ 137 w 145"/>
                <a:gd name="T19" fmla="*/ 87 h 146"/>
                <a:gd name="T20" fmla="*/ 111 w 145"/>
                <a:gd name="T21" fmla="*/ 89 h 146"/>
                <a:gd name="T22" fmla="*/ 104 w 145"/>
                <a:gd name="T23" fmla="*/ 74 h 146"/>
                <a:gd name="T24" fmla="*/ 90 w 145"/>
                <a:gd name="T25" fmla="*/ 66 h 146"/>
                <a:gd name="T26" fmla="*/ 71 w 145"/>
                <a:gd name="T27" fmla="*/ 61 h 146"/>
                <a:gd name="T28" fmla="*/ 64 w 145"/>
                <a:gd name="T29" fmla="*/ 59 h 146"/>
                <a:gd name="T30" fmla="*/ 60 w 145"/>
                <a:gd name="T31" fmla="*/ 56 h 146"/>
                <a:gd name="T32" fmla="*/ 73 w 145"/>
                <a:gd name="T33" fmla="*/ 46 h 146"/>
                <a:gd name="T34" fmla="*/ 85 w 145"/>
                <a:gd name="T35" fmla="*/ 49 h 146"/>
                <a:gd name="T36" fmla="*/ 92 w 145"/>
                <a:gd name="T37" fmla="*/ 55 h 146"/>
                <a:gd name="T38" fmla="*/ 104 w 145"/>
                <a:gd name="T39" fmla="*/ 53 h 146"/>
                <a:gd name="T40" fmla="*/ 101 w 145"/>
                <a:gd name="T41" fmla="*/ 37 h 146"/>
                <a:gd name="T42" fmla="*/ 71 w 145"/>
                <a:gd name="T43" fmla="*/ 28 h 146"/>
                <a:gd name="T44" fmla="*/ 47 w 145"/>
                <a:gd name="T45" fmla="*/ 34 h 146"/>
                <a:gd name="T46" fmla="*/ 35 w 145"/>
                <a:gd name="T47" fmla="*/ 54 h 146"/>
                <a:gd name="T48" fmla="*/ 42 w 145"/>
                <a:gd name="T49" fmla="*/ 72 h 146"/>
                <a:gd name="T50" fmla="*/ 60 w 145"/>
                <a:gd name="T51" fmla="*/ 79 h 146"/>
                <a:gd name="T52" fmla="*/ 84 w 145"/>
                <a:gd name="T53" fmla="*/ 86 h 146"/>
                <a:gd name="T54" fmla="*/ 83 w 145"/>
                <a:gd name="T55" fmla="*/ 98 h 146"/>
                <a:gd name="T56" fmla="*/ 65 w 145"/>
                <a:gd name="T57" fmla="*/ 99 h 146"/>
                <a:gd name="T58" fmla="*/ 54 w 145"/>
                <a:gd name="T59" fmla="*/ 91 h 146"/>
                <a:gd name="T60" fmla="*/ 45 w 145"/>
                <a:gd name="T61" fmla="*/ 86 h 146"/>
                <a:gd name="T62" fmla="*/ 35 w 145"/>
                <a:gd name="T63" fmla="*/ 96 h 146"/>
                <a:gd name="T64" fmla="*/ 74 w 145"/>
                <a:gd name="T65" fmla="*/ 117 h 146"/>
                <a:gd name="T66" fmla="*/ 99 w 145"/>
                <a:gd name="T67" fmla="*/ 110 h 146"/>
                <a:gd name="T68" fmla="*/ 111 w 145"/>
                <a:gd name="T69" fmla="*/ 8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5" h="146">
                  <a:moveTo>
                    <a:pt x="145" y="109"/>
                  </a:moveTo>
                  <a:cubicBezTo>
                    <a:pt x="145" y="119"/>
                    <a:pt x="142" y="128"/>
                    <a:pt x="134" y="135"/>
                  </a:cubicBezTo>
                  <a:cubicBezTo>
                    <a:pt x="127" y="142"/>
                    <a:pt x="119" y="146"/>
                    <a:pt x="109" y="146"/>
                  </a:cubicBezTo>
                  <a:cubicBezTo>
                    <a:pt x="101" y="146"/>
                    <a:pt x="93" y="143"/>
                    <a:pt x="87" y="138"/>
                  </a:cubicBezTo>
                  <a:cubicBezTo>
                    <a:pt x="82" y="139"/>
                    <a:pt x="77" y="139"/>
                    <a:pt x="72" y="139"/>
                  </a:cubicBezTo>
                  <a:cubicBezTo>
                    <a:pt x="63" y="139"/>
                    <a:pt x="55" y="138"/>
                    <a:pt x="47" y="134"/>
                  </a:cubicBezTo>
                  <a:cubicBezTo>
                    <a:pt x="38" y="131"/>
                    <a:pt x="31" y="126"/>
                    <a:pt x="25" y="120"/>
                  </a:cubicBezTo>
                  <a:cubicBezTo>
                    <a:pt x="19" y="114"/>
                    <a:pt x="15" y="107"/>
                    <a:pt x="11" y="99"/>
                  </a:cubicBezTo>
                  <a:cubicBezTo>
                    <a:pt x="8" y="91"/>
                    <a:pt x="6" y="82"/>
                    <a:pt x="6" y="73"/>
                  </a:cubicBezTo>
                  <a:cubicBezTo>
                    <a:pt x="6" y="68"/>
                    <a:pt x="6" y="64"/>
                    <a:pt x="7" y="59"/>
                  </a:cubicBezTo>
                  <a:cubicBezTo>
                    <a:pt x="2" y="52"/>
                    <a:pt x="0" y="45"/>
                    <a:pt x="0" y="37"/>
                  </a:cubicBezTo>
                  <a:cubicBezTo>
                    <a:pt x="0" y="27"/>
                    <a:pt x="3" y="18"/>
                    <a:pt x="10" y="11"/>
                  </a:cubicBezTo>
                  <a:cubicBezTo>
                    <a:pt x="18" y="4"/>
                    <a:pt x="26" y="0"/>
                    <a:pt x="36" y="0"/>
                  </a:cubicBezTo>
                  <a:cubicBezTo>
                    <a:pt x="44" y="0"/>
                    <a:pt x="52" y="3"/>
                    <a:pt x="58" y="8"/>
                  </a:cubicBezTo>
                  <a:cubicBezTo>
                    <a:pt x="63" y="7"/>
                    <a:pt x="68" y="6"/>
                    <a:pt x="72" y="6"/>
                  </a:cubicBezTo>
                  <a:cubicBezTo>
                    <a:pt x="81" y="6"/>
                    <a:pt x="90" y="8"/>
                    <a:pt x="98" y="12"/>
                  </a:cubicBezTo>
                  <a:cubicBezTo>
                    <a:pt x="107" y="15"/>
                    <a:pt x="114" y="20"/>
                    <a:pt x="120" y="26"/>
                  </a:cubicBezTo>
                  <a:cubicBezTo>
                    <a:pt x="126" y="32"/>
                    <a:pt x="130" y="39"/>
                    <a:pt x="134" y="47"/>
                  </a:cubicBezTo>
                  <a:cubicBezTo>
                    <a:pt x="137" y="55"/>
                    <a:pt x="139" y="64"/>
                    <a:pt x="139" y="73"/>
                  </a:cubicBezTo>
                  <a:cubicBezTo>
                    <a:pt x="139" y="78"/>
                    <a:pt x="139" y="82"/>
                    <a:pt x="137" y="87"/>
                  </a:cubicBezTo>
                  <a:cubicBezTo>
                    <a:pt x="143" y="94"/>
                    <a:pt x="145" y="101"/>
                    <a:pt x="145" y="109"/>
                  </a:cubicBezTo>
                  <a:close/>
                  <a:moveTo>
                    <a:pt x="111" y="89"/>
                  </a:moveTo>
                  <a:cubicBezTo>
                    <a:pt x="111" y="86"/>
                    <a:pt x="110" y="83"/>
                    <a:pt x="109" y="80"/>
                  </a:cubicBezTo>
                  <a:cubicBezTo>
                    <a:pt x="108" y="77"/>
                    <a:pt x="106" y="75"/>
                    <a:pt x="104" y="74"/>
                  </a:cubicBezTo>
                  <a:cubicBezTo>
                    <a:pt x="102" y="72"/>
                    <a:pt x="100" y="70"/>
                    <a:pt x="97" y="69"/>
                  </a:cubicBezTo>
                  <a:cubicBezTo>
                    <a:pt x="95" y="68"/>
                    <a:pt x="92" y="66"/>
                    <a:pt x="90" y="66"/>
                  </a:cubicBezTo>
                  <a:cubicBezTo>
                    <a:pt x="87" y="65"/>
                    <a:pt x="84" y="64"/>
                    <a:pt x="81" y="64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0" y="61"/>
                    <a:pt x="68" y="61"/>
                    <a:pt x="67" y="60"/>
                  </a:cubicBezTo>
                  <a:cubicBezTo>
                    <a:pt x="66" y="60"/>
                    <a:pt x="65" y="60"/>
                    <a:pt x="64" y="59"/>
                  </a:cubicBezTo>
                  <a:cubicBezTo>
                    <a:pt x="63" y="59"/>
                    <a:pt x="62" y="58"/>
                    <a:pt x="61" y="58"/>
                  </a:cubicBezTo>
                  <a:cubicBezTo>
                    <a:pt x="61" y="57"/>
                    <a:pt x="60" y="57"/>
                    <a:pt x="60" y="56"/>
                  </a:cubicBezTo>
                  <a:cubicBezTo>
                    <a:pt x="59" y="55"/>
                    <a:pt x="59" y="54"/>
                    <a:pt x="59" y="53"/>
                  </a:cubicBezTo>
                  <a:cubicBezTo>
                    <a:pt x="59" y="48"/>
                    <a:pt x="63" y="46"/>
                    <a:pt x="73" y="46"/>
                  </a:cubicBezTo>
                  <a:cubicBezTo>
                    <a:pt x="75" y="46"/>
                    <a:pt x="78" y="46"/>
                    <a:pt x="80" y="47"/>
                  </a:cubicBezTo>
                  <a:cubicBezTo>
                    <a:pt x="82" y="47"/>
                    <a:pt x="84" y="48"/>
                    <a:pt x="85" y="49"/>
                  </a:cubicBezTo>
                  <a:cubicBezTo>
                    <a:pt x="86" y="50"/>
                    <a:pt x="87" y="52"/>
                    <a:pt x="89" y="53"/>
                  </a:cubicBezTo>
                  <a:cubicBezTo>
                    <a:pt x="90" y="54"/>
                    <a:pt x="91" y="55"/>
                    <a:pt x="92" y="55"/>
                  </a:cubicBezTo>
                  <a:cubicBezTo>
                    <a:pt x="94" y="56"/>
                    <a:pt x="95" y="56"/>
                    <a:pt x="97" y="56"/>
                  </a:cubicBezTo>
                  <a:cubicBezTo>
                    <a:pt x="100" y="56"/>
                    <a:pt x="102" y="55"/>
                    <a:pt x="104" y="53"/>
                  </a:cubicBezTo>
                  <a:cubicBezTo>
                    <a:pt x="106" y="51"/>
                    <a:pt x="107" y="49"/>
                    <a:pt x="107" y="46"/>
                  </a:cubicBezTo>
                  <a:cubicBezTo>
                    <a:pt x="107" y="43"/>
                    <a:pt x="105" y="40"/>
                    <a:pt x="101" y="37"/>
                  </a:cubicBezTo>
                  <a:cubicBezTo>
                    <a:pt x="98" y="34"/>
                    <a:pt x="93" y="32"/>
                    <a:pt x="88" y="30"/>
                  </a:cubicBezTo>
                  <a:cubicBezTo>
                    <a:pt x="83" y="29"/>
                    <a:pt x="77" y="28"/>
                    <a:pt x="71" y="28"/>
                  </a:cubicBezTo>
                  <a:cubicBezTo>
                    <a:pt x="66" y="28"/>
                    <a:pt x="62" y="29"/>
                    <a:pt x="58" y="30"/>
                  </a:cubicBezTo>
                  <a:cubicBezTo>
                    <a:pt x="54" y="31"/>
                    <a:pt x="50" y="32"/>
                    <a:pt x="47" y="34"/>
                  </a:cubicBezTo>
                  <a:cubicBezTo>
                    <a:pt x="43" y="36"/>
                    <a:pt x="41" y="39"/>
                    <a:pt x="39" y="42"/>
                  </a:cubicBezTo>
                  <a:cubicBezTo>
                    <a:pt x="36" y="46"/>
                    <a:pt x="35" y="50"/>
                    <a:pt x="35" y="54"/>
                  </a:cubicBezTo>
                  <a:cubicBezTo>
                    <a:pt x="35" y="58"/>
                    <a:pt x="36" y="62"/>
                    <a:pt x="37" y="65"/>
                  </a:cubicBezTo>
                  <a:cubicBezTo>
                    <a:pt x="38" y="67"/>
                    <a:pt x="40" y="70"/>
                    <a:pt x="42" y="72"/>
                  </a:cubicBezTo>
                  <a:cubicBezTo>
                    <a:pt x="45" y="74"/>
                    <a:pt x="47" y="75"/>
                    <a:pt x="50" y="76"/>
                  </a:cubicBezTo>
                  <a:cubicBezTo>
                    <a:pt x="53" y="77"/>
                    <a:pt x="56" y="78"/>
                    <a:pt x="60" y="79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79" y="84"/>
                    <a:pt x="83" y="85"/>
                    <a:pt x="84" y="86"/>
                  </a:cubicBezTo>
                  <a:cubicBezTo>
                    <a:pt x="86" y="87"/>
                    <a:pt x="87" y="89"/>
                    <a:pt x="87" y="92"/>
                  </a:cubicBezTo>
                  <a:cubicBezTo>
                    <a:pt x="87" y="94"/>
                    <a:pt x="86" y="96"/>
                    <a:pt x="83" y="98"/>
                  </a:cubicBezTo>
                  <a:cubicBezTo>
                    <a:pt x="81" y="100"/>
                    <a:pt x="78" y="100"/>
                    <a:pt x="73" y="100"/>
                  </a:cubicBezTo>
                  <a:cubicBezTo>
                    <a:pt x="70" y="100"/>
                    <a:pt x="67" y="100"/>
                    <a:pt x="65" y="99"/>
                  </a:cubicBezTo>
                  <a:cubicBezTo>
                    <a:pt x="62" y="98"/>
                    <a:pt x="60" y="97"/>
                    <a:pt x="59" y="95"/>
                  </a:cubicBezTo>
                  <a:cubicBezTo>
                    <a:pt x="57" y="94"/>
                    <a:pt x="56" y="92"/>
                    <a:pt x="54" y="91"/>
                  </a:cubicBezTo>
                  <a:cubicBezTo>
                    <a:pt x="53" y="90"/>
                    <a:pt x="52" y="88"/>
                    <a:pt x="50" y="87"/>
                  </a:cubicBezTo>
                  <a:cubicBezTo>
                    <a:pt x="48" y="86"/>
                    <a:pt x="47" y="86"/>
                    <a:pt x="45" y="86"/>
                  </a:cubicBezTo>
                  <a:cubicBezTo>
                    <a:pt x="42" y="86"/>
                    <a:pt x="39" y="87"/>
                    <a:pt x="38" y="89"/>
                  </a:cubicBezTo>
                  <a:cubicBezTo>
                    <a:pt x="36" y="91"/>
                    <a:pt x="35" y="93"/>
                    <a:pt x="35" y="96"/>
                  </a:cubicBezTo>
                  <a:cubicBezTo>
                    <a:pt x="35" y="102"/>
                    <a:pt x="39" y="106"/>
                    <a:pt x="47" y="111"/>
                  </a:cubicBezTo>
                  <a:cubicBezTo>
                    <a:pt x="55" y="115"/>
                    <a:pt x="64" y="117"/>
                    <a:pt x="74" y="117"/>
                  </a:cubicBezTo>
                  <a:cubicBezTo>
                    <a:pt x="79" y="117"/>
                    <a:pt x="83" y="116"/>
                    <a:pt x="88" y="115"/>
                  </a:cubicBezTo>
                  <a:cubicBezTo>
                    <a:pt x="92" y="114"/>
                    <a:pt x="96" y="112"/>
                    <a:pt x="99" y="110"/>
                  </a:cubicBezTo>
                  <a:cubicBezTo>
                    <a:pt x="103" y="108"/>
                    <a:pt x="106" y="105"/>
                    <a:pt x="108" y="101"/>
                  </a:cubicBezTo>
                  <a:cubicBezTo>
                    <a:pt x="110" y="97"/>
                    <a:pt x="111" y="93"/>
                    <a:pt x="111" y="8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  <p:sp>
          <p:nvSpPr>
            <p:cNvPr id="177" name="Freeform 351">
              <a:extLst>
                <a:ext uri="{FF2B5EF4-FFF2-40B4-BE49-F238E27FC236}">
                  <a16:creationId xmlns:a16="http://schemas.microsoft.com/office/drawing/2014/main" id="{D8E004AA-CBE1-4764-A434-F48D3E69A2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337" y="629982"/>
              <a:ext cx="271190" cy="379669"/>
            </a:xfrm>
            <a:custGeom>
              <a:avLst/>
              <a:gdLst>
                <a:gd name="T0" fmla="*/ 111 w 113"/>
                <a:gd name="T1" fmla="*/ 20 h 158"/>
                <a:gd name="T2" fmla="*/ 106 w 113"/>
                <a:gd name="T3" fmla="*/ 45 h 158"/>
                <a:gd name="T4" fmla="*/ 100 w 113"/>
                <a:gd name="T5" fmla="*/ 79 h 158"/>
                <a:gd name="T6" fmla="*/ 96 w 113"/>
                <a:gd name="T7" fmla="*/ 95 h 158"/>
                <a:gd name="T8" fmla="*/ 96 w 113"/>
                <a:gd name="T9" fmla="*/ 98 h 158"/>
                <a:gd name="T10" fmla="*/ 94 w 113"/>
                <a:gd name="T11" fmla="*/ 101 h 158"/>
                <a:gd name="T12" fmla="*/ 92 w 113"/>
                <a:gd name="T13" fmla="*/ 104 h 158"/>
                <a:gd name="T14" fmla="*/ 88 w 113"/>
                <a:gd name="T15" fmla="*/ 106 h 158"/>
                <a:gd name="T16" fmla="*/ 83 w 113"/>
                <a:gd name="T17" fmla="*/ 107 h 158"/>
                <a:gd name="T18" fmla="*/ 57 w 113"/>
                <a:gd name="T19" fmla="*/ 107 h 158"/>
                <a:gd name="T20" fmla="*/ 55 w 113"/>
                <a:gd name="T21" fmla="*/ 108 h 158"/>
                <a:gd name="T22" fmla="*/ 15 w 113"/>
                <a:gd name="T23" fmla="*/ 155 h 158"/>
                <a:gd name="T24" fmla="*/ 9 w 113"/>
                <a:gd name="T25" fmla="*/ 157 h 158"/>
                <a:gd name="T26" fmla="*/ 5 w 113"/>
                <a:gd name="T27" fmla="*/ 157 h 158"/>
                <a:gd name="T28" fmla="*/ 0 w 113"/>
                <a:gd name="T29" fmla="*/ 148 h 158"/>
                <a:gd name="T30" fmla="*/ 0 w 113"/>
                <a:gd name="T31" fmla="*/ 14 h 158"/>
                <a:gd name="T32" fmla="*/ 3 w 113"/>
                <a:gd name="T33" fmla="*/ 5 h 158"/>
                <a:gd name="T34" fmla="*/ 14 w 113"/>
                <a:gd name="T35" fmla="*/ 0 h 158"/>
                <a:gd name="T36" fmla="*/ 98 w 113"/>
                <a:gd name="T37" fmla="*/ 0 h 158"/>
                <a:gd name="T38" fmla="*/ 110 w 113"/>
                <a:gd name="T39" fmla="*/ 5 h 158"/>
                <a:gd name="T40" fmla="*/ 111 w 113"/>
                <a:gd name="T41" fmla="*/ 20 h 158"/>
                <a:gd name="T42" fmla="*/ 90 w 113"/>
                <a:gd name="T43" fmla="*/ 41 h 158"/>
                <a:gd name="T44" fmla="*/ 93 w 113"/>
                <a:gd name="T45" fmla="*/ 23 h 158"/>
                <a:gd name="T46" fmla="*/ 93 w 113"/>
                <a:gd name="T47" fmla="*/ 19 h 158"/>
                <a:gd name="T48" fmla="*/ 89 w 113"/>
                <a:gd name="T49" fmla="*/ 18 h 158"/>
                <a:gd name="T50" fmla="*/ 22 w 113"/>
                <a:gd name="T51" fmla="*/ 18 h 158"/>
                <a:gd name="T52" fmla="*/ 18 w 113"/>
                <a:gd name="T53" fmla="*/ 19 h 158"/>
                <a:gd name="T54" fmla="*/ 17 w 113"/>
                <a:gd name="T55" fmla="*/ 23 h 158"/>
                <a:gd name="T56" fmla="*/ 17 w 113"/>
                <a:gd name="T57" fmla="*/ 127 h 158"/>
                <a:gd name="T58" fmla="*/ 17 w 113"/>
                <a:gd name="T59" fmla="*/ 127 h 158"/>
                <a:gd name="T60" fmla="*/ 45 w 113"/>
                <a:gd name="T61" fmla="*/ 94 h 158"/>
                <a:gd name="T62" fmla="*/ 49 w 113"/>
                <a:gd name="T63" fmla="*/ 90 h 158"/>
                <a:gd name="T64" fmla="*/ 53 w 113"/>
                <a:gd name="T65" fmla="*/ 90 h 158"/>
                <a:gd name="T66" fmla="*/ 76 w 113"/>
                <a:gd name="T67" fmla="*/ 90 h 158"/>
                <a:gd name="T68" fmla="*/ 79 w 113"/>
                <a:gd name="T69" fmla="*/ 88 h 158"/>
                <a:gd name="T70" fmla="*/ 81 w 113"/>
                <a:gd name="T71" fmla="*/ 85 h 158"/>
                <a:gd name="T72" fmla="*/ 84 w 113"/>
                <a:gd name="T73" fmla="*/ 67 h 158"/>
                <a:gd name="T74" fmla="*/ 83 w 113"/>
                <a:gd name="T75" fmla="*/ 64 h 158"/>
                <a:gd name="T76" fmla="*/ 80 w 113"/>
                <a:gd name="T77" fmla="*/ 62 h 158"/>
                <a:gd name="T78" fmla="*/ 52 w 113"/>
                <a:gd name="T79" fmla="*/ 62 h 158"/>
                <a:gd name="T80" fmla="*/ 47 w 113"/>
                <a:gd name="T81" fmla="*/ 60 h 158"/>
                <a:gd name="T82" fmla="*/ 46 w 113"/>
                <a:gd name="T83" fmla="*/ 56 h 158"/>
                <a:gd name="T84" fmla="*/ 46 w 113"/>
                <a:gd name="T85" fmla="*/ 52 h 158"/>
                <a:gd name="T86" fmla="*/ 47 w 113"/>
                <a:gd name="T87" fmla="*/ 47 h 158"/>
                <a:gd name="T88" fmla="*/ 52 w 113"/>
                <a:gd name="T89" fmla="*/ 45 h 158"/>
                <a:gd name="T90" fmla="*/ 85 w 113"/>
                <a:gd name="T91" fmla="*/ 45 h 158"/>
                <a:gd name="T92" fmla="*/ 88 w 113"/>
                <a:gd name="T93" fmla="*/ 44 h 158"/>
                <a:gd name="T94" fmla="*/ 90 w 113"/>
                <a:gd name="T95" fmla="*/ 41 h 158"/>
                <a:gd name="T96" fmla="*/ 111 w 113"/>
                <a:gd name="T97" fmla="*/ 20 h 158"/>
                <a:gd name="T98" fmla="*/ 96 w 113"/>
                <a:gd name="T99" fmla="*/ 95 h 158"/>
                <a:gd name="T100" fmla="*/ 100 w 113"/>
                <a:gd name="T101" fmla="*/ 79 h 158"/>
                <a:gd name="T102" fmla="*/ 106 w 113"/>
                <a:gd name="T103" fmla="*/ 45 h 158"/>
                <a:gd name="T104" fmla="*/ 111 w 113"/>
                <a:gd name="T105" fmla="*/ 2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3" h="158">
                  <a:moveTo>
                    <a:pt x="111" y="20"/>
                  </a:moveTo>
                  <a:cubicBezTo>
                    <a:pt x="110" y="25"/>
                    <a:pt x="109" y="33"/>
                    <a:pt x="106" y="45"/>
                  </a:cubicBezTo>
                  <a:cubicBezTo>
                    <a:pt x="104" y="58"/>
                    <a:pt x="102" y="69"/>
                    <a:pt x="100" y="79"/>
                  </a:cubicBezTo>
                  <a:cubicBezTo>
                    <a:pt x="98" y="88"/>
                    <a:pt x="97" y="94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5" y="99"/>
                    <a:pt x="95" y="100"/>
                    <a:pt x="94" y="101"/>
                  </a:cubicBezTo>
                  <a:cubicBezTo>
                    <a:pt x="94" y="102"/>
                    <a:pt x="93" y="104"/>
                    <a:pt x="92" y="104"/>
                  </a:cubicBezTo>
                  <a:cubicBezTo>
                    <a:pt x="91" y="105"/>
                    <a:pt x="90" y="106"/>
                    <a:pt x="88" y="106"/>
                  </a:cubicBezTo>
                  <a:cubicBezTo>
                    <a:pt x="87" y="107"/>
                    <a:pt x="85" y="107"/>
                    <a:pt x="83" y="107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6" y="107"/>
                    <a:pt x="56" y="107"/>
                    <a:pt x="55" y="108"/>
                  </a:cubicBezTo>
                  <a:cubicBezTo>
                    <a:pt x="55" y="109"/>
                    <a:pt x="41" y="124"/>
                    <a:pt x="15" y="155"/>
                  </a:cubicBezTo>
                  <a:cubicBezTo>
                    <a:pt x="13" y="156"/>
                    <a:pt x="12" y="157"/>
                    <a:pt x="9" y="157"/>
                  </a:cubicBezTo>
                  <a:cubicBezTo>
                    <a:pt x="7" y="158"/>
                    <a:pt x="5" y="158"/>
                    <a:pt x="5" y="157"/>
                  </a:cubicBezTo>
                  <a:cubicBezTo>
                    <a:pt x="1" y="156"/>
                    <a:pt x="0" y="152"/>
                    <a:pt x="0" y="14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1" y="8"/>
                    <a:pt x="3" y="5"/>
                  </a:cubicBezTo>
                  <a:cubicBezTo>
                    <a:pt x="6" y="2"/>
                    <a:pt x="9" y="0"/>
                    <a:pt x="14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4" y="0"/>
                    <a:pt x="108" y="2"/>
                    <a:pt x="110" y="5"/>
                  </a:cubicBezTo>
                  <a:cubicBezTo>
                    <a:pt x="112" y="9"/>
                    <a:pt x="113" y="14"/>
                    <a:pt x="111" y="20"/>
                  </a:cubicBezTo>
                  <a:close/>
                  <a:moveTo>
                    <a:pt x="90" y="41"/>
                  </a:moveTo>
                  <a:cubicBezTo>
                    <a:pt x="93" y="23"/>
                    <a:pt x="93" y="23"/>
                    <a:pt x="93" y="23"/>
                  </a:cubicBezTo>
                  <a:cubicBezTo>
                    <a:pt x="94" y="21"/>
                    <a:pt x="93" y="20"/>
                    <a:pt x="93" y="19"/>
                  </a:cubicBezTo>
                  <a:cubicBezTo>
                    <a:pt x="92" y="18"/>
                    <a:pt x="91" y="18"/>
                    <a:pt x="89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0" y="18"/>
                    <a:pt x="19" y="18"/>
                    <a:pt x="18" y="19"/>
                  </a:cubicBezTo>
                  <a:cubicBezTo>
                    <a:pt x="17" y="20"/>
                    <a:pt x="17" y="21"/>
                    <a:pt x="17" y="23"/>
                  </a:cubicBezTo>
                  <a:cubicBezTo>
                    <a:pt x="17" y="127"/>
                    <a:pt x="17" y="127"/>
                    <a:pt x="17" y="127"/>
                  </a:cubicBezTo>
                  <a:cubicBezTo>
                    <a:pt x="17" y="127"/>
                    <a:pt x="17" y="127"/>
                    <a:pt x="17" y="127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6" y="92"/>
                    <a:pt x="48" y="91"/>
                    <a:pt x="49" y="90"/>
                  </a:cubicBezTo>
                  <a:cubicBezTo>
                    <a:pt x="49" y="90"/>
                    <a:pt x="51" y="90"/>
                    <a:pt x="53" y="90"/>
                  </a:cubicBezTo>
                  <a:cubicBezTo>
                    <a:pt x="76" y="90"/>
                    <a:pt x="76" y="90"/>
                    <a:pt x="76" y="90"/>
                  </a:cubicBezTo>
                  <a:cubicBezTo>
                    <a:pt x="77" y="90"/>
                    <a:pt x="78" y="89"/>
                    <a:pt x="79" y="88"/>
                  </a:cubicBezTo>
                  <a:cubicBezTo>
                    <a:pt x="80" y="87"/>
                    <a:pt x="81" y="86"/>
                    <a:pt x="81" y="85"/>
                  </a:cubicBezTo>
                  <a:cubicBezTo>
                    <a:pt x="82" y="77"/>
                    <a:pt x="84" y="71"/>
                    <a:pt x="84" y="67"/>
                  </a:cubicBezTo>
                  <a:cubicBezTo>
                    <a:pt x="85" y="66"/>
                    <a:pt x="84" y="65"/>
                    <a:pt x="83" y="64"/>
                  </a:cubicBezTo>
                  <a:cubicBezTo>
                    <a:pt x="82" y="62"/>
                    <a:pt x="81" y="62"/>
                    <a:pt x="80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0" y="62"/>
                    <a:pt x="49" y="61"/>
                    <a:pt x="47" y="60"/>
                  </a:cubicBezTo>
                  <a:cubicBezTo>
                    <a:pt x="46" y="59"/>
                    <a:pt x="46" y="57"/>
                    <a:pt x="46" y="56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0"/>
                    <a:pt x="46" y="48"/>
                    <a:pt x="47" y="47"/>
                  </a:cubicBezTo>
                  <a:cubicBezTo>
                    <a:pt x="49" y="46"/>
                    <a:pt x="50" y="45"/>
                    <a:pt x="52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6" y="45"/>
                    <a:pt x="87" y="45"/>
                    <a:pt x="88" y="44"/>
                  </a:cubicBezTo>
                  <a:cubicBezTo>
                    <a:pt x="89" y="43"/>
                    <a:pt x="90" y="42"/>
                    <a:pt x="90" y="41"/>
                  </a:cubicBezTo>
                  <a:close/>
                  <a:moveTo>
                    <a:pt x="111" y="20"/>
                  </a:move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8" y="88"/>
                    <a:pt x="100" y="79"/>
                  </a:cubicBezTo>
                  <a:cubicBezTo>
                    <a:pt x="102" y="69"/>
                    <a:pt x="104" y="58"/>
                    <a:pt x="106" y="45"/>
                  </a:cubicBezTo>
                  <a:cubicBezTo>
                    <a:pt x="109" y="33"/>
                    <a:pt x="110" y="25"/>
                    <a:pt x="111" y="2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  <p:sp>
          <p:nvSpPr>
            <p:cNvPr id="187" name="Freeform 378">
              <a:extLst>
                <a:ext uri="{FF2B5EF4-FFF2-40B4-BE49-F238E27FC236}">
                  <a16:creationId xmlns:a16="http://schemas.microsoft.com/office/drawing/2014/main" id="{D288E523-4B81-41B6-8F4A-04B8FD5A17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978663" y="1378467"/>
              <a:ext cx="379669" cy="350740"/>
            </a:xfrm>
            <a:custGeom>
              <a:avLst/>
              <a:gdLst>
                <a:gd name="T0" fmla="*/ 158 w 159"/>
                <a:gd name="T1" fmla="*/ 46 h 146"/>
                <a:gd name="T2" fmla="*/ 124 w 159"/>
                <a:gd name="T3" fmla="*/ 141 h 146"/>
                <a:gd name="T4" fmla="*/ 25 w 159"/>
                <a:gd name="T5" fmla="*/ 146 h 146"/>
                <a:gd name="T6" fmla="*/ 2 w 159"/>
                <a:gd name="T7" fmla="*/ 128 h 146"/>
                <a:gd name="T8" fmla="*/ 2 w 159"/>
                <a:gd name="T9" fmla="*/ 113 h 146"/>
                <a:gd name="T10" fmla="*/ 2 w 159"/>
                <a:gd name="T11" fmla="*/ 108 h 146"/>
                <a:gd name="T12" fmla="*/ 3 w 159"/>
                <a:gd name="T13" fmla="*/ 104 h 146"/>
                <a:gd name="T14" fmla="*/ 6 w 159"/>
                <a:gd name="T15" fmla="*/ 100 h 146"/>
                <a:gd name="T16" fmla="*/ 13 w 159"/>
                <a:gd name="T17" fmla="*/ 82 h 146"/>
                <a:gd name="T18" fmla="*/ 13 w 159"/>
                <a:gd name="T19" fmla="*/ 77 h 146"/>
                <a:gd name="T20" fmla="*/ 16 w 159"/>
                <a:gd name="T21" fmla="*/ 72 h 146"/>
                <a:gd name="T22" fmla="*/ 22 w 159"/>
                <a:gd name="T23" fmla="*/ 55 h 146"/>
                <a:gd name="T24" fmla="*/ 22 w 159"/>
                <a:gd name="T25" fmla="*/ 49 h 146"/>
                <a:gd name="T26" fmla="*/ 26 w 159"/>
                <a:gd name="T27" fmla="*/ 44 h 146"/>
                <a:gd name="T28" fmla="*/ 33 w 159"/>
                <a:gd name="T29" fmla="*/ 27 h 146"/>
                <a:gd name="T30" fmla="*/ 33 w 159"/>
                <a:gd name="T31" fmla="*/ 22 h 146"/>
                <a:gd name="T32" fmla="*/ 35 w 159"/>
                <a:gd name="T33" fmla="*/ 18 h 146"/>
                <a:gd name="T34" fmla="*/ 38 w 159"/>
                <a:gd name="T35" fmla="*/ 13 h 146"/>
                <a:gd name="T36" fmla="*/ 41 w 159"/>
                <a:gd name="T37" fmla="*/ 7 h 146"/>
                <a:gd name="T38" fmla="*/ 46 w 159"/>
                <a:gd name="T39" fmla="*/ 1 h 146"/>
                <a:gd name="T40" fmla="*/ 53 w 159"/>
                <a:gd name="T41" fmla="*/ 1 h 146"/>
                <a:gd name="T42" fmla="*/ 58 w 159"/>
                <a:gd name="T43" fmla="*/ 0 h 146"/>
                <a:gd name="T44" fmla="*/ 141 w 159"/>
                <a:gd name="T45" fmla="*/ 6 h 146"/>
                <a:gd name="T46" fmla="*/ 117 w 159"/>
                <a:gd name="T47" fmla="*/ 104 h 146"/>
                <a:gd name="T48" fmla="*/ 98 w 159"/>
                <a:gd name="T49" fmla="*/ 121 h 146"/>
                <a:gd name="T50" fmla="*/ 12 w 159"/>
                <a:gd name="T51" fmla="*/ 123 h 146"/>
                <a:gd name="T52" fmla="*/ 26 w 159"/>
                <a:gd name="T53" fmla="*/ 133 h 146"/>
                <a:gd name="T54" fmla="*/ 118 w 159"/>
                <a:gd name="T55" fmla="*/ 132 h 146"/>
                <a:gd name="T56" fmla="*/ 150 w 159"/>
                <a:gd name="T57" fmla="*/ 35 h 146"/>
                <a:gd name="T58" fmla="*/ 156 w 159"/>
                <a:gd name="T59" fmla="*/ 33 h 146"/>
                <a:gd name="T60" fmla="*/ 48 w 159"/>
                <a:gd name="T61" fmla="*/ 60 h 146"/>
                <a:gd name="T62" fmla="*/ 107 w 159"/>
                <a:gd name="T63" fmla="*/ 61 h 146"/>
                <a:gd name="T64" fmla="*/ 111 w 159"/>
                <a:gd name="T65" fmla="*/ 58 h 146"/>
                <a:gd name="T66" fmla="*/ 113 w 159"/>
                <a:gd name="T67" fmla="*/ 50 h 146"/>
                <a:gd name="T68" fmla="*/ 53 w 159"/>
                <a:gd name="T69" fmla="*/ 49 h 146"/>
                <a:gd name="T70" fmla="*/ 49 w 159"/>
                <a:gd name="T71" fmla="*/ 52 h 146"/>
                <a:gd name="T72" fmla="*/ 55 w 159"/>
                <a:gd name="T73" fmla="*/ 34 h 146"/>
                <a:gd name="T74" fmla="*/ 57 w 159"/>
                <a:gd name="T75" fmla="*/ 37 h 146"/>
                <a:gd name="T76" fmla="*/ 117 w 159"/>
                <a:gd name="T77" fmla="*/ 36 h 146"/>
                <a:gd name="T78" fmla="*/ 121 w 159"/>
                <a:gd name="T79" fmla="*/ 28 h 146"/>
                <a:gd name="T80" fmla="*/ 119 w 159"/>
                <a:gd name="T81" fmla="*/ 25 h 146"/>
                <a:gd name="T82" fmla="*/ 59 w 159"/>
                <a:gd name="T83" fmla="*/ 25 h 146"/>
                <a:gd name="T84" fmla="*/ 55 w 159"/>
                <a:gd name="T85" fmla="*/ 3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9" h="146">
                  <a:moveTo>
                    <a:pt x="156" y="33"/>
                  </a:moveTo>
                  <a:cubicBezTo>
                    <a:pt x="158" y="37"/>
                    <a:pt x="159" y="41"/>
                    <a:pt x="158" y="46"/>
                  </a:cubicBezTo>
                  <a:cubicBezTo>
                    <a:pt x="132" y="131"/>
                    <a:pt x="132" y="131"/>
                    <a:pt x="132" y="131"/>
                  </a:cubicBezTo>
                  <a:cubicBezTo>
                    <a:pt x="130" y="135"/>
                    <a:pt x="128" y="139"/>
                    <a:pt x="124" y="141"/>
                  </a:cubicBezTo>
                  <a:cubicBezTo>
                    <a:pt x="121" y="144"/>
                    <a:pt x="117" y="146"/>
                    <a:pt x="113" y="146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21" y="146"/>
                    <a:pt x="16" y="144"/>
                    <a:pt x="11" y="140"/>
                  </a:cubicBezTo>
                  <a:cubicBezTo>
                    <a:pt x="7" y="137"/>
                    <a:pt x="4" y="133"/>
                    <a:pt x="2" y="128"/>
                  </a:cubicBezTo>
                  <a:cubicBezTo>
                    <a:pt x="1" y="124"/>
                    <a:pt x="0" y="120"/>
                    <a:pt x="2" y="116"/>
                  </a:cubicBezTo>
                  <a:cubicBezTo>
                    <a:pt x="2" y="116"/>
                    <a:pt x="2" y="115"/>
                    <a:pt x="2" y="113"/>
                  </a:cubicBezTo>
                  <a:cubicBezTo>
                    <a:pt x="2" y="112"/>
                    <a:pt x="2" y="111"/>
                    <a:pt x="3" y="110"/>
                  </a:cubicBezTo>
                  <a:cubicBezTo>
                    <a:pt x="3" y="109"/>
                    <a:pt x="2" y="109"/>
                    <a:pt x="2" y="108"/>
                  </a:cubicBezTo>
                  <a:cubicBezTo>
                    <a:pt x="2" y="107"/>
                    <a:pt x="2" y="106"/>
                    <a:pt x="2" y="106"/>
                  </a:cubicBezTo>
                  <a:cubicBezTo>
                    <a:pt x="2" y="105"/>
                    <a:pt x="2" y="105"/>
                    <a:pt x="3" y="104"/>
                  </a:cubicBezTo>
                  <a:cubicBezTo>
                    <a:pt x="3" y="103"/>
                    <a:pt x="4" y="103"/>
                    <a:pt x="4" y="102"/>
                  </a:cubicBezTo>
                  <a:cubicBezTo>
                    <a:pt x="5" y="101"/>
                    <a:pt x="5" y="100"/>
                    <a:pt x="6" y="100"/>
                  </a:cubicBezTo>
                  <a:cubicBezTo>
                    <a:pt x="7" y="97"/>
                    <a:pt x="9" y="94"/>
                    <a:pt x="10" y="91"/>
                  </a:cubicBezTo>
                  <a:cubicBezTo>
                    <a:pt x="11" y="88"/>
                    <a:pt x="12" y="85"/>
                    <a:pt x="13" y="82"/>
                  </a:cubicBezTo>
                  <a:cubicBezTo>
                    <a:pt x="13" y="82"/>
                    <a:pt x="13" y="81"/>
                    <a:pt x="13" y="80"/>
                  </a:cubicBezTo>
                  <a:cubicBezTo>
                    <a:pt x="13" y="78"/>
                    <a:pt x="13" y="77"/>
                    <a:pt x="13" y="77"/>
                  </a:cubicBezTo>
                  <a:cubicBezTo>
                    <a:pt x="13" y="76"/>
                    <a:pt x="14" y="75"/>
                    <a:pt x="15" y="74"/>
                  </a:cubicBezTo>
                  <a:cubicBezTo>
                    <a:pt x="15" y="73"/>
                    <a:pt x="16" y="72"/>
                    <a:pt x="16" y="72"/>
                  </a:cubicBezTo>
                  <a:cubicBezTo>
                    <a:pt x="17" y="70"/>
                    <a:pt x="19" y="67"/>
                    <a:pt x="20" y="63"/>
                  </a:cubicBezTo>
                  <a:cubicBezTo>
                    <a:pt x="21" y="60"/>
                    <a:pt x="22" y="57"/>
                    <a:pt x="22" y="55"/>
                  </a:cubicBezTo>
                  <a:cubicBezTo>
                    <a:pt x="23" y="54"/>
                    <a:pt x="22" y="53"/>
                    <a:pt x="22" y="52"/>
                  </a:cubicBezTo>
                  <a:cubicBezTo>
                    <a:pt x="22" y="50"/>
                    <a:pt x="22" y="49"/>
                    <a:pt x="22" y="49"/>
                  </a:cubicBezTo>
                  <a:cubicBezTo>
                    <a:pt x="23" y="48"/>
                    <a:pt x="23" y="47"/>
                    <a:pt x="24" y="46"/>
                  </a:cubicBezTo>
                  <a:cubicBezTo>
                    <a:pt x="25" y="45"/>
                    <a:pt x="26" y="44"/>
                    <a:pt x="26" y="44"/>
                  </a:cubicBezTo>
                  <a:cubicBezTo>
                    <a:pt x="28" y="43"/>
                    <a:pt x="29" y="40"/>
                    <a:pt x="30" y="36"/>
                  </a:cubicBezTo>
                  <a:cubicBezTo>
                    <a:pt x="32" y="32"/>
                    <a:pt x="33" y="29"/>
                    <a:pt x="33" y="27"/>
                  </a:cubicBezTo>
                  <a:cubicBezTo>
                    <a:pt x="33" y="27"/>
                    <a:pt x="33" y="26"/>
                    <a:pt x="33" y="25"/>
                  </a:cubicBezTo>
                  <a:cubicBezTo>
                    <a:pt x="33" y="24"/>
                    <a:pt x="32" y="23"/>
                    <a:pt x="33" y="22"/>
                  </a:cubicBezTo>
                  <a:cubicBezTo>
                    <a:pt x="33" y="22"/>
                    <a:pt x="33" y="21"/>
                    <a:pt x="33" y="20"/>
                  </a:cubicBezTo>
                  <a:cubicBezTo>
                    <a:pt x="34" y="20"/>
                    <a:pt x="34" y="19"/>
                    <a:pt x="35" y="18"/>
                  </a:cubicBezTo>
                  <a:cubicBezTo>
                    <a:pt x="36" y="17"/>
                    <a:pt x="36" y="17"/>
                    <a:pt x="37" y="16"/>
                  </a:cubicBezTo>
                  <a:cubicBezTo>
                    <a:pt x="37" y="16"/>
                    <a:pt x="38" y="15"/>
                    <a:pt x="38" y="13"/>
                  </a:cubicBezTo>
                  <a:cubicBezTo>
                    <a:pt x="39" y="12"/>
                    <a:pt x="39" y="11"/>
                    <a:pt x="40" y="10"/>
                  </a:cubicBezTo>
                  <a:cubicBezTo>
                    <a:pt x="40" y="9"/>
                    <a:pt x="41" y="8"/>
                    <a:pt x="41" y="7"/>
                  </a:cubicBezTo>
                  <a:cubicBezTo>
                    <a:pt x="42" y="5"/>
                    <a:pt x="42" y="4"/>
                    <a:pt x="43" y="4"/>
                  </a:cubicBezTo>
                  <a:cubicBezTo>
                    <a:pt x="44" y="3"/>
                    <a:pt x="45" y="2"/>
                    <a:pt x="46" y="1"/>
                  </a:cubicBezTo>
                  <a:cubicBezTo>
                    <a:pt x="47" y="1"/>
                    <a:pt x="48" y="0"/>
                    <a:pt x="49" y="0"/>
                  </a:cubicBezTo>
                  <a:cubicBezTo>
                    <a:pt x="50" y="0"/>
                    <a:pt x="52" y="0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6" y="1"/>
                    <a:pt x="57" y="0"/>
                    <a:pt x="58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5" y="0"/>
                    <a:pt x="138" y="2"/>
                    <a:pt x="141" y="6"/>
                  </a:cubicBezTo>
                  <a:cubicBezTo>
                    <a:pt x="143" y="9"/>
                    <a:pt x="144" y="13"/>
                    <a:pt x="143" y="18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4" y="111"/>
                    <a:pt x="112" y="116"/>
                    <a:pt x="110" y="118"/>
                  </a:cubicBezTo>
                  <a:cubicBezTo>
                    <a:pt x="108" y="120"/>
                    <a:pt x="104" y="121"/>
                    <a:pt x="98" y="12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4" y="121"/>
                    <a:pt x="13" y="122"/>
                    <a:pt x="12" y="123"/>
                  </a:cubicBezTo>
                  <a:cubicBezTo>
                    <a:pt x="11" y="124"/>
                    <a:pt x="11" y="125"/>
                    <a:pt x="12" y="127"/>
                  </a:cubicBezTo>
                  <a:cubicBezTo>
                    <a:pt x="13" y="131"/>
                    <a:pt x="18" y="133"/>
                    <a:pt x="26" y="133"/>
                  </a:cubicBezTo>
                  <a:cubicBezTo>
                    <a:pt x="113" y="133"/>
                    <a:pt x="113" y="133"/>
                    <a:pt x="113" y="133"/>
                  </a:cubicBezTo>
                  <a:cubicBezTo>
                    <a:pt x="115" y="133"/>
                    <a:pt x="116" y="133"/>
                    <a:pt x="118" y="132"/>
                  </a:cubicBezTo>
                  <a:cubicBezTo>
                    <a:pt x="120" y="131"/>
                    <a:pt x="121" y="130"/>
                    <a:pt x="121" y="128"/>
                  </a:cubicBezTo>
                  <a:cubicBezTo>
                    <a:pt x="150" y="35"/>
                    <a:pt x="150" y="35"/>
                    <a:pt x="150" y="35"/>
                  </a:cubicBezTo>
                  <a:cubicBezTo>
                    <a:pt x="150" y="33"/>
                    <a:pt x="150" y="32"/>
                    <a:pt x="150" y="29"/>
                  </a:cubicBezTo>
                  <a:cubicBezTo>
                    <a:pt x="153" y="30"/>
                    <a:pt x="155" y="32"/>
                    <a:pt x="156" y="33"/>
                  </a:cubicBezTo>
                  <a:close/>
                  <a:moveTo>
                    <a:pt x="47" y="58"/>
                  </a:moveTo>
                  <a:cubicBezTo>
                    <a:pt x="47" y="59"/>
                    <a:pt x="47" y="59"/>
                    <a:pt x="48" y="60"/>
                  </a:cubicBezTo>
                  <a:cubicBezTo>
                    <a:pt x="48" y="61"/>
                    <a:pt x="49" y="61"/>
                    <a:pt x="49" y="61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8" y="61"/>
                    <a:pt x="109" y="61"/>
                    <a:pt x="109" y="60"/>
                  </a:cubicBezTo>
                  <a:cubicBezTo>
                    <a:pt x="110" y="59"/>
                    <a:pt x="111" y="59"/>
                    <a:pt x="111" y="58"/>
                  </a:cubicBezTo>
                  <a:cubicBezTo>
                    <a:pt x="113" y="52"/>
                    <a:pt x="113" y="52"/>
                    <a:pt x="113" y="52"/>
                  </a:cubicBezTo>
                  <a:cubicBezTo>
                    <a:pt x="113" y="51"/>
                    <a:pt x="113" y="50"/>
                    <a:pt x="113" y="50"/>
                  </a:cubicBezTo>
                  <a:cubicBezTo>
                    <a:pt x="112" y="49"/>
                    <a:pt x="112" y="49"/>
                    <a:pt x="111" y="49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3" y="49"/>
                    <a:pt x="52" y="49"/>
                    <a:pt x="51" y="50"/>
                  </a:cubicBezTo>
                  <a:cubicBezTo>
                    <a:pt x="50" y="50"/>
                    <a:pt x="50" y="51"/>
                    <a:pt x="49" y="52"/>
                  </a:cubicBezTo>
                  <a:lnTo>
                    <a:pt x="47" y="58"/>
                  </a:lnTo>
                  <a:close/>
                  <a:moveTo>
                    <a:pt x="55" y="34"/>
                  </a:moveTo>
                  <a:cubicBezTo>
                    <a:pt x="55" y="34"/>
                    <a:pt x="55" y="35"/>
                    <a:pt x="55" y="36"/>
                  </a:cubicBezTo>
                  <a:cubicBezTo>
                    <a:pt x="56" y="36"/>
                    <a:pt x="56" y="37"/>
                    <a:pt x="57" y="37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6" y="37"/>
                    <a:pt x="116" y="36"/>
                    <a:pt x="117" y="36"/>
                  </a:cubicBezTo>
                  <a:cubicBezTo>
                    <a:pt x="118" y="35"/>
                    <a:pt x="119" y="34"/>
                    <a:pt x="119" y="34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21" y="27"/>
                    <a:pt x="121" y="26"/>
                    <a:pt x="121" y="25"/>
                  </a:cubicBezTo>
                  <a:cubicBezTo>
                    <a:pt x="120" y="25"/>
                    <a:pt x="120" y="25"/>
                    <a:pt x="119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8" y="26"/>
                    <a:pt x="58" y="27"/>
                    <a:pt x="57" y="28"/>
                  </a:cubicBezTo>
                  <a:lnTo>
                    <a:pt x="55" y="3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  <p:sp>
          <p:nvSpPr>
            <p:cNvPr id="188" name="Freeform 379">
              <a:extLst>
                <a:ext uri="{FF2B5EF4-FFF2-40B4-BE49-F238E27FC236}">
                  <a16:creationId xmlns:a16="http://schemas.microsoft.com/office/drawing/2014/main" id="{064A27EA-424E-4FAE-A2E0-56D63542BC74}"/>
                </a:ext>
              </a:extLst>
            </p:cNvPr>
            <p:cNvSpPr/>
            <p:nvPr/>
          </p:nvSpPr>
          <p:spPr bwMode="auto">
            <a:xfrm>
              <a:off x="-1396509" y="1378467"/>
              <a:ext cx="289272" cy="343509"/>
            </a:xfrm>
            <a:custGeom>
              <a:avLst/>
              <a:gdLst>
                <a:gd name="T0" fmla="*/ 110 w 121"/>
                <a:gd name="T1" fmla="*/ 0 h 143"/>
                <a:gd name="T2" fmla="*/ 114 w 121"/>
                <a:gd name="T3" fmla="*/ 1 h 143"/>
                <a:gd name="T4" fmla="*/ 119 w 121"/>
                <a:gd name="T5" fmla="*/ 5 h 143"/>
                <a:gd name="T6" fmla="*/ 121 w 121"/>
                <a:gd name="T7" fmla="*/ 11 h 143"/>
                <a:gd name="T8" fmla="*/ 121 w 121"/>
                <a:gd name="T9" fmla="*/ 133 h 143"/>
                <a:gd name="T10" fmla="*/ 119 w 121"/>
                <a:gd name="T11" fmla="*/ 139 h 143"/>
                <a:gd name="T12" fmla="*/ 114 w 121"/>
                <a:gd name="T13" fmla="*/ 143 h 143"/>
                <a:gd name="T14" fmla="*/ 110 w 121"/>
                <a:gd name="T15" fmla="*/ 143 h 143"/>
                <a:gd name="T16" fmla="*/ 102 w 121"/>
                <a:gd name="T17" fmla="*/ 140 h 143"/>
                <a:gd name="T18" fmla="*/ 60 w 121"/>
                <a:gd name="T19" fmla="*/ 100 h 143"/>
                <a:gd name="T20" fmla="*/ 19 w 121"/>
                <a:gd name="T21" fmla="*/ 140 h 143"/>
                <a:gd name="T22" fmla="*/ 11 w 121"/>
                <a:gd name="T23" fmla="*/ 143 h 143"/>
                <a:gd name="T24" fmla="*/ 7 w 121"/>
                <a:gd name="T25" fmla="*/ 143 h 143"/>
                <a:gd name="T26" fmla="*/ 2 w 121"/>
                <a:gd name="T27" fmla="*/ 139 h 143"/>
                <a:gd name="T28" fmla="*/ 0 w 121"/>
                <a:gd name="T29" fmla="*/ 133 h 143"/>
                <a:gd name="T30" fmla="*/ 0 w 121"/>
                <a:gd name="T31" fmla="*/ 11 h 143"/>
                <a:gd name="T32" fmla="*/ 2 w 121"/>
                <a:gd name="T33" fmla="*/ 5 h 143"/>
                <a:gd name="T34" fmla="*/ 7 w 121"/>
                <a:gd name="T35" fmla="*/ 1 h 143"/>
                <a:gd name="T36" fmla="*/ 11 w 121"/>
                <a:gd name="T37" fmla="*/ 0 h 143"/>
                <a:gd name="T38" fmla="*/ 110 w 121"/>
                <a:gd name="T3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1" h="143">
                  <a:moveTo>
                    <a:pt x="110" y="0"/>
                  </a:moveTo>
                  <a:cubicBezTo>
                    <a:pt x="111" y="0"/>
                    <a:pt x="113" y="1"/>
                    <a:pt x="114" y="1"/>
                  </a:cubicBezTo>
                  <a:cubicBezTo>
                    <a:pt x="116" y="2"/>
                    <a:pt x="118" y="3"/>
                    <a:pt x="119" y="5"/>
                  </a:cubicBezTo>
                  <a:cubicBezTo>
                    <a:pt x="120" y="7"/>
                    <a:pt x="121" y="9"/>
                    <a:pt x="121" y="11"/>
                  </a:cubicBezTo>
                  <a:cubicBezTo>
                    <a:pt x="121" y="133"/>
                    <a:pt x="121" y="133"/>
                    <a:pt x="121" y="133"/>
                  </a:cubicBezTo>
                  <a:cubicBezTo>
                    <a:pt x="121" y="135"/>
                    <a:pt x="120" y="137"/>
                    <a:pt x="119" y="139"/>
                  </a:cubicBezTo>
                  <a:cubicBezTo>
                    <a:pt x="118" y="140"/>
                    <a:pt x="116" y="142"/>
                    <a:pt x="114" y="143"/>
                  </a:cubicBezTo>
                  <a:cubicBezTo>
                    <a:pt x="113" y="143"/>
                    <a:pt x="112" y="143"/>
                    <a:pt x="110" y="143"/>
                  </a:cubicBezTo>
                  <a:cubicBezTo>
                    <a:pt x="107" y="143"/>
                    <a:pt x="104" y="142"/>
                    <a:pt x="102" y="14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6" y="142"/>
                    <a:pt x="14" y="143"/>
                    <a:pt x="11" y="143"/>
                  </a:cubicBezTo>
                  <a:cubicBezTo>
                    <a:pt x="9" y="143"/>
                    <a:pt x="8" y="143"/>
                    <a:pt x="7" y="143"/>
                  </a:cubicBezTo>
                  <a:cubicBezTo>
                    <a:pt x="5" y="142"/>
                    <a:pt x="3" y="140"/>
                    <a:pt x="2" y="139"/>
                  </a:cubicBezTo>
                  <a:cubicBezTo>
                    <a:pt x="1" y="137"/>
                    <a:pt x="0" y="135"/>
                    <a:pt x="0" y="13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1" y="7"/>
                    <a:pt x="2" y="5"/>
                  </a:cubicBezTo>
                  <a:cubicBezTo>
                    <a:pt x="3" y="3"/>
                    <a:pt x="5" y="2"/>
                    <a:pt x="7" y="1"/>
                  </a:cubicBezTo>
                  <a:cubicBezTo>
                    <a:pt x="8" y="1"/>
                    <a:pt x="9" y="0"/>
                    <a:pt x="11" y="0"/>
                  </a:cubicBezTo>
                  <a:lnTo>
                    <a:pt x="11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  <p:sp>
          <p:nvSpPr>
            <p:cNvPr id="189" name="Freeform 380">
              <a:extLst>
                <a:ext uri="{FF2B5EF4-FFF2-40B4-BE49-F238E27FC236}">
                  <a16:creationId xmlns:a16="http://schemas.microsoft.com/office/drawing/2014/main" id="{52940A10-F09E-4D09-871A-081B2E99EF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01135" y="1378467"/>
              <a:ext cx="289272" cy="343509"/>
            </a:xfrm>
            <a:custGeom>
              <a:avLst/>
              <a:gdLst>
                <a:gd name="T0" fmla="*/ 110 w 121"/>
                <a:gd name="T1" fmla="*/ 0 h 143"/>
                <a:gd name="T2" fmla="*/ 114 w 121"/>
                <a:gd name="T3" fmla="*/ 1 h 143"/>
                <a:gd name="T4" fmla="*/ 119 w 121"/>
                <a:gd name="T5" fmla="*/ 5 h 143"/>
                <a:gd name="T6" fmla="*/ 121 w 121"/>
                <a:gd name="T7" fmla="*/ 11 h 143"/>
                <a:gd name="T8" fmla="*/ 121 w 121"/>
                <a:gd name="T9" fmla="*/ 133 h 143"/>
                <a:gd name="T10" fmla="*/ 119 w 121"/>
                <a:gd name="T11" fmla="*/ 139 h 143"/>
                <a:gd name="T12" fmla="*/ 114 w 121"/>
                <a:gd name="T13" fmla="*/ 143 h 143"/>
                <a:gd name="T14" fmla="*/ 110 w 121"/>
                <a:gd name="T15" fmla="*/ 143 h 143"/>
                <a:gd name="T16" fmla="*/ 102 w 121"/>
                <a:gd name="T17" fmla="*/ 140 h 143"/>
                <a:gd name="T18" fmla="*/ 60 w 121"/>
                <a:gd name="T19" fmla="*/ 100 h 143"/>
                <a:gd name="T20" fmla="*/ 18 w 121"/>
                <a:gd name="T21" fmla="*/ 140 h 143"/>
                <a:gd name="T22" fmla="*/ 11 w 121"/>
                <a:gd name="T23" fmla="*/ 143 h 143"/>
                <a:gd name="T24" fmla="*/ 6 w 121"/>
                <a:gd name="T25" fmla="*/ 143 h 143"/>
                <a:gd name="T26" fmla="*/ 2 w 121"/>
                <a:gd name="T27" fmla="*/ 139 h 143"/>
                <a:gd name="T28" fmla="*/ 0 w 121"/>
                <a:gd name="T29" fmla="*/ 133 h 143"/>
                <a:gd name="T30" fmla="*/ 0 w 121"/>
                <a:gd name="T31" fmla="*/ 11 h 143"/>
                <a:gd name="T32" fmla="*/ 2 w 121"/>
                <a:gd name="T33" fmla="*/ 5 h 143"/>
                <a:gd name="T34" fmla="*/ 6 w 121"/>
                <a:gd name="T35" fmla="*/ 1 h 143"/>
                <a:gd name="T36" fmla="*/ 11 w 121"/>
                <a:gd name="T37" fmla="*/ 0 h 143"/>
                <a:gd name="T38" fmla="*/ 110 w 121"/>
                <a:gd name="T39" fmla="*/ 0 h 143"/>
                <a:gd name="T40" fmla="*/ 109 w 121"/>
                <a:gd name="T41" fmla="*/ 12 h 143"/>
                <a:gd name="T42" fmla="*/ 12 w 121"/>
                <a:gd name="T43" fmla="*/ 12 h 143"/>
                <a:gd name="T44" fmla="*/ 12 w 121"/>
                <a:gd name="T45" fmla="*/ 130 h 143"/>
                <a:gd name="T46" fmla="*/ 52 w 121"/>
                <a:gd name="T47" fmla="*/ 91 h 143"/>
                <a:gd name="T48" fmla="*/ 60 w 121"/>
                <a:gd name="T49" fmla="*/ 83 h 143"/>
                <a:gd name="T50" fmla="*/ 69 w 121"/>
                <a:gd name="T51" fmla="*/ 91 h 143"/>
                <a:gd name="T52" fmla="*/ 109 w 121"/>
                <a:gd name="T53" fmla="*/ 130 h 143"/>
                <a:gd name="T54" fmla="*/ 109 w 121"/>
                <a:gd name="T55" fmla="*/ 1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1" h="143">
                  <a:moveTo>
                    <a:pt x="110" y="0"/>
                  </a:moveTo>
                  <a:cubicBezTo>
                    <a:pt x="111" y="0"/>
                    <a:pt x="113" y="1"/>
                    <a:pt x="114" y="1"/>
                  </a:cubicBezTo>
                  <a:cubicBezTo>
                    <a:pt x="116" y="2"/>
                    <a:pt x="118" y="3"/>
                    <a:pt x="119" y="5"/>
                  </a:cubicBezTo>
                  <a:cubicBezTo>
                    <a:pt x="120" y="7"/>
                    <a:pt x="121" y="9"/>
                    <a:pt x="121" y="11"/>
                  </a:cubicBezTo>
                  <a:cubicBezTo>
                    <a:pt x="121" y="133"/>
                    <a:pt x="121" y="133"/>
                    <a:pt x="121" y="133"/>
                  </a:cubicBezTo>
                  <a:cubicBezTo>
                    <a:pt x="121" y="135"/>
                    <a:pt x="120" y="137"/>
                    <a:pt x="119" y="139"/>
                  </a:cubicBezTo>
                  <a:cubicBezTo>
                    <a:pt x="118" y="140"/>
                    <a:pt x="116" y="142"/>
                    <a:pt x="114" y="143"/>
                  </a:cubicBezTo>
                  <a:cubicBezTo>
                    <a:pt x="113" y="143"/>
                    <a:pt x="111" y="143"/>
                    <a:pt x="110" y="143"/>
                  </a:cubicBezTo>
                  <a:cubicBezTo>
                    <a:pt x="107" y="143"/>
                    <a:pt x="104" y="142"/>
                    <a:pt x="102" y="14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18" y="140"/>
                    <a:pt x="18" y="140"/>
                    <a:pt x="18" y="140"/>
                  </a:cubicBezTo>
                  <a:cubicBezTo>
                    <a:pt x="16" y="142"/>
                    <a:pt x="14" y="143"/>
                    <a:pt x="11" y="143"/>
                  </a:cubicBezTo>
                  <a:cubicBezTo>
                    <a:pt x="9" y="143"/>
                    <a:pt x="8" y="143"/>
                    <a:pt x="6" y="143"/>
                  </a:cubicBezTo>
                  <a:cubicBezTo>
                    <a:pt x="4" y="142"/>
                    <a:pt x="3" y="140"/>
                    <a:pt x="2" y="139"/>
                  </a:cubicBezTo>
                  <a:cubicBezTo>
                    <a:pt x="0" y="137"/>
                    <a:pt x="0" y="135"/>
                    <a:pt x="0" y="13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0" y="7"/>
                    <a:pt x="2" y="5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8" y="1"/>
                    <a:pt x="9" y="0"/>
                    <a:pt x="11" y="0"/>
                  </a:cubicBezTo>
                  <a:lnTo>
                    <a:pt x="110" y="0"/>
                  </a:lnTo>
                  <a:close/>
                  <a:moveTo>
                    <a:pt x="109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130"/>
                    <a:pt x="12" y="130"/>
                    <a:pt x="12" y="130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109" y="130"/>
                    <a:pt x="109" y="130"/>
                    <a:pt x="109" y="130"/>
                  </a:cubicBezTo>
                  <a:lnTo>
                    <a:pt x="109" y="1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  <p:sp>
          <p:nvSpPr>
            <p:cNvPr id="190" name="Freeform 381">
              <a:extLst>
                <a:ext uri="{FF2B5EF4-FFF2-40B4-BE49-F238E27FC236}">
                  <a16:creationId xmlns:a16="http://schemas.microsoft.com/office/drawing/2014/main" id="{54D8F0D9-4A8A-48E6-A986-56EC54F574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09375" y="1349541"/>
              <a:ext cx="404977" cy="347122"/>
            </a:xfrm>
            <a:custGeom>
              <a:avLst/>
              <a:gdLst>
                <a:gd name="T0" fmla="*/ 170 w 170"/>
                <a:gd name="T1" fmla="*/ 40 h 145"/>
                <a:gd name="T2" fmla="*/ 170 w 170"/>
                <a:gd name="T3" fmla="*/ 76 h 145"/>
                <a:gd name="T4" fmla="*/ 0 w 170"/>
                <a:gd name="T5" fmla="*/ 76 h 145"/>
                <a:gd name="T6" fmla="*/ 0 w 170"/>
                <a:gd name="T7" fmla="*/ 40 h 145"/>
                <a:gd name="T8" fmla="*/ 5 w 170"/>
                <a:gd name="T9" fmla="*/ 29 h 145"/>
                <a:gd name="T10" fmla="*/ 16 w 170"/>
                <a:gd name="T11" fmla="*/ 24 h 145"/>
                <a:gd name="T12" fmla="*/ 49 w 170"/>
                <a:gd name="T13" fmla="*/ 24 h 145"/>
                <a:gd name="T14" fmla="*/ 49 w 170"/>
                <a:gd name="T15" fmla="*/ 9 h 145"/>
                <a:gd name="T16" fmla="*/ 51 w 170"/>
                <a:gd name="T17" fmla="*/ 3 h 145"/>
                <a:gd name="T18" fmla="*/ 58 w 170"/>
                <a:gd name="T19" fmla="*/ 0 h 145"/>
                <a:gd name="T20" fmla="*/ 112 w 170"/>
                <a:gd name="T21" fmla="*/ 0 h 145"/>
                <a:gd name="T22" fmla="*/ 119 w 170"/>
                <a:gd name="T23" fmla="*/ 3 h 145"/>
                <a:gd name="T24" fmla="*/ 121 w 170"/>
                <a:gd name="T25" fmla="*/ 9 h 145"/>
                <a:gd name="T26" fmla="*/ 121 w 170"/>
                <a:gd name="T27" fmla="*/ 24 h 145"/>
                <a:gd name="T28" fmla="*/ 155 w 170"/>
                <a:gd name="T29" fmla="*/ 24 h 145"/>
                <a:gd name="T30" fmla="*/ 165 w 170"/>
                <a:gd name="T31" fmla="*/ 29 h 145"/>
                <a:gd name="T32" fmla="*/ 170 w 170"/>
                <a:gd name="T33" fmla="*/ 40 h 145"/>
                <a:gd name="T34" fmla="*/ 170 w 170"/>
                <a:gd name="T35" fmla="*/ 85 h 145"/>
                <a:gd name="T36" fmla="*/ 170 w 170"/>
                <a:gd name="T37" fmla="*/ 130 h 145"/>
                <a:gd name="T38" fmla="*/ 165 w 170"/>
                <a:gd name="T39" fmla="*/ 141 h 145"/>
                <a:gd name="T40" fmla="*/ 155 w 170"/>
                <a:gd name="T41" fmla="*/ 145 h 145"/>
                <a:gd name="T42" fmla="*/ 16 w 170"/>
                <a:gd name="T43" fmla="*/ 145 h 145"/>
                <a:gd name="T44" fmla="*/ 5 w 170"/>
                <a:gd name="T45" fmla="*/ 141 h 145"/>
                <a:gd name="T46" fmla="*/ 0 w 170"/>
                <a:gd name="T47" fmla="*/ 130 h 145"/>
                <a:gd name="T48" fmla="*/ 0 w 170"/>
                <a:gd name="T49" fmla="*/ 85 h 145"/>
                <a:gd name="T50" fmla="*/ 64 w 170"/>
                <a:gd name="T51" fmla="*/ 85 h 145"/>
                <a:gd name="T52" fmla="*/ 64 w 170"/>
                <a:gd name="T53" fmla="*/ 100 h 145"/>
                <a:gd name="T54" fmla="*/ 66 w 170"/>
                <a:gd name="T55" fmla="*/ 104 h 145"/>
                <a:gd name="T56" fmla="*/ 70 w 170"/>
                <a:gd name="T57" fmla="*/ 106 h 145"/>
                <a:gd name="T58" fmla="*/ 100 w 170"/>
                <a:gd name="T59" fmla="*/ 106 h 145"/>
                <a:gd name="T60" fmla="*/ 104 w 170"/>
                <a:gd name="T61" fmla="*/ 104 h 145"/>
                <a:gd name="T62" fmla="*/ 106 w 170"/>
                <a:gd name="T63" fmla="*/ 100 h 145"/>
                <a:gd name="T64" fmla="*/ 106 w 170"/>
                <a:gd name="T65" fmla="*/ 85 h 145"/>
                <a:gd name="T66" fmla="*/ 170 w 170"/>
                <a:gd name="T67" fmla="*/ 85 h 145"/>
                <a:gd name="T68" fmla="*/ 61 w 170"/>
                <a:gd name="T69" fmla="*/ 24 h 145"/>
                <a:gd name="T70" fmla="*/ 109 w 170"/>
                <a:gd name="T71" fmla="*/ 24 h 145"/>
                <a:gd name="T72" fmla="*/ 109 w 170"/>
                <a:gd name="T73" fmla="*/ 12 h 145"/>
                <a:gd name="T74" fmla="*/ 61 w 170"/>
                <a:gd name="T75" fmla="*/ 12 h 145"/>
                <a:gd name="T76" fmla="*/ 61 w 170"/>
                <a:gd name="T77" fmla="*/ 24 h 145"/>
                <a:gd name="T78" fmla="*/ 97 w 170"/>
                <a:gd name="T79" fmla="*/ 85 h 145"/>
                <a:gd name="T80" fmla="*/ 97 w 170"/>
                <a:gd name="T81" fmla="*/ 97 h 145"/>
                <a:gd name="T82" fmla="*/ 73 w 170"/>
                <a:gd name="T83" fmla="*/ 97 h 145"/>
                <a:gd name="T84" fmla="*/ 73 w 170"/>
                <a:gd name="T85" fmla="*/ 85 h 145"/>
                <a:gd name="T86" fmla="*/ 97 w 170"/>
                <a:gd name="T87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0" h="145">
                  <a:moveTo>
                    <a:pt x="170" y="40"/>
                  </a:moveTo>
                  <a:cubicBezTo>
                    <a:pt x="170" y="76"/>
                    <a:pt x="170" y="76"/>
                    <a:pt x="17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5"/>
                    <a:pt x="2" y="32"/>
                    <a:pt x="5" y="29"/>
                  </a:cubicBezTo>
                  <a:cubicBezTo>
                    <a:pt x="8" y="26"/>
                    <a:pt x="11" y="24"/>
                    <a:pt x="16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7"/>
                    <a:pt x="50" y="5"/>
                    <a:pt x="51" y="3"/>
                  </a:cubicBezTo>
                  <a:cubicBezTo>
                    <a:pt x="53" y="1"/>
                    <a:pt x="55" y="0"/>
                    <a:pt x="5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5" y="0"/>
                    <a:pt x="117" y="1"/>
                    <a:pt x="119" y="3"/>
                  </a:cubicBezTo>
                  <a:cubicBezTo>
                    <a:pt x="121" y="5"/>
                    <a:pt x="121" y="7"/>
                    <a:pt x="121" y="9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9" y="24"/>
                    <a:pt x="162" y="26"/>
                    <a:pt x="165" y="29"/>
                  </a:cubicBezTo>
                  <a:cubicBezTo>
                    <a:pt x="168" y="32"/>
                    <a:pt x="170" y="35"/>
                    <a:pt x="170" y="40"/>
                  </a:cubicBezTo>
                  <a:close/>
                  <a:moveTo>
                    <a:pt x="170" y="85"/>
                  </a:moveTo>
                  <a:cubicBezTo>
                    <a:pt x="170" y="130"/>
                    <a:pt x="170" y="130"/>
                    <a:pt x="170" y="130"/>
                  </a:cubicBezTo>
                  <a:cubicBezTo>
                    <a:pt x="170" y="134"/>
                    <a:pt x="168" y="138"/>
                    <a:pt x="165" y="141"/>
                  </a:cubicBezTo>
                  <a:cubicBezTo>
                    <a:pt x="162" y="144"/>
                    <a:pt x="159" y="145"/>
                    <a:pt x="155" y="145"/>
                  </a:cubicBezTo>
                  <a:cubicBezTo>
                    <a:pt x="16" y="145"/>
                    <a:pt x="16" y="145"/>
                    <a:pt x="16" y="145"/>
                  </a:cubicBezTo>
                  <a:cubicBezTo>
                    <a:pt x="11" y="145"/>
                    <a:pt x="8" y="144"/>
                    <a:pt x="5" y="141"/>
                  </a:cubicBezTo>
                  <a:cubicBezTo>
                    <a:pt x="2" y="138"/>
                    <a:pt x="0" y="134"/>
                    <a:pt x="0" y="13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64" y="85"/>
                    <a:pt x="64" y="85"/>
                    <a:pt x="64" y="85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4" y="102"/>
                    <a:pt x="65" y="103"/>
                    <a:pt x="66" y="104"/>
                  </a:cubicBezTo>
                  <a:cubicBezTo>
                    <a:pt x="67" y="105"/>
                    <a:pt x="68" y="106"/>
                    <a:pt x="7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2" y="106"/>
                    <a:pt x="103" y="105"/>
                    <a:pt x="104" y="104"/>
                  </a:cubicBezTo>
                  <a:cubicBezTo>
                    <a:pt x="106" y="103"/>
                    <a:pt x="106" y="102"/>
                    <a:pt x="106" y="100"/>
                  </a:cubicBezTo>
                  <a:cubicBezTo>
                    <a:pt x="106" y="85"/>
                    <a:pt x="106" y="85"/>
                    <a:pt x="106" y="85"/>
                  </a:cubicBezTo>
                  <a:lnTo>
                    <a:pt x="170" y="85"/>
                  </a:lnTo>
                  <a:close/>
                  <a:moveTo>
                    <a:pt x="61" y="24"/>
                  </a:moveTo>
                  <a:cubicBezTo>
                    <a:pt x="109" y="24"/>
                    <a:pt x="109" y="24"/>
                    <a:pt x="109" y="24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61" y="12"/>
                    <a:pt x="61" y="12"/>
                    <a:pt x="61" y="12"/>
                  </a:cubicBezTo>
                  <a:lnTo>
                    <a:pt x="61" y="24"/>
                  </a:lnTo>
                  <a:close/>
                  <a:moveTo>
                    <a:pt x="97" y="85"/>
                  </a:moveTo>
                  <a:cubicBezTo>
                    <a:pt x="97" y="97"/>
                    <a:pt x="97" y="97"/>
                    <a:pt x="97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3" y="85"/>
                    <a:pt x="73" y="85"/>
                    <a:pt x="73" y="85"/>
                  </a:cubicBezTo>
                  <a:lnTo>
                    <a:pt x="97" y="8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  <p:sp>
          <p:nvSpPr>
            <p:cNvPr id="191" name="Freeform 382">
              <a:extLst>
                <a:ext uri="{FF2B5EF4-FFF2-40B4-BE49-F238E27FC236}">
                  <a16:creationId xmlns:a16="http://schemas.microsoft.com/office/drawing/2014/main" id="{167D6F6E-13DE-4E05-9A52-46D7F83C42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936" y="1364005"/>
              <a:ext cx="361587" cy="357973"/>
            </a:xfrm>
            <a:custGeom>
              <a:avLst/>
              <a:gdLst>
                <a:gd name="T0" fmla="*/ 149 w 151"/>
                <a:gd name="T1" fmla="*/ 81 h 149"/>
                <a:gd name="T2" fmla="*/ 151 w 151"/>
                <a:gd name="T3" fmla="*/ 85 h 149"/>
                <a:gd name="T4" fmla="*/ 149 w 151"/>
                <a:gd name="T5" fmla="*/ 89 h 149"/>
                <a:gd name="T6" fmla="*/ 145 w 151"/>
                <a:gd name="T7" fmla="*/ 91 h 149"/>
                <a:gd name="T8" fmla="*/ 124 w 151"/>
                <a:gd name="T9" fmla="*/ 91 h 149"/>
                <a:gd name="T10" fmla="*/ 117 w 151"/>
                <a:gd name="T11" fmla="*/ 118 h 149"/>
                <a:gd name="T12" fmla="*/ 137 w 151"/>
                <a:gd name="T13" fmla="*/ 138 h 149"/>
                <a:gd name="T14" fmla="*/ 139 w 151"/>
                <a:gd name="T15" fmla="*/ 142 h 149"/>
                <a:gd name="T16" fmla="*/ 137 w 151"/>
                <a:gd name="T17" fmla="*/ 147 h 149"/>
                <a:gd name="T18" fmla="*/ 133 w 151"/>
                <a:gd name="T19" fmla="*/ 149 h 149"/>
                <a:gd name="T20" fmla="*/ 128 w 151"/>
                <a:gd name="T21" fmla="*/ 147 h 149"/>
                <a:gd name="T22" fmla="*/ 110 w 151"/>
                <a:gd name="T23" fmla="*/ 128 h 149"/>
                <a:gd name="T24" fmla="*/ 108 w 151"/>
                <a:gd name="T25" fmla="*/ 129 h 149"/>
                <a:gd name="T26" fmla="*/ 104 w 151"/>
                <a:gd name="T27" fmla="*/ 132 h 149"/>
                <a:gd name="T28" fmla="*/ 98 w 151"/>
                <a:gd name="T29" fmla="*/ 135 h 149"/>
                <a:gd name="T30" fmla="*/ 90 w 151"/>
                <a:gd name="T31" fmla="*/ 138 h 149"/>
                <a:gd name="T32" fmla="*/ 81 w 151"/>
                <a:gd name="T33" fmla="*/ 139 h 149"/>
                <a:gd name="T34" fmla="*/ 81 w 151"/>
                <a:gd name="T35" fmla="*/ 55 h 149"/>
                <a:gd name="T36" fmla="*/ 69 w 151"/>
                <a:gd name="T37" fmla="*/ 55 h 149"/>
                <a:gd name="T38" fmla="*/ 69 w 151"/>
                <a:gd name="T39" fmla="*/ 139 h 149"/>
                <a:gd name="T40" fmla="*/ 60 w 151"/>
                <a:gd name="T41" fmla="*/ 138 h 149"/>
                <a:gd name="T42" fmla="*/ 51 w 151"/>
                <a:gd name="T43" fmla="*/ 135 h 149"/>
                <a:gd name="T44" fmla="*/ 45 w 151"/>
                <a:gd name="T45" fmla="*/ 131 h 149"/>
                <a:gd name="T46" fmla="*/ 41 w 151"/>
                <a:gd name="T47" fmla="*/ 128 h 149"/>
                <a:gd name="T48" fmla="*/ 40 w 151"/>
                <a:gd name="T49" fmla="*/ 127 h 149"/>
                <a:gd name="T50" fmla="*/ 22 w 151"/>
                <a:gd name="T51" fmla="*/ 147 h 149"/>
                <a:gd name="T52" fmla="*/ 18 w 151"/>
                <a:gd name="T53" fmla="*/ 149 h 149"/>
                <a:gd name="T54" fmla="*/ 14 w 151"/>
                <a:gd name="T55" fmla="*/ 147 h 149"/>
                <a:gd name="T56" fmla="*/ 12 w 151"/>
                <a:gd name="T57" fmla="*/ 143 h 149"/>
                <a:gd name="T58" fmla="*/ 13 w 151"/>
                <a:gd name="T59" fmla="*/ 138 h 149"/>
                <a:gd name="T60" fmla="*/ 32 w 151"/>
                <a:gd name="T61" fmla="*/ 117 h 149"/>
                <a:gd name="T62" fmla="*/ 27 w 151"/>
                <a:gd name="T63" fmla="*/ 91 h 149"/>
                <a:gd name="T64" fmla="*/ 6 w 151"/>
                <a:gd name="T65" fmla="*/ 91 h 149"/>
                <a:gd name="T66" fmla="*/ 1 w 151"/>
                <a:gd name="T67" fmla="*/ 89 h 149"/>
                <a:gd name="T68" fmla="*/ 0 w 151"/>
                <a:gd name="T69" fmla="*/ 85 h 149"/>
                <a:gd name="T70" fmla="*/ 1 w 151"/>
                <a:gd name="T71" fmla="*/ 81 h 149"/>
                <a:gd name="T72" fmla="*/ 6 w 151"/>
                <a:gd name="T73" fmla="*/ 79 h 149"/>
                <a:gd name="T74" fmla="*/ 27 w 151"/>
                <a:gd name="T75" fmla="*/ 79 h 149"/>
                <a:gd name="T76" fmla="*/ 27 w 151"/>
                <a:gd name="T77" fmla="*/ 51 h 149"/>
                <a:gd name="T78" fmla="*/ 10 w 151"/>
                <a:gd name="T79" fmla="*/ 35 h 149"/>
                <a:gd name="T80" fmla="*/ 9 w 151"/>
                <a:gd name="T81" fmla="*/ 31 h 149"/>
                <a:gd name="T82" fmla="*/ 10 w 151"/>
                <a:gd name="T83" fmla="*/ 26 h 149"/>
                <a:gd name="T84" fmla="*/ 15 w 151"/>
                <a:gd name="T85" fmla="*/ 24 h 149"/>
                <a:gd name="T86" fmla="*/ 19 w 151"/>
                <a:gd name="T87" fmla="*/ 26 h 149"/>
                <a:gd name="T88" fmla="*/ 35 w 151"/>
                <a:gd name="T89" fmla="*/ 43 h 149"/>
                <a:gd name="T90" fmla="*/ 115 w 151"/>
                <a:gd name="T91" fmla="*/ 43 h 149"/>
                <a:gd name="T92" fmla="*/ 131 w 151"/>
                <a:gd name="T93" fmla="*/ 26 h 149"/>
                <a:gd name="T94" fmla="*/ 136 w 151"/>
                <a:gd name="T95" fmla="*/ 24 h 149"/>
                <a:gd name="T96" fmla="*/ 140 w 151"/>
                <a:gd name="T97" fmla="*/ 26 h 149"/>
                <a:gd name="T98" fmla="*/ 142 w 151"/>
                <a:gd name="T99" fmla="*/ 31 h 149"/>
                <a:gd name="T100" fmla="*/ 140 w 151"/>
                <a:gd name="T101" fmla="*/ 35 h 149"/>
                <a:gd name="T102" fmla="*/ 124 w 151"/>
                <a:gd name="T103" fmla="*/ 51 h 149"/>
                <a:gd name="T104" fmla="*/ 124 w 151"/>
                <a:gd name="T105" fmla="*/ 79 h 149"/>
                <a:gd name="T106" fmla="*/ 145 w 151"/>
                <a:gd name="T107" fmla="*/ 79 h 149"/>
                <a:gd name="T108" fmla="*/ 149 w 151"/>
                <a:gd name="T109" fmla="*/ 81 h 149"/>
                <a:gd name="T110" fmla="*/ 105 w 151"/>
                <a:gd name="T111" fmla="*/ 31 h 149"/>
                <a:gd name="T112" fmla="*/ 45 w 151"/>
                <a:gd name="T113" fmla="*/ 31 h 149"/>
                <a:gd name="T114" fmla="*/ 54 w 151"/>
                <a:gd name="T115" fmla="*/ 9 h 149"/>
                <a:gd name="T116" fmla="*/ 75 w 151"/>
                <a:gd name="T117" fmla="*/ 0 h 149"/>
                <a:gd name="T118" fmla="*/ 97 w 151"/>
                <a:gd name="T119" fmla="*/ 9 h 149"/>
                <a:gd name="T120" fmla="*/ 105 w 151"/>
                <a:gd name="T121" fmla="*/ 3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1" h="149">
                  <a:moveTo>
                    <a:pt x="149" y="81"/>
                  </a:moveTo>
                  <a:cubicBezTo>
                    <a:pt x="150" y="82"/>
                    <a:pt x="151" y="83"/>
                    <a:pt x="151" y="85"/>
                  </a:cubicBezTo>
                  <a:cubicBezTo>
                    <a:pt x="151" y="87"/>
                    <a:pt x="150" y="88"/>
                    <a:pt x="149" y="89"/>
                  </a:cubicBezTo>
                  <a:cubicBezTo>
                    <a:pt x="148" y="90"/>
                    <a:pt x="146" y="91"/>
                    <a:pt x="145" y="91"/>
                  </a:cubicBezTo>
                  <a:cubicBezTo>
                    <a:pt x="124" y="91"/>
                    <a:pt x="124" y="91"/>
                    <a:pt x="124" y="91"/>
                  </a:cubicBezTo>
                  <a:cubicBezTo>
                    <a:pt x="124" y="102"/>
                    <a:pt x="122" y="111"/>
                    <a:pt x="117" y="118"/>
                  </a:cubicBezTo>
                  <a:cubicBezTo>
                    <a:pt x="137" y="138"/>
                    <a:pt x="137" y="138"/>
                    <a:pt x="137" y="138"/>
                  </a:cubicBezTo>
                  <a:cubicBezTo>
                    <a:pt x="138" y="139"/>
                    <a:pt x="139" y="141"/>
                    <a:pt x="139" y="142"/>
                  </a:cubicBezTo>
                  <a:cubicBezTo>
                    <a:pt x="139" y="144"/>
                    <a:pt x="138" y="146"/>
                    <a:pt x="137" y="147"/>
                  </a:cubicBezTo>
                  <a:cubicBezTo>
                    <a:pt x="136" y="148"/>
                    <a:pt x="134" y="149"/>
                    <a:pt x="133" y="149"/>
                  </a:cubicBezTo>
                  <a:cubicBezTo>
                    <a:pt x="131" y="149"/>
                    <a:pt x="130" y="148"/>
                    <a:pt x="128" y="147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09" y="128"/>
                    <a:pt x="109" y="129"/>
                    <a:pt x="108" y="129"/>
                  </a:cubicBezTo>
                  <a:cubicBezTo>
                    <a:pt x="108" y="130"/>
                    <a:pt x="106" y="131"/>
                    <a:pt x="104" y="132"/>
                  </a:cubicBezTo>
                  <a:cubicBezTo>
                    <a:pt x="102" y="133"/>
                    <a:pt x="100" y="134"/>
                    <a:pt x="98" y="135"/>
                  </a:cubicBezTo>
                  <a:cubicBezTo>
                    <a:pt x="96" y="136"/>
                    <a:pt x="94" y="137"/>
                    <a:pt x="90" y="138"/>
                  </a:cubicBezTo>
                  <a:cubicBezTo>
                    <a:pt x="87" y="139"/>
                    <a:pt x="84" y="139"/>
                    <a:pt x="81" y="139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6" y="139"/>
                    <a:pt x="63" y="139"/>
                    <a:pt x="60" y="138"/>
                  </a:cubicBezTo>
                  <a:cubicBezTo>
                    <a:pt x="56" y="137"/>
                    <a:pt x="54" y="136"/>
                    <a:pt x="51" y="135"/>
                  </a:cubicBezTo>
                  <a:cubicBezTo>
                    <a:pt x="49" y="134"/>
                    <a:pt x="47" y="133"/>
                    <a:pt x="45" y="131"/>
                  </a:cubicBezTo>
                  <a:cubicBezTo>
                    <a:pt x="43" y="130"/>
                    <a:pt x="42" y="129"/>
                    <a:pt x="41" y="12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1" y="148"/>
                    <a:pt x="19" y="149"/>
                    <a:pt x="18" y="149"/>
                  </a:cubicBezTo>
                  <a:cubicBezTo>
                    <a:pt x="16" y="149"/>
                    <a:pt x="15" y="148"/>
                    <a:pt x="14" y="147"/>
                  </a:cubicBezTo>
                  <a:cubicBezTo>
                    <a:pt x="12" y="146"/>
                    <a:pt x="12" y="144"/>
                    <a:pt x="12" y="143"/>
                  </a:cubicBezTo>
                  <a:cubicBezTo>
                    <a:pt x="12" y="141"/>
                    <a:pt x="12" y="140"/>
                    <a:pt x="13" y="138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29" y="110"/>
                    <a:pt x="27" y="101"/>
                    <a:pt x="27" y="91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4" y="91"/>
                    <a:pt x="3" y="90"/>
                    <a:pt x="1" y="89"/>
                  </a:cubicBezTo>
                  <a:cubicBezTo>
                    <a:pt x="0" y="88"/>
                    <a:pt x="0" y="87"/>
                    <a:pt x="0" y="85"/>
                  </a:cubicBezTo>
                  <a:cubicBezTo>
                    <a:pt x="0" y="83"/>
                    <a:pt x="0" y="82"/>
                    <a:pt x="1" y="81"/>
                  </a:cubicBezTo>
                  <a:cubicBezTo>
                    <a:pt x="3" y="80"/>
                    <a:pt x="4" y="79"/>
                    <a:pt x="6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4"/>
                    <a:pt x="9" y="32"/>
                    <a:pt x="9" y="31"/>
                  </a:cubicBezTo>
                  <a:cubicBezTo>
                    <a:pt x="9" y="29"/>
                    <a:pt x="9" y="27"/>
                    <a:pt x="10" y="26"/>
                  </a:cubicBezTo>
                  <a:cubicBezTo>
                    <a:pt x="12" y="25"/>
                    <a:pt x="13" y="24"/>
                    <a:pt x="15" y="24"/>
                  </a:cubicBezTo>
                  <a:cubicBezTo>
                    <a:pt x="16" y="24"/>
                    <a:pt x="18" y="25"/>
                    <a:pt x="19" y="26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33" y="25"/>
                    <a:pt x="134" y="24"/>
                    <a:pt x="136" y="24"/>
                  </a:cubicBezTo>
                  <a:cubicBezTo>
                    <a:pt x="137" y="24"/>
                    <a:pt x="139" y="25"/>
                    <a:pt x="140" y="26"/>
                  </a:cubicBezTo>
                  <a:cubicBezTo>
                    <a:pt x="141" y="27"/>
                    <a:pt x="142" y="29"/>
                    <a:pt x="142" y="31"/>
                  </a:cubicBezTo>
                  <a:cubicBezTo>
                    <a:pt x="142" y="32"/>
                    <a:pt x="141" y="34"/>
                    <a:pt x="140" y="35"/>
                  </a:cubicBezTo>
                  <a:cubicBezTo>
                    <a:pt x="124" y="51"/>
                    <a:pt x="124" y="51"/>
                    <a:pt x="124" y="51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45" y="79"/>
                    <a:pt x="145" y="79"/>
                    <a:pt x="145" y="79"/>
                  </a:cubicBezTo>
                  <a:cubicBezTo>
                    <a:pt x="146" y="79"/>
                    <a:pt x="148" y="80"/>
                    <a:pt x="149" y="81"/>
                  </a:cubicBezTo>
                  <a:close/>
                  <a:moveTo>
                    <a:pt x="105" y="31"/>
                  </a:moveTo>
                  <a:cubicBezTo>
                    <a:pt x="45" y="31"/>
                    <a:pt x="45" y="31"/>
                    <a:pt x="45" y="31"/>
                  </a:cubicBezTo>
                  <a:cubicBezTo>
                    <a:pt x="45" y="22"/>
                    <a:pt x="48" y="15"/>
                    <a:pt x="54" y="9"/>
                  </a:cubicBezTo>
                  <a:cubicBezTo>
                    <a:pt x="60" y="3"/>
                    <a:pt x="67" y="0"/>
                    <a:pt x="75" y="0"/>
                  </a:cubicBezTo>
                  <a:cubicBezTo>
                    <a:pt x="84" y="0"/>
                    <a:pt x="91" y="3"/>
                    <a:pt x="97" y="9"/>
                  </a:cubicBezTo>
                  <a:cubicBezTo>
                    <a:pt x="103" y="15"/>
                    <a:pt x="105" y="22"/>
                    <a:pt x="105" y="3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</p:grpSp>
      <p:sp>
        <p:nvSpPr>
          <p:cNvPr id="192" name="Freeform 383">
            <a:extLst>
              <a:ext uri="{FF2B5EF4-FFF2-40B4-BE49-F238E27FC236}">
                <a16:creationId xmlns:a16="http://schemas.microsoft.com/office/drawing/2014/main" id="{04BECDBA-72B8-4B7D-9177-1611D099B0C9}"/>
              </a:ext>
            </a:extLst>
          </p:cNvPr>
          <p:cNvSpPr>
            <a:spLocks noEditPoints="1"/>
          </p:cNvSpPr>
          <p:nvPr/>
        </p:nvSpPr>
        <p:spPr bwMode="auto">
          <a:xfrm>
            <a:off x="780242" y="1349541"/>
            <a:ext cx="321814" cy="408595"/>
          </a:xfrm>
          <a:custGeom>
            <a:avLst/>
            <a:gdLst>
              <a:gd name="T0" fmla="*/ 131 w 133"/>
              <a:gd name="T1" fmla="*/ 168 h 170"/>
              <a:gd name="T2" fmla="*/ 0 w 133"/>
              <a:gd name="T3" fmla="*/ 6 h 170"/>
              <a:gd name="T4" fmla="*/ 36 w 133"/>
              <a:gd name="T5" fmla="*/ 27 h 170"/>
              <a:gd name="T6" fmla="*/ 24 w 133"/>
              <a:gd name="T7" fmla="*/ 27 h 170"/>
              <a:gd name="T8" fmla="*/ 35 w 133"/>
              <a:gd name="T9" fmla="*/ 36 h 170"/>
              <a:gd name="T10" fmla="*/ 33 w 133"/>
              <a:gd name="T11" fmla="*/ 49 h 170"/>
              <a:gd name="T12" fmla="*/ 25 w 133"/>
              <a:gd name="T13" fmla="*/ 60 h 170"/>
              <a:gd name="T14" fmla="*/ 36 w 133"/>
              <a:gd name="T15" fmla="*/ 82 h 170"/>
              <a:gd name="T16" fmla="*/ 25 w 133"/>
              <a:gd name="T17" fmla="*/ 74 h 170"/>
              <a:gd name="T18" fmla="*/ 33 w 133"/>
              <a:gd name="T19" fmla="*/ 85 h 170"/>
              <a:gd name="T20" fmla="*/ 35 w 133"/>
              <a:gd name="T21" fmla="*/ 98 h 170"/>
              <a:gd name="T22" fmla="*/ 24 w 133"/>
              <a:gd name="T23" fmla="*/ 106 h 170"/>
              <a:gd name="T24" fmla="*/ 36 w 133"/>
              <a:gd name="T25" fmla="*/ 106 h 170"/>
              <a:gd name="T26" fmla="*/ 27 w 133"/>
              <a:gd name="T27" fmla="*/ 121 h 170"/>
              <a:gd name="T28" fmla="*/ 27 w 133"/>
              <a:gd name="T29" fmla="*/ 133 h 170"/>
              <a:gd name="T30" fmla="*/ 48 w 133"/>
              <a:gd name="T31" fmla="*/ 33 h 170"/>
              <a:gd name="T32" fmla="*/ 60 w 133"/>
              <a:gd name="T33" fmla="*/ 33 h 170"/>
              <a:gd name="T34" fmla="*/ 49 w 133"/>
              <a:gd name="T35" fmla="*/ 25 h 170"/>
              <a:gd name="T36" fmla="*/ 51 w 133"/>
              <a:gd name="T37" fmla="*/ 61 h 170"/>
              <a:gd name="T38" fmla="*/ 59 w 133"/>
              <a:gd name="T39" fmla="*/ 49 h 170"/>
              <a:gd name="T40" fmla="*/ 48 w 133"/>
              <a:gd name="T41" fmla="*/ 76 h 170"/>
              <a:gd name="T42" fmla="*/ 59 w 133"/>
              <a:gd name="T43" fmla="*/ 84 h 170"/>
              <a:gd name="T44" fmla="*/ 51 w 133"/>
              <a:gd name="T45" fmla="*/ 73 h 170"/>
              <a:gd name="T46" fmla="*/ 49 w 133"/>
              <a:gd name="T47" fmla="*/ 108 h 170"/>
              <a:gd name="T48" fmla="*/ 60 w 133"/>
              <a:gd name="T49" fmla="*/ 100 h 170"/>
              <a:gd name="T50" fmla="*/ 48 w 133"/>
              <a:gd name="T51" fmla="*/ 100 h 170"/>
              <a:gd name="T52" fmla="*/ 51 w 133"/>
              <a:gd name="T53" fmla="*/ 133 h 170"/>
              <a:gd name="T54" fmla="*/ 51 w 133"/>
              <a:gd name="T55" fmla="*/ 158 h 170"/>
              <a:gd name="T56" fmla="*/ 84 w 133"/>
              <a:gd name="T57" fmla="*/ 27 h 170"/>
              <a:gd name="T58" fmla="*/ 72 w 133"/>
              <a:gd name="T59" fmla="*/ 27 h 170"/>
              <a:gd name="T60" fmla="*/ 83 w 133"/>
              <a:gd name="T61" fmla="*/ 36 h 170"/>
              <a:gd name="T62" fmla="*/ 81 w 133"/>
              <a:gd name="T63" fmla="*/ 49 h 170"/>
              <a:gd name="T64" fmla="*/ 73 w 133"/>
              <a:gd name="T65" fmla="*/ 60 h 170"/>
              <a:gd name="T66" fmla="*/ 84 w 133"/>
              <a:gd name="T67" fmla="*/ 82 h 170"/>
              <a:gd name="T68" fmla="*/ 73 w 133"/>
              <a:gd name="T69" fmla="*/ 74 h 170"/>
              <a:gd name="T70" fmla="*/ 81 w 133"/>
              <a:gd name="T71" fmla="*/ 85 h 170"/>
              <a:gd name="T72" fmla="*/ 83 w 133"/>
              <a:gd name="T73" fmla="*/ 98 h 170"/>
              <a:gd name="T74" fmla="*/ 72 w 133"/>
              <a:gd name="T75" fmla="*/ 106 h 170"/>
              <a:gd name="T76" fmla="*/ 84 w 133"/>
              <a:gd name="T77" fmla="*/ 106 h 170"/>
              <a:gd name="T78" fmla="*/ 99 w 133"/>
              <a:gd name="T79" fmla="*/ 24 h 170"/>
              <a:gd name="T80" fmla="*/ 99 w 133"/>
              <a:gd name="T81" fmla="*/ 37 h 170"/>
              <a:gd name="T82" fmla="*/ 109 w 133"/>
              <a:gd name="T83" fmla="*/ 52 h 170"/>
              <a:gd name="T84" fmla="*/ 96 w 133"/>
              <a:gd name="T85" fmla="*/ 52 h 170"/>
              <a:gd name="T86" fmla="*/ 108 w 133"/>
              <a:gd name="T87" fmla="*/ 60 h 170"/>
              <a:gd name="T88" fmla="*/ 105 w 133"/>
              <a:gd name="T89" fmla="*/ 73 h 170"/>
              <a:gd name="T90" fmla="*/ 97 w 133"/>
              <a:gd name="T91" fmla="*/ 84 h 170"/>
              <a:gd name="T92" fmla="*/ 109 w 133"/>
              <a:gd name="T93" fmla="*/ 106 h 170"/>
              <a:gd name="T94" fmla="*/ 97 w 133"/>
              <a:gd name="T95" fmla="*/ 98 h 170"/>
              <a:gd name="T96" fmla="*/ 105 w 133"/>
              <a:gd name="T97" fmla="*/ 109 h 170"/>
              <a:gd name="T98" fmla="*/ 108 w 133"/>
              <a:gd name="T99" fmla="*/ 122 h 170"/>
              <a:gd name="T100" fmla="*/ 96 w 133"/>
              <a:gd name="T101" fmla="*/ 130 h 170"/>
              <a:gd name="T102" fmla="*/ 109 w 133"/>
              <a:gd name="T103" fmla="*/ 13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3" h="170">
                <a:moveTo>
                  <a:pt x="127" y="0"/>
                </a:moveTo>
                <a:cubicBezTo>
                  <a:pt x="128" y="0"/>
                  <a:pt x="130" y="1"/>
                  <a:pt x="131" y="2"/>
                </a:cubicBezTo>
                <a:cubicBezTo>
                  <a:pt x="132" y="3"/>
                  <a:pt x="133" y="5"/>
                  <a:pt x="133" y="6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3" y="165"/>
                  <a:pt x="132" y="167"/>
                  <a:pt x="131" y="168"/>
                </a:cubicBezTo>
                <a:cubicBezTo>
                  <a:pt x="130" y="169"/>
                  <a:pt x="128" y="170"/>
                  <a:pt x="127" y="170"/>
                </a:cubicBezTo>
                <a:cubicBezTo>
                  <a:pt x="6" y="170"/>
                  <a:pt x="6" y="170"/>
                  <a:pt x="6" y="170"/>
                </a:cubicBezTo>
                <a:cubicBezTo>
                  <a:pt x="4" y="170"/>
                  <a:pt x="3" y="169"/>
                  <a:pt x="1" y="168"/>
                </a:cubicBezTo>
                <a:cubicBezTo>
                  <a:pt x="0" y="167"/>
                  <a:pt x="0" y="165"/>
                  <a:pt x="0" y="164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1" y="2"/>
                </a:cubicBezTo>
                <a:cubicBezTo>
                  <a:pt x="3" y="1"/>
                  <a:pt x="4" y="0"/>
                  <a:pt x="6" y="0"/>
                </a:cubicBezTo>
                <a:lnTo>
                  <a:pt x="127" y="0"/>
                </a:lnTo>
                <a:close/>
                <a:moveTo>
                  <a:pt x="36" y="33"/>
                </a:move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6" y="26"/>
                  <a:pt x="35" y="25"/>
                </a:cubicBezTo>
                <a:cubicBezTo>
                  <a:pt x="34" y="25"/>
                  <a:pt x="34" y="24"/>
                  <a:pt x="33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6" y="24"/>
                  <a:pt x="25" y="25"/>
                  <a:pt x="25" y="25"/>
                </a:cubicBezTo>
                <a:cubicBezTo>
                  <a:pt x="24" y="26"/>
                  <a:pt x="24" y="27"/>
                  <a:pt x="24" y="27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4"/>
                  <a:pt x="24" y="35"/>
                  <a:pt x="25" y="36"/>
                </a:cubicBezTo>
                <a:cubicBezTo>
                  <a:pt x="25" y="36"/>
                  <a:pt x="26" y="37"/>
                  <a:pt x="27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4" y="37"/>
                  <a:pt x="34" y="36"/>
                  <a:pt x="35" y="36"/>
                </a:cubicBezTo>
                <a:cubicBezTo>
                  <a:pt x="36" y="35"/>
                  <a:pt x="36" y="34"/>
                  <a:pt x="36" y="33"/>
                </a:cubicBezTo>
                <a:close/>
                <a:moveTo>
                  <a:pt x="36" y="58"/>
                </a:moveTo>
                <a:cubicBezTo>
                  <a:pt x="36" y="52"/>
                  <a:pt x="36" y="52"/>
                  <a:pt x="36" y="52"/>
                </a:cubicBezTo>
                <a:cubicBezTo>
                  <a:pt x="36" y="51"/>
                  <a:pt x="36" y="50"/>
                  <a:pt x="35" y="49"/>
                </a:cubicBezTo>
                <a:cubicBezTo>
                  <a:pt x="34" y="49"/>
                  <a:pt x="34" y="49"/>
                  <a:pt x="33" y="49"/>
                </a:cubicBezTo>
                <a:cubicBezTo>
                  <a:pt x="27" y="49"/>
                  <a:pt x="27" y="49"/>
                  <a:pt x="27" y="49"/>
                </a:cubicBezTo>
                <a:cubicBezTo>
                  <a:pt x="26" y="49"/>
                  <a:pt x="25" y="49"/>
                  <a:pt x="25" y="49"/>
                </a:cubicBezTo>
                <a:cubicBezTo>
                  <a:pt x="24" y="50"/>
                  <a:pt x="24" y="51"/>
                  <a:pt x="24" y="52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5" y="60"/>
                </a:cubicBezTo>
                <a:cubicBezTo>
                  <a:pt x="25" y="60"/>
                  <a:pt x="26" y="61"/>
                  <a:pt x="27" y="61"/>
                </a:cubicBezTo>
                <a:cubicBezTo>
                  <a:pt x="33" y="61"/>
                  <a:pt x="33" y="61"/>
                  <a:pt x="33" y="61"/>
                </a:cubicBezTo>
                <a:cubicBezTo>
                  <a:pt x="34" y="61"/>
                  <a:pt x="34" y="60"/>
                  <a:pt x="35" y="60"/>
                </a:cubicBezTo>
                <a:cubicBezTo>
                  <a:pt x="36" y="59"/>
                  <a:pt x="36" y="59"/>
                  <a:pt x="36" y="58"/>
                </a:cubicBezTo>
                <a:close/>
                <a:moveTo>
                  <a:pt x="36" y="82"/>
                </a:moveTo>
                <a:cubicBezTo>
                  <a:pt x="36" y="76"/>
                  <a:pt x="36" y="76"/>
                  <a:pt x="36" y="76"/>
                </a:cubicBezTo>
                <a:cubicBezTo>
                  <a:pt x="36" y="75"/>
                  <a:pt x="36" y="74"/>
                  <a:pt x="35" y="74"/>
                </a:cubicBezTo>
                <a:cubicBezTo>
                  <a:pt x="34" y="73"/>
                  <a:pt x="34" y="73"/>
                  <a:pt x="33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6" y="73"/>
                  <a:pt x="25" y="73"/>
                  <a:pt x="25" y="74"/>
                </a:cubicBezTo>
                <a:cubicBezTo>
                  <a:pt x="24" y="74"/>
                  <a:pt x="24" y="75"/>
                  <a:pt x="24" y="76"/>
                </a:cubicBezTo>
                <a:cubicBezTo>
                  <a:pt x="24" y="82"/>
                  <a:pt x="24" y="82"/>
                  <a:pt x="24" y="82"/>
                </a:cubicBezTo>
                <a:cubicBezTo>
                  <a:pt x="24" y="83"/>
                  <a:pt x="24" y="83"/>
                  <a:pt x="25" y="84"/>
                </a:cubicBezTo>
                <a:cubicBezTo>
                  <a:pt x="25" y="85"/>
                  <a:pt x="26" y="85"/>
                  <a:pt x="27" y="85"/>
                </a:cubicBezTo>
                <a:cubicBezTo>
                  <a:pt x="33" y="85"/>
                  <a:pt x="33" y="85"/>
                  <a:pt x="33" y="85"/>
                </a:cubicBezTo>
                <a:cubicBezTo>
                  <a:pt x="34" y="85"/>
                  <a:pt x="34" y="85"/>
                  <a:pt x="35" y="84"/>
                </a:cubicBezTo>
                <a:cubicBezTo>
                  <a:pt x="36" y="83"/>
                  <a:pt x="36" y="83"/>
                  <a:pt x="36" y="82"/>
                </a:cubicBezTo>
                <a:close/>
                <a:moveTo>
                  <a:pt x="36" y="106"/>
                </a:moveTo>
                <a:cubicBezTo>
                  <a:pt x="36" y="100"/>
                  <a:pt x="36" y="100"/>
                  <a:pt x="36" y="100"/>
                </a:cubicBezTo>
                <a:cubicBezTo>
                  <a:pt x="36" y="99"/>
                  <a:pt x="36" y="98"/>
                  <a:pt x="35" y="98"/>
                </a:cubicBezTo>
                <a:cubicBezTo>
                  <a:pt x="34" y="97"/>
                  <a:pt x="34" y="97"/>
                  <a:pt x="33" y="97"/>
                </a:cubicBezTo>
                <a:cubicBezTo>
                  <a:pt x="27" y="97"/>
                  <a:pt x="27" y="97"/>
                  <a:pt x="27" y="97"/>
                </a:cubicBezTo>
                <a:cubicBezTo>
                  <a:pt x="26" y="97"/>
                  <a:pt x="25" y="97"/>
                  <a:pt x="25" y="98"/>
                </a:cubicBezTo>
                <a:cubicBezTo>
                  <a:pt x="24" y="98"/>
                  <a:pt x="24" y="99"/>
                  <a:pt x="24" y="100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4" y="107"/>
                  <a:pt x="24" y="108"/>
                  <a:pt x="25" y="108"/>
                </a:cubicBezTo>
                <a:cubicBezTo>
                  <a:pt x="25" y="109"/>
                  <a:pt x="26" y="109"/>
                  <a:pt x="27" y="109"/>
                </a:cubicBezTo>
                <a:cubicBezTo>
                  <a:pt x="33" y="109"/>
                  <a:pt x="33" y="109"/>
                  <a:pt x="33" y="109"/>
                </a:cubicBezTo>
                <a:cubicBezTo>
                  <a:pt x="34" y="109"/>
                  <a:pt x="34" y="109"/>
                  <a:pt x="35" y="108"/>
                </a:cubicBezTo>
                <a:cubicBezTo>
                  <a:pt x="36" y="108"/>
                  <a:pt x="36" y="107"/>
                  <a:pt x="36" y="106"/>
                </a:cubicBezTo>
                <a:close/>
                <a:moveTo>
                  <a:pt x="36" y="130"/>
                </a:moveTo>
                <a:cubicBezTo>
                  <a:pt x="36" y="124"/>
                  <a:pt x="36" y="124"/>
                  <a:pt x="36" y="124"/>
                </a:cubicBezTo>
                <a:cubicBezTo>
                  <a:pt x="36" y="123"/>
                  <a:pt x="36" y="123"/>
                  <a:pt x="35" y="122"/>
                </a:cubicBezTo>
                <a:cubicBezTo>
                  <a:pt x="34" y="122"/>
                  <a:pt x="34" y="121"/>
                  <a:pt x="33" y="121"/>
                </a:cubicBezTo>
                <a:cubicBezTo>
                  <a:pt x="27" y="121"/>
                  <a:pt x="27" y="121"/>
                  <a:pt x="27" y="121"/>
                </a:cubicBezTo>
                <a:cubicBezTo>
                  <a:pt x="26" y="121"/>
                  <a:pt x="25" y="122"/>
                  <a:pt x="25" y="122"/>
                </a:cubicBezTo>
                <a:cubicBezTo>
                  <a:pt x="24" y="123"/>
                  <a:pt x="24" y="123"/>
                  <a:pt x="24" y="124"/>
                </a:cubicBezTo>
                <a:cubicBezTo>
                  <a:pt x="24" y="130"/>
                  <a:pt x="24" y="130"/>
                  <a:pt x="24" y="130"/>
                </a:cubicBezTo>
                <a:cubicBezTo>
                  <a:pt x="24" y="131"/>
                  <a:pt x="24" y="132"/>
                  <a:pt x="25" y="132"/>
                </a:cubicBezTo>
                <a:cubicBezTo>
                  <a:pt x="25" y="133"/>
                  <a:pt x="26" y="133"/>
                  <a:pt x="27" y="133"/>
                </a:cubicBezTo>
                <a:cubicBezTo>
                  <a:pt x="33" y="133"/>
                  <a:pt x="33" y="133"/>
                  <a:pt x="33" y="133"/>
                </a:cubicBezTo>
                <a:cubicBezTo>
                  <a:pt x="34" y="133"/>
                  <a:pt x="34" y="133"/>
                  <a:pt x="35" y="132"/>
                </a:cubicBezTo>
                <a:cubicBezTo>
                  <a:pt x="36" y="132"/>
                  <a:pt x="36" y="131"/>
                  <a:pt x="36" y="130"/>
                </a:cubicBezTo>
                <a:close/>
                <a:moveTo>
                  <a:pt x="48" y="27"/>
                </a:move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5"/>
                  <a:pt x="49" y="36"/>
                </a:cubicBezTo>
                <a:cubicBezTo>
                  <a:pt x="49" y="36"/>
                  <a:pt x="50" y="37"/>
                  <a:pt x="51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8" y="37"/>
                  <a:pt x="59" y="36"/>
                  <a:pt x="59" y="36"/>
                </a:cubicBezTo>
                <a:cubicBezTo>
                  <a:pt x="60" y="35"/>
                  <a:pt x="60" y="34"/>
                  <a:pt x="60" y="33"/>
                </a:cubicBezTo>
                <a:cubicBezTo>
                  <a:pt x="60" y="27"/>
                  <a:pt x="60" y="27"/>
                  <a:pt x="60" y="27"/>
                </a:cubicBezTo>
                <a:cubicBezTo>
                  <a:pt x="60" y="27"/>
                  <a:pt x="60" y="26"/>
                  <a:pt x="59" y="25"/>
                </a:cubicBezTo>
                <a:cubicBezTo>
                  <a:pt x="59" y="25"/>
                  <a:pt x="58" y="24"/>
                  <a:pt x="57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0" y="24"/>
                  <a:pt x="49" y="25"/>
                  <a:pt x="49" y="25"/>
                </a:cubicBezTo>
                <a:cubicBezTo>
                  <a:pt x="48" y="26"/>
                  <a:pt x="48" y="27"/>
                  <a:pt x="48" y="27"/>
                </a:cubicBezTo>
                <a:close/>
                <a:moveTo>
                  <a:pt x="48" y="52"/>
                </a:moveTo>
                <a:cubicBezTo>
                  <a:pt x="48" y="58"/>
                  <a:pt x="48" y="58"/>
                  <a:pt x="48" y="58"/>
                </a:cubicBezTo>
                <a:cubicBezTo>
                  <a:pt x="48" y="59"/>
                  <a:pt x="48" y="59"/>
                  <a:pt x="49" y="60"/>
                </a:cubicBezTo>
                <a:cubicBezTo>
                  <a:pt x="49" y="60"/>
                  <a:pt x="50" y="61"/>
                  <a:pt x="51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8" y="61"/>
                  <a:pt x="59" y="60"/>
                  <a:pt x="59" y="60"/>
                </a:cubicBezTo>
                <a:cubicBezTo>
                  <a:pt x="60" y="59"/>
                  <a:pt x="60" y="59"/>
                  <a:pt x="60" y="58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1"/>
                  <a:pt x="60" y="50"/>
                  <a:pt x="59" y="49"/>
                </a:cubicBezTo>
                <a:cubicBezTo>
                  <a:pt x="59" y="49"/>
                  <a:pt x="58" y="49"/>
                  <a:pt x="57" y="49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49"/>
                  <a:pt x="49" y="49"/>
                  <a:pt x="49" y="49"/>
                </a:cubicBezTo>
                <a:cubicBezTo>
                  <a:pt x="48" y="50"/>
                  <a:pt x="48" y="51"/>
                  <a:pt x="48" y="52"/>
                </a:cubicBezTo>
                <a:close/>
                <a:moveTo>
                  <a:pt x="48" y="76"/>
                </a:moveTo>
                <a:cubicBezTo>
                  <a:pt x="48" y="82"/>
                  <a:pt x="48" y="82"/>
                  <a:pt x="48" y="82"/>
                </a:cubicBezTo>
                <a:cubicBezTo>
                  <a:pt x="48" y="83"/>
                  <a:pt x="48" y="83"/>
                  <a:pt x="49" y="84"/>
                </a:cubicBezTo>
                <a:cubicBezTo>
                  <a:pt x="49" y="85"/>
                  <a:pt x="50" y="85"/>
                  <a:pt x="51" y="85"/>
                </a:cubicBezTo>
                <a:cubicBezTo>
                  <a:pt x="57" y="85"/>
                  <a:pt x="57" y="85"/>
                  <a:pt x="57" y="85"/>
                </a:cubicBezTo>
                <a:cubicBezTo>
                  <a:pt x="58" y="85"/>
                  <a:pt x="59" y="85"/>
                  <a:pt x="59" y="84"/>
                </a:cubicBezTo>
                <a:cubicBezTo>
                  <a:pt x="60" y="83"/>
                  <a:pt x="60" y="83"/>
                  <a:pt x="60" y="82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5"/>
                  <a:pt x="60" y="74"/>
                  <a:pt x="59" y="74"/>
                </a:cubicBezTo>
                <a:cubicBezTo>
                  <a:pt x="59" y="73"/>
                  <a:pt x="58" y="73"/>
                  <a:pt x="57" y="73"/>
                </a:cubicBezTo>
                <a:cubicBezTo>
                  <a:pt x="51" y="73"/>
                  <a:pt x="51" y="73"/>
                  <a:pt x="51" y="73"/>
                </a:cubicBezTo>
                <a:cubicBezTo>
                  <a:pt x="50" y="73"/>
                  <a:pt x="49" y="73"/>
                  <a:pt x="49" y="74"/>
                </a:cubicBezTo>
                <a:cubicBezTo>
                  <a:pt x="48" y="74"/>
                  <a:pt x="48" y="75"/>
                  <a:pt x="48" y="76"/>
                </a:cubicBezTo>
                <a:close/>
                <a:moveTo>
                  <a:pt x="48" y="100"/>
                </a:moveTo>
                <a:cubicBezTo>
                  <a:pt x="48" y="106"/>
                  <a:pt x="48" y="106"/>
                  <a:pt x="48" y="106"/>
                </a:cubicBezTo>
                <a:cubicBezTo>
                  <a:pt x="48" y="107"/>
                  <a:pt x="48" y="108"/>
                  <a:pt x="49" y="108"/>
                </a:cubicBezTo>
                <a:cubicBezTo>
                  <a:pt x="49" y="109"/>
                  <a:pt x="50" y="109"/>
                  <a:pt x="51" y="109"/>
                </a:cubicBezTo>
                <a:cubicBezTo>
                  <a:pt x="57" y="109"/>
                  <a:pt x="57" y="109"/>
                  <a:pt x="57" y="109"/>
                </a:cubicBezTo>
                <a:cubicBezTo>
                  <a:pt x="58" y="109"/>
                  <a:pt x="59" y="109"/>
                  <a:pt x="59" y="108"/>
                </a:cubicBezTo>
                <a:cubicBezTo>
                  <a:pt x="60" y="108"/>
                  <a:pt x="60" y="107"/>
                  <a:pt x="60" y="106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99"/>
                  <a:pt x="60" y="98"/>
                  <a:pt x="59" y="98"/>
                </a:cubicBezTo>
                <a:cubicBezTo>
                  <a:pt x="59" y="97"/>
                  <a:pt x="58" y="97"/>
                  <a:pt x="57" y="97"/>
                </a:cubicBezTo>
                <a:cubicBezTo>
                  <a:pt x="51" y="97"/>
                  <a:pt x="51" y="97"/>
                  <a:pt x="51" y="97"/>
                </a:cubicBezTo>
                <a:cubicBezTo>
                  <a:pt x="50" y="97"/>
                  <a:pt x="49" y="97"/>
                  <a:pt x="49" y="98"/>
                </a:cubicBezTo>
                <a:cubicBezTo>
                  <a:pt x="48" y="98"/>
                  <a:pt x="48" y="99"/>
                  <a:pt x="48" y="100"/>
                </a:cubicBezTo>
                <a:close/>
                <a:moveTo>
                  <a:pt x="84" y="155"/>
                </a:moveTo>
                <a:cubicBezTo>
                  <a:pt x="84" y="136"/>
                  <a:pt x="84" y="136"/>
                  <a:pt x="84" y="136"/>
                </a:cubicBezTo>
                <a:cubicBezTo>
                  <a:pt x="84" y="135"/>
                  <a:pt x="84" y="135"/>
                  <a:pt x="83" y="134"/>
                </a:cubicBezTo>
                <a:cubicBezTo>
                  <a:pt x="83" y="134"/>
                  <a:pt x="82" y="133"/>
                  <a:pt x="81" y="133"/>
                </a:cubicBezTo>
                <a:cubicBezTo>
                  <a:pt x="51" y="133"/>
                  <a:pt x="51" y="133"/>
                  <a:pt x="51" y="133"/>
                </a:cubicBezTo>
                <a:cubicBezTo>
                  <a:pt x="50" y="133"/>
                  <a:pt x="49" y="134"/>
                  <a:pt x="49" y="134"/>
                </a:cubicBezTo>
                <a:cubicBezTo>
                  <a:pt x="48" y="135"/>
                  <a:pt x="48" y="135"/>
                  <a:pt x="48" y="136"/>
                </a:cubicBezTo>
                <a:cubicBezTo>
                  <a:pt x="48" y="155"/>
                  <a:pt x="48" y="155"/>
                  <a:pt x="48" y="155"/>
                </a:cubicBezTo>
                <a:cubicBezTo>
                  <a:pt x="48" y="155"/>
                  <a:pt x="48" y="156"/>
                  <a:pt x="49" y="157"/>
                </a:cubicBezTo>
                <a:cubicBezTo>
                  <a:pt x="49" y="157"/>
                  <a:pt x="50" y="158"/>
                  <a:pt x="51" y="158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82" y="158"/>
                  <a:pt x="83" y="157"/>
                  <a:pt x="83" y="157"/>
                </a:cubicBezTo>
                <a:cubicBezTo>
                  <a:pt x="84" y="156"/>
                  <a:pt x="84" y="155"/>
                  <a:pt x="84" y="155"/>
                </a:cubicBezTo>
                <a:close/>
                <a:moveTo>
                  <a:pt x="84" y="33"/>
                </a:moveTo>
                <a:cubicBezTo>
                  <a:pt x="84" y="27"/>
                  <a:pt x="84" y="27"/>
                  <a:pt x="84" y="27"/>
                </a:cubicBezTo>
                <a:cubicBezTo>
                  <a:pt x="84" y="27"/>
                  <a:pt x="84" y="26"/>
                  <a:pt x="83" y="25"/>
                </a:cubicBezTo>
                <a:cubicBezTo>
                  <a:pt x="83" y="25"/>
                  <a:pt x="82" y="24"/>
                  <a:pt x="81" y="24"/>
                </a:cubicBezTo>
                <a:cubicBezTo>
                  <a:pt x="75" y="24"/>
                  <a:pt x="75" y="24"/>
                  <a:pt x="75" y="24"/>
                </a:cubicBezTo>
                <a:cubicBezTo>
                  <a:pt x="74" y="24"/>
                  <a:pt x="74" y="25"/>
                  <a:pt x="73" y="25"/>
                </a:cubicBezTo>
                <a:cubicBezTo>
                  <a:pt x="72" y="26"/>
                  <a:pt x="72" y="27"/>
                  <a:pt x="72" y="27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34"/>
                  <a:pt x="72" y="35"/>
                  <a:pt x="73" y="36"/>
                </a:cubicBezTo>
                <a:cubicBezTo>
                  <a:pt x="74" y="36"/>
                  <a:pt x="74" y="37"/>
                  <a:pt x="75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2" y="37"/>
                  <a:pt x="83" y="36"/>
                  <a:pt x="83" y="36"/>
                </a:cubicBezTo>
                <a:cubicBezTo>
                  <a:pt x="84" y="35"/>
                  <a:pt x="84" y="34"/>
                  <a:pt x="84" y="33"/>
                </a:cubicBezTo>
                <a:close/>
                <a:moveTo>
                  <a:pt x="84" y="58"/>
                </a:moveTo>
                <a:cubicBezTo>
                  <a:pt x="84" y="52"/>
                  <a:pt x="84" y="52"/>
                  <a:pt x="84" y="52"/>
                </a:cubicBezTo>
                <a:cubicBezTo>
                  <a:pt x="84" y="51"/>
                  <a:pt x="84" y="50"/>
                  <a:pt x="83" y="49"/>
                </a:cubicBezTo>
                <a:cubicBezTo>
                  <a:pt x="83" y="49"/>
                  <a:pt x="82" y="49"/>
                  <a:pt x="81" y="49"/>
                </a:cubicBezTo>
                <a:cubicBezTo>
                  <a:pt x="75" y="49"/>
                  <a:pt x="75" y="49"/>
                  <a:pt x="75" y="49"/>
                </a:cubicBezTo>
                <a:cubicBezTo>
                  <a:pt x="74" y="49"/>
                  <a:pt x="74" y="49"/>
                  <a:pt x="73" y="49"/>
                </a:cubicBezTo>
                <a:cubicBezTo>
                  <a:pt x="72" y="50"/>
                  <a:pt x="72" y="51"/>
                  <a:pt x="72" y="52"/>
                </a:cubicBezTo>
                <a:cubicBezTo>
                  <a:pt x="72" y="58"/>
                  <a:pt x="72" y="58"/>
                  <a:pt x="72" y="58"/>
                </a:cubicBezTo>
                <a:cubicBezTo>
                  <a:pt x="72" y="59"/>
                  <a:pt x="72" y="59"/>
                  <a:pt x="73" y="60"/>
                </a:cubicBezTo>
                <a:cubicBezTo>
                  <a:pt x="74" y="60"/>
                  <a:pt x="74" y="61"/>
                  <a:pt x="75" y="61"/>
                </a:cubicBezTo>
                <a:cubicBezTo>
                  <a:pt x="81" y="61"/>
                  <a:pt x="81" y="61"/>
                  <a:pt x="81" y="61"/>
                </a:cubicBezTo>
                <a:cubicBezTo>
                  <a:pt x="82" y="61"/>
                  <a:pt x="83" y="60"/>
                  <a:pt x="83" y="60"/>
                </a:cubicBezTo>
                <a:cubicBezTo>
                  <a:pt x="84" y="59"/>
                  <a:pt x="84" y="59"/>
                  <a:pt x="84" y="58"/>
                </a:cubicBezTo>
                <a:close/>
                <a:moveTo>
                  <a:pt x="84" y="82"/>
                </a:moveTo>
                <a:cubicBezTo>
                  <a:pt x="84" y="76"/>
                  <a:pt x="84" y="76"/>
                  <a:pt x="84" y="76"/>
                </a:cubicBezTo>
                <a:cubicBezTo>
                  <a:pt x="84" y="75"/>
                  <a:pt x="84" y="74"/>
                  <a:pt x="83" y="74"/>
                </a:cubicBezTo>
                <a:cubicBezTo>
                  <a:pt x="83" y="73"/>
                  <a:pt x="82" y="73"/>
                  <a:pt x="81" y="73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3"/>
                  <a:pt x="74" y="73"/>
                  <a:pt x="73" y="74"/>
                </a:cubicBezTo>
                <a:cubicBezTo>
                  <a:pt x="72" y="74"/>
                  <a:pt x="72" y="75"/>
                  <a:pt x="72" y="76"/>
                </a:cubicBezTo>
                <a:cubicBezTo>
                  <a:pt x="72" y="82"/>
                  <a:pt x="72" y="82"/>
                  <a:pt x="72" y="82"/>
                </a:cubicBezTo>
                <a:cubicBezTo>
                  <a:pt x="72" y="83"/>
                  <a:pt x="72" y="83"/>
                  <a:pt x="73" y="84"/>
                </a:cubicBezTo>
                <a:cubicBezTo>
                  <a:pt x="74" y="85"/>
                  <a:pt x="74" y="85"/>
                  <a:pt x="75" y="85"/>
                </a:cubicBezTo>
                <a:cubicBezTo>
                  <a:pt x="81" y="85"/>
                  <a:pt x="81" y="85"/>
                  <a:pt x="81" y="85"/>
                </a:cubicBezTo>
                <a:cubicBezTo>
                  <a:pt x="82" y="85"/>
                  <a:pt x="83" y="85"/>
                  <a:pt x="83" y="84"/>
                </a:cubicBezTo>
                <a:cubicBezTo>
                  <a:pt x="84" y="83"/>
                  <a:pt x="84" y="83"/>
                  <a:pt x="84" y="82"/>
                </a:cubicBezTo>
                <a:close/>
                <a:moveTo>
                  <a:pt x="84" y="106"/>
                </a:moveTo>
                <a:cubicBezTo>
                  <a:pt x="84" y="100"/>
                  <a:pt x="84" y="100"/>
                  <a:pt x="84" y="100"/>
                </a:cubicBezTo>
                <a:cubicBezTo>
                  <a:pt x="84" y="99"/>
                  <a:pt x="84" y="98"/>
                  <a:pt x="83" y="98"/>
                </a:cubicBezTo>
                <a:cubicBezTo>
                  <a:pt x="83" y="97"/>
                  <a:pt x="82" y="97"/>
                  <a:pt x="81" y="97"/>
                </a:cubicBezTo>
                <a:cubicBezTo>
                  <a:pt x="75" y="97"/>
                  <a:pt x="75" y="97"/>
                  <a:pt x="75" y="97"/>
                </a:cubicBezTo>
                <a:cubicBezTo>
                  <a:pt x="74" y="97"/>
                  <a:pt x="74" y="97"/>
                  <a:pt x="73" y="98"/>
                </a:cubicBezTo>
                <a:cubicBezTo>
                  <a:pt x="72" y="98"/>
                  <a:pt x="72" y="99"/>
                  <a:pt x="72" y="100"/>
                </a:cubicBezTo>
                <a:cubicBezTo>
                  <a:pt x="72" y="106"/>
                  <a:pt x="72" y="106"/>
                  <a:pt x="72" y="106"/>
                </a:cubicBezTo>
                <a:cubicBezTo>
                  <a:pt x="72" y="107"/>
                  <a:pt x="72" y="108"/>
                  <a:pt x="73" y="108"/>
                </a:cubicBezTo>
                <a:cubicBezTo>
                  <a:pt x="74" y="109"/>
                  <a:pt x="74" y="109"/>
                  <a:pt x="75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2" y="109"/>
                  <a:pt x="83" y="109"/>
                  <a:pt x="83" y="108"/>
                </a:cubicBezTo>
                <a:cubicBezTo>
                  <a:pt x="84" y="108"/>
                  <a:pt x="84" y="107"/>
                  <a:pt x="84" y="106"/>
                </a:cubicBezTo>
                <a:close/>
                <a:moveTo>
                  <a:pt x="109" y="33"/>
                </a:moveTo>
                <a:cubicBezTo>
                  <a:pt x="109" y="27"/>
                  <a:pt x="109" y="27"/>
                  <a:pt x="109" y="27"/>
                </a:cubicBezTo>
                <a:cubicBezTo>
                  <a:pt x="109" y="27"/>
                  <a:pt x="108" y="26"/>
                  <a:pt x="108" y="25"/>
                </a:cubicBezTo>
                <a:cubicBezTo>
                  <a:pt x="107" y="25"/>
                  <a:pt x="106" y="24"/>
                  <a:pt x="105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8" y="25"/>
                  <a:pt x="97" y="25"/>
                </a:cubicBezTo>
                <a:cubicBezTo>
                  <a:pt x="97" y="26"/>
                  <a:pt x="96" y="27"/>
                  <a:pt x="96" y="27"/>
                </a:cubicBezTo>
                <a:cubicBezTo>
                  <a:pt x="96" y="33"/>
                  <a:pt x="96" y="33"/>
                  <a:pt x="96" y="33"/>
                </a:cubicBezTo>
                <a:cubicBezTo>
                  <a:pt x="96" y="34"/>
                  <a:pt x="97" y="35"/>
                  <a:pt x="97" y="36"/>
                </a:cubicBezTo>
                <a:cubicBezTo>
                  <a:pt x="98" y="36"/>
                  <a:pt x="99" y="37"/>
                  <a:pt x="99" y="37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6" y="37"/>
                  <a:pt x="107" y="36"/>
                  <a:pt x="108" y="36"/>
                </a:cubicBezTo>
                <a:cubicBezTo>
                  <a:pt x="108" y="35"/>
                  <a:pt x="109" y="34"/>
                  <a:pt x="109" y="33"/>
                </a:cubicBezTo>
                <a:close/>
                <a:moveTo>
                  <a:pt x="109" y="58"/>
                </a:moveTo>
                <a:cubicBezTo>
                  <a:pt x="109" y="52"/>
                  <a:pt x="109" y="52"/>
                  <a:pt x="109" y="52"/>
                </a:cubicBezTo>
                <a:cubicBezTo>
                  <a:pt x="109" y="51"/>
                  <a:pt x="108" y="50"/>
                  <a:pt x="108" y="49"/>
                </a:cubicBezTo>
                <a:cubicBezTo>
                  <a:pt x="107" y="49"/>
                  <a:pt x="106" y="49"/>
                  <a:pt x="105" y="49"/>
                </a:cubicBezTo>
                <a:cubicBezTo>
                  <a:pt x="99" y="49"/>
                  <a:pt x="99" y="49"/>
                  <a:pt x="99" y="49"/>
                </a:cubicBezTo>
                <a:cubicBezTo>
                  <a:pt x="99" y="49"/>
                  <a:pt x="98" y="49"/>
                  <a:pt x="97" y="49"/>
                </a:cubicBezTo>
                <a:cubicBezTo>
                  <a:pt x="97" y="50"/>
                  <a:pt x="96" y="51"/>
                  <a:pt x="96" y="52"/>
                </a:cubicBezTo>
                <a:cubicBezTo>
                  <a:pt x="96" y="58"/>
                  <a:pt x="96" y="58"/>
                  <a:pt x="96" y="58"/>
                </a:cubicBezTo>
                <a:cubicBezTo>
                  <a:pt x="96" y="59"/>
                  <a:pt x="97" y="59"/>
                  <a:pt x="97" y="60"/>
                </a:cubicBezTo>
                <a:cubicBezTo>
                  <a:pt x="98" y="60"/>
                  <a:pt x="99" y="61"/>
                  <a:pt x="99" y="61"/>
                </a:cubicBezTo>
                <a:cubicBezTo>
                  <a:pt x="105" y="61"/>
                  <a:pt x="105" y="61"/>
                  <a:pt x="105" y="61"/>
                </a:cubicBezTo>
                <a:cubicBezTo>
                  <a:pt x="106" y="61"/>
                  <a:pt x="107" y="60"/>
                  <a:pt x="108" y="60"/>
                </a:cubicBezTo>
                <a:cubicBezTo>
                  <a:pt x="108" y="59"/>
                  <a:pt x="109" y="59"/>
                  <a:pt x="109" y="58"/>
                </a:cubicBezTo>
                <a:close/>
                <a:moveTo>
                  <a:pt x="109" y="82"/>
                </a:moveTo>
                <a:cubicBezTo>
                  <a:pt x="109" y="76"/>
                  <a:pt x="109" y="76"/>
                  <a:pt x="109" y="76"/>
                </a:cubicBezTo>
                <a:cubicBezTo>
                  <a:pt x="109" y="75"/>
                  <a:pt x="108" y="74"/>
                  <a:pt x="108" y="74"/>
                </a:cubicBezTo>
                <a:cubicBezTo>
                  <a:pt x="107" y="73"/>
                  <a:pt x="106" y="73"/>
                  <a:pt x="105" y="73"/>
                </a:cubicBezTo>
                <a:cubicBezTo>
                  <a:pt x="99" y="73"/>
                  <a:pt x="99" y="73"/>
                  <a:pt x="99" y="73"/>
                </a:cubicBezTo>
                <a:cubicBezTo>
                  <a:pt x="99" y="73"/>
                  <a:pt x="98" y="73"/>
                  <a:pt x="97" y="74"/>
                </a:cubicBezTo>
                <a:cubicBezTo>
                  <a:pt x="97" y="74"/>
                  <a:pt x="96" y="75"/>
                  <a:pt x="96" y="76"/>
                </a:cubicBezTo>
                <a:cubicBezTo>
                  <a:pt x="96" y="82"/>
                  <a:pt x="96" y="82"/>
                  <a:pt x="96" y="82"/>
                </a:cubicBezTo>
                <a:cubicBezTo>
                  <a:pt x="96" y="83"/>
                  <a:pt x="97" y="83"/>
                  <a:pt x="97" y="84"/>
                </a:cubicBezTo>
                <a:cubicBezTo>
                  <a:pt x="98" y="85"/>
                  <a:pt x="99" y="85"/>
                  <a:pt x="99" y="85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106" y="85"/>
                  <a:pt x="107" y="85"/>
                  <a:pt x="108" y="84"/>
                </a:cubicBezTo>
                <a:cubicBezTo>
                  <a:pt x="108" y="83"/>
                  <a:pt x="109" y="83"/>
                  <a:pt x="109" y="82"/>
                </a:cubicBezTo>
                <a:close/>
                <a:moveTo>
                  <a:pt x="109" y="106"/>
                </a:moveTo>
                <a:cubicBezTo>
                  <a:pt x="109" y="100"/>
                  <a:pt x="109" y="100"/>
                  <a:pt x="109" y="100"/>
                </a:cubicBezTo>
                <a:cubicBezTo>
                  <a:pt x="109" y="99"/>
                  <a:pt x="108" y="98"/>
                  <a:pt x="108" y="98"/>
                </a:cubicBezTo>
                <a:cubicBezTo>
                  <a:pt x="107" y="97"/>
                  <a:pt x="106" y="97"/>
                  <a:pt x="105" y="97"/>
                </a:cubicBezTo>
                <a:cubicBezTo>
                  <a:pt x="99" y="97"/>
                  <a:pt x="99" y="97"/>
                  <a:pt x="99" y="97"/>
                </a:cubicBezTo>
                <a:cubicBezTo>
                  <a:pt x="99" y="97"/>
                  <a:pt x="98" y="97"/>
                  <a:pt x="97" y="98"/>
                </a:cubicBezTo>
                <a:cubicBezTo>
                  <a:pt x="97" y="98"/>
                  <a:pt x="96" y="99"/>
                  <a:pt x="96" y="100"/>
                </a:cubicBezTo>
                <a:cubicBezTo>
                  <a:pt x="96" y="106"/>
                  <a:pt x="96" y="106"/>
                  <a:pt x="96" y="106"/>
                </a:cubicBezTo>
                <a:cubicBezTo>
                  <a:pt x="96" y="107"/>
                  <a:pt x="97" y="108"/>
                  <a:pt x="97" y="108"/>
                </a:cubicBezTo>
                <a:cubicBezTo>
                  <a:pt x="98" y="109"/>
                  <a:pt x="99" y="109"/>
                  <a:pt x="99" y="109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6" y="109"/>
                  <a:pt x="107" y="109"/>
                  <a:pt x="108" y="108"/>
                </a:cubicBezTo>
                <a:cubicBezTo>
                  <a:pt x="108" y="108"/>
                  <a:pt x="109" y="107"/>
                  <a:pt x="109" y="106"/>
                </a:cubicBezTo>
                <a:close/>
                <a:moveTo>
                  <a:pt x="109" y="130"/>
                </a:moveTo>
                <a:cubicBezTo>
                  <a:pt x="109" y="124"/>
                  <a:pt x="109" y="124"/>
                  <a:pt x="109" y="124"/>
                </a:cubicBezTo>
                <a:cubicBezTo>
                  <a:pt x="109" y="123"/>
                  <a:pt x="108" y="123"/>
                  <a:pt x="108" y="122"/>
                </a:cubicBezTo>
                <a:cubicBezTo>
                  <a:pt x="107" y="122"/>
                  <a:pt x="106" y="121"/>
                  <a:pt x="105" y="121"/>
                </a:cubicBezTo>
                <a:cubicBezTo>
                  <a:pt x="99" y="121"/>
                  <a:pt x="99" y="121"/>
                  <a:pt x="99" y="121"/>
                </a:cubicBezTo>
                <a:cubicBezTo>
                  <a:pt x="99" y="121"/>
                  <a:pt x="98" y="122"/>
                  <a:pt x="97" y="122"/>
                </a:cubicBezTo>
                <a:cubicBezTo>
                  <a:pt x="97" y="123"/>
                  <a:pt x="96" y="123"/>
                  <a:pt x="96" y="124"/>
                </a:cubicBezTo>
                <a:cubicBezTo>
                  <a:pt x="96" y="130"/>
                  <a:pt x="96" y="130"/>
                  <a:pt x="96" y="130"/>
                </a:cubicBezTo>
                <a:cubicBezTo>
                  <a:pt x="96" y="131"/>
                  <a:pt x="97" y="132"/>
                  <a:pt x="97" y="132"/>
                </a:cubicBezTo>
                <a:cubicBezTo>
                  <a:pt x="98" y="133"/>
                  <a:pt x="99" y="133"/>
                  <a:pt x="99" y="133"/>
                </a:cubicBezTo>
                <a:cubicBezTo>
                  <a:pt x="105" y="133"/>
                  <a:pt x="105" y="133"/>
                  <a:pt x="105" y="133"/>
                </a:cubicBezTo>
                <a:cubicBezTo>
                  <a:pt x="106" y="133"/>
                  <a:pt x="107" y="133"/>
                  <a:pt x="108" y="132"/>
                </a:cubicBezTo>
                <a:cubicBezTo>
                  <a:pt x="108" y="132"/>
                  <a:pt x="109" y="131"/>
                  <a:pt x="109" y="1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93" name="Freeform 384">
            <a:extLst>
              <a:ext uri="{FF2B5EF4-FFF2-40B4-BE49-F238E27FC236}">
                <a16:creationId xmlns:a16="http://schemas.microsoft.com/office/drawing/2014/main" id="{4A338C93-061B-4EF9-980B-933173D29517}"/>
              </a:ext>
            </a:extLst>
          </p:cNvPr>
          <p:cNvSpPr>
            <a:spLocks noEditPoints="1"/>
          </p:cNvSpPr>
          <p:nvPr/>
        </p:nvSpPr>
        <p:spPr bwMode="auto">
          <a:xfrm>
            <a:off x="1333473" y="1349541"/>
            <a:ext cx="318198" cy="408595"/>
          </a:xfrm>
          <a:custGeom>
            <a:avLst/>
            <a:gdLst>
              <a:gd name="T0" fmla="*/ 6 w 133"/>
              <a:gd name="T1" fmla="*/ 170 h 170"/>
              <a:gd name="T2" fmla="*/ 6 w 133"/>
              <a:gd name="T3" fmla="*/ 0 h 170"/>
              <a:gd name="T4" fmla="*/ 121 w 133"/>
              <a:gd name="T5" fmla="*/ 158 h 170"/>
              <a:gd name="T6" fmla="*/ 48 w 133"/>
              <a:gd name="T7" fmla="*/ 136 h 170"/>
              <a:gd name="T8" fmla="*/ 84 w 133"/>
              <a:gd name="T9" fmla="*/ 136 h 170"/>
              <a:gd name="T10" fmla="*/ 33 w 133"/>
              <a:gd name="T11" fmla="*/ 37 h 170"/>
              <a:gd name="T12" fmla="*/ 25 w 133"/>
              <a:gd name="T13" fmla="*/ 25 h 170"/>
              <a:gd name="T14" fmla="*/ 36 w 133"/>
              <a:gd name="T15" fmla="*/ 52 h 170"/>
              <a:gd name="T16" fmla="*/ 25 w 133"/>
              <a:gd name="T17" fmla="*/ 60 h 170"/>
              <a:gd name="T18" fmla="*/ 33 w 133"/>
              <a:gd name="T19" fmla="*/ 49 h 170"/>
              <a:gd name="T20" fmla="*/ 35 w 133"/>
              <a:gd name="T21" fmla="*/ 84 h 170"/>
              <a:gd name="T22" fmla="*/ 24 w 133"/>
              <a:gd name="T23" fmla="*/ 76 h 170"/>
              <a:gd name="T24" fmla="*/ 36 w 133"/>
              <a:gd name="T25" fmla="*/ 76 h 170"/>
              <a:gd name="T26" fmla="*/ 27 w 133"/>
              <a:gd name="T27" fmla="*/ 109 h 170"/>
              <a:gd name="T28" fmla="*/ 27 w 133"/>
              <a:gd name="T29" fmla="*/ 97 h 170"/>
              <a:gd name="T30" fmla="*/ 36 w 133"/>
              <a:gd name="T31" fmla="*/ 130 h 170"/>
              <a:gd name="T32" fmla="*/ 24 w 133"/>
              <a:gd name="T33" fmla="*/ 130 h 170"/>
              <a:gd name="T34" fmla="*/ 35 w 133"/>
              <a:gd name="T35" fmla="*/ 122 h 170"/>
              <a:gd name="T36" fmla="*/ 57 w 133"/>
              <a:gd name="T37" fmla="*/ 37 h 170"/>
              <a:gd name="T38" fmla="*/ 49 w 133"/>
              <a:gd name="T39" fmla="*/ 25 h 170"/>
              <a:gd name="T40" fmla="*/ 60 w 133"/>
              <a:gd name="T41" fmla="*/ 52 h 170"/>
              <a:gd name="T42" fmla="*/ 49 w 133"/>
              <a:gd name="T43" fmla="*/ 60 h 170"/>
              <a:gd name="T44" fmla="*/ 57 w 133"/>
              <a:gd name="T45" fmla="*/ 49 h 170"/>
              <a:gd name="T46" fmla="*/ 59 w 133"/>
              <a:gd name="T47" fmla="*/ 84 h 170"/>
              <a:gd name="T48" fmla="*/ 48 w 133"/>
              <a:gd name="T49" fmla="*/ 76 h 170"/>
              <a:gd name="T50" fmla="*/ 60 w 133"/>
              <a:gd name="T51" fmla="*/ 76 h 170"/>
              <a:gd name="T52" fmla="*/ 51 w 133"/>
              <a:gd name="T53" fmla="*/ 109 h 170"/>
              <a:gd name="T54" fmla="*/ 51 w 133"/>
              <a:gd name="T55" fmla="*/ 97 h 170"/>
              <a:gd name="T56" fmla="*/ 84 w 133"/>
              <a:gd name="T57" fmla="*/ 33 h 170"/>
              <a:gd name="T58" fmla="*/ 72 w 133"/>
              <a:gd name="T59" fmla="*/ 33 h 170"/>
              <a:gd name="T60" fmla="*/ 83 w 133"/>
              <a:gd name="T61" fmla="*/ 25 h 170"/>
              <a:gd name="T62" fmla="*/ 81 w 133"/>
              <a:gd name="T63" fmla="*/ 61 h 170"/>
              <a:gd name="T64" fmla="*/ 73 w 133"/>
              <a:gd name="T65" fmla="*/ 50 h 170"/>
              <a:gd name="T66" fmla="*/ 84 w 133"/>
              <a:gd name="T67" fmla="*/ 76 h 170"/>
              <a:gd name="T68" fmla="*/ 73 w 133"/>
              <a:gd name="T69" fmla="*/ 84 h 170"/>
              <a:gd name="T70" fmla="*/ 81 w 133"/>
              <a:gd name="T71" fmla="*/ 73 h 170"/>
              <a:gd name="T72" fmla="*/ 83 w 133"/>
              <a:gd name="T73" fmla="*/ 108 h 170"/>
              <a:gd name="T74" fmla="*/ 72 w 133"/>
              <a:gd name="T75" fmla="*/ 100 h 170"/>
              <a:gd name="T76" fmla="*/ 84 w 133"/>
              <a:gd name="T77" fmla="*/ 100 h 170"/>
              <a:gd name="T78" fmla="*/ 99 w 133"/>
              <a:gd name="T79" fmla="*/ 37 h 170"/>
              <a:gd name="T80" fmla="*/ 99 w 133"/>
              <a:gd name="T81" fmla="*/ 24 h 170"/>
              <a:gd name="T82" fmla="*/ 108 w 133"/>
              <a:gd name="T83" fmla="*/ 58 h 170"/>
              <a:gd name="T84" fmla="*/ 96 w 133"/>
              <a:gd name="T85" fmla="*/ 58 h 170"/>
              <a:gd name="T86" fmla="*/ 108 w 133"/>
              <a:gd name="T87" fmla="*/ 50 h 170"/>
              <a:gd name="T88" fmla="*/ 105 w 133"/>
              <a:gd name="T89" fmla="*/ 85 h 170"/>
              <a:gd name="T90" fmla="*/ 97 w 133"/>
              <a:gd name="T91" fmla="*/ 74 h 170"/>
              <a:gd name="T92" fmla="*/ 108 w 133"/>
              <a:gd name="T93" fmla="*/ 100 h 170"/>
              <a:gd name="T94" fmla="*/ 97 w 133"/>
              <a:gd name="T95" fmla="*/ 108 h 170"/>
              <a:gd name="T96" fmla="*/ 105 w 133"/>
              <a:gd name="T97" fmla="*/ 97 h 170"/>
              <a:gd name="T98" fmla="*/ 108 w 133"/>
              <a:gd name="T99" fmla="*/ 132 h 170"/>
              <a:gd name="T100" fmla="*/ 96 w 133"/>
              <a:gd name="T101" fmla="*/ 124 h 170"/>
              <a:gd name="T102" fmla="*/ 108 w 133"/>
              <a:gd name="T103" fmla="*/ 124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3" h="170">
                <a:moveTo>
                  <a:pt x="133" y="6"/>
                </a:moveTo>
                <a:cubicBezTo>
                  <a:pt x="133" y="164"/>
                  <a:pt x="133" y="164"/>
                  <a:pt x="133" y="164"/>
                </a:cubicBezTo>
                <a:cubicBezTo>
                  <a:pt x="133" y="165"/>
                  <a:pt x="132" y="167"/>
                  <a:pt x="131" y="168"/>
                </a:cubicBezTo>
                <a:cubicBezTo>
                  <a:pt x="130" y="169"/>
                  <a:pt x="128" y="170"/>
                  <a:pt x="127" y="170"/>
                </a:cubicBezTo>
                <a:cubicBezTo>
                  <a:pt x="6" y="170"/>
                  <a:pt x="6" y="170"/>
                  <a:pt x="6" y="170"/>
                </a:cubicBezTo>
                <a:cubicBezTo>
                  <a:pt x="4" y="170"/>
                  <a:pt x="3" y="169"/>
                  <a:pt x="1" y="168"/>
                </a:cubicBezTo>
                <a:cubicBezTo>
                  <a:pt x="0" y="167"/>
                  <a:pt x="0" y="165"/>
                  <a:pt x="0" y="164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3"/>
                  <a:pt x="1" y="2"/>
                </a:cubicBezTo>
                <a:cubicBezTo>
                  <a:pt x="3" y="1"/>
                  <a:pt x="4" y="0"/>
                  <a:pt x="6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8" y="0"/>
                  <a:pt x="130" y="1"/>
                  <a:pt x="131" y="2"/>
                </a:cubicBezTo>
                <a:cubicBezTo>
                  <a:pt x="132" y="3"/>
                  <a:pt x="133" y="5"/>
                  <a:pt x="133" y="6"/>
                </a:cubicBezTo>
                <a:close/>
                <a:moveTo>
                  <a:pt x="84" y="158"/>
                </a:moveTo>
                <a:cubicBezTo>
                  <a:pt x="121" y="158"/>
                  <a:pt x="121" y="158"/>
                  <a:pt x="121" y="158"/>
                </a:cubicBezTo>
                <a:cubicBezTo>
                  <a:pt x="121" y="12"/>
                  <a:pt x="121" y="12"/>
                  <a:pt x="121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58"/>
                  <a:pt x="12" y="158"/>
                  <a:pt x="12" y="158"/>
                </a:cubicBezTo>
                <a:cubicBezTo>
                  <a:pt x="48" y="158"/>
                  <a:pt x="48" y="158"/>
                  <a:pt x="48" y="158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8" y="136"/>
                  <a:pt x="48" y="135"/>
                  <a:pt x="49" y="134"/>
                </a:cubicBezTo>
                <a:cubicBezTo>
                  <a:pt x="49" y="134"/>
                  <a:pt x="50" y="133"/>
                  <a:pt x="51" y="133"/>
                </a:cubicBezTo>
                <a:cubicBezTo>
                  <a:pt x="81" y="133"/>
                  <a:pt x="81" y="133"/>
                  <a:pt x="81" y="133"/>
                </a:cubicBezTo>
                <a:cubicBezTo>
                  <a:pt x="82" y="133"/>
                  <a:pt x="83" y="134"/>
                  <a:pt x="83" y="134"/>
                </a:cubicBezTo>
                <a:cubicBezTo>
                  <a:pt x="84" y="135"/>
                  <a:pt x="84" y="136"/>
                  <a:pt x="84" y="136"/>
                </a:cubicBezTo>
                <a:lnTo>
                  <a:pt x="84" y="158"/>
                </a:lnTo>
                <a:close/>
                <a:moveTo>
                  <a:pt x="36" y="27"/>
                </a:moveTo>
                <a:cubicBezTo>
                  <a:pt x="36" y="33"/>
                  <a:pt x="36" y="33"/>
                  <a:pt x="36" y="33"/>
                </a:cubicBezTo>
                <a:cubicBezTo>
                  <a:pt x="36" y="34"/>
                  <a:pt x="36" y="35"/>
                  <a:pt x="35" y="36"/>
                </a:cubicBezTo>
                <a:cubicBezTo>
                  <a:pt x="34" y="36"/>
                  <a:pt x="34" y="37"/>
                  <a:pt x="33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6" y="37"/>
                  <a:pt x="25" y="36"/>
                  <a:pt x="25" y="36"/>
                </a:cubicBezTo>
                <a:cubicBezTo>
                  <a:pt x="24" y="35"/>
                  <a:pt x="24" y="34"/>
                  <a:pt x="24" y="33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6"/>
                  <a:pt x="25" y="25"/>
                </a:cubicBezTo>
                <a:cubicBezTo>
                  <a:pt x="25" y="25"/>
                  <a:pt x="26" y="24"/>
                  <a:pt x="27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4" y="24"/>
                  <a:pt x="34" y="25"/>
                  <a:pt x="35" y="25"/>
                </a:cubicBezTo>
                <a:cubicBezTo>
                  <a:pt x="36" y="26"/>
                  <a:pt x="36" y="27"/>
                  <a:pt x="36" y="27"/>
                </a:cubicBezTo>
                <a:close/>
                <a:moveTo>
                  <a:pt x="36" y="52"/>
                </a:move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9"/>
                  <a:pt x="35" y="60"/>
                </a:cubicBezTo>
                <a:cubicBezTo>
                  <a:pt x="34" y="60"/>
                  <a:pt x="34" y="61"/>
                  <a:pt x="33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0"/>
                  <a:pt x="25" y="60"/>
                </a:cubicBezTo>
                <a:cubicBezTo>
                  <a:pt x="24" y="59"/>
                  <a:pt x="24" y="58"/>
                  <a:pt x="24" y="58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1"/>
                  <a:pt x="24" y="50"/>
                  <a:pt x="25" y="50"/>
                </a:cubicBezTo>
                <a:cubicBezTo>
                  <a:pt x="25" y="49"/>
                  <a:pt x="26" y="49"/>
                  <a:pt x="27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4" y="49"/>
                  <a:pt x="34" y="49"/>
                  <a:pt x="35" y="50"/>
                </a:cubicBezTo>
                <a:cubicBezTo>
                  <a:pt x="36" y="50"/>
                  <a:pt x="36" y="51"/>
                  <a:pt x="36" y="52"/>
                </a:cubicBezTo>
                <a:close/>
                <a:moveTo>
                  <a:pt x="36" y="76"/>
                </a:moveTo>
                <a:cubicBezTo>
                  <a:pt x="36" y="82"/>
                  <a:pt x="36" y="82"/>
                  <a:pt x="36" y="82"/>
                </a:cubicBezTo>
                <a:cubicBezTo>
                  <a:pt x="36" y="83"/>
                  <a:pt x="36" y="83"/>
                  <a:pt x="35" y="84"/>
                </a:cubicBezTo>
                <a:cubicBezTo>
                  <a:pt x="34" y="85"/>
                  <a:pt x="34" y="85"/>
                  <a:pt x="33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6" y="85"/>
                  <a:pt x="25" y="85"/>
                  <a:pt x="25" y="84"/>
                </a:cubicBezTo>
                <a:cubicBezTo>
                  <a:pt x="24" y="83"/>
                  <a:pt x="24" y="83"/>
                  <a:pt x="24" y="82"/>
                </a:cubicBezTo>
                <a:cubicBezTo>
                  <a:pt x="24" y="76"/>
                  <a:pt x="24" y="76"/>
                  <a:pt x="24" y="76"/>
                </a:cubicBezTo>
                <a:cubicBezTo>
                  <a:pt x="24" y="75"/>
                  <a:pt x="24" y="74"/>
                  <a:pt x="25" y="74"/>
                </a:cubicBezTo>
                <a:cubicBezTo>
                  <a:pt x="25" y="73"/>
                  <a:pt x="26" y="73"/>
                  <a:pt x="27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4" y="73"/>
                  <a:pt x="34" y="73"/>
                  <a:pt x="35" y="74"/>
                </a:cubicBezTo>
                <a:cubicBezTo>
                  <a:pt x="36" y="74"/>
                  <a:pt x="36" y="75"/>
                  <a:pt x="36" y="76"/>
                </a:cubicBezTo>
                <a:close/>
                <a:moveTo>
                  <a:pt x="36" y="100"/>
                </a:moveTo>
                <a:cubicBezTo>
                  <a:pt x="36" y="106"/>
                  <a:pt x="36" y="106"/>
                  <a:pt x="36" y="106"/>
                </a:cubicBezTo>
                <a:cubicBezTo>
                  <a:pt x="36" y="107"/>
                  <a:pt x="36" y="108"/>
                  <a:pt x="35" y="108"/>
                </a:cubicBezTo>
                <a:cubicBezTo>
                  <a:pt x="34" y="109"/>
                  <a:pt x="34" y="109"/>
                  <a:pt x="33" y="109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6" y="109"/>
                  <a:pt x="25" y="109"/>
                  <a:pt x="25" y="108"/>
                </a:cubicBezTo>
                <a:cubicBezTo>
                  <a:pt x="24" y="108"/>
                  <a:pt x="24" y="107"/>
                  <a:pt x="24" y="106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99"/>
                  <a:pt x="24" y="99"/>
                  <a:pt x="25" y="98"/>
                </a:cubicBezTo>
                <a:cubicBezTo>
                  <a:pt x="25" y="97"/>
                  <a:pt x="26" y="97"/>
                  <a:pt x="27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4" y="97"/>
                  <a:pt x="34" y="97"/>
                  <a:pt x="35" y="98"/>
                </a:cubicBezTo>
                <a:cubicBezTo>
                  <a:pt x="36" y="99"/>
                  <a:pt x="36" y="99"/>
                  <a:pt x="36" y="100"/>
                </a:cubicBezTo>
                <a:close/>
                <a:moveTo>
                  <a:pt x="36" y="124"/>
                </a:moveTo>
                <a:cubicBezTo>
                  <a:pt x="36" y="130"/>
                  <a:pt x="36" y="130"/>
                  <a:pt x="36" y="130"/>
                </a:cubicBezTo>
                <a:cubicBezTo>
                  <a:pt x="36" y="131"/>
                  <a:pt x="36" y="132"/>
                  <a:pt x="35" y="132"/>
                </a:cubicBezTo>
                <a:cubicBezTo>
                  <a:pt x="34" y="133"/>
                  <a:pt x="34" y="133"/>
                  <a:pt x="33" y="133"/>
                </a:cubicBezTo>
                <a:cubicBezTo>
                  <a:pt x="27" y="133"/>
                  <a:pt x="27" y="133"/>
                  <a:pt x="27" y="133"/>
                </a:cubicBezTo>
                <a:cubicBezTo>
                  <a:pt x="26" y="133"/>
                  <a:pt x="25" y="133"/>
                  <a:pt x="25" y="132"/>
                </a:cubicBezTo>
                <a:cubicBezTo>
                  <a:pt x="24" y="132"/>
                  <a:pt x="24" y="131"/>
                  <a:pt x="24" y="130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3"/>
                  <a:pt x="24" y="123"/>
                  <a:pt x="25" y="122"/>
                </a:cubicBezTo>
                <a:cubicBezTo>
                  <a:pt x="25" y="122"/>
                  <a:pt x="26" y="121"/>
                  <a:pt x="27" y="121"/>
                </a:cubicBezTo>
                <a:cubicBezTo>
                  <a:pt x="33" y="121"/>
                  <a:pt x="33" y="121"/>
                  <a:pt x="33" y="121"/>
                </a:cubicBezTo>
                <a:cubicBezTo>
                  <a:pt x="34" y="121"/>
                  <a:pt x="34" y="122"/>
                  <a:pt x="35" y="122"/>
                </a:cubicBezTo>
                <a:cubicBezTo>
                  <a:pt x="36" y="123"/>
                  <a:pt x="36" y="123"/>
                  <a:pt x="36" y="124"/>
                </a:cubicBezTo>
                <a:close/>
                <a:moveTo>
                  <a:pt x="60" y="27"/>
                </a:moveTo>
                <a:cubicBezTo>
                  <a:pt x="60" y="33"/>
                  <a:pt x="60" y="33"/>
                  <a:pt x="60" y="33"/>
                </a:cubicBezTo>
                <a:cubicBezTo>
                  <a:pt x="60" y="34"/>
                  <a:pt x="60" y="35"/>
                  <a:pt x="59" y="36"/>
                </a:cubicBezTo>
                <a:cubicBezTo>
                  <a:pt x="59" y="36"/>
                  <a:pt x="58" y="37"/>
                  <a:pt x="57" y="37"/>
                </a:cubicBezTo>
                <a:cubicBezTo>
                  <a:pt x="51" y="37"/>
                  <a:pt x="51" y="37"/>
                  <a:pt x="51" y="37"/>
                </a:cubicBezTo>
                <a:cubicBezTo>
                  <a:pt x="50" y="37"/>
                  <a:pt x="49" y="36"/>
                  <a:pt x="49" y="36"/>
                </a:cubicBezTo>
                <a:cubicBezTo>
                  <a:pt x="48" y="35"/>
                  <a:pt x="48" y="34"/>
                  <a:pt x="48" y="33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6"/>
                  <a:pt x="49" y="25"/>
                </a:cubicBezTo>
                <a:cubicBezTo>
                  <a:pt x="49" y="25"/>
                  <a:pt x="50" y="24"/>
                  <a:pt x="51" y="24"/>
                </a:cubicBezTo>
                <a:cubicBezTo>
                  <a:pt x="57" y="24"/>
                  <a:pt x="57" y="24"/>
                  <a:pt x="57" y="24"/>
                </a:cubicBezTo>
                <a:cubicBezTo>
                  <a:pt x="58" y="24"/>
                  <a:pt x="59" y="25"/>
                  <a:pt x="59" y="25"/>
                </a:cubicBezTo>
                <a:cubicBezTo>
                  <a:pt x="60" y="26"/>
                  <a:pt x="60" y="27"/>
                  <a:pt x="60" y="27"/>
                </a:cubicBezTo>
                <a:close/>
                <a:moveTo>
                  <a:pt x="60" y="52"/>
                </a:moveTo>
                <a:cubicBezTo>
                  <a:pt x="60" y="58"/>
                  <a:pt x="60" y="58"/>
                  <a:pt x="60" y="58"/>
                </a:cubicBezTo>
                <a:cubicBezTo>
                  <a:pt x="60" y="58"/>
                  <a:pt x="60" y="59"/>
                  <a:pt x="59" y="60"/>
                </a:cubicBezTo>
                <a:cubicBezTo>
                  <a:pt x="59" y="60"/>
                  <a:pt x="58" y="61"/>
                  <a:pt x="57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0" y="61"/>
                  <a:pt x="49" y="60"/>
                  <a:pt x="49" y="60"/>
                </a:cubicBezTo>
                <a:cubicBezTo>
                  <a:pt x="48" y="59"/>
                  <a:pt x="48" y="58"/>
                  <a:pt x="48" y="58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1"/>
                  <a:pt x="48" y="50"/>
                  <a:pt x="49" y="50"/>
                </a:cubicBezTo>
                <a:cubicBezTo>
                  <a:pt x="49" y="49"/>
                  <a:pt x="50" y="49"/>
                  <a:pt x="51" y="49"/>
                </a:cubicBezTo>
                <a:cubicBezTo>
                  <a:pt x="57" y="49"/>
                  <a:pt x="57" y="49"/>
                  <a:pt x="57" y="49"/>
                </a:cubicBezTo>
                <a:cubicBezTo>
                  <a:pt x="58" y="49"/>
                  <a:pt x="59" y="49"/>
                  <a:pt x="59" y="50"/>
                </a:cubicBezTo>
                <a:cubicBezTo>
                  <a:pt x="60" y="50"/>
                  <a:pt x="60" y="51"/>
                  <a:pt x="60" y="52"/>
                </a:cubicBezTo>
                <a:close/>
                <a:moveTo>
                  <a:pt x="60" y="76"/>
                </a:moveTo>
                <a:cubicBezTo>
                  <a:pt x="60" y="82"/>
                  <a:pt x="60" y="82"/>
                  <a:pt x="60" y="82"/>
                </a:cubicBezTo>
                <a:cubicBezTo>
                  <a:pt x="60" y="83"/>
                  <a:pt x="60" y="83"/>
                  <a:pt x="59" y="84"/>
                </a:cubicBezTo>
                <a:cubicBezTo>
                  <a:pt x="59" y="85"/>
                  <a:pt x="58" y="85"/>
                  <a:pt x="57" y="85"/>
                </a:cubicBezTo>
                <a:cubicBezTo>
                  <a:pt x="51" y="85"/>
                  <a:pt x="51" y="85"/>
                  <a:pt x="51" y="85"/>
                </a:cubicBezTo>
                <a:cubicBezTo>
                  <a:pt x="50" y="85"/>
                  <a:pt x="49" y="85"/>
                  <a:pt x="49" y="84"/>
                </a:cubicBezTo>
                <a:cubicBezTo>
                  <a:pt x="48" y="83"/>
                  <a:pt x="48" y="83"/>
                  <a:pt x="48" y="82"/>
                </a:cubicBezTo>
                <a:cubicBezTo>
                  <a:pt x="48" y="76"/>
                  <a:pt x="48" y="76"/>
                  <a:pt x="48" y="76"/>
                </a:cubicBezTo>
                <a:cubicBezTo>
                  <a:pt x="48" y="75"/>
                  <a:pt x="48" y="74"/>
                  <a:pt x="49" y="74"/>
                </a:cubicBezTo>
                <a:cubicBezTo>
                  <a:pt x="49" y="73"/>
                  <a:pt x="50" y="73"/>
                  <a:pt x="51" y="73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3"/>
                  <a:pt x="59" y="73"/>
                  <a:pt x="59" y="74"/>
                </a:cubicBezTo>
                <a:cubicBezTo>
                  <a:pt x="60" y="74"/>
                  <a:pt x="60" y="75"/>
                  <a:pt x="60" y="76"/>
                </a:cubicBezTo>
                <a:close/>
                <a:moveTo>
                  <a:pt x="60" y="100"/>
                </a:moveTo>
                <a:cubicBezTo>
                  <a:pt x="60" y="106"/>
                  <a:pt x="60" y="106"/>
                  <a:pt x="60" y="106"/>
                </a:cubicBezTo>
                <a:cubicBezTo>
                  <a:pt x="60" y="107"/>
                  <a:pt x="60" y="108"/>
                  <a:pt x="59" y="108"/>
                </a:cubicBezTo>
                <a:cubicBezTo>
                  <a:pt x="59" y="109"/>
                  <a:pt x="58" y="109"/>
                  <a:pt x="57" y="109"/>
                </a:cubicBezTo>
                <a:cubicBezTo>
                  <a:pt x="51" y="109"/>
                  <a:pt x="51" y="109"/>
                  <a:pt x="51" y="109"/>
                </a:cubicBezTo>
                <a:cubicBezTo>
                  <a:pt x="50" y="109"/>
                  <a:pt x="49" y="109"/>
                  <a:pt x="49" y="108"/>
                </a:cubicBezTo>
                <a:cubicBezTo>
                  <a:pt x="48" y="108"/>
                  <a:pt x="48" y="107"/>
                  <a:pt x="48" y="106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48" y="99"/>
                  <a:pt x="48" y="99"/>
                  <a:pt x="49" y="98"/>
                </a:cubicBezTo>
                <a:cubicBezTo>
                  <a:pt x="49" y="97"/>
                  <a:pt x="50" y="97"/>
                  <a:pt x="51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8" y="97"/>
                  <a:pt x="59" y="97"/>
                  <a:pt x="59" y="98"/>
                </a:cubicBezTo>
                <a:cubicBezTo>
                  <a:pt x="60" y="99"/>
                  <a:pt x="60" y="99"/>
                  <a:pt x="60" y="100"/>
                </a:cubicBezTo>
                <a:close/>
                <a:moveTo>
                  <a:pt x="84" y="27"/>
                </a:moveTo>
                <a:cubicBezTo>
                  <a:pt x="84" y="33"/>
                  <a:pt x="84" y="33"/>
                  <a:pt x="84" y="33"/>
                </a:cubicBezTo>
                <a:cubicBezTo>
                  <a:pt x="84" y="34"/>
                  <a:pt x="84" y="35"/>
                  <a:pt x="83" y="36"/>
                </a:cubicBezTo>
                <a:cubicBezTo>
                  <a:pt x="83" y="36"/>
                  <a:pt x="82" y="37"/>
                  <a:pt x="81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4" y="36"/>
                  <a:pt x="73" y="36"/>
                </a:cubicBezTo>
                <a:cubicBezTo>
                  <a:pt x="72" y="35"/>
                  <a:pt x="72" y="34"/>
                  <a:pt x="72" y="33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72" y="26"/>
                  <a:pt x="73" y="25"/>
                </a:cubicBezTo>
                <a:cubicBezTo>
                  <a:pt x="74" y="25"/>
                  <a:pt x="74" y="24"/>
                  <a:pt x="75" y="24"/>
                </a:cubicBezTo>
                <a:cubicBezTo>
                  <a:pt x="81" y="24"/>
                  <a:pt x="81" y="24"/>
                  <a:pt x="81" y="24"/>
                </a:cubicBezTo>
                <a:cubicBezTo>
                  <a:pt x="82" y="24"/>
                  <a:pt x="83" y="25"/>
                  <a:pt x="83" y="25"/>
                </a:cubicBezTo>
                <a:cubicBezTo>
                  <a:pt x="84" y="26"/>
                  <a:pt x="84" y="27"/>
                  <a:pt x="84" y="27"/>
                </a:cubicBezTo>
                <a:close/>
                <a:moveTo>
                  <a:pt x="84" y="52"/>
                </a:moveTo>
                <a:cubicBezTo>
                  <a:pt x="84" y="58"/>
                  <a:pt x="84" y="58"/>
                  <a:pt x="84" y="58"/>
                </a:cubicBezTo>
                <a:cubicBezTo>
                  <a:pt x="84" y="58"/>
                  <a:pt x="84" y="59"/>
                  <a:pt x="83" y="60"/>
                </a:cubicBezTo>
                <a:cubicBezTo>
                  <a:pt x="83" y="60"/>
                  <a:pt x="82" y="61"/>
                  <a:pt x="81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4" y="61"/>
                  <a:pt x="74" y="60"/>
                  <a:pt x="73" y="60"/>
                </a:cubicBezTo>
                <a:cubicBezTo>
                  <a:pt x="72" y="59"/>
                  <a:pt x="72" y="58"/>
                  <a:pt x="72" y="58"/>
                </a:cubicBezTo>
                <a:cubicBezTo>
                  <a:pt x="72" y="52"/>
                  <a:pt x="72" y="52"/>
                  <a:pt x="72" y="52"/>
                </a:cubicBezTo>
                <a:cubicBezTo>
                  <a:pt x="72" y="51"/>
                  <a:pt x="72" y="50"/>
                  <a:pt x="73" y="50"/>
                </a:cubicBezTo>
                <a:cubicBezTo>
                  <a:pt x="74" y="49"/>
                  <a:pt x="74" y="49"/>
                  <a:pt x="75" y="49"/>
                </a:cubicBezTo>
                <a:cubicBezTo>
                  <a:pt x="81" y="49"/>
                  <a:pt x="81" y="49"/>
                  <a:pt x="81" y="49"/>
                </a:cubicBezTo>
                <a:cubicBezTo>
                  <a:pt x="82" y="49"/>
                  <a:pt x="83" y="49"/>
                  <a:pt x="83" y="50"/>
                </a:cubicBezTo>
                <a:cubicBezTo>
                  <a:pt x="84" y="50"/>
                  <a:pt x="84" y="51"/>
                  <a:pt x="84" y="52"/>
                </a:cubicBezTo>
                <a:close/>
                <a:moveTo>
                  <a:pt x="84" y="76"/>
                </a:moveTo>
                <a:cubicBezTo>
                  <a:pt x="84" y="82"/>
                  <a:pt x="84" y="82"/>
                  <a:pt x="84" y="82"/>
                </a:cubicBezTo>
                <a:cubicBezTo>
                  <a:pt x="84" y="83"/>
                  <a:pt x="84" y="83"/>
                  <a:pt x="83" y="84"/>
                </a:cubicBezTo>
                <a:cubicBezTo>
                  <a:pt x="83" y="85"/>
                  <a:pt x="82" y="85"/>
                  <a:pt x="81" y="85"/>
                </a:cubicBezTo>
                <a:cubicBezTo>
                  <a:pt x="75" y="85"/>
                  <a:pt x="75" y="85"/>
                  <a:pt x="75" y="85"/>
                </a:cubicBezTo>
                <a:cubicBezTo>
                  <a:pt x="74" y="85"/>
                  <a:pt x="74" y="85"/>
                  <a:pt x="73" y="84"/>
                </a:cubicBezTo>
                <a:cubicBezTo>
                  <a:pt x="72" y="83"/>
                  <a:pt x="72" y="83"/>
                  <a:pt x="72" y="82"/>
                </a:cubicBezTo>
                <a:cubicBezTo>
                  <a:pt x="72" y="76"/>
                  <a:pt x="72" y="76"/>
                  <a:pt x="72" y="76"/>
                </a:cubicBezTo>
                <a:cubicBezTo>
                  <a:pt x="72" y="75"/>
                  <a:pt x="72" y="74"/>
                  <a:pt x="73" y="74"/>
                </a:cubicBezTo>
                <a:cubicBezTo>
                  <a:pt x="74" y="73"/>
                  <a:pt x="74" y="73"/>
                  <a:pt x="75" y="73"/>
                </a:cubicBezTo>
                <a:cubicBezTo>
                  <a:pt x="81" y="73"/>
                  <a:pt x="81" y="73"/>
                  <a:pt x="81" y="73"/>
                </a:cubicBezTo>
                <a:cubicBezTo>
                  <a:pt x="82" y="73"/>
                  <a:pt x="83" y="73"/>
                  <a:pt x="83" y="74"/>
                </a:cubicBezTo>
                <a:cubicBezTo>
                  <a:pt x="84" y="74"/>
                  <a:pt x="84" y="75"/>
                  <a:pt x="84" y="76"/>
                </a:cubicBezTo>
                <a:close/>
                <a:moveTo>
                  <a:pt x="84" y="100"/>
                </a:moveTo>
                <a:cubicBezTo>
                  <a:pt x="84" y="106"/>
                  <a:pt x="84" y="106"/>
                  <a:pt x="84" y="106"/>
                </a:cubicBezTo>
                <a:cubicBezTo>
                  <a:pt x="84" y="107"/>
                  <a:pt x="84" y="108"/>
                  <a:pt x="83" y="108"/>
                </a:cubicBezTo>
                <a:cubicBezTo>
                  <a:pt x="83" y="109"/>
                  <a:pt x="82" y="109"/>
                  <a:pt x="81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09"/>
                  <a:pt x="74" y="109"/>
                  <a:pt x="73" y="108"/>
                </a:cubicBezTo>
                <a:cubicBezTo>
                  <a:pt x="72" y="108"/>
                  <a:pt x="72" y="107"/>
                  <a:pt x="72" y="106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99"/>
                  <a:pt x="72" y="99"/>
                  <a:pt x="73" y="98"/>
                </a:cubicBezTo>
                <a:cubicBezTo>
                  <a:pt x="74" y="97"/>
                  <a:pt x="74" y="97"/>
                  <a:pt x="75" y="97"/>
                </a:cubicBezTo>
                <a:cubicBezTo>
                  <a:pt x="81" y="97"/>
                  <a:pt x="81" y="97"/>
                  <a:pt x="81" y="97"/>
                </a:cubicBezTo>
                <a:cubicBezTo>
                  <a:pt x="82" y="97"/>
                  <a:pt x="83" y="97"/>
                  <a:pt x="83" y="98"/>
                </a:cubicBezTo>
                <a:cubicBezTo>
                  <a:pt x="84" y="99"/>
                  <a:pt x="84" y="99"/>
                  <a:pt x="84" y="100"/>
                </a:cubicBezTo>
                <a:close/>
                <a:moveTo>
                  <a:pt x="108" y="27"/>
                </a:moveTo>
                <a:cubicBezTo>
                  <a:pt x="108" y="33"/>
                  <a:pt x="108" y="33"/>
                  <a:pt x="108" y="33"/>
                </a:cubicBezTo>
                <a:cubicBezTo>
                  <a:pt x="108" y="34"/>
                  <a:pt x="108" y="35"/>
                  <a:pt x="108" y="36"/>
                </a:cubicBezTo>
                <a:cubicBezTo>
                  <a:pt x="107" y="36"/>
                  <a:pt x="106" y="37"/>
                  <a:pt x="105" y="37"/>
                </a:cubicBezTo>
                <a:cubicBezTo>
                  <a:pt x="99" y="37"/>
                  <a:pt x="99" y="37"/>
                  <a:pt x="99" y="37"/>
                </a:cubicBezTo>
                <a:cubicBezTo>
                  <a:pt x="99" y="37"/>
                  <a:pt x="98" y="36"/>
                  <a:pt x="97" y="36"/>
                </a:cubicBezTo>
                <a:cubicBezTo>
                  <a:pt x="97" y="35"/>
                  <a:pt x="96" y="34"/>
                  <a:pt x="96" y="33"/>
                </a:cubicBezTo>
                <a:cubicBezTo>
                  <a:pt x="96" y="27"/>
                  <a:pt x="96" y="27"/>
                  <a:pt x="96" y="27"/>
                </a:cubicBezTo>
                <a:cubicBezTo>
                  <a:pt x="96" y="27"/>
                  <a:pt x="97" y="26"/>
                  <a:pt x="97" y="25"/>
                </a:cubicBezTo>
                <a:cubicBezTo>
                  <a:pt x="98" y="25"/>
                  <a:pt x="99" y="24"/>
                  <a:pt x="99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6" y="24"/>
                  <a:pt x="107" y="25"/>
                  <a:pt x="108" y="25"/>
                </a:cubicBezTo>
                <a:cubicBezTo>
                  <a:pt x="108" y="26"/>
                  <a:pt x="108" y="27"/>
                  <a:pt x="108" y="27"/>
                </a:cubicBezTo>
                <a:close/>
                <a:moveTo>
                  <a:pt x="108" y="52"/>
                </a:moveTo>
                <a:cubicBezTo>
                  <a:pt x="108" y="58"/>
                  <a:pt x="108" y="58"/>
                  <a:pt x="108" y="58"/>
                </a:cubicBezTo>
                <a:cubicBezTo>
                  <a:pt x="108" y="58"/>
                  <a:pt x="108" y="59"/>
                  <a:pt x="108" y="60"/>
                </a:cubicBezTo>
                <a:cubicBezTo>
                  <a:pt x="107" y="60"/>
                  <a:pt x="106" y="61"/>
                  <a:pt x="105" y="61"/>
                </a:cubicBezTo>
                <a:cubicBezTo>
                  <a:pt x="99" y="61"/>
                  <a:pt x="99" y="61"/>
                  <a:pt x="99" y="61"/>
                </a:cubicBezTo>
                <a:cubicBezTo>
                  <a:pt x="99" y="61"/>
                  <a:pt x="98" y="60"/>
                  <a:pt x="97" y="60"/>
                </a:cubicBezTo>
                <a:cubicBezTo>
                  <a:pt x="97" y="59"/>
                  <a:pt x="96" y="58"/>
                  <a:pt x="96" y="58"/>
                </a:cubicBezTo>
                <a:cubicBezTo>
                  <a:pt x="96" y="52"/>
                  <a:pt x="96" y="52"/>
                  <a:pt x="96" y="52"/>
                </a:cubicBezTo>
                <a:cubicBezTo>
                  <a:pt x="96" y="51"/>
                  <a:pt x="97" y="50"/>
                  <a:pt x="97" y="50"/>
                </a:cubicBezTo>
                <a:cubicBezTo>
                  <a:pt x="98" y="49"/>
                  <a:pt x="99" y="49"/>
                  <a:pt x="99" y="49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6" y="49"/>
                  <a:pt x="107" y="49"/>
                  <a:pt x="108" y="50"/>
                </a:cubicBezTo>
                <a:cubicBezTo>
                  <a:pt x="108" y="50"/>
                  <a:pt x="108" y="51"/>
                  <a:pt x="108" y="52"/>
                </a:cubicBezTo>
                <a:close/>
                <a:moveTo>
                  <a:pt x="108" y="76"/>
                </a:moveTo>
                <a:cubicBezTo>
                  <a:pt x="108" y="82"/>
                  <a:pt x="108" y="82"/>
                  <a:pt x="108" y="82"/>
                </a:cubicBezTo>
                <a:cubicBezTo>
                  <a:pt x="108" y="83"/>
                  <a:pt x="108" y="83"/>
                  <a:pt x="108" y="84"/>
                </a:cubicBezTo>
                <a:cubicBezTo>
                  <a:pt x="107" y="85"/>
                  <a:pt x="106" y="85"/>
                  <a:pt x="105" y="85"/>
                </a:cubicBezTo>
                <a:cubicBezTo>
                  <a:pt x="99" y="85"/>
                  <a:pt x="99" y="85"/>
                  <a:pt x="99" y="85"/>
                </a:cubicBezTo>
                <a:cubicBezTo>
                  <a:pt x="99" y="85"/>
                  <a:pt x="98" y="85"/>
                  <a:pt x="97" y="84"/>
                </a:cubicBezTo>
                <a:cubicBezTo>
                  <a:pt x="97" y="83"/>
                  <a:pt x="96" y="83"/>
                  <a:pt x="96" y="82"/>
                </a:cubicBezTo>
                <a:cubicBezTo>
                  <a:pt x="96" y="76"/>
                  <a:pt x="96" y="76"/>
                  <a:pt x="96" y="76"/>
                </a:cubicBezTo>
                <a:cubicBezTo>
                  <a:pt x="96" y="75"/>
                  <a:pt x="97" y="74"/>
                  <a:pt x="97" y="74"/>
                </a:cubicBezTo>
                <a:cubicBezTo>
                  <a:pt x="98" y="73"/>
                  <a:pt x="99" y="73"/>
                  <a:pt x="99" y="73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6" y="73"/>
                  <a:pt x="107" y="73"/>
                  <a:pt x="108" y="74"/>
                </a:cubicBezTo>
                <a:cubicBezTo>
                  <a:pt x="108" y="74"/>
                  <a:pt x="108" y="75"/>
                  <a:pt x="108" y="76"/>
                </a:cubicBezTo>
                <a:close/>
                <a:moveTo>
                  <a:pt x="108" y="100"/>
                </a:moveTo>
                <a:cubicBezTo>
                  <a:pt x="108" y="106"/>
                  <a:pt x="108" y="106"/>
                  <a:pt x="108" y="106"/>
                </a:cubicBezTo>
                <a:cubicBezTo>
                  <a:pt x="108" y="107"/>
                  <a:pt x="108" y="108"/>
                  <a:pt x="108" y="108"/>
                </a:cubicBezTo>
                <a:cubicBezTo>
                  <a:pt x="107" y="109"/>
                  <a:pt x="106" y="109"/>
                  <a:pt x="105" y="109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99" y="109"/>
                  <a:pt x="98" y="109"/>
                  <a:pt x="97" y="108"/>
                </a:cubicBezTo>
                <a:cubicBezTo>
                  <a:pt x="97" y="108"/>
                  <a:pt x="96" y="107"/>
                  <a:pt x="96" y="106"/>
                </a:cubicBezTo>
                <a:cubicBezTo>
                  <a:pt x="96" y="100"/>
                  <a:pt x="96" y="100"/>
                  <a:pt x="96" y="100"/>
                </a:cubicBezTo>
                <a:cubicBezTo>
                  <a:pt x="96" y="99"/>
                  <a:pt x="97" y="99"/>
                  <a:pt x="97" y="98"/>
                </a:cubicBezTo>
                <a:cubicBezTo>
                  <a:pt x="98" y="97"/>
                  <a:pt x="99" y="97"/>
                  <a:pt x="99" y="97"/>
                </a:cubicBezTo>
                <a:cubicBezTo>
                  <a:pt x="105" y="97"/>
                  <a:pt x="105" y="97"/>
                  <a:pt x="105" y="97"/>
                </a:cubicBezTo>
                <a:cubicBezTo>
                  <a:pt x="106" y="97"/>
                  <a:pt x="107" y="97"/>
                  <a:pt x="108" y="98"/>
                </a:cubicBezTo>
                <a:cubicBezTo>
                  <a:pt x="108" y="99"/>
                  <a:pt x="108" y="99"/>
                  <a:pt x="108" y="100"/>
                </a:cubicBezTo>
                <a:close/>
                <a:moveTo>
                  <a:pt x="108" y="124"/>
                </a:moveTo>
                <a:cubicBezTo>
                  <a:pt x="108" y="130"/>
                  <a:pt x="108" y="130"/>
                  <a:pt x="108" y="130"/>
                </a:cubicBezTo>
                <a:cubicBezTo>
                  <a:pt x="108" y="131"/>
                  <a:pt x="108" y="132"/>
                  <a:pt x="108" y="132"/>
                </a:cubicBezTo>
                <a:cubicBezTo>
                  <a:pt x="107" y="133"/>
                  <a:pt x="106" y="133"/>
                  <a:pt x="105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33"/>
                  <a:pt x="98" y="133"/>
                  <a:pt x="97" y="132"/>
                </a:cubicBezTo>
                <a:cubicBezTo>
                  <a:pt x="97" y="132"/>
                  <a:pt x="96" y="131"/>
                  <a:pt x="96" y="130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6" y="123"/>
                  <a:pt x="97" y="123"/>
                  <a:pt x="97" y="122"/>
                </a:cubicBezTo>
                <a:cubicBezTo>
                  <a:pt x="98" y="122"/>
                  <a:pt x="99" y="121"/>
                  <a:pt x="99" y="121"/>
                </a:cubicBezTo>
                <a:cubicBezTo>
                  <a:pt x="105" y="121"/>
                  <a:pt x="105" y="121"/>
                  <a:pt x="105" y="121"/>
                </a:cubicBezTo>
                <a:cubicBezTo>
                  <a:pt x="106" y="121"/>
                  <a:pt x="107" y="122"/>
                  <a:pt x="108" y="122"/>
                </a:cubicBezTo>
                <a:cubicBezTo>
                  <a:pt x="108" y="123"/>
                  <a:pt x="108" y="123"/>
                  <a:pt x="108" y="1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94" name="Freeform 385">
            <a:extLst>
              <a:ext uri="{FF2B5EF4-FFF2-40B4-BE49-F238E27FC236}">
                <a16:creationId xmlns:a16="http://schemas.microsoft.com/office/drawing/2014/main" id="{D528A021-B22E-4DE1-892B-F28CE44DCE0E}"/>
              </a:ext>
            </a:extLst>
          </p:cNvPr>
          <p:cNvSpPr>
            <a:spLocks noEditPoints="1"/>
          </p:cNvSpPr>
          <p:nvPr/>
        </p:nvSpPr>
        <p:spPr bwMode="auto">
          <a:xfrm>
            <a:off x="1854157" y="1378467"/>
            <a:ext cx="404977" cy="350740"/>
          </a:xfrm>
          <a:custGeom>
            <a:avLst/>
            <a:gdLst>
              <a:gd name="T0" fmla="*/ 158 w 170"/>
              <a:gd name="T1" fmla="*/ 49 h 146"/>
              <a:gd name="T2" fmla="*/ 166 w 170"/>
              <a:gd name="T3" fmla="*/ 52 h 146"/>
              <a:gd name="T4" fmla="*/ 170 w 170"/>
              <a:gd name="T5" fmla="*/ 61 h 146"/>
              <a:gd name="T6" fmla="*/ 166 w 170"/>
              <a:gd name="T7" fmla="*/ 69 h 146"/>
              <a:gd name="T8" fmla="*/ 158 w 170"/>
              <a:gd name="T9" fmla="*/ 73 h 146"/>
              <a:gd name="T10" fmla="*/ 158 w 170"/>
              <a:gd name="T11" fmla="*/ 109 h 146"/>
              <a:gd name="T12" fmla="*/ 154 w 170"/>
              <a:gd name="T13" fmla="*/ 118 h 146"/>
              <a:gd name="T14" fmla="*/ 146 w 170"/>
              <a:gd name="T15" fmla="*/ 121 h 146"/>
              <a:gd name="T16" fmla="*/ 69 w 170"/>
              <a:gd name="T17" fmla="*/ 85 h 146"/>
              <a:gd name="T18" fmla="*/ 60 w 170"/>
              <a:gd name="T19" fmla="*/ 92 h 146"/>
              <a:gd name="T20" fmla="*/ 57 w 170"/>
              <a:gd name="T21" fmla="*/ 101 h 146"/>
              <a:gd name="T22" fmla="*/ 61 w 170"/>
              <a:gd name="T23" fmla="*/ 110 h 146"/>
              <a:gd name="T24" fmla="*/ 59 w 170"/>
              <a:gd name="T25" fmla="*/ 116 h 146"/>
              <a:gd name="T26" fmla="*/ 59 w 170"/>
              <a:gd name="T27" fmla="*/ 122 h 146"/>
              <a:gd name="T28" fmla="*/ 63 w 170"/>
              <a:gd name="T29" fmla="*/ 127 h 146"/>
              <a:gd name="T30" fmla="*/ 67 w 170"/>
              <a:gd name="T31" fmla="*/ 131 h 146"/>
              <a:gd name="T32" fmla="*/ 73 w 170"/>
              <a:gd name="T33" fmla="*/ 136 h 146"/>
              <a:gd name="T34" fmla="*/ 62 w 170"/>
              <a:gd name="T35" fmla="*/ 144 h 146"/>
              <a:gd name="T36" fmla="*/ 47 w 170"/>
              <a:gd name="T37" fmla="*/ 145 h 146"/>
              <a:gd name="T38" fmla="*/ 34 w 170"/>
              <a:gd name="T39" fmla="*/ 140 h 146"/>
              <a:gd name="T40" fmla="*/ 31 w 170"/>
              <a:gd name="T41" fmla="*/ 132 h 146"/>
              <a:gd name="T42" fmla="*/ 28 w 170"/>
              <a:gd name="T43" fmla="*/ 123 h 146"/>
              <a:gd name="T44" fmla="*/ 26 w 170"/>
              <a:gd name="T45" fmla="*/ 114 h 146"/>
              <a:gd name="T46" fmla="*/ 25 w 170"/>
              <a:gd name="T47" fmla="*/ 105 h 146"/>
              <a:gd name="T48" fmla="*/ 25 w 170"/>
              <a:gd name="T49" fmla="*/ 95 h 146"/>
              <a:gd name="T50" fmla="*/ 27 w 170"/>
              <a:gd name="T51" fmla="*/ 85 h 146"/>
              <a:gd name="T52" fmla="*/ 15 w 170"/>
              <a:gd name="T53" fmla="*/ 85 h 146"/>
              <a:gd name="T54" fmla="*/ 5 w 170"/>
              <a:gd name="T55" fmla="*/ 81 h 146"/>
              <a:gd name="T56" fmla="*/ 0 w 170"/>
              <a:gd name="T57" fmla="*/ 70 h 146"/>
              <a:gd name="T58" fmla="*/ 0 w 170"/>
              <a:gd name="T59" fmla="*/ 52 h 146"/>
              <a:gd name="T60" fmla="*/ 5 w 170"/>
              <a:gd name="T61" fmla="*/ 41 h 146"/>
              <a:gd name="T62" fmla="*/ 15 w 170"/>
              <a:gd name="T63" fmla="*/ 37 h 146"/>
              <a:gd name="T64" fmla="*/ 61 w 170"/>
              <a:gd name="T65" fmla="*/ 37 h 146"/>
              <a:gd name="T66" fmla="*/ 146 w 170"/>
              <a:gd name="T67" fmla="*/ 0 h 146"/>
              <a:gd name="T68" fmla="*/ 154 w 170"/>
              <a:gd name="T69" fmla="*/ 4 h 146"/>
              <a:gd name="T70" fmla="*/ 158 w 170"/>
              <a:gd name="T71" fmla="*/ 12 h 146"/>
              <a:gd name="T72" fmla="*/ 158 w 170"/>
              <a:gd name="T73" fmla="*/ 49 h 146"/>
              <a:gd name="T74" fmla="*/ 146 w 170"/>
              <a:gd name="T75" fmla="*/ 106 h 146"/>
              <a:gd name="T76" fmla="*/ 146 w 170"/>
              <a:gd name="T77" fmla="*/ 16 h 146"/>
              <a:gd name="T78" fmla="*/ 73 w 170"/>
              <a:gd name="T79" fmla="*/ 48 h 146"/>
              <a:gd name="T80" fmla="*/ 73 w 170"/>
              <a:gd name="T81" fmla="*/ 74 h 146"/>
              <a:gd name="T82" fmla="*/ 146 w 170"/>
              <a:gd name="T83" fmla="*/ 10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0" h="146">
                <a:moveTo>
                  <a:pt x="158" y="49"/>
                </a:moveTo>
                <a:cubicBezTo>
                  <a:pt x="161" y="49"/>
                  <a:pt x="164" y="50"/>
                  <a:pt x="166" y="52"/>
                </a:cubicBezTo>
                <a:cubicBezTo>
                  <a:pt x="169" y="55"/>
                  <a:pt x="170" y="57"/>
                  <a:pt x="170" y="61"/>
                </a:cubicBezTo>
                <a:cubicBezTo>
                  <a:pt x="170" y="64"/>
                  <a:pt x="169" y="67"/>
                  <a:pt x="166" y="69"/>
                </a:cubicBezTo>
                <a:cubicBezTo>
                  <a:pt x="164" y="72"/>
                  <a:pt x="161" y="73"/>
                  <a:pt x="158" y="73"/>
                </a:cubicBezTo>
                <a:cubicBezTo>
                  <a:pt x="158" y="109"/>
                  <a:pt x="158" y="109"/>
                  <a:pt x="158" y="109"/>
                </a:cubicBezTo>
                <a:cubicBezTo>
                  <a:pt x="158" y="112"/>
                  <a:pt x="156" y="115"/>
                  <a:pt x="154" y="118"/>
                </a:cubicBezTo>
                <a:cubicBezTo>
                  <a:pt x="152" y="120"/>
                  <a:pt x="149" y="121"/>
                  <a:pt x="146" y="121"/>
                </a:cubicBezTo>
                <a:cubicBezTo>
                  <a:pt x="119" y="99"/>
                  <a:pt x="94" y="87"/>
                  <a:pt x="69" y="85"/>
                </a:cubicBezTo>
                <a:cubicBezTo>
                  <a:pt x="65" y="87"/>
                  <a:pt x="62" y="89"/>
                  <a:pt x="60" y="92"/>
                </a:cubicBezTo>
                <a:cubicBezTo>
                  <a:pt x="58" y="95"/>
                  <a:pt x="57" y="98"/>
                  <a:pt x="57" y="101"/>
                </a:cubicBezTo>
                <a:cubicBezTo>
                  <a:pt x="57" y="105"/>
                  <a:pt x="59" y="107"/>
                  <a:pt x="61" y="110"/>
                </a:cubicBezTo>
                <a:cubicBezTo>
                  <a:pt x="60" y="112"/>
                  <a:pt x="59" y="114"/>
                  <a:pt x="59" y="116"/>
                </a:cubicBezTo>
                <a:cubicBezTo>
                  <a:pt x="59" y="118"/>
                  <a:pt x="59" y="120"/>
                  <a:pt x="59" y="122"/>
                </a:cubicBezTo>
                <a:cubicBezTo>
                  <a:pt x="60" y="123"/>
                  <a:pt x="61" y="125"/>
                  <a:pt x="63" y="127"/>
                </a:cubicBezTo>
                <a:cubicBezTo>
                  <a:pt x="64" y="129"/>
                  <a:pt x="66" y="130"/>
                  <a:pt x="67" y="131"/>
                </a:cubicBezTo>
                <a:cubicBezTo>
                  <a:pt x="69" y="133"/>
                  <a:pt x="71" y="134"/>
                  <a:pt x="73" y="136"/>
                </a:cubicBezTo>
                <a:cubicBezTo>
                  <a:pt x="71" y="140"/>
                  <a:pt x="68" y="143"/>
                  <a:pt x="62" y="144"/>
                </a:cubicBezTo>
                <a:cubicBezTo>
                  <a:pt x="57" y="146"/>
                  <a:pt x="52" y="146"/>
                  <a:pt x="47" y="145"/>
                </a:cubicBezTo>
                <a:cubicBezTo>
                  <a:pt x="41" y="144"/>
                  <a:pt x="37" y="143"/>
                  <a:pt x="34" y="140"/>
                </a:cubicBezTo>
                <a:cubicBezTo>
                  <a:pt x="34" y="138"/>
                  <a:pt x="33" y="136"/>
                  <a:pt x="31" y="132"/>
                </a:cubicBezTo>
                <a:cubicBezTo>
                  <a:pt x="30" y="128"/>
                  <a:pt x="29" y="125"/>
                  <a:pt x="28" y="123"/>
                </a:cubicBezTo>
                <a:cubicBezTo>
                  <a:pt x="28" y="121"/>
                  <a:pt x="27" y="118"/>
                  <a:pt x="26" y="114"/>
                </a:cubicBezTo>
                <a:cubicBezTo>
                  <a:pt x="25" y="111"/>
                  <a:pt x="25" y="107"/>
                  <a:pt x="25" y="105"/>
                </a:cubicBezTo>
                <a:cubicBezTo>
                  <a:pt x="25" y="102"/>
                  <a:pt x="25" y="99"/>
                  <a:pt x="25" y="95"/>
                </a:cubicBezTo>
                <a:cubicBezTo>
                  <a:pt x="25" y="92"/>
                  <a:pt x="26" y="88"/>
                  <a:pt x="27" y="85"/>
                </a:cubicBezTo>
                <a:cubicBezTo>
                  <a:pt x="15" y="85"/>
                  <a:pt x="15" y="85"/>
                  <a:pt x="15" y="85"/>
                </a:cubicBezTo>
                <a:cubicBezTo>
                  <a:pt x="11" y="85"/>
                  <a:pt x="8" y="84"/>
                  <a:pt x="5" y="81"/>
                </a:cubicBezTo>
                <a:cubicBezTo>
                  <a:pt x="2" y="78"/>
                  <a:pt x="0" y="74"/>
                  <a:pt x="0" y="70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8"/>
                  <a:pt x="2" y="44"/>
                  <a:pt x="5" y="41"/>
                </a:cubicBezTo>
                <a:cubicBezTo>
                  <a:pt x="8" y="38"/>
                  <a:pt x="11" y="37"/>
                  <a:pt x="15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88" y="37"/>
                  <a:pt x="117" y="25"/>
                  <a:pt x="146" y="0"/>
                </a:cubicBezTo>
                <a:cubicBezTo>
                  <a:pt x="149" y="0"/>
                  <a:pt x="152" y="1"/>
                  <a:pt x="154" y="4"/>
                </a:cubicBezTo>
                <a:cubicBezTo>
                  <a:pt x="156" y="6"/>
                  <a:pt x="158" y="9"/>
                  <a:pt x="158" y="12"/>
                </a:cubicBezTo>
                <a:lnTo>
                  <a:pt x="158" y="49"/>
                </a:lnTo>
                <a:close/>
                <a:moveTo>
                  <a:pt x="146" y="106"/>
                </a:moveTo>
                <a:cubicBezTo>
                  <a:pt x="146" y="16"/>
                  <a:pt x="146" y="16"/>
                  <a:pt x="146" y="16"/>
                </a:cubicBezTo>
                <a:cubicBezTo>
                  <a:pt x="121" y="35"/>
                  <a:pt x="97" y="45"/>
                  <a:pt x="73" y="48"/>
                </a:cubicBezTo>
                <a:cubicBezTo>
                  <a:pt x="73" y="74"/>
                  <a:pt x="73" y="74"/>
                  <a:pt x="73" y="74"/>
                </a:cubicBezTo>
                <a:cubicBezTo>
                  <a:pt x="97" y="76"/>
                  <a:pt x="121" y="87"/>
                  <a:pt x="146" y="1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95" name="Freeform 386">
            <a:extLst>
              <a:ext uri="{FF2B5EF4-FFF2-40B4-BE49-F238E27FC236}">
                <a16:creationId xmlns:a16="http://schemas.microsoft.com/office/drawing/2014/main" id="{1AC65B95-16CB-4D62-BA2C-95E0575DA9E7}"/>
              </a:ext>
            </a:extLst>
          </p:cNvPr>
          <p:cNvSpPr>
            <a:spLocks noEditPoints="1"/>
          </p:cNvSpPr>
          <p:nvPr/>
        </p:nvSpPr>
        <p:spPr bwMode="auto">
          <a:xfrm>
            <a:off x="2465238" y="1378467"/>
            <a:ext cx="347122" cy="350740"/>
          </a:xfrm>
          <a:custGeom>
            <a:avLst/>
            <a:gdLst>
              <a:gd name="T0" fmla="*/ 135 w 145"/>
              <a:gd name="T1" fmla="*/ 36 h 146"/>
              <a:gd name="T2" fmla="*/ 145 w 145"/>
              <a:gd name="T3" fmla="*/ 73 h 146"/>
              <a:gd name="T4" fmla="*/ 135 w 145"/>
              <a:gd name="T5" fmla="*/ 109 h 146"/>
              <a:gd name="T6" fmla="*/ 109 w 145"/>
              <a:gd name="T7" fmla="*/ 136 h 146"/>
              <a:gd name="T8" fmla="*/ 72 w 145"/>
              <a:gd name="T9" fmla="*/ 146 h 146"/>
              <a:gd name="T10" fmla="*/ 36 w 145"/>
              <a:gd name="T11" fmla="*/ 136 h 146"/>
              <a:gd name="T12" fmla="*/ 9 w 145"/>
              <a:gd name="T13" fmla="*/ 109 h 146"/>
              <a:gd name="T14" fmla="*/ 0 w 145"/>
              <a:gd name="T15" fmla="*/ 73 h 146"/>
              <a:gd name="T16" fmla="*/ 9 w 145"/>
              <a:gd name="T17" fmla="*/ 36 h 146"/>
              <a:gd name="T18" fmla="*/ 36 w 145"/>
              <a:gd name="T19" fmla="*/ 10 h 146"/>
              <a:gd name="T20" fmla="*/ 72 w 145"/>
              <a:gd name="T21" fmla="*/ 0 h 146"/>
              <a:gd name="T22" fmla="*/ 109 w 145"/>
              <a:gd name="T23" fmla="*/ 10 h 146"/>
              <a:gd name="T24" fmla="*/ 135 w 145"/>
              <a:gd name="T25" fmla="*/ 36 h 146"/>
              <a:gd name="T26" fmla="*/ 128 w 145"/>
              <a:gd name="T27" fmla="*/ 96 h 146"/>
              <a:gd name="T28" fmla="*/ 133 w 145"/>
              <a:gd name="T29" fmla="*/ 73 h 146"/>
              <a:gd name="T30" fmla="*/ 128 w 145"/>
              <a:gd name="T31" fmla="*/ 49 h 146"/>
              <a:gd name="T32" fmla="*/ 115 w 145"/>
              <a:gd name="T33" fmla="*/ 30 h 146"/>
              <a:gd name="T34" fmla="*/ 96 w 145"/>
              <a:gd name="T35" fmla="*/ 17 h 146"/>
              <a:gd name="T36" fmla="*/ 72 w 145"/>
              <a:gd name="T37" fmla="*/ 12 h 146"/>
              <a:gd name="T38" fmla="*/ 49 w 145"/>
              <a:gd name="T39" fmla="*/ 17 h 146"/>
              <a:gd name="T40" fmla="*/ 29 w 145"/>
              <a:gd name="T41" fmla="*/ 30 h 146"/>
              <a:gd name="T42" fmla="*/ 16 w 145"/>
              <a:gd name="T43" fmla="*/ 49 h 146"/>
              <a:gd name="T44" fmla="*/ 12 w 145"/>
              <a:gd name="T45" fmla="*/ 73 h 146"/>
              <a:gd name="T46" fmla="*/ 16 w 145"/>
              <a:gd name="T47" fmla="*/ 96 h 146"/>
              <a:gd name="T48" fmla="*/ 29 w 145"/>
              <a:gd name="T49" fmla="*/ 116 h 146"/>
              <a:gd name="T50" fmla="*/ 49 w 145"/>
              <a:gd name="T51" fmla="*/ 129 h 146"/>
              <a:gd name="T52" fmla="*/ 72 w 145"/>
              <a:gd name="T53" fmla="*/ 133 h 146"/>
              <a:gd name="T54" fmla="*/ 96 w 145"/>
              <a:gd name="T55" fmla="*/ 129 h 146"/>
              <a:gd name="T56" fmla="*/ 115 w 145"/>
              <a:gd name="T57" fmla="*/ 116 h 146"/>
              <a:gd name="T58" fmla="*/ 128 w 145"/>
              <a:gd name="T59" fmla="*/ 96 h 146"/>
              <a:gd name="T60" fmla="*/ 106 w 145"/>
              <a:gd name="T61" fmla="*/ 39 h 146"/>
              <a:gd name="T62" fmla="*/ 121 w 145"/>
              <a:gd name="T63" fmla="*/ 73 h 146"/>
              <a:gd name="T64" fmla="*/ 106 w 145"/>
              <a:gd name="T65" fmla="*/ 107 h 146"/>
              <a:gd name="T66" fmla="*/ 72 w 145"/>
              <a:gd name="T67" fmla="*/ 121 h 146"/>
              <a:gd name="T68" fmla="*/ 38 w 145"/>
              <a:gd name="T69" fmla="*/ 107 h 146"/>
              <a:gd name="T70" fmla="*/ 24 w 145"/>
              <a:gd name="T71" fmla="*/ 73 h 146"/>
              <a:gd name="T72" fmla="*/ 38 w 145"/>
              <a:gd name="T73" fmla="*/ 39 h 146"/>
              <a:gd name="T74" fmla="*/ 72 w 145"/>
              <a:gd name="T75" fmla="*/ 25 h 146"/>
              <a:gd name="T76" fmla="*/ 106 w 145"/>
              <a:gd name="T77" fmla="*/ 39 h 146"/>
              <a:gd name="T78" fmla="*/ 98 w 145"/>
              <a:gd name="T79" fmla="*/ 99 h 146"/>
              <a:gd name="T80" fmla="*/ 108 w 145"/>
              <a:gd name="T81" fmla="*/ 73 h 146"/>
              <a:gd name="T82" fmla="*/ 98 w 145"/>
              <a:gd name="T83" fmla="*/ 47 h 146"/>
              <a:gd name="T84" fmla="*/ 72 w 145"/>
              <a:gd name="T85" fmla="*/ 37 h 146"/>
              <a:gd name="T86" fmla="*/ 46 w 145"/>
              <a:gd name="T87" fmla="*/ 47 h 146"/>
              <a:gd name="T88" fmla="*/ 36 w 145"/>
              <a:gd name="T89" fmla="*/ 73 h 146"/>
              <a:gd name="T90" fmla="*/ 46 w 145"/>
              <a:gd name="T91" fmla="*/ 99 h 146"/>
              <a:gd name="T92" fmla="*/ 72 w 145"/>
              <a:gd name="T93" fmla="*/ 109 h 146"/>
              <a:gd name="T94" fmla="*/ 98 w 145"/>
              <a:gd name="T95" fmla="*/ 99 h 146"/>
              <a:gd name="T96" fmla="*/ 89 w 145"/>
              <a:gd name="T97" fmla="*/ 56 h 146"/>
              <a:gd name="T98" fmla="*/ 96 w 145"/>
              <a:gd name="T99" fmla="*/ 73 h 146"/>
              <a:gd name="T100" fmla="*/ 89 w 145"/>
              <a:gd name="T101" fmla="*/ 90 h 146"/>
              <a:gd name="T102" fmla="*/ 72 w 145"/>
              <a:gd name="T103" fmla="*/ 97 h 146"/>
              <a:gd name="T104" fmla="*/ 55 w 145"/>
              <a:gd name="T105" fmla="*/ 90 h 146"/>
              <a:gd name="T106" fmla="*/ 48 w 145"/>
              <a:gd name="T107" fmla="*/ 73 h 146"/>
              <a:gd name="T108" fmla="*/ 55 w 145"/>
              <a:gd name="T109" fmla="*/ 56 h 146"/>
              <a:gd name="T110" fmla="*/ 72 w 145"/>
              <a:gd name="T111" fmla="*/ 49 h 146"/>
              <a:gd name="T112" fmla="*/ 89 w 145"/>
              <a:gd name="T113" fmla="*/ 5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5" h="146">
                <a:moveTo>
                  <a:pt x="135" y="36"/>
                </a:moveTo>
                <a:cubicBezTo>
                  <a:pt x="141" y="48"/>
                  <a:pt x="145" y="60"/>
                  <a:pt x="145" y="73"/>
                </a:cubicBezTo>
                <a:cubicBezTo>
                  <a:pt x="145" y="86"/>
                  <a:pt x="141" y="98"/>
                  <a:pt x="135" y="109"/>
                </a:cubicBezTo>
                <a:cubicBezTo>
                  <a:pt x="128" y="120"/>
                  <a:pt x="120" y="129"/>
                  <a:pt x="109" y="136"/>
                </a:cubicBezTo>
                <a:cubicBezTo>
                  <a:pt x="97" y="142"/>
                  <a:pt x="85" y="146"/>
                  <a:pt x="72" y="146"/>
                </a:cubicBezTo>
                <a:cubicBezTo>
                  <a:pt x="59" y="146"/>
                  <a:pt x="47" y="142"/>
                  <a:pt x="36" y="136"/>
                </a:cubicBezTo>
                <a:cubicBezTo>
                  <a:pt x="25" y="129"/>
                  <a:pt x="16" y="120"/>
                  <a:pt x="9" y="109"/>
                </a:cubicBezTo>
                <a:cubicBezTo>
                  <a:pt x="3" y="98"/>
                  <a:pt x="0" y="86"/>
                  <a:pt x="0" y="73"/>
                </a:cubicBezTo>
                <a:cubicBezTo>
                  <a:pt x="0" y="60"/>
                  <a:pt x="3" y="48"/>
                  <a:pt x="9" y="36"/>
                </a:cubicBezTo>
                <a:cubicBezTo>
                  <a:pt x="16" y="25"/>
                  <a:pt x="25" y="17"/>
                  <a:pt x="36" y="10"/>
                </a:cubicBezTo>
                <a:cubicBezTo>
                  <a:pt x="47" y="4"/>
                  <a:pt x="59" y="0"/>
                  <a:pt x="72" y="0"/>
                </a:cubicBezTo>
                <a:cubicBezTo>
                  <a:pt x="85" y="0"/>
                  <a:pt x="97" y="4"/>
                  <a:pt x="109" y="10"/>
                </a:cubicBezTo>
                <a:cubicBezTo>
                  <a:pt x="120" y="17"/>
                  <a:pt x="128" y="25"/>
                  <a:pt x="135" y="36"/>
                </a:cubicBezTo>
                <a:close/>
                <a:moveTo>
                  <a:pt x="128" y="96"/>
                </a:moveTo>
                <a:cubicBezTo>
                  <a:pt x="131" y="89"/>
                  <a:pt x="133" y="81"/>
                  <a:pt x="133" y="73"/>
                </a:cubicBezTo>
                <a:cubicBezTo>
                  <a:pt x="133" y="65"/>
                  <a:pt x="131" y="57"/>
                  <a:pt x="128" y="49"/>
                </a:cubicBezTo>
                <a:cubicBezTo>
                  <a:pt x="125" y="42"/>
                  <a:pt x="120" y="36"/>
                  <a:pt x="115" y="30"/>
                </a:cubicBezTo>
                <a:cubicBezTo>
                  <a:pt x="110" y="25"/>
                  <a:pt x="103" y="20"/>
                  <a:pt x="96" y="17"/>
                </a:cubicBezTo>
                <a:cubicBezTo>
                  <a:pt x="88" y="14"/>
                  <a:pt x="80" y="12"/>
                  <a:pt x="72" y="12"/>
                </a:cubicBezTo>
                <a:cubicBezTo>
                  <a:pt x="64" y="12"/>
                  <a:pt x="56" y="14"/>
                  <a:pt x="49" y="17"/>
                </a:cubicBezTo>
                <a:cubicBezTo>
                  <a:pt x="41" y="20"/>
                  <a:pt x="35" y="25"/>
                  <a:pt x="29" y="30"/>
                </a:cubicBezTo>
                <a:cubicBezTo>
                  <a:pt x="24" y="36"/>
                  <a:pt x="20" y="42"/>
                  <a:pt x="16" y="49"/>
                </a:cubicBezTo>
                <a:cubicBezTo>
                  <a:pt x="13" y="57"/>
                  <a:pt x="12" y="65"/>
                  <a:pt x="12" y="73"/>
                </a:cubicBezTo>
                <a:cubicBezTo>
                  <a:pt x="12" y="81"/>
                  <a:pt x="13" y="89"/>
                  <a:pt x="16" y="96"/>
                </a:cubicBezTo>
                <a:cubicBezTo>
                  <a:pt x="20" y="104"/>
                  <a:pt x="24" y="110"/>
                  <a:pt x="29" y="116"/>
                </a:cubicBezTo>
                <a:cubicBezTo>
                  <a:pt x="35" y="121"/>
                  <a:pt x="41" y="125"/>
                  <a:pt x="49" y="129"/>
                </a:cubicBezTo>
                <a:cubicBezTo>
                  <a:pt x="56" y="132"/>
                  <a:pt x="64" y="133"/>
                  <a:pt x="72" y="133"/>
                </a:cubicBezTo>
                <a:cubicBezTo>
                  <a:pt x="80" y="133"/>
                  <a:pt x="88" y="132"/>
                  <a:pt x="96" y="129"/>
                </a:cubicBezTo>
                <a:cubicBezTo>
                  <a:pt x="103" y="125"/>
                  <a:pt x="110" y="121"/>
                  <a:pt x="115" y="116"/>
                </a:cubicBezTo>
                <a:cubicBezTo>
                  <a:pt x="120" y="110"/>
                  <a:pt x="125" y="104"/>
                  <a:pt x="128" y="96"/>
                </a:cubicBezTo>
                <a:close/>
                <a:moveTo>
                  <a:pt x="106" y="39"/>
                </a:moveTo>
                <a:cubicBezTo>
                  <a:pt x="116" y="48"/>
                  <a:pt x="121" y="60"/>
                  <a:pt x="121" y="73"/>
                </a:cubicBezTo>
                <a:cubicBezTo>
                  <a:pt x="121" y="86"/>
                  <a:pt x="116" y="98"/>
                  <a:pt x="106" y="107"/>
                </a:cubicBezTo>
                <a:cubicBezTo>
                  <a:pt x="97" y="117"/>
                  <a:pt x="85" y="121"/>
                  <a:pt x="72" y="121"/>
                </a:cubicBezTo>
                <a:cubicBezTo>
                  <a:pt x="59" y="121"/>
                  <a:pt x="47" y="117"/>
                  <a:pt x="38" y="107"/>
                </a:cubicBezTo>
                <a:cubicBezTo>
                  <a:pt x="28" y="98"/>
                  <a:pt x="24" y="86"/>
                  <a:pt x="24" y="73"/>
                </a:cubicBezTo>
                <a:cubicBezTo>
                  <a:pt x="24" y="60"/>
                  <a:pt x="28" y="48"/>
                  <a:pt x="38" y="39"/>
                </a:cubicBezTo>
                <a:cubicBezTo>
                  <a:pt x="47" y="29"/>
                  <a:pt x="59" y="25"/>
                  <a:pt x="72" y="25"/>
                </a:cubicBezTo>
                <a:cubicBezTo>
                  <a:pt x="85" y="25"/>
                  <a:pt x="97" y="29"/>
                  <a:pt x="106" y="39"/>
                </a:cubicBezTo>
                <a:close/>
                <a:moveTo>
                  <a:pt x="98" y="99"/>
                </a:moveTo>
                <a:cubicBezTo>
                  <a:pt x="105" y="91"/>
                  <a:pt x="108" y="83"/>
                  <a:pt x="108" y="73"/>
                </a:cubicBezTo>
                <a:cubicBezTo>
                  <a:pt x="108" y="63"/>
                  <a:pt x="105" y="54"/>
                  <a:pt x="98" y="47"/>
                </a:cubicBezTo>
                <a:cubicBezTo>
                  <a:pt x="91" y="40"/>
                  <a:pt x="82" y="37"/>
                  <a:pt x="72" y="37"/>
                </a:cubicBezTo>
                <a:cubicBezTo>
                  <a:pt x="62" y="37"/>
                  <a:pt x="54" y="40"/>
                  <a:pt x="46" y="47"/>
                </a:cubicBezTo>
                <a:cubicBezTo>
                  <a:pt x="39" y="54"/>
                  <a:pt x="36" y="63"/>
                  <a:pt x="36" y="73"/>
                </a:cubicBezTo>
                <a:cubicBezTo>
                  <a:pt x="36" y="83"/>
                  <a:pt x="39" y="91"/>
                  <a:pt x="46" y="99"/>
                </a:cubicBezTo>
                <a:cubicBezTo>
                  <a:pt x="54" y="106"/>
                  <a:pt x="62" y="109"/>
                  <a:pt x="72" y="109"/>
                </a:cubicBezTo>
                <a:cubicBezTo>
                  <a:pt x="82" y="109"/>
                  <a:pt x="91" y="106"/>
                  <a:pt x="98" y="99"/>
                </a:cubicBezTo>
                <a:close/>
                <a:moveTo>
                  <a:pt x="89" y="56"/>
                </a:moveTo>
                <a:cubicBezTo>
                  <a:pt x="94" y="61"/>
                  <a:pt x="96" y="66"/>
                  <a:pt x="96" y="73"/>
                </a:cubicBezTo>
                <a:cubicBezTo>
                  <a:pt x="96" y="80"/>
                  <a:pt x="94" y="85"/>
                  <a:pt x="89" y="90"/>
                </a:cubicBezTo>
                <a:cubicBezTo>
                  <a:pt x="85" y="95"/>
                  <a:pt x="79" y="97"/>
                  <a:pt x="72" y="97"/>
                </a:cubicBezTo>
                <a:cubicBezTo>
                  <a:pt x="65" y="97"/>
                  <a:pt x="60" y="95"/>
                  <a:pt x="55" y="90"/>
                </a:cubicBezTo>
                <a:cubicBezTo>
                  <a:pt x="50" y="85"/>
                  <a:pt x="48" y="80"/>
                  <a:pt x="48" y="73"/>
                </a:cubicBezTo>
                <a:cubicBezTo>
                  <a:pt x="48" y="66"/>
                  <a:pt x="50" y="61"/>
                  <a:pt x="55" y="56"/>
                </a:cubicBezTo>
                <a:cubicBezTo>
                  <a:pt x="60" y="51"/>
                  <a:pt x="65" y="49"/>
                  <a:pt x="72" y="49"/>
                </a:cubicBezTo>
                <a:cubicBezTo>
                  <a:pt x="79" y="49"/>
                  <a:pt x="85" y="51"/>
                  <a:pt x="89" y="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  <p:sp>
        <p:nvSpPr>
          <p:cNvPr id="196" name="Freeform 387">
            <a:extLst>
              <a:ext uri="{FF2B5EF4-FFF2-40B4-BE49-F238E27FC236}">
                <a16:creationId xmlns:a16="http://schemas.microsoft.com/office/drawing/2014/main" id="{1DAA3C31-24A6-47AF-9758-1A6F43A6D2C5}"/>
              </a:ext>
            </a:extLst>
          </p:cNvPr>
          <p:cNvSpPr>
            <a:spLocks noEditPoints="1"/>
          </p:cNvSpPr>
          <p:nvPr/>
        </p:nvSpPr>
        <p:spPr bwMode="auto">
          <a:xfrm>
            <a:off x="3014849" y="1349541"/>
            <a:ext cx="462832" cy="408595"/>
          </a:xfrm>
          <a:custGeom>
            <a:avLst/>
            <a:gdLst>
              <a:gd name="T0" fmla="*/ 188 w 194"/>
              <a:gd name="T1" fmla="*/ 91 h 170"/>
              <a:gd name="T2" fmla="*/ 194 w 194"/>
              <a:gd name="T3" fmla="*/ 142 h 170"/>
              <a:gd name="T4" fmla="*/ 191 w 194"/>
              <a:gd name="T5" fmla="*/ 145 h 170"/>
              <a:gd name="T6" fmla="*/ 182 w 194"/>
              <a:gd name="T7" fmla="*/ 151 h 170"/>
              <a:gd name="T8" fmla="*/ 164 w 194"/>
              <a:gd name="T9" fmla="*/ 170 h 170"/>
              <a:gd name="T10" fmla="*/ 146 w 194"/>
              <a:gd name="T11" fmla="*/ 151 h 170"/>
              <a:gd name="T12" fmla="*/ 49 w 194"/>
              <a:gd name="T13" fmla="*/ 145 h 170"/>
              <a:gd name="T14" fmla="*/ 44 w 194"/>
              <a:gd name="T15" fmla="*/ 164 h 170"/>
              <a:gd name="T16" fmla="*/ 18 w 194"/>
              <a:gd name="T17" fmla="*/ 164 h 170"/>
              <a:gd name="T18" fmla="*/ 13 w 194"/>
              <a:gd name="T19" fmla="*/ 145 h 170"/>
              <a:gd name="T20" fmla="*/ 1 w 194"/>
              <a:gd name="T21" fmla="*/ 145 h 170"/>
              <a:gd name="T22" fmla="*/ 0 w 194"/>
              <a:gd name="T23" fmla="*/ 106 h 170"/>
              <a:gd name="T24" fmla="*/ 22 w 194"/>
              <a:gd name="T25" fmla="*/ 85 h 170"/>
              <a:gd name="T26" fmla="*/ 34 w 194"/>
              <a:gd name="T27" fmla="*/ 45 h 170"/>
              <a:gd name="T28" fmla="*/ 61 w 194"/>
              <a:gd name="T29" fmla="*/ 24 h 170"/>
              <a:gd name="T30" fmla="*/ 73 w 194"/>
              <a:gd name="T31" fmla="*/ 3 h 170"/>
              <a:gd name="T32" fmla="*/ 76 w 194"/>
              <a:gd name="T33" fmla="*/ 0 h 170"/>
              <a:gd name="T34" fmla="*/ 121 w 194"/>
              <a:gd name="T35" fmla="*/ 1 h 170"/>
              <a:gd name="T36" fmla="*/ 121 w 194"/>
              <a:gd name="T37" fmla="*/ 24 h 170"/>
              <a:gd name="T38" fmla="*/ 150 w 194"/>
              <a:gd name="T39" fmla="*/ 30 h 170"/>
              <a:gd name="T40" fmla="*/ 170 w 194"/>
              <a:gd name="T41" fmla="*/ 85 h 170"/>
              <a:gd name="T42" fmla="*/ 20 w 194"/>
              <a:gd name="T43" fmla="*/ 126 h 170"/>
              <a:gd name="T44" fmla="*/ 41 w 194"/>
              <a:gd name="T45" fmla="*/ 126 h 170"/>
              <a:gd name="T46" fmla="*/ 41 w 194"/>
              <a:gd name="T47" fmla="*/ 104 h 170"/>
              <a:gd name="T48" fmla="*/ 20 w 194"/>
              <a:gd name="T49" fmla="*/ 104 h 170"/>
              <a:gd name="T50" fmla="*/ 20 w 194"/>
              <a:gd name="T51" fmla="*/ 126 h 170"/>
              <a:gd name="T52" fmla="*/ 145 w 194"/>
              <a:gd name="T53" fmla="*/ 85 h 170"/>
              <a:gd name="T54" fmla="*/ 136 w 194"/>
              <a:gd name="T55" fmla="*/ 50 h 170"/>
              <a:gd name="T56" fmla="*/ 61 w 194"/>
              <a:gd name="T57" fmla="*/ 49 h 170"/>
              <a:gd name="T58" fmla="*/ 58 w 194"/>
              <a:gd name="T59" fmla="*/ 51 h 170"/>
              <a:gd name="T60" fmla="*/ 153 w 194"/>
              <a:gd name="T61" fmla="*/ 126 h 170"/>
              <a:gd name="T62" fmla="*/ 175 w 194"/>
              <a:gd name="T63" fmla="*/ 126 h 170"/>
              <a:gd name="T64" fmla="*/ 175 w 194"/>
              <a:gd name="T65" fmla="*/ 104 h 170"/>
              <a:gd name="T66" fmla="*/ 153 w 194"/>
              <a:gd name="T67" fmla="*/ 104 h 170"/>
              <a:gd name="T68" fmla="*/ 153 w 194"/>
              <a:gd name="T69" fmla="*/ 12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4" h="170">
                <a:moveTo>
                  <a:pt x="173" y="85"/>
                </a:moveTo>
                <a:cubicBezTo>
                  <a:pt x="179" y="85"/>
                  <a:pt x="184" y="87"/>
                  <a:pt x="188" y="91"/>
                </a:cubicBezTo>
                <a:cubicBezTo>
                  <a:pt x="192" y="95"/>
                  <a:pt x="194" y="100"/>
                  <a:pt x="194" y="106"/>
                </a:cubicBezTo>
                <a:cubicBezTo>
                  <a:pt x="194" y="142"/>
                  <a:pt x="194" y="142"/>
                  <a:pt x="194" y="142"/>
                </a:cubicBezTo>
                <a:cubicBezTo>
                  <a:pt x="194" y="143"/>
                  <a:pt x="194" y="144"/>
                  <a:pt x="193" y="145"/>
                </a:cubicBezTo>
                <a:cubicBezTo>
                  <a:pt x="193" y="145"/>
                  <a:pt x="192" y="145"/>
                  <a:pt x="191" y="145"/>
                </a:cubicBezTo>
                <a:cubicBezTo>
                  <a:pt x="182" y="145"/>
                  <a:pt x="182" y="145"/>
                  <a:pt x="182" y="145"/>
                </a:cubicBezTo>
                <a:cubicBezTo>
                  <a:pt x="182" y="151"/>
                  <a:pt x="182" y="151"/>
                  <a:pt x="182" y="151"/>
                </a:cubicBezTo>
                <a:cubicBezTo>
                  <a:pt x="182" y="157"/>
                  <a:pt x="180" y="161"/>
                  <a:pt x="177" y="164"/>
                </a:cubicBezTo>
                <a:cubicBezTo>
                  <a:pt x="173" y="168"/>
                  <a:pt x="169" y="170"/>
                  <a:pt x="164" y="170"/>
                </a:cubicBezTo>
                <a:cubicBezTo>
                  <a:pt x="159" y="170"/>
                  <a:pt x="154" y="168"/>
                  <a:pt x="151" y="164"/>
                </a:cubicBezTo>
                <a:cubicBezTo>
                  <a:pt x="147" y="161"/>
                  <a:pt x="146" y="157"/>
                  <a:pt x="146" y="151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9" y="151"/>
                  <a:pt x="49" y="151"/>
                  <a:pt x="49" y="151"/>
                </a:cubicBezTo>
                <a:cubicBezTo>
                  <a:pt x="49" y="157"/>
                  <a:pt x="47" y="161"/>
                  <a:pt x="44" y="164"/>
                </a:cubicBezTo>
                <a:cubicBezTo>
                  <a:pt x="40" y="168"/>
                  <a:pt x="36" y="170"/>
                  <a:pt x="31" y="170"/>
                </a:cubicBezTo>
                <a:cubicBezTo>
                  <a:pt x="26" y="170"/>
                  <a:pt x="21" y="168"/>
                  <a:pt x="18" y="164"/>
                </a:cubicBezTo>
                <a:cubicBezTo>
                  <a:pt x="14" y="161"/>
                  <a:pt x="13" y="157"/>
                  <a:pt x="13" y="151"/>
                </a:cubicBezTo>
                <a:cubicBezTo>
                  <a:pt x="13" y="145"/>
                  <a:pt x="13" y="145"/>
                  <a:pt x="13" y="145"/>
                </a:cubicBezTo>
                <a:cubicBezTo>
                  <a:pt x="3" y="145"/>
                  <a:pt x="3" y="145"/>
                  <a:pt x="3" y="145"/>
                </a:cubicBezTo>
                <a:cubicBezTo>
                  <a:pt x="3" y="145"/>
                  <a:pt x="2" y="145"/>
                  <a:pt x="1" y="145"/>
                </a:cubicBezTo>
                <a:cubicBezTo>
                  <a:pt x="1" y="144"/>
                  <a:pt x="0" y="143"/>
                  <a:pt x="0" y="142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0"/>
                  <a:pt x="3" y="95"/>
                  <a:pt x="7" y="91"/>
                </a:cubicBezTo>
                <a:cubicBezTo>
                  <a:pt x="11" y="87"/>
                  <a:pt x="16" y="85"/>
                  <a:pt x="2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34" y="45"/>
                  <a:pt x="34" y="45"/>
                  <a:pt x="34" y="45"/>
                </a:cubicBezTo>
                <a:cubicBezTo>
                  <a:pt x="36" y="39"/>
                  <a:pt x="39" y="34"/>
                  <a:pt x="44" y="30"/>
                </a:cubicBezTo>
                <a:cubicBezTo>
                  <a:pt x="49" y="26"/>
                  <a:pt x="55" y="24"/>
                  <a:pt x="61" y="24"/>
                </a:cubicBezTo>
                <a:cubicBezTo>
                  <a:pt x="73" y="24"/>
                  <a:pt x="73" y="24"/>
                  <a:pt x="73" y="24"/>
                </a:cubicBezTo>
                <a:cubicBezTo>
                  <a:pt x="73" y="3"/>
                  <a:pt x="73" y="3"/>
                  <a:pt x="73" y="3"/>
                </a:cubicBezTo>
                <a:cubicBezTo>
                  <a:pt x="73" y="2"/>
                  <a:pt x="73" y="2"/>
                  <a:pt x="74" y="1"/>
                </a:cubicBezTo>
                <a:cubicBezTo>
                  <a:pt x="74" y="0"/>
                  <a:pt x="75" y="0"/>
                  <a:pt x="76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9" y="0"/>
                  <a:pt x="120" y="0"/>
                  <a:pt x="121" y="1"/>
                </a:cubicBezTo>
                <a:cubicBezTo>
                  <a:pt x="121" y="2"/>
                  <a:pt x="121" y="2"/>
                  <a:pt x="121" y="3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34" y="24"/>
                  <a:pt x="134" y="24"/>
                  <a:pt x="134" y="24"/>
                </a:cubicBezTo>
                <a:cubicBezTo>
                  <a:pt x="140" y="24"/>
                  <a:pt x="145" y="26"/>
                  <a:pt x="150" y="30"/>
                </a:cubicBezTo>
                <a:cubicBezTo>
                  <a:pt x="156" y="34"/>
                  <a:pt x="159" y="39"/>
                  <a:pt x="160" y="45"/>
                </a:cubicBezTo>
                <a:cubicBezTo>
                  <a:pt x="170" y="85"/>
                  <a:pt x="170" y="85"/>
                  <a:pt x="170" y="85"/>
                </a:cubicBezTo>
                <a:lnTo>
                  <a:pt x="173" y="85"/>
                </a:lnTo>
                <a:close/>
                <a:moveTo>
                  <a:pt x="20" y="126"/>
                </a:moveTo>
                <a:cubicBezTo>
                  <a:pt x="23" y="129"/>
                  <a:pt x="27" y="130"/>
                  <a:pt x="31" y="130"/>
                </a:cubicBezTo>
                <a:cubicBezTo>
                  <a:pt x="35" y="130"/>
                  <a:pt x="38" y="129"/>
                  <a:pt x="41" y="126"/>
                </a:cubicBezTo>
                <a:cubicBezTo>
                  <a:pt x="44" y="123"/>
                  <a:pt x="46" y="119"/>
                  <a:pt x="46" y="115"/>
                </a:cubicBezTo>
                <a:cubicBezTo>
                  <a:pt x="46" y="111"/>
                  <a:pt x="44" y="107"/>
                  <a:pt x="41" y="104"/>
                </a:cubicBezTo>
                <a:cubicBezTo>
                  <a:pt x="38" y="102"/>
                  <a:pt x="35" y="100"/>
                  <a:pt x="31" y="100"/>
                </a:cubicBezTo>
                <a:cubicBezTo>
                  <a:pt x="27" y="100"/>
                  <a:pt x="23" y="102"/>
                  <a:pt x="20" y="104"/>
                </a:cubicBezTo>
                <a:cubicBezTo>
                  <a:pt x="17" y="107"/>
                  <a:pt x="16" y="111"/>
                  <a:pt x="16" y="115"/>
                </a:cubicBezTo>
                <a:cubicBezTo>
                  <a:pt x="16" y="119"/>
                  <a:pt x="17" y="123"/>
                  <a:pt x="20" y="126"/>
                </a:cubicBezTo>
                <a:close/>
                <a:moveTo>
                  <a:pt x="49" y="85"/>
                </a:moveTo>
                <a:cubicBezTo>
                  <a:pt x="145" y="85"/>
                  <a:pt x="145" y="85"/>
                  <a:pt x="145" y="85"/>
                </a:cubicBezTo>
                <a:cubicBezTo>
                  <a:pt x="137" y="51"/>
                  <a:pt x="137" y="51"/>
                  <a:pt x="137" y="51"/>
                </a:cubicBezTo>
                <a:cubicBezTo>
                  <a:pt x="137" y="51"/>
                  <a:pt x="136" y="50"/>
                  <a:pt x="136" y="50"/>
                </a:cubicBezTo>
                <a:cubicBezTo>
                  <a:pt x="135" y="49"/>
                  <a:pt x="134" y="49"/>
                  <a:pt x="134" y="49"/>
                </a:cubicBezTo>
                <a:cubicBezTo>
                  <a:pt x="61" y="49"/>
                  <a:pt x="61" y="49"/>
                  <a:pt x="61" y="49"/>
                </a:cubicBezTo>
                <a:cubicBezTo>
                  <a:pt x="60" y="49"/>
                  <a:pt x="60" y="49"/>
                  <a:pt x="59" y="50"/>
                </a:cubicBezTo>
                <a:cubicBezTo>
                  <a:pt x="58" y="50"/>
                  <a:pt x="58" y="51"/>
                  <a:pt x="58" y="51"/>
                </a:cubicBezTo>
                <a:lnTo>
                  <a:pt x="49" y="85"/>
                </a:lnTo>
                <a:close/>
                <a:moveTo>
                  <a:pt x="153" y="126"/>
                </a:moveTo>
                <a:cubicBezTo>
                  <a:pt x="156" y="129"/>
                  <a:pt x="160" y="130"/>
                  <a:pt x="164" y="130"/>
                </a:cubicBezTo>
                <a:cubicBezTo>
                  <a:pt x="168" y="130"/>
                  <a:pt x="172" y="129"/>
                  <a:pt x="175" y="126"/>
                </a:cubicBezTo>
                <a:cubicBezTo>
                  <a:pt x="177" y="123"/>
                  <a:pt x="179" y="119"/>
                  <a:pt x="179" y="115"/>
                </a:cubicBezTo>
                <a:cubicBezTo>
                  <a:pt x="179" y="111"/>
                  <a:pt x="177" y="107"/>
                  <a:pt x="175" y="104"/>
                </a:cubicBezTo>
                <a:cubicBezTo>
                  <a:pt x="172" y="102"/>
                  <a:pt x="168" y="100"/>
                  <a:pt x="164" y="100"/>
                </a:cubicBezTo>
                <a:cubicBezTo>
                  <a:pt x="160" y="100"/>
                  <a:pt x="156" y="102"/>
                  <a:pt x="153" y="104"/>
                </a:cubicBezTo>
                <a:cubicBezTo>
                  <a:pt x="150" y="107"/>
                  <a:pt x="149" y="111"/>
                  <a:pt x="149" y="115"/>
                </a:cubicBezTo>
                <a:cubicBezTo>
                  <a:pt x="149" y="119"/>
                  <a:pt x="150" y="123"/>
                  <a:pt x="153" y="1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US" sz="1125"/>
          </a:p>
        </p:txBody>
      </p:sp>
    </p:spTree>
    <p:extLst>
      <p:ext uri="{BB962C8B-B14F-4D97-AF65-F5344CB8AC3E}">
        <p14:creationId xmlns:p14="http://schemas.microsoft.com/office/powerpoint/2010/main" val="32965878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30">
            <a:extLst>
              <a:ext uri="{FF2B5EF4-FFF2-40B4-BE49-F238E27FC236}">
                <a16:creationId xmlns:a16="http://schemas.microsoft.com/office/drawing/2014/main" id="{EC4AEDA6-A581-4B41-A270-54EE0455C8D5}"/>
              </a:ext>
            </a:extLst>
          </p:cNvPr>
          <p:cNvSpPr>
            <a:spLocks noEditPoints="1"/>
          </p:cNvSpPr>
          <p:nvPr/>
        </p:nvSpPr>
        <p:spPr bwMode="auto">
          <a:xfrm>
            <a:off x="6757580" y="537752"/>
            <a:ext cx="366927" cy="370091"/>
          </a:xfrm>
          <a:custGeom>
            <a:avLst/>
            <a:gdLst>
              <a:gd name="T0" fmla="*/ 381 w 402"/>
              <a:gd name="T1" fmla="*/ 10 h 404"/>
              <a:gd name="T2" fmla="*/ 365 w 402"/>
              <a:gd name="T3" fmla="*/ 3 h 404"/>
              <a:gd name="T4" fmla="*/ 358 w 402"/>
              <a:gd name="T5" fmla="*/ 18 h 404"/>
              <a:gd name="T6" fmla="*/ 312 w 402"/>
              <a:gd name="T7" fmla="*/ 133 h 404"/>
              <a:gd name="T8" fmla="*/ 301 w 402"/>
              <a:gd name="T9" fmla="*/ 116 h 404"/>
              <a:gd name="T10" fmla="*/ 282 w 402"/>
              <a:gd name="T11" fmla="*/ 106 h 404"/>
              <a:gd name="T12" fmla="*/ 219 w 402"/>
              <a:gd name="T13" fmla="*/ 107 h 404"/>
              <a:gd name="T14" fmla="*/ 197 w 402"/>
              <a:gd name="T15" fmla="*/ 113 h 404"/>
              <a:gd name="T16" fmla="*/ 11 w 402"/>
              <a:gd name="T17" fmla="*/ 245 h 404"/>
              <a:gd name="T18" fmla="*/ 6 w 402"/>
              <a:gd name="T19" fmla="*/ 273 h 404"/>
              <a:gd name="T20" fmla="*/ 91 w 402"/>
              <a:gd name="T21" fmla="*/ 395 h 404"/>
              <a:gd name="T22" fmla="*/ 116 w 402"/>
              <a:gd name="T23" fmla="*/ 397 h 404"/>
              <a:gd name="T24" fmla="*/ 302 w 402"/>
              <a:gd name="T25" fmla="*/ 265 h 404"/>
              <a:gd name="T26" fmla="*/ 316 w 402"/>
              <a:gd name="T27" fmla="*/ 247 h 404"/>
              <a:gd name="T28" fmla="*/ 336 w 402"/>
              <a:gd name="T29" fmla="*/ 184 h 404"/>
              <a:gd name="T30" fmla="*/ 333 w 402"/>
              <a:gd name="T31" fmla="*/ 163 h 404"/>
              <a:gd name="T32" fmla="*/ 326 w 402"/>
              <a:gd name="T33" fmla="*/ 153 h 404"/>
              <a:gd name="T34" fmla="*/ 381 w 402"/>
              <a:gd name="T35" fmla="*/ 10 h 404"/>
              <a:gd name="T36" fmla="*/ 294 w 402"/>
              <a:gd name="T37" fmla="*/ 197 h 404"/>
              <a:gd name="T38" fmla="*/ 250 w 402"/>
              <a:gd name="T39" fmla="*/ 189 h 404"/>
              <a:gd name="T40" fmla="*/ 258 w 402"/>
              <a:gd name="T41" fmla="*/ 144 h 404"/>
              <a:gd name="T42" fmla="*/ 295 w 402"/>
              <a:gd name="T43" fmla="*/ 145 h 404"/>
              <a:gd name="T44" fmla="*/ 285 w 402"/>
              <a:gd name="T45" fmla="*/ 150 h 404"/>
              <a:gd name="T46" fmla="*/ 279 w 402"/>
              <a:gd name="T47" fmla="*/ 166 h 404"/>
              <a:gd name="T48" fmla="*/ 290 w 402"/>
              <a:gd name="T49" fmla="*/ 173 h 404"/>
              <a:gd name="T50" fmla="*/ 295 w 402"/>
              <a:gd name="T51" fmla="*/ 172 h 404"/>
              <a:gd name="T52" fmla="*/ 307 w 402"/>
              <a:gd name="T53" fmla="*/ 165 h 404"/>
              <a:gd name="T54" fmla="*/ 294 w 402"/>
              <a:gd name="T55" fmla="*/ 197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2" h="404">
                <a:moveTo>
                  <a:pt x="381" y="10"/>
                </a:moveTo>
                <a:cubicBezTo>
                  <a:pt x="378" y="4"/>
                  <a:pt x="372" y="0"/>
                  <a:pt x="365" y="3"/>
                </a:cubicBezTo>
                <a:cubicBezTo>
                  <a:pt x="359" y="5"/>
                  <a:pt x="356" y="12"/>
                  <a:pt x="358" y="18"/>
                </a:cubicBezTo>
                <a:cubicBezTo>
                  <a:pt x="376" y="71"/>
                  <a:pt x="340" y="111"/>
                  <a:pt x="312" y="133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297" y="111"/>
                  <a:pt x="289" y="106"/>
                  <a:pt x="282" y="106"/>
                </a:cubicBezTo>
                <a:cubicBezTo>
                  <a:pt x="219" y="107"/>
                  <a:pt x="219" y="107"/>
                  <a:pt x="219" y="107"/>
                </a:cubicBezTo>
                <a:cubicBezTo>
                  <a:pt x="212" y="106"/>
                  <a:pt x="203" y="109"/>
                  <a:pt x="197" y="113"/>
                </a:cubicBezTo>
                <a:cubicBezTo>
                  <a:pt x="11" y="245"/>
                  <a:pt x="11" y="245"/>
                  <a:pt x="11" y="245"/>
                </a:cubicBezTo>
                <a:cubicBezTo>
                  <a:pt x="2" y="251"/>
                  <a:pt x="0" y="264"/>
                  <a:pt x="6" y="273"/>
                </a:cubicBezTo>
                <a:cubicBezTo>
                  <a:pt x="91" y="395"/>
                  <a:pt x="91" y="395"/>
                  <a:pt x="91" y="395"/>
                </a:cubicBezTo>
                <a:cubicBezTo>
                  <a:pt x="97" y="404"/>
                  <a:pt x="107" y="403"/>
                  <a:pt x="116" y="397"/>
                </a:cubicBezTo>
                <a:cubicBezTo>
                  <a:pt x="302" y="265"/>
                  <a:pt x="302" y="265"/>
                  <a:pt x="302" y="265"/>
                </a:cubicBezTo>
                <a:cubicBezTo>
                  <a:pt x="308" y="261"/>
                  <a:pt x="314" y="253"/>
                  <a:pt x="316" y="247"/>
                </a:cubicBezTo>
                <a:cubicBezTo>
                  <a:pt x="336" y="184"/>
                  <a:pt x="336" y="184"/>
                  <a:pt x="336" y="184"/>
                </a:cubicBezTo>
                <a:cubicBezTo>
                  <a:pt x="338" y="178"/>
                  <a:pt x="337" y="168"/>
                  <a:pt x="333" y="163"/>
                </a:cubicBezTo>
                <a:cubicBezTo>
                  <a:pt x="326" y="153"/>
                  <a:pt x="326" y="153"/>
                  <a:pt x="326" y="153"/>
                </a:cubicBezTo>
                <a:cubicBezTo>
                  <a:pt x="363" y="124"/>
                  <a:pt x="402" y="73"/>
                  <a:pt x="381" y="10"/>
                </a:cubicBezTo>
                <a:close/>
                <a:moveTo>
                  <a:pt x="294" y="197"/>
                </a:moveTo>
                <a:cubicBezTo>
                  <a:pt x="280" y="207"/>
                  <a:pt x="260" y="204"/>
                  <a:pt x="250" y="189"/>
                </a:cubicBezTo>
                <a:cubicBezTo>
                  <a:pt x="240" y="175"/>
                  <a:pt x="243" y="155"/>
                  <a:pt x="258" y="144"/>
                </a:cubicBezTo>
                <a:cubicBezTo>
                  <a:pt x="269" y="136"/>
                  <a:pt x="284" y="137"/>
                  <a:pt x="295" y="145"/>
                </a:cubicBezTo>
                <a:cubicBezTo>
                  <a:pt x="289" y="148"/>
                  <a:pt x="285" y="150"/>
                  <a:pt x="285" y="150"/>
                </a:cubicBezTo>
                <a:cubicBezTo>
                  <a:pt x="279" y="153"/>
                  <a:pt x="276" y="160"/>
                  <a:pt x="279" y="166"/>
                </a:cubicBezTo>
                <a:cubicBezTo>
                  <a:pt x="281" y="171"/>
                  <a:pt x="285" y="173"/>
                  <a:pt x="290" y="173"/>
                </a:cubicBezTo>
                <a:cubicBezTo>
                  <a:pt x="292" y="173"/>
                  <a:pt x="293" y="173"/>
                  <a:pt x="295" y="172"/>
                </a:cubicBezTo>
                <a:cubicBezTo>
                  <a:pt x="299" y="170"/>
                  <a:pt x="303" y="168"/>
                  <a:pt x="307" y="165"/>
                </a:cubicBezTo>
                <a:cubicBezTo>
                  <a:pt x="309" y="177"/>
                  <a:pt x="304" y="190"/>
                  <a:pt x="294" y="1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6" name="Freeform 31">
            <a:extLst>
              <a:ext uri="{FF2B5EF4-FFF2-40B4-BE49-F238E27FC236}">
                <a16:creationId xmlns:a16="http://schemas.microsoft.com/office/drawing/2014/main" id="{13507582-3528-4D54-AB2B-F7F574DEB43D}"/>
              </a:ext>
            </a:extLst>
          </p:cNvPr>
          <p:cNvSpPr>
            <a:spLocks noEditPoints="1"/>
          </p:cNvSpPr>
          <p:nvPr/>
        </p:nvSpPr>
        <p:spPr bwMode="auto">
          <a:xfrm>
            <a:off x="6752351" y="1223870"/>
            <a:ext cx="366927" cy="205608"/>
          </a:xfrm>
          <a:custGeom>
            <a:avLst/>
            <a:gdLst>
              <a:gd name="T0" fmla="*/ 200 w 400"/>
              <a:gd name="T1" fmla="*/ 0 h 224"/>
              <a:gd name="T2" fmla="*/ 0 w 400"/>
              <a:gd name="T3" fmla="*/ 112 h 224"/>
              <a:gd name="T4" fmla="*/ 200 w 400"/>
              <a:gd name="T5" fmla="*/ 224 h 224"/>
              <a:gd name="T6" fmla="*/ 400 w 400"/>
              <a:gd name="T7" fmla="*/ 112 h 224"/>
              <a:gd name="T8" fmla="*/ 200 w 400"/>
              <a:gd name="T9" fmla="*/ 0 h 224"/>
              <a:gd name="T10" fmla="*/ 200 w 400"/>
              <a:gd name="T11" fmla="*/ 198 h 224"/>
              <a:gd name="T12" fmla="*/ 111 w 400"/>
              <a:gd name="T13" fmla="*/ 112 h 224"/>
              <a:gd name="T14" fmla="*/ 200 w 400"/>
              <a:gd name="T15" fmla="*/ 26 h 224"/>
              <a:gd name="T16" fmla="*/ 289 w 400"/>
              <a:gd name="T17" fmla="*/ 112 h 224"/>
              <a:gd name="T18" fmla="*/ 200 w 400"/>
              <a:gd name="T19" fmla="*/ 198 h 224"/>
              <a:gd name="T20" fmla="*/ 200 w 400"/>
              <a:gd name="T21" fmla="*/ 112 h 224"/>
              <a:gd name="T22" fmla="*/ 200 w 400"/>
              <a:gd name="T23" fmla="*/ 69 h 224"/>
              <a:gd name="T24" fmla="*/ 155 w 400"/>
              <a:gd name="T25" fmla="*/ 112 h 224"/>
              <a:gd name="T26" fmla="*/ 200 w 400"/>
              <a:gd name="T27" fmla="*/ 155 h 224"/>
              <a:gd name="T28" fmla="*/ 244 w 400"/>
              <a:gd name="T29" fmla="*/ 112 h 224"/>
              <a:gd name="T30" fmla="*/ 200 w 400"/>
              <a:gd name="T31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0" h="224">
                <a:moveTo>
                  <a:pt x="200" y="0"/>
                </a:moveTo>
                <a:cubicBezTo>
                  <a:pt x="69" y="0"/>
                  <a:pt x="0" y="97"/>
                  <a:pt x="0" y="112"/>
                </a:cubicBezTo>
                <a:cubicBezTo>
                  <a:pt x="0" y="127"/>
                  <a:pt x="69" y="224"/>
                  <a:pt x="200" y="224"/>
                </a:cubicBezTo>
                <a:cubicBezTo>
                  <a:pt x="331" y="224"/>
                  <a:pt x="400" y="127"/>
                  <a:pt x="400" y="112"/>
                </a:cubicBezTo>
                <a:cubicBezTo>
                  <a:pt x="400" y="97"/>
                  <a:pt x="331" y="0"/>
                  <a:pt x="200" y="0"/>
                </a:cubicBezTo>
                <a:close/>
                <a:moveTo>
                  <a:pt x="200" y="198"/>
                </a:moveTo>
                <a:cubicBezTo>
                  <a:pt x="151" y="198"/>
                  <a:pt x="111" y="159"/>
                  <a:pt x="111" y="112"/>
                </a:cubicBezTo>
                <a:cubicBezTo>
                  <a:pt x="111" y="64"/>
                  <a:pt x="151" y="26"/>
                  <a:pt x="200" y="26"/>
                </a:cubicBezTo>
                <a:cubicBezTo>
                  <a:pt x="249" y="26"/>
                  <a:pt x="289" y="64"/>
                  <a:pt x="289" y="112"/>
                </a:cubicBezTo>
                <a:cubicBezTo>
                  <a:pt x="289" y="159"/>
                  <a:pt x="249" y="198"/>
                  <a:pt x="200" y="198"/>
                </a:cubicBezTo>
                <a:close/>
                <a:moveTo>
                  <a:pt x="200" y="112"/>
                </a:moveTo>
                <a:cubicBezTo>
                  <a:pt x="192" y="103"/>
                  <a:pt x="213" y="69"/>
                  <a:pt x="200" y="69"/>
                </a:cubicBezTo>
                <a:cubicBezTo>
                  <a:pt x="175" y="69"/>
                  <a:pt x="155" y="88"/>
                  <a:pt x="155" y="112"/>
                </a:cubicBezTo>
                <a:cubicBezTo>
                  <a:pt x="155" y="136"/>
                  <a:pt x="175" y="155"/>
                  <a:pt x="200" y="155"/>
                </a:cubicBezTo>
                <a:cubicBezTo>
                  <a:pt x="224" y="155"/>
                  <a:pt x="244" y="136"/>
                  <a:pt x="244" y="112"/>
                </a:cubicBezTo>
                <a:cubicBezTo>
                  <a:pt x="244" y="101"/>
                  <a:pt x="207" y="119"/>
                  <a:pt x="200" y="1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7" name="Freeform 32">
            <a:extLst>
              <a:ext uri="{FF2B5EF4-FFF2-40B4-BE49-F238E27FC236}">
                <a16:creationId xmlns:a16="http://schemas.microsoft.com/office/drawing/2014/main" id="{8773C18F-F9BC-4792-9242-41529F81A3C3}"/>
              </a:ext>
            </a:extLst>
          </p:cNvPr>
          <p:cNvSpPr>
            <a:spLocks noEditPoints="1"/>
          </p:cNvSpPr>
          <p:nvPr/>
        </p:nvSpPr>
        <p:spPr bwMode="auto">
          <a:xfrm>
            <a:off x="6161403" y="1157443"/>
            <a:ext cx="338458" cy="338458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8" name="Freeform 33">
            <a:extLst>
              <a:ext uri="{FF2B5EF4-FFF2-40B4-BE49-F238E27FC236}">
                <a16:creationId xmlns:a16="http://schemas.microsoft.com/office/drawing/2014/main" id="{DA90327C-6F48-4A95-826F-1C399453FFA2}"/>
              </a:ext>
            </a:extLst>
          </p:cNvPr>
          <p:cNvSpPr>
            <a:spLocks noEditPoints="1"/>
          </p:cNvSpPr>
          <p:nvPr/>
        </p:nvSpPr>
        <p:spPr bwMode="auto">
          <a:xfrm>
            <a:off x="4957912" y="1172986"/>
            <a:ext cx="319480" cy="309991"/>
          </a:xfrm>
          <a:custGeom>
            <a:avLst/>
            <a:gdLst>
              <a:gd name="T0" fmla="*/ 336 w 347"/>
              <a:gd name="T1" fmla="*/ 41 h 336"/>
              <a:gd name="T2" fmla="*/ 292 w 347"/>
              <a:gd name="T3" fmla="*/ 7 h 336"/>
              <a:gd name="T4" fmla="*/ 270 w 347"/>
              <a:gd name="T5" fmla="*/ 0 h 336"/>
              <a:gd name="T6" fmla="*/ 78 w 347"/>
              <a:gd name="T7" fmla="*/ 0 h 336"/>
              <a:gd name="T8" fmla="*/ 55 w 347"/>
              <a:gd name="T9" fmla="*/ 7 h 336"/>
              <a:gd name="T10" fmla="*/ 11 w 347"/>
              <a:gd name="T11" fmla="*/ 41 h 336"/>
              <a:gd name="T12" fmla="*/ 2 w 347"/>
              <a:gd name="T13" fmla="*/ 65 h 336"/>
              <a:gd name="T14" fmla="*/ 41 w 347"/>
              <a:gd name="T15" fmla="*/ 325 h 336"/>
              <a:gd name="T16" fmla="*/ 57 w 347"/>
              <a:gd name="T17" fmla="*/ 336 h 336"/>
              <a:gd name="T18" fmla="*/ 291 w 347"/>
              <a:gd name="T19" fmla="*/ 336 h 336"/>
              <a:gd name="T20" fmla="*/ 307 w 347"/>
              <a:gd name="T21" fmla="*/ 325 h 336"/>
              <a:gd name="T22" fmla="*/ 345 w 347"/>
              <a:gd name="T23" fmla="*/ 65 h 336"/>
              <a:gd name="T24" fmla="*/ 336 w 347"/>
              <a:gd name="T25" fmla="*/ 41 h 336"/>
              <a:gd name="T26" fmla="*/ 174 w 347"/>
              <a:gd name="T27" fmla="*/ 215 h 336"/>
              <a:gd name="T28" fmla="*/ 92 w 347"/>
              <a:gd name="T29" fmla="*/ 104 h 336"/>
              <a:gd name="T30" fmla="*/ 129 w 347"/>
              <a:gd name="T31" fmla="*/ 104 h 336"/>
              <a:gd name="T32" fmla="*/ 174 w 347"/>
              <a:gd name="T33" fmla="*/ 179 h 336"/>
              <a:gd name="T34" fmla="*/ 219 w 347"/>
              <a:gd name="T35" fmla="*/ 104 h 336"/>
              <a:gd name="T36" fmla="*/ 256 w 347"/>
              <a:gd name="T37" fmla="*/ 104 h 336"/>
              <a:gd name="T38" fmla="*/ 174 w 347"/>
              <a:gd name="T39" fmla="*/ 215 h 336"/>
              <a:gd name="T40" fmla="*/ 33 w 347"/>
              <a:gd name="T41" fmla="*/ 68 h 336"/>
              <a:gd name="T42" fmla="*/ 77 w 347"/>
              <a:gd name="T43" fmla="*/ 22 h 336"/>
              <a:gd name="T44" fmla="*/ 270 w 347"/>
              <a:gd name="T45" fmla="*/ 22 h 336"/>
              <a:gd name="T46" fmla="*/ 315 w 347"/>
              <a:gd name="T47" fmla="*/ 68 h 336"/>
              <a:gd name="T48" fmla="*/ 33 w 347"/>
              <a:gd name="T49" fmla="*/ 6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47" h="336">
                <a:moveTo>
                  <a:pt x="336" y="41"/>
                </a:moveTo>
                <a:cubicBezTo>
                  <a:pt x="330" y="36"/>
                  <a:pt x="298" y="12"/>
                  <a:pt x="292" y="7"/>
                </a:cubicBezTo>
                <a:cubicBezTo>
                  <a:pt x="286" y="1"/>
                  <a:pt x="277" y="0"/>
                  <a:pt x="27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1" y="0"/>
                  <a:pt x="61" y="1"/>
                  <a:pt x="55" y="7"/>
                </a:cubicBezTo>
                <a:cubicBezTo>
                  <a:pt x="49" y="12"/>
                  <a:pt x="17" y="36"/>
                  <a:pt x="11" y="41"/>
                </a:cubicBezTo>
                <a:cubicBezTo>
                  <a:pt x="5" y="46"/>
                  <a:pt x="0" y="54"/>
                  <a:pt x="2" y="65"/>
                </a:cubicBezTo>
                <a:cubicBezTo>
                  <a:pt x="4" y="76"/>
                  <a:pt x="41" y="325"/>
                  <a:pt x="41" y="325"/>
                </a:cubicBezTo>
                <a:cubicBezTo>
                  <a:pt x="43" y="331"/>
                  <a:pt x="50" y="336"/>
                  <a:pt x="57" y="336"/>
                </a:cubicBezTo>
                <a:cubicBezTo>
                  <a:pt x="291" y="336"/>
                  <a:pt x="291" y="336"/>
                  <a:pt x="291" y="336"/>
                </a:cubicBezTo>
                <a:cubicBezTo>
                  <a:pt x="298" y="336"/>
                  <a:pt x="305" y="331"/>
                  <a:pt x="307" y="325"/>
                </a:cubicBezTo>
                <a:cubicBezTo>
                  <a:pt x="307" y="325"/>
                  <a:pt x="344" y="76"/>
                  <a:pt x="345" y="65"/>
                </a:cubicBezTo>
                <a:cubicBezTo>
                  <a:pt x="347" y="54"/>
                  <a:pt x="342" y="46"/>
                  <a:pt x="336" y="41"/>
                </a:cubicBezTo>
                <a:close/>
                <a:moveTo>
                  <a:pt x="174" y="215"/>
                </a:moveTo>
                <a:cubicBezTo>
                  <a:pt x="109" y="215"/>
                  <a:pt x="95" y="123"/>
                  <a:pt x="92" y="104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34" y="132"/>
                  <a:pt x="147" y="179"/>
                  <a:pt x="174" y="179"/>
                </a:cubicBezTo>
                <a:cubicBezTo>
                  <a:pt x="201" y="179"/>
                  <a:pt x="213" y="132"/>
                  <a:pt x="219" y="104"/>
                </a:cubicBezTo>
                <a:cubicBezTo>
                  <a:pt x="256" y="104"/>
                  <a:pt x="256" y="104"/>
                  <a:pt x="256" y="104"/>
                </a:cubicBezTo>
                <a:cubicBezTo>
                  <a:pt x="253" y="123"/>
                  <a:pt x="239" y="215"/>
                  <a:pt x="174" y="215"/>
                </a:cubicBezTo>
                <a:close/>
                <a:moveTo>
                  <a:pt x="33" y="68"/>
                </a:moveTo>
                <a:cubicBezTo>
                  <a:pt x="77" y="22"/>
                  <a:pt x="77" y="22"/>
                  <a:pt x="77" y="22"/>
                </a:cubicBezTo>
                <a:cubicBezTo>
                  <a:pt x="270" y="22"/>
                  <a:pt x="270" y="22"/>
                  <a:pt x="270" y="22"/>
                </a:cubicBezTo>
                <a:cubicBezTo>
                  <a:pt x="315" y="68"/>
                  <a:pt x="315" y="68"/>
                  <a:pt x="315" y="68"/>
                </a:cubicBezTo>
                <a:lnTo>
                  <a:pt x="33" y="6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9" name="Freeform 35">
            <a:extLst>
              <a:ext uri="{FF2B5EF4-FFF2-40B4-BE49-F238E27FC236}">
                <a16:creationId xmlns:a16="http://schemas.microsoft.com/office/drawing/2014/main" id="{6F8E3426-10E8-41FA-9B1D-6C033385F2AB}"/>
              </a:ext>
            </a:extLst>
          </p:cNvPr>
          <p:cNvSpPr>
            <a:spLocks noEditPoints="1"/>
          </p:cNvSpPr>
          <p:nvPr/>
        </p:nvSpPr>
        <p:spPr bwMode="auto">
          <a:xfrm>
            <a:off x="7358842" y="575984"/>
            <a:ext cx="366927" cy="291011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0" name="Freeform 40">
            <a:extLst>
              <a:ext uri="{FF2B5EF4-FFF2-40B4-BE49-F238E27FC236}">
                <a16:creationId xmlns:a16="http://schemas.microsoft.com/office/drawing/2014/main" id="{1BA16428-0DA0-468C-8470-01AEEBCB173F}"/>
              </a:ext>
            </a:extLst>
          </p:cNvPr>
          <p:cNvSpPr>
            <a:spLocks noEditPoints="1"/>
          </p:cNvSpPr>
          <p:nvPr/>
        </p:nvSpPr>
        <p:spPr bwMode="auto">
          <a:xfrm>
            <a:off x="6164567" y="553843"/>
            <a:ext cx="332133" cy="335294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1" name="Freeform 41">
            <a:extLst>
              <a:ext uri="{FF2B5EF4-FFF2-40B4-BE49-F238E27FC236}">
                <a16:creationId xmlns:a16="http://schemas.microsoft.com/office/drawing/2014/main" id="{43493CD2-617B-47D3-BF28-7C9149338D8F}"/>
              </a:ext>
            </a:extLst>
          </p:cNvPr>
          <p:cNvSpPr/>
          <p:nvPr/>
        </p:nvSpPr>
        <p:spPr bwMode="auto">
          <a:xfrm>
            <a:off x="5541985" y="1154281"/>
            <a:ext cx="366927" cy="344786"/>
          </a:xfrm>
          <a:custGeom>
            <a:avLst/>
            <a:gdLst>
              <a:gd name="T0" fmla="*/ 107 w 400"/>
              <a:gd name="T1" fmla="*/ 376 h 376"/>
              <a:gd name="T2" fmla="*/ 147 w 400"/>
              <a:gd name="T3" fmla="*/ 376 h 376"/>
              <a:gd name="T4" fmla="*/ 237 w 400"/>
              <a:gd name="T5" fmla="*/ 216 h 376"/>
              <a:gd name="T6" fmla="*/ 340 w 400"/>
              <a:gd name="T7" fmla="*/ 216 h 376"/>
              <a:gd name="T8" fmla="*/ 400 w 400"/>
              <a:gd name="T9" fmla="*/ 188 h 376"/>
              <a:gd name="T10" fmla="*/ 340 w 400"/>
              <a:gd name="T11" fmla="*/ 160 h 376"/>
              <a:gd name="T12" fmla="*/ 237 w 400"/>
              <a:gd name="T13" fmla="*/ 160 h 376"/>
              <a:gd name="T14" fmla="*/ 147 w 400"/>
              <a:gd name="T15" fmla="*/ 0 h 376"/>
              <a:gd name="T16" fmla="*/ 107 w 400"/>
              <a:gd name="T17" fmla="*/ 0 h 376"/>
              <a:gd name="T18" fmla="*/ 157 w 400"/>
              <a:gd name="T19" fmla="*/ 160 h 376"/>
              <a:gd name="T20" fmla="*/ 85 w 400"/>
              <a:gd name="T21" fmla="*/ 160 h 376"/>
              <a:gd name="T22" fmla="*/ 40 w 400"/>
              <a:gd name="T23" fmla="*/ 120 h 376"/>
              <a:gd name="T24" fmla="*/ 0 w 400"/>
              <a:gd name="T25" fmla="*/ 120 h 376"/>
              <a:gd name="T26" fmla="*/ 32 w 400"/>
              <a:gd name="T27" fmla="*/ 188 h 376"/>
              <a:gd name="T28" fmla="*/ 0 w 400"/>
              <a:gd name="T29" fmla="*/ 256 h 376"/>
              <a:gd name="T30" fmla="*/ 40 w 400"/>
              <a:gd name="T31" fmla="*/ 256 h 376"/>
              <a:gd name="T32" fmla="*/ 85 w 400"/>
              <a:gd name="T33" fmla="*/ 216 h 376"/>
              <a:gd name="T34" fmla="*/ 157 w 400"/>
              <a:gd name="T35" fmla="*/ 216 h 376"/>
              <a:gd name="T36" fmla="*/ 107 w 400"/>
              <a:gd name="T37" fmla="*/ 37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0" h="376">
                <a:moveTo>
                  <a:pt x="107" y="376"/>
                </a:moveTo>
                <a:cubicBezTo>
                  <a:pt x="147" y="376"/>
                  <a:pt x="147" y="376"/>
                  <a:pt x="147" y="376"/>
                </a:cubicBezTo>
                <a:cubicBezTo>
                  <a:pt x="237" y="216"/>
                  <a:pt x="237" y="216"/>
                  <a:pt x="237" y="216"/>
                </a:cubicBezTo>
                <a:cubicBezTo>
                  <a:pt x="340" y="216"/>
                  <a:pt x="340" y="216"/>
                  <a:pt x="340" y="216"/>
                </a:cubicBezTo>
                <a:cubicBezTo>
                  <a:pt x="340" y="216"/>
                  <a:pt x="400" y="216"/>
                  <a:pt x="400" y="188"/>
                </a:cubicBezTo>
                <a:cubicBezTo>
                  <a:pt x="400" y="160"/>
                  <a:pt x="340" y="160"/>
                  <a:pt x="340" y="160"/>
                </a:cubicBezTo>
                <a:cubicBezTo>
                  <a:pt x="237" y="160"/>
                  <a:pt x="237" y="160"/>
                  <a:pt x="237" y="160"/>
                </a:cubicBezTo>
                <a:cubicBezTo>
                  <a:pt x="147" y="0"/>
                  <a:pt x="147" y="0"/>
                  <a:pt x="14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0" y="256"/>
                  <a:pt x="0" y="256"/>
                  <a:pt x="0" y="256"/>
                </a:cubicBezTo>
                <a:cubicBezTo>
                  <a:pt x="40" y="256"/>
                  <a:pt x="40" y="256"/>
                  <a:pt x="40" y="256"/>
                </a:cubicBezTo>
                <a:cubicBezTo>
                  <a:pt x="85" y="216"/>
                  <a:pt x="85" y="216"/>
                  <a:pt x="85" y="216"/>
                </a:cubicBezTo>
                <a:cubicBezTo>
                  <a:pt x="157" y="216"/>
                  <a:pt x="157" y="216"/>
                  <a:pt x="157" y="216"/>
                </a:cubicBezTo>
                <a:lnTo>
                  <a:pt x="107" y="37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grpSp>
        <p:nvGrpSpPr>
          <p:cNvPr id="22" name="Group 26">
            <a:extLst>
              <a:ext uri="{FF2B5EF4-FFF2-40B4-BE49-F238E27FC236}">
                <a16:creationId xmlns:a16="http://schemas.microsoft.com/office/drawing/2014/main" id="{F51EEE76-B995-47A4-99E0-3B72D5B1F585}"/>
              </a:ext>
            </a:extLst>
          </p:cNvPr>
          <p:cNvGrpSpPr/>
          <p:nvPr/>
        </p:nvGrpSpPr>
        <p:grpSpPr>
          <a:xfrm>
            <a:off x="7374384" y="1160334"/>
            <a:ext cx="338458" cy="335294"/>
            <a:chOff x="5214113" y="2454763"/>
            <a:chExt cx="186849" cy="185103"/>
          </a:xfrm>
          <a:solidFill>
            <a:schemeClr val="tx1"/>
          </a:solidFill>
        </p:grpSpPr>
        <p:sp>
          <p:nvSpPr>
            <p:cNvPr id="23" name="Freeform 42">
              <a:extLst>
                <a:ext uri="{FF2B5EF4-FFF2-40B4-BE49-F238E27FC236}">
                  <a16:creationId xmlns:a16="http://schemas.microsoft.com/office/drawing/2014/main" id="{219B3C2B-ADF0-4AFE-820C-C918F2A03D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4113" y="2454763"/>
              <a:ext cx="186849" cy="185103"/>
            </a:xfrm>
            <a:custGeom>
              <a:avLst/>
              <a:gdLst>
                <a:gd name="T0" fmla="*/ 184 w 368"/>
                <a:gd name="T1" fmla="*/ 0 h 368"/>
                <a:gd name="T2" fmla="*/ 0 w 368"/>
                <a:gd name="T3" fmla="*/ 184 h 368"/>
                <a:gd name="T4" fmla="*/ 184 w 368"/>
                <a:gd name="T5" fmla="*/ 368 h 368"/>
                <a:gd name="T6" fmla="*/ 368 w 368"/>
                <a:gd name="T7" fmla="*/ 184 h 368"/>
                <a:gd name="T8" fmla="*/ 184 w 368"/>
                <a:gd name="T9" fmla="*/ 0 h 368"/>
                <a:gd name="T10" fmla="*/ 184 w 368"/>
                <a:gd name="T11" fmla="*/ 328 h 368"/>
                <a:gd name="T12" fmla="*/ 40 w 368"/>
                <a:gd name="T13" fmla="*/ 184 h 368"/>
                <a:gd name="T14" fmla="*/ 184 w 368"/>
                <a:gd name="T15" fmla="*/ 40 h 368"/>
                <a:gd name="T16" fmla="*/ 328 w 368"/>
                <a:gd name="T17" fmla="*/ 184 h 368"/>
                <a:gd name="T18" fmla="*/ 184 w 368"/>
                <a:gd name="T19" fmla="*/ 32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8" h="368">
                  <a:moveTo>
                    <a:pt x="184" y="0"/>
                  </a:moveTo>
                  <a:cubicBezTo>
                    <a:pt x="82" y="0"/>
                    <a:pt x="0" y="82"/>
                    <a:pt x="0" y="184"/>
                  </a:cubicBezTo>
                  <a:cubicBezTo>
                    <a:pt x="0" y="286"/>
                    <a:pt x="82" y="368"/>
                    <a:pt x="184" y="368"/>
                  </a:cubicBezTo>
                  <a:cubicBezTo>
                    <a:pt x="285" y="368"/>
                    <a:pt x="368" y="286"/>
                    <a:pt x="368" y="184"/>
                  </a:cubicBezTo>
                  <a:cubicBezTo>
                    <a:pt x="368" y="82"/>
                    <a:pt x="285" y="0"/>
                    <a:pt x="184" y="0"/>
                  </a:cubicBezTo>
                  <a:close/>
                  <a:moveTo>
                    <a:pt x="184" y="328"/>
                  </a:moveTo>
                  <a:cubicBezTo>
                    <a:pt x="104" y="328"/>
                    <a:pt x="40" y="263"/>
                    <a:pt x="40" y="184"/>
                  </a:cubicBezTo>
                  <a:cubicBezTo>
                    <a:pt x="40" y="104"/>
                    <a:pt x="104" y="40"/>
                    <a:pt x="184" y="40"/>
                  </a:cubicBezTo>
                  <a:cubicBezTo>
                    <a:pt x="263" y="40"/>
                    <a:pt x="328" y="104"/>
                    <a:pt x="328" y="184"/>
                  </a:cubicBezTo>
                  <a:cubicBezTo>
                    <a:pt x="328" y="263"/>
                    <a:pt x="263" y="328"/>
                    <a:pt x="184" y="3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24" name="Freeform 43">
              <a:extLst>
                <a:ext uri="{FF2B5EF4-FFF2-40B4-BE49-F238E27FC236}">
                  <a16:creationId xmlns:a16="http://schemas.microsoft.com/office/drawing/2014/main" id="{DB85BB20-0078-4A34-A0E1-B1CD6F7596EC}"/>
                </a:ext>
              </a:extLst>
            </p:cNvPr>
            <p:cNvSpPr/>
            <p:nvPr/>
          </p:nvSpPr>
          <p:spPr bwMode="auto">
            <a:xfrm>
              <a:off x="5299680" y="2494926"/>
              <a:ext cx="45402" cy="89059"/>
            </a:xfrm>
            <a:custGeom>
              <a:avLst/>
              <a:gdLst>
                <a:gd name="T0" fmla="*/ 8 w 26"/>
                <a:gd name="T1" fmla="*/ 0 h 51"/>
                <a:gd name="T2" fmla="*/ 0 w 26"/>
                <a:gd name="T3" fmla="*/ 0 h 51"/>
                <a:gd name="T4" fmla="*/ 0 w 26"/>
                <a:gd name="T5" fmla="*/ 32 h 51"/>
                <a:gd name="T6" fmla="*/ 20 w 26"/>
                <a:gd name="T7" fmla="*/ 51 h 51"/>
                <a:gd name="T8" fmla="*/ 26 w 26"/>
                <a:gd name="T9" fmla="*/ 46 h 51"/>
                <a:gd name="T10" fmla="*/ 8 w 26"/>
                <a:gd name="T11" fmla="*/ 28 h 51"/>
                <a:gd name="T12" fmla="*/ 8 w 26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51">
                  <a:moveTo>
                    <a:pt x="8" y="0"/>
                  </a:moveTo>
                  <a:lnTo>
                    <a:pt x="0" y="0"/>
                  </a:lnTo>
                  <a:lnTo>
                    <a:pt x="0" y="32"/>
                  </a:lnTo>
                  <a:lnTo>
                    <a:pt x="20" y="51"/>
                  </a:lnTo>
                  <a:lnTo>
                    <a:pt x="26" y="46"/>
                  </a:lnTo>
                  <a:lnTo>
                    <a:pt x="8" y="28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</p:grpSp>
      <p:sp>
        <p:nvSpPr>
          <p:cNvPr id="25" name="Freeform 76">
            <a:extLst>
              <a:ext uri="{FF2B5EF4-FFF2-40B4-BE49-F238E27FC236}">
                <a16:creationId xmlns:a16="http://schemas.microsoft.com/office/drawing/2014/main" id="{AB206231-2DE5-4E6D-8FFF-6FAB68AECC69}"/>
              </a:ext>
            </a:extLst>
          </p:cNvPr>
          <p:cNvSpPr>
            <a:spLocks noEditPoints="1"/>
          </p:cNvSpPr>
          <p:nvPr/>
        </p:nvSpPr>
        <p:spPr bwMode="auto">
          <a:xfrm>
            <a:off x="4963965" y="566496"/>
            <a:ext cx="309990" cy="309991"/>
          </a:xfrm>
          <a:custGeom>
            <a:avLst/>
            <a:gdLst>
              <a:gd name="T0" fmla="*/ 303 w 336"/>
              <a:gd name="T1" fmla="*/ 168 h 336"/>
              <a:gd name="T2" fmla="*/ 336 w 336"/>
              <a:gd name="T3" fmla="*/ 119 h 336"/>
              <a:gd name="T4" fmla="*/ 322 w 336"/>
              <a:gd name="T5" fmla="*/ 86 h 336"/>
              <a:gd name="T6" fmla="*/ 268 w 336"/>
              <a:gd name="T7" fmla="*/ 68 h 336"/>
              <a:gd name="T8" fmla="*/ 254 w 336"/>
              <a:gd name="T9" fmla="*/ 14 h 336"/>
              <a:gd name="T10" fmla="*/ 221 w 336"/>
              <a:gd name="T11" fmla="*/ 0 h 336"/>
              <a:gd name="T12" fmla="*/ 168 w 336"/>
              <a:gd name="T13" fmla="*/ 32 h 336"/>
              <a:gd name="T14" fmla="*/ 115 w 336"/>
              <a:gd name="T15" fmla="*/ 0 h 336"/>
              <a:gd name="T16" fmla="*/ 81 w 336"/>
              <a:gd name="T17" fmla="*/ 14 h 336"/>
              <a:gd name="T18" fmla="*/ 68 w 336"/>
              <a:gd name="T19" fmla="*/ 68 h 336"/>
              <a:gd name="T20" fmla="*/ 14 w 336"/>
              <a:gd name="T21" fmla="*/ 86 h 336"/>
              <a:gd name="T22" fmla="*/ 0 w 336"/>
              <a:gd name="T23" fmla="*/ 119 h 336"/>
              <a:gd name="T24" fmla="*/ 32 w 336"/>
              <a:gd name="T25" fmla="*/ 168 h 336"/>
              <a:gd name="T26" fmla="*/ 0 w 336"/>
              <a:gd name="T27" fmla="*/ 221 h 336"/>
              <a:gd name="T28" fmla="*/ 14 w 336"/>
              <a:gd name="T29" fmla="*/ 254 h 336"/>
              <a:gd name="T30" fmla="*/ 68 w 336"/>
              <a:gd name="T31" fmla="*/ 268 h 336"/>
              <a:gd name="T32" fmla="*/ 81 w 336"/>
              <a:gd name="T33" fmla="*/ 322 h 336"/>
              <a:gd name="T34" fmla="*/ 115 w 336"/>
              <a:gd name="T35" fmla="*/ 336 h 336"/>
              <a:gd name="T36" fmla="*/ 168 w 336"/>
              <a:gd name="T37" fmla="*/ 304 h 336"/>
              <a:gd name="T38" fmla="*/ 221 w 336"/>
              <a:gd name="T39" fmla="*/ 336 h 336"/>
              <a:gd name="T40" fmla="*/ 254 w 336"/>
              <a:gd name="T41" fmla="*/ 322 h 336"/>
              <a:gd name="T42" fmla="*/ 268 w 336"/>
              <a:gd name="T43" fmla="*/ 268 h 336"/>
              <a:gd name="T44" fmla="*/ 322 w 336"/>
              <a:gd name="T45" fmla="*/ 250 h 336"/>
              <a:gd name="T46" fmla="*/ 336 w 336"/>
              <a:gd name="T47" fmla="*/ 217 h 336"/>
              <a:gd name="T48" fmla="*/ 303 w 336"/>
              <a:gd name="T49" fmla="*/ 168 h 336"/>
              <a:gd name="T50" fmla="*/ 168 w 336"/>
              <a:gd name="T51" fmla="*/ 241 h 336"/>
              <a:gd name="T52" fmla="*/ 95 w 336"/>
              <a:gd name="T53" fmla="*/ 168 h 336"/>
              <a:gd name="T54" fmla="*/ 168 w 336"/>
              <a:gd name="T55" fmla="*/ 95 h 336"/>
              <a:gd name="T56" fmla="*/ 241 w 336"/>
              <a:gd name="T57" fmla="*/ 168 h 336"/>
              <a:gd name="T58" fmla="*/ 168 w 336"/>
              <a:gd name="T59" fmla="*/ 241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36" h="336">
                <a:moveTo>
                  <a:pt x="303" y="168"/>
                </a:moveTo>
                <a:cubicBezTo>
                  <a:pt x="303" y="147"/>
                  <a:pt x="316" y="130"/>
                  <a:pt x="336" y="119"/>
                </a:cubicBezTo>
                <a:cubicBezTo>
                  <a:pt x="332" y="107"/>
                  <a:pt x="328" y="96"/>
                  <a:pt x="322" y="86"/>
                </a:cubicBezTo>
                <a:cubicBezTo>
                  <a:pt x="300" y="91"/>
                  <a:pt x="283" y="83"/>
                  <a:pt x="268" y="68"/>
                </a:cubicBezTo>
                <a:cubicBezTo>
                  <a:pt x="253" y="53"/>
                  <a:pt x="248" y="36"/>
                  <a:pt x="254" y="14"/>
                </a:cubicBezTo>
                <a:cubicBezTo>
                  <a:pt x="244" y="8"/>
                  <a:pt x="232" y="3"/>
                  <a:pt x="221" y="0"/>
                </a:cubicBezTo>
                <a:cubicBezTo>
                  <a:pt x="209" y="19"/>
                  <a:pt x="189" y="32"/>
                  <a:pt x="168" y="32"/>
                </a:cubicBezTo>
                <a:cubicBezTo>
                  <a:pt x="147" y="32"/>
                  <a:pt x="126" y="19"/>
                  <a:pt x="115" y="0"/>
                </a:cubicBezTo>
                <a:cubicBezTo>
                  <a:pt x="103" y="3"/>
                  <a:pt x="92" y="8"/>
                  <a:pt x="81" y="14"/>
                </a:cubicBezTo>
                <a:cubicBezTo>
                  <a:pt x="87" y="36"/>
                  <a:pt x="83" y="53"/>
                  <a:pt x="68" y="68"/>
                </a:cubicBezTo>
                <a:cubicBezTo>
                  <a:pt x="53" y="83"/>
                  <a:pt x="35" y="91"/>
                  <a:pt x="14" y="86"/>
                </a:cubicBezTo>
                <a:cubicBezTo>
                  <a:pt x="8" y="96"/>
                  <a:pt x="3" y="107"/>
                  <a:pt x="0" y="119"/>
                </a:cubicBezTo>
                <a:cubicBezTo>
                  <a:pt x="19" y="130"/>
                  <a:pt x="32" y="147"/>
                  <a:pt x="32" y="168"/>
                </a:cubicBezTo>
                <a:cubicBezTo>
                  <a:pt x="32" y="189"/>
                  <a:pt x="19" y="209"/>
                  <a:pt x="0" y="221"/>
                </a:cubicBezTo>
                <a:cubicBezTo>
                  <a:pt x="3" y="232"/>
                  <a:pt x="8" y="244"/>
                  <a:pt x="14" y="254"/>
                </a:cubicBezTo>
                <a:cubicBezTo>
                  <a:pt x="35" y="248"/>
                  <a:pt x="53" y="253"/>
                  <a:pt x="68" y="268"/>
                </a:cubicBezTo>
                <a:cubicBezTo>
                  <a:pt x="83" y="283"/>
                  <a:pt x="87" y="300"/>
                  <a:pt x="81" y="322"/>
                </a:cubicBezTo>
                <a:cubicBezTo>
                  <a:pt x="92" y="328"/>
                  <a:pt x="103" y="332"/>
                  <a:pt x="115" y="336"/>
                </a:cubicBezTo>
                <a:cubicBezTo>
                  <a:pt x="126" y="316"/>
                  <a:pt x="147" y="304"/>
                  <a:pt x="168" y="304"/>
                </a:cubicBezTo>
                <a:cubicBezTo>
                  <a:pt x="189" y="304"/>
                  <a:pt x="209" y="316"/>
                  <a:pt x="221" y="336"/>
                </a:cubicBezTo>
                <a:cubicBezTo>
                  <a:pt x="232" y="332"/>
                  <a:pt x="244" y="328"/>
                  <a:pt x="254" y="322"/>
                </a:cubicBezTo>
                <a:cubicBezTo>
                  <a:pt x="248" y="300"/>
                  <a:pt x="253" y="283"/>
                  <a:pt x="268" y="268"/>
                </a:cubicBezTo>
                <a:cubicBezTo>
                  <a:pt x="283" y="253"/>
                  <a:pt x="300" y="244"/>
                  <a:pt x="322" y="250"/>
                </a:cubicBezTo>
                <a:cubicBezTo>
                  <a:pt x="328" y="240"/>
                  <a:pt x="332" y="228"/>
                  <a:pt x="336" y="217"/>
                </a:cubicBezTo>
                <a:cubicBezTo>
                  <a:pt x="316" y="205"/>
                  <a:pt x="303" y="189"/>
                  <a:pt x="303" y="168"/>
                </a:cubicBezTo>
                <a:close/>
                <a:moveTo>
                  <a:pt x="168" y="241"/>
                </a:moveTo>
                <a:cubicBezTo>
                  <a:pt x="127" y="241"/>
                  <a:pt x="95" y="208"/>
                  <a:pt x="95" y="168"/>
                </a:cubicBezTo>
                <a:cubicBezTo>
                  <a:pt x="95" y="128"/>
                  <a:pt x="127" y="95"/>
                  <a:pt x="168" y="95"/>
                </a:cubicBezTo>
                <a:cubicBezTo>
                  <a:pt x="208" y="95"/>
                  <a:pt x="241" y="128"/>
                  <a:pt x="241" y="168"/>
                </a:cubicBezTo>
                <a:cubicBezTo>
                  <a:pt x="241" y="208"/>
                  <a:pt x="208" y="241"/>
                  <a:pt x="168" y="2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6" name="Freeform 78">
            <a:extLst>
              <a:ext uri="{FF2B5EF4-FFF2-40B4-BE49-F238E27FC236}">
                <a16:creationId xmlns:a16="http://schemas.microsoft.com/office/drawing/2014/main" id="{215024EB-D805-484F-B0F3-8A2C75DF129C}"/>
              </a:ext>
            </a:extLst>
          </p:cNvPr>
          <p:cNvSpPr/>
          <p:nvPr/>
        </p:nvSpPr>
        <p:spPr bwMode="auto">
          <a:xfrm>
            <a:off x="4347710" y="488225"/>
            <a:ext cx="332133" cy="398559"/>
          </a:xfrm>
          <a:custGeom>
            <a:avLst/>
            <a:gdLst>
              <a:gd name="T0" fmla="*/ 349 w 363"/>
              <a:gd name="T1" fmla="*/ 154 h 434"/>
              <a:gd name="T2" fmla="*/ 37 w 363"/>
              <a:gd name="T3" fmla="*/ 129 h 434"/>
              <a:gd name="T4" fmla="*/ 0 w 363"/>
              <a:gd name="T5" fmla="*/ 143 h 434"/>
              <a:gd name="T6" fmla="*/ 73 w 363"/>
              <a:gd name="T7" fmla="*/ 431 h 434"/>
              <a:gd name="T8" fmla="*/ 113 w 363"/>
              <a:gd name="T9" fmla="*/ 431 h 434"/>
              <a:gd name="T10" fmla="*/ 78 w 363"/>
              <a:gd name="T11" fmla="*/ 290 h 434"/>
              <a:gd name="T12" fmla="*/ 358 w 363"/>
              <a:gd name="T13" fmla="*/ 163 h 434"/>
              <a:gd name="T14" fmla="*/ 349 w 363"/>
              <a:gd name="T15" fmla="*/ 15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3" h="434">
                <a:moveTo>
                  <a:pt x="349" y="154"/>
                </a:moveTo>
                <a:cubicBezTo>
                  <a:pt x="121" y="246"/>
                  <a:pt x="214" y="0"/>
                  <a:pt x="37" y="129"/>
                </a:cubicBezTo>
                <a:cubicBezTo>
                  <a:pt x="0" y="143"/>
                  <a:pt x="0" y="143"/>
                  <a:pt x="0" y="143"/>
                </a:cubicBezTo>
                <a:cubicBezTo>
                  <a:pt x="73" y="431"/>
                  <a:pt x="73" y="431"/>
                  <a:pt x="73" y="431"/>
                </a:cubicBezTo>
                <a:cubicBezTo>
                  <a:pt x="113" y="431"/>
                  <a:pt x="113" y="431"/>
                  <a:pt x="113" y="431"/>
                </a:cubicBezTo>
                <a:cubicBezTo>
                  <a:pt x="78" y="290"/>
                  <a:pt x="78" y="290"/>
                  <a:pt x="78" y="290"/>
                </a:cubicBezTo>
                <a:cubicBezTo>
                  <a:pt x="235" y="157"/>
                  <a:pt x="172" y="434"/>
                  <a:pt x="358" y="163"/>
                </a:cubicBezTo>
                <a:cubicBezTo>
                  <a:pt x="363" y="156"/>
                  <a:pt x="357" y="152"/>
                  <a:pt x="349" y="15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7" name="Freeform 137">
            <a:extLst>
              <a:ext uri="{FF2B5EF4-FFF2-40B4-BE49-F238E27FC236}">
                <a16:creationId xmlns:a16="http://schemas.microsoft.com/office/drawing/2014/main" id="{49939F4C-8E7F-4885-B538-5A1DF413A3EE}"/>
              </a:ext>
            </a:extLst>
          </p:cNvPr>
          <p:cNvSpPr>
            <a:spLocks noEditPoints="1"/>
          </p:cNvSpPr>
          <p:nvPr/>
        </p:nvSpPr>
        <p:spPr bwMode="auto">
          <a:xfrm>
            <a:off x="5541985" y="557005"/>
            <a:ext cx="366927" cy="328968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8" name="Freeform 147">
            <a:extLst>
              <a:ext uri="{FF2B5EF4-FFF2-40B4-BE49-F238E27FC236}">
                <a16:creationId xmlns:a16="http://schemas.microsoft.com/office/drawing/2014/main" id="{DC2C86A9-8788-466B-B063-C51F5CE6355E}"/>
              </a:ext>
            </a:extLst>
          </p:cNvPr>
          <p:cNvSpPr>
            <a:spLocks noEditPoints="1"/>
          </p:cNvSpPr>
          <p:nvPr/>
        </p:nvSpPr>
        <p:spPr bwMode="auto">
          <a:xfrm>
            <a:off x="4366963" y="1163495"/>
            <a:ext cx="291011" cy="328968"/>
          </a:xfrm>
          <a:custGeom>
            <a:avLst/>
            <a:gdLst>
              <a:gd name="T0" fmla="*/ 280 w 320"/>
              <a:gd name="T1" fmla="*/ 0 h 360"/>
              <a:gd name="T2" fmla="*/ 40 w 320"/>
              <a:gd name="T3" fmla="*/ 0 h 360"/>
              <a:gd name="T4" fmla="*/ 0 w 320"/>
              <a:gd name="T5" fmla="*/ 40 h 360"/>
              <a:gd name="T6" fmla="*/ 0 w 320"/>
              <a:gd name="T7" fmla="*/ 320 h 360"/>
              <a:gd name="T8" fmla="*/ 40 w 320"/>
              <a:gd name="T9" fmla="*/ 360 h 360"/>
              <a:gd name="T10" fmla="*/ 280 w 320"/>
              <a:gd name="T11" fmla="*/ 360 h 360"/>
              <a:gd name="T12" fmla="*/ 320 w 320"/>
              <a:gd name="T13" fmla="*/ 320 h 360"/>
              <a:gd name="T14" fmla="*/ 320 w 320"/>
              <a:gd name="T15" fmla="*/ 40 h 360"/>
              <a:gd name="T16" fmla="*/ 280 w 320"/>
              <a:gd name="T17" fmla="*/ 0 h 360"/>
              <a:gd name="T18" fmla="*/ 280 w 320"/>
              <a:gd name="T19" fmla="*/ 320 h 360"/>
              <a:gd name="T20" fmla="*/ 40 w 320"/>
              <a:gd name="T21" fmla="*/ 320 h 360"/>
              <a:gd name="T22" fmla="*/ 40 w 320"/>
              <a:gd name="T23" fmla="*/ 40 h 360"/>
              <a:gd name="T24" fmla="*/ 280 w 320"/>
              <a:gd name="T25" fmla="*/ 40 h 360"/>
              <a:gd name="T26" fmla="*/ 280 w 320"/>
              <a:gd name="T27" fmla="*/ 320 h 360"/>
              <a:gd name="T28" fmla="*/ 180 w 320"/>
              <a:gd name="T29" fmla="*/ 220 h 360"/>
              <a:gd name="T30" fmla="*/ 80 w 320"/>
              <a:gd name="T31" fmla="*/ 220 h 360"/>
              <a:gd name="T32" fmla="*/ 80 w 320"/>
              <a:gd name="T33" fmla="*/ 240 h 360"/>
              <a:gd name="T34" fmla="*/ 180 w 320"/>
              <a:gd name="T35" fmla="*/ 240 h 360"/>
              <a:gd name="T36" fmla="*/ 180 w 320"/>
              <a:gd name="T37" fmla="*/ 220 h 360"/>
              <a:gd name="T38" fmla="*/ 240 w 320"/>
              <a:gd name="T39" fmla="*/ 140 h 360"/>
              <a:gd name="T40" fmla="*/ 160 w 320"/>
              <a:gd name="T41" fmla="*/ 140 h 360"/>
              <a:gd name="T42" fmla="*/ 160 w 320"/>
              <a:gd name="T43" fmla="*/ 160 h 360"/>
              <a:gd name="T44" fmla="*/ 240 w 320"/>
              <a:gd name="T45" fmla="*/ 160 h 360"/>
              <a:gd name="T46" fmla="*/ 240 w 320"/>
              <a:gd name="T47" fmla="*/ 140 h 360"/>
              <a:gd name="T48" fmla="*/ 160 w 320"/>
              <a:gd name="T49" fmla="*/ 120 h 360"/>
              <a:gd name="T50" fmla="*/ 240 w 320"/>
              <a:gd name="T51" fmla="*/ 120 h 360"/>
              <a:gd name="T52" fmla="*/ 240 w 320"/>
              <a:gd name="T53" fmla="*/ 80 h 360"/>
              <a:gd name="T54" fmla="*/ 160 w 320"/>
              <a:gd name="T55" fmla="*/ 80 h 360"/>
              <a:gd name="T56" fmla="*/ 160 w 320"/>
              <a:gd name="T57" fmla="*/ 120 h 360"/>
              <a:gd name="T58" fmla="*/ 140 w 320"/>
              <a:gd name="T59" fmla="*/ 80 h 360"/>
              <a:gd name="T60" fmla="*/ 80 w 320"/>
              <a:gd name="T61" fmla="*/ 80 h 360"/>
              <a:gd name="T62" fmla="*/ 80 w 320"/>
              <a:gd name="T63" fmla="*/ 160 h 360"/>
              <a:gd name="T64" fmla="*/ 140 w 320"/>
              <a:gd name="T65" fmla="*/ 160 h 360"/>
              <a:gd name="T66" fmla="*/ 140 w 320"/>
              <a:gd name="T67" fmla="*/ 80 h 360"/>
              <a:gd name="T68" fmla="*/ 120 w 320"/>
              <a:gd name="T69" fmla="*/ 180 h 360"/>
              <a:gd name="T70" fmla="*/ 80 w 320"/>
              <a:gd name="T71" fmla="*/ 180 h 360"/>
              <a:gd name="T72" fmla="*/ 80 w 320"/>
              <a:gd name="T73" fmla="*/ 200 h 360"/>
              <a:gd name="T74" fmla="*/ 120 w 320"/>
              <a:gd name="T75" fmla="*/ 200 h 360"/>
              <a:gd name="T76" fmla="*/ 120 w 320"/>
              <a:gd name="T77" fmla="*/ 180 h 360"/>
              <a:gd name="T78" fmla="*/ 140 w 320"/>
              <a:gd name="T79" fmla="*/ 200 h 360"/>
              <a:gd name="T80" fmla="*/ 240 w 320"/>
              <a:gd name="T81" fmla="*/ 200 h 360"/>
              <a:gd name="T82" fmla="*/ 240 w 320"/>
              <a:gd name="T83" fmla="*/ 180 h 360"/>
              <a:gd name="T84" fmla="*/ 140 w 320"/>
              <a:gd name="T85" fmla="*/ 180 h 360"/>
              <a:gd name="T86" fmla="*/ 140 w 320"/>
              <a:gd name="T87" fmla="*/ 200 h 360"/>
              <a:gd name="T88" fmla="*/ 240 w 320"/>
              <a:gd name="T89" fmla="*/ 260 h 360"/>
              <a:gd name="T90" fmla="*/ 80 w 320"/>
              <a:gd name="T91" fmla="*/ 260 h 360"/>
              <a:gd name="T92" fmla="*/ 80 w 320"/>
              <a:gd name="T93" fmla="*/ 280 h 360"/>
              <a:gd name="T94" fmla="*/ 240 w 320"/>
              <a:gd name="T95" fmla="*/ 280 h 360"/>
              <a:gd name="T96" fmla="*/ 240 w 320"/>
              <a:gd name="T97" fmla="*/ 260 h 360"/>
              <a:gd name="T98" fmla="*/ 200 w 320"/>
              <a:gd name="T99" fmla="*/ 240 h 360"/>
              <a:gd name="T100" fmla="*/ 240 w 320"/>
              <a:gd name="T101" fmla="*/ 240 h 360"/>
              <a:gd name="T102" fmla="*/ 240 w 320"/>
              <a:gd name="T103" fmla="*/ 220 h 360"/>
              <a:gd name="T104" fmla="*/ 200 w 320"/>
              <a:gd name="T105" fmla="*/ 220 h 360"/>
              <a:gd name="T106" fmla="*/ 200 w 320"/>
              <a:gd name="T107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0" h="360">
                <a:moveTo>
                  <a:pt x="28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280" y="360"/>
                  <a:pt x="280" y="360"/>
                  <a:pt x="280" y="360"/>
                </a:cubicBezTo>
                <a:cubicBezTo>
                  <a:pt x="302" y="360"/>
                  <a:pt x="320" y="342"/>
                  <a:pt x="320" y="32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  <a:moveTo>
                  <a:pt x="280" y="320"/>
                </a:moveTo>
                <a:cubicBezTo>
                  <a:pt x="40" y="320"/>
                  <a:pt x="40" y="320"/>
                  <a:pt x="40" y="320"/>
                </a:cubicBezTo>
                <a:cubicBezTo>
                  <a:pt x="40" y="40"/>
                  <a:pt x="40" y="40"/>
                  <a:pt x="40" y="40"/>
                </a:cubicBezTo>
                <a:cubicBezTo>
                  <a:pt x="280" y="40"/>
                  <a:pt x="280" y="40"/>
                  <a:pt x="280" y="40"/>
                </a:cubicBezTo>
                <a:lnTo>
                  <a:pt x="280" y="320"/>
                </a:lnTo>
                <a:close/>
                <a:moveTo>
                  <a:pt x="180" y="220"/>
                </a:moveTo>
                <a:cubicBezTo>
                  <a:pt x="80" y="220"/>
                  <a:pt x="80" y="220"/>
                  <a:pt x="80" y="220"/>
                </a:cubicBezTo>
                <a:cubicBezTo>
                  <a:pt x="80" y="240"/>
                  <a:pt x="80" y="240"/>
                  <a:pt x="80" y="240"/>
                </a:cubicBezTo>
                <a:cubicBezTo>
                  <a:pt x="180" y="240"/>
                  <a:pt x="180" y="240"/>
                  <a:pt x="180" y="240"/>
                </a:cubicBezTo>
                <a:lnTo>
                  <a:pt x="180" y="220"/>
                </a:lnTo>
                <a:close/>
                <a:moveTo>
                  <a:pt x="240" y="140"/>
                </a:moveTo>
                <a:cubicBezTo>
                  <a:pt x="160" y="140"/>
                  <a:pt x="160" y="140"/>
                  <a:pt x="160" y="140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240" y="160"/>
                  <a:pt x="240" y="160"/>
                  <a:pt x="240" y="160"/>
                </a:cubicBezTo>
                <a:lnTo>
                  <a:pt x="240" y="140"/>
                </a:lnTo>
                <a:close/>
                <a:moveTo>
                  <a:pt x="160" y="120"/>
                </a:moveTo>
                <a:cubicBezTo>
                  <a:pt x="240" y="120"/>
                  <a:pt x="240" y="120"/>
                  <a:pt x="240" y="120"/>
                </a:cubicBezTo>
                <a:cubicBezTo>
                  <a:pt x="240" y="80"/>
                  <a:pt x="240" y="80"/>
                  <a:pt x="240" y="80"/>
                </a:cubicBezTo>
                <a:cubicBezTo>
                  <a:pt x="160" y="80"/>
                  <a:pt x="160" y="80"/>
                  <a:pt x="160" y="80"/>
                </a:cubicBezTo>
                <a:lnTo>
                  <a:pt x="160" y="120"/>
                </a:lnTo>
                <a:close/>
                <a:moveTo>
                  <a:pt x="140" y="80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140" y="160"/>
                  <a:pt x="140" y="160"/>
                  <a:pt x="140" y="160"/>
                </a:cubicBezTo>
                <a:lnTo>
                  <a:pt x="140" y="80"/>
                </a:lnTo>
                <a:close/>
                <a:moveTo>
                  <a:pt x="120" y="180"/>
                </a:moveTo>
                <a:cubicBezTo>
                  <a:pt x="80" y="180"/>
                  <a:pt x="80" y="180"/>
                  <a:pt x="80" y="180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120" y="200"/>
                  <a:pt x="120" y="200"/>
                  <a:pt x="120" y="200"/>
                </a:cubicBezTo>
                <a:lnTo>
                  <a:pt x="120" y="180"/>
                </a:lnTo>
                <a:close/>
                <a:moveTo>
                  <a:pt x="140" y="200"/>
                </a:moveTo>
                <a:cubicBezTo>
                  <a:pt x="240" y="200"/>
                  <a:pt x="240" y="200"/>
                  <a:pt x="240" y="200"/>
                </a:cubicBezTo>
                <a:cubicBezTo>
                  <a:pt x="240" y="180"/>
                  <a:pt x="240" y="180"/>
                  <a:pt x="240" y="180"/>
                </a:cubicBezTo>
                <a:cubicBezTo>
                  <a:pt x="140" y="180"/>
                  <a:pt x="140" y="180"/>
                  <a:pt x="140" y="180"/>
                </a:cubicBezTo>
                <a:lnTo>
                  <a:pt x="140" y="200"/>
                </a:lnTo>
                <a:close/>
                <a:moveTo>
                  <a:pt x="240" y="260"/>
                </a:moveTo>
                <a:cubicBezTo>
                  <a:pt x="80" y="260"/>
                  <a:pt x="80" y="260"/>
                  <a:pt x="80" y="260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240" y="280"/>
                  <a:pt x="240" y="280"/>
                  <a:pt x="240" y="280"/>
                </a:cubicBezTo>
                <a:lnTo>
                  <a:pt x="240" y="260"/>
                </a:lnTo>
                <a:close/>
                <a:moveTo>
                  <a:pt x="200" y="240"/>
                </a:moveTo>
                <a:cubicBezTo>
                  <a:pt x="240" y="240"/>
                  <a:pt x="240" y="240"/>
                  <a:pt x="240" y="240"/>
                </a:cubicBezTo>
                <a:cubicBezTo>
                  <a:pt x="240" y="220"/>
                  <a:pt x="240" y="220"/>
                  <a:pt x="240" y="220"/>
                </a:cubicBezTo>
                <a:cubicBezTo>
                  <a:pt x="200" y="220"/>
                  <a:pt x="200" y="220"/>
                  <a:pt x="200" y="220"/>
                </a:cubicBezTo>
                <a:lnTo>
                  <a:pt x="200" y="2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9" name="Freeform 100">
            <a:extLst>
              <a:ext uri="{FF2B5EF4-FFF2-40B4-BE49-F238E27FC236}">
                <a16:creationId xmlns:a16="http://schemas.microsoft.com/office/drawing/2014/main" id="{346B03CA-D055-4590-8F73-91A0DF26DF77}"/>
              </a:ext>
            </a:extLst>
          </p:cNvPr>
          <p:cNvSpPr>
            <a:spLocks noEditPoints="1"/>
          </p:cNvSpPr>
          <p:nvPr/>
        </p:nvSpPr>
        <p:spPr bwMode="auto">
          <a:xfrm>
            <a:off x="7940126" y="1137329"/>
            <a:ext cx="366927" cy="294175"/>
          </a:xfrm>
          <a:custGeom>
            <a:avLst/>
            <a:gdLst>
              <a:gd name="T0" fmla="*/ 360 w 400"/>
              <a:gd name="T1" fmla="*/ 0 h 320"/>
              <a:gd name="T2" fmla="*/ 40 w 400"/>
              <a:gd name="T3" fmla="*/ 0 h 320"/>
              <a:gd name="T4" fmla="*/ 0 w 400"/>
              <a:gd name="T5" fmla="*/ 40 h 320"/>
              <a:gd name="T6" fmla="*/ 0 w 400"/>
              <a:gd name="T7" fmla="*/ 280 h 320"/>
              <a:gd name="T8" fmla="*/ 40 w 400"/>
              <a:gd name="T9" fmla="*/ 320 h 320"/>
              <a:gd name="T10" fmla="*/ 360 w 400"/>
              <a:gd name="T11" fmla="*/ 320 h 320"/>
              <a:gd name="T12" fmla="*/ 400 w 400"/>
              <a:gd name="T13" fmla="*/ 280 h 320"/>
              <a:gd name="T14" fmla="*/ 400 w 400"/>
              <a:gd name="T15" fmla="*/ 40 h 320"/>
              <a:gd name="T16" fmla="*/ 360 w 400"/>
              <a:gd name="T17" fmla="*/ 0 h 320"/>
              <a:gd name="T18" fmla="*/ 92 w 400"/>
              <a:gd name="T19" fmla="*/ 37 h 320"/>
              <a:gd name="T20" fmla="*/ 107 w 400"/>
              <a:gd name="T21" fmla="*/ 52 h 320"/>
              <a:gd name="T22" fmla="*/ 92 w 400"/>
              <a:gd name="T23" fmla="*/ 66 h 320"/>
              <a:gd name="T24" fmla="*/ 77 w 400"/>
              <a:gd name="T25" fmla="*/ 52 h 320"/>
              <a:gd name="T26" fmla="*/ 92 w 400"/>
              <a:gd name="T27" fmla="*/ 37 h 320"/>
              <a:gd name="T28" fmla="*/ 37 w 400"/>
              <a:gd name="T29" fmla="*/ 52 h 320"/>
              <a:gd name="T30" fmla="*/ 52 w 400"/>
              <a:gd name="T31" fmla="*/ 37 h 320"/>
              <a:gd name="T32" fmla="*/ 67 w 400"/>
              <a:gd name="T33" fmla="*/ 52 h 320"/>
              <a:gd name="T34" fmla="*/ 52 w 400"/>
              <a:gd name="T35" fmla="*/ 66 h 320"/>
              <a:gd name="T36" fmla="*/ 37 w 400"/>
              <a:gd name="T37" fmla="*/ 52 h 320"/>
              <a:gd name="T38" fmla="*/ 360 w 400"/>
              <a:gd name="T39" fmla="*/ 280 h 320"/>
              <a:gd name="T40" fmla="*/ 39 w 400"/>
              <a:gd name="T41" fmla="*/ 280 h 320"/>
              <a:gd name="T42" fmla="*/ 39 w 400"/>
              <a:gd name="T43" fmla="*/ 96 h 320"/>
              <a:gd name="T44" fmla="*/ 360 w 400"/>
              <a:gd name="T45" fmla="*/ 96 h 320"/>
              <a:gd name="T46" fmla="*/ 360 w 400"/>
              <a:gd name="T47" fmla="*/ 280 h 320"/>
              <a:gd name="T48" fmla="*/ 360 w 400"/>
              <a:gd name="T49" fmla="*/ 64 h 320"/>
              <a:gd name="T50" fmla="*/ 120 w 400"/>
              <a:gd name="T51" fmla="*/ 64 h 320"/>
              <a:gd name="T52" fmla="*/ 120 w 400"/>
              <a:gd name="T53" fmla="*/ 40 h 320"/>
              <a:gd name="T54" fmla="*/ 360 w 400"/>
              <a:gd name="T55" fmla="*/ 40 h 320"/>
              <a:gd name="T56" fmla="*/ 360 w 400"/>
              <a:gd name="T57" fmla="*/ 64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0" h="32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92" y="37"/>
                </a:moveTo>
                <a:cubicBezTo>
                  <a:pt x="100" y="37"/>
                  <a:pt x="107" y="44"/>
                  <a:pt x="107" y="52"/>
                </a:cubicBezTo>
                <a:cubicBezTo>
                  <a:pt x="107" y="60"/>
                  <a:pt x="100" y="66"/>
                  <a:pt x="92" y="66"/>
                </a:cubicBezTo>
                <a:cubicBezTo>
                  <a:pt x="83" y="66"/>
                  <a:pt x="77" y="60"/>
                  <a:pt x="77" y="52"/>
                </a:cubicBezTo>
                <a:cubicBezTo>
                  <a:pt x="77" y="44"/>
                  <a:pt x="83" y="37"/>
                  <a:pt x="92" y="37"/>
                </a:cubicBezTo>
                <a:close/>
                <a:moveTo>
                  <a:pt x="37" y="52"/>
                </a:moveTo>
                <a:cubicBezTo>
                  <a:pt x="37" y="44"/>
                  <a:pt x="43" y="37"/>
                  <a:pt x="52" y="37"/>
                </a:cubicBezTo>
                <a:cubicBezTo>
                  <a:pt x="60" y="37"/>
                  <a:pt x="67" y="44"/>
                  <a:pt x="67" y="52"/>
                </a:cubicBezTo>
                <a:cubicBezTo>
                  <a:pt x="67" y="60"/>
                  <a:pt x="60" y="66"/>
                  <a:pt x="52" y="66"/>
                </a:cubicBezTo>
                <a:cubicBezTo>
                  <a:pt x="43" y="66"/>
                  <a:pt x="37" y="60"/>
                  <a:pt x="37" y="52"/>
                </a:cubicBezTo>
                <a:close/>
                <a:moveTo>
                  <a:pt x="360" y="280"/>
                </a:moveTo>
                <a:cubicBezTo>
                  <a:pt x="39" y="280"/>
                  <a:pt x="39" y="280"/>
                  <a:pt x="39" y="280"/>
                </a:cubicBezTo>
                <a:cubicBezTo>
                  <a:pt x="39" y="96"/>
                  <a:pt x="39" y="96"/>
                  <a:pt x="39" y="96"/>
                </a:cubicBezTo>
                <a:cubicBezTo>
                  <a:pt x="360" y="96"/>
                  <a:pt x="360" y="96"/>
                  <a:pt x="360" y="96"/>
                </a:cubicBezTo>
                <a:lnTo>
                  <a:pt x="360" y="280"/>
                </a:lnTo>
                <a:close/>
                <a:moveTo>
                  <a:pt x="360" y="64"/>
                </a:moveTo>
                <a:cubicBezTo>
                  <a:pt x="120" y="64"/>
                  <a:pt x="120" y="64"/>
                  <a:pt x="120" y="64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30" name="Freeform 101">
            <a:extLst>
              <a:ext uri="{FF2B5EF4-FFF2-40B4-BE49-F238E27FC236}">
                <a16:creationId xmlns:a16="http://schemas.microsoft.com/office/drawing/2014/main" id="{7FEC796F-20AE-407C-BC21-47CA0823EA3C}"/>
              </a:ext>
            </a:extLst>
          </p:cNvPr>
          <p:cNvSpPr>
            <a:spLocks noEditPoints="1"/>
          </p:cNvSpPr>
          <p:nvPr/>
        </p:nvSpPr>
        <p:spPr bwMode="auto">
          <a:xfrm>
            <a:off x="8546616" y="1118348"/>
            <a:ext cx="366927" cy="332133"/>
          </a:xfrm>
          <a:custGeom>
            <a:avLst/>
            <a:gdLst>
              <a:gd name="T0" fmla="*/ 360 w 400"/>
              <a:gd name="T1" fmla="*/ 0 h 360"/>
              <a:gd name="T2" fmla="*/ 40 w 400"/>
              <a:gd name="T3" fmla="*/ 0 h 360"/>
              <a:gd name="T4" fmla="*/ 0 w 400"/>
              <a:gd name="T5" fmla="*/ 40 h 360"/>
              <a:gd name="T6" fmla="*/ 0 w 400"/>
              <a:gd name="T7" fmla="*/ 280 h 360"/>
              <a:gd name="T8" fmla="*/ 40 w 400"/>
              <a:gd name="T9" fmla="*/ 319 h 360"/>
              <a:gd name="T10" fmla="*/ 119 w 400"/>
              <a:gd name="T11" fmla="*/ 319 h 360"/>
              <a:gd name="T12" fmla="*/ 119 w 400"/>
              <a:gd name="T13" fmla="*/ 280 h 360"/>
              <a:gd name="T14" fmla="*/ 39 w 400"/>
              <a:gd name="T15" fmla="*/ 280 h 360"/>
              <a:gd name="T16" fmla="*/ 39 w 400"/>
              <a:gd name="T17" fmla="*/ 96 h 360"/>
              <a:gd name="T18" fmla="*/ 360 w 400"/>
              <a:gd name="T19" fmla="*/ 96 h 360"/>
              <a:gd name="T20" fmla="*/ 360 w 400"/>
              <a:gd name="T21" fmla="*/ 280 h 360"/>
              <a:gd name="T22" fmla="*/ 280 w 400"/>
              <a:gd name="T23" fmla="*/ 280 h 360"/>
              <a:gd name="T24" fmla="*/ 280 w 400"/>
              <a:gd name="T25" fmla="*/ 319 h 360"/>
              <a:gd name="T26" fmla="*/ 360 w 400"/>
              <a:gd name="T27" fmla="*/ 319 h 360"/>
              <a:gd name="T28" fmla="*/ 400 w 400"/>
              <a:gd name="T29" fmla="*/ 280 h 360"/>
              <a:gd name="T30" fmla="*/ 400 w 400"/>
              <a:gd name="T31" fmla="*/ 40 h 360"/>
              <a:gd name="T32" fmla="*/ 360 w 400"/>
              <a:gd name="T33" fmla="*/ 0 h 360"/>
              <a:gd name="T34" fmla="*/ 52 w 400"/>
              <a:gd name="T35" fmla="*/ 66 h 360"/>
              <a:gd name="T36" fmla="*/ 37 w 400"/>
              <a:gd name="T37" fmla="*/ 52 h 360"/>
              <a:gd name="T38" fmla="*/ 52 w 400"/>
              <a:gd name="T39" fmla="*/ 37 h 360"/>
              <a:gd name="T40" fmla="*/ 67 w 400"/>
              <a:gd name="T41" fmla="*/ 52 h 360"/>
              <a:gd name="T42" fmla="*/ 52 w 400"/>
              <a:gd name="T43" fmla="*/ 66 h 360"/>
              <a:gd name="T44" fmla="*/ 92 w 400"/>
              <a:gd name="T45" fmla="*/ 66 h 360"/>
              <a:gd name="T46" fmla="*/ 77 w 400"/>
              <a:gd name="T47" fmla="*/ 52 h 360"/>
              <a:gd name="T48" fmla="*/ 92 w 400"/>
              <a:gd name="T49" fmla="*/ 37 h 360"/>
              <a:gd name="T50" fmla="*/ 107 w 400"/>
              <a:gd name="T51" fmla="*/ 52 h 360"/>
              <a:gd name="T52" fmla="*/ 92 w 400"/>
              <a:gd name="T53" fmla="*/ 66 h 360"/>
              <a:gd name="T54" fmla="*/ 360 w 400"/>
              <a:gd name="T55" fmla="*/ 64 h 360"/>
              <a:gd name="T56" fmla="*/ 119 w 400"/>
              <a:gd name="T57" fmla="*/ 64 h 360"/>
              <a:gd name="T58" fmla="*/ 119 w 400"/>
              <a:gd name="T59" fmla="*/ 39 h 360"/>
              <a:gd name="T60" fmla="*/ 360 w 400"/>
              <a:gd name="T61" fmla="*/ 39 h 360"/>
              <a:gd name="T62" fmla="*/ 360 w 400"/>
              <a:gd name="T63" fmla="*/ 64 h 360"/>
              <a:gd name="T64" fmla="*/ 199 w 400"/>
              <a:gd name="T65" fmla="*/ 143 h 360"/>
              <a:gd name="T66" fmla="*/ 102 w 400"/>
              <a:gd name="T67" fmla="*/ 240 h 360"/>
              <a:gd name="T68" fmla="*/ 162 w 400"/>
              <a:gd name="T69" fmla="*/ 240 h 360"/>
              <a:gd name="T70" fmla="*/ 162 w 400"/>
              <a:gd name="T71" fmla="*/ 360 h 360"/>
              <a:gd name="T72" fmla="*/ 236 w 400"/>
              <a:gd name="T73" fmla="*/ 360 h 360"/>
              <a:gd name="T74" fmla="*/ 236 w 400"/>
              <a:gd name="T75" fmla="*/ 240 h 360"/>
              <a:gd name="T76" fmla="*/ 296 w 400"/>
              <a:gd name="T77" fmla="*/ 240 h 360"/>
              <a:gd name="T78" fmla="*/ 199 w 400"/>
              <a:gd name="T79" fmla="*/ 143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00" h="36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19"/>
                  <a:pt x="40" y="319"/>
                </a:cubicBezTo>
                <a:cubicBezTo>
                  <a:pt x="119" y="319"/>
                  <a:pt x="119" y="319"/>
                  <a:pt x="119" y="319"/>
                </a:cubicBezTo>
                <a:cubicBezTo>
                  <a:pt x="119" y="280"/>
                  <a:pt x="119" y="280"/>
                  <a:pt x="119" y="280"/>
                </a:cubicBezTo>
                <a:cubicBezTo>
                  <a:pt x="39" y="280"/>
                  <a:pt x="39" y="280"/>
                  <a:pt x="39" y="280"/>
                </a:cubicBezTo>
                <a:cubicBezTo>
                  <a:pt x="39" y="96"/>
                  <a:pt x="39" y="96"/>
                  <a:pt x="39" y="96"/>
                </a:cubicBezTo>
                <a:cubicBezTo>
                  <a:pt x="360" y="96"/>
                  <a:pt x="360" y="96"/>
                  <a:pt x="360" y="96"/>
                </a:cubicBezTo>
                <a:cubicBezTo>
                  <a:pt x="360" y="280"/>
                  <a:pt x="360" y="280"/>
                  <a:pt x="360" y="280"/>
                </a:cubicBezTo>
                <a:cubicBezTo>
                  <a:pt x="280" y="280"/>
                  <a:pt x="280" y="280"/>
                  <a:pt x="280" y="280"/>
                </a:cubicBezTo>
                <a:cubicBezTo>
                  <a:pt x="280" y="319"/>
                  <a:pt x="280" y="319"/>
                  <a:pt x="280" y="319"/>
                </a:cubicBezTo>
                <a:cubicBezTo>
                  <a:pt x="360" y="319"/>
                  <a:pt x="360" y="319"/>
                  <a:pt x="360" y="319"/>
                </a:cubicBezTo>
                <a:cubicBezTo>
                  <a:pt x="382" y="319"/>
                  <a:pt x="400" y="302"/>
                  <a:pt x="400" y="28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52" y="66"/>
                </a:moveTo>
                <a:cubicBezTo>
                  <a:pt x="43" y="66"/>
                  <a:pt x="37" y="60"/>
                  <a:pt x="37" y="52"/>
                </a:cubicBezTo>
                <a:cubicBezTo>
                  <a:pt x="37" y="44"/>
                  <a:pt x="43" y="37"/>
                  <a:pt x="52" y="37"/>
                </a:cubicBezTo>
                <a:cubicBezTo>
                  <a:pt x="60" y="37"/>
                  <a:pt x="67" y="44"/>
                  <a:pt x="67" y="52"/>
                </a:cubicBezTo>
                <a:cubicBezTo>
                  <a:pt x="67" y="60"/>
                  <a:pt x="60" y="66"/>
                  <a:pt x="52" y="66"/>
                </a:cubicBezTo>
                <a:close/>
                <a:moveTo>
                  <a:pt x="92" y="66"/>
                </a:moveTo>
                <a:cubicBezTo>
                  <a:pt x="83" y="66"/>
                  <a:pt x="77" y="60"/>
                  <a:pt x="77" y="52"/>
                </a:cubicBezTo>
                <a:cubicBezTo>
                  <a:pt x="77" y="44"/>
                  <a:pt x="83" y="37"/>
                  <a:pt x="92" y="37"/>
                </a:cubicBezTo>
                <a:cubicBezTo>
                  <a:pt x="100" y="37"/>
                  <a:pt x="107" y="44"/>
                  <a:pt x="107" y="52"/>
                </a:cubicBezTo>
                <a:cubicBezTo>
                  <a:pt x="107" y="60"/>
                  <a:pt x="100" y="66"/>
                  <a:pt x="92" y="66"/>
                </a:cubicBezTo>
                <a:close/>
                <a:moveTo>
                  <a:pt x="360" y="64"/>
                </a:moveTo>
                <a:cubicBezTo>
                  <a:pt x="119" y="64"/>
                  <a:pt x="119" y="64"/>
                  <a:pt x="119" y="64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360" y="39"/>
                  <a:pt x="360" y="39"/>
                  <a:pt x="360" y="39"/>
                </a:cubicBezTo>
                <a:lnTo>
                  <a:pt x="360" y="64"/>
                </a:lnTo>
                <a:close/>
                <a:moveTo>
                  <a:pt x="199" y="143"/>
                </a:moveTo>
                <a:cubicBezTo>
                  <a:pt x="102" y="240"/>
                  <a:pt x="102" y="240"/>
                  <a:pt x="102" y="240"/>
                </a:cubicBezTo>
                <a:cubicBezTo>
                  <a:pt x="162" y="240"/>
                  <a:pt x="162" y="240"/>
                  <a:pt x="162" y="240"/>
                </a:cubicBezTo>
                <a:cubicBezTo>
                  <a:pt x="162" y="360"/>
                  <a:pt x="162" y="360"/>
                  <a:pt x="162" y="360"/>
                </a:cubicBezTo>
                <a:cubicBezTo>
                  <a:pt x="236" y="360"/>
                  <a:pt x="236" y="360"/>
                  <a:pt x="236" y="360"/>
                </a:cubicBezTo>
                <a:cubicBezTo>
                  <a:pt x="236" y="240"/>
                  <a:pt x="236" y="240"/>
                  <a:pt x="236" y="240"/>
                </a:cubicBezTo>
                <a:cubicBezTo>
                  <a:pt x="296" y="240"/>
                  <a:pt x="296" y="240"/>
                  <a:pt x="296" y="240"/>
                </a:cubicBezTo>
                <a:lnTo>
                  <a:pt x="199" y="1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31" name="Freeform 106">
            <a:extLst>
              <a:ext uri="{FF2B5EF4-FFF2-40B4-BE49-F238E27FC236}">
                <a16:creationId xmlns:a16="http://schemas.microsoft.com/office/drawing/2014/main" id="{92EA9904-300C-4547-BB98-F6061DA50AD1}"/>
              </a:ext>
            </a:extLst>
          </p:cNvPr>
          <p:cNvSpPr>
            <a:spLocks noEditPoints="1"/>
          </p:cNvSpPr>
          <p:nvPr/>
        </p:nvSpPr>
        <p:spPr bwMode="auto">
          <a:xfrm>
            <a:off x="9166035" y="508696"/>
            <a:ext cx="338458" cy="338458"/>
          </a:xfrm>
          <a:custGeom>
            <a:avLst/>
            <a:gdLst>
              <a:gd name="T0" fmla="*/ 89 w 368"/>
              <a:gd name="T1" fmla="*/ 122 h 368"/>
              <a:gd name="T2" fmla="*/ 101 w 368"/>
              <a:gd name="T3" fmla="*/ 124 h 368"/>
              <a:gd name="T4" fmla="*/ 146 w 368"/>
              <a:gd name="T5" fmla="*/ 82 h 368"/>
              <a:gd name="T6" fmla="*/ 145 w 368"/>
              <a:gd name="T7" fmla="*/ 73 h 368"/>
              <a:gd name="T8" fmla="*/ 147 w 368"/>
              <a:gd name="T9" fmla="*/ 60 h 368"/>
              <a:gd name="T10" fmla="*/ 87 w 368"/>
              <a:gd name="T11" fmla="*/ 27 h 368"/>
              <a:gd name="T12" fmla="*/ 36 w 368"/>
              <a:gd name="T13" fmla="*/ 75 h 368"/>
              <a:gd name="T14" fmla="*/ 72 w 368"/>
              <a:gd name="T15" fmla="*/ 126 h 368"/>
              <a:gd name="T16" fmla="*/ 89 w 368"/>
              <a:gd name="T17" fmla="*/ 122 h 368"/>
              <a:gd name="T18" fmla="*/ 50 w 368"/>
              <a:gd name="T19" fmla="*/ 161 h 368"/>
              <a:gd name="T20" fmla="*/ 53 w 368"/>
              <a:gd name="T21" fmla="*/ 146 h 368"/>
              <a:gd name="T22" fmla="*/ 19 w 368"/>
              <a:gd name="T23" fmla="*/ 101 h 368"/>
              <a:gd name="T24" fmla="*/ 0 w 368"/>
              <a:gd name="T25" fmla="*/ 184 h 368"/>
              <a:gd name="T26" fmla="*/ 26 w 368"/>
              <a:gd name="T27" fmla="*/ 278 h 368"/>
              <a:gd name="T28" fmla="*/ 58 w 368"/>
              <a:gd name="T29" fmla="*/ 185 h 368"/>
              <a:gd name="T30" fmla="*/ 50 w 368"/>
              <a:gd name="T31" fmla="*/ 161 h 368"/>
              <a:gd name="T32" fmla="*/ 184 w 368"/>
              <a:gd name="T33" fmla="*/ 34 h 368"/>
              <a:gd name="T34" fmla="*/ 211 w 368"/>
              <a:gd name="T35" fmla="*/ 44 h 368"/>
              <a:gd name="T36" fmla="*/ 275 w 368"/>
              <a:gd name="T37" fmla="*/ 24 h 368"/>
              <a:gd name="T38" fmla="*/ 184 w 368"/>
              <a:gd name="T39" fmla="*/ 0 h 368"/>
              <a:gd name="T40" fmla="*/ 119 w 368"/>
              <a:gd name="T41" fmla="*/ 12 h 368"/>
              <a:gd name="T42" fmla="*/ 165 w 368"/>
              <a:gd name="T43" fmla="*/ 39 h 368"/>
              <a:gd name="T44" fmla="*/ 184 w 368"/>
              <a:gd name="T45" fmla="*/ 34 h 368"/>
              <a:gd name="T46" fmla="*/ 243 w 368"/>
              <a:gd name="T47" fmla="*/ 218 h 368"/>
              <a:gd name="T48" fmla="*/ 253 w 368"/>
              <a:gd name="T49" fmla="*/ 205 h 368"/>
              <a:gd name="T50" fmla="*/ 200 w 368"/>
              <a:gd name="T51" fmla="*/ 109 h 368"/>
              <a:gd name="T52" fmla="*/ 184 w 368"/>
              <a:gd name="T53" fmla="*/ 112 h 368"/>
              <a:gd name="T54" fmla="*/ 162 w 368"/>
              <a:gd name="T55" fmla="*/ 105 h 368"/>
              <a:gd name="T56" fmla="*/ 122 w 368"/>
              <a:gd name="T57" fmla="*/ 141 h 368"/>
              <a:gd name="T58" fmla="*/ 128 w 368"/>
              <a:gd name="T59" fmla="*/ 161 h 368"/>
              <a:gd name="T60" fmla="*/ 127 w 368"/>
              <a:gd name="T61" fmla="*/ 173 h 368"/>
              <a:gd name="T62" fmla="*/ 243 w 368"/>
              <a:gd name="T63" fmla="*/ 218 h 368"/>
              <a:gd name="T64" fmla="*/ 294 w 368"/>
              <a:gd name="T65" fmla="*/ 271 h 368"/>
              <a:gd name="T66" fmla="*/ 295 w 368"/>
              <a:gd name="T67" fmla="*/ 293 h 368"/>
              <a:gd name="T68" fmla="*/ 292 w 368"/>
              <a:gd name="T69" fmla="*/ 333 h 368"/>
              <a:gd name="T70" fmla="*/ 359 w 368"/>
              <a:gd name="T71" fmla="*/ 240 h 368"/>
              <a:gd name="T72" fmla="*/ 315 w 368"/>
              <a:gd name="T73" fmla="*/ 247 h 368"/>
              <a:gd name="T74" fmla="*/ 294 w 368"/>
              <a:gd name="T75" fmla="*/ 271 h 368"/>
              <a:gd name="T76" fmla="*/ 234 w 368"/>
              <a:gd name="T77" fmla="*/ 244 h 368"/>
              <a:gd name="T78" fmla="*/ 110 w 368"/>
              <a:gd name="T79" fmla="*/ 195 h 368"/>
              <a:gd name="T80" fmla="*/ 89 w 368"/>
              <a:gd name="T81" fmla="*/ 200 h 368"/>
              <a:gd name="T82" fmla="*/ 81 w 368"/>
              <a:gd name="T83" fmla="*/ 200 h 368"/>
              <a:gd name="T84" fmla="*/ 49 w 368"/>
              <a:gd name="T85" fmla="*/ 309 h 368"/>
              <a:gd name="T86" fmla="*/ 112 w 368"/>
              <a:gd name="T87" fmla="*/ 353 h 368"/>
              <a:gd name="T88" fmla="*/ 234 w 368"/>
              <a:gd name="T89" fmla="*/ 244 h 368"/>
              <a:gd name="T90" fmla="*/ 307 w 368"/>
              <a:gd name="T91" fmla="*/ 48 h 368"/>
              <a:gd name="T92" fmla="*/ 223 w 368"/>
              <a:gd name="T93" fmla="*/ 69 h 368"/>
              <a:gd name="T94" fmla="*/ 224 w 368"/>
              <a:gd name="T95" fmla="*/ 73 h 368"/>
              <a:gd name="T96" fmla="*/ 220 w 368"/>
              <a:gd name="T97" fmla="*/ 90 h 368"/>
              <a:gd name="T98" fmla="*/ 279 w 368"/>
              <a:gd name="T99" fmla="*/ 196 h 368"/>
              <a:gd name="T100" fmla="*/ 314 w 368"/>
              <a:gd name="T101" fmla="*/ 220 h 368"/>
              <a:gd name="T102" fmla="*/ 366 w 368"/>
              <a:gd name="T103" fmla="*/ 210 h 368"/>
              <a:gd name="T104" fmla="*/ 368 w 368"/>
              <a:gd name="T105" fmla="*/ 184 h 368"/>
              <a:gd name="T106" fmla="*/ 307 w 368"/>
              <a:gd name="T107" fmla="*/ 48 h 368"/>
              <a:gd name="T108" fmla="*/ 254 w 368"/>
              <a:gd name="T109" fmla="*/ 265 h 368"/>
              <a:gd name="T110" fmla="*/ 139 w 368"/>
              <a:gd name="T111" fmla="*/ 362 h 368"/>
              <a:gd name="T112" fmla="*/ 184 w 368"/>
              <a:gd name="T113" fmla="*/ 368 h 368"/>
              <a:gd name="T114" fmla="*/ 261 w 368"/>
              <a:gd name="T115" fmla="*/ 351 h 368"/>
              <a:gd name="T116" fmla="*/ 267 w 368"/>
              <a:gd name="T117" fmla="*/ 293 h 368"/>
              <a:gd name="T118" fmla="*/ 266 w 368"/>
              <a:gd name="T119" fmla="*/ 272 h 368"/>
              <a:gd name="T120" fmla="*/ 254 w 368"/>
              <a:gd name="T121" fmla="*/ 2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8" h="368">
                <a:moveTo>
                  <a:pt x="89" y="122"/>
                </a:moveTo>
                <a:cubicBezTo>
                  <a:pt x="93" y="122"/>
                  <a:pt x="97" y="123"/>
                  <a:pt x="101" y="124"/>
                </a:cubicBezTo>
                <a:cubicBezTo>
                  <a:pt x="115" y="108"/>
                  <a:pt x="130" y="94"/>
                  <a:pt x="146" y="82"/>
                </a:cubicBezTo>
                <a:cubicBezTo>
                  <a:pt x="146" y="79"/>
                  <a:pt x="145" y="76"/>
                  <a:pt x="145" y="73"/>
                </a:cubicBezTo>
                <a:cubicBezTo>
                  <a:pt x="145" y="68"/>
                  <a:pt x="146" y="64"/>
                  <a:pt x="147" y="60"/>
                </a:cubicBezTo>
                <a:cubicBezTo>
                  <a:pt x="129" y="47"/>
                  <a:pt x="109" y="36"/>
                  <a:pt x="87" y="27"/>
                </a:cubicBezTo>
                <a:cubicBezTo>
                  <a:pt x="67" y="40"/>
                  <a:pt x="50" y="56"/>
                  <a:pt x="36" y="75"/>
                </a:cubicBezTo>
                <a:cubicBezTo>
                  <a:pt x="46" y="93"/>
                  <a:pt x="58" y="110"/>
                  <a:pt x="72" y="126"/>
                </a:cubicBezTo>
                <a:cubicBezTo>
                  <a:pt x="77" y="124"/>
                  <a:pt x="83" y="122"/>
                  <a:pt x="89" y="122"/>
                </a:cubicBezTo>
                <a:close/>
                <a:moveTo>
                  <a:pt x="50" y="161"/>
                </a:moveTo>
                <a:cubicBezTo>
                  <a:pt x="50" y="156"/>
                  <a:pt x="51" y="151"/>
                  <a:pt x="53" y="146"/>
                </a:cubicBezTo>
                <a:cubicBezTo>
                  <a:pt x="41" y="132"/>
                  <a:pt x="29" y="117"/>
                  <a:pt x="19" y="101"/>
                </a:cubicBezTo>
                <a:cubicBezTo>
                  <a:pt x="7" y="126"/>
                  <a:pt x="0" y="154"/>
                  <a:pt x="0" y="184"/>
                </a:cubicBezTo>
                <a:cubicBezTo>
                  <a:pt x="0" y="218"/>
                  <a:pt x="9" y="250"/>
                  <a:pt x="26" y="278"/>
                </a:cubicBezTo>
                <a:cubicBezTo>
                  <a:pt x="32" y="245"/>
                  <a:pt x="43" y="214"/>
                  <a:pt x="58" y="185"/>
                </a:cubicBezTo>
                <a:cubicBezTo>
                  <a:pt x="53" y="178"/>
                  <a:pt x="50" y="170"/>
                  <a:pt x="50" y="161"/>
                </a:cubicBezTo>
                <a:close/>
                <a:moveTo>
                  <a:pt x="184" y="34"/>
                </a:moveTo>
                <a:cubicBezTo>
                  <a:pt x="195" y="34"/>
                  <a:pt x="204" y="38"/>
                  <a:pt x="211" y="44"/>
                </a:cubicBezTo>
                <a:cubicBezTo>
                  <a:pt x="232" y="35"/>
                  <a:pt x="253" y="29"/>
                  <a:pt x="275" y="24"/>
                </a:cubicBezTo>
                <a:cubicBezTo>
                  <a:pt x="248" y="9"/>
                  <a:pt x="217" y="0"/>
                  <a:pt x="184" y="0"/>
                </a:cubicBezTo>
                <a:cubicBezTo>
                  <a:pt x="161" y="0"/>
                  <a:pt x="139" y="4"/>
                  <a:pt x="119" y="12"/>
                </a:cubicBezTo>
                <a:cubicBezTo>
                  <a:pt x="135" y="20"/>
                  <a:pt x="150" y="29"/>
                  <a:pt x="165" y="39"/>
                </a:cubicBezTo>
                <a:cubicBezTo>
                  <a:pt x="170" y="36"/>
                  <a:pt x="177" y="34"/>
                  <a:pt x="184" y="34"/>
                </a:cubicBezTo>
                <a:close/>
                <a:moveTo>
                  <a:pt x="243" y="218"/>
                </a:moveTo>
                <a:cubicBezTo>
                  <a:pt x="245" y="213"/>
                  <a:pt x="249" y="208"/>
                  <a:pt x="253" y="205"/>
                </a:cubicBezTo>
                <a:cubicBezTo>
                  <a:pt x="242" y="169"/>
                  <a:pt x="223" y="137"/>
                  <a:pt x="200" y="109"/>
                </a:cubicBezTo>
                <a:cubicBezTo>
                  <a:pt x="195" y="111"/>
                  <a:pt x="190" y="112"/>
                  <a:pt x="184" y="112"/>
                </a:cubicBezTo>
                <a:cubicBezTo>
                  <a:pt x="176" y="112"/>
                  <a:pt x="168" y="109"/>
                  <a:pt x="162" y="105"/>
                </a:cubicBezTo>
                <a:cubicBezTo>
                  <a:pt x="148" y="115"/>
                  <a:pt x="134" y="128"/>
                  <a:pt x="122" y="141"/>
                </a:cubicBezTo>
                <a:cubicBezTo>
                  <a:pt x="126" y="147"/>
                  <a:pt x="128" y="154"/>
                  <a:pt x="128" y="161"/>
                </a:cubicBezTo>
                <a:cubicBezTo>
                  <a:pt x="128" y="165"/>
                  <a:pt x="128" y="169"/>
                  <a:pt x="127" y="173"/>
                </a:cubicBezTo>
                <a:cubicBezTo>
                  <a:pt x="161" y="196"/>
                  <a:pt x="200" y="212"/>
                  <a:pt x="243" y="218"/>
                </a:cubicBezTo>
                <a:close/>
                <a:moveTo>
                  <a:pt x="294" y="271"/>
                </a:moveTo>
                <a:cubicBezTo>
                  <a:pt x="294" y="278"/>
                  <a:pt x="295" y="286"/>
                  <a:pt x="295" y="293"/>
                </a:cubicBezTo>
                <a:cubicBezTo>
                  <a:pt x="295" y="307"/>
                  <a:pt x="294" y="320"/>
                  <a:pt x="292" y="333"/>
                </a:cubicBezTo>
                <a:cubicBezTo>
                  <a:pt x="323" y="310"/>
                  <a:pt x="347" y="277"/>
                  <a:pt x="359" y="240"/>
                </a:cubicBezTo>
                <a:cubicBezTo>
                  <a:pt x="345" y="243"/>
                  <a:pt x="330" y="246"/>
                  <a:pt x="315" y="247"/>
                </a:cubicBezTo>
                <a:cubicBezTo>
                  <a:pt x="312" y="258"/>
                  <a:pt x="304" y="266"/>
                  <a:pt x="294" y="271"/>
                </a:cubicBezTo>
                <a:close/>
                <a:moveTo>
                  <a:pt x="234" y="244"/>
                </a:moveTo>
                <a:cubicBezTo>
                  <a:pt x="188" y="237"/>
                  <a:pt x="146" y="220"/>
                  <a:pt x="110" y="195"/>
                </a:cubicBezTo>
                <a:cubicBezTo>
                  <a:pt x="104" y="198"/>
                  <a:pt x="97" y="200"/>
                  <a:pt x="89" y="200"/>
                </a:cubicBezTo>
                <a:cubicBezTo>
                  <a:pt x="86" y="200"/>
                  <a:pt x="84" y="200"/>
                  <a:pt x="81" y="200"/>
                </a:cubicBezTo>
                <a:cubicBezTo>
                  <a:pt x="64" y="233"/>
                  <a:pt x="52" y="270"/>
                  <a:pt x="49" y="309"/>
                </a:cubicBezTo>
                <a:cubicBezTo>
                  <a:pt x="67" y="328"/>
                  <a:pt x="88" y="343"/>
                  <a:pt x="112" y="353"/>
                </a:cubicBezTo>
                <a:cubicBezTo>
                  <a:pt x="142" y="308"/>
                  <a:pt x="184" y="270"/>
                  <a:pt x="234" y="244"/>
                </a:cubicBezTo>
                <a:close/>
                <a:moveTo>
                  <a:pt x="307" y="48"/>
                </a:moveTo>
                <a:cubicBezTo>
                  <a:pt x="278" y="50"/>
                  <a:pt x="250" y="58"/>
                  <a:pt x="223" y="69"/>
                </a:cubicBezTo>
                <a:cubicBezTo>
                  <a:pt x="224" y="70"/>
                  <a:pt x="224" y="71"/>
                  <a:pt x="224" y="73"/>
                </a:cubicBezTo>
                <a:cubicBezTo>
                  <a:pt x="224" y="79"/>
                  <a:pt x="222" y="85"/>
                  <a:pt x="220" y="90"/>
                </a:cubicBezTo>
                <a:cubicBezTo>
                  <a:pt x="246" y="121"/>
                  <a:pt x="266" y="157"/>
                  <a:pt x="279" y="196"/>
                </a:cubicBezTo>
                <a:cubicBezTo>
                  <a:pt x="295" y="196"/>
                  <a:pt x="309" y="206"/>
                  <a:pt x="314" y="220"/>
                </a:cubicBezTo>
                <a:cubicBezTo>
                  <a:pt x="332" y="218"/>
                  <a:pt x="349" y="215"/>
                  <a:pt x="366" y="210"/>
                </a:cubicBezTo>
                <a:cubicBezTo>
                  <a:pt x="367" y="201"/>
                  <a:pt x="368" y="193"/>
                  <a:pt x="368" y="184"/>
                </a:cubicBezTo>
                <a:cubicBezTo>
                  <a:pt x="368" y="130"/>
                  <a:pt x="344" y="81"/>
                  <a:pt x="307" y="48"/>
                </a:cubicBezTo>
                <a:close/>
                <a:moveTo>
                  <a:pt x="254" y="265"/>
                </a:moveTo>
                <a:cubicBezTo>
                  <a:pt x="207" y="287"/>
                  <a:pt x="167" y="321"/>
                  <a:pt x="139" y="362"/>
                </a:cubicBezTo>
                <a:cubicBezTo>
                  <a:pt x="153" y="366"/>
                  <a:pt x="168" y="368"/>
                  <a:pt x="184" y="368"/>
                </a:cubicBezTo>
                <a:cubicBezTo>
                  <a:pt x="212" y="368"/>
                  <a:pt x="238" y="362"/>
                  <a:pt x="261" y="351"/>
                </a:cubicBezTo>
                <a:cubicBezTo>
                  <a:pt x="265" y="332"/>
                  <a:pt x="267" y="313"/>
                  <a:pt x="267" y="293"/>
                </a:cubicBezTo>
                <a:cubicBezTo>
                  <a:pt x="267" y="286"/>
                  <a:pt x="267" y="279"/>
                  <a:pt x="266" y="272"/>
                </a:cubicBezTo>
                <a:cubicBezTo>
                  <a:pt x="262" y="271"/>
                  <a:pt x="257" y="268"/>
                  <a:pt x="254" y="2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32" name="Freeform 115">
            <a:extLst>
              <a:ext uri="{FF2B5EF4-FFF2-40B4-BE49-F238E27FC236}">
                <a16:creationId xmlns:a16="http://schemas.microsoft.com/office/drawing/2014/main" id="{0136276B-722D-4016-A5A9-078404008515}"/>
              </a:ext>
            </a:extLst>
          </p:cNvPr>
          <p:cNvSpPr>
            <a:spLocks noEditPoints="1"/>
          </p:cNvSpPr>
          <p:nvPr/>
        </p:nvSpPr>
        <p:spPr bwMode="auto">
          <a:xfrm>
            <a:off x="9153107" y="1191376"/>
            <a:ext cx="366927" cy="183464"/>
          </a:xfrm>
          <a:custGeom>
            <a:avLst/>
            <a:gdLst>
              <a:gd name="T0" fmla="*/ 360 w 400"/>
              <a:gd name="T1" fmla="*/ 0 h 200"/>
              <a:gd name="T2" fmla="*/ 40 w 400"/>
              <a:gd name="T3" fmla="*/ 0 h 200"/>
              <a:gd name="T4" fmla="*/ 0 w 400"/>
              <a:gd name="T5" fmla="*/ 40 h 200"/>
              <a:gd name="T6" fmla="*/ 0 w 400"/>
              <a:gd name="T7" fmla="*/ 160 h 200"/>
              <a:gd name="T8" fmla="*/ 40 w 400"/>
              <a:gd name="T9" fmla="*/ 200 h 200"/>
              <a:gd name="T10" fmla="*/ 360 w 400"/>
              <a:gd name="T11" fmla="*/ 200 h 200"/>
              <a:gd name="T12" fmla="*/ 400 w 400"/>
              <a:gd name="T13" fmla="*/ 160 h 200"/>
              <a:gd name="T14" fmla="*/ 400 w 400"/>
              <a:gd name="T15" fmla="*/ 40 h 200"/>
              <a:gd name="T16" fmla="*/ 360 w 400"/>
              <a:gd name="T17" fmla="*/ 0 h 200"/>
              <a:gd name="T18" fmla="*/ 360 w 400"/>
              <a:gd name="T19" fmla="*/ 160 h 200"/>
              <a:gd name="T20" fmla="*/ 40 w 400"/>
              <a:gd name="T21" fmla="*/ 160 h 200"/>
              <a:gd name="T22" fmla="*/ 40 w 400"/>
              <a:gd name="T23" fmla="*/ 40 h 200"/>
              <a:gd name="T24" fmla="*/ 360 w 400"/>
              <a:gd name="T25" fmla="*/ 40 h 200"/>
              <a:gd name="T26" fmla="*/ 360 w 400"/>
              <a:gd name="T27" fmla="*/ 160 h 200"/>
              <a:gd name="T28" fmla="*/ 240 w 400"/>
              <a:gd name="T29" fmla="*/ 60 h 200"/>
              <a:gd name="T30" fmla="*/ 160 w 400"/>
              <a:gd name="T31" fmla="*/ 60 h 200"/>
              <a:gd name="T32" fmla="*/ 160 w 400"/>
              <a:gd name="T33" fmla="*/ 139 h 200"/>
              <a:gd name="T34" fmla="*/ 240 w 400"/>
              <a:gd name="T35" fmla="*/ 139 h 200"/>
              <a:gd name="T36" fmla="*/ 240 w 400"/>
              <a:gd name="T37" fmla="*/ 60 h 200"/>
              <a:gd name="T38" fmla="*/ 340 w 400"/>
              <a:gd name="T39" fmla="*/ 60 h 200"/>
              <a:gd name="T40" fmla="*/ 260 w 400"/>
              <a:gd name="T41" fmla="*/ 60 h 200"/>
              <a:gd name="T42" fmla="*/ 260 w 400"/>
              <a:gd name="T43" fmla="*/ 139 h 200"/>
              <a:gd name="T44" fmla="*/ 340 w 400"/>
              <a:gd name="T45" fmla="*/ 139 h 200"/>
              <a:gd name="T46" fmla="*/ 340 w 400"/>
              <a:gd name="T47" fmla="*/ 60 h 200"/>
              <a:gd name="T48" fmla="*/ 140 w 400"/>
              <a:gd name="T49" fmla="*/ 60 h 200"/>
              <a:gd name="T50" fmla="*/ 60 w 400"/>
              <a:gd name="T51" fmla="*/ 60 h 200"/>
              <a:gd name="T52" fmla="*/ 60 w 400"/>
              <a:gd name="T53" fmla="*/ 139 h 200"/>
              <a:gd name="T54" fmla="*/ 140 w 400"/>
              <a:gd name="T55" fmla="*/ 139 h 200"/>
              <a:gd name="T56" fmla="*/ 140 w 400"/>
              <a:gd name="T57" fmla="*/ 6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00" h="20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82"/>
                  <a:pt x="18" y="200"/>
                  <a:pt x="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160"/>
                </a:moveTo>
                <a:cubicBezTo>
                  <a:pt x="40" y="160"/>
                  <a:pt x="40" y="160"/>
                  <a:pt x="40" y="16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160"/>
                </a:lnTo>
                <a:close/>
                <a:moveTo>
                  <a:pt x="240" y="60"/>
                </a:moveTo>
                <a:cubicBezTo>
                  <a:pt x="160" y="60"/>
                  <a:pt x="160" y="60"/>
                  <a:pt x="160" y="60"/>
                </a:cubicBezTo>
                <a:cubicBezTo>
                  <a:pt x="160" y="139"/>
                  <a:pt x="160" y="139"/>
                  <a:pt x="160" y="139"/>
                </a:cubicBezTo>
                <a:cubicBezTo>
                  <a:pt x="240" y="139"/>
                  <a:pt x="240" y="139"/>
                  <a:pt x="240" y="139"/>
                </a:cubicBezTo>
                <a:lnTo>
                  <a:pt x="240" y="60"/>
                </a:lnTo>
                <a:close/>
                <a:moveTo>
                  <a:pt x="340" y="60"/>
                </a:moveTo>
                <a:cubicBezTo>
                  <a:pt x="260" y="60"/>
                  <a:pt x="260" y="60"/>
                  <a:pt x="260" y="60"/>
                </a:cubicBezTo>
                <a:cubicBezTo>
                  <a:pt x="260" y="139"/>
                  <a:pt x="260" y="139"/>
                  <a:pt x="260" y="139"/>
                </a:cubicBezTo>
                <a:cubicBezTo>
                  <a:pt x="340" y="139"/>
                  <a:pt x="340" y="139"/>
                  <a:pt x="340" y="139"/>
                </a:cubicBezTo>
                <a:lnTo>
                  <a:pt x="340" y="60"/>
                </a:lnTo>
                <a:close/>
                <a:moveTo>
                  <a:pt x="140" y="60"/>
                </a:moveTo>
                <a:cubicBezTo>
                  <a:pt x="60" y="60"/>
                  <a:pt x="60" y="60"/>
                  <a:pt x="60" y="60"/>
                </a:cubicBezTo>
                <a:cubicBezTo>
                  <a:pt x="60" y="139"/>
                  <a:pt x="60" y="139"/>
                  <a:pt x="60" y="139"/>
                </a:cubicBezTo>
                <a:cubicBezTo>
                  <a:pt x="140" y="139"/>
                  <a:pt x="140" y="139"/>
                  <a:pt x="140" y="139"/>
                </a:cubicBezTo>
                <a:lnTo>
                  <a:pt x="140" y="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33" name="Freeform 116">
            <a:extLst>
              <a:ext uri="{FF2B5EF4-FFF2-40B4-BE49-F238E27FC236}">
                <a16:creationId xmlns:a16="http://schemas.microsoft.com/office/drawing/2014/main" id="{ABD0649A-3A60-4D58-B68D-6FAC162FE77A}"/>
              </a:ext>
            </a:extLst>
          </p:cNvPr>
          <p:cNvSpPr>
            <a:spLocks noEditPoints="1"/>
          </p:cNvSpPr>
          <p:nvPr/>
        </p:nvSpPr>
        <p:spPr bwMode="auto">
          <a:xfrm>
            <a:off x="9759597" y="1191376"/>
            <a:ext cx="366927" cy="183464"/>
          </a:xfrm>
          <a:custGeom>
            <a:avLst/>
            <a:gdLst>
              <a:gd name="T0" fmla="*/ 360 w 400"/>
              <a:gd name="T1" fmla="*/ 0 h 200"/>
              <a:gd name="T2" fmla="*/ 40 w 400"/>
              <a:gd name="T3" fmla="*/ 0 h 200"/>
              <a:gd name="T4" fmla="*/ 0 w 400"/>
              <a:gd name="T5" fmla="*/ 40 h 200"/>
              <a:gd name="T6" fmla="*/ 0 w 400"/>
              <a:gd name="T7" fmla="*/ 160 h 200"/>
              <a:gd name="T8" fmla="*/ 40 w 400"/>
              <a:gd name="T9" fmla="*/ 200 h 200"/>
              <a:gd name="T10" fmla="*/ 360 w 400"/>
              <a:gd name="T11" fmla="*/ 200 h 200"/>
              <a:gd name="T12" fmla="*/ 400 w 400"/>
              <a:gd name="T13" fmla="*/ 160 h 200"/>
              <a:gd name="T14" fmla="*/ 400 w 400"/>
              <a:gd name="T15" fmla="*/ 40 h 200"/>
              <a:gd name="T16" fmla="*/ 360 w 400"/>
              <a:gd name="T17" fmla="*/ 0 h 200"/>
              <a:gd name="T18" fmla="*/ 360 w 400"/>
              <a:gd name="T19" fmla="*/ 160 h 200"/>
              <a:gd name="T20" fmla="*/ 40 w 400"/>
              <a:gd name="T21" fmla="*/ 160 h 200"/>
              <a:gd name="T22" fmla="*/ 40 w 400"/>
              <a:gd name="T23" fmla="*/ 40 h 200"/>
              <a:gd name="T24" fmla="*/ 360 w 400"/>
              <a:gd name="T25" fmla="*/ 40 h 200"/>
              <a:gd name="T26" fmla="*/ 360 w 400"/>
              <a:gd name="T27" fmla="*/ 160 h 200"/>
              <a:gd name="T28" fmla="*/ 240 w 400"/>
              <a:gd name="T29" fmla="*/ 60 h 200"/>
              <a:gd name="T30" fmla="*/ 160 w 400"/>
              <a:gd name="T31" fmla="*/ 60 h 200"/>
              <a:gd name="T32" fmla="*/ 160 w 400"/>
              <a:gd name="T33" fmla="*/ 139 h 200"/>
              <a:gd name="T34" fmla="*/ 240 w 400"/>
              <a:gd name="T35" fmla="*/ 139 h 200"/>
              <a:gd name="T36" fmla="*/ 240 w 400"/>
              <a:gd name="T37" fmla="*/ 60 h 200"/>
              <a:gd name="T38" fmla="*/ 140 w 400"/>
              <a:gd name="T39" fmla="*/ 60 h 200"/>
              <a:gd name="T40" fmla="*/ 60 w 400"/>
              <a:gd name="T41" fmla="*/ 60 h 200"/>
              <a:gd name="T42" fmla="*/ 60 w 400"/>
              <a:gd name="T43" fmla="*/ 139 h 200"/>
              <a:gd name="T44" fmla="*/ 140 w 400"/>
              <a:gd name="T45" fmla="*/ 139 h 200"/>
              <a:gd name="T46" fmla="*/ 140 w 400"/>
              <a:gd name="T47" fmla="*/ 6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0" h="20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82"/>
                  <a:pt x="18" y="200"/>
                  <a:pt x="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160"/>
                </a:moveTo>
                <a:cubicBezTo>
                  <a:pt x="40" y="160"/>
                  <a:pt x="40" y="160"/>
                  <a:pt x="40" y="16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160"/>
                </a:lnTo>
                <a:close/>
                <a:moveTo>
                  <a:pt x="240" y="60"/>
                </a:moveTo>
                <a:cubicBezTo>
                  <a:pt x="160" y="60"/>
                  <a:pt x="160" y="60"/>
                  <a:pt x="160" y="60"/>
                </a:cubicBezTo>
                <a:cubicBezTo>
                  <a:pt x="160" y="139"/>
                  <a:pt x="160" y="139"/>
                  <a:pt x="160" y="139"/>
                </a:cubicBezTo>
                <a:cubicBezTo>
                  <a:pt x="240" y="139"/>
                  <a:pt x="240" y="139"/>
                  <a:pt x="240" y="139"/>
                </a:cubicBezTo>
                <a:lnTo>
                  <a:pt x="240" y="60"/>
                </a:lnTo>
                <a:close/>
                <a:moveTo>
                  <a:pt x="140" y="60"/>
                </a:moveTo>
                <a:cubicBezTo>
                  <a:pt x="60" y="60"/>
                  <a:pt x="60" y="60"/>
                  <a:pt x="60" y="60"/>
                </a:cubicBezTo>
                <a:cubicBezTo>
                  <a:pt x="60" y="139"/>
                  <a:pt x="60" y="139"/>
                  <a:pt x="60" y="139"/>
                </a:cubicBezTo>
                <a:cubicBezTo>
                  <a:pt x="140" y="139"/>
                  <a:pt x="140" y="139"/>
                  <a:pt x="140" y="139"/>
                </a:cubicBezTo>
                <a:lnTo>
                  <a:pt x="140" y="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34" name="Freeform 117">
            <a:extLst>
              <a:ext uri="{FF2B5EF4-FFF2-40B4-BE49-F238E27FC236}">
                <a16:creationId xmlns:a16="http://schemas.microsoft.com/office/drawing/2014/main" id="{C9A7A243-20B6-4F39-AAB9-A9D7D9F148B9}"/>
              </a:ext>
            </a:extLst>
          </p:cNvPr>
          <p:cNvSpPr>
            <a:spLocks noEditPoints="1"/>
          </p:cNvSpPr>
          <p:nvPr/>
        </p:nvSpPr>
        <p:spPr bwMode="auto">
          <a:xfrm>
            <a:off x="10363474" y="1191376"/>
            <a:ext cx="366927" cy="183464"/>
          </a:xfrm>
          <a:custGeom>
            <a:avLst/>
            <a:gdLst>
              <a:gd name="T0" fmla="*/ 360 w 400"/>
              <a:gd name="T1" fmla="*/ 0 h 200"/>
              <a:gd name="T2" fmla="*/ 40 w 400"/>
              <a:gd name="T3" fmla="*/ 0 h 200"/>
              <a:gd name="T4" fmla="*/ 0 w 400"/>
              <a:gd name="T5" fmla="*/ 40 h 200"/>
              <a:gd name="T6" fmla="*/ 0 w 400"/>
              <a:gd name="T7" fmla="*/ 160 h 200"/>
              <a:gd name="T8" fmla="*/ 40 w 400"/>
              <a:gd name="T9" fmla="*/ 200 h 200"/>
              <a:gd name="T10" fmla="*/ 360 w 400"/>
              <a:gd name="T11" fmla="*/ 200 h 200"/>
              <a:gd name="T12" fmla="*/ 400 w 400"/>
              <a:gd name="T13" fmla="*/ 160 h 200"/>
              <a:gd name="T14" fmla="*/ 400 w 400"/>
              <a:gd name="T15" fmla="*/ 40 h 200"/>
              <a:gd name="T16" fmla="*/ 360 w 400"/>
              <a:gd name="T17" fmla="*/ 0 h 200"/>
              <a:gd name="T18" fmla="*/ 360 w 400"/>
              <a:gd name="T19" fmla="*/ 160 h 200"/>
              <a:gd name="T20" fmla="*/ 40 w 400"/>
              <a:gd name="T21" fmla="*/ 160 h 200"/>
              <a:gd name="T22" fmla="*/ 40 w 400"/>
              <a:gd name="T23" fmla="*/ 40 h 200"/>
              <a:gd name="T24" fmla="*/ 360 w 400"/>
              <a:gd name="T25" fmla="*/ 40 h 200"/>
              <a:gd name="T26" fmla="*/ 360 w 400"/>
              <a:gd name="T27" fmla="*/ 160 h 200"/>
              <a:gd name="T28" fmla="*/ 140 w 400"/>
              <a:gd name="T29" fmla="*/ 60 h 200"/>
              <a:gd name="T30" fmla="*/ 60 w 400"/>
              <a:gd name="T31" fmla="*/ 60 h 200"/>
              <a:gd name="T32" fmla="*/ 60 w 400"/>
              <a:gd name="T33" fmla="*/ 139 h 200"/>
              <a:gd name="T34" fmla="*/ 140 w 400"/>
              <a:gd name="T35" fmla="*/ 139 h 200"/>
              <a:gd name="T36" fmla="*/ 140 w 400"/>
              <a:gd name="T37" fmla="*/ 6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0" h="20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82"/>
                  <a:pt x="18" y="200"/>
                  <a:pt x="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160"/>
                </a:moveTo>
                <a:cubicBezTo>
                  <a:pt x="40" y="160"/>
                  <a:pt x="40" y="160"/>
                  <a:pt x="40" y="16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160"/>
                </a:lnTo>
                <a:close/>
                <a:moveTo>
                  <a:pt x="140" y="60"/>
                </a:moveTo>
                <a:cubicBezTo>
                  <a:pt x="60" y="60"/>
                  <a:pt x="60" y="60"/>
                  <a:pt x="60" y="60"/>
                </a:cubicBezTo>
                <a:cubicBezTo>
                  <a:pt x="60" y="139"/>
                  <a:pt x="60" y="139"/>
                  <a:pt x="60" y="139"/>
                </a:cubicBezTo>
                <a:cubicBezTo>
                  <a:pt x="140" y="139"/>
                  <a:pt x="140" y="139"/>
                  <a:pt x="140" y="139"/>
                </a:cubicBezTo>
                <a:lnTo>
                  <a:pt x="140" y="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35" name="Freeform 118">
            <a:extLst>
              <a:ext uri="{FF2B5EF4-FFF2-40B4-BE49-F238E27FC236}">
                <a16:creationId xmlns:a16="http://schemas.microsoft.com/office/drawing/2014/main" id="{3B482830-A28C-4B20-97A1-02C491521126}"/>
              </a:ext>
            </a:extLst>
          </p:cNvPr>
          <p:cNvSpPr>
            <a:spLocks noEditPoints="1"/>
          </p:cNvSpPr>
          <p:nvPr/>
        </p:nvSpPr>
        <p:spPr bwMode="auto">
          <a:xfrm>
            <a:off x="10969964" y="1191376"/>
            <a:ext cx="366927" cy="183464"/>
          </a:xfrm>
          <a:custGeom>
            <a:avLst/>
            <a:gdLst>
              <a:gd name="T0" fmla="*/ 360 w 400"/>
              <a:gd name="T1" fmla="*/ 0 h 200"/>
              <a:gd name="T2" fmla="*/ 40 w 400"/>
              <a:gd name="T3" fmla="*/ 0 h 200"/>
              <a:gd name="T4" fmla="*/ 0 w 400"/>
              <a:gd name="T5" fmla="*/ 40 h 200"/>
              <a:gd name="T6" fmla="*/ 0 w 400"/>
              <a:gd name="T7" fmla="*/ 160 h 200"/>
              <a:gd name="T8" fmla="*/ 40 w 400"/>
              <a:gd name="T9" fmla="*/ 200 h 200"/>
              <a:gd name="T10" fmla="*/ 360 w 400"/>
              <a:gd name="T11" fmla="*/ 200 h 200"/>
              <a:gd name="T12" fmla="*/ 400 w 400"/>
              <a:gd name="T13" fmla="*/ 160 h 200"/>
              <a:gd name="T14" fmla="*/ 400 w 400"/>
              <a:gd name="T15" fmla="*/ 40 h 200"/>
              <a:gd name="T16" fmla="*/ 360 w 400"/>
              <a:gd name="T17" fmla="*/ 0 h 200"/>
              <a:gd name="T18" fmla="*/ 360 w 400"/>
              <a:gd name="T19" fmla="*/ 160 h 200"/>
              <a:gd name="T20" fmla="*/ 40 w 400"/>
              <a:gd name="T21" fmla="*/ 160 h 200"/>
              <a:gd name="T22" fmla="*/ 40 w 400"/>
              <a:gd name="T23" fmla="*/ 40 h 200"/>
              <a:gd name="T24" fmla="*/ 360 w 400"/>
              <a:gd name="T25" fmla="*/ 40 h 200"/>
              <a:gd name="T26" fmla="*/ 360 w 400"/>
              <a:gd name="T27" fmla="*/ 16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20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82"/>
                  <a:pt x="18" y="200"/>
                  <a:pt x="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160"/>
                </a:moveTo>
                <a:cubicBezTo>
                  <a:pt x="40" y="160"/>
                  <a:pt x="40" y="160"/>
                  <a:pt x="40" y="16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36" name="Freeform 134">
            <a:extLst>
              <a:ext uri="{FF2B5EF4-FFF2-40B4-BE49-F238E27FC236}">
                <a16:creationId xmlns:a16="http://schemas.microsoft.com/office/drawing/2014/main" id="{68E7D77A-B032-4C8A-A3E7-C1D03C9CB066}"/>
              </a:ext>
            </a:extLst>
          </p:cNvPr>
          <p:cNvSpPr>
            <a:spLocks noEditPoints="1"/>
          </p:cNvSpPr>
          <p:nvPr/>
        </p:nvSpPr>
        <p:spPr bwMode="auto">
          <a:xfrm>
            <a:off x="10363474" y="568797"/>
            <a:ext cx="366927" cy="218260"/>
          </a:xfrm>
          <a:custGeom>
            <a:avLst/>
            <a:gdLst>
              <a:gd name="T0" fmla="*/ 308 w 400"/>
              <a:gd name="T1" fmla="*/ 120 h 240"/>
              <a:gd name="T2" fmla="*/ 353 w 400"/>
              <a:gd name="T3" fmla="*/ 33 h 240"/>
              <a:gd name="T4" fmla="*/ 380 w 400"/>
              <a:gd name="T5" fmla="*/ 33 h 240"/>
              <a:gd name="T6" fmla="*/ 307 w 400"/>
              <a:gd name="T7" fmla="*/ 0 h 240"/>
              <a:gd name="T8" fmla="*/ 106 w 400"/>
              <a:gd name="T9" fmla="*/ 0 h 240"/>
              <a:gd name="T10" fmla="*/ 0 w 400"/>
              <a:gd name="T11" fmla="*/ 120 h 240"/>
              <a:gd name="T12" fmla="*/ 106 w 400"/>
              <a:gd name="T13" fmla="*/ 240 h 240"/>
              <a:gd name="T14" fmla="*/ 307 w 400"/>
              <a:gd name="T15" fmla="*/ 240 h 240"/>
              <a:gd name="T16" fmla="*/ 380 w 400"/>
              <a:gd name="T17" fmla="*/ 206 h 240"/>
              <a:gd name="T18" fmla="*/ 353 w 400"/>
              <a:gd name="T19" fmla="*/ 206 h 240"/>
              <a:gd name="T20" fmla="*/ 308 w 400"/>
              <a:gd name="T21" fmla="*/ 120 h 240"/>
              <a:gd name="T22" fmla="*/ 254 w 400"/>
              <a:gd name="T23" fmla="*/ 156 h 240"/>
              <a:gd name="T24" fmla="*/ 240 w 400"/>
              <a:gd name="T25" fmla="*/ 156 h 240"/>
              <a:gd name="T26" fmla="*/ 181 w 400"/>
              <a:gd name="T27" fmla="*/ 129 h 240"/>
              <a:gd name="T28" fmla="*/ 172 w 400"/>
              <a:gd name="T29" fmla="*/ 152 h 240"/>
              <a:gd name="T30" fmla="*/ 147 w 400"/>
              <a:gd name="T31" fmla="*/ 160 h 240"/>
              <a:gd name="T32" fmla="*/ 76 w 400"/>
              <a:gd name="T33" fmla="*/ 95 h 240"/>
              <a:gd name="T34" fmla="*/ 72 w 400"/>
              <a:gd name="T35" fmla="*/ 84 h 240"/>
              <a:gd name="T36" fmla="*/ 86 w 400"/>
              <a:gd name="T37" fmla="*/ 84 h 240"/>
              <a:gd name="T38" fmla="*/ 145 w 400"/>
              <a:gd name="T39" fmla="*/ 111 h 240"/>
              <a:gd name="T40" fmla="*/ 154 w 400"/>
              <a:gd name="T41" fmla="*/ 88 h 240"/>
              <a:gd name="T42" fmla="*/ 178 w 400"/>
              <a:gd name="T43" fmla="*/ 80 h 240"/>
              <a:gd name="T44" fmla="*/ 250 w 400"/>
              <a:gd name="T45" fmla="*/ 145 h 240"/>
              <a:gd name="T46" fmla="*/ 254 w 400"/>
              <a:gd name="T47" fmla="*/ 156 h 240"/>
              <a:gd name="T48" fmla="*/ 377 w 400"/>
              <a:gd name="T49" fmla="*/ 78 h 240"/>
              <a:gd name="T50" fmla="*/ 362 w 400"/>
              <a:gd name="T51" fmla="*/ 78 h 240"/>
              <a:gd name="T52" fmla="*/ 340 w 400"/>
              <a:gd name="T53" fmla="*/ 118 h 240"/>
              <a:gd name="T54" fmla="*/ 362 w 400"/>
              <a:gd name="T55" fmla="*/ 158 h 240"/>
              <a:gd name="T56" fmla="*/ 377 w 400"/>
              <a:gd name="T57" fmla="*/ 158 h 240"/>
              <a:gd name="T58" fmla="*/ 400 w 400"/>
              <a:gd name="T59" fmla="*/ 118 h 240"/>
              <a:gd name="T60" fmla="*/ 377 w 400"/>
              <a:gd name="T61" fmla="*/ 78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00" h="240">
                <a:moveTo>
                  <a:pt x="308" y="120"/>
                </a:moveTo>
                <a:cubicBezTo>
                  <a:pt x="308" y="65"/>
                  <a:pt x="333" y="33"/>
                  <a:pt x="353" y="33"/>
                </a:cubicBezTo>
                <a:cubicBezTo>
                  <a:pt x="361" y="33"/>
                  <a:pt x="380" y="33"/>
                  <a:pt x="380" y="33"/>
                </a:cubicBezTo>
                <a:cubicBezTo>
                  <a:pt x="366" y="12"/>
                  <a:pt x="355" y="0"/>
                  <a:pt x="30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32" y="0"/>
                  <a:pt x="0" y="69"/>
                  <a:pt x="0" y="120"/>
                </a:cubicBezTo>
                <a:cubicBezTo>
                  <a:pt x="0" y="171"/>
                  <a:pt x="32" y="240"/>
                  <a:pt x="106" y="240"/>
                </a:cubicBezTo>
                <a:cubicBezTo>
                  <a:pt x="307" y="240"/>
                  <a:pt x="307" y="240"/>
                  <a:pt x="307" y="240"/>
                </a:cubicBezTo>
                <a:cubicBezTo>
                  <a:pt x="355" y="240"/>
                  <a:pt x="366" y="227"/>
                  <a:pt x="380" y="206"/>
                </a:cubicBezTo>
                <a:cubicBezTo>
                  <a:pt x="380" y="206"/>
                  <a:pt x="373" y="206"/>
                  <a:pt x="353" y="206"/>
                </a:cubicBezTo>
                <a:cubicBezTo>
                  <a:pt x="333" y="206"/>
                  <a:pt x="308" y="175"/>
                  <a:pt x="308" y="120"/>
                </a:cubicBezTo>
                <a:close/>
                <a:moveTo>
                  <a:pt x="254" y="156"/>
                </a:moveTo>
                <a:cubicBezTo>
                  <a:pt x="250" y="161"/>
                  <a:pt x="240" y="156"/>
                  <a:pt x="240" y="156"/>
                </a:cubicBezTo>
                <a:cubicBezTo>
                  <a:pt x="181" y="129"/>
                  <a:pt x="181" y="129"/>
                  <a:pt x="181" y="129"/>
                </a:cubicBezTo>
                <a:cubicBezTo>
                  <a:pt x="181" y="129"/>
                  <a:pt x="176" y="143"/>
                  <a:pt x="172" y="152"/>
                </a:cubicBezTo>
                <a:cubicBezTo>
                  <a:pt x="167" y="162"/>
                  <a:pt x="164" y="172"/>
                  <a:pt x="147" y="160"/>
                </a:cubicBezTo>
                <a:cubicBezTo>
                  <a:pt x="130" y="148"/>
                  <a:pt x="76" y="95"/>
                  <a:pt x="76" y="95"/>
                </a:cubicBezTo>
                <a:cubicBezTo>
                  <a:pt x="76" y="95"/>
                  <a:pt x="69" y="90"/>
                  <a:pt x="72" y="84"/>
                </a:cubicBezTo>
                <a:cubicBezTo>
                  <a:pt x="76" y="79"/>
                  <a:pt x="86" y="84"/>
                  <a:pt x="86" y="84"/>
                </a:cubicBezTo>
                <a:cubicBezTo>
                  <a:pt x="145" y="111"/>
                  <a:pt x="145" y="111"/>
                  <a:pt x="145" y="111"/>
                </a:cubicBezTo>
                <a:cubicBezTo>
                  <a:pt x="145" y="111"/>
                  <a:pt x="150" y="97"/>
                  <a:pt x="154" y="88"/>
                </a:cubicBezTo>
                <a:cubicBezTo>
                  <a:pt x="158" y="79"/>
                  <a:pt x="161" y="68"/>
                  <a:pt x="178" y="80"/>
                </a:cubicBezTo>
                <a:cubicBezTo>
                  <a:pt x="195" y="92"/>
                  <a:pt x="250" y="145"/>
                  <a:pt x="250" y="145"/>
                </a:cubicBezTo>
                <a:cubicBezTo>
                  <a:pt x="250" y="145"/>
                  <a:pt x="257" y="150"/>
                  <a:pt x="254" y="156"/>
                </a:cubicBezTo>
                <a:close/>
                <a:moveTo>
                  <a:pt x="377" y="78"/>
                </a:moveTo>
                <a:cubicBezTo>
                  <a:pt x="362" y="78"/>
                  <a:pt x="362" y="78"/>
                  <a:pt x="362" y="78"/>
                </a:cubicBezTo>
                <a:cubicBezTo>
                  <a:pt x="351" y="78"/>
                  <a:pt x="340" y="94"/>
                  <a:pt x="340" y="118"/>
                </a:cubicBezTo>
                <a:cubicBezTo>
                  <a:pt x="340" y="143"/>
                  <a:pt x="351" y="158"/>
                  <a:pt x="362" y="158"/>
                </a:cubicBezTo>
                <a:cubicBezTo>
                  <a:pt x="377" y="158"/>
                  <a:pt x="377" y="158"/>
                  <a:pt x="377" y="158"/>
                </a:cubicBezTo>
                <a:cubicBezTo>
                  <a:pt x="388" y="158"/>
                  <a:pt x="400" y="143"/>
                  <a:pt x="400" y="118"/>
                </a:cubicBezTo>
                <a:cubicBezTo>
                  <a:pt x="400" y="94"/>
                  <a:pt x="388" y="78"/>
                  <a:pt x="377" y="7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37" name="Freeform 139">
            <a:extLst>
              <a:ext uri="{FF2B5EF4-FFF2-40B4-BE49-F238E27FC236}">
                <a16:creationId xmlns:a16="http://schemas.microsoft.com/office/drawing/2014/main" id="{5A49A41A-FEB8-416E-AB48-416F8AA1F112}"/>
              </a:ext>
            </a:extLst>
          </p:cNvPr>
          <p:cNvSpPr>
            <a:spLocks noEditPoints="1"/>
          </p:cNvSpPr>
          <p:nvPr/>
        </p:nvSpPr>
        <p:spPr bwMode="auto">
          <a:xfrm>
            <a:off x="7940126" y="553254"/>
            <a:ext cx="366927" cy="246728"/>
          </a:xfrm>
          <a:custGeom>
            <a:avLst/>
            <a:gdLst>
              <a:gd name="T0" fmla="*/ 162 w 400"/>
              <a:gd name="T1" fmla="*/ 206 h 271"/>
              <a:gd name="T2" fmla="*/ 177 w 400"/>
              <a:gd name="T3" fmla="*/ 260 h 271"/>
              <a:gd name="T4" fmla="*/ 232 w 400"/>
              <a:gd name="T5" fmla="*/ 246 h 271"/>
              <a:gd name="T6" fmla="*/ 325 w 400"/>
              <a:gd name="T7" fmla="*/ 4 h 271"/>
              <a:gd name="T8" fmla="*/ 162 w 400"/>
              <a:gd name="T9" fmla="*/ 206 h 271"/>
              <a:gd name="T10" fmla="*/ 200 w 400"/>
              <a:gd name="T11" fmla="*/ 54 h 271"/>
              <a:gd name="T12" fmla="*/ 225 w 400"/>
              <a:gd name="T13" fmla="*/ 56 h 271"/>
              <a:gd name="T14" fmla="*/ 254 w 400"/>
              <a:gd name="T15" fmla="*/ 21 h 271"/>
              <a:gd name="T16" fmla="*/ 200 w 400"/>
              <a:gd name="T17" fmla="*/ 14 h 271"/>
              <a:gd name="T18" fmla="*/ 0 w 400"/>
              <a:gd name="T19" fmla="*/ 229 h 271"/>
              <a:gd name="T20" fmla="*/ 1 w 400"/>
              <a:gd name="T21" fmla="*/ 251 h 271"/>
              <a:gd name="T22" fmla="*/ 22 w 400"/>
              <a:gd name="T23" fmla="*/ 269 h 271"/>
              <a:gd name="T24" fmla="*/ 41 w 400"/>
              <a:gd name="T25" fmla="*/ 248 h 271"/>
              <a:gd name="T26" fmla="*/ 40 w 400"/>
              <a:gd name="T27" fmla="*/ 229 h 271"/>
              <a:gd name="T28" fmla="*/ 200 w 400"/>
              <a:gd name="T29" fmla="*/ 54 h 271"/>
              <a:gd name="T30" fmla="*/ 344 w 400"/>
              <a:gd name="T31" fmla="*/ 79 h 271"/>
              <a:gd name="T32" fmla="*/ 327 w 400"/>
              <a:gd name="T33" fmla="*/ 122 h 271"/>
              <a:gd name="T34" fmla="*/ 360 w 400"/>
              <a:gd name="T35" fmla="*/ 229 h 271"/>
              <a:gd name="T36" fmla="*/ 359 w 400"/>
              <a:gd name="T37" fmla="*/ 248 h 271"/>
              <a:gd name="T38" fmla="*/ 377 w 400"/>
              <a:gd name="T39" fmla="*/ 270 h 271"/>
              <a:gd name="T40" fmla="*/ 379 w 400"/>
              <a:gd name="T41" fmla="*/ 270 h 271"/>
              <a:gd name="T42" fmla="*/ 399 w 400"/>
              <a:gd name="T43" fmla="*/ 252 h 271"/>
              <a:gd name="T44" fmla="*/ 400 w 400"/>
              <a:gd name="T45" fmla="*/ 229 h 271"/>
              <a:gd name="T46" fmla="*/ 344 w 400"/>
              <a:gd name="T47" fmla="*/ 79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0" h="271">
                <a:moveTo>
                  <a:pt x="162" y="206"/>
                </a:moveTo>
                <a:cubicBezTo>
                  <a:pt x="149" y="230"/>
                  <a:pt x="158" y="249"/>
                  <a:pt x="177" y="260"/>
                </a:cubicBezTo>
                <a:cubicBezTo>
                  <a:pt x="196" y="271"/>
                  <a:pt x="218" y="270"/>
                  <a:pt x="232" y="246"/>
                </a:cubicBezTo>
                <a:cubicBezTo>
                  <a:pt x="245" y="222"/>
                  <a:pt x="333" y="8"/>
                  <a:pt x="325" y="4"/>
                </a:cubicBezTo>
                <a:cubicBezTo>
                  <a:pt x="317" y="0"/>
                  <a:pt x="176" y="182"/>
                  <a:pt x="162" y="206"/>
                </a:cubicBezTo>
                <a:close/>
                <a:moveTo>
                  <a:pt x="200" y="54"/>
                </a:moveTo>
                <a:cubicBezTo>
                  <a:pt x="209" y="54"/>
                  <a:pt x="217" y="55"/>
                  <a:pt x="225" y="56"/>
                </a:cubicBezTo>
                <a:cubicBezTo>
                  <a:pt x="234" y="45"/>
                  <a:pt x="244" y="33"/>
                  <a:pt x="254" y="21"/>
                </a:cubicBezTo>
                <a:cubicBezTo>
                  <a:pt x="236" y="16"/>
                  <a:pt x="218" y="14"/>
                  <a:pt x="200" y="14"/>
                </a:cubicBezTo>
                <a:cubicBezTo>
                  <a:pt x="88" y="14"/>
                  <a:pt x="0" y="108"/>
                  <a:pt x="0" y="229"/>
                </a:cubicBezTo>
                <a:cubicBezTo>
                  <a:pt x="0" y="236"/>
                  <a:pt x="0" y="244"/>
                  <a:pt x="1" y="251"/>
                </a:cubicBezTo>
                <a:cubicBezTo>
                  <a:pt x="2" y="262"/>
                  <a:pt x="12" y="270"/>
                  <a:pt x="22" y="269"/>
                </a:cubicBezTo>
                <a:cubicBezTo>
                  <a:pt x="33" y="268"/>
                  <a:pt x="42" y="259"/>
                  <a:pt x="41" y="248"/>
                </a:cubicBezTo>
                <a:cubicBezTo>
                  <a:pt x="40" y="242"/>
                  <a:pt x="40" y="235"/>
                  <a:pt x="40" y="229"/>
                </a:cubicBezTo>
                <a:cubicBezTo>
                  <a:pt x="40" y="131"/>
                  <a:pt x="110" y="54"/>
                  <a:pt x="200" y="54"/>
                </a:cubicBezTo>
                <a:close/>
                <a:moveTo>
                  <a:pt x="344" y="79"/>
                </a:moveTo>
                <a:cubicBezTo>
                  <a:pt x="339" y="94"/>
                  <a:pt x="333" y="109"/>
                  <a:pt x="327" y="122"/>
                </a:cubicBezTo>
                <a:cubicBezTo>
                  <a:pt x="348" y="152"/>
                  <a:pt x="360" y="189"/>
                  <a:pt x="360" y="229"/>
                </a:cubicBezTo>
                <a:cubicBezTo>
                  <a:pt x="360" y="235"/>
                  <a:pt x="359" y="242"/>
                  <a:pt x="359" y="248"/>
                </a:cubicBezTo>
                <a:cubicBezTo>
                  <a:pt x="358" y="259"/>
                  <a:pt x="366" y="269"/>
                  <a:pt x="377" y="270"/>
                </a:cubicBezTo>
                <a:cubicBezTo>
                  <a:pt x="378" y="270"/>
                  <a:pt x="378" y="270"/>
                  <a:pt x="379" y="270"/>
                </a:cubicBezTo>
                <a:cubicBezTo>
                  <a:pt x="389" y="270"/>
                  <a:pt x="398" y="262"/>
                  <a:pt x="399" y="252"/>
                </a:cubicBezTo>
                <a:cubicBezTo>
                  <a:pt x="399" y="244"/>
                  <a:pt x="400" y="237"/>
                  <a:pt x="400" y="229"/>
                </a:cubicBezTo>
                <a:cubicBezTo>
                  <a:pt x="400" y="170"/>
                  <a:pt x="379" y="117"/>
                  <a:pt x="344" y="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38" name="Freeform 140">
            <a:extLst>
              <a:ext uri="{FF2B5EF4-FFF2-40B4-BE49-F238E27FC236}">
                <a16:creationId xmlns:a16="http://schemas.microsoft.com/office/drawing/2014/main" id="{F7384380-69DF-49CC-9306-094E33914811}"/>
              </a:ext>
            </a:extLst>
          </p:cNvPr>
          <p:cNvSpPr>
            <a:spLocks noEditPoints="1"/>
          </p:cNvSpPr>
          <p:nvPr/>
        </p:nvSpPr>
        <p:spPr bwMode="auto">
          <a:xfrm>
            <a:off x="8545795" y="540053"/>
            <a:ext cx="376415" cy="278358"/>
          </a:xfrm>
          <a:custGeom>
            <a:avLst/>
            <a:gdLst>
              <a:gd name="T0" fmla="*/ 395 w 411"/>
              <a:gd name="T1" fmla="*/ 170 h 305"/>
              <a:gd name="T2" fmla="*/ 302 w 411"/>
              <a:gd name="T3" fmla="*/ 115 h 305"/>
              <a:gd name="T4" fmla="*/ 296 w 411"/>
              <a:gd name="T5" fmla="*/ 115 h 305"/>
              <a:gd name="T6" fmla="*/ 296 w 411"/>
              <a:gd name="T7" fmla="*/ 74 h 305"/>
              <a:gd name="T8" fmla="*/ 367 w 411"/>
              <a:gd name="T9" fmla="*/ 62 h 305"/>
              <a:gd name="T10" fmla="*/ 369 w 411"/>
              <a:gd name="T11" fmla="*/ 57 h 305"/>
              <a:gd name="T12" fmla="*/ 365 w 411"/>
              <a:gd name="T13" fmla="*/ 38 h 305"/>
              <a:gd name="T14" fmla="*/ 361 w 411"/>
              <a:gd name="T15" fmla="*/ 35 h 305"/>
              <a:gd name="T16" fmla="*/ 296 w 411"/>
              <a:gd name="T17" fmla="*/ 45 h 305"/>
              <a:gd name="T18" fmla="*/ 296 w 411"/>
              <a:gd name="T19" fmla="*/ 3 h 305"/>
              <a:gd name="T20" fmla="*/ 292 w 411"/>
              <a:gd name="T21" fmla="*/ 0 h 305"/>
              <a:gd name="T22" fmla="*/ 271 w 411"/>
              <a:gd name="T23" fmla="*/ 0 h 305"/>
              <a:gd name="T24" fmla="*/ 268 w 411"/>
              <a:gd name="T25" fmla="*/ 3 h 305"/>
              <a:gd name="T26" fmla="*/ 269 w 411"/>
              <a:gd name="T27" fmla="*/ 49 h 305"/>
              <a:gd name="T28" fmla="*/ 206 w 411"/>
              <a:gd name="T29" fmla="*/ 60 h 305"/>
              <a:gd name="T30" fmla="*/ 203 w 411"/>
              <a:gd name="T31" fmla="*/ 63 h 305"/>
              <a:gd name="T32" fmla="*/ 207 w 411"/>
              <a:gd name="T33" fmla="*/ 86 h 305"/>
              <a:gd name="T34" fmla="*/ 211 w 411"/>
              <a:gd name="T35" fmla="*/ 89 h 305"/>
              <a:gd name="T36" fmla="*/ 269 w 411"/>
              <a:gd name="T37" fmla="*/ 79 h 305"/>
              <a:gd name="T38" fmla="*/ 270 w 411"/>
              <a:gd name="T39" fmla="*/ 119 h 305"/>
              <a:gd name="T40" fmla="*/ 225 w 411"/>
              <a:gd name="T41" fmla="*/ 145 h 305"/>
              <a:gd name="T42" fmla="*/ 201 w 411"/>
              <a:gd name="T43" fmla="*/ 204 h 305"/>
              <a:gd name="T44" fmla="*/ 247 w 411"/>
              <a:gd name="T45" fmla="*/ 258 h 305"/>
              <a:gd name="T46" fmla="*/ 363 w 411"/>
              <a:gd name="T47" fmla="*/ 164 h 305"/>
              <a:gd name="T48" fmla="*/ 321 w 411"/>
              <a:gd name="T49" fmla="*/ 283 h 305"/>
              <a:gd name="T50" fmla="*/ 320 w 411"/>
              <a:gd name="T51" fmla="*/ 288 h 305"/>
              <a:gd name="T52" fmla="*/ 332 w 411"/>
              <a:gd name="T53" fmla="*/ 303 h 305"/>
              <a:gd name="T54" fmla="*/ 337 w 411"/>
              <a:gd name="T55" fmla="*/ 303 h 305"/>
              <a:gd name="T56" fmla="*/ 395 w 411"/>
              <a:gd name="T57" fmla="*/ 170 h 305"/>
              <a:gd name="T58" fmla="*/ 247 w 411"/>
              <a:gd name="T59" fmla="*/ 233 h 305"/>
              <a:gd name="T60" fmla="*/ 228 w 411"/>
              <a:gd name="T61" fmla="*/ 204 h 305"/>
              <a:gd name="T62" fmla="*/ 246 w 411"/>
              <a:gd name="T63" fmla="*/ 161 h 305"/>
              <a:gd name="T64" fmla="*/ 270 w 411"/>
              <a:gd name="T65" fmla="*/ 145 h 305"/>
              <a:gd name="T66" fmla="*/ 272 w 411"/>
              <a:gd name="T67" fmla="*/ 231 h 305"/>
              <a:gd name="T68" fmla="*/ 247 w 411"/>
              <a:gd name="T69" fmla="*/ 233 h 305"/>
              <a:gd name="T70" fmla="*/ 296 w 411"/>
              <a:gd name="T71" fmla="*/ 222 h 305"/>
              <a:gd name="T72" fmla="*/ 297 w 411"/>
              <a:gd name="T73" fmla="*/ 140 h 305"/>
              <a:gd name="T74" fmla="*/ 302 w 411"/>
              <a:gd name="T75" fmla="*/ 140 h 305"/>
              <a:gd name="T76" fmla="*/ 339 w 411"/>
              <a:gd name="T77" fmla="*/ 147 h 305"/>
              <a:gd name="T78" fmla="*/ 296 w 411"/>
              <a:gd name="T79" fmla="*/ 222 h 305"/>
              <a:gd name="T80" fmla="*/ 117 w 411"/>
              <a:gd name="T81" fmla="*/ 69 h 305"/>
              <a:gd name="T82" fmla="*/ 113 w 411"/>
              <a:gd name="T83" fmla="*/ 66 h 305"/>
              <a:gd name="T84" fmla="*/ 74 w 411"/>
              <a:gd name="T85" fmla="*/ 66 h 305"/>
              <a:gd name="T86" fmla="*/ 70 w 411"/>
              <a:gd name="T87" fmla="*/ 69 h 305"/>
              <a:gd name="T88" fmla="*/ 0 w 411"/>
              <a:gd name="T89" fmla="*/ 290 h 305"/>
              <a:gd name="T90" fmla="*/ 1 w 411"/>
              <a:gd name="T91" fmla="*/ 291 h 305"/>
              <a:gd name="T92" fmla="*/ 36 w 411"/>
              <a:gd name="T93" fmla="*/ 291 h 305"/>
              <a:gd name="T94" fmla="*/ 38 w 411"/>
              <a:gd name="T95" fmla="*/ 290 h 305"/>
              <a:gd name="T96" fmla="*/ 58 w 411"/>
              <a:gd name="T97" fmla="*/ 223 h 305"/>
              <a:gd name="T98" fmla="*/ 128 w 411"/>
              <a:gd name="T99" fmla="*/ 223 h 305"/>
              <a:gd name="T100" fmla="*/ 148 w 411"/>
              <a:gd name="T101" fmla="*/ 290 h 305"/>
              <a:gd name="T102" fmla="*/ 151 w 411"/>
              <a:gd name="T103" fmla="*/ 291 h 305"/>
              <a:gd name="T104" fmla="*/ 185 w 411"/>
              <a:gd name="T105" fmla="*/ 291 h 305"/>
              <a:gd name="T106" fmla="*/ 187 w 411"/>
              <a:gd name="T107" fmla="*/ 290 h 305"/>
              <a:gd name="T108" fmla="*/ 117 w 411"/>
              <a:gd name="T109" fmla="*/ 69 h 305"/>
              <a:gd name="T110" fmla="*/ 64 w 411"/>
              <a:gd name="T111" fmla="*/ 195 h 305"/>
              <a:gd name="T112" fmla="*/ 93 w 411"/>
              <a:gd name="T113" fmla="*/ 90 h 305"/>
              <a:gd name="T114" fmla="*/ 122 w 411"/>
              <a:gd name="T115" fmla="*/ 195 h 305"/>
              <a:gd name="T116" fmla="*/ 64 w 411"/>
              <a:gd name="T117" fmla="*/ 19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11" h="305">
                <a:moveTo>
                  <a:pt x="395" y="170"/>
                </a:moveTo>
                <a:cubicBezTo>
                  <a:pt x="382" y="135"/>
                  <a:pt x="348" y="115"/>
                  <a:pt x="302" y="115"/>
                </a:cubicBezTo>
                <a:cubicBezTo>
                  <a:pt x="300" y="115"/>
                  <a:pt x="298" y="115"/>
                  <a:pt x="296" y="115"/>
                </a:cubicBezTo>
                <a:cubicBezTo>
                  <a:pt x="296" y="74"/>
                  <a:pt x="296" y="74"/>
                  <a:pt x="296" y="74"/>
                </a:cubicBezTo>
                <a:cubicBezTo>
                  <a:pt x="296" y="74"/>
                  <a:pt x="364" y="62"/>
                  <a:pt x="367" y="62"/>
                </a:cubicBezTo>
                <a:cubicBezTo>
                  <a:pt x="369" y="61"/>
                  <a:pt x="369" y="59"/>
                  <a:pt x="369" y="57"/>
                </a:cubicBezTo>
                <a:cubicBezTo>
                  <a:pt x="368" y="55"/>
                  <a:pt x="365" y="39"/>
                  <a:pt x="365" y="38"/>
                </a:cubicBezTo>
                <a:cubicBezTo>
                  <a:pt x="364" y="35"/>
                  <a:pt x="363" y="35"/>
                  <a:pt x="361" y="35"/>
                </a:cubicBezTo>
                <a:cubicBezTo>
                  <a:pt x="359" y="36"/>
                  <a:pt x="296" y="45"/>
                  <a:pt x="296" y="45"/>
                </a:cubicBezTo>
                <a:cubicBezTo>
                  <a:pt x="296" y="45"/>
                  <a:pt x="296" y="6"/>
                  <a:pt x="296" y="3"/>
                </a:cubicBezTo>
                <a:cubicBezTo>
                  <a:pt x="296" y="1"/>
                  <a:pt x="294" y="0"/>
                  <a:pt x="292" y="0"/>
                </a:cubicBezTo>
                <a:cubicBezTo>
                  <a:pt x="289" y="0"/>
                  <a:pt x="273" y="0"/>
                  <a:pt x="271" y="0"/>
                </a:cubicBezTo>
                <a:cubicBezTo>
                  <a:pt x="269" y="0"/>
                  <a:pt x="268" y="1"/>
                  <a:pt x="268" y="3"/>
                </a:cubicBezTo>
                <a:cubicBezTo>
                  <a:pt x="268" y="5"/>
                  <a:pt x="269" y="49"/>
                  <a:pt x="269" y="49"/>
                </a:cubicBezTo>
                <a:cubicBezTo>
                  <a:pt x="269" y="49"/>
                  <a:pt x="207" y="60"/>
                  <a:pt x="206" y="60"/>
                </a:cubicBezTo>
                <a:cubicBezTo>
                  <a:pt x="204" y="60"/>
                  <a:pt x="202" y="61"/>
                  <a:pt x="203" y="63"/>
                </a:cubicBezTo>
                <a:cubicBezTo>
                  <a:pt x="203" y="65"/>
                  <a:pt x="207" y="85"/>
                  <a:pt x="207" y="86"/>
                </a:cubicBezTo>
                <a:cubicBezTo>
                  <a:pt x="207" y="88"/>
                  <a:pt x="208" y="89"/>
                  <a:pt x="211" y="89"/>
                </a:cubicBezTo>
                <a:cubicBezTo>
                  <a:pt x="213" y="88"/>
                  <a:pt x="269" y="79"/>
                  <a:pt x="269" y="79"/>
                </a:cubicBezTo>
                <a:cubicBezTo>
                  <a:pt x="270" y="119"/>
                  <a:pt x="270" y="119"/>
                  <a:pt x="270" y="119"/>
                </a:cubicBezTo>
                <a:cubicBezTo>
                  <a:pt x="248" y="125"/>
                  <a:pt x="234" y="135"/>
                  <a:pt x="225" y="145"/>
                </a:cubicBezTo>
                <a:cubicBezTo>
                  <a:pt x="209" y="161"/>
                  <a:pt x="201" y="183"/>
                  <a:pt x="201" y="204"/>
                </a:cubicBezTo>
                <a:cubicBezTo>
                  <a:pt x="201" y="236"/>
                  <a:pt x="220" y="255"/>
                  <a:pt x="247" y="258"/>
                </a:cubicBezTo>
                <a:cubicBezTo>
                  <a:pt x="310" y="266"/>
                  <a:pt x="349" y="197"/>
                  <a:pt x="363" y="164"/>
                </a:cubicBezTo>
                <a:cubicBezTo>
                  <a:pt x="384" y="194"/>
                  <a:pt x="368" y="251"/>
                  <a:pt x="321" y="283"/>
                </a:cubicBezTo>
                <a:cubicBezTo>
                  <a:pt x="320" y="284"/>
                  <a:pt x="319" y="286"/>
                  <a:pt x="320" y="288"/>
                </a:cubicBezTo>
                <a:cubicBezTo>
                  <a:pt x="321" y="289"/>
                  <a:pt x="331" y="301"/>
                  <a:pt x="332" y="303"/>
                </a:cubicBezTo>
                <a:cubicBezTo>
                  <a:pt x="334" y="305"/>
                  <a:pt x="336" y="304"/>
                  <a:pt x="337" y="303"/>
                </a:cubicBezTo>
                <a:cubicBezTo>
                  <a:pt x="388" y="269"/>
                  <a:pt x="411" y="213"/>
                  <a:pt x="395" y="170"/>
                </a:cubicBezTo>
                <a:close/>
                <a:moveTo>
                  <a:pt x="247" y="233"/>
                </a:moveTo>
                <a:cubicBezTo>
                  <a:pt x="228" y="231"/>
                  <a:pt x="228" y="215"/>
                  <a:pt x="228" y="204"/>
                </a:cubicBezTo>
                <a:cubicBezTo>
                  <a:pt x="228" y="189"/>
                  <a:pt x="235" y="173"/>
                  <a:pt x="246" y="161"/>
                </a:cubicBezTo>
                <a:cubicBezTo>
                  <a:pt x="252" y="154"/>
                  <a:pt x="261" y="149"/>
                  <a:pt x="270" y="145"/>
                </a:cubicBezTo>
                <a:cubicBezTo>
                  <a:pt x="272" y="231"/>
                  <a:pt x="272" y="231"/>
                  <a:pt x="272" y="231"/>
                </a:cubicBezTo>
                <a:cubicBezTo>
                  <a:pt x="264" y="233"/>
                  <a:pt x="256" y="234"/>
                  <a:pt x="247" y="233"/>
                </a:cubicBezTo>
                <a:close/>
                <a:moveTo>
                  <a:pt x="296" y="222"/>
                </a:moveTo>
                <a:cubicBezTo>
                  <a:pt x="297" y="140"/>
                  <a:pt x="297" y="140"/>
                  <a:pt x="297" y="140"/>
                </a:cubicBezTo>
                <a:cubicBezTo>
                  <a:pt x="298" y="140"/>
                  <a:pt x="300" y="140"/>
                  <a:pt x="302" y="140"/>
                </a:cubicBezTo>
                <a:cubicBezTo>
                  <a:pt x="317" y="140"/>
                  <a:pt x="331" y="143"/>
                  <a:pt x="339" y="147"/>
                </a:cubicBezTo>
                <a:cubicBezTo>
                  <a:pt x="347" y="151"/>
                  <a:pt x="319" y="201"/>
                  <a:pt x="296" y="222"/>
                </a:cubicBezTo>
                <a:close/>
                <a:moveTo>
                  <a:pt x="117" y="69"/>
                </a:moveTo>
                <a:cubicBezTo>
                  <a:pt x="116" y="67"/>
                  <a:pt x="115" y="66"/>
                  <a:pt x="113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2" y="66"/>
                  <a:pt x="70" y="67"/>
                  <a:pt x="70" y="69"/>
                </a:cubicBezTo>
                <a:cubicBezTo>
                  <a:pt x="62" y="95"/>
                  <a:pt x="0" y="289"/>
                  <a:pt x="0" y="290"/>
                </a:cubicBezTo>
                <a:cubicBezTo>
                  <a:pt x="0" y="291"/>
                  <a:pt x="0" y="291"/>
                  <a:pt x="1" y="291"/>
                </a:cubicBezTo>
                <a:cubicBezTo>
                  <a:pt x="36" y="291"/>
                  <a:pt x="36" y="291"/>
                  <a:pt x="36" y="291"/>
                </a:cubicBezTo>
                <a:cubicBezTo>
                  <a:pt x="37" y="291"/>
                  <a:pt x="38" y="291"/>
                  <a:pt x="38" y="290"/>
                </a:cubicBezTo>
                <a:cubicBezTo>
                  <a:pt x="38" y="289"/>
                  <a:pt x="58" y="223"/>
                  <a:pt x="58" y="223"/>
                </a:cubicBezTo>
                <a:cubicBezTo>
                  <a:pt x="128" y="223"/>
                  <a:pt x="128" y="223"/>
                  <a:pt x="128" y="223"/>
                </a:cubicBezTo>
                <a:cubicBezTo>
                  <a:pt x="128" y="223"/>
                  <a:pt x="148" y="289"/>
                  <a:pt x="148" y="290"/>
                </a:cubicBezTo>
                <a:cubicBezTo>
                  <a:pt x="149" y="291"/>
                  <a:pt x="149" y="291"/>
                  <a:pt x="151" y="291"/>
                </a:cubicBezTo>
                <a:cubicBezTo>
                  <a:pt x="185" y="291"/>
                  <a:pt x="185" y="291"/>
                  <a:pt x="185" y="291"/>
                </a:cubicBezTo>
                <a:cubicBezTo>
                  <a:pt x="187" y="291"/>
                  <a:pt x="187" y="291"/>
                  <a:pt x="187" y="290"/>
                </a:cubicBezTo>
                <a:cubicBezTo>
                  <a:pt x="186" y="289"/>
                  <a:pt x="125" y="95"/>
                  <a:pt x="117" y="69"/>
                </a:cubicBezTo>
                <a:close/>
                <a:moveTo>
                  <a:pt x="64" y="195"/>
                </a:moveTo>
                <a:cubicBezTo>
                  <a:pt x="93" y="90"/>
                  <a:pt x="93" y="90"/>
                  <a:pt x="93" y="90"/>
                </a:cubicBezTo>
                <a:cubicBezTo>
                  <a:pt x="122" y="195"/>
                  <a:pt x="122" y="195"/>
                  <a:pt x="122" y="195"/>
                </a:cubicBezTo>
                <a:lnTo>
                  <a:pt x="64" y="19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39" name="Freeform 150">
            <a:extLst>
              <a:ext uri="{FF2B5EF4-FFF2-40B4-BE49-F238E27FC236}">
                <a16:creationId xmlns:a16="http://schemas.microsoft.com/office/drawing/2014/main" id="{182C1A4E-FD92-4F48-9C33-DE280CACFE64}"/>
              </a:ext>
            </a:extLst>
          </p:cNvPr>
          <p:cNvSpPr>
            <a:spLocks noEditPoints="1"/>
          </p:cNvSpPr>
          <p:nvPr/>
        </p:nvSpPr>
        <p:spPr bwMode="auto">
          <a:xfrm>
            <a:off x="9797282" y="490266"/>
            <a:ext cx="294175" cy="370091"/>
          </a:xfrm>
          <a:custGeom>
            <a:avLst/>
            <a:gdLst>
              <a:gd name="T0" fmla="*/ 311 w 321"/>
              <a:gd name="T1" fmla="*/ 99 h 402"/>
              <a:gd name="T2" fmla="*/ 189 w 321"/>
              <a:gd name="T3" fmla="*/ 11 h 402"/>
              <a:gd name="T4" fmla="*/ 94 w 321"/>
              <a:gd name="T5" fmla="*/ 126 h 402"/>
              <a:gd name="T6" fmla="*/ 109 w 321"/>
              <a:gd name="T7" fmla="*/ 174 h 402"/>
              <a:gd name="T8" fmla="*/ 6 w 321"/>
              <a:gd name="T9" fmla="*/ 328 h 402"/>
              <a:gd name="T10" fmla="*/ 1 w 321"/>
              <a:gd name="T11" fmla="*/ 351 h 402"/>
              <a:gd name="T12" fmla="*/ 8 w 321"/>
              <a:gd name="T13" fmla="*/ 390 h 402"/>
              <a:gd name="T14" fmla="*/ 22 w 321"/>
              <a:gd name="T15" fmla="*/ 401 h 402"/>
              <a:gd name="T16" fmla="*/ 52 w 321"/>
              <a:gd name="T17" fmla="*/ 395 h 402"/>
              <a:gd name="T18" fmla="*/ 71 w 321"/>
              <a:gd name="T19" fmla="*/ 382 h 402"/>
              <a:gd name="T20" fmla="*/ 111 w 321"/>
              <a:gd name="T21" fmla="*/ 316 h 402"/>
              <a:gd name="T22" fmla="*/ 112 w 321"/>
              <a:gd name="T23" fmla="*/ 316 h 402"/>
              <a:gd name="T24" fmla="*/ 140 w 321"/>
              <a:gd name="T25" fmla="*/ 311 h 402"/>
              <a:gd name="T26" fmla="*/ 187 w 321"/>
              <a:gd name="T27" fmla="*/ 233 h 402"/>
              <a:gd name="T28" fmla="*/ 239 w 321"/>
              <a:gd name="T29" fmla="*/ 232 h 402"/>
              <a:gd name="T30" fmla="*/ 311 w 321"/>
              <a:gd name="T31" fmla="*/ 99 h 402"/>
              <a:gd name="T32" fmla="*/ 260 w 321"/>
              <a:gd name="T33" fmla="*/ 130 h 402"/>
              <a:gd name="T34" fmla="*/ 206 w 321"/>
              <a:gd name="T35" fmla="*/ 120 h 402"/>
              <a:gd name="T36" fmla="*/ 179 w 321"/>
              <a:gd name="T37" fmla="*/ 71 h 402"/>
              <a:gd name="T38" fmla="*/ 248 w 321"/>
              <a:gd name="T39" fmla="*/ 58 h 402"/>
              <a:gd name="T40" fmla="*/ 260 w 321"/>
              <a:gd name="T41" fmla="*/ 13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1" h="402">
                <a:moveTo>
                  <a:pt x="311" y="99"/>
                </a:moveTo>
                <a:cubicBezTo>
                  <a:pt x="301" y="40"/>
                  <a:pt x="246" y="0"/>
                  <a:pt x="189" y="11"/>
                </a:cubicBezTo>
                <a:cubicBezTo>
                  <a:pt x="132" y="21"/>
                  <a:pt x="84" y="67"/>
                  <a:pt x="94" y="126"/>
                </a:cubicBezTo>
                <a:cubicBezTo>
                  <a:pt x="96" y="139"/>
                  <a:pt x="102" y="159"/>
                  <a:pt x="109" y="174"/>
                </a:cubicBezTo>
                <a:cubicBezTo>
                  <a:pt x="6" y="328"/>
                  <a:pt x="6" y="328"/>
                  <a:pt x="6" y="328"/>
                </a:cubicBezTo>
                <a:cubicBezTo>
                  <a:pt x="2" y="334"/>
                  <a:pt x="0" y="344"/>
                  <a:pt x="1" y="351"/>
                </a:cubicBezTo>
                <a:cubicBezTo>
                  <a:pt x="8" y="390"/>
                  <a:pt x="8" y="390"/>
                  <a:pt x="8" y="390"/>
                </a:cubicBezTo>
                <a:cubicBezTo>
                  <a:pt x="9" y="397"/>
                  <a:pt x="15" y="402"/>
                  <a:pt x="22" y="401"/>
                </a:cubicBezTo>
                <a:cubicBezTo>
                  <a:pt x="52" y="395"/>
                  <a:pt x="52" y="395"/>
                  <a:pt x="52" y="395"/>
                </a:cubicBezTo>
                <a:cubicBezTo>
                  <a:pt x="59" y="394"/>
                  <a:pt x="67" y="388"/>
                  <a:pt x="71" y="382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12" y="316"/>
                  <a:pt x="112" y="316"/>
                  <a:pt x="112" y="316"/>
                </a:cubicBezTo>
                <a:cubicBezTo>
                  <a:pt x="140" y="311"/>
                  <a:pt x="140" y="311"/>
                  <a:pt x="140" y="311"/>
                </a:cubicBezTo>
                <a:cubicBezTo>
                  <a:pt x="187" y="233"/>
                  <a:pt x="187" y="233"/>
                  <a:pt x="187" y="233"/>
                </a:cubicBezTo>
                <a:cubicBezTo>
                  <a:pt x="203" y="236"/>
                  <a:pt x="226" y="235"/>
                  <a:pt x="239" y="232"/>
                </a:cubicBezTo>
                <a:cubicBezTo>
                  <a:pt x="296" y="222"/>
                  <a:pt x="321" y="159"/>
                  <a:pt x="311" y="99"/>
                </a:cubicBezTo>
                <a:close/>
                <a:moveTo>
                  <a:pt x="260" y="130"/>
                </a:moveTo>
                <a:cubicBezTo>
                  <a:pt x="244" y="153"/>
                  <a:pt x="228" y="137"/>
                  <a:pt x="206" y="120"/>
                </a:cubicBezTo>
                <a:cubicBezTo>
                  <a:pt x="184" y="104"/>
                  <a:pt x="163" y="94"/>
                  <a:pt x="179" y="71"/>
                </a:cubicBezTo>
                <a:cubicBezTo>
                  <a:pt x="195" y="47"/>
                  <a:pt x="226" y="42"/>
                  <a:pt x="248" y="58"/>
                </a:cubicBezTo>
                <a:cubicBezTo>
                  <a:pt x="270" y="74"/>
                  <a:pt x="276" y="107"/>
                  <a:pt x="260" y="1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40" name="Freeform 152">
            <a:extLst>
              <a:ext uri="{FF2B5EF4-FFF2-40B4-BE49-F238E27FC236}">
                <a16:creationId xmlns:a16="http://schemas.microsoft.com/office/drawing/2014/main" id="{A08AA498-0F1A-43CE-BC16-DD79A1D365A2}"/>
              </a:ext>
            </a:extLst>
          </p:cNvPr>
          <p:cNvSpPr>
            <a:spLocks noEditPoints="1"/>
          </p:cNvSpPr>
          <p:nvPr/>
        </p:nvSpPr>
        <p:spPr bwMode="auto">
          <a:xfrm>
            <a:off x="10985506" y="521347"/>
            <a:ext cx="338458" cy="313155"/>
          </a:xfrm>
          <a:custGeom>
            <a:avLst/>
            <a:gdLst>
              <a:gd name="T0" fmla="*/ 211 w 371"/>
              <a:gd name="T1" fmla="*/ 0 h 344"/>
              <a:gd name="T2" fmla="*/ 211 w 371"/>
              <a:gd name="T3" fmla="*/ 0 h 344"/>
              <a:gd name="T4" fmla="*/ 56 w 371"/>
              <a:gd name="T5" fmla="*/ 61 h 344"/>
              <a:gd name="T6" fmla="*/ 64 w 371"/>
              <a:gd name="T7" fmla="*/ 116 h 344"/>
              <a:gd name="T8" fmla="*/ 2 w 371"/>
              <a:gd name="T9" fmla="*/ 190 h 344"/>
              <a:gd name="T10" fmla="*/ 89 w 371"/>
              <a:gd name="T11" fmla="*/ 256 h 344"/>
              <a:gd name="T12" fmla="*/ 187 w 371"/>
              <a:gd name="T13" fmla="*/ 210 h 344"/>
              <a:gd name="T14" fmla="*/ 183 w 371"/>
              <a:gd name="T15" fmla="*/ 196 h 344"/>
              <a:gd name="T16" fmla="*/ 211 w 371"/>
              <a:gd name="T17" fmla="*/ 168 h 344"/>
              <a:gd name="T18" fmla="*/ 239 w 371"/>
              <a:gd name="T19" fmla="*/ 196 h 344"/>
              <a:gd name="T20" fmla="*/ 212 w 371"/>
              <a:gd name="T21" fmla="*/ 224 h 344"/>
              <a:gd name="T22" fmla="*/ 91 w 371"/>
              <a:gd name="T23" fmla="*/ 284 h 344"/>
              <a:gd name="T24" fmla="*/ 93 w 371"/>
              <a:gd name="T25" fmla="*/ 297 h 344"/>
              <a:gd name="T26" fmla="*/ 211 w 371"/>
              <a:gd name="T27" fmla="*/ 344 h 344"/>
              <a:gd name="T28" fmla="*/ 211 w 371"/>
              <a:gd name="T29" fmla="*/ 344 h 344"/>
              <a:gd name="T30" fmla="*/ 330 w 371"/>
              <a:gd name="T31" fmla="*/ 297 h 344"/>
              <a:gd name="T32" fmla="*/ 367 w 371"/>
              <a:gd name="T33" fmla="*/ 61 h 344"/>
              <a:gd name="T34" fmla="*/ 211 w 371"/>
              <a:gd name="T35" fmla="*/ 0 h 344"/>
              <a:gd name="T36" fmla="*/ 30 w 371"/>
              <a:gd name="T37" fmla="*/ 188 h 344"/>
              <a:gd name="T38" fmla="*/ 69 w 371"/>
              <a:gd name="T39" fmla="*/ 145 h 344"/>
              <a:gd name="T40" fmla="*/ 82 w 371"/>
              <a:gd name="T41" fmla="*/ 226 h 344"/>
              <a:gd name="T42" fmla="*/ 30 w 371"/>
              <a:gd name="T43" fmla="*/ 188 h 344"/>
              <a:gd name="T44" fmla="*/ 211 w 371"/>
              <a:gd name="T45" fmla="*/ 102 h 344"/>
              <a:gd name="T46" fmla="*/ 89 w 371"/>
              <a:gd name="T47" fmla="*/ 66 h 344"/>
              <a:gd name="T48" fmla="*/ 211 w 371"/>
              <a:gd name="T49" fmla="*/ 29 h 344"/>
              <a:gd name="T50" fmla="*/ 334 w 371"/>
              <a:gd name="T51" fmla="*/ 66 h 344"/>
              <a:gd name="T52" fmla="*/ 211 w 371"/>
              <a:gd name="T53" fmla="*/ 10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71" h="344">
                <a:moveTo>
                  <a:pt x="211" y="0"/>
                </a:moveTo>
                <a:cubicBezTo>
                  <a:pt x="211" y="0"/>
                  <a:pt x="211" y="0"/>
                  <a:pt x="211" y="0"/>
                </a:cubicBezTo>
                <a:cubicBezTo>
                  <a:pt x="113" y="0"/>
                  <a:pt x="51" y="34"/>
                  <a:pt x="56" y="61"/>
                </a:cubicBezTo>
                <a:cubicBezTo>
                  <a:pt x="57" y="69"/>
                  <a:pt x="60" y="90"/>
                  <a:pt x="64" y="116"/>
                </a:cubicBezTo>
                <a:cubicBezTo>
                  <a:pt x="16" y="135"/>
                  <a:pt x="0" y="165"/>
                  <a:pt x="2" y="190"/>
                </a:cubicBezTo>
                <a:cubicBezTo>
                  <a:pt x="5" y="219"/>
                  <a:pt x="31" y="251"/>
                  <a:pt x="89" y="256"/>
                </a:cubicBezTo>
                <a:cubicBezTo>
                  <a:pt x="122" y="259"/>
                  <a:pt x="162" y="241"/>
                  <a:pt x="187" y="210"/>
                </a:cubicBezTo>
                <a:cubicBezTo>
                  <a:pt x="185" y="206"/>
                  <a:pt x="183" y="201"/>
                  <a:pt x="183" y="196"/>
                </a:cubicBezTo>
                <a:cubicBezTo>
                  <a:pt x="183" y="180"/>
                  <a:pt x="196" y="168"/>
                  <a:pt x="211" y="168"/>
                </a:cubicBezTo>
                <a:cubicBezTo>
                  <a:pt x="227" y="168"/>
                  <a:pt x="239" y="180"/>
                  <a:pt x="239" y="196"/>
                </a:cubicBezTo>
                <a:cubicBezTo>
                  <a:pt x="239" y="211"/>
                  <a:pt x="227" y="224"/>
                  <a:pt x="212" y="224"/>
                </a:cubicBezTo>
                <a:cubicBezTo>
                  <a:pt x="181" y="263"/>
                  <a:pt x="135" y="287"/>
                  <a:pt x="91" y="284"/>
                </a:cubicBezTo>
                <a:cubicBezTo>
                  <a:pt x="92" y="291"/>
                  <a:pt x="92" y="293"/>
                  <a:pt x="93" y="297"/>
                </a:cubicBezTo>
                <a:cubicBezTo>
                  <a:pt x="94" y="308"/>
                  <a:pt x="140" y="344"/>
                  <a:pt x="211" y="344"/>
                </a:cubicBezTo>
                <a:cubicBezTo>
                  <a:pt x="211" y="344"/>
                  <a:pt x="211" y="344"/>
                  <a:pt x="211" y="344"/>
                </a:cubicBezTo>
                <a:cubicBezTo>
                  <a:pt x="283" y="344"/>
                  <a:pt x="328" y="308"/>
                  <a:pt x="330" y="297"/>
                </a:cubicBezTo>
                <a:cubicBezTo>
                  <a:pt x="332" y="285"/>
                  <a:pt x="363" y="88"/>
                  <a:pt x="367" y="61"/>
                </a:cubicBezTo>
                <a:cubicBezTo>
                  <a:pt x="371" y="34"/>
                  <a:pt x="310" y="0"/>
                  <a:pt x="211" y="0"/>
                </a:cubicBezTo>
                <a:close/>
                <a:moveTo>
                  <a:pt x="30" y="188"/>
                </a:moveTo>
                <a:cubicBezTo>
                  <a:pt x="29" y="175"/>
                  <a:pt x="39" y="158"/>
                  <a:pt x="69" y="145"/>
                </a:cubicBezTo>
                <a:cubicBezTo>
                  <a:pt x="73" y="172"/>
                  <a:pt x="78" y="201"/>
                  <a:pt x="82" y="226"/>
                </a:cubicBezTo>
                <a:cubicBezTo>
                  <a:pt x="49" y="220"/>
                  <a:pt x="32" y="203"/>
                  <a:pt x="30" y="188"/>
                </a:cubicBezTo>
                <a:close/>
                <a:moveTo>
                  <a:pt x="211" y="102"/>
                </a:moveTo>
                <a:cubicBezTo>
                  <a:pt x="140" y="102"/>
                  <a:pt x="89" y="76"/>
                  <a:pt x="89" y="66"/>
                </a:cubicBezTo>
                <a:cubicBezTo>
                  <a:pt x="89" y="56"/>
                  <a:pt x="140" y="29"/>
                  <a:pt x="211" y="29"/>
                </a:cubicBezTo>
                <a:cubicBezTo>
                  <a:pt x="283" y="29"/>
                  <a:pt x="334" y="56"/>
                  <a:pt x="334" y="66"/>
                </a:cubicBezTo>
                <a:cubicBezTo>
                  <a:pt x="334" y="76"/>
                  <a:pt x="283" y="102"/>
                  <a:pt x="211" y="10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47" name="Freeform 12">
            <a:extLst>
              <a:ext uri="{FF2B5EF4-FFF2-40B4-BE49-F238E27FC236}">
                <a16:creationId xmlns:a16="http://schemas.microsoft.com/office/drawing/2014/main" id="{8766DBCC-3B6B-471C-A26D-D9671A2B8CAC}"/>
              </a:ext>
            </a:extLst>
          </p:cNvPr>
          <p:cNvSpPr>
            <a:spLocks noEditPoints="1"/>
          </p:cNvSpPr>
          <p:nvPr/>
        </p:nvSpPr>
        <p:spPr bwMode="auto">
          <a:xfrm>
            <a:off x="2548143" y="601417"/>
            <a:ext cx="183463" cy="294175"/>
          </a:xfrm>
          <a:custGeom>
            <a:avLst/>
            <a:gdLst>
              <a:gd name="T0" fmla="*/ 100 w 200"/>
              <a:gd name="T1" fmla="*/ 0 h 320"/>
              <a:gd name="T2" fmla="*/ 0 w 200"/>
              <a:gd name="T3" fmla="*/ 100 h 320"/>
              <a:gd name="T4" fmla="*/ 100 w 200"/>
              <a:gd name="T5" fmla="*/ 320 h 320"/>
              <a:gd name="T6" fmla="*/ 200 w 200"/>
              <a:gd name="T7" fmla="*/ 100 h 320"/>
              <a:gd name="T8" fmla="*/ 100 w 200"/>
              <a:gd name="T9" fmla="*/ 0 h 320"/>
              <a:gd name="T10" fmla="*/ 100 w 200"/>
              <a:gd name="T11" fmla="*/ 155 h 320"/>
              <a:gd name="T12" fmla="*/ 46 w 200"/>
              <a:gd name="T13" fmla="*/ 101 h 320"/>
              <a:gd name="T14" fmla="*/ 100 w 200"/>
              <a:gd name="T15" fmla="*/ 47 h 320"/>
              <a:gd name="T16" fmla="*/ 154 w 200"/>
              <a:gd name="T17" fmla="*/ 101 h 320"/>
              <a:gd name="T18" fmla="*/ 100 w 200"/>
              <a:gd name="T19" fmla="*/ 155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0" h="32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95"/>
                  <a:pt x="100" y="320"/>
                  <a:pt x="100" y="320"/>
                </a:cubicBezTo>
                <a:cubicBezTo>
                  <a:pt x="100" y="320"/>
                  <a:pt x="200" y="195"/>
                  <a:pt x="200" y="100"/>
                </a:cubicBezTo>
                <a:cubicBezTo>
                  <a:pt x="200" y="45"/>
                  <a:pt x="155" y="0"/>
                  <a:pt x="100" y="0"/>
                </a:cubicBezTo>
                <a:close/>
                <a:moveTo>
                  <a:pt x="100" y="155"/>
                </a:moveTo>
                <a:cubicBezTo>
                  <a:pt x="70" y="155"/>
                  <a:pt x="46" y="131"/>
                  <a:pt x="46" y="101"/>
                </a:cubicBezTo>
                <a:cubicBezTo>
                  <a:pt x="46" y="71"/>
                  <a:pt x="70" y="47"/>
                  <a:pt x="100" y="47"/>
                </a:cubicBezTo>
                <a:cubicBezTo>
                  <a:pt x="130" y="47"/>
                  <a:pt x="154" y="71"/>
                  <a:pt x="154" y="101"/>
                </a:cubicBezTo>
                <a:cubicBezTo>
                  <a:pt x="154" y="131"/>
                  <a:pt x="130" y="155"/>
                  <a:pt x="100" y="1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48" name="Freeform 13">
            <a:extLst>
              <a:ext uri="{FF2B5EF4-FFF2-40B4-BE49-F238E27FC236}">
                <a16:creationId xmlns:a16="http://schemas.microsoft.com/office/drawing/2014/main" id="{818915A3-3FAD-41B1-8CFB-6CC130035609}"/>
              </a:ext>
            </a:extLst>
          </p:cNvPr>
          <p:cNvSpPr>
            <a:spLocks noEditPoints="1"/>
          </p:cNvSpPr>
          <p:nvPr/>
        </p:nvSpPr>
        <p:spPr bwMode="auto">
          <a:xfrm>
            <a:off x="3060284" y="601417"/>
            <a:ext cx="366927" cy="294175"/>
          </a:xfrm>
          <a:custGeom>
            <a:avLst/>
            <a:gdLst>
              <a:gd name="T0" fmla="*/ 393 w 400"/>
              <a:gd name="T1" fmla="*/ 61 h 322"/>
              <a:gd name="T2" fmla="*/ 300 w 400"/>
              <a:gd name="T3" fmla="*/ 3 h 322"/>
              <a:gd name="T4" fmla="*/ 286 w 400"/>
              <a:gd name="T5" fmla="*/ 3 h 322"/>
              <a:gd name="T6" fmla="*/ 200 w 400"/>
              <a:gd name="T7" fmla="*/ 57 h 322"/>
              <a:gd name="T8" fmla="*/ 113 w 400"/>
              <a:gd name="T9" fmla="*/ 3 h 322"/>
              <a:gd name="T10" fmla="*/ 100 w 400"/>
              <a:gd name="T11" fmla="*/ 3 h 322"/>
              <a:gd name="T12" fmla="*/ 6 w 400"/>
              <a:gd name="T13" fmla="*/ 61 h 322"/>
              <a:gd name="T14" fmla="*/ 0 w 400"/>
              <a:gd name="T15" fmla="*/ 73 h 322"/>
              <a:gd name="T16" fmla="*/ 0 w 400"/>
              <a:gd name="T17" fmla="*/ 307 h 322"/>
              <a:gd name="T18" fmla="*/ 6 w 400"/>
              <a:gd name="T19" fmla="*/ 319 h 322"/>
              <a:gd name="T20" fmla="*/ 20 w 400"/>
              <a:gd name="T21" fmla="*/ 319 h 322"/>
              <a:gd name="T22" fmla="*/ 106 w 400"/>
              <a:gd name="T23" fmla="*/ 265 h 322"/>
              <a:gd name="T24" fmla="*/ 193 w 400"/>
              <a:gd name="T25" fmla="*/ 319 h 322"/>
              <a:gd name="T26" fmla="*/ 207 w 400"/>
              <a:gd name="T27" fmla="*/ 319 h 322"/>
              <a:gd name="T28" fmla="*/ 293 w 400"/>
              <a:gd name="T29" fmla="*/ 265 h 322"/>
              <a:gd name="T30" fmla="*/ 380 w 400"/>
              <a:gd name="T31" fmla="*/ 319 h 322"/>
              <a:gd name="T32" fmla="*/ 387 w 400"/>
              <a:gd name="T33" fmla="*/ 321 h 322"/>
              <a:gd name="T34" fmla="*/ 393 w 400"/>
              <a:gd name="T35" fmla="*/ 319 h 322"/>
              <a:gd name="T36" fmla="*/ 400 w 400"/>
              <a:gd name="T37" fmla="*/ 307 h 322"/>
              <a:gd name="T38" fmla="*/ 400 w 400"/>
              <a:gd name="T39" fmla="*/ 73 h 322"/>
              <a:gd name="T40" fmla="*/ 393 w 400"/>
              <a:gd name="T41" fmla="*/ 61 h 322"/>
              <a:gd name="T42" fmla="*/ 93 w 400"/>
              <a:gd name="T43" fmla="*/ 241 h 322"/>
              <a:gd name="T44" fmla="*/ 26 w 400"/>
              <a:gd name="T45" fmla="*/ 283 h 322"/>
              <a:gd name="T46" fmla="*/ 26 w 400"/>
              <a:gd name="T47" fmla="*/ 81 h 322"/>
              <a:gd name="T48" fmla="*/ 93 w 400"/>
              <a:gd name="T49" fmla="*/ 39 h 322"/>
              <a:gd name="T50" fmla="*/ 93 w 400"/>
              <a:gd name="T51" fmla="*/ 241 h 322"/>
              <a:gd name="T52" fmla="*/ 187 w 400"/>
              <a:gd name="T53" fmla="*/ 283 h 322"/>
              <a:gd name="T54" fmla="*/ 119 w 400"/>
              <a:gd name="T55" fmla="*/ 241 h 322"/>
              <a:gd name="T56" fmla="*/ 119 w 400"/>
              <a:gd name="T57" fmla="*/ 39 h 322"/>
              <a:gd name="T58" fmla="*/ 187 w 400"/>
              <a:gd name="T59" fmla="*/ 81 h 322"/>
              <a:gd name="T60" fmla="*/ 187 w 400"/>
              <a:gd name="T61" fmla="*/ 283 h 322"/>
              <a:gd name="T62" fmla="*/ 280 w 400"/>
              <a:gd name="T63" fmla="*/ 241 h 322"/>
              <a:gd name="T64" fmla="*/ 213 w 400"/>
              <a:gd name="T65" fmla="*/ 283 h 322"/>
              <a:gd name="T66" fmla="*/ 213 w 400"/>
              <a:gd name="T67" fmla="*/ 81 h 322"/>
              <a:gd name="T68" fmla="*/ 280 w 400"/>
              <a:gd name="T69" fmla="*/ 39 h 322"/>
              <a:gd name="T70" fmla="*/ 280 w 400"/>
              <a:gd name="T71" fmla="*/ 241 h 322"/>
              <a:gd name="T72" fmla="*/ 374 w 400"/>
              <a:gd name="T73" fmla="*/ 283 h 322"/>
              <a:gd name="T74" fmla="*/ 306 w 400"/>
              <a:gd name="T75" fmla="*/ 241 h 322"/>
              <a:gd name="T76" fmla="*/ 306 w 400"/>
              <a:gd name="T77" fmla="*/ 39 h 322"/>
              <a:gd name="T78" fmla="*/ 374 w 400"/>
              <a:gd name="T79" fmla="*/ 81 h 322"/>
              <a:gd name="T80" fmla="*/ 374 w 400"/>
              <a:gd name="T81" fmla="*/ 28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00" h="322">
                <a:moveTo>
                  <a:pt x="393" y="61"/>
                </a:moveTo>
                <a:cubicBezTo>
                  <a:pt x="300" y="3"/>
                  <a:pt x="300" y="3"/>
                  <a:pt x="300" y="3"/>
                </a:cubicBezTo>
                <a:cubicBezTo>
                  <a:pt x="296" y="0"/>
                  <a:pt x="291" y="0"/>
                  <a:pt x="286" y="3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13" y="3"/>
                  <a:pt x="113" y="3"/>
                  <a:pt x="113" y="3"/>
                </a:cubicBezTo>
                <a:cubicBezTo>
                  <a:pt x="109" y="0"/>
                  <a:pt x="104" y="0"/>
                  <a:pt x="100" y="3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4"/>
                  <a:pt x="0" y="68"/>
                  <a:pt x="0" y="73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2" y="317"/>
                  <a:pt x="6" y="319"/>
                </a:cubicBezTo>
                <a:cubicBezTo>
                  <a:pt x="11" y="322"/>
                  <a:pt x="16" y="321"/>
                  <a:pt x="20" y="319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93" y="319"/>
                  <a:pt x="193" y="319"/>
                  <a:pt x="193" y="319"/>
                </a:cubicBezTo>
                <a:cubicBezTo>
                  <a:pt x="197" y="322"/>
                  <a:pt x="202" y="322"/>
                  <a:pt x="207" y="31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380" y="319"/>
                  <a:pt x="380" y="319"/>
                  <a:pt x="380" y="319"/>
                </a:cubicBezTo>
                <a:cubicBezTo>
                  <a:pt x="382" y="320"/>
                  <a:pt x="384" y="321"/>
                  <a:pt x="387" y="321"/>
                </a:cubicBezTo>
                <a:cubicBezTo>
                  <a:pt x="389" y="321"/>
                  <a:pt x="391" y="320"/>
                  <a:pt x="393" y="319"/>
                </a:cubicBezTo>
                <a:cubicBezTo>
                  <a:pt x="397" y="317"/>
                  <a:pt x="400" y="312"/>
                  <a:pt x="400" y="307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68"/>
                  <a:pt x="397" y="64"/>
                  <a:pt x="393" y="61"/>
                </a:cubicBezTo>
                <a:close/>
                <a:moveTo>
                  <a:pt x="93" y="241"/>
                </a:moveTo>
                <a:cubicBezTo>
                  <a:pt x="26" y="283"/>
                  <a:pt x="26" y="283"/>
                  <a:pt x="26" y="283"/>
                </a:cubicBezTo>
                <a:cubicBezTo>
                  <a:pt x="26" y="81"/>
                  <a:pt x="26" y="81"/>
                  <a:pt x="26" y="81"/>
                </a:cubicBezTo>
                <a:cubicBezTo>
                  <a:pt x="93" y="39"/>
                  <a:pt x="93" y="39"/>
                  <a:pt x="93" y="39"/>
                </a:cubicBezTo>
                <a:lnTo>
                  <a:pt x="93" y="241"/>
                </a:lnTo>
                <a:close/>
                <a:moveTo>
                  <a:pt x="187" y="283"/>
                </a:moveTo>
                <a:cubicBezTo>
                  <a:pt x="119" y="241"/>
                  <a:pt x="119" y="241"/>
                  <a:pt x="119" y="24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87" y="81"/>
                  <a:pt x="187" y="81"/>
                  <a:pt x="187" y="81"/>
                </a:cubicBezTo>
                <a:lnTo>
                  <a:pt x="187" y="283"/>
                </a:lnTo>
                <a:close/>
                <a:moveTo>
                  <a:pt x="280" y="241"/>
                </a:moveTo>
                <a:cubicBezTo>
                  <a:pt x="213" y="283"/>
                  <a:pt x="213" y="283"/>
                  <a:pt x="213" y="283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80" y="39"/>
                  <a:pt x="280" y="39"/>
                  <a:pt x="280" y="39"/>
                </a:cubicBezTo>
                <a:lnTo>
                  <a:pt x="280" y="241"/>
                </a:lnTo>
                <a:close/>
                <a:moveTo>
                  <a:pt x="374" y="283"/>
                </a:moveTo>
                <a:cubicBezTo>
                  <a:pt x="306" y="241"/>
                  <a:pt x="306" y="241"/>
                  <a:pt x="306" y="241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374" y="81"/>
                  <a:pt x="374" y="81"/>
                  <a:pt x="374" y="81"/>
                </a:cubicBezTo>
                <a:lnTo>
                  <a:pt x="374" y="2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49" name="Freeform 14">
            <a:extLst>
              <a:ext uri="{FF2B5EF4-FFF2-40B4-BE49-F238E27FC236}">
                <a16:creationId xmlns:a16="http://schemas.microsoft.com/office/drawing/2014/main" id="{E07B56F8-7222-4E34-9580-4AA8521CFF6D}"/>
              </a:ext>
            </a:extLst>
          </p:cNvPr>
          <p:cNvSpPr>
            <a:spLocks noEditPoints="1"/>
          </p:cNvSpPr>
          <p:nvPr/>
        </p:nvSpPr>
        <p:spPr bwMode="auto">
          <a:xfrm>
            <a:off x="1849918" y="604581"/>
            <a:ext cx="366927" cy="287847"/>
          </a:xfrm>
          <a:custGeom>
            <a:avLst/>
            <a:gdLst>
              <a:gd name="T0" fmla="*/ 300 w 400"/>
              <a:gd name="T1" fmla="*/ 272 h 312"/>
              <a:gd name="T2" fmla="*/ 40 w 400"/>
              <a:gd name="T3" fmla="*/ 272 h 312"/>
              <a:gd name="T4" fmla="*/ 40 w 400"/>
              <a:gd name="T5" fmla="*/ 92 h 312"/>
              <a:gd name="T6" fmla="*/ 92 w 400"/>
              <a:gd name="T7" fmla="*/ 92 h 312"/>
              <a:gd name="T8" fmla="*/ 135 w 400"/>
              <a:gd name="T9" fmla="*/ 52 h 312"/>
              <a:gd name="T10" fmla="*/ 20 w 400"/>
              <a:gd name="T11" fmla="*/ 52 h 312"/>
              <a:gd name="T12" fmla="*/ 0 w 400"/>
              <a:gd name="T13" fmla="*/ 72 h 312"/>
              <a:gd name="T14" fmla="*/ 0 w 400"/>
              <a:gd name="T15" fmla="*/ 292 h 312"/>
              <a:gd name="T16" fmla="*/ 20 w 400"/>
              <a:gd name="T17" fmla="*/ 312 h 312"/>
              <a:gd name="T18" fmla="*/ 320 w 400"/>
              <a:gd name="T19" fmla="*/ 312 h 312"/>
              <a:gd name="T20" fmla="*/ 340 w 400"/>
              <a:gd name="T21" fmla="*/ 292 h 312"/>
              <a:gd name="T22" fmla="*/ 340 w 400"/>
              <a:gd name="T23" fmla="*/ 217 h 312"/>
              <a:gd name="T24" fmla="*/ 300 w 400"/>
              <a:gd name="T25" fmla="*/ 250 h 312"/>
              <a:gd name="T26" fmla="*/ 300 w 400"/>
              <a:gd name="T27" fmla="*/ 272 h 312"/>
              <a:gd name="T28" fmla="*/ 267 w 400"/>
              <a:gd name="T29" fmla="*/ 133 h 312"/>
              <a:gd name="T30" fmla="*/ 267 w 400"/>
              <a:gd name="T31" fmla="*/ 204 h 312"/>
              <a:gd name="T32" fmla="*/ 400 w 400"/>
              <a:gd name="T33" fmla="*/ 100 h 312"/>
              <a:gd name="T34" fmla="*/ 267 w 400"/>
              <a:gd name="T35" fmla="*/ 0 h 312"/>
              <a:gd name="T36" fmla="*/ 267 w 400"/>
              <a:gd name="T37" fmla="*/ 63 h 312"/>
              <a:gd name="T38" fmla="*/ 106 w 400"/>
              <a:gd name="T39" fmla="*/ 222 h 312"/>
              <a:gd name="T40" fmla="*/ 267 w 400"/>
              <a:gd name="T41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0" h="312">
                <a:moveTo>
                  <a:pt x="300" y="272"/>
                </a:moveTo>
                <a:cubicBezTo>
                  <a:pt x="40" y="272"/>
                  <a:pt x="40" y="272"/>
                  <a:pt x="40" y="272"/>
                </a:cubicBezTo>
                <a:cubicBezTo>
                  <a:pt x="40" y="92"/>
                  <a:pt x="40" y="92"/>
                  <a:pt x="40" y="92"/>
                </a:cubicBezTo>
                <a:cubicBezTo>
                  <a:pt x="92" y="92"/>
                  <a:pt x="92" y="92"/>
                  <a:pt x="92" y="92"/>
                </a:cubicBezTo>
                <a:cubicBezTo>
                  <a:pt x="92" y="92"/>
                  <a:pt x="105" y="74"/>
                  <a:pt x="135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9" y="52"/>
                  <a:pt x="0" y="61"/>
                  <a:pt x="0" y="72"/>
                </a:cubicBezTo>
                <a:cubicBezTo>
                  <a:pt x="0" y="292"/>
                  <a:pt x="0" y="292"/>
                  <a:pt x="0" y="292"/>
                </a:cubicBezTo>
                <a:cubicBezTo>
                  <a:pt x="0" y="303"/>
                  <a:pt x="9" y="312"/>
                  <a:pt x="20" y="312"/>
                </a:cubicBezTo>
                <a:cubicBezTo>
                  <a:pt x="320" y="312"/>
                  <a:pt x="320" y="312"/>
                  <a:pt x="320" y="312"/>
                </a:cubicBezTo>
                <a:cubicBezTo>
                  <a:pt x="331" y="312"/>
                  <a:pt x="340" y="303"/>
                  <a:pt x="340" y="292"/>
                </a:cubicBezTo>
                <a:cubicBezTo>
                  <a:pt x="340" y="217"/>
                  <a:pt x="340" y="217"/>
                  <a:pt x="340" y="217"/>
                </a:cubicBezTo>
                <a:cubicBezTo>
                  <a:pt x="300" y="250"/>
                  <a:pt x="300" y="250"/>
                  <a:pt x="300" y="250"/>
                </a:cubicBezTo>
                <a:lnTo>
                  <a:pt x="300" y="272"/>
                </a:lnTo>
                <a:close/>
                <a:moveTo>
                  <a:pt x="267" y="133"/>
                </a:moveTo>
                <a:cubicBezTo>
                  <a:pt x="267" y="204"/>
                  <a:pt x="267" y="204"/>
                  <a:pt x="267" y="204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267" y="0"/>
                  <a:pt x="267" y="0"/>
                  <a:pt x="267" y="0"/>
                </a:cubicBezTo>
                <a:cubicBezTo>
                  <a:pt x="267" y="63"/>
                  <a:pt x="267" y="63"/>
                  <a:pt x="267" y="63"/>
                </a:cubicBezTo>
                <a:cubicBezTo>
                  <a:pt x="106" y="63"/>
                  <a:pt x="106" y="222"/>
                  <a:pt x="106" y="222"/>
                </a:cubicBezTo>
                <a:cubicBezTo>
                  <a:pt x="151" y="147"/>
                  <a:pt x="179" y="133"/>
                  <a:pt x="267" y="1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50" name="Freeform 15">
            <a:extLst>
              <a:ext uri="{FF2B5EF4-FFF2-40B4-BE49-F238E27FC236}">
                <a16:creationId xmlns:a16="http://schemas.microsoft.com/office/drawing/2014/main" id="{DBB8139B-7CDA-4680-AB33-A5E6DD985B41}"/>
              </a:ext>
            </a:extLst>
          </p:cNvPr>
          <p:cNvSpPr>
            <a:spLocks noEditPoints="1"/>
          </p:cNvSpPr>
          <p:nvPr/>
        </p:nvSpPr>
        <p:spPr bwMode="auto">
          <a:xfrm>
            <a:off x="3673103" y="570058"/>
            <a:ext cx="354274" cy="354274"/>
          </a:xfrm>
          <a:custGeom>
            <a:avLst/>
            <a:gdLst>
              <a:gd name="T0" fmla="*/ 191 w 387"/>
              <a:gd name="T1" fmla="*/ 2 h 387"/>
              <a:gd name="T2" fmla="*/ 2 w 387"/>
              <a:gd name="T3" fmla="*/ 196 h 387"/>
              <a:gd name="T4" fmla="*/ 196 w 387"/>
              <a:gd name="T5" fmla="*/ 386 h 387"/>
              <a:gd name="T6" fmla="*/ 386 w 387"/>
              <a:gd name="T7" fmla="*/ 191 h 387"/>
              <a:gd name="T8" fmla="*/ 191 w 387"/>
              <a:gd name="T9" fmla="*/ 2 h 387"/>
              <a:gd name="T10" fmla="*/ 196 w 387"/>
              <a:gd name="T11" fmla="*/ 345 h 387"/>
              <a:gd name="T12" fmla="*/ 42 w 387"/>
              <a:gd name="T13" fmla="*/ 196 h 387"/>
              <a:gd name="T14" fmla="*/ 192 w 387"/>
              <a:gd name="T15" fmla="*/ 42 h 387"/>
              <a:gd name="T16" fmla="*/ 345 w 387"/>
              <a:gd name="T17" fmla="*/ 192 h 387"/>
              <a:gd name="T18" fmla="*/ 196 w 387"/>
              <a:gd name="T19" fmla="*/ 345 h 387"/>
              <a:gd name="T20" fmla="*/ 103 w 387"/>
              <a:gd name="T21" fmla="*/ 284 h 387"/>
              <a:gd name="T22" fmla="*/ 233 w 387"/>
              <a:gd name="T23" fmla="*/ 232 h 387"/>
              <a:gd name="T24" fmla="*/ 285 w 387"/>
              <a:gd name="T25" fmla="*/ 102 h 387"/>
              <a:gd name="T26" fmla="*/ 154 w 387"/>
              <a:gd name="T27" fmla="*/ 154 h 387"/>
              <a:gd name="T28" fmla="*/ 103 w 387"/>
              <a:gd name="T29" fmla="*/ 284 h 387"/>
              <a:gd name="T30" fmla="*/ 174 w 387"/>
              <a:gd name="T31" fmla="*/ 173 h 387"/>
              <a:gd name="T32" fmla="*/ 249 w 387"/>
              <a:gd name="T33" fmla="*/ 138 h 387"/>
              <a:gd name="T34" fmla="*/ 213 w 387"/>
              <a:gd name="T35" fmla="*/ 213 h 387"/>
              <a:gd name="T36" fmla="*/ 174 w 387"/>
              <a:gd name="T37" fmla="*/ 213 h 387"/>
              <a:gd name="T38" fmla="*/ 174 w 387"/>
              <a:gd name="T39" fmla="*/ 173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7" h="387">
                <a:moveTo>
                  <a:pt x="191" y="2"/>
                </a:moveTo>
                <a:cubicBezTo>
                  <a:pt x="85" y="3"/>
                  <a:pt x="0" y="90"/>
                  <a:pt x="2" y="196"/>
                </a:cubicBezTo>
                <a:cubicBezTo>
                  <a:pt x="3" y="302"/>
                  <a:pt x="90" y="387"/>
                  <a:pt x="196" y="386"/>
                </a:cubicBezTo>
                <a:cubicBezTo>
                  <a:pt x="302" y="384"/>
                  <a:pt x="387" y="297"/>
                  <a:pt x="386" y="191"/>
                </a:cubicBezTo>
                <a:cubicBezTo>
                  <a:pt x="384" y="85"/>
                  <a:pt x="297" y="0"/>
                  <a:pt x="191" y="2"/>
                </a:cubicBezTo>
                <a:close/>
                <a:moveTo>
                  <a:pt x="196" y="345"/>
                </a:moveTo>
                <a:cubicBezTo>
                  <a:pt x="112" y="347"/>
                  <a:pt x="43" y="280"/>
                  <a:pt x="42" y="196"/>
                </a:cubicBezTo>
                <a:cubicBezTo>
                  <a:pt x="41" y="112"/>
                  <a:pt x="108" y="43"/>
                  <a:pt x="192" y="42"/>
                </a:cubicBezTo>
                <a:cubicBezTo>
                  <a:pt x="275" y="41"/>
                  <a:pt x="344" y="108"/>
                  <a:pt x="345" y="192"/>
                </a:cubicBezTo>
                <a:cubicBezTo>
                  <a:pt x="346" y="276"/>
                  <a:pt x="280" y="344"/>
                  <a:pt x="196" y="345"/>
                </a:cubicBezTo>
                <a:close/>
                <a:moveTo>
                  <a:pt x="103" y="284"/>
                </a:moveTo>
                <a:cubicBezTo>
                  <a:pt x="103" y="284"/>
                  <a:pt x="194" y="271"/>
                  <a:pt x="233" y="232"/>
                </a:cubicBezTo>
                <a:cubicBezTo>
                  <a:pt x="272" y="193"/>
                  <a:pt x="285" y="102"/>
                  <a:pt x="285" y="102"/>
                </a:cubicBezTo>
                <a:cubicBezTo>
                  <a:pt x="285" y="102"/>
                  <a:pt x="193" y="115"/>
                  <a:pt x="154" y="154"/>
                </a:cubicBezTo>
                <a:cubicBezTo>
                  <a:pt x="115" y="193"/>
                  <a:pt x="103" y="284"/>
                  <a:pt x="103" y="284"/>
                </a:cubicBezTo>
                <a:close/>
                <a:moveTo>
                  <a:pt x="174" y="173"/>
                </a:moveTo>
                <a:cubicBezTo>
                  <a:pt x="190" y="157"/>
                  <a:pt x="222" y="145"/>
                  <a:pt x="249" y="138"/>
                </a:cubicBezTo>
                <a:cubicBezTo>
                  <a:pt x="241" y="165"/>
                  <a:pt x="230" y="196"/>
                  <a:pt x="213" y="213"/>
                </a:cubicBezTo>
                <a:cubicBezTo>
                  <a:pt x="203" y="224"/>
                  <a:pt x="185" y="224"/>
                  <a:pt x="174" y="213"/>
                </a:cubicBezTo>
                <a:cubicBezTo>
                  <a:pt x="163" y="202"/>
                  <a:pt x="163" y="184"/>
                  <a:pt x="174" y="1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51" name="Freeform 18">
            <a:extLst>
              <a:ext uri="{FF2B5EF4-FFF2-40B4-BE49-F238E27FC236}">
                <a16:creationId xmlns:a16="http://schemas.microsoft.com/office/drawing/2014/main" id="{1E33C4D5-010F-4B54-B379-9002D5D89020}"/>
              </a:ext>
            </a:extLst>
          </p:cNvPr>
          <p:cNvSpPr>
            <a:spLocks noEditPoints="1"/>
          </p:cNvSpPr>
          <p:nvPr/>
        </p:nvSpPr>
        <p:spPr bwMode="auto">
          <a:xfrm>
            <a:off x="636938" y="582437"/>
            <a:ext cx="366927" cy="332133"/>
          </a:xfrm>
          <a:custGeom>
            <a:avLst/>
            <a:gdLst>
              <a:gd name="T0" fmla="*/ 247 w 400"/>
              <a:gd name="T1" fmla="*/ 269 h 360"/>
              <a:gd name="T2" fmla="*/ 182 w 400"/>
              <a:gd name="T3" fmla="*/ 203 h 360"/>
              <a:gd name="T4" fmla="*/ 203 w 400"/>
              <a:gd name="T5" fmla="*/ 154 h 360"/>
              <a:gd name="T6" fmla="*/ 222 w 400"/>
              <a:gd name="T7" fmla="*/ 120 h 360"/>
              <a:gd name="T8" fmla="*/ 215 w 400"/>
              <a:gd name="T9" fmla="*/ 104 h 360"/>
              <a:gd name="T10" fmla="*/ 220 w 400"/>
              <a:gd name="T11" fmla="*/ 68 h 360"/>
              <a:gd name="T12" fmla="*/ 140 w 400"/>
              <a:gd name="T13" fmla="*/ 0 h 360"/>
              <a:gd name="T14" fmla="*/ 59 w 400"/>
              <a:gd name="T15" fmla="*/ 68 h 360"/>
              <a:gd name="T16" fmla="*/ 65 w 400"/>
              <a:gd name="T17" fmla="*/ 104 h 360"/>
              <a:gd name="T18" fmla="*/ 57 w 400"/>
              <a:gd name="T19" fmla="*/ 120 h 360"/>
              <a:gd name="T20" fmla="*/ 76 w 400"/>
              <a:gd name="T21" fmla="*/ 154 h 360"/>
              <a:gd name="T22" fmla="*/ 98 w 400"/>
              <a:gd name="T23" fmla="*/ 203 h 360"/>
              <a:gd name="T24" fmla="*/ 32 w 400"/>
              <a:gd name="T25" fmla="*/ 269 h 360"/>
              <a:gd name="T26" fmla="*/ 0 w 400"/>
              <a:gd name="T27" fmla="*/ 280 h 360"/>
              <a:gd name="T28" fmla="*/ 0 w 400"/>
              <a:gd name="T29" fmla="*/ 360 h 360"/>
              <a:gd name="T30" fmla="*/ 320 w 400"/>
              <a:gd name="T31" fmla="*/ 360 h 360"/>
              <a:gd name="T32" fmla="*/ 320 w 400"/>
              <a:gd name="T33" fmla="*/ 318 h 360"/>
              <a:gd name="T34" fmla="*/ 247 w 400"/>
              <a:gd name="T35" fmla="*/ 269 h 360"/>
              <a:gd name="T36" fmla="*/ 340 w 400"/>
              <a:gd name="T37" fmla="*/ 160 h 360"/>
              <a:gd name="T38" fmla="*/ 340 w 400"/>
              <a:gd name="T39" fmla="*/ 100 h 360"/>
              <a:gd name="T40" fmla="*/ 300 w 400"/>
              <a:gd name="T41" fmla="*/ 100 h 360"/>
              <a:gd name="T42" fmla="*/ 300 w 400"/>
              <a:gd name="T43" fmla="*/ 160 h 360"/>
              <a:gd name="T44" fmla="*/ 240 w 400"/>
              <a:gd name="T45" fmla="*/ 160 h 360"/>
              <a:gd name="T46" fmla="*/ 240 w 400"/>
              <a:gd name="T47" fmla="*/ 200 h 360"/>
              <a:gd name="T48" fmla="*/ 300 w 400"/>
              <a:gd name="T49" fmla="*/ 200 h 360"/>
              <a:gd name="T50" fmla="*/ 300 w 400"/>
              <a:gd name="T51" fmla="*/ 260 h 360"/>
              <a:gd name="T52" fmla="*/ 340 w 400"/>
              <a:gd name="T53" fmla="*/ 260 h 360"/>
              <a:gd name="T54" fmla="*/ 340 w 400"/>
              <a:gd name="T55" fmla="*/ 200 h 360"/>
              <a:gd name="T56" fmla="*/ 400 w 400"/>
              <a:gd name="T57" fmla="*/ 200 h 360"/>
              <a:gd name="T58" fmla="*/ 400 w 400"/>
              <a:gd name="T59" fmla="*/ 160 h 360"/>
              <a:gd name="T60" fmla="*/ 340 w 400"/>
              <a:gd name="T61" fmla="*/ 1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00" h="360">
                <a:moveTo>
                  <a:pt x="247" y="269"/>
                </a:moveTo>
                <a:cubicBezTo>
                  <a:pt x="197" y="251"/>
                  <a:pt x="182" y="236"/>
                  <a:pt x="182" y="203"/>
                </a:cubicBezTo>
                <a:cubicBezTo>
                  <a:pt x="182" y="184"/>
                  <a:pt x="197" y="190"/>
                  <a:pt x="203" y="154"/>
                </a:cubicBezTo>
                <a:cubicBezTo>
                  <a:pt x="206" y="140"/>
                  <a:pt x="220" y="154"/>
                  <a:pt x="222" y="120"/>
                </a:cubicBezTo>
                <a:cubicBezTo>
                  <a:pt x="222" y="107"/>
                  <a:pt x="215" y="104"/>
                  <a:pt x="215" y="104"/>
                </a:cubicBezTo>
                <a:cubicBezTo>
                  <a:pt x="215" y="104"/>
                  <a:pt x="219" y="84"/>
                  <a:pt x="220" y="68"/>
                </a:cubicBezTo>
                <a:cubicBezTo>
                  <a:pt x="222" y="49"/>
                  <a:pt x="209" y="0"/>
                  <a:pt x="140" y="0"/>
                </a:cubicBezTo>
                <a:cubicBezTo>
                  <a:pt x="71" y="0"/>
                  <a:pt x="58" y="49"/>
                  <a:pt x="59" y="68"/>
                </a:cubicBezTo>
                <a:cubicBezTo>
                  <a:pt x="61" y="84"/>
                  <a:pt x="65" y="104"/>
                  <a:pt x="65" y="104"/>
                </a:cubicBezTo>
                <a:cubicBezTo>
                  <a:pt x="65" y="104"/>
                  <a:pt x="57" y="107"/>
                  <a:pt x="57" y="120"/>
                </a:cubicBezTo>
                <a:cubicBezTo>
                  <a:pt x="60" y="154"/>
                  <a:pt x="73" y="140"/>
                  <a:pt x="76" y="154"/>
                </a:cubicBezTo>
                <a:cubicBezTo>
                  <a:pt x="83" y="190"/>
                  <a:pt x="98" y="184"/>
                  <a:pt x="98" y="203"/>
                </a:cubicBezTo>
                <a:cubicBezTo>
                  <a:pt x="98" y="236"/>
                  <a:pt x="82" y="251"/>
                  <a:pt x="32" y="269"/>
                </a:cubicBezTo>
                <a:cubicBezTo>
                  <a:pt x="26" y="271"/>
                  <a:pt x="12" y="274"/>
                  <a:pt x="0" y="280"/>
                </a:cubicBezTo>
                <a:cubicBezTo>
                  <a:pt x="0" y="360"/>
                  <a:pt x="0" y="360"/>
                  <a:pt x="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360"/>
                  <a:pt x="320" y="330"/>
                  <a:pt x="320" y="318"/>
                </a:cubicBezTo>
                <a:cubicBezTo>
                  <a:pt x="320" y="305"/>
                  <a:pt x="297" y="287"/>
                  <a:pt x="247" y="269"/>
                </a:cubicBezTo>
                <a:close/>
                <a:moveTo>
                  <a:pt x="340" y="160"/>
                </a:moveTo>
                <a:cubicBezTo>
                  <a:pt x="340" y="100"/>
                  <a:pt x="340" y="100"/>
                  <a:pt x="340" y="100"/>
                </a:cubicBezTo>
                <a:cubicBezTo>
                  <a:pt x="300" y="100"/>
                  <a:pt x="300" y="100"/>
                  <a:pt x="300" y="100"/>
                </a:cubicBezTo>
                <a:cubicBezTo>
                  <a:pt x="300" y="160"/>
                  <a:pt x="300" y="160"/>
                  <a:pt x="300" y="160"/>
                </a:cubicBezTo>
                <a:cubicBezTo>
                  <a:pt x="240" y="160"/>
                  <a:pt x="240" y="160"/>
                  <a:pt x="240" y="160"/>
                </a:cubicBezTo>
                <a:cubicBezTo>
                  <a:pt x="240" y="200"/>
                  <a:pt x="240" y="200"/>
                  <a:pt x="240" y="200"/>
                </a:cubicBezTo>
                <a:cubicBezTo>
                  <a:pt x="300" y="200"/>
                  <a:pt x="300" y="200"/>
                  <a:pt x="300" y="200"/>
                </a:cubicBezTo>
                <a:cubicBezTo>
                  <a:pt x="300" y="260"/>
                  <a:pt x="300" y="260"/>
                  <a:pt x="300" y="260"/>
                </a:cubicBezTo>
                <a:cubicBezTo>
                  <a:pt x="340" y="260"/>
                  <a:pt x="340" y="260"/>
                  <a:pt x="340" y="260"/>
                </a:cubicBezTo>
                <a:cubicBezTo>
                  <a:pt x="340" y="200"/>
                  <a:pt x="340" y="200"/>
                  <a:pt x="340" y="200"/>
                </a:cubicBezTo>
                <a:cubicBezTo>
                  <a:pt x="400" y="200"/>
                  <a:pt x="400" y="200"/>
                  <a:pt x="400" y="200"/>
                </a:cubicBezTo>
                <a:cubicBezTo>
                  <a:pt x="400" y="160"/>
                  <a:pt x="400" y="160"/>
                  <a:pt x="400" y="160"/>
                </a:cubicBezTo>
                <a:lnTo>
                  <a:pt x="340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52" name="Freeform 74">
            <a:extLst>
              <a:ext uri="{FF2B5EF4-FFF2-40B4-BE49-F238E27FC236}">
                <a16:creationId xmlns:a16="http://schemas.microsoft.com/office/drawing/2014/main" id="{5333ECAF-BC32-4804-845F-9DC9C4F34782}"/>
              </a:ext>
            </a:extLst>
          </p:cNvPr>
          <p:cNvSpPr/>
          <p:nvPr/>
        </p:nvSpPr>
        <p:spPr bwMode="auto">
          <a:xfrm>
            <a:off x="3097969" y="1226884"/>
            <a:ext cx="294175" cy="256217"/>
          </a:xfrm>
          <a:custGeom>
            <a:avLst/>
            <a:gdLst>
              <a:gd name="T0" fmla="*/ 280 w 320"/>
              <a:gd name="T1" fmla="*/ 0 h 280"/>
              <a:gd name="T2" fmla="*/ 40 w 320"/>
              <a:gd name="T3" fmla="*/ 0 h 280"/>
              <a:gd name="T4" fmla="*/ 0 w 320"/>
              <a:gd name="T5" fmla="*/ 40 h 280"/>
              <a:gd name="T6" fmla="*/ 0 w 320"/>
              <a:gd name="T7" fmla="*/ 180 h 280"/>
              <a:gd name="T8" fmla="*/ 40 w 320"/>
              <a:gd name="T9" fmla="*/ 220 h 280"/>
              <a:gd name="T10" fmla="*/ 120 w 320"/>
              <a:gd name="T11" fmla="*/ 220 h 280"/>
              <a:gd name="T12" fmla="*/ 200 w 320"/>
              <a:gd name="T13" fmla="*/ 280 h 280"/>
              <a:gd name="T14" fmla="*/ 200 w 320"/>
              <a:gd name="T15" fmla="*/ 220 h 280"/>
              <a:gd name="T16" fmla="*/ 280 w 320"/>
              <a:gd name="T17" fmla="*/ 220 h 280"/>
              <a:gd name="T18" fmla="*/ 320 w 320"/>
              <a:gd name="T19" fmla="*/ 180 h 280"/>
              <a:gd name="T20" fmla="*/ 320 w 320"/>
              <a:gd name="T21" fmla="*/ 40 h 280"/>
              <a:gd name="T22" fmla="*/ 280 w 320"/>
              <a:gd name="T23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0" h="280">
                <a:moveTo>
                  <a:pt x="28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202"/>
                  <a:pt x="18" y="220"/>
                  <a:pt x="40" y="220"/>
                </a:cubicBezTo>
                <a:cubicBezTo>
                  <a:pt x="120" y="220"/>
                  <a:pt x="120" y="220"/>
                  <a:pt x="120" y="220"/>
                </a:cubicBezTo>
                <a:cubicBezTo>
                  <a:pt x="200" y="280"/>
                  <a:pt x="200" y="280"/>
                  <a:pt x="200" y="280"/>
                </a:cubicBezTo>
                <a:cubicBezTo>
                  <a:pt x="200" y="220"/>
                  <a:pt x="200" y="220"/>
                  <a:pt x="200" y="220"/>
                </a:cubicBezTo>
                <a:cubicBezTo>
                  <a:pt x="280" y="220"/>
                  <a:pt x="280" y="220"/>
                  <a:pt x="280" y="220"/>
                </a:cubicBezTo>
                <a:cubicBezTo>
                  <a:pt x="302" y="220"/>
                  <a:pt x="320" y="202"/>
                  <a:pt x="320" y="18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53" name="Freeform 81">
            <a:extLst>
              <a:ext uri="{FF2B5EF4-FFF2-40B4-BE49-F238E27FC236}">
                <a16:creationId xmlns:a16="http://schemas.microsoft.com/office/drawing/2014/main" id="{A4F37C4F-4D05-4FC1-830A-5E0C74353EE3}"/>
              </a:ext>
            </a:extLst>
          </p:cNvPr>
          <p:cNvSpPr>
            <a:spLocks noEditPoints="1"/>
          </p:cNvSpPr>
          <p:nvPr/>
        </p:nvSpPr>
        <p:spPr bwMode="auto">
          <a:xfrm>
            <a:off x="2456409" y="1189202"/>
            <a:ext cx="366927" cy="328968"/>
          </a:xfrm>
          <a:custGeom>
            <a:avLst/>
            <a:gdLst>
              <a:gd name="T0" fmla="*/ 116 w 400"/>
              <a:gd name="T1" fmla="*/ 224 h 360"/>
              <a:gd name="T2" fmla="*/ 116 w 400"/>
              <a:gd name="T3" fmla="*/ 100 h 360"/>
              <a:gd name="T4" fmla="*/ 40 w 400"/>
              <a:gd name="T5" fmla="*/ 100 h 360"/>
              <a:gd name="T6" fmla="*/ 0 w 400"/>
              <a:gd name="T7" fmla="*/ 140 h 360"/>
              <a:gd name="T8" fmla="*/ 0 w 400"/>
              <a:gd name="T9" fmla="*/ 260 h 360"/>
              <a:gd name="T10" fmla="*/ 40 w 400"/>
              <a:gd name="T11" fmla="*/ 300 h 360"/>
              <a:gd name="T12" fmla="*/ 60 w 400"/>
              <a:gd name="T13" fmla="*/ 300 h 360"/>
              <a:gd name="T14" fmla="*/ 60 w 400"/>
              <a:gd name="T15" fmla="*/ 360 h 360"/>
              <a:gd name="T16" fmla="*/ 120 w 400"/>
              <a:gd name="T17" fmla="*/ 300 h 360"/>
              <a:gd name="T18" fmla="*/ 220 w 400"/>
              <a:gd name="T19" fmla="*/ 300 h 360"/>
              <a:gd name="T20" fmla="*/ 260 w 400"/>
              <a:gd name="T21" fmla="*/ 260 h 360"/>
              <a:gd name="T22" fmla="*/ 260 w 400"/>
              <a:gd name="T23" fmla="*/ 223 h 360"/>
              <a:gd name="T24" fmla="*/ 256 w 400"/>
              <a:gd name="T25" fmla="*/ 224 h 360"/>
              <a:gd name="T26" fmla="*/ 116 w 400"/>
              <a:gd name="T27" fmla="*/ 224 h 360"/>
              <a:gd name="T28" fmla="*/ 360 w 400"/>
              <a:gd name="T29" fmla="*/ 0 h 360"/>
              <a:gd name="T30" fmla="*/ 180 w 400"/>
              <a:gd name="T31" fmla="*/ 0 h 360"/>
              <a:gd name="T32" fmla="*/ 140 w 400"/>
              <a:gd name="T33" fmla="*/ 40 h 360"/>
              <a:gd name="T34" fmla="*/ 140 w 400"/>
              <a:gd name="T35" fmla="*/ 200 h 360"/>
              <a:gd name="T36" fmla="*/ 280 w 400"/>
              <a:gd name="T37" fmla="*/ 200 h 360"/>
              <a:gd name="T38" fmla="*/ 340 w 400"/>
              <a:gd name="T39" fmla="*/ 260 h 360"/>
              <a:gd name="T40" fmla="*/ 340 w 400"/>
              <a:gd name="T41" fmla="*/ 200 h 360"/>
              <a:gd name="T42" fmla="*/ 360 w 400"/>
              <a:gd name="T43" fmla="*/ 200 h 360"/>
              <a:gd name="T44" fmla="*/ 400 w 400"/>
              <a:gd name="T45" fmla="*/ 160 h 360"/>
              <a:gd name="T46" fmla="*/ 400 w 400"/>
              <a:gd name="T47" fmla="*/ 40 h 360"/>
              <a:gd name="T48" fmla="*/ 360 w 400"/>
              <a:gd name="T49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0" h="360">
                <a:moveTo>
                  <a:pt x="116" y="224"/>
                </a:moveTo>
                <a:cubicBezTo>
                  <a:pt x="116" y="100"/>
                  <a:pt x="116" y="100"/>
                  <a:pt x="116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18" y="100"/>
                  <a:pt x="0" y="118"/>
                  <a:pt x="0" y="140"/>
                </a:cubicBezTo>
                <a:cubicBezTo>
                  <a:pt x="0" y="260"/>
                  <a:pt x="0" y="260"/>
                  <a:pt x="0" y="260"/>
                </a:cubicBezTo>
                <a:cubicBezTo>
                  <a:pt x="0" y="282"/>
                  <a:pt x="18" y="300"/>
                  <a:pt x="40" y="300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0" y="360"/>
                  <a:pt x="60" y="360"/>
                  <a:pt x="60" y="360"/>
                </a:cubicBezTo>
                <a:cubicBezTo>
                  <a:pt x="120" y="300"/>
                  <a:pt x="120" y="300"/>
                  <a:pt x="120" y="300"/>
                </a:cubicBezTo>
                <a:cubicBezTo>
                  <a:pt x="220" y="300"/>
                  <a:pt x="220" y="300"/>
                  <a:pt x="220" y="300"/>
                </a:cubicBezTo>
                <a:cubicBezTo>
                  <a:pt x="242" y="300"/>
                  <a:pt x="260" y="282"/>
                  <a:pt x="260" y="260"/>
                </a:cubicBezTo>
                <a:cubicBezTo>
                  <a:pt x="260" y="223"/>
                  <a:pt x="260" y="223"/>
                  <a:pt x="260" y="223"/>
                </a:cubicBezTo>
                <a:cubicBezTo>
                  <a:pt x="258" y="224"/>
                  <a:pt x="257" y="224"/>
                  <a:pt x="256" y="224"/>
                </a:cubicBezTo>
                <a:lnTo>
                  <a:pt x="116" y="224"/>
                </a:lnTo>
                <a:close/>
                <a:moveTo>
                  <a:pt x="360" y="0"/>
                </a:moveTo>
                <a:cubicBezTo>
                  <a:pt x="180" y="0"/>
                  <a:pt x="180" y="0"/>
                  <a:pt x="180" y="0"/>
                </a:cubicBezTo>
                <a:cubicBezTo>
                  <a:pt x="158" y="0"/>
                  <a:pt x="140" y="18"/>
                  <a:pt x="140" y="40"/>
                </a:cubicBezTo>
                <a:cubicBezTo>
                  <a:pt x="140" y="200"/>
                  <a:pt x="140" y="200"/>
                  <a:pt x="140" y="200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340" y="260"/>
                  <a:pt x="340" y="260"/>
                  <a:pt x="340" y="260"/>
                </a:cubicBezTo>
                <a:cubicBezTo>
                  <a:pt x="340" y="200"/>
                  <a:pt x="340" y="200"/>
                  <a:pt x="340" y="200"/>
                </a:cubicBezTo>
                <a:cubicBezTo>
                  <a:pt x="360" y="200"/>
                  <a:pt x="360" y="200"/>
                  <a:pt x="360" y="200"/>
                </a:cubicBezTo>
                <a:cubicBezTo>
                  <a:pt x="382" y="200"/>
                  <a:pt x="400" y="182"/>
                  <a:pt x="400" y="1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54" name="Freeform 82">
            <a:extLst>
              <a:ext uri="{FF2B5EF4-FFF2-40B4-BE49-F238E27FC236}">
                <a16:creationId xmlns:a16="http://schemas.microsoft.com/office/drawing/2014/main" id="{00D2E50B-28E3-4C12-A8BE-CF5EDB25127C}"/>
              </a:ext>
            </a:extLst>
          </p:cNvPr>
          <p:cNvSpPr>
            <a:spLocks noEditPoints="1"/>
          </p:cNvSpPr>
          <p:nvPr/>
        </p:nvSpPr>
        <p:spPr bwMode="auto">
          <a:xfrm>
            <a:off x="3706395" y="1233213"/>
            <a:ext cx="332133" cy="243564"/>
          </a:xfrm>
          <a:custGeom>
            <a:avLst/>
            <a:gdLst>
              <a:gd name="T0" fmla="*/ 58 w 361"/>
              <a:gd name="T1" fmla="*/ 0 h 264"/>
              <a:gd name="T2" fmla="*/ 0 w 361"/>
              <a:gd name="T3" fmla="*/ 60 h 264"/>
              <a:gd name="T4" fmla="*/ 58 w 361"/>
              <a:gd name="T5" fmla="*/ 120 h 264"/>
              <a:gd name="T6" fmla="*/ 0 w 361"/>
              <a:gd name="T7" fmla="*/ 236 h 264"/>
              <a:gd name="T8" fmla="*/ 0 w 361"/>
              <a:gd name="T9" fmla="*/ 264 h 264"/>
              <a:gd name="T10" fmla="*/ 58 w 361"/>
              <a:gd name="T11" fmla="*/ 0 h 264"/>
              <a:gd name="T12" fmla="*/ 226 w 361"/>
              <a:gd name="T13" fmla="*/ 0 h 264"/>
              <a:gd name="T14" fmla="*/ 168 w 361"/>
              <a:gd name="T15" fmla="*/ 60 h 264"/>
              <a:gd name="T16" fmla="*/ 226 w 361"/>
              <a:gd name="T17" fmla="*/ 120 h 264"/>
              <a:gd name="T18" fmla="*/ 168 w 361"/>
              <a:gd name="T19" fmla="*/ 236 h 264"/>
              <a:gd name="T20" fmla="*/ 168 w 361"/>
              <a:gd name="T21" fmla="*/ 264 h 264"/>
              <a:gd name="T22" fmla="*/ 226 w 361"/>
              <a:gd name="T23" fmla="*/ 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1" h="264">
                <a:moveTo>
                  <a:pt x="58" y="0"/>
                </a:moveTo>
                <a:cubicBezTo>
                  <a:pt x="26" y="0"/>
                  <a:pt x="0" y="27"/>
                  <a:pt x="0" y="60"/>
                </a:cubicBezTo>
                <a:cubicBezTo>
                  <a:pt x="0" y="93"/>
                  <a:pt x="26" y="120"/>
                  <a:pt x="58" y="120"/>
                </a:cubicBezTo>
                <a:cubicBezTo>
                  <a:pt x="116" y="120"/>
                  <a:pt x="78" y="236"/>
                  <a:pt x="0" y="236"/>
                </a:cubicBezTo>
                <a:cubicBezTo>
                  <a:pt x="0" y="264"/>
                  <a:pt x="0" y="264"/>
                  <a:pt x="0" y="264"/>
                </a:cubicBezTo>
                <a:cubicBezTo>
                  <a:pt x="139" y="264"/>
                  <a:pt x="193" y="0"/>
                  <a:pt x="58" y="0"/>
                </a:cubicBezTo>
                <a:close/>
                <a:moveTo>
                  <a:pt x="226" y="0"/>
                </a:moveTo>
                <a:cubicBezTo>
                  <a:pt x="194" y="0"/>
                  <a:pt x="168" y="27"/>
                  <a:pt x="168" y="60"/>
                </a:cubicBezTo>
                <a:cubicBezTo>
                  <a:pt x="168" y="93"/>
                  <a:pt x="194" y="120"/>
                  <a:pt x="226" y="120"/>
                </a:cubicBezTo>
                <a:cubicBezTo>
                  <a:pt x="284" y="120"/>
                  <a:pt x="246" y="236"/>
                  <a:pt x="168" y="236"/>
                </a:cubicBezTo>
                <a:cubicBezTo>
                  <a:pt x="168" y="264"/>
                  <a:pt x="168" y="264"/>
                  <a:pt x="168" y="264"/>
                </a:cubicBezTo>
                <a:cubicBezTo>
                  <a:pt x="307" y="264"/>
                  <a:pt x="361" y="0"/>
                  <a:pt x="226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55" name="Freeform 93">
            <a:extLst>
              <a:ext uri="{FF2B5EF4-FFF2-40B4-BE49-F238E27FC236}">
                <a16:creationId xmlns:a16="http://schemas.microsoft.com/office/drawing/2014/main" id="{1A26CE7C-2677-48D1-BA78-DC5E7B5BF4DE}"/>
              </a:ext>
            </a:extLst>
          </p:cNvPr>
          <p:cNvSpPr>
            <a:spLocks noEditPoints="1"/>
          </p:cNvSpPr>
          <p:nvPr/>
        </p:nvSpPr>
        <p:spPr bwMode="auto">
          <a:xfrm>
            <a:off x="1243428" y="601417"/>
            <a:ext cx="366927" cy="294175"/>
          </a:xfrm>
          <a:custGeom>
            <a:avLst/>
            <a:gdLst>
              <a:gd name="T0" fmla="*/ 360 w 400"/>
              <a:gd name="T1" fmla="*/ 0 h 320"/>
              <a:gd name="T2" fmla="*/ 40 w 400"/>
              <a:gd name="T3" fmla="*/ 0 h 320"/>
              <a:gd name="T4" fmla="*/ 0 w 400"/>
              <a:gd name="T5" fmla="*/ 40 h 320"/>
              <a:gd name="T6" fmla="*/ 0 w 400"/>
              <a:gd name="T7" fmla="*/ 280 h 320"/>
              <a:gd name="T8" fmla="*/ 40 w 400"/>
              <a:gd name="T9" fmla="*/ 320 h 320"/>
              <a:gd name="T10" fmla="*/ 360 w 400"/>
              <a:gd name="T11" fmla="*/ 320 h 320"/>
              <a:gd name="T12" fmla="*/ 400 w 400"/>
              <a:gd name="T13" fmla="*/ 280 h 320"/>
              <a:gd name="T14" fmla="*/ 400 w 400"/>
              <a:gd name="T15" fmla="*/ 40 h 320"/>
              <a:gd name="T16" fmla="*/ 360 w 400"/>
              <a:gd name="T17" fmla="*/ 0 h 320"/>
              <a:gd name="T18" fmla="*/ 360 w 400"/>
              <a:gd name="T19" fmla="*/ 280 h 320"/>
              <a:gd name="T20" fmla="*/ 40 w 400"/>
              <a:gd name="T21" fmla="*/ 280 h 320"/>
              <a:gd name="T22" fmla="*/ 40 w 400"/>
              <a:gd name="T23" fmla="*/ 40 h 320"/>
              <a:gd name="T24" fmla="*/ 360 w 400"/>
              <a:gd name="T25" fmla="*/ 40 h 320"/>
              <a:gd name="T26" fmla="*/ 360 w 400"/>
              <a:gd name="T27" fmla="*/ 280 h 320"/>
              <a:gd name="T28" fmla="*/ 180 w 400"/>
              <a:gd name="T29" fmla="*/ 202 h 320"/>
              <a:gd name="T30" fmla="*/ 80 w 400"/>
              <a:gd name="T31" fmla="*/ 202 h 320"/>
              <a:gd name="T32" fmla="*/ 80 w 400"/>
              <a:gd name="T33" fmla="*/ 238 h 320"/>
              <a:gd name="T34" fmla="*/ 180 w 400"/>
              <a:gd name="T35" fmla="*/ 238 h 320"/>
              <a:gd name="T36" fmla="*/ 180 w 400"/>
              <a:gd name="T37" fmla="*/ 202 h 320"/>
              <a:gd name="T38" fmla="*/ 180 w 400"/>
              <a:gd name="T39" fmla="*/ 142 h 320"/>
              <a:gd name="T40" fmla="*/ 80 w 400"/>
              <a:gd name="T41" fmla="*/ 142 h 320"/>
              <a:gd name="T42" fmla="*/ 80 w 400"/>
              <a:gd name="T43" fmla="*/ 178 h 320"/>
              <a:gd name="T44" fmla="*/ 180 w 400"/>
              <a:gd name="T45" fmla="*/ 178 h 320"/>
              <a:gd name="T46" fmla="*/ 180 w 400"/>
              <a:gd name="T47" fmla="*/ 142 h 320"/>
              <a:gd name="T48" fmla="*/ 180 w 400"/>
              <a:gd name="T49" fmla="*/ 82 h 320"/>
              <a:gd name="T50" fmla="*/ 80 w 400"/>
              <a:gd name="T51" fmla="*/ 82 h 320"/>
              <a:gd name="T52" fmla="*/ 80 w 400"/>
              <a:gd name="T53" fmla="*/ 118 h 320"/>
              <a:gd name="T54" fmla="*/ 180 w 400"/>
              <a:gd name="T55" fmla="*/ 118 h 320"/>
              <a:gd name="T56" fmla="*/ 180 w 400"/>
              <a:gd name="T57" fmla="*/ 82 h 320"/>
              <a:gd name="T58" fmla="*/ 318 w 400"/>
              <a:gd name="T59" fmla="*/ 210 h 320"/>
              <a:gd name="T60" fmla="*/ 284 w 400"/>
              <a:gd name="T61" fmla="*/ 184 h 320"/>
              <a:gd name="T62" fmla="*/ 306 w 400"/>
              <a:gd name="T63" fmla="*/ 126 h 320"/>
              <a:gd name="T64" fmla="*/ 270 w 400"/>
              <a:gd name="T65" fmla="*/ 82 h 320"/>
              <a:gd name="T66" fmla="*/ 234 w 400"/>
              <a:gd name="T67" fmla="*/ 126 h 320"/>
              <a:gd name="T68" fmla="*/ 256 w 400"/>
              <a:gd name="T69" fmla="*/ 184 h 320"/>
              <a:gd name="T70" fmla="*/ 222 w 400"/>
              <a:gd name="T71" fmla="*/ 210 h 320"/>
              <a:gd name="T72" fmla="*/ 220 w 400"/>
              <a:gd name="T73" fmla="*/ 238 h 320"/>
              <a:gd name="T74" fmla="*/ 320 w 400"/>
              <a:gd name="T75" fmla="*/ 238 h 320"/>
              <a:gd name="T76" fmla="*/ 318 w 400"/>
              <a:gd name="T77" fmla="*/ 21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00" h="32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280"/>
                </a:moveTo>
                <a:cubicBezTo>
                  <a:pt x="40" y="280"/>
                  <a:pt x="40" y="280"/>
                  <a:pt x="40" y="28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280"/>
                </a:lnTo>
                <a:close/>
                <a:moveTo>
                  <a:pt x="180" y="202"/>
                </a:moveTo>
                <a:cubicBezTo>
                  <a:pt x="80" y="202"/>
                  <a:pt x="80" y="202"/>
                  <a:pt x="80" y="202"/>
                </a:cubicBezTo>
                <a:cubicBezTo>
                  <a:pt x="80" y="238"/>
                  <a:pt x="80" y="238"/>
                  <a:pt x="80" y="238"/>
                </a:cubicBezTo>
                <a:cubicBezTo>
                  <a:pt x="180" y="238"/>
                  <a:pt x="180" y="238"/>
                  <a:pt x="180" y="238"/>
                </a:cubicBezTo>
                <a:lnTo>
                  <a:pt x="180" y="202"/>
                </a:lnTo>
                <a:close/>
                <a:moveTo>
                  <a:pt x="180" y="142"/>
                </a:moveTo>
                <a:cubicBezTo>
                  <a:pt x="80" y="142"/>
                  <a:pt x="80" y="142"/>
                  <a:pt x="80" y="142"/>
                </a:cubicBezTo>
                <a:cubicBezTo>
                  <a:pt x="80" y="178"/>
                  <a:pt x="80" y="178"/>
                  <a:pt x="80" y="178"/>
                </a:cubicBezTo>
                <a:cubicBezTo>
                  <a:pt x="180" y="178"/>
                  <a:pt x="180" y="178"/>
                  <a:pt x="180" y="178"/>
                </a:cubicBezTo>
                <a:lnTo>
                  <a:pt x="180" y="142"/>
                </a:lnTo>
                <a:close/>
                <a:moveTo>
                  <a:pt x="180" y="82"/>
                </a:moveTo>
                <a:cubicBezTo>
                  <a:pt x="80" y="82"/>
                  <a:pt x="80" y="82"/>
                  <a:pt x="80" y="82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180" y="118"/>
                  <a:pt x="180" y="118"/>
                  <a:pt x="180" y="118"/>
                </a:cubicBezTo>
                <a:lnTo>
                  <a:pt x="180" y="82"/>
                </a:lnTo>
                <a:close/>
                <a:moveTo>
                  <a:pt x="318" y="210"/>
                </a:moveTo>
                <a:cubicBezTo>
                  <a:pt x="318" y="210"/>
                  <a:pt x="284" y="201"/>
                  <a:pt x="284" y="184"/>
                </a:cubicBezTo>
                <a:cubicBezTo>
                  <a:pt x="284" y="167"/>
                  <a:pt x="306" y="160"/>
                  <a:pt x="306" y="126"/>
                </a:cubicBezTo>
                <a:cubicBezTo>
                  <a:pt x="306" y="98"/>
                  <a:pt x="297" y="82"/>
                  <a:pt x="270" y="82"/>
                </a:cubicBezTo>
                <a:cubicBezTo>
                  <a:pt x="242" y="82"/>
                  <a:pt x="234" y="98"/>
                  <a:pt x="234" y="126"/>
                </a:cubicBezTo>
                <a:cubicBezTo>
                  <a:pt x="234" y="160"/>
                  <a:pt x="256" y="167"/>
                  <a:pt x="256" y="184"/>
                </a:cubicBezTo>
                <a:cubicBezTo>
                  <a:pt x="256" y="201"/>
                  <a:pt x="222" y="210"/>
                  <a:pt x="222" y="210"/>
                </a:cubicBezTo>
                <a:cubicBezTo>
                  <a:pt x="220" y="210"/>
                  <a:pt x="220" y="238"/>
                  <a:pt x="220" y="238"/>
                </a:cubicBezTo>
                <a:cubicBezTo>
                  <a:pt x="320" y="238"/>
                  <a:pt x="320" y="238"/>
                  <a:pt x="320" y="238"/>
                </a:cubicBezTo>
                <a:cubicBezTo>
                  <a:pt x="320" y="238"/>
                  <a:pt x="320" y="210"/>
                  <a:pt x="318" y="2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56" name="Freeform 104">
            <a:extLst>
              <a:ext uri="{FF2B5EF4-FFF2-40B4-BE49-F238E27FC236}">
                <a16:creationId xmlns:a16="http://schemas.microsoft.com/office/drawing/2014/main" id="{7927B27D-2893-4AAB-B142-7397C035CE29}"/>
              </a:ext>
            </a:extLst>
          </p:cNvPr>
          <p:cNvSpPr>
            <a:spLocks noEditPoints="1"/>
          </p:cNvSpPr>
          <p:nvPr/>
        </p:nvSpPr>
        <p:spPr bwMode="auto">
          <a:xfrm>
            <a:off x="659080" y="1192366"/>
            <a:ext cx="322643" cy="322644"/>
          </a:xfrm>
          <a:custGeom>
            <a:avLst/>
            <a:gdLst>
              <a:gd name="T0" fmla="*/ 102 w 102"/>
              <a:gd name="T1" fmla="*/ 39 h 102"/>
              <a:gd name="T2" fmla="*/ 65 w 102"/>
              <a:gd name="T3" fmla="*/ 39 h 102"/>
              <a:gd name="T4" fmla="*/ 51 w 102"/>
              <a:gd name="T5" fmla="*/ 0 h 102"/>
              <a:gd name="T6" fmla="*/ 37 w 102"/>
              <a:gd name="T7" fmla="*/ 39 h 102"/>
              <a:gd name="T8" fmla="*/ 0 w 102"/>
              <a:gd name="T9" fmla="*/ 39 h 102"/>
              <a:gd name="T10" fmla="*/ 30 w 102"/>
              <a:gd name="T11" fmla="*/ 62 h 102"/>
              <a:gd name="T12" fmla="*/ 19 w 102"/>
              <a:gd name="T13" fmla="*/ 102 h 102"/>
              <a:gd name="T14" fmla="*/ 51 w 102"/>
              <a:gd name="T15" fmla="*/ 78 h 102"/>
              <a:gd name="T16" fmla="*/ 83 w 102"/>
              <a:gd name="T17" fmla="*/ 102 h 102"/>
              <a:gd name="T18" fmla="*/ 72 w 102"/>
              <a:gd name="T19" fmla="*/ 62 h 102"/>
              <a:gd name="T20" fmla="*/ 102 w 102"/>
              <a:gd name="T21" fmla="*/ 39 h 102"/>
              <a:gd name="T22" fmla="*/ 51 w 102"/>
              <a:gd name="T23" fmla="*/ 67 h 102"/>
              <a:gd name="T24" fmla="*/ 34 w 102"/>
              <a:gd name="T25" fmla="*/ 81 h 102"/>
              <a:gd name="T26" fmla="*/ 41 w 102"/>
              <a:gd name="T27" fmla="*/ 61 h 102"/>
              <a:gd name="T28" fmla="*/ 24 w 102"/>
              <a:gd name="T29" fmla="*/ 47 h 102"/>
              <a:gd name="T30" fmla="*/ 45 w 102"/>
              <a:gd name="T31" fmla="*/ 48 h 102"/>
              <a:gd name="T32" fmla="*/ 51 w 102"/>
              <a:gd name="T33" fmla="*/ 25 h 102"/>
              <a:gd name="T34" fmla="*/ 57 w 102"/>
              <a:gd name="T35" fmla="*/ 48 h 102"/>
              <a:gd name="T36" fmla="*/ 78 w 102"/>
              <a:gd name="T37" fmla="*/ 47 h 102"/>
              <a:gd name="T38" fmla="*/ 61 w 102"/>
              <a:gd name="T39" fmla="*/ 61 h 102"/>
              <a:gd name="T40" fmla="*/ 68 w 102"/>
              <a:gd name="T41" fmla="*/ 81 h 102"/>
              <a:gd name="T42" fmla="*/ 51 w 102"/>
              <a:gd name="T43" fmla="*/ 6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2" h="102">
                <a:moveTo>
                  <a:pt x="102" y="39"/>
                </a:moveTo>
                <a:lnTo>
                  <a:pt x="65" y="39"/>
                </a:lnTo>
                <a:lnTo>
                  <a:pt x="51" y="0"/>
                </a:lnTo>
                <a:lnTo>
                  <a:pt x="37" y="39"/>
                </a:lnTo>
                <a:lnTo>
                  <a:pt x="0" y="39"/>
                </a:lnTo>
                <a:lnTo>
                  <a:pt x="30" y="62"/>
                </a:lnTo>
                <a:lnTo>
                  <a:pt x="19" y="102"/>
                </a:lnTo>
                <a:lnTo>
                  <a:pt x="51" y="78"/>
                </a:lnTo>
                <a:lnTo>
                  <a:pt x="83" y="102"/>
                </a:lnTo>
                <a:lnTo>
                  <a:pt x="72" y="62"/>
                </a:lnTo>
                <a:lnTo>
                  <a:pt x="102" y="39"/>
                </a:lnTo>
                <a:close/>
                <a:moveTo>
                  <a:pt x="51" y="67"/>
                </a:moveTo>
                <a:lnTo>
                  <a:pt x="34" y="81"/>
                </a:lnTo>
                <a:lnTo>
                  <a:pt x="41" y="61"/>
                </a:lnTo>
                <a:lnTo>
                  <a:pt x="24" y="47"/>
                </a:lnTo>
                <a:lnTo>
                  <a:pt x="45" y="48"/>
                </a:lnTo>
                <a:lnTo>
                  <a:pt x="51" y="25"/>
                </a:lnTo>
                <a:lnTo>
                  <a:pt x="57" y="48"/>
                </a:lnTo>
                <a:lnTo>
                  <a:pt x="78" y="47"/>
                </a:lnTo>
                <a:lnTo>
                  <a:pt x="61" y="61"/>
                </a:lnTo>
                <a:lnTo>
                  <a:pt x="68" y="81"/>
                </a:lnTo>
                <a:lnTo>
                  <a:pt x="51" y="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57" name="Freeform 283">
            <a:extLst>
              <a:ext uri="{FF2B5EF4-FFF2-40B4-BE49-F238E27FC236}">
                <a16:creationId xmlns:a16="http://schemas.microsoft.com/office/drawing/2014/main" id="{40E88DCE-8A00-4B99-8639-3F87D6EAD37B}"/>
              </a:ext>
            </a:extLst>
          </p:cNvPr>
          <p:cNvSpPr>
            <a:spLocks noEditPoints="1"/>
          </p:cNvSpPr>
          <p:nvPr/>
        </p:nvSpPr>
        <p:spPr bwMode="auto">
          <a:xfrm>
            <a:off x="1278498" y="1180538"/>
            <a:ext cx="294175" cy="338458"/>
          </a:xfrm>
          <a:custGeom>
            <a:avLst/>
            <a:gdLst>
              <a:gd name="T0" fmla="*/ 233 w 320"/>
              <a:gd name="T1" fmla="*/ 138 h 371"/>
              <a:gd name="T2" fmla="*/ 261 w 320"/>
              <a:gd name="T3" fmla="*/ 12 h 371"/>
              <a:gd name="T4" fmla="*/ 168 w 320"/>
              <a:gd name="T5" fmla="*/ 104 h 371"/>
              <a:gd name="T6" fmla="*/ 80 w 320"/>
              <a:gd name="T7" fmla="*/ 182 h 371"/>
              <a:gd name="T8" fmla="*/ 80 w 320"/>
              <a:gd name="T9" fmla="*/ 319 h 371"/>
              <a:gd name="T10" fmla="*/ 253 w 320"/>
              <a:gd name="T11" fmla="*/ 371 h 371"/>
              <a:gd name="T12" fmla="*/ 320 w 320"/>
              <a:gd name="T13" fmla="*/ 172 h 371"/>
              <a:gd name="T14" fmla="*/ 233 w 320"/>
              <a:gd name="T15" fmla="*/ 138 h 371"/>
              <a:gd name="T16" fmla="*/ 60 w 320"/>
              <a:gd name="T17" fmla="*/ 140 h 371"/>
              <a:gd name="T18" fmla="*/ 0 w 320"/>
              <a:gd name="T19" fmla="*/ 202 h 371"/>
              <a:gd name="T20" fmla="*/ 0 w 320"/>
              <a:gd name="T21" fmla="*/ 299 h 371"/>
              <a:gd name="T22" fmla="*/ 60 w 320"/>
              <a:gd name="T23" fmla="*/ 360 h 371"/>
              <a:gd name="T24" fmla="*/ 40 w 320"/>
              <a:gd name="T25" fmla="*/ 315 h 371"/>
              <a:gd name="T26" fmla="*/ 40 w 320"/>
              <a:gd name="T27" fmla="*/ 187 h 371"/>
              <a:gd name="T28" fmla="*/ 60 w 320"/>
              <a:gd name="T29" fmla="*/ 14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0" h="371">
                <a:moveTo>
                  <a:pt x="233" y="138"/>
                </a:moveTo>
                <a:cubicBezTo>
                  <a:pt x="230" y="131"/>
                  <a:pt x="304" y="65"/>
                  <a:pt x="261" y="12"/>
                </a:cubicBezTo>
                <a:cubicBezTo>
                  <a:pt x="251" y="0"/>
                  <a:pt x="217" y="72"/>
                  <a:pt x="168" y="104"/>
                </a:cubicBezTo>
                <a:cubicBezTo>
                  <a:pt x="142" y="122"/>
                  <a:pt x="80" y="161"/>
                  <a:pt x="80" y="182"/>
                </a:cubicBezTo>
                <a:cubicBezTo>
                  <a:pt x="80" y="319"/>
                  <a:pt x="80" y="319"/>
                  <a:pt x="80" y="319"/>
                </a:cubicBezTo>
                <a:cubicBezTo>
                  <a:pt x="80" y="344"/>
                  <a:pt x="178" y="371"/>
                  <a:pt x="253" y="371"/>
                </a:cubicBezTo>
                <a:cubicBezTo>
                  <a:pt x="280" y="371"/>
                  <a:pt x="320" y="199"/>
                  <a:pt x="320" y="172"/>
                </a:cubicBezTo>
                <a:cubicBezTo>
                  <a:pt x="320" y="145"/>
                  <a:pt x="235" y="145"/>
                  <a:pt x="233" y="138"/>
                </a:cubicBezTo>
                <a:close/>
                <a:moveTo>
                  <a:pt x="60" y="140"/>
                </a:moveTo>
                <a:cubicBezTo>
                  <a:pt x="47" y="140"/>
                  <a:pt x="0" y="148"/>
                  <a:pt x="0" y="202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354"/>
                  <a:pt x="47" y="360"/>
                  <a:pt x="60" y="360"/>
                </a:cubicBezTo>
                <a:cubicBezTo>
                  <a:pt x="73" y="360"/>
                  <a:pt x="40" y="348"/>
                  <a:pt x="40" y="315"/>
                </a:cubicBezTo>
                <a:cubicBezTo>
                  <a:pt x="40" y="187"/>
                  <a:pt x="40" y="187"/>
                  <a:pt x="40" y="187"/>
                </a:cubicBezTo>
                <a:cubicBezTo>
                  <a:pt x="40" y="152"/>
                  <a:pt x="73" y="140"/>
                  <a:pt x="60" y="1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58" name="Freeform 284">
            <a:extLst>
              <a:ext uri="{FF2B5EF4-FFF2-40B4-BE49-F238E27FC236}">
                <a16:creationId xmlns:a16="http://schemas.microsoft.com/office/drawing/2014/main" id="{D40DE18C-F3F2-4A74-A215-75E733D133F0}"/>
              </a:ext>
            </a:extLst>
          </p:cNvPr>
          <p:cNvSpPr>
            <a:spLocks noEditPoints="1"/>
          </p:cNvSpPr>
          <p:nvPr/>
        </p:nvSpPr>
        <p:spPr bwMode="auto">
          <a:xfrm>
            <a:off x="1884990" y="1188105"/>
            <a:ext cx="294175" cy="341623"/>
          </a:xfrm>
          <a:custGeom>
            <a:avLst/>
            <a:gdLst>
              <a:gd name="T0" fmla="*/ 87 w 320"/>
              <a:gd name="T1" fmla="*/ 233 h 371"/>
              <a:gd name="T2" fmla="*/ 59 w 320"/>
              <a:gd name="T3" fmla="*/ 358 h 371"/>
              <a:gd name="T4" fmla="*/ 151 w 320"/>
              <a:gd name="T5" fmla="*/ 266 h 371"/>
              <a:gd name="T6" fmla="*/ 240 w 320"/>
              <a:gd name="T7" fmla="*/ 189 h 371"/>
              <a:gd name="T8" fmla="*/ 240 w 320"/>
              <a:gd name="T9" fmla="*/ 52 h 371"/>
              <a:gd name="T10" fmla="*/ 67 w 320"/>
              <a:gd name="T11" fmla="*/ 0 h 371"/>
              <a:gd name="T12" fmla="*/ 0 w 320"/>
              <a:gd name="T13" fmla="*/ 199 h 371"/>
              <a:gd name="T14" fmla="*/ 87 w 320"/>
              <a:gd name="T15" fmla="*/ 233 h 371"/>
              <a:gd name="T16" fmla="*/ 260 w 320"/>
              <a:gd name="T17" fmla="*/ 231 h 371"/>
              <a:gd name="T18" fmla="*/ 320 w 320"/>
              <a:gd name="T19" fmla="*/ 168 h 371"/>
              <a:gd name="T20" fmla="*/ 320 w 320"/>
              <a:gd name="T21" fmla="*/ 71 h 371"/>
              <a:gd name="T22" fmla="*/ 260 w 320"/>
              <a:gd name="T23" fmla="*/ 11 h 371"/>
              <a:gd name="T24" fmla="*/ 280 w 320"/>
              <a:gd name="T25" fmla="*/ 56 h 371"/>
              <a:gd name="T26" fmla="*/ 280 w 320"/>
              <a:gd name="T27" fmla="*/ 184 h 371"/>
              <a:gd name="T28" fmla="*/ 260 w 320"/>
              <a:gd name="T29" fmla="*/ 231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0" h="371">
                <a:moveTo>
                  <a:pt x="87" y="233"/>
                </a:moveTo>
                <a:cubicBezTo>
                  <a:pt x="89" y="240"/>
                  <a:pt x="16" y="305"/>
                  <a:pt x="59" y="358"/>
                </a:cubicBezTo>
                <a:cubicBezTo>
                  <a:pt x="69" y="371"/>
                  <a:pt x="103" y="299"/>
                  <a:pt x="151" y="266"/>
                </a:cubicBezTo>
                <a:cubicBezTo>
                  <a:pt x="178" y="248"/>
                  <a:pt x="240" y="210"/>
                  <a:pt x="240" y="189"/>
                </a:cubicBezTo>
                <a:cubicBezTo>
                  <a:pt x="240" y="52"/>
                  <a:pt x="240" y="52"/>
                  <a:pt x="240" y="52"/>
                </a:cubicBezTo>
                <a:cubicBezTo>
                  <a:pt x="240" y="27"/>
                  <a:pt x="141" y="0"/>
                  <a:pt x="67" y="0"/>
                </a:cubicBezTo>
                <a:cubicBezTo>
                  <a:pt x="39" y="0"/>
                  <a:pt x="0" y="171"/>
                  <a:pt x="0" y="199"/>
                </a:cubicBezTo>
                <a:cubicBezTo>
                  <a:pt x="0" y="226"/>
                  <a:pt x="84" y="226"/>
                  <a:pt x="87" y="233"/>
                </a:cubicBezTo>
                <a:close/>
                <a:moveTo>
                  <a:pt x="260" y="231"/>
                </a:moveTo>
                <a:cubicBezTo>
                  <a:pt x="273" y="231"/>
                  <a:pt x="320" y="223"/>
                  <a:pt x="320" y="168"/>
                </a:cubicBezTo>
                <a:cubicBezTo>
                  <a:pt x="320" y="71"/>
                  <a:pt x="320" y="71"/>
                  <a:pt x="320" y="71"/>
                </a:cubicBezTo>
                <a:cubicBezTo>
                  <a:pt x="320" y="17"/>
                  <a:pt x="273" y="11"/>
                  <a:pt x="260" y="11"/>
                </a:cubicBezTo>
                <a:cubicBezTo>
                  <a:pt x="247" y="11"/>
                  <a:pt x="280" y="22"/>
                  <a:pt x="280" y="56"/>
                </a:cubicBezTo>
                <a:cubicBezTo>
                  <a:pt x="280" y="184"/>
                  <a:pt x="280" y="184"/>
                  <a:pt x="280" y="184"/>
                </a:cubicBezTo>
                <a:cubicBezTo>
                  <a:pt x="280" y="219"/>
                  <a:pt x="247" y="231"/>
                  <a:pt x="260" y="23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59" name="Freeform 11">
            <a:extLst>
              <a:ext uri="{FF2B5EF4-FFF2-40B4-BE49-F238E27FC236}">
                <a16:creationId xmlns:a16="http://schemas.microsoft.com/office/drawing/2014/main" id="{55F59B7C-FA54-4C0E-AE9D-3B6E48934CFD}"/>
              </a:ext>
            </a:extLst>
          </p:cNvPr>
          <p:cNvSpPr/>
          <p:nvPr/>
        </p:nvSpPr>
        <p:spPr bwMode="auto">
          <a:xfrm>
            <a:off x="4314597" y="2409255"/>
            <a:ext cx="332133" cy="262543"/>
          </a:xfrm>
          <a:custGeom>
            <a:avLst/>
            <a:gdLst>
              <a:gd name="T0" fmla="*/ 326 w 363"/>
              <a:gd name="T1" fmla="*/ 31 h 288"/>
              <a:gd name="T2" fmla="*/ 204 w 363"/>
              <a:gd name="T3" fmla="*/ 31 h 288"/>
              <a:gd name="T4" fmla="*/ 182 w 363"/>
              <a:gd name="T5" fmla="*/ 52 h 288"/>
              <a:gd name="T6" fmla="*/ 159 w 363"/>
              <a:gd name="T7" fmla="*/ 31 h 288"/>
              <a:gd name="T8" fmla="*/ 38 w 363"/>
              <a:gd name="T9" fmla="*/ 31 h 288"/>
              <a:gd name="T10" fmla="*/ 38 w 363"/>
              <a:gd name="T11" fmla="*/ 156 h 288"/>
              <a:gd name="T12" fmla="*/ 182 w 363"/>
              <a:gd name="T13" fmla="*/ 288 h 288"/>
              <a:gd name="T14" fmla="*/ 326 w 363"/>
              <a:gd name="T15" fmla="*/ 156 h 288"/>
              <a:gd name="T16" fmla="*/ 326 w 363"/>
              <a:gd name="T17" fmla="*/ 3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3" h="288">
                <a:moveTo>
                  <a:pt x="326" y="31"/>
                </a:moveTo>
                <a:cubicBezTo>
                  <a:pt x="292" y="0"/>
                  <a:pt x="238" y="0"/>
                  <a:pt x="204" y="31"/>
                </a:cubicBezTo>
                <a:cubicBezTo>
                  <a:pt x="182" y="52"/>
                  <a:pt x="182" y="52"/>
                  <a:pt x="182" y="52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26" y="0"/>
                  <a:pt x="71" y="0"/>
                  <a:pt x="38" y="31"/>
                </a:cubicBezTo>
                <a:cubicBezTo>
                  <a:pt x="0" y="65"/>
                  <a:pt x="0" y="121"/>
                  <a:pt x="38" y="156"/>
                </a:cubicBezTo>
                <a:cubicBezTo>
                  <a:pt x="182" y="288"/>
                  <a:pt x="182" y="288"/>
                  <a:pt x="182" y="288"/>
                </a:cubicBezTo>
                <a:cubicBezTo>
                  <a:pt x="326" y="156"/>
                  <a:pt x="326" y="156"/>
                  <a:pt x="326" y="156"/>
                </a:cubicBezTo>
                <a:cubicBezTo>
                  <a:pt x="363" y="121"/>
                  <a:pt x="363" y="65"/>
                  <a:pt x="326" y="3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60" name="Freeform 16">
            <a:extLst>
              <a:ext uri="{FF2B5EF4-FFF2-40B4-BE49-F238E27FC236}">
                <a16:creationId xmlns:a16="http://schemas.microsoft.com/office/drawing/2014/main" id="{29B5E0B2-2E78-4A9A-BBB0-09B54C2236D1}"/>
              </a:ext>
            </a:extLst>
          </p:cNvPr>
          <p:cNvSpPr>
            <a:spLocks noEditPoints="1"/>
          </p:cNvSpPr>
          <p:nvPr/>
        </p:nvSpPr>
        <p:spPr bwMode="auto">
          <a:xfrm>
            <a:off x="1928673" y="2380787"/>
            <a:ext cx="322643" cy="319481"/>
          </a:xfrm>
          <a:custGeom>
            <a:avLst/>
            <a:gdLst>
              <a:gd name="T0" fmla="*/ 340 w 351"/>
              <a:gd name="T1" fmla="*/ 12 h 351"/>
              <a:gd name="T2" fmla="*/ 279 w 351"/>
              <a:gd name="T3" fmla="*/ 29 h 351"/>
              <a:gd name="T4" fmla="*/ 0 w 351"/>
              <a:gd name="T5" fmla="*/ 177 h 351"/>
              <a:gd name="T6" fmla="*/ 152 w 351"/>
              <a:gd name="T7" fmla="*/ 199 h 351"/>
              <a:gd name="T8" fmla="*/ 174 w 351"/>
              <a:gd name="T9" fmla="*/ 351 h 351"/>
              <a:gd name="T10" fmla="*/ 322 w 351"/>
              <a:gd name="T11" fmla="*/ 73 h 351"/>
              <a:gd name="T12" fmla="*/ 340 w 351"/>
              <a:gd name="T13" fmla="*/ 12 h 351"/>
              <a:gd name="T14" fmla="*/ 303 w 351"/>
              <a:gd name="T15" fmla="*/ 51 h 351"/>
              <a:gd name="T16" fmla="*/ 193 w 351"/>
              <a:gd name="T17" fmla="*/ 256 h 351"/>
              <a:gd name="T18" fmla="*/ 181 w 351"/>
              <a:gd name="T19" fmla="*/ 163 h 351"/>
              <a:gd name="T20" fmla="*/ 303 w 351"/>
              <a:gd name="T21" fmla="*/ 51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1" h="351">
                <a:moveTo>
                  <a:pt x="340" y="12"/>
                </a:moveTo>
                <a:cubicBezTo>
                  <a:pt x="328" y="0"/>
                  <a:pt x="317" y="11"/>
                  <a:pt x="279" y="29"/>
                </a:cubicBezTo>
                <a:cubicBezTo>
                  <a:pt x="177" y="78"/>
                  <a:pt x="0" y="177"/>
                  <a:pt x="0" y="177"/>
                </a:cubicBezTo>
                <a:cubicBezTo>
                  <a:pt x="152" y="199"/>
                  <a:pt x="152" y="199"/>
                  <a:pt x="152" y="199"/>
                </a:cubicBezTo>
                <a:cubicBezTo>
                  <a:pt x="174" y="351"/>
                  <a:pt x="174" y="351"/>
                  <a:pt x="174" y="351"/>
                </a:cubicBezTo>
                <a:cubicBezTo>
                  <a:pt x="174" y="351"/>
                  <a:pt x="273" y="174"/>
                  <a:pt x="322" y="73"/>
                </a:cubicBezTo>
                <a:cubicBezTo>
                  <a:pt x="340" y="35"/>
                  <a:pt x="351" y="23"/>
                  <a:pt x="340" y="12"/>
                </a:cubicBezTo>
                <a:close/>
                <a:moveTo>
                  <a:pt x="303" y="51"/>
                </a:moveTo>
                <a:cubicBezTo>
                  <a:pt x="193" y="256"/>
                  <a:pt x="193" y="256"/>
                  <a:pt x="193" y="256"/>
                </a:cubicBezTo>
                <a:cubicBezTo>
                  <a:pt x="181" y="163"/>
                  <a:pt x="181" y="163"/>
                  <a:pt x="181" y="163"/>
                </a:cubicBezTo>
                <a:lnTo>
                  <a:pt x="303" y="5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61" name="Freeform 17">
            <a:extLst>
              <a:ext uri="{FF2B5EF4-FFF2-40B4-BE49-F238E27FC236}">
                <a16:creationId xmlns:a16="http://schemas.microsoft.com/office/drawing/2014/main" id="{84C71954-3FE4-4DF2-96D8-DC679508619D}"/>
              </a:ext>
            </a:extLst>
          </p:cNvPr>
          <p:cNvSpPr/>
          <p:nvPr/>
        </p:nvSpPr>
        <p:spPr bwMode="auto">
          <a:xfrm>
            <a:off x="3120596" y="2377073"/>
            <a:ext cx="294175" cy="332133"/>
          </a:xfrm>
          <a:custGeom>
            <a:avLst/>
            <a:gdLst>
              <a:gd name="T0" fmla="*/ 260 w 320"/>
              <a:gd name="T1" fmla="*/ 240 h 360"/>
              <a:gd name="T2" fmla="*/ 223 w 320"/>
              <a:gd name="T3" fmla="*/ 252 h 360"/>
              <a:gd name="T4" fmla="*/ 119 w 320"/>
              <a:gd name="T5" fmla="*/ 190 h 360"/>
              <a:gd name="T6" fmla="*/ 120 w 320"/>
              <a:gd name="T7" fmla="*/ 180 h 360"/>
              <a:gd name="T8" fmla="*/ 119 w 320"/>
              <a:gd name="T9" fmla="*/ 170 h 360"/>
              <a:gd name="T10" fmla="*/ 223 w 320"/>
              <a:gd name="T11" fmla="*/ 107 h 360"/>
              <a:gd name="T12" fmla="*/ 260 w 320"/>
              <a:gd name="T13" fmla="*/ 120 h 360"/>
              <a:gd name="T14" fmla="*/ 320 w 320"/>
              <a:gd name="T15" fmla="*/ 60 h 360"/>
              <a:gd name="T16" fmla="*/ 260 w 320"/>
              <a:gd name="T17" fmla="*/ 0 h 360"/>
              <a:gd name="T18" fmla="*/ 200 w 320"/>
              <a:gd name="T19" fmla="*/ 60 h 360"/>
              <a:gd name="T20" fmla="*/ 201 w 320"/>
              <a:gd name="T21" fmla="*/ 70 h 360"/>
              <a:gd name="T22" fmla="*/ 96 w 320"/>
              <a:gd name="T23" fmla="*/ 132 h 360"/>
              <a:gd name="T24" fmla="*/ 60 w 320"/>
              <a:gd name="T25" fmla="*/ 120 h 360"/>
              <a:gd name="T26" fmla="*/ 0 w 320"/>
              <a:gd name="T27" fmla="*/ 180 h 360"/>
              <a:gd name="T28" fmla="*/ 60 w 320"/>
              <a:gd name="T29" fmla="*/ 240 h 360"/>
              <a:gd name="T30" fmla="*/ 96 w 320"/>
              <a:gd name="T31" fmla="*/ 227 h 360"/>
              <a:gd name="T32" fmla="*/ 201 w 320"/>
              <a:gd name="T33" fmla="*/ 290 h 360"/>
              <a:gd name="T34" fmla="*/ 200 w 320"/>
              <a:gd name="T35" fmla="*/ 300 h 360"/>
              <a:gd name="T36" fmla="*/ 260 w 320"/>
              <a:gd name="T37" fmla="*/ 360 h 360"/>
              <a:gd name="T38" fmla="*/ 320 w 320"/>
              <a:gd name="T39" fmla="*/ 300 h 360"/>
              <a:gd name="T40" fmla="*/ 260 w 320"/>
              <a:gd name="T41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60">
                <a:moveTo>
                  <a:pt x="260" y="240"/>
                </a:moveTo>
                <a:cubicBezTo>
                  <a:pt x="246" y="240"/>
                  <a:pt x="233" y="245"/>
                  <a:pt x="223" y="252"/>
                </a:cubicBezTo>
                <a:cubicBezTo>
                  <a:pt x="119" y="190"/>
                  <a:pt x="119" y="190"/>
                  <a:pt x="119" y="190"/>
                </a:cubicBezTo>
                <a:cubicBezTo>
                  <a:pt x="119" y="187"/>
                  <a:pt x="120" y="183"/>
                  <a:pt x="120" y="180"/>
                </a:cubicBezTo>
                <a:cubicBezTo>
                  <a:pt x="120" y="177"/>
                  <a:pt x="119" y="173"/>
                  <a:pt x="119" y="170"/>
                </a:cubicBezTo>
                <a:cubicBezTo>
                  <a:pt x="223" y="107"/>
                  <a:pt x="223" y="107"/>
                  <a:pt x="223" y="107"/>
                </a:cubicBezTo>
                <a:cubicBezTo>
                  <a:pt x="233" y="115"/>
                  <a:pt x="246" y="120"/>
                  <a:pt x="260" y="120"/>
                </a:cubicBezTo>
                <a:cubicBezTo>
                  <a:pt x="293" y="120"/>
                  <a:pt x="320" y="93"/>
                  <a:pt x="320" y="60"/>
                </a:cubicBezTo>
                <a:cubicBezTo>
                  <a:pt x="320" y="27"/>
                  <a:pt x="293" y="0"/>
                  <a:pt x="260" y="0"/>
                </a:cubicBezTo>
                <a:cubicBezTo>
                  <a:pt x="227" y="0"/>
                  <a:pt x="200" y="27"/>
                  <a:pt x="200" y="60"/>
                </a:cubicBezTo>
                <a:cubicBezTo>
                  <a:pt x="200" y="63"/>
                  <a:pt x="200" y="67"/>
                  <a:pt x="201" y="70"/>
                </a:cubicBezTo>
                <a:cubicBezTo>
                  <a:pt x="96" y="132"/>
                  <a:pt x="96" y="132"/>
                  <a:pt x="96" y="132"/>
                </a:cubicBezTo>
                <a:cubicBezTo>
                  <a:pt x="86" y="125"/>
                  <a:pt x="74" y="120"/>
                  <a:pt x="60" y="120"/>
                </a:cubicBezTo>
                <a:cubicBezTo>
                  <a:pt x="27" y="120"/>
                  <a:pt x="0" y="147"/>
                  <a:pt x="0" y="180"/>
                </a:cubicBezTo>
                <a:cubicBezTo>
                  <a:pt x="0" y="213"/>
                  <a:pt x="27" y="240"/>
                  <a:pt x="60" y="240"/>
                </a:cubicBezTo>
                <a:cubicBezTo>
                  <a:pt x="74" y="240"/>
                  <a:pt x="86" y="235"/>
                  <a:pt x="96" y="227"/>
                </a:cubicBezTo>
                <a:cubicBezTo>
                  <a:pt x="201" y="290"/>
                  <a:pt x="201" y="290"/>
                  <a:pt x="201" y="290"/>
                </a:cubicBezTo>
                <a:cubicBezTo>
                  <a:pt x="200" y="293"/>
                  <a:pt x="200" y="297"/>
                  <a:pt x="200" y="300"/>
                </a:cubicBezTo>
                <a:cubicBezTo>
                  <a:pt x="200" y="333"/>
                  <a:pt x="227" y="360"/>
                  <a:pt x="260" y="360"/>
                </a:cubicBezTo>
                <a:cubicBezTo>
                  <a:pt x="293" y="360"/>
                  <a:pt x="320" y="333"/>
                  <a:pt x="320" y="300"/>
                </a:cubicBezTo>
                <a:cubicBezTo>
                  <a:pt x="320" y="267"/>
                  <a:pt x="293" y="240"/>
                  <a:pt x="260" y="2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62" name="Freeform 19">
            <a:extLst>
              <a:ext uri="{FF2B5EF4-FFF2-40B4-BE49-F238E27FC236}">
                <a16:creationId xmlns:a16="http://schemas.microsoft.com/office/drawing/2014/main" id="{4F8B2C53-0A2B-4EE4-9255-77AB85BD4BED}"/>
              </a:ext>
            </a:extLst>
          </p:cNvPr>
          <p:cNvSpPr>
            <a:spLocks noEditPoints="1"/>
          </p:cNvSpPr>
          <p:nvPr/>
        </p:nvSpPr>
        <p:spPr bwMode="auto">
          <a:xfrm>
            <a:off x="2533096" y="2386564"/>
            <a:ext cx="316317" cy="313155"/>
          </a:xfrm>
          <a:custGeom>
            <a:avLst/>
            <a:gdLst>
              <a:gd name="T0" fmla="*/ 172 w 344"/>
              <a:gd name="T1" fmla="*/ 0 h 344"/>
              <a:gd name="T2" fmla="*/ 0 w 344"/>
              <a:gd name="T3" fmla="*/ 172 h 344"/>
              <a:gd name="T4" fmla="*/ 172 w 344"/>
              <a:gd name="T5" fmla="*/ 344 h 344"/>
              <a:gd name="T6" fmla="*/ 344 w 344"/>
              <a:gd name="T7" fmla="*/ 172 h 344"/>
              <a:gd name="T8" fmla="*/ 172 w 344"/>
              <a:gd name="T9" fmla="*/ 0 h 344"/>
              <a:gd name="T10" fmla="*/ 186 w 344"/>
              <a:gd name="T11" fmla="*/ 311 h 344"/>
              <a:gd name="T12" fmla="*/ 186 w 344"/>
              <a:gd name="T13" fmla="*/ 234 h 344"/>
              <a:gd name="T14" fmla="*/ 158 w 344"/>
              <a:gd name="T15" fmla="*/ 234 h 344"/>
              <a:gd name="T16" fmla="*/ 158 w 344"/>
              <a:gd name="T17" fmla="*/ 311 h 344"/>
              <a:gd name="T18" fmla="*/ 32 w 344"/>
              <a:gd name="T19" fmla="*/ 186 h 344"/>
              <a:gd name="T20" fmla="*/ 110 w 344"/>
              <a:gd name="T21" fmla="*/ 186 h 344"/>
              <a:gd name="T22" fmla="*/ 110 w 344"/>
              <a:gd name="T23" fmla="*/ 158 h 344"/>
              <a:gd name="T24" fmla="*/ 32 w 344"/>
              <a:gd name="T25" fmla="*/ 158 h 344"/>
              <a:gd name="T26" fmla="*/ 158 w 344"/>
              <a:gd name="T27" fmla="*/ 33 h 344"/>
              <a:gd name="T28" fmla="*/ 158 w 344"/>
              <a:gd name="T29" fmla="*/ 110 h 344"/>
              <a:gd name="T30" fmla="*/ 186 w 344"/>
              <a:gd name="T31" fmla="*/ 110 h 344"/>
              <a:gd name="T32" fmla="*/ 186 w 344"/>
              <a:gd name="T33" fmla="*/ 33 h 344"/>
              <a:gd name="T34" fmla="*/ 311 w 344"/>
              <a:gd name="T35" fmla="*/ 158 h 344"/>
              <a:gd name="T36" fmla="*/ 234 w 344"/>
              <a:gd name="T37" fmla="*/ 158 h 344"/>
              <a:gd name="T38" fmla="*/ 234 w 344"/>
              <a:gd name="T39" fmla="*/ 186 h 344"/>
              <a:gd name="T40" fmla="*/ 311 w 344"/>
              <a:gd name="T41" fmla="*/ 186 h 344"/>
              <a:gd name="T42" fmla="*/ 186 w 344"/>
              <a:gd name="T43" fmla="*/ 31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44" h="344">
                <a:moveTo>
                  <a:pt x="172" y="0"/>
                </a:moveTo>
                <a:cubicBezTo>
                  <a:pt x="77" y="0"/>
                  <a:pt x="0" y="77"/>
                  <a:pt x="0" y="172"/>
                </a:cubicBezTo>
                <a:cubicBezTo>
                  <a:pt x="0" y="267"/>
                  <a:pt x="77" y="344"/>
                  <a:pt x="172" y="344"/>
                </a:cubicBezTo>
                <a:cubicBezTo>
                  <a:pt x="267" y="344"/>
                  <a:pt x="344" y="267"/>
                  <a:pt x="344" y="172"/>
                </a:cubicBezTo>
                <a:cubicBezTo>
                  <a:pt x="344" y="77"/>
                  <a:pt x="267" y="0"/>
                  <a:pt x="172" y="0"/>
                </a:cubicBezTo>
                <a:close/>
                <a:moveTo>
                  <a:pt x="186" y="311"/>
                </a:moveTo>
                <a:cubicBezTo>
                  <a:pt x="186" y="234"/>
                  <a:pt x="186" y="234"/>
                  <a:pt x="186" y="234"/>
                </a:cubicBezTo>
                <a:cubicBezTo>
                  <a:pt x="158" y="234"/>
                  <a:pt x="158" y="234"/>
                  <a:pt x="158" y="234"/>
                </a:cubicBezTo>
                <a:cubicBezTo>
                  <a:pt x="158" y="311"/>
                  <a:pt x="158" y="311"/>
                  <a:pt x="158" y="311"/>
                </a:cubicBezTo>
                <a:cubicBezTo>
                  <a:pt x="92" y="305"/>
                  <a:pt x="39" y="252"/>
                  <a:pt x="32" y="186"/>
                </a:cubicBezTo>
                <a:cubicBezTo>
                  <a:pt x="110" y="186"/>
                  <a:pt x="110" y="186"/>
                  <a:pt x="110" y="186"/>
                </a:cubicBezTo>
                <a:cubicBezTo>
                  <a:pt x="110" y="158"/>
                  <a:pt x="110" y="158"/>
                  <a:pt x="110" y="158"/>
                </a:cubicBezTo>
                <a:cubicBezTo>
                  <a:pt x="32" y="158"/>
                  <a:pt x="32" y="158"/>
                  <a:pt x="32" y="158"/>
                </a:cubicBezTo>
                <a:cubicBezTo>
                  <a:pt x="39" y="92"/>
                  <a:pt x="92" y="39"/>
                  <a:pt x="158" y="33"/>
                </a:cubicBezTo>
                <a:cubicBezTo>
                  <a:pt x="158" y="110"/>
                  <a:pt x="158" y="110"/>
                  <a:pt x="158" y="110"/>
                </a:cubicBezTo>
                <a:cubicBezTo>
                  <a:pt x="186" y="110"/>
                  <a:pt x="186" y="110"/>
                  <a:pt x="186" y="110"/>
                </a:cubicBezTo>
                <a:cubicBezTo>
                  <a:pt x="186" y="33"/>
                  <a:pt x="186" y="33"/>
                  <a:pt x="186" y="33"/>
                </a:cubicBezTo>
                <a:cubicBezTo>
                  <a:pt x="252" y="39"/>
                  <a:pt x="305" y="92"/>
                  <a:pt x="311" y="158"/>
                </a:cubicBezTo>
                <a:cubicBezTo>
                  <a:pt x="234" y="158"/>
                  <a:pt x="234" y="158"/>
                  <a:pt x="234" y="15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311" y="186"/>
                  <a:pt x="311" y="186"/>
                  <a:pt x="311" y="186"/>
                </a:cubicBezTo>
                <a:cubicBezTo>
                  <a:pt x="305" y="252"/>
                  <a:pt x="252" y="305"/>
                  <a:pt x="186" y="31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63" name="Freeform 21">
            <a:extLst>
              <a:ext uri="{FF2B5EF4-FFF2-40B4-BE49-F238E27FC236}">
                <a16:creationId xmlns:a16="http://schemas.microsoft.com/office/drawing/2014/main" id="{0BAA21CB-4EAD-4B77-8781-C1D4E74C2B9F}"/>
              </a:ext>
            </a:extLst>
          </p:cNvPr>
          <p:cNvSpPr>
            <a:spLocks noEditPoints="1"/>
          </p:cNvSpPr>
          <p:nvPr/>
        </p:nvSpPr>
        <p:spPr bwMode="auto">
          <a:xfrm>
            <a:off x="4962496" y="6026056"/>
            <a:ext cx="306829" cy="306829"/>
          </a:xfrm>
          <a:custGeom>
            <a:avLst/>
            <a:gdLst>
              <a:gd name="T0" fmla="*/ 168 w 336"/>
              <a:gd name="T1" fmla="*/ 0 h 336"/>
              <a:gd name="T2" fmla="*/ 0 w 336"/>
              <a:gd name="T3" fmla="*/ 168 h 336"/>
              <a:gd name="T4" fmla="*/ 168 w 336"/>
              <a:gd name="T5" fmla="*/ 336 h 336"/>
              <a:gd name="T6" fmla="*/ 336 w 336"/>
              <a:gd name="T7" fmla="*/ 168 h 336"/>
              <a:gd name="T8" fmla="*/ 168 w 336"/>
              <a:gd name="T9" fmla="*/ 0 h 336"/>
              <a:gd name="T10" fmla="*/ 269 w 336"/>
              <a:gd name="T11" fmla="*/ 147 h 336"/>
              <a:gd name="T12" fmla="*/ 269 w 336"/>
              <a:gd name="T13" fmla="*/ 188 h 336"/>
              <a:gd name="T14" fmla="*/ 67 w 336"/>
              <a:gd name="T15" fmla="*/ 188 h 336"/>
              <a:gd name="T16" fmla="*/ 67 w 336"/>
              <a:gd name="T17" fmla="*/ 147 h 336"/>
              <a:gd name="T18" fmla="*/ 269 w 336"/>
              <a:gd name="T19" fmla="*/ 147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36">
                <a:moveTo>
                  <a:pt x="168" y="0"/>
                </a:moveTo>
                <a:cubicBezTo>
                  <a:pt x="75" y="0"/>
                  <a:pt x="0" y="75"/>
                  <a:pt x="0" y="168"/>
                </a:cubicBezTo>
                <a:cubicBezTo>
                  <a:pt x="0" y="261"/>
                  <a:pt x="75" y="336"/>
                  <a:pt x="168" y="336"/>
                </a:cubicBezTo>
                <a:cubicBezTo>
                  <a:pt x="261" y="336"/>
                  <a:pt x="336" y="261"/>
                  <a:pt x="336" y="168"/>
                </a:cubicBezTo>
                <a:cubicBezTo>
                  <a:pt x="336" y="75"/>
                  <a:pt x="261" y="0"/>
                  <a:pt x="168" y="0"/>
                </a:cubicBezTo>
                <a:close/>
                <a:moveTo>
                  <a:pt x="269" y="147"/>
                </a:moveTo>
                <a:cubicBezTo>
                  <a:pt x="269" y="188"/>
                  <a:pt x="269" y="188"/>
                  <a:pt x="269" y="188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7" y="147"/>
                  <a:pt x="67" y="147"/>
                  <a:pt x="67" y="147"/>
                </a:cubicBezTo>
                <a:lnTo>
                  <a:pt x="269" y="1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64" name="Freeform 22">
            <a:extLst>
              <a:ext uri="{FF2B5EF4-FFF2-40B4-BE49-F238E27FC236}">
                <a16:creationId xmlns:a16="http://schemas.microsoft.com/office/drawing/2014/main" id="{8E896F5D-A7D5-4746-A72A-1D07050DC382}"/>
              </a:ext>
            </a:extLst>
          </p:cNvPr>
          <p:cNvSpPr>
            <a:spLocks noEditPoints="1"/>
          </p:cNvSpPr>
          <p:nvPr/>
        </p:nvSpPr>
        <p:spPr bwMode="auto">
          <a:xfrm>
            <a:off x="1278707" y="5432230"/>
            <a:ext cx="341623" cy="341623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204 w 371"/>
              <a:gd name="T11" fmla="*/ 62 h 370"/>
              <a:gd name="T12" fmla="*/ 228 w 371"/>
              <a:gd name="T13" fmla="*/ 85 h 370"/>
              <a:gd name="T14" fmla="*/ 194 w 371"/>
              <a:gd name="T15" fmla="*/ 115 h 370"/>
              <a:gd name="T16" fmla="*/ 169 w 371"/>
              <a:gd name="T17" fmla="*/ 92 h 370"/>
              <a:gd name="T18" fmla="*/ 204 w 371"/>
              <a:gd name="T19" fmla="*/ 62 h 370"/>
              <a:gd name="T20" fmla="*/ 156 w 371"/>
              <a:gd name="T21" fmla="*/ 300 h 370"/>
              <a:gd name="T22" fmla="*/ 143 w 371"/>
              <a:gd name="T23" fmla="*/ 258 h 370"/>
              <a:gd name="T24" fmla="*/ 157 w 371"/>
              <a:gd name="T25" fmla="*/ 198 h 370"/>
              <a:gd name="T26" fmla="*/ 157 w 371"/>
              <a:gd name="T27" fmla="*/ 184 h 370"/>
              <a:gd name="T28" fmla="*/ 127 w 371"/>
              <a:gd name="T29" fmla="*/ 197 h 370"/>
              <a:gd name="T30" fmla="*/ 121 w 371"/>
              <a:gd name="T31" fmla="*/ 187 h 370"/>
              <a:gd name="T32" fmla="*/ 203 w 371"/>
              <a:gd name="T33" fmla="*/ 146 h 370"/>
              <a:gd name="T34" fmla="*/ 211 w 371"/>
              <a:gd name="T35" fmla="*/ 184 h 370"/>
              <a:gd name="T36" fmla="*/ 195 w 371"/>
              <a:gd name="T37" fmla="*/ 248 h 370"/>
              <a:gd name="T38" fmla="*/ 196 w 371"/>
              <a:gd name="T39" fmla="*/ 263 h 370"/>
              <a:gd name="T40" fmla="*/ 225 w 371"/>
              <a:gd name="T41" fmla="*/ 248 h 370"/>
              <a:gd name="T42" fmla="*/ 232 w 371"/>
              <a:gd name="T43" fmla="*/ 258 h 370"/>
              <a:gd name="T44" fmla="*/ 156 w 371"/>
              <a:gd name="T45" fmla="*/ 30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204" y="62"/>
                </a:moveTo>
                <a:cubicBezTo>
                  <a:pt x="222" y="62"/>
                  <a:pt x="228" y="73"/>
                  <a:pt x="228" y="85"/>
                </a:cubicBezTo>
                <a:cubicBezTo>
                  <a:pt x="228" y="101"/>
                  <a:pt x="216" y="115"/>
                  <a:pt x="194" y="115"/>
                </a:cubicBezTo>
                <a:cubicBezTo>
                  <a:pt x="177" y="115"/>
                  <a:pt x="168" y="106"/>
                  <a:pt x="169" y="92"/>
                </a:cubicBezTo>
                <a:cubicBezTo>
                  <a:pt x="169" y="79"/>
                  <a:pt x="179" y="62"/>
                  <a:pt x="204" y="62"/>
                </a:cubicBezTo>
                <a:close/>
                <a:moveTo>
                  <a:pt x="156" y="300"/>
                </a:moveTo>
                <a:cubicBezTo>
                  <a:pt x="143" y="300"/>
                  <a:pt x="134" y="292"/>
                  <a:pt x="143" y="258"/>
                </a:cubicBezTo>
                <a:cubicBezTo>
                  <a:pt x="157" y="198"/>
                  <a:pt x="157" y="198"/>
                  <a:pt x="157" y="198"/>
                </a:cubicBezTo>
                <a:cubicBezTo>
                  <a:pt x="160" y="188"/>
                  <a:pt x="160" y="184"/>
                  <a:pt x="157" y="184"/>
                </a:cubicBezTo>
                <a:cubicBezTo>
                  <a:pt x="153" y="184"/>
                  <a:pt x="137" y="191"/>
                  <a:pt x="127" y="197"/>
                </a:cubicBezTo>
                <a:cubicBezTo>
                  <a:pt x="121" y="187"/>
                  <a:pt x="121" y="187"/>
                  <a:pt x="121" y="187"/>
                </a:cubicBezTo>
                <a:cubicBezTo>
                  <a:pt x="152" y="161"/>
                  <a:pt x="187" y="146"/>
                  <a:pt x="203" y="146"/>
                </a:cubicBezTo>
                <a:cubicBezTo>
                  <a:pt x="216" y="146"/>
                  <a:pt x="218" y="161"/>
                  <a:pt x="211" y="184"/>
                </a:cubicBezTo>
                <a:cubicBezTo>
                  <a:pt x="195" y="248"/>
                  <a:pt x="195" y="248"/>
                  <a:pt x="195" y="248"/>
                </a:cubicBezTo>
                <a:cubicBezTo>
                  <a:pt x="192" y="259"/>
                  <a:pt x="193" y="263"/>
                  <a:pt x="196" y="263"/>
                </a:cubicBezTo>
                <a:cubicBezTo>
                  <a:pt x="200" y="263"/>
                  <a:pt x="212" y="258"/>
                  <a:pt x="225" y="248"/>
                </a:cubicBezTo>
                <a:cubicBezTo>
                  <a:pt x="232" y="258"/>
                  <a:pt x="232" y="258"/>
                  <a:pt x="232" y="258"/>
                </a:cubicBezTo>
                <a:cubicBezTo>
                  <a:pt x="202" y="288"/>
                  <a:pt x="169" y="300"/>
                  <a:pt x="156" y="30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65" name="Freeform 23">
            <a:extLst>
              <a:ext uri="{FF2B5EF4-FFF2-40B4-BE49-F238E27FC236}">
                <a16:creationId xmlns:a16="http://schemas.microsoft.com/office/drawing/2014/main" id="{684B1A74-F944-4C85-A64A-3E93CE8BB168}"/>
              </a:ext>
            </a:extLst>
          </p:cNvPr>
          <p:cNvSpPr>
            <a:spLocks noEditPoints="1"/>
          </p:cNvSpPr>
          <p:nvPr/>
        </p:nvSpPr>
        <p:spPr bwMode="auto">
          <a:xfrm>
            <a:off x="757620" y="5419577"/>
            <a:ext cx="170810" cy="366927"/>
          </a:xfrm>
          <a:custGeom>
            <a:avLst/>
            <a:gdLst>
              <a:gd name="T0" fmla="*/ 140 w 184"/>
              <a:gd name="T1" fmla="*/ 0 h 400"/>
              <a:gd name="T2" fmla="*/ 181 w 184"/>
              <a:gd name="T3" fmla="*/ 39 h 400"/>
              <a:gd name="T4" fmla="*/ 127 w 184"/>
              <a:gd name="T5" fmla="*/ 89 h 400"/>
              <a:gd name="T6" fmla="*/ 88 w 184"/>
              <a:gd name="T7" fmla="*/ 49 h 400"/>
              <a:gd name="T8" fmla="*/ 140 w 184"/>
              <a:gd name="T9" fmla="*/ 0 h 400"/>
              <a:gd name="T10" fmla="*/ 58 w 184"/>
              <a:gd name="T11" fmla="*/ 400 h 400"/>
              <a:gd name="T12" fmla="*/ 36 w 184"/>
              <a:gd name="T13" fmla="*/ 329 h 400"/>
              <a:gd name="T14" fmla="*/ 60 w 184"/>
              <a:gd name="T15" fmla="*/ 228 h 400"/>
              <a:gd name="T16" fmla="*/ 60 w 184"/>
              <a:gd name="T17" fmla="*/ 205 h 400"/>
              <a:gd name="T18" fmla="*/ 10 w 184"/>
              <a:gd name="T19" fmla="*/ 227 h 400"/>
              <a:gd name="T20" fmla="*/ 0 w 184"/>
              <a:gd name="T21" fmla="*/ 210 h 400"/>
              <a:gd name="T22" fmla="*/ 136 w 184"/>
              <a:gd name="T23" fmla="*/ 140 h 400"/>
              <a:gd name="T24" fmla="*/ 150 w 184"/>
              <a:gd name="T25" fmla="*/ 205 h 400"/>
              <a:gd name="T26" fmla="*/ 122 w 184"/>
              <a:gd name="T27" fmla="*/ 312 h 400"/>
              <a:gd name="T28" fmla="*/ 124 w 184"/>
              <a:gd name="T29" fmla="*/ 337 h 400"/>
              <a:gd name="T30" fmla="*/ 172 w 184"/>
              <a:gd name="T31" fmla="*/ 313 h 400"/>
              <a:gd name="T32" fmla="*/ 184 w 184"/>
              <a:gd name="T33" fmla="*/ 329 h 400"/>
              <a:gd name="T34" fmla="*/ 58 w 184"/>
              <a:gd name="T35" fmla="*/ 40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4" h="400">
                <a:moveTo>
                  <a:pt x="140" y="0"/>
                </a:moveTo>
                <a:cubicBezTo>
                  <a:pt x="167" y="0"/>
                  <a:pt x="181" y="18"/>
                  <a:pt x="181" y="39"/>
                </a:cubicBezTo>
                <a:cubicBezTo>
                  <a:pt x="181" y="65"/>
                  <a:pt x="157" y="89"/>
                  <a:pt x="127" y="89"/>
                </a:cubicBezTo>
                <a:cubicBezTo>
                  <a:pt x="102" y="89"/>
                  <a:pt x="87" y="74"/>
                  <a:pt x="88" y="49"/>
                </a:cubicBezTo>
                <a:cubicBezTo>
                  <a:pt x="88" y="29"/>
                  <a:pt x="105" y="0"/>
                  <a:pt x="140" y="0"/>
                </a:cubicBezTo>
                <a:close/>
                <a:moveTo>
                  <a:pt x="58" y="400"/>
                </a:moveTo>
                <a:cubicBezTo>
                  <a:pt x="37" y="400"/>
                  <a:pt x="21" y="387"/>
                  <a:pt x="36" y="329"/>
                </a:cubicBezTo>
                <a:cubicBezTo>
                  <a:pt x="60" y="228"/>
                  <a:pt x="60" y="228"/>
                  <a:pt x="60" y="228"/>
                </a:cubicBezTo>
                <a:cubicBezTo>
                  <a:pt x="65" y="211"/>
                  <a:pt x="65" y="205"/>
                  <a:pt x="60" y="205"/>
                </a:cubicBezTo>
                <a:cubicBezTo>
                  <a:pt x="54" y="205"/>
                  <a:pt x="27" y="216"/>
                  <a:pt x="10" y="227"/>
                </a:cubicBezTo>
                <a:cubicBezTo>
                  <a:pt x="0" y="210"/>
                  <a:pt x="0" y="210"/>
                  <a:pt x="0" y="210"/>
                </a:cubicBezTo>
                <a:cubicBezTo>
                  <a:pt x="51" y="166"/>
                  <a:pt x="110" y="140"/>
                  <a:pt x="136" y="140"/>
                </a:cubicBezTo>
                <a:cubicBezTo>
                  <a:pt x="157" y="140"/>
                  <a:pt x="160" y="166"/>
                  <a:pt x="150" y="205"/>
                </a:cubicBezTo>
                <a:cubicBezTo>
                  <a:pt x="122" y="312"/>
                  <a:pt x="122" y="312"/>
                  <a:pt x="122" y="312"/>
                </a:cubicBezTo>
                <a:cubicBezTo>
                  <a:pt x="117" y="331"/>
                  <a:pt x="119" y="337"/>
                  <a:pt x="124" y="337"/>
                </a:cubicBezTo>
                <a:cubicBezTo>
                  <a:pt x="131" y="337"/>
                  <a:pt x="151" y="329"/>
                  <a:pt x="172" y="313"/>
                </a:cubicBezTo>
                <a:cubicBezTo>
                  <a:pt x="184" y="329"/>
                  <a:pt x="184" y="329"/>
                  <a:pt x="184" y="329"/>
                </a:cubicBezTo>
                <a:cubicBezTo>
                  <a:pt x="134" y="380"/>
                  <a:pt x="79" y="400"/>
                  <a:pt x="58" y="40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66" name="Freeform 24">
            <a:extLst>
              <a:ext uri="{FF2B5EF4-FFF2-40B4-BE49-F238E27FC236}">
                <a16:creationId xmlns:a16="http://schemas.microsoft.com/office/drawing/2014/main" id="{E4A6BE59-CED6-48E5-A0E5-AB28C545DA36}"/>
              </a:ext>
            </a:extLst>
          </p:cNvPr>
          <p:cNvSpPr>
            <a:spLocks noEditPoints="1"/>
          </p:cNvSpPr>
          <p:nvPr/>
        </p:nvSpPr>
        <p:spPr bwMode="auto">
          <a:xfrm>
            <a:off x="5568986" y="6026056"/>
            <a:ext cx="306829" cy="306829"/>
          </a:xfrm>
          <a:custGeom>
            <a:avLst/>
            <a:gdLst>
              <a:gd name="T0" fmla="*/ 168 w 336"/>
              <a:gd name="T1" fmla="*/ 0 h 336"/>
              <a:gd name="T2" fmla="*/ 0 w 336"/>
              <a:gd name="T3" fmla="*/ 168 h 336"/>
              <a:gd name="T4" fmla="*/ 168 w 336"/>
              <a:gd name="T5" fmla="*/ 336 h 336"/>
              <a:gd name="T6" fmla="*/ 336 w 336"/>
              <a:gd name="T7" fmla="*/ 168 h 336"/>
              <a:gd name="T8" fmla="*/ 168 w 336"/>
              <a:gd name="T9" fmla="*/ 0 h 336"/>
              <a:gd name="T10" fmla="*/ 188 w 336"/>
              <a:gd name="T11" fmla="*/ 188 h 336"/>
              <a:gd name="T12" fmla="*/ 188 w 336"/>
              <a:gd name="T13" fmla="*/ 269 h 336"/>
              <a:gd name="T14" fmla="*/ 147 w 336"/>
              <a:gd name="T15" fmla="*/ 269 h 336"/>
              <a:gd name="T16" fmla="*/ 147 w 336"/>
              <a:gd name="T17" fmla="*/ 188 h 336"/>
              <a:gd name="T18" fmla="*/ 67 w 336"/>
              <a:gd name="T19" fmla="*/ 188 h 336"/>
              <a:gd name="T20" fmla="*/ 67 w 336"/>
              <a:gd name="T21" fmla="*/ 147 h 336"/>
              <a:gd name="T22" fmla="*/ 147 w 336"/>
              <a:gd name="T23" fmla="*/ 147 h 336"/>
              <a:gd name="T24" fmla="*/ 147 w 336"/>
              <a:gd name="T25" fmla="*/ 67 h 336"/>
              <a:gd name="T26" fmla="*/ 188 w 336"/>
              <a:gd name="T27" fmla="*/ 67 h 336"/>
              <a:gd name="T28" fmla="*/ 188 w 336"/>
              <a:gd name="T29" fmla="*/ 147 h 336"/>
              <a:gd name="T30" fmla="*/ 269 w 336"/>
              <a:gd name="T31" fmla="*/ 147 h 336"/>
              <a:gd name="T32" fmla="*/ 269 w 336"/>
              <a:gd name="T33" fmla="*/ 188 h 336"/>
              <a:gd name="T34" fmla="*/ 188 w 336"/>
              <a:gd name="T35" fmla="*/ 18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6" h="336">
                <a:moveTo>
                  <a:pt x="168" y="0"/>
                </a:moveTo>
                <a:cubicBezTo>
                  <a:pt x="75" y="0"/>
                  <a:pt x="0" y="75"/>
                  <a:pt x="0" y="168"/>
                </a:cubicBezTo>
                <a:cubicBezTo>
                  <a:pt x="0" y="261"/>
                  <a:pt x="75" y="336"/>
                  <a:pt x="168" y="336"/>
                </a:cubicBezTo>
                <a:cubicBezTo>
                  <a:pt x="261" y="336"/>
                  <a:pt x="336" y="261"/>
                  <a:pt x="336" y="168"/>
                </a:cubicBezTo>
                <a:cubicBezTo>
                  <a:pt x="336" y="75"/>
                  <a:pt x="261" y="0"/>
                  <a:pt x="168" y="0"/>
                </a:cubicBezTo>
                <a:close/>
                <a:moveTo>
                  <a:pt x="188" y="188"/>
                </a:moveTo>
                <a:cubicBezTo>
                  <a:pt x="188" y="269"/>
                  <a:pt x="188" y="269"/>
                  <a:pt x="188" y="269"/>
                </a:cubicBezTo>
                <a:cubicBezTo>
                  <a:pt x="147" y="269"/>
                  <a:pt x="147" y="269"/>
                  <a:pt x="147" y="269"/>
                </a:cubicBezTo>
                <a:cubicBezTo>
                  <a:pt x="147" y="188"/>
                  <a:pt x="147" y="188"/>
                  <a:pt x="147" y="188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7" y="147"/>
                  <a:pt x="67" y="147"/>
                  <a:pt x="67" y="147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88" y="67"/>
                  <a:pt x="188" y="67"/>
                  <a:pt x="188" y="67"/>
                </a:cubicBezTo>
                <a:cubicBezTo>
                  <a:pt x="188" y="147"/>
                  <a:pt x="188" y="147"/>
                  <a:pt x="188" y="147"/>
                </a:cubicBezTo>
                <a:cubicBezTo>
                  <a:pt x="269" y="147"/>
                  <a:pt x="269" y="147"/>
                  <a:pt x="269" y="147"/>
                </a:cubicBezTo>
                <a:cubicBezTo>
                  <a:pt x="269" y="188"/>
                  <a:pt x="269" y="188"/>
                  <a:pt x="269" y="188"/>
                </a:cubicBezTo>
                <a:lnTo>
                  <a:pt x="188" y="1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68" name="Freeform 36">
            <a:extLst>
              <a:ext uri="{FF2B5EF4-FFF2-40B4-BE49-F238E27FC236}">
                <a16:creationId xmlns:a16="http://schemas.microsoft.com/office/drawing/2014/main" id="{3042E8DE-0757-4F73-BA94-81FAC507E324}"/>
              </a:ext>
            </a:extLst>
          </p:cNvPr>
          <p:cNvSpPr/>
          <p:nvPr/>
        </p:nvSpPr>
        <p:spPr bwMode="auto">
          <a:xfrm>
            <a:off x="3152373" y="3583181"/>
            <a:ext cx="259378" cy="351111"/>
          </a:xfrm>
          <a:custGeom>
            <a:avLst/>
            <a:gdLst>
              <a:gd name="T0" fmla="*/ 160 w 284"/>
              <a:gd name="T1" fmla="*/ 0 h 384"/>
              <a:gd name="T2" fmla="*/ 128 w 284"/>
              <a:gd name="T3" fmla="*/ 0 h 384"/>
              <a:gd name="T4" fmla="*/ 128 w 284"/>
              <a:gd name="T5" fmla="*/ 261 h 384"/>
              <a:gd name="T6" fmla="*/ 64 w 284"/>
              <a:gd name="T7" fmla="*/ 263 h 384"/>
              <a:gd name="T8" fmla="*/ 10 w 284"/>
              <a:gd name="T9" fmla="*/ 343 h 384"/>
              <a:gd name="T10" fmla="*/ 103 w 284"/>
              <a:gd name="T11" fmla="*/ 370 h 384"/>
              <a:gd name="T12" fmla="*/ 160 w 284"/>
              <a:gd name="T13" fmla="*/ 303 h 384"/>
              <a:gd name="T14" fmla="*/ 160 w 284"/>
              <a:gd name="T15" fmla="*/ 89 h 384"/>
              <a:gd name="T16" fmla="*/ 213 w 284"/>
              <a:gd name="T17" fmla="*/ 189 h 384"/>
              <a:gd name="T18" fmla="*/ 223 w 284"/>
              <a:gd name="T19" fmla="*/ 189 h 384"/>
              <a:gd name="T20" fmla="*/ 160 w 284"/>
              <a:gd name="T21" fmla="*/ 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4" h="384">
                <a:moveTo>
                  <a:pt x="16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128" y="261"/>
                  <a:pt x="128" y="261"/>
                  <a:pt x="128" y="261"/>
                </a:cubicBezTo>
                <a:cubicBezTo>
                  <a:pt x="110" y="255"/>
                  <a:pt x="87" y="254"/>
                  <a:pt x="64" y="263"/>
                </a:cubicBezTo>
                <a:cubicBezTo>
                  <a:pt x="24" y="277"/>
                  <a:pt x="0" y="313"/>
                  <a:pt x="10" y="343"/>
                </a:cubicBezTo>
                <a:cubicBezTo>
                  <a:pt x="21" y="372"/>
                  <a:pt x="63" y="384"/>
                  <a:pt x="103" y="370"/>
                </a:cubicBezTo>
                <a:cubicBezTo>
                  <a:pt x="138" y="357"/>
                  <a:pt x="160" y="329"/>
                  <a:pt x="160" y="303"/>
                </a:cubicBezTo>
                <a:cubicBezTo>
                  <a:pt x="160" y="89"/>
                  <a:pt x="160" y="89"/>
                  <a:pt x="160" y="89"/>
                </a:cubicBezTo>
                <a:cubicBezTo>
                  <a:pt x="216" y="98"/>
                  <a:pt x="220" y="169"/>
                  <a:pt x="213" y="189"/>
                </a:cubicBezTo>
                <a:cubicBezTo>
                  <a:pt x="210" y="196"/>
                  <a:pt x="215" y="202"/>
                  <a:pt x="223" y="189"/>
                </a:cubicBezTo>
                <a:cubicBezTo>
                  <a:pt x="284" y="95"/>
                  <a:pt x="160" y="53"/>
                  <a:pt x="16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69" name="Freeform 37">
            <a:extLst>
              <a:ext uri="{FF2B5EF4-FFF2-40B4-BE49-F238E27FC236}">
                <a16:creationId xmlns:a16="http://schemas.microsoft.com/office/drawing/2014/main" id="{D705087F-AFAE-44BC-96EA-DE5806497912}"/>
              </a:ext>
            </a:extLst>
          </p:cNvPr>
          <p:cNvSpPr/>
          <p:nvPr/>
        </p:nvSpPr>
        <p:spPr bwMode="auto">
          <a:xfrm>
            <a:off x="1296587" y="2391517"/>
            <a:ext cx="316317" cy="316317"/>
          </a:xfrm>
          <a:custGeom>
            <a:avLst/>
            <a:gdLst>
              <a:gd name="T0" fmla="*/ 209 w 345"/>
              <a:gd name="T1" fmla="*/ 209 h 345"/>
              <a:gd name="T2" fmla="*/ 0 w 345"/>
              <a:gd name="T3" fmla="*/ 238 h 345"/>
              <a:gd name="T4" fmla="*/ 29 w 345"/>
              <a:gd name="T5" fmla="*/ 277 h 345"/>
              <a:gd name="T6" fmla="*/ 276 w 345"/>
              <a:gd name="T7" fmla="*/ 277 h 345"/>
              <a:gd name="T8" fmla="*/ 276 w 345"/>
              <a:gd name="T9" fmla="*/ 29 h 345"/>
              <a:gd name="T10" fmla="*/ 238 w 345"/>
              <a:gd name="T11" fmla="*/ 0 h 345"/>
              <a:gd name="T12" fmla="*/ 209 w 345"/>
              <a:gd name="T13" fmla="*/ 209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5" h="345">
                <a:moveTo>
                  <a:pt x="209" y="209"/>
                </a:moveTo>
                <a:cubicBezTo>
                  <a:pt x="152" y="266"/>
                  <a:pt x="66" y="276"/>
                  <a:pt x="0" y="238"/>
                </a:cubicBezTo>
                <a:cubicBezTo>
                  <a:pt x="7" y="252"/>
                  <a:pt x="17" y="265"/>
                  <a:pt x="29" y="277"/>
                </a:cubicBezTo>
                <a:cubicBezTo>
                  <a:pt x="97" y="345"/>
                  <a:pt x="208" y="345"/>
                  <a:pt x="276" y="277"/>
                </a:cubicBezTo>
                <a:cubicBezTo>
                  <a:pt x="345" y="208"/>
                  <a:pt x="345" y="97"/>
                  <a:pt x="276" y="29"/>
                </a:cubicBezTo>
                <a:cubicBezTo>
                  <a:pt x="265" y="17"/>
                  <a:pt x="252" y="8"/>
                  <a:pt x="238" y="0"/>
                </a:cubicBezTo>
                <a:cubicBezTo>
                  <a:pt x="276" y="67"/>
                  <a:pt x="266" y="153"/>
                  <a:pt x="209" y="20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70" name="Freeform 38">
            <a:extLst>
              <a:ext uri="{FF2B5EF4-FFF2-40B4-BE49-F238E27FC236}">
                <a16:creationId xmlns:a16="http://schemas.microsoft.com/office/drawing/2014/main" id="{5961DF61-6C6A-4D3A-8F64-D8591302E64F}"/>
              </a:ext>
            </a:extLst>
          </p:cNvPr>
          <p:cNvSpPr>
            <a:spLocks noEditPoints="1"/>
          </p:cNvSpPr>
          <p:nvPr/>
        </p:nvSpPr>
        <p:spPr bwMode="auto">
          <a:xfrm>
            <a:off x="1871723" y="3606969"/>
            <a:ext cx="376415" cy="287847"/>
          </a:xfrm>
          <a:custGeom>
            <a:avLst/>
            <a:gdLst>
              <a:gd name="T0" fmla="*/ 348 w 411"/>
              <a:gd name="T1" fmla="*/ 55 h 316"/>
              <a:gd name="T2" fmla="*/ 133 w 411"/>
              <a:gd name="T3" fmla="*/ 23 h 316"/>
              <a:gd name="T4" fmla="*/ 5 w 411"/>
              <a:gd name="T5" fmla="*/ 178 h 316"/>
              <a:gd name="T6" fmla="*/ 159 w 411"/>
              <a:gd name="T7" fmla="*/ 316 h 316"/>
              <a:gd name="T8" fmla="*/ 311 w 411"/>
              <a:gd name="T9" fmla="*/ 247 h 316"/>
              <a:gd name="T10" fmla="*/ 297 w 411"/>
              <a:gd name="T11" fmla="*/ 171 h 316"/>
              <a:gd name="T12" fmla="*/ 382 w 411"/>
              <a:gd name="T13" fmla="*/ 161 h 316"/>
              <a:gd name="T14" fmla="*/ 348 w 411"/>
              <a:gd name="T15" fmla="*/ 55 h 316"/>
              <a:gd name="T16" fmla="*/ 220 w 411"/>
              <a:gd name="T17" fmla="*/ 242 h 316"/>
              <a:gd name="T18" fmla="*/ 190 w 411"/>
              <a:gd name="T19" fmla="*/ 212 h 316"/>
              <a:gd name="T20" fmla="*/ 220 w 411"/>
              <a:gd name="T21" fmla="*/ 182 h 316"/>
              <a:gd name="T22" fmla="*/ 250 w 411"/>
              <a:gd name="T23" fmla="*/ 212 h 316"/>
              <a:gd name="T24" fmla="*/ 220 w 411"/>
              <a:gd name="T25" fmla="*/ 242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1" h="316">
                <a:moveTo>
                  <a:pt x="348" y="55"/>
                </a:moveTo>
                <a:cubicBezTo>
                  <a:pt x="286" y="14"/>
                  <a:pt x="216" y="0"/>
                  <a:pt x="133" y="23"/>
                </a:cubicBezTo>
                <a:cubicBezTo>
                  <a:pt x="69" y="42"/>
                  <a:pt x="10" y="115"/>
                  <a:pt x="5" y="178"/>
                </a:cubicBezTo>
                <a:cubicBezTo>
                  <a:pt x="0" y="252"/>
                  <a:pt x="58" y="316"/>
                  <a:pt x="159" y="316"/>
                </a:cubicBezTo>
                <a:cubicBezTo>
                  <a:pt x="269" y="316"/>
                  <a:pt x="310" y="263"/>
                  <a:pt x="311" y="247"/>
                </a:cubicBezTo>
                <a:cubicBezTo>
                  <a:pt x="312" y="231"/>
                  <a:pt x="269" y="201"/>
                  <a:pt x="297" y="171"/>
                </a:cubicBezTo>
                <a:cubicBezTo>
                  <a:pt x="332" y="133"/>
                  <a:pt x="363" y="165"/>
                  <a:pt x="382" y="161"/>
                </a:cubicBezTo>
                <a:cubicBezTo>
                  <a:pt x="402" y="156"/>
                  <a:pt x="411" y="97"/>
                  <a:pt x="348" y="55"/>
                </a:cubicBezTo>
                <a:close/>
                <a:moveTo>
                  <a:pt x="220" y="242"/>
                </a:moveTo>
                <a:cubicBezTo>
                  <a:pt x="204" y="242"/>
                  <a:pt x="190" y="228"/>
                  <a:pt x="190" y="212"/>
                </a:cubicBezTo>
                <a:cubicBezTo>
                  <a:pt x="190" y="195"/>
                  <a:pt x="204" y="182"/>
                  <a:pt x="220" y="182"/>
                </a:cubicBezTo>
                <a:cubicBezTo>
                  <a:pt x="237" y="182"/>
                  <a:pt x="250" y="195"/>
                  <a:pt x="250" y="212"/>
                </a:cubicBezTo>
                <a:cubicBezTo>
                  <a:pt x="250" y="228"/>
                  <a:pt x="237" y="242"/>
                  <a:pt x="220" y="24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71" name="Freeform 39">
            <a:extLst>
              <a:ext uri="{FF2B5EF4-FFF2-40B4-BE49-F238E27FC236}">
                <a16:creationId xmlns:a16="http://schemas.microsoft.com/office/drawing/2014/main" id="{2D0B3985-B404-43D9-929E-4F3577E88660}"/>
              </a:ext>
            </a:extLst>
          </p:cNvPr>
          <p:cNvSpPr/>
          <p:nvPr/>
        </p:nvSpPr>
        <p:spPr bwMode="auto">
          <a:xfrm>
            <a:off x="2484265" y="3592250"/>
            <a:ext cx="366927" cy="306829"/>
          </a:xfrm>
          <a:custGeom>
            <a:avLst/>
            <a:gdLst>
              <a:gd name="T0" fmla="*/ 99 w 400"/>
              <a:gd name="T1" fmla="*/ 60 h 334"/>
              <a:gd name="T2" fmla="*/ 30 w 400"/>
              <a:gd name="T3" fmla="*/ 203 h 334"/>
              <a:gd name="T4" fmla="*/ 276 w 400"/>
              <a:gd name="T5" fmla="*/ 92 h 334"/>
              <a:gd name="T6" fmla="*/ 5 w 400"/>
              <a:gd name="T7" fmla="*/ 308 h 334"/>
              <a:gd name="T8" fmla="*/ 34 w 400"/>
              <a:gd name="T9" fmla="*/ 321 h 334"/>
              <a:gd name="T10" fmla="*/ 79 w 400"/>
              <a:gd name="T11" fmla="*/ 250 h 334"/>
              <a:gd name="T12" fmla="*/ 233 w 400"/>
              <a:gd name="T13" fmla="*/ 248 h 334"/>
              <a:gd name="T14" fmla="*/ 379 w 400"/>
              <a:gd name="T15" fmla="*/ 58 h 334"/>
              <a:gd name="T16" fmla="*/ 99 w 400"/>
              <a:gd name="T17" fmla="*/ 60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0" h="334">
                <a:moveTo>
                  <a:pt x="99" y="60"/>
                </a:moveTo>
                <a:cubicBezTo>
                  <a:pt x="23" y="104"/>
                  <a:pt x="27" y="177"/>
                  <a:pt x="30" y="203"/>
                </a:cubicBezTo>
                <a:cubicBezTo>
                  <a:pt x="128" y="86"/>
                  <a:pt x="276" y="92"/>
                  <a:pt x="276" y="92"/>
                </a:cubicBezTo>
                <a:cubicBezTo>
                  <a:pt x="276" y="92"/>
                  <a:pt x="67" y="164"/>
                  <a:pt x="5" y="308"/>
                </a:cubicBezTo>
                <a:cubicBezTo>
                  <a:pt x="0" y="319"/>
                  <a:pt x="28" y="334"/>
                  <a:pt x="34" y="321"/>
                </a:cubicBezTo>
                <a:cubicBezTo>
                  <a:pt x="53" y="281"/>
                  <a:pt x="79" y="250"/>
                  <a:pt x="79" y="250"/>
                </a:cubicBezTo>
                <a:cubicBezTo>
                  <a:pt x="118" y="265"/>
                  <a:pt x="185" y="282"/>
                  <a:pt x="233" y="248"/>
                </a:cubicBezTo>
                <a:cubicBezTo>
                  <a:pt x="296" y="204"/>
                  <a:pt x="289" y="106"/>
                  <a:pt x="379" y="58"/>
                </a:cubicBezTo>
                <a:cubicBezTo>
                  <a:pt x="400" y="47"/>
                  <a:pt x="203" y="0"/>
                  <a:pt x="99" y="6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72" name="Freeform 45">
            <a:extLst>
              <a:ext uri="{FF2B5EF4-FFF2-40B4-BE49-F238E27FC236}">
                <a16:creationId xmlns:a16="http://schemas.microsoft.com/office/drawing/2014/main" id="{DAB90C7A-AECE-4BDA-AE51-54AE504530BE}"/>
              </a:ext>
            </a:extLst>
          </p:cNvPr>
          <p:cNvSpPr>
            <a:spLocks noEditPoints="1"/>
          </p:cNvSpPr>
          <p:nvPr/>
        </p:nvSpPr>
        <p:spPr bwMode="auto">
          <a:xfrm>
            <a:off x="5590840" y="4177840"/>
            <a:ext cx="205608" cy="366927"/>
          </a:xfrm>
          <a:custGeom>
            <a:avLst/>
            <a:gdLst>
              <a:gd name="T0" fmla="*/ 224 w 224"/>
              <a:gd name="T1" fmla="*/ 91 h 400"/>
              <a:gd name="T2" fmla="*/ 224 w 224"/>
              <a:gd name="T3" fmla="*/ 44 h 400"/>
              <a:gd name="T4" fmla="*/ 112 w 224"/>
              <a:gd name="T5" fmla="*/ 0 h 400"/>
              <a:gd name="T6" fmla="*/ 0 w 224"/>
              <a:gd name="T7" fmla="*/ 44 h 400"/>
              <a:gd name="T8" fmla="*/ 0 w 224"/>
              <a:gd name="T9" fmla="*/ 91 h 400"/>
              <a:gd name="T10" fmla="*/ 77 w 224"/>
              <a:gd name="T11" fmla="*/ 200 h 400"/>
              <a:gd name="T12" fmla="*/ 0 w 224"/>
              <a:gd name="T13" fmla="*/ 308 h 400"/>
              <a:gd name="T14" fmla="*/ 0 w 224"/>
              <a:gd name="T15" fmla="*/ 355 h 400"/>
              <a:gd name="T16" fmla="*/ 112 w 224"/>
              <a:gd name="T17" fmla="*/ 400 h 400"/>
              <a:gd name="T18" fmla="*/ 224 w 224"/>
              <a:gd name="T19" fmla="*/ 355 h 400"/>
              <a:gd name="T20" fmla="*/ 224 w 224"/>
              <a:gd name="T21" fmla="*/ 308 h 400"/>
              <a:gd name="T22" fmla="*/ 146 w 224"/>
              <a:gd name="T23" fmla="*/ 200 h 400"/>
              <a:gd name="T24" fmla="*/ 224 w 224"/>
              <a:gd name="T25" fmla="*/ 91 h 400"/>
              <a:gd name="T26" fmla="*/ 31 w 224"/>
              <a:gd name="T27" fmla="*/ 46 h 400"/>
              <a:gd name="T28" fmla="*/ 113 w 224"/>
              <a:gd name="T29" fmla="*/ 25 h 400"/>
              <a:gd name="T30" fmla="*/ 193 w 224"/>
              <a:gd name="T31" fmla="*/ 46 h 400"/>
              <a:gd name="T32" fmla="*/ 199 w 224"/>
              <a:gd name="T33" fmla="*/ 59 h 400"/>
              <a:gd name="T34" fmla="*/ 112 w 224"/>
              <a:gd name="T35" fmla="*/ 79 h 400"/>
              <a:gd name="T36" fmla="*/ 25 w 224"/>
              <a:gd name="T37" fmla="*/ 58 h 400"/>
              <a:gd name="T38" fmla="*/ 31 w 224"/>
              <a:gd name="T39" fmla="*/ 46 h 400"/>
              <a:gd name="T40" fmla="*/ 122 w 224"/>
              <a:gd name="T41" fmla="*/ 200 h 400"/>
              <a:gd name="T42" fmla="*/ 163 w 224"/>
              <a:gd name="T43" fmla="*/ 260 h 400"/>
              <a:gd name="T44" fmla="*/ 199 w 224"/>
              <a:gd name="T45" fmla="*/ 308 h 400"/>
              <a:gd name="T46" fmla="*/ 199 w 224"/>
              <a:gd name="T47" fmla="*/ 335 h 400"/>
              <a:gd name="T48" fmla="*/ 122 w 224"/>
              <a:gd name="T49" fmla="*/ 285 h 400"/>
              <a:gd name="T50" fmla="*/ 102 w 224"/>
              <a:gd name="T51" fmla="*/ 285 h 400"/>
              <a:gd name="T52" fmla="*/ 24 w 224"/>
              <a:gd name="T53" fmla="*/ 335 h 400"/>
              <a:gd name="T54" fmla="*/ 24 w 224"/>
              <a:gd name="T55" fmla="*/ 308 h 400"/>
              <a:gd name="T56" fmla="*/ 61 w 224"/>
              <a:gd name="T57" fmla="*/ 260 h 400"/>
              <a:gd name="T58" fmla="*/ 102 w 224"/>
              <a:gd name="T59" fmla="*/ 200 h 400"/>
              <a:gd name="T60" fmla="*/ 61 w 224"/>
              <a:gd name="T61" fmla="*/ 140 h 400"/>
              <a:gd name="T62" fmla="*/ 24 w 224"/>
              <a:gd name="T63" fmla="*/ 91 h 400"/>
              <a:gd name="T64" fmla="*/ 23 w 224"/>
              <a:gd name="T65" fmla="*/ 71 h 400"/>
              <a:gd name="T66" fmla="*/ 112 w 224"/>
              <a:gd name="T67" fmla="*/ 93 h 400"/>
              <a:gd name="T68" fmla="*/ 200 w 224"/>
              <a:gd name="T69" fmla="*/ 71 h 400"/>
              <a:gd name="T70" fmla="*/ 199 w 224"/>
              <a:gd name="T71" fmla="*/ 91 h 400"/>
              <a:gd name="T72" fmla="*/ 163 w 224"/>
              <a:gd name="T73" fmla="*/ 140 h 400"/>
              <a:gd name="T74" fmla="*/ 122 w 224"/>
              <a:gd name="T75" fmla="*/ 20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24" h="400">
                <a:moveTo>
                  <a:pt x="224" y="91"/>
                </a:moveTo>
                <a:cubicBezTo>
                  <a:pt x="224" y="49"/>
                  <a:pt x="224" y="44"/>
                  <a:pt x="224" y="44"/>
                </a:cubicBezTo>
                <a:cubicBezTo>
                  <a:pt x="224" y="29"/>
                  <a:pt x="174" y="0"/>
                  <a:pt x="112" y="0"/>
                </a:cubicBezTo>
                <a:cubicBezTo>
                  <a:pt x="50" y="0"/>
                  <a:pt x="0" y="29"/>
                  <a:pt x="0" y="44"/>
                </a:cubicBezTo>
                <a:cubicBezTo>
                  <a:pt x="0" y="44"/>
                  <a:pt x="0" y="49"/>
                  <a:pt x="0" y="91"/>
                </a:cubicBezTo>
                <a:cubicBezTo>
                  <a:pt x="0" y="134"/>
                  <a:pt x="77" y="170"/>
                  <a:pt x="77" y="200"/>
                </a:cubicBezTo>
                <a:cubicBezTo>
                  <a:pt x="77" y="230"/>
                  <a:pt x="0" y="266"/>
                  <a:pt x="0" y="308"/>
                </a:cubicBezTo>
                <a:cubicBezTo>
                  <a:pt x="0" y="351"/>
                  <a:pt x="0" y="355"/>
                  <a:pt x="0" y="355"/>
                </a:cubicBezTo>
                <a:cubicBezTo>
                  <a:pt x="0" y="371"/>
                  <a:pt x="50" y="400"/>
                  <a:pt x="112" y="400"/>
                </a:cubicBezTo>
                <a:cubicBezTo>
                  <a:pt x="174" y="400"/>
                  <a:pt x="224" y="371"/>
                  <a:pt x="224" y="355"/>
                </a:cubicBezTo>
                <a:cubicBezTo>
                  <a:pt x="224" y="355"/>
                  <a:pt x="224" y="351"/>
                  <a:pt x="224" y="308"/>
                </a:cubicBezTo>
                <a:cubicBezTo>
                  <a:pt x="224" y="266"/>
                  <a:pt x="146" y="230"/>
                  <a:pt x="146" y="200"/>
                </a:cubicBezTo>
                <a:cubicBezTo>
                  <a:pt x="146" y="170"/>
                  <a:pt x="224" y="134"/>
                  <a:pt x="224" y="91"/>
                </a:cubicBezTo>
                <a:close/>
                <a:moveTo>
                  <a:pt x="31" y="46"/>
                </a:moveTo>
                <a:cubicBezTo>
                  <a:pt x="44" y="38"/>
                  <a:pt x="71" y="25"/>
                  <a:pt x="113" y="25"/>
                </a:cubicBezTo>
                <a:cubicBezTo>
                  <a:pt x="155" y="25"/>
                  <a:pt x="193" y="46"/>
                  <a:pt x="193" y="46"/>
                </a:cubicBezTo>
                <a:cubicBezTo>
                  <a:pt x="196" y="48"/>
                  <a:pt x="207" y="54"/>
                  <a:pt x="199" y="59"/>
                </a:cubicBezTo>
                <a:cubicBezTo>
                  <a:pt x="183" y="69"/>
                  <a:pt x="150" y="79"/>
                  <a:pt x="112" y="79"/>
                </a:cubicBezTo>
                <a:cubicBezTo>
                  <a:pt x="74" y="79"/>
                  <a:pt x="42" y="68"/>
                  <a:pt x="25" y="58"/>
                </a:cubicBezTo>
                <a:cubicBezTo>
                  <a:pt x="18" y="53"/>
                  <a:pt x="31" y="46"/>
                  <a:pt x="31" y="46"/>
                </a:cubicBezTo>
                <a:close/>
                <a:moveTo>
                  <a:pt x="122" y="200"/>
                </a:moveTo>
                <a:cubicBezTo>
                  <a:pt x="122" y="224"/>
                  <a:pt x="142" y="239"/>
                  <a:pt x="163" y="260"/>
                </a:cubicBezTo>
                <a:cubicBezTo>
                  <a:pt x="178" y="275"/>
                  <a:pt x="199" y="295"/>
                  <a:pt x="199" y="308"/>
                </a:cubicBezTo>
                <a:cubicBezTo>
                  <a:pt x="199" y="335"/>
                  <a:pt x="199" y="335"/>
                  <a:pt x="199" y="335"/>
                </a:cubicBezTo>
                <a:cubicBezTo>
                  <a:pt x="180" y="325"/>
                  <a:pt x="122" y="316"/>
                  <a:pt x="122" y="285"/>
                </a:cubicBezTo>
                <a:cubicBezTo>
                  <a:pt x="122" y="269"/>
                  <a:pt x="102" y="269"/>
                  <a:pt x="102" y="285"/>
                </a:cubicBezTo>
                <a:cubicBezTo>
                  <a:pt x="102" y="316"/>
                  <a:pt x="44" y="325"/>
                  <a:pt x="24" y="335"/>
                </a:cubicBezTo>
                <a:cubicBezTo>
                  <a:pt x="24" y="308"/>
                  <a:pt x="24" y="308"/>
                  <a:pt x="24" y="308"/>
                </a:cubicBezTo>
                <a:cubicBezTo>
                  <a:pt x="24" y="295"/>
                  <a:pt x="45" y="275"/>
                  <a:pt x="61" y="260"/>
                </a:cubicBezTo>
                <a:cubicBezTo>
                  <a:pt x="82" y="239"/>
                  <a:pt x="102" y="224"/>
                  <a:pt x="102" y="200"/>
                </a:cubicBezTo>
                <a:cubicBezTo>
                  <a:pt x="102" y="176"/>
                  <a:pt x="82" y="161"/>
                  <a:pt x="61" y="140"/>
                </a:cubicBezTo>
                <a:cubicBezTo>
                  <a:pt x="45" y="125"/>
                  <a:pt x="24" y="105"/>
                  <a:pt x="24" y="91"/>
                </a:cubicBezTo>
                <a:cubicBezTo>
                  <a:pt x="23" y="71"/>
                  <a:pt x="23" y="71"/>
                  <a:pt x="23" y="71"/>
                </a:cubicBezTo>
                <a:cubicBezTo>
                  <a:pt x="44" y="83"/>
                  <a:pt x="76" y="93"/>
                  <a:pt x="112" y="93"/>
                </a:cubicBezTo>
                <a:cubicBezTo>
                  <a:pt x="147" y="93"/>
                  <a:pt x="180" y="83"/>
                  <a:pt x="200" y="71"/>
                </a:cubicBezTo>
                <a:cubicBezTo>
                  <a:pt x="199" y="91"/>
                  <a:pt x="199" y="91"/>
                  <a:pt x="199" y="91"/>
                </a:cubicBezTo>
                <a:cubicBezTo>
                  <a:pt x="199" y="105"/>
                  <a:pt x="178" y="125"/>
                  <a:pt x="163" y="140"/>
                </a:cubicBezTo>
                <a:cubicBezTo>
                  <a:pt x="142" y="161"/>
                  <a:pt x="122" y="176"/>
                  <a:pt x="122" y="20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73" name="Freeform 47">
            <a:extLst>
              <a:ext uri="{FF2B5EF4-FFF2-40B4-BE49-F238E27FC236}">
                <a16:creationId xmlns:a16="http://schemas.microsoft.com/office/drawing/2014/main" id="{1B32DD1C-B16A-47CD-B17A-9689B2EDBC2F}"/>
              </a:ext>
            </a:extLst>
          </p:cNvPr>
          <p:cNvSpPr>
            <a:spLocks noEditPoints="1"/>
          </p:cNvSpPr>
          <p:nvPr/>
        </p:nvSpPr>
        <p:spPr bwMode="auto">
          <a:xfrm>
            <a:off x="662728" y="4796291"/>
            <a:ext cx="360600" cy="319481"/>
          </a:xfrm>
          <a:custGeom>
            <a:avLst/>
            <a:gdLst>
              <a:gd name="T0" fmla="*/ 196 w 392"/>
              <a:gd name="T1" fmla="*/ 267 h 347"/>
              <a:gd name="T2" fmla="*/ 156 w 392"/>
              <a:gd name="T3" fmla="*/ 307 h 347"/>
              <a:gd name="T4" fmla="*/ 196 w 392"/>
              <a:gd name="T5" fmla="*/ 347 h 347"/>
              <a:gd name="T6" fmla="*/ 235 w 392"/>
              <a:gd name="T7" fmla="*/ 307 h 347"/>
              <a:gd name="T8" fmla="*/ 196 w 392"/>
              <a:gd name="T9" fmla="*/ 267 h 347"/>
              <a:gd name="T10" fmla="*/ 112 w 392"/>
              <a:gd name="T11" fmla="*/ 222 h 347"/>
              <a:gd name="T12" fmla="*/ 140 w 392"/>
              <a:gd name="T13" fmla="*/ 250 h 347"/>
              <a:gd name="T14" fmla="*/ 252 w 392"/>
              <a:gd name="T15" fmla="*/ 250 h 347"/>
              <a:gd name="T16" fmla="*/ 280 w 392"/>
              <a:gd name="T17" fmla="*/ 222 h 347"/>
              <a:gd name="T18" fmla="*/ 112 w 392"/>
              <a:gd name="T19" fmla="*/ 222 h 347"/>
              <a:gd name="T20" fmla="*/ 56 w 392"/>
              <a:gd name="T21" fmla="*/ 165 h 347"/>
              <a:gd name="T22" fmla="*/ 84 w 392"/>
              <a:gd name="T23" fmla="*/ 194 h 347"/>
              <a:gd name="T24" fmla="*/ 308 w 392"/>
              <a:gd name="T25" fmla="*/ 194 h 347"/>
              <a:gd name="T26" fmla="*/ 336 w 392"/>
              <a:gd name="T27" fmla="*/ 165 h 347"/>
              <a:gd name="T28" fmla="*/ 56 w 392"/>
              <a:gd name="T29" fmla="*/ 165 h 347"/>
              <a:gd name="T30" fmla="*/ 0 w 392"/>
              <a:gd name="T31" fmla="*/ 109 h 347"/>
              <a:gd name="T32" fmla="*/ 28 w 392"/>
              <a:gd name="T33" fmla="*/ 137 h 347"/>
              <a:gd name="T34" fmla="*/ 364 w 392"/>
              <a:gd name="T35" fmla="*/ 137 h 347"/>
              <a:gd name="T36" fmla="*/ 392 w 392"/>
              <a:gd name="T37" fmla="*/ 109 h 347"/>
              <a:gd name="T38" fmla="*/ 0 w 392"/>
              <a:gd name="T39" fmla="*/ 109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2" h="347">
                <a:moveTo>
                  <a:pt x="196" y="267"/>
                </a:moveTo>
                <a:cubicBezTo>
                  <a:pt x="174" y="267"/>
                  <a:pt x="156" y="285"/>
                  <a:pt x="156" y="307"/>
                </a:cubicBezTo>
                <a:cubicBezTo>
                  <a:pt x="156" y="329"/>
                  <a:pt x="174" y="347"/>
                  <a:pt x="196" y="347"/>
                </a:cubicBezTo>
                <a:cubicBezTo>
                  <a:pt x="218" y="347"/>
                  <a:pt x="235" y="329"/>
                  <a:pt x="235" y="307"/>
                </a:cubicBezTo>
                <a:cubicBezTo>
                  <a:pt x="235" y="285"/>
                  <a:pt x="218" y="267"/>
                  <a:pt x="196" y="267"/>
                </a:cubicBezTo>
                <a:close/>
                <a:moveTo>
                  <a:pt x="112" y="222"/>
                </a:moveTo>
                <a:cubicBezTo>
                  <a:pt x="140" y="250"/>
                  <a:pt x="140" y="250"/>
                  <a:pt x="140" y="250"/>
                </a:cubicBezTo>
                <a:cubicBezTo>
                  <a:pt x="171" y="219"/>
                  <a:pt x="221" y="219"/>
                  <a:pt x="252" y="250"/>
                </a:cubicBezTo>
                <a:cubicBezTo>
                  <a:pt x="280" y="222"/>
                  <a:pt x="280" y="222"/>
                  <a:pt x="280" y="222"/>
                </a:cubicBezTo>
                <a:cubicBezTo>
                  <a:pt x="233" y="175"/>
                  <a:pt x="158" y="175"/>
                  <a:pt x="112" y="222"/>
                </a:cubicBezTo>
                <a:close/>
                <a:moveTo>
                  <a:pt x="56" y="165"/>
                </a:moveTo>
                <a:cubicBezTo>
                  <a:pt x="84" y="194"/>
                  <a:pt x="84" y="194"/>
                  <a:pt x="84" y="194"/>
                </a:cubicBezTo>
                <a:cubicBezTo>
                  <a:pt x="146" y="131"/>
                  <a:pt x="246" y="131"/>
                  <a:pt x="308" y="194"/>
                </a:cubicBezTo>
                <a:cubicBezTo>
                  <a:pt x="336" y="165"/>
                  <a:pt x="336" y="165"/>
                  <a:pt x="336" y="165"/>
                </a:cubicBezTo>
                <a:cubicBezTo>
                  <a:pt x="258" y="87"/>
                  <a:pt x="133" y="87"/>
                  <a:pt x="56" y="165"/>
                </a:cubicBezTo>
                <a:close/>
                <a:moveTo>
                  <a:pt x="0" y="109"/>
                </a:moveTo>
                <a:cubicBezTo>
                  <a:pt x="28" y="137"/>
                  <a:pt x="28" y="137"/>
                  <a:pt x="28" y="137"/>
                </a:cubicBezTo>
                <a:cubicBezTo>
                  <a:pt x="121" y="43"/>
                  <a:pt x="271" y="43"/>
                  <a:pt x="364" y="137"/>
                </a:cubicBezTo>
                <a:cubicBezTo>
                  <a:pt x="392" y="109"/>
                  <a:pt x="392" y="109"/>
                  <a:pt x="392" y="109"/>
                </a:cubicBezTo>
                <a:cubicBezTo>
                  <a:pt x="284" y="0"/>
                  <a:pt x="108" y="0"/>
                  <a:pt x="0" y="10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74" name="Freeform 49">
            <a:extLst>
              <a:ext uri="{FF2B5EF4-FFF2-40B4-BE49-F238E27FC236}">
                <a16:creationId xmlns:a16="http://schemas.microsoft.com/office/drawing/2014/main" id="{DE5E0402-1BF3-41FF-BCB1-382AA6B8B1DE}"/>
              </a:ext>
            </a:extLst>
          </p:cNvPr>
          <p:cNvSpPr/>
          <p:nvPr/>
        </p:nvSpPr>
        <p:spPr bwMode="auto">
          <a:xfrm>
            <a:off x="1980095" y="4193658"/>
            <a:ext cx="151831" cy="335294"/>
          </a:xfrm>
          <a:custGeom>
            <a:avLst/>
            <a:gdLst>
              <a:gd name="T0" fmla="*/ 20 w 166"/>
              <a:gd name="T1" fmla="*/ 363 h 365"/>
              <a:gd name="T2" fmla="*/ 81 w 166"/>
              <a:gd name="T3" fmla="*/ 213 h 365"/>
              <a:gd name="T4" fmla="*/ 4 w 166"/>
              <a:gd name="T5" fmla="*/ 174 h 365"/>
              <a:gd name="T6" fmla="*/ 148 w 166"/>
              <a:gd name="T7" fmla="*/ 3 h 365"/>
              <a:gd name="T8" fmla="*/ 87 w 166"/>
              <a:gd name="T9" fmla="*/ 152 h 365"/>
              <a:gd name="T10" fmla="*/ 164 w 166"/>
              <a:gd name="T11" fmla="*/ 192 h 365"/>
              <a:gd name="T12" fmla="*/ 20 w 166"/>
              <a:gd name="T13" fmla="*/ 363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6" h="365">
                <a:moveTo>
                  <a:pt x="20" y="363"/>
                </a:moveTo>
                <a:cubicBezTo>
                  <a:pt x="16" y="360"/>
                  <a:pt x="83" y="220"/>
                  <a:pt x="81" y="213"/>
                </a:cubicBezTo>
                <a:cubicBezTo>
                  <a:pt x="78" y="207"/>
                  <a:pt x="7" y="185"/>
                  <a:pt x="4" y="174"/>
                </a:cubicBezTo>
                <a:cubicBezTo>
                  <a:pt x="0" y="163"/>
                  <a:pt x="144" y="0"/>
                  <a:pt x="148" y="3"/>
                </a:cubicBezTo>
                <a:cubicBezTo>
                  <a:pt x="152" y="6"/>
                  <a:pt x="85" y="148"/>
                  <a:pt x="87" y="152"/>
                </a:cubicBezTo>
                <a:cubicBezTo>
                  <a:pt x="89" y="157"/>
                  <a:pt x="162" y="180"/>
                  <a:pt x="164" y="192"/>
                </a:cubicBezTo>
                <a:cubicBezTo>
                  <a:pt x="166" y="203"/>
                  <a:pt x="24" y="365"/>
                  <a:pt x="20" y="36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75" name="Freeform 50">
            <a:extLst>
              <a:ext uri="{FF2B5EF4-FFF2-40B4-BE49-F238E27FC236}">
                <a16:creationId xmlns:a16="http://schemas.microsoft.com/office/drawing/2014/main" id="{CB134E8E-3026-4E4A-A342-FADF9ACEB601}"/>
              </a:ext>
            </a:extLst>
          </p:cNvPr>
          <p:cNvSpPr>
            <a:spLocks noEditPoints="1"/>
          </p:cNvSpPr>
          <p:nvPr/>
        </p:nvSpPr>
        <p:spPr bwMode="auto">
          <a:xfrm>
            <a:off x="1285033" y="2983839"/>
            <a:ext cx="328968" cy="328968"/>
          </a:xfrm>
          <a:custGeom>
            <a:avLst/>
            <a:gdLst>
              <a:gd name="T0" fmla="*/ 320 w 360"/>
              <a:gd name="T1" fmla="*/ 40 h 360"/>
              <a:gd name="T2" fmla="*/ 302 w 360"/>
              <a:gd name="T3" fmla="*/ 40 h 360"/>
              <a:gd name="T4" fmla="*/ 302 w 360"/>
              <a:gd name="T5" fmla="*/ 80 h 360"/>
              <a:gd name="T6" fmla="*/ 238 w 360"/>
              <a:gd name="T7" fmla="*/ 80 h 360"/>
              <a:gd name="T8" fmla="*/ 238 w 360"/>
              <a:gd name="T9" fmla="*/ 40 h 360"/>
              <a:gd name="T10" fmla="*/ 122 w 360"/>
              <a:gd name="T11" fmla="*/ 40 h 360"/>
              <a:gd name="T12" fmla="*/ 122 w 360"/>
              <a:gd name="T13" fmla="*/ 80 h 360"/>
              <a:gd name="T14" fmla="*/ 58 w 360"/>
              <a:gd name="T15" fmla="*/ 80 h 360"/>
              <a:gd name="T16" fmla="*/ 58 w 360"/>
              <a:gd name="T17" fmla="*/ 40 h 360"/>
              <a:gd name="T18" fmla="*/ 40 w 360"/>
              <a:gd name="T19" fmla="*/ 40 h 360"/>
              <a:gd name="T20" fmla="*/ 0 w 360"/>
              <a:gd name="T21" fmla="*/ 80 h 360"/>
              <a:gd name="T22" fmla="*/ 0 w 360"/>
              <a:gd name="T23" fmla="*/ 320 h 360"/>
              <a:gd name="T24" fmla="*/ 40 w 360"/>
              <a:gd name="T25" fmla="*/ 360 h 360"/>
              <a:gd name="T26" fmla="*/ 320 w 360"/>
              <a:gd name="T27" fmla="*/ 360 h 360"/>
              <a:gd name="T28" fmla="*/ 360 w 360"/>
              <a:gd name="T29" fmla="*/ 320 h 360"/>
              <a:gd name="T30" fmla="*/ 360 w 360"/>
              <a:gd name="T31" fmla="*/ 80 h 360"/>
              <a:gd name="T32" fmla="*/ 320 w 360"/>
              <a:gd name="T33" fmla="*/ 40 h 360"/>
              <a:gd name="T34" fmla="*/ 320 w 360"/>
              <a:gd name="T35" fmla="*/ 320 h 360"/>
              <a:gd name="T36" fmla="*/ 40 w 360"/>
              <a:gd name="T37" fmla="*/ 320 h 360"/>
              <a:gd name="T38" fmla="*/ 40 w 360"/>
              <a:gd name="T39" fmla="*/ 160 h 360"/>
              <a:gd name="T40" fmla="*/ 320 w 360"/>
              <a:gd name="T41" fmla="*/ 160 h 360"/>
              <a:gd name="T42" fmla="*/ 320 w 360"/>
              <a:gd name="T43" fmla="*/ 320 h 360"/>
              <a:gd name="T44" fmla="*/ 104 w 360"/>
              <a:gd name="T45" fmla="*/ 0 h 360"/>
              <a:gd name="T46" fmla="*/ 76 w 360"/>
              <a:gd name="T47" fmla="*/ 0 h 360"/>
              <a:gd name="T48" fmla="*/ 76 w 360"/>
              <a:gd name="T49" fmla="*/ 68 h 360"/>
              <a:gd name="T50" fmla="*/ 104 w 360"/>
              <a:gd name="T51" fmla="*/ 68 h 360"/>
              <a:gd name="T52" fmla="*/ 104 w 360"/>
              <a:gd name="T53" fmla="*/ 0 h 360"/>
              <a:gd name="T54" fmla="*/ 284 w 360"/>
              <a:gd name="T55" fmla="*/ 0 h 360"/>
              <a:gd name="T56" fmla="*/ 256 w 360"/>
              <a:gd name="T57" fmla="*/ 0 h 360"/>
              <a:gd name="T58" fmla="*/ 256 w 360"/>
              <a:gd name="T59" fmla="*/ 68 h 360"/>
              <a:gd name="T60" fmla="*/ 284 w 360"/>
              <a:gd name="T61" fmla="*/ 68 h 360"/>
              <a:gd name="T62" fmla="*/ 284 w 360"/>
              <a:gd name="T63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0" h="360">
                <a:moveTo>
                  <a:pt x="320" y="40"/>
                </a:moveTo>
                <a:cubicBezTo>
                  <a:pt x="302" y="40"/>
                  <a:pt x="302" y="40"/>
                  <a:pt x="302" y="40"/>
                </a:cubicBezTo>
                <a:cubicBezTo>
                  <a:pt x="302" y="80"/>
                  <a:pt x="302" y="80"/>
                  <a:pt x="302" y="80"/>
                </a:cubicBezTo>
                <a:cubicBezTo>
                  <a:pt x="238" y="80"/>
                  <a:pt x="238" y="80"/>
                  <a:pt x="238" y="80"/>
                </a:cubicBezTo>
                <a:cubicBezTo>
                  <a:pt x="238" y="40"/>
                  <a:pt x="238" y="40"/>
                  <a:pt x="238" y="40"/>
                </a:cubicBezTo>
                <a:cubicBezTo>
                  <a:pt x="122" y="40"/>
                  <a:pt x="122" y="40"/>
                  <a:pt x="122" y="4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58" y="40"/>
                  <a:pt x="58" y="40"/>
                  <a:pt x="58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18" y="40"/>
                  <a:pt x="0" y="58"/>
                  <a:pt x="0" y="80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42" y="360"/>
                  <a:pt x="360" y="342"/>
                  <a:pt x="360" y="320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60" y="58"/>
                  <a:pt x="342" y="40"/>
                  <a:pt x="320" y="40"/>
                </a:cubicBezTo>
                <a:close/>
                <a:moveTo>
                  <a:pt x="320" y="320"/>
                </a:moveTo>
                <a:cubicBezTo>
                  <a:pt x="40" y="320"/>
                  <a:pt x="40" y="320"/>
                  <a:pt x="40" y="3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320" y="160"/>
                  <a:pt x="320" y="160"/>
                  <a:pt x="320" y="160"/>
                </a:cubicBezTo>
                <a:lnTo>
                  <a:pt x="320" y="320"/>
                </a:lnTo>
                <a:close/>
                <a:moveTo>
                  <a:pt x="104" y="0"/>
                </a:moveTo>
                <a:cubicBezTo>
                  <a:pt x="76" y="0"/>
                  <a:pt x="76" y="0"/>
                  <a:pt x="76" y="0"/>
                </a:cubicBezTo>
                <a:cubicBezTo>
                  <a:pt x="76" y="68"/>
                  <a:pt x="76" y="68"/>
                  <a:pt x="76" y="68"/>
                </a:cubicBezTo>
                <a:cubicBezTo>
                  <a:pt x="104" y="68"/>
                  <a:pt x="104" y="68"/>
                  <a:pt x="104" y="68"/>
                </a:cubicBezTo>
                <a:lnTo>
                  <a:pt x="104" y="0"/>
                </a:lnTo>
                <a:close/>
                <a:moveTo>
                  <a:pt x="284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56" y="68"/>
                  <a:pt x="256" y="68"/>
                  <a:pt x="256" y="68"/>
                </a:cubicBezTo>
                <a:cubicBezTo>
                  <a:pt x="284" y="68"/>
                  <a:pt x="284" y="68"/>
                  <a:pt x="284" y="68"/>
                </a:cubicBezTo>
                <a:lnTo>
                  <a:pt x="28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grpSp>
        <p:nvGrpSpPr>
          <p:cNvPr id="76" name="Group 80">
            <a:extLst>
              <a:ext uri="{FF2B5EF4-FFF2-40B4-BE49-F238E27FC236}">
                <a16:creationId xmlns:a16="http://schemas.microsoft.com/office/drawing/2014/main" id="{87315969-7883-4AFC-9243-934E34AFF30F}"/>
              </a:ext>
            </a:extLst>
          </p:cNvPr>
          <p:cNvGrpSpPr/>
          <p:nvPr/>
        </p:nvGrpSpPr>
        <p:grpSpPr>
          <a:xfrm>
            <a:off x="725991" y="2964859"/>
            <a:ext cx="234072" cy="366927"/>
            <a:chOff x="766996" y="3662004"/>
            <a:chExt cx="129222" cy="202565"/>
          </a:xfrm>
          <a:solidFill>
            <a:schemeClr val="tx1"/>
          </a:solidFill>
        </p:grpSpPr>
        <p:sp>
          <p:nvSpPr>
            <p:cNvPr id="77" name="Freeform 51">
              <a:extLst>
                <a:ext uri="{FF2B5EF4-FFF2-40B4-BE49-F238E27FC236}">
                  <a16:creationId xmlns:a16="http://schemas.microsoft.com/office/drawing/2014/main" id="{C833E445-611C-4473-B077-E661680775BE}"/>
                </a:ext>
              </a:extLst>
            </p:cNvPr>
            <p:cNvSpPr/>
            <p:nvPr/>
          </p:nvSpPr>
          <p:spPr bwMode="auto">
            <a:xfrm>
              <a:off x="766996" y="3735346"/>
              <a:ext cx="129222" cy="129223"/>
            </a:xfrm>
            <a:custGeom>
              <a:avLst/>
              <a:gdLst>
                <a:gd name="T0" fmla="*/ 248 w 256"/>
                <a:gd name="T1" fmla="*/ 0 h 255"/>
                <a:gd name="T2" fmla="*/ 236 w 256"/>
                <a:gd name="T3" fmla="*/ 0 h 255"/>
                <a:gd name="T4" fmla="*/ 228 w 256"/>
                <a:gd name="T5" fmla="*/ 8 h 255"/>
                <a:gd name="T6" fmla="*/ 228 w 256"/>
                <a:gd name="T7" fmla="*/ 63 h 255"/>
                <a:gd name="T8" fmla="*/ 128 w 256"/>
                <a:gd name="T9" fmla="*/ 135 h 255"/>
                <a:gd name="T10" fmla="*/ 28 w 256"/>
                <a:gd name="T11" fmla="*/ 63 h 255"/>
                <a:gd name="T12" fmla="*/ 28 w 256"/>
                <a:gd name="T13" fmla="*/ 8 h 255"/>
                <a:gd name="T14" fmla="*/ 20 w 256"/>
                <a:gd name="T15" fmla="*/ 0 h 255"/>
                <a:gd name="T16" fmla="*/ 8 w 256"/>
                <a:gd name="T17" fmla="*/ 0 h 255"/>
                <a:gd name="T18" fmla="*/ 0 w 256"/>
                <a:gd name="T19" fmla="*/ 8 h 255"/>
                <a:gd name="T20" fmla="*/ 0 w 256"/>
                <a:gd name="T21" fmla="*/ 63 h 255"/>
                <a:gd name="T22" fmla="*/ 108 w 256"/>
                <a:gd name="T23" fmla="*/ 162 h 255"/>
                <a:gd name="T24" fmla="*/ 108 w 256"/>
                <a:gd name="T25" fmla="*/ 215 h 255"/>
                <a:gd name="T26" fmla="*/ 56 w 256"/>
                <a:gd name="T27" fmla="*/ 215 h 255"/>
                <a:gd name="T28" fmla="*/ 48 w 256"/>
                <a:gd name="T29" fmla="*/ 223 h 255"/>
                <a:gd name="T30" fmla="*/ 48 w 256"/>
                <a:gd name="T31" fmla="*/ 247 h 255"/>
                <a:gd name="T32" fmla="*/ 56 w 256"/>
                <a:gd name="T33" fmla="*/ 255 h 255"/>
                <a:gd name="T34" fmla="*/ 200 w 256"/>
                <a:gd name="T35" fmla="*/ 255 h 255"/>
                <a:gd name="T36" fmla="*/ 208 w 256"/>
                <a:gd name="T37" fmla="*/ 247 h 255"/>
                <a:gd name="T38" fmla="*/ 208 w 256"/>
                <a:gd name="T39" fmla="*/ 223 h 255"/>
                <a:gd name="T40" fmla="*/ 200 w 256"/>
                <a:gd name="T41" fmla="*/ 215 h 255"/>
                <a:gd name="T42" fmla="*/ 148 w 256"/>
                <a:gd name="T43" fmla="*/ 215 h 255"/>
                <a:gd name="T44" fmla="*/ 148 w 256"/>
                <a:gd name="T45" fmla="*/ 162 h 255"/>
                <a:gd name="T46" fmla="*/ 256 w 256"/>
                <a:gd name="T47" fmla="*/ 63 h 255"/>
                <a:gd name="T48" fmla="*/ 256 w 256"/>
                <a:gd name="T49" fmla="*/ 8 h 255"/>
                <a:gd name="T50" fmla="*/ 248 w 256"/>
                <a:gd name="T5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55">
                  <a:moveTo>
                    <a:pt x="248" y="0"/>
                  </a:moveTo>
                  <a:cubicBezTo>
                    <a:pt x="236" y="0"/>
                    <a:pt x="236" y="0"/>
                    <a:pt x="236" y="0"/>
                  </a:cubicBezTo>
                  <a:cubicBezTo>
                    <a:pt x="231" y="0"/>
                    <a:pt x="228" y="3"/>
                    <a:pt x="228" y="8"/>
                  </a:cubicBezTo>
                  <a:cubicBezTo>
                    <a:pt x="228" y="63"/>
                    <a:pt x="228" y="63"/>
                    <a:pt x="228" y="63"/>
                  </a:cubicBezTo>
                  <a:cubicBezTo>
                    <a:pt x="228" y="90"/>
                    <a:pt x="207" y="135"/>
                    <a:pt x="128" y="135"/>
                  </a:cubicBezTo>
                  <a:cubicBezTo>
                    <a:pt x="49" y="135"/>
                    <a:pt x="28" y="90"/>
                    <a:pt x="28" y="63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3"/>
                    <a:pt x="24" y="0"/>
                    <a:pt x="2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108"/>
                    <a:pt x="33" y="156"/>
                    <a:pt x="108" y="162"/>
                  </a:cubicBezTo>
                  <a:cubicBezTo>
                    <a:pt x="108" y="215"/>
                    <a:pt x="108" y="215"/>
                    <a:pt x="108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1" y="215"/>
                    <a:pt x="48" y="218"/>
                    <a:pt x="48" y="223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8" y="251"/>
                    <a:pt x="51" y="255"/>
                    <a:pt x="56" y="255"/>
                  </a:cubicBezTo>
                  <a:cubicBezTo>
                    <a:pt x="200" y="255"/>
                    <a:pt x="200" y="255"/>
                    <a:pt x="200" y="255"/>
                  </a:cubicBezTo>
                  <a:cubicBezTo>
                    <a:pt x="204" y="255"/>
                    <a:pt x="208" y="251"/>
                    <a:pt x="208" y="247"/>
                  </a:cubicBezTo>
                  <a:cubicBezTo>
                    <a:pt x="208" y="223"/>
                    <a:pt x="208" y="223"/>
                    <a:pt x="208" y="223"/>
                  </a:cubicBezTo>
                  <a:cubicBezTo>
                    <a:pt x="208" y="218"/>
                    <a:pt x="204" y="215"/>
                    <a:pt x="200" y="215"/>
                  </a:cubicBezTo>
                  <a:cubicBezTo>
                    <a:pt x="148" y="215"/>
                    <a:pt x="148" y="215"/>
                    <a:pt x="148" y="215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223" y="156"/>
                    <a:pt x="256" y="108"/>
                    <a:pt x="256" y="63"/>
                  </a:cubicBezTo>
                  <a:cubicBezTo>
                    <a:pt x="256" y="8"/>
                    <a:pt x="256" y="8"/>
                    <a:pt x="256" y="8"/>
                  </a:cubicBezTo>
                  <a:cubicBezTo>
                    <a:pt x="256" y="3"/>
                    <a:pt x="252" y="0"/>
                    <a:pt x="2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78" name="Freeform 52">
              <a:extLst>
                <a:ext uri="{FF2B5EF4-FFF2-40B4-BE49-F238E27FC236}">
                  <a16:creationId xmlns:a16="http://schemas.microsoft.com/office/drawing/2014/main" id="{5E0EEF22-EA14-4D45-A843-7628781C66F5}"/>
                </a:ext>
              </a:extLst>
            </p:cNvPr>
            <p:cNvSpPr/>
            <p:nvPr/>
          </p:nvSpPr>
          <p:spPr bwMode="auto">
            <a:xfrm>
              <a:off x="801921" y="3735346"/>
              <a:ext cx="61119" cy="48895"/>
            </a:xfrm>
            <a:custGeom>
              <a:avLst/>
              <a:gdLst>
                <a:gd name="T0" fmla="*/ 60 w 120"/>
                <a:gd name="T1" fmla="*/ 95 h 95"/>
                <a:gd name="T2" fmla="*/ 120 w 120"/>
                <a:gd name="T3" fmla="*/ 63 h 95"/>
                <a:gd name="T4" fmla="*/ 120 w 120"/>
                <a:gd name="T5" fmla="*/ 0 h 95"/>
                <a:gd name="T6" fmla="*/ 0 w 120"/>
                <a:gd name="T7" fmla="*/ 0 h 95"/>
                <a:gd name="T8" fmla="*/ 0 w 120"/>
                <a:gd name="T9" fmla="*/ 63 h 95"/>
                <a:gd name="T10" fmla="*/ 60 w 120"/>
                <a:gd name="T11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95">
                  <a:moveTo>
                    <a:pt x="60" y="95"/>
                  </a:moveTo>
                  <a:cubicBezTo>
                    <a:pt x="107" y="95"/>
                    <a:pt x="120" y="76"/>
                    <a:pt x="120" y="63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6"/>
                    <a:pt x="13" y="95"/>
                    <a:pt x="60" y="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79" name="Freeform 53">
              <a:extLst>
                <a:ext uri="{FF2B5EF4-FFF2-40B4-BE49-F238E27FC236}">
                  <a16:creationId xmlns:a16="http://schemas.microsoft.com/office/drawing/2014/main" id="{634DCAC2-E0A2-4B3A-8683-06A2A314DF77}"/>
                </a:ext>
              </a:extLst>
            </p:cNvPr>
            <p:cNvSpPr/>
            <p:nvPr/>
          </p:nvSpPr>
          <p:spPr bwMode="auto">
            <a:xfrm>
              <a:off x="801921" y="3662004"/>
              <a:ext cx="61119" cy="59373"/>
            </a:xfrm>
            <a:custGeom>
              <a:avLst/>
              <a:gdLst>
                <a:gd name="T0" fmla="*/ 120 w 120"/>
                <a:gd name="T1" fmla="*/ 32 h 117"/>
                <a:gd name="T2" fmla="*/ 60 w 120"/>
                <a:gd name="T3" fmla="*/ 0 h 117"/>
                <a:gd name="T4" fmla="*/ 0 w 120"/>
                <a:gd name="T5" fmla="*/ 32 h 117"/>
                <a:gd name="T6" fmla="*/ 0 w 120"/>
                <a:gd name="T7" fmla="*/ 117 h 117"/>
                <a:gd name="T8" fmla="*/ 120 w 120"/>
                <a:gd name="T9" fmla="*/ 117 h 117"/>
                <a:gd name="T10" fmla="*/ 120 w 120"/>
                <a:gd name="T11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17">
                  <a:moveTo>
                    <a:pt x="120" y="32"/>
                  </a:moveTo>
                  <a:cubicBezTo>
                    <a:pt x="120" y="19"/>
                    <a:pt x="107" y="0"/>
                    <a:pt x="60" y="0"/>
                  </a:cubicBezTo>
                  <a:cubicBezTo>
                    <a:pt x="13" y="0"/>
                    <a:pt x="0" y="19"/>
                    <a:pt x="0" y="32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120" y="117"/>
                    <a:pt x="120" y="117"/>
                    <a:pt x="120" y="117"/>
                  </a:cubicBezTo>
                  <a:lnTo>
                    <a:pt x="120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</p:grpSp>
      <p:sp>
        <p:nvSpPr>
          <p:cNvPr id="80" name="Freeform 56">
            <a:extLst>
              <a:ext uri="{FF2B5EF4-FFF2-40B4-BE49-F238E27FC236}">
                <a16:creationId xmlns:a16="http://schemas.microsoft.com/office/drawing/2014/main" id="{9A2C4CF2-8C77-42A7-812F-B7BE7FCCCF09}"/>
              </a:ext>
            </a:extLst>
          </p:cNvPr>
          <p:cNvSpPr>
            <a:spLocks noEditPoints="1"/>
          </p:cNvSpPr>
          <p:nvPr/>
        </p:nvSpPr>
        <p:spPr bwMode="auto">
          <a:xfrm>
            <a:off x="700136" y="1789838"/>
            <a:ext cx="291011" cy="291011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81" name="Freeform 57">
            <a:extLst>
              <a:ext uri="{FF2B5EF4-FFF2-40B4-BE49-F238E27FC236}">
                <a16:creationId xmlns:a16="http://schemas.microsoft.com/office/drawing/2014/main" id="{1B48A502-F161-491B-A54A-0E3B6A188A53}"/>
              </a:ext>
            </a:extLst>
          </p:cNvPr>
          <p:cNvSpPr/>
          <p:nvPr/>
        </p:nvSpPr>
        <p:spPr bwMode="auto">
          <a:xfrm>
            <a:off x="4914761" y="1773475"/>
            <a:ext cx="344786" cy="328968"/>
          </a:xfrm>
          <a:custGeom>
            <a:avLst/>
            <a:gdLst>
              <a:gd name="T0" fmla="*/ 294 w 376"/>
              <a:gd name="T1" fmla="*/ 269 h 360"/>
              <a:gd name="T2" fmla="*/ 229 w 376"/>
              <a:gd name="T3" fmla="*/ 203 h 360"/>
              <a:gd name="T4" fmla="*/ 251 w 376"/>
              <a:gd name="T5" fmla="*/ 154 h 360"/>
              <a:gd name="T6" fmla="*/ 269 w 376"/>
              <a:gd name="T7" fmla="*/ 120 h 360"/>
              <a:gd name="T8" fmla="*/ 262 w 376"/>
              <a:gd name="T9" fmla="*/ 104 h 360"/>
              <a:gd name="T10" fmla="*/ 267 w 376"/>
              <a:gd name="T11" fmla="*/ 68 h 360"/>
              <a:gd name="T12" fmla="*/ 188 w 376"/>
              <a:gd name="T13" fmla="*/ 0 h 360"/>
              <a:gd name="T14" fmla="*/ 108 w 376"/>
              <a:gd name="T15" fmla="*/ 68 h 360"/>
              <a:gd name="T16" fmla="*/ 113 w 376"/>
              <a:gd name="T17" fmla="*/ 104 h 360"/>
              <a:gd name="T18" fmla="*/ 106 w 376"/>
              <a:gd name="T19" fmla="*/ 120 h 360"/>
              <a:gd name="T20" fmla="*/ 125 w 376"/>
              <a:gd name="T21" fmla="*/ 154 h 360"/>
              <a:gd name="T22" fmla="*/ 146 w 376"/>
              <a:gd name="T23" fmla="*/ 203 h 360"/>
              <a:gd name="T24" fmla="*/ 81 w 376"/>
              <a:gd name="T25" fmla="*/ 269 h 360"/>
              <a:gd name="T26" fmla="*/ 0 w 376"/>
              <a:gd name="T27" fmla="*/ 318 h 360"/>
              <a:gd name="T28" fmla="*/ 0 w 376"/>
              <a:gd name="T29" fmla="*/ 360 h 360"/>
              <a:gd name="T30" fmla="*/ 188 w 376"/>
              <a:gd name="T31" fmla="*/ 360 h 360"/>
              <a:gd name="T32" fmla="*/ 376 w 376"/>
              <a:gd name="T33" fmla="*/ 360 h 360"/>
              <a:gd name="T34" fmla="*/ 376 w 376"/>
              <a:gd name="T35" fmla="*/ 318 h 360"/>
              <a:gd name="T36" fmla="*/ 294 w 376"/>
              <a:gd name="T37" fmla="*/ 269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76" h="360">
                <a:moveTo>
                  <a:pt x="294" y="269"/>
                </a:moveTo>
                <a:cubicBezTo>
                  <a:pt x="245" y="251"/>
                  <a:pt x="229" y="236"/>
                  <a:pt x="229" y="203"/>
                </a:cubicBezTo>
                <a:cubicBezTo>
                  <a:pt x="229" y="184"/>
                  <a:pt x="244" y="190"/>
                  <a:pt x="251" y="154"/>
                </a:cubicBezTo>
                <a:cubicBezTo>
                  <a:pt x="254" y="140"/>
                  <a:pt x="267" y="154"/>
                  <a:pt x="269" y="120"/>
                </a:cubicBezTo>
                <a:cubicBezTo>
                  <a:pt x="269" y="107"/>
                  <a:pt x="262" y="104"/>
                  <a:pt x="262" y="104"/>
                </a:cubicBezTo>
                <a:cubicBezTo>
                  <a:pt x="262" y="104"/>
                  <a:pt x="266" y="84"/>
                  <a:pt x="267" y="68"/>
                </a:cubicBezTo>
                <a:cubicBezTo>
                  <a:pt x="269" y="49"/>
                  <a:pt x="256" y="0"/>
                  <a:pt x="188" y="0"/>
                </a:cubicBezTo>
                <a:cubicBezTo>
                  <a:pt x="119" y="0"/>
                  <a:pt x="107" y="49"/>
                  <a:pt x="108" y="68"/>
                </a:cubicBezTo>
                <a:cubicBezTo>
                  <a:pt x="110" y="84"/>
                  <a:pt x="113" y="104"/>
                  <a:pt x="113" y="104"/>
                </a:cubicBezTo>
                <a:cubicBezTo>
                  <a:pt x="113" y="104"/>
                  <a:pt x="106" y="107"/>
                  <a:pt x="106" y="120"/>
                </a:cubicBezTo>
                <a:cubicBezTo>
                  <a:pt x="109" y="154"/>
                  <a:pt x="122" y="140"/>
                  <a:pt x="125" y="154"/>
                </a:cubicBezTo>
                <a:cubicBezTo>
                  <a:pt x="131" y="190"/>
                  <a:pt x="146" y="184"/>
                  <a:pt x="146" y="203"/>
                </a:cubicBezTo>
                <a:cubicBezTo>
                  <a:pt x="146" y="236"/>
                  <a:pt x="131" y="251"/>
                  <a:pt x="81" y="269"/>
                </a:cubicBezTo>
                <a:cubicBezTo>
                  <a:pt x="32" y="287"/>
                  <a:pt x="0" y="305"/>
                  <a:pt x="0" y="318"/>
                </a:cubicBezTo>
                <a:cubicBezTo>
                  <a:pt x="0" y="330"/>
                  <a:pt x="0" y="360"/>
                  <a:pt x="0" y="360"/>
                </a:cubicBezTo>
                <a:cubicBezTo>
                  <a:pt x="188" y="360"/>
                  <a:pt x="188" y="360"/>
                  <a:pt x="188" y="360"/>
                </a:cubicBezTo>
                <a:cubicBezTo>
                  <a:pt x="376" y="360"/>
                  <a:pt x="376" y="360"/>
                  <a:pt x="376" y="360"/>
                </a:cubicBezTo>
                <a:cubicBezTo>
                  <a:pt x="376" y="360"/>
                  <a:pt x="376" y="330"/>
                  <a:pt x="376" y="318"/>
                </a:cubicBezTo>
                <a:cubicBezTo>
                  <a:pt x="376" y="305"/>
                  <a:pt x="344" y="287"/>
                  <a:pt x="294" y="2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82" name="Freeform 58">
            <a:extLst>
              <a:ext uri="{FF2B5EF4-FFF2-40B4-BE49-F238E27FC236}">
                <a16:creationId xmlns:a16="http://schemas.microsoft.com/office/drawing/2014/main" id="{932601F1-9816-49F3-BA64-C2647A1F3C70}"/>
              </a:ext>
            </a:extLst>
          </p:cNvPr>
          <p:cNvSpPr>
            <a:spLocks noEditPoints="1"/>
          </p:cNvSpPr>
          <p:nvPr/>
        </p:nvSpPr>
        <p:spPr bwMode="auto">
          <a:xfrm>
            <a:off x="5508872" y="1776637"/>
            <a:ext cx="366927" cy="322644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83" name="Freeform 59">
            <a:extLst>
              <a:ext uri="{FF2B5EF4-FFF2-40B4-BE49-F238E27FC236}">
                <a16:creationId xmlns:a16="http://schemas.microsoft.com/office/drawing/2014/main" id="{10F70D7C-4D8F-4B55-A997-1F67D11B319C}"/>
              </a:ext>
            </a:extLst>
          </p:cNvPr>
          <p:cNvSpPr/>
          <p:nvPr/>
        </p:nvSpPr>
        <p:spPr bwMode="auto">
          <a:xfrm>
            <a:off x="3101616" y="1811706"/>
            <a:ext cx="332133" cy="249890"/>
          </a:xfrm>
          <a:custGeom>
            <a:avLst/>
            <a:gdLst>
              <a:gd name="T0" fmla="*/ 360 w 360"/>
              <a:gd name="T1" fmla="*/ 272 h 272"/>
              <a:gd name="T2" fmla="*/ 144 w 360"/>
              <a:gd name="T3" fmla="*/ 77 h 272"/>
              <a:gd name="T4" fmla="*/ 144 w 360"/>
              <a:gd name="T5" fmla="*/ 0 h 272"/>
              <a:gd name="T6" fmla="*/ 0 w 360"/>
              <a:gd name="T7" fmla="*/ 129 h 272"/>
              <a:gd name="T8" fmla="*/ 144 w 360"/>
              <a:gd name="T9" fmla="*/ 263 h 272"/>
              <a:gd name="T10" fmla="*/ 144 w 360"/>
              <a:gd name="T11" fmla="*/ 176 h 272"/>
              <a:gd name="T12" fmla="*/ 360 w 360"/>
              <a:gd name="T13" fmla="*/ 272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0" h="272">
                <a:moveTo>
                  <a:pt x="360" y="272"/>
                </a:moveTo>
                <a:cubicBezTo>
                  <a:pt x="360" y="272"/>
                  <a:pt x="320" y="77"/>
                  <a:pt x="144" y="77"/>
                </a:cubicBezTo>
                <a:cubicBezTo>
                  <a:pt x="144" y="0"/>
                  <a:pt x="144" y="0"/>
                  <a:pt x="144" y="0"/>
                </a:cubicBezTo>
                <a:cubicBezTo>
                  <a:pt x="0" y="129"/>
                  <a:pt x="0" y="129"/>
                  <a:pt x="0" y="129"/>
                </a:cubicBezTo>
                <a:cubicBezTo>
                  <a:pt x="144" y="263"/>
                  <a:pt x="144" y="263"/>
                  <a:pt x="144" y="263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240" y="176"/>
                  <a:pt x="310" y="184"/>
                  <a:pt x="360" y="2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84" name="Freeform 60">
            <a:extLst>
              <a:ext uri="{FF2B5EF4-FFF2-40B4-BE49-F238E27FC236}">
                <a16:creationId xmlns:a16="http://schemas.microsoft.com/office/drawing/2014/main" id="{F6FCA4C7-72F2-40B1-A4CF-862DA70FED50}"/>
              </a:ext>
            </a:extLst>
          </p:cNvPr>
          <p:cNvSpPr/>
          <p:nvPr/>
        </p:nvSpPr>
        <p:spPr bwMode="auto">
          <a:xfrm>
            <a:off x="4314872" y="1811706"/>
            <a:ext cx="328968" cy="249890"/>
          </a:xfrm>
          <a:custGeom>
            <a:avLst/>
            <a:gdLst>
              <a:gd name="T0" fmla="*/ 215 w 360"/>
              <a:gd name="T1" fmla="*/ 176 h 272"/>
              <a:gd name="T2" fmla="*/ 215 w 360"/>
              <a:gd name="T3" fmla="*/ 263 h 272"/>
              <a:gd name="T4" fmla="*/ 360 w 360"/>
              <a:gd name="T5" fmla="*/ 129 h 272"/>
              <a:gd name="T6" fmla="*/ 215 w 360"/>
              <a:gd name="T7" fmla="*/ 0 h 272"/>
              <a:gd name="T8" fmla="*/ 215 w 360"/>
              <a:gd name="T9" fmla="*/ 77 h 272"/>
              <a:gd name="T10" fmla="*/ 0 w 360"/>
              <a:gd name="T11" fmla="*/ 272 h 272"/>
              <a:gd name="T12" fmla="*/ 215 w 360"/>
              <a:gd name="T13" fmla="*/ 17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0" h="272">
                <a:moveTo>
                  <a:pt x="215" y="176"/>
                </a:moveTo>
                <a:cubicBezTo>
                  <a:pt x="215" y="263"/>
                  <a:pt x="215" y="263"/>
                  <a:pt x="215" y="263"/>
                </a:cubicBezTo>
                <a:cubicBezTo>
                  <a:pt x="360" y="129"/>
                  <a:pt x="360" y="129"/>
                  <a:pt x="360" y="129"/>
                </a:cubicBezTo>
                <a:cubicBezTo>
                  <a:pt x="215" y="0"/>
                  <a:pt x="215" y="0"/>
                  <a:pt x="215" y="0"/>
                </a:cubicBezTo>
                <a:cubicBezTo>
                  <a:pt x="215" y="77"/>
                  <a:pt x="215" y="77"/>
                  <a:pt x="215" y="77"/>
                </a:cubicBezTo>
                <a:cubicBezTo>
                  <a:pt x="40" y="77"/>
                  <a:pt x="0" y="272"/>
                  <a:pt x="0" y="272"/>
                </a:cubicBezTo>
                <a:cubicBezTo>
                  <a:pt x="49" y="184"/>
                  <a:pt x="120" y="176"/>
                  <a:pt x="215" y="1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85" name="Freeform 63">
            <a:extLst>
              <a:ext uri="{FF2B5EF4-FFF2-40B4-BE49-F238E27FC236}">
                <a16:creationId xmlns:a16="http://schemas.microsoft.com/office/drawing/2014/main" id="{6D4C473F-05A1-43F1-9826-E73015A44B5C}"/>
              </a:ext>
            </a:extLst>
          </p:cNvPr>
          <p:cNvSpPr/>
          <p:nvPr/>
        </p:nvSpPr>
        <p:spPr bwMode="auto">
          <a:xfrm>
            <a:off x="1870754" y="1751879"/>
            <a:ext cx="357439" cy="366927"/>
          </a:xfrm>
          <a:custGeom>
            <a:avLst/>
            <a:gdLst>
              <a:gd name="T0" fmla="*/ 112 w 390"/>
              <a:gd name="T1" fmla="*/ 398 h 398"/>
              <a:gd name="T2" fmla="*/ 44 w 390"/>
              <a:gd name="T3" fmla="*/ 369 h 398"/>
              <a:gd name="T4" fmla="*/ 48 w 390"/>
              <a:gd name="T5" fmla="*/ 226 h 398"/>
              <a:gd name="T6" fmla="*/ 246 w 390"/>
              <a:gd name="T7" fmla="*/ 28 h 398"/>
              <a:gd name="T8" fmla="*/ 316 w 390"/>
              <a:gd name="T9" fmla="*/ 6 h 398"/>
              <a:gd name="T10" fmla="*/ 366 w 390"/>
              <a:gd name="T11" fmla="*/ 57 h 398"/>
              <a:gd name="T12" fmla="*/ 345 w 390"/>
              <a:gd name="T13" fmla="*/ 127 h 398"/>
              <a:gd name="T14" fmla="*/ 156 w 390"/>
              <a:gd name="T15" fmla="*/ 316 h 398"/>
              <a:gd name="T16" fmla="*/ 120 w 390"/>
              <a:gd name="T17" fmla="*/ 335 h 398"/>
              <a:gd name="T18" fmla="*/ 88 w 390"/>
              <a:gd name="T19" fmla="*/ 324 h 398"/>
              <a:gd name="T20" fmla="*/ 96 w 390"/>
              <a:gd name="T21" fmla="*/ 257 h 398"/>
              <a:gd name="T22" fmla="*/ 229 w 390"/>
              <a:gd name="T23" fmla="*/ 124 h 398"/>
              <a:gd name="T24" fmla="*/ 249 w 390"/>
              <a:gd name="T25" fmla="*/ 124 h 398"/>
              <a:gd name="T26" fmla="*/ 249 w 390"/>
              <a:gd name="T27" fmla="*/ 144 h 398"/>
              <a:gd name="T28" fmla="*/ 116 w 390"/>
              <a:gd name="T29" fmla="*/ 277 h 398"/>
              <a:gd name="T30" fmla="*/ 108 w 390"/>
              <a:gd name="T31" fmla="*/ 304 h 398"/>
              <a:gd name="T32" fmla="*/ 117 w 390"/>
              <a:gd name="T33" fmla="*/ 307 h 398"/>
              <a:gd name="T34" fmla="*/ 136 w 390"/>
              <a:gd name="T35" fmla="*/ 296 h 398"/>
              <a:gd name="T36" fmla="*/ 325 w 390"/>
              <a:gd name="T37" fmla="*/ 107 h 398"/>
              <a:gd name="T38" fmla="*/ 339 w 390"/>
              <a:gd name="T39" fmla="*/ 64 h 398"/>
              <a:gd name="T40" fmla="*/ 309 w 390"/>
              <a:gd name="T41" fmla="*/ 33 h 398"/>
              <a:gd name="T42" fmla="*/ 266 w 390"/>
              <a:gd name="T43" fmla="*/ 48 h 398"/>
              <a:gd name="T44" fmla="*/ 68 w 390"/>
              <a:gd name="T45" fmla="*/ 246 h 398"/>
              <a:gd name="T46" fmla="*/ 63 w 390"/>
              <a:gd name="T47" fmla="*/ 349 h 398"/>
              <a:gd name="T48" fmla="*/ 167 w 390"/>
              <a:gd name="T49" fmla="*/ 345 h 398"/>
              <a:gd name="T50" fmla="*/ 365 w 390"/>
              <a:gd name="T51" fmla="*/ 147 h 398"/>
              <a:gd name="T52" fmla="*/ 385 w 390"/>
              <a:gd name="T53" fmla="*/ 147 h 398"/>
              <a:gd name="T54" fmla="*/ 385 w 390"/>
              <a:gd name="T55" fmla="*/ 166 h 398"/>
              <a:gd name="T56" fmla="*/ 187 w 390"/>
              <a:gd name="T57" fmla="*/ 364 h 398"/>
              <a:gd name="T58" fmla="*/ 112 w 390"/>
              <a:gd name="T59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90" h="398">
                <a:moveTo>
                  <a:pt x="112" y="398"/>
                </a:moveTo>
                <a:cubicBezTo>
                  <a:pt x="86" y="398"/>
                  <a:pt x="61" y="386"/>
                  <a:pt x="44" y="369"/>
                </a:cubicBezTo>
                <a:cubicBezTo>
                  <a:pt x="9" y="334"/>
                  <a:pt x="0" y="274"/>
                  <a:pt x="48" y="226"/>
                </a:cubicBezTo>
                <a:cubicBezTo>
                  <a:pt x="76" y="198"/>
                  <a:pt x="190" y="84"/>
                  <a:pt x="246" y="28"/>
                </a:cubicBezTo>
                <a:cubicBezTo>
                  <a:pt x="266" y="8"/>
                  <a:pt x="292" y="0"/>
                  <a:pt x="316" y="6"/>
                </a:cubicBezTo>
                <a:cubicBezTo>
                  <a:pt x="340" y="13"/>
                  <a:pt x="360" y="33"/>
                  <a:pt x="366" y="57"/>
                </a:cubicBezTo>
                <a:cubicBezTo>
                  <a:pt x="373" y="81"/>
                  <a:pt x="365" y="107"/>
                  <a:pt x="345" y="127"/>
                </a:cubicBezTo>
                <a:cubicBezTo>
                  <a:pt x="156" y="316"/>
                  <a:pt x="156" y="316"/>
                  <a:pt x="156" y="316"/>
                </a:cubicBezTo>
                <a:cubicBezTo>
                  <a:pt x="145" y="327"/>
                  <a:pt x="133" y="333"/>
                  <a:pt x="120" y="335"/>
                </a:cubicBezTo>
                <a:cubicBezTo>
                  <a:pt x="108" y="336"/>
                  <a:pt x="96" y="332"/>
                  <a:pt x="88" y="324"/>
                </a:cubicBezTo>
                <a:cubicBezTo>
                  <a:pt x="74" y="309"/>
                  <a:pt x="72" y="281"/>
                  <a:pt x="96" y="257"/>
                </a:cubicBezTo>
                <a:cubicBezTo>
                  <a:pt x="229" y="124"/>
                  <a:pt x="229" y="124"/>
                  <a:pt x="229" y="124"/>
                </a:cubicBezTo>
                <a:cubicBezTo>
                  <a:pt x="235" y="118"/>
                  <a:pt x="243" y="118"/>
                  <a:pt x="249" y="124"/>
                </a:cubicBezTo>
                <a:cubicBezTo>
                  <a:pt x="254" y="129"/>
                  <a:pt x="254" y="138"/>
                  <a:pt x="249" y="144"/>
                </a:cubicBezTo>
                <a:cubicBezTo>
                  <a:pt x="116" y="277"/>
                  <a:pt x="116" y="277"/>
                  <a:pt x="116" y="277"/>
                </a:cubicBezTo>
                <a:cubicBezTo>
                  <a:pt x="104" y="288"/>
                  <a:pt x="103" y="299"/>
                  <a:pt x="108" y="304"/>
                </a:cubicBezTo>
                <a:cubicBezTo>
                  <a:pt x="110" y="306"/>
                  <a:pt x="114" y="307"/>
                  <a:pt x="117" y="307"/>
                </a:cubicBezTo>
                <a:cubicBezTo>
                  <a:pt x="123" y="306"/>
                  <a:pt x="130" y="303"/>
                  <a:pt x="136" y="296"/>
                </a:cubicBezTo>
                <a:cubicBezTo>
                  <a:pt x="325" y="107"/>
                  <a:pt x="325" y="107"/>
                  <a:pt x="325" y="107"/>
                </a:cubicBezTo>
                <a:cubicBezTo>
                  <a:pt x="338" y="94"/>
                  <a:pt x="343" y="79"/>
                  <a:pt x="339" y="64"/>
                </a:cubicBezTo>
                <a:cubicBezTo>
                  <a:pt x="335" y="49"/>
                  <a:pt x="324" y="37"/>
                  <a:pt x="309" y="33"/>
                </a:cubicBezTo>
                <a:cubicBezTo>
                  <a:pt x="294" y="30"/>
                  <a:pt x="279" y="35"/>
                  <a:pt x="266" y="48"/>
                </a:cubicBezTo>
                <a:cubicBezTo>
                  <a:pt x="209" y="104"/>
                  <a:pt x="96" y="217"/>
                  <a:pt x="68" y="246"/>
                </a:cubicBezTo>
                <a:cubicBezTo>
                  <a:pt x="31" y="283"/>
                  <a:pt x="40" y="325"/>
                  <a:pt x="63" y="349"/>
                </a:cubicBezTo>
                <a:cubicBezTo>
                  <a:pt x="87" y="373"/>
                  <a:pt x="130" y="382"/>
                  <a:pt x="167" y="345"/>
                </a:cubicBezTo>
                <a:cubicBezTo>
                  <a:pt x="365" y="147"/>
                  <a:pt x="365" y="147"/>
                  <a:pt x="365" y="147"/>
                </a:cubicBezTo>
                <a:cubicBezTo>
                  <a:pt x="370" y="141"/>
                  <a:pt x="379" y="141"/>
                  <a:pt x="385" y="147"/>
                </a:cubicBezTo>
                <a:cubicBezTo>
                  <a:pt x="390" y="152"/>
                  <a:pt x="390" y="161"/>
                  <a:pt x="385" y="166"/>
                </a:cubicBezTo>
                <a:cubicBezTo>
                  <a:pt x="187" y="364"/>
                  <a:pt x="187" y="364"/>
                  <a:pt x="187" y="364"/>
                </a:cubicBezTo>
                <a:cubicBezTo>
                  <a:pt x="163" y="388"/>
                  <a:pt x="137" y="398"/>
                  <a:pt x="112" y="39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86" name="Freeform 64">
            <a:extLst>
              <a:ext uri="{FF2B5EF4-FFF2-40B4-BE49-F238E27FC236}">
                <a16:creationId xmlns:a16="http://schemas.microsoft.com/office/drawing/2014/main" id="{D0EE0720-7BA3-40D6-A46E-47E8BF1EB855}"/>
              </a:ext>
            </a:extLst>
          </p:cNvPr>
          <p:cNvSpPr>
            <a:spLocks noEditPoints="1"/>
          </p:cNvSpPr>
          <p:nvPr/>
        </p:nvSpPr>
        <p:spPr bwMode="auto">
          <a:xfrm>
            <a:off x="3692292" y="1811706"/>
            <a:ext cx="363764" cy="249890"/>
          </a:xfrm>
          <a:custGeom>
            <a:avLst/>
            <a:gdLst>
              <a:gd name="T0" fmla="*/ 144 w 400"/>
              <a:gd name="T1" fmla="*/ 54 h 272"/>
              <a:gd name="T2" fmla="*/ 144 w 400"/>
              <a:gd name="T3" fmla="*/ 0 h 272"/>
              <a:gd name="T4" fmla="*/ 0 w 400"/>
              <a:gd name="T5" fmla="*/ 129 h 272"/>
              <a:gd name="T6" fmla="*/ 144 w 400"/>
              <a:gd name="T7" fmla="*/ 263 h 272"/>
              <a:gd name="T8" fmla="*/ 144 w 400"/>
              <a:gd name="T9" fmla="*/ 207 h 272"/>
              <a:gd name="T10" fmla="*/ 60 w 400"/>
              <a:gd name="T11" fmla="*/ 129 h 272"/>
              <a:gd name="T12" fmla="*/ 144 w 400"/>
              <a:gd name="T13" fmla="*/ 54 h 272"/>
              <a:gd name="T14" fmla="*/ 244 w 400"/>
              <a:gd name="T15" fmla="*/ 77 h 272"/>
              <a:gd name="T16" fmla="*/ 244 w 400"/>
              <a:gd name="T17" fmla="*/ 0 h 272"/>
              <a:gd name="T18" fmla="*/ 100 w 400"/>
              <a:gd name="T19" fmla="*/ 129 h 272"/>
              <a:gd name="T20" fmla="*/ 244 w 400"/>
              <a:gd name="T21" fmla="*/ 263 h 272"/>
              <a:gd name="T22" fmla="*/ 244 w 400"/>
              <a:gd name="T23" fmla="*/ 176 h 272"/>
              <a:gd name="T24" fmla="*/ 400 w 400"/>
              <a:gd name="T25" fmla="*/ 272 h 272"/>
              <a:gd name="T26" fmla="*/ 244 w 400"/>
              <a:gd name="T27" fmla="*/ 77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272">
                <a:moveTo>
                  <a:pt x="144" y="54"/>
                </a:moveTo>
                <a:cubicBezTo>
                  <a:pt x="144" y="0"/>
                  <a:pt x="144" y="0"/>
                  <a:pt x="144" y="0"/>
                </a:cubicBezTo>
                <a:cubicBezTo>
                  <a:pt x="0" y="129"/>
                  <a:pt x="0" y="129"/>
                  <a:pt x="0" y="129"/>
                </a:cubicBezTo>
                <a:cubicBezTo>
                  <a:pt x="144" y="263"/>
                  <a:pt x="144" y="263"/>
                  <a:pt x="144" y="263"/>
                </a:cubicBezTo>
                <a:cubicBezTo>
                  <a:pt x="144" y="207"/>
                  <a:pt x="144" y="207"/>
                  <a:pt x="144" y="207"/>
                </a:cubicBezTo>
                <a:cubicBezTo>
                  <a:pt x="60" y="129"/>
                  <a:pt x="60" y="129"/>
                  <a:pt x="60" y="129"/>
                </a:cubicBezTo>
                <a:lnTo>
                  <a:pt x="144" y="54"/>
                </a:lnTo>
                <a:close/>
                <a:moveTo>
                  <a:pt x="244" y="77"/>
                </a:moveTo>
                <a:cubicBezTo>
                  <a:pt x="244" y="0"/>
                  <a:pt x="244" y="0"/>
                  <a:pt x="244" y="0"/>
                </a:cubicBezTo>
                <a:cubicBezTo>
                  <a:pt x="100" y="129"/>
                  <a:pt x="100" y="129"/>
                  <a:pt x="100" y="129"/>
                </a:cubicBezTo>
                <a:cubicBezTo>
                  <a:pt x="244" y="263"/>
                  <a:pt x="244" y="263"/>
                  <a:pt x="244" y="263"/>
                </a:cubicBezTo>
                <a:cubicBezTo>
                  <a:pt x="244" y="176"/>
                  <a:pt x="244" y="176"/>
                  <a:pt x="244" y="176"/>
                </a:cubicBezTo>
                <a:cubicBezTo>
                  <a:pt x="310" y="176"/>
                  <a:pt x="350" y="184"/>
                  <a:pt x="400" y="272"/>
                </a:cubicBezTo>
                <a:cubicBezTo>
                  <a:pt x="400" y="272"/>
                  <a:pt x="392" y="77"/>
                  <a:pt x="244" y="7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89" name="Freeform 73">
            <a:extLst>
              <a:ext uri="{FF2B5EF4-FFF2-40B4-BE49-F238E27FC236}">
                <a16:creationId xmlns:a16="http://schemas.microsoft.com/office/drawing/2014/main" id="{0BBF38BA-12D6-4372-8B3A-6135A0EE2811}"/>
              </a:ext>
            </a:extLst>
          </p:cNvPr>
          <p:cNvSpPr>
            <a:spLocks noEditPoints="1"/>
          </p:cNvSpPr>
          <p:nvPr/>
        </p:nvSpPr>
        <p:spPr bwMode="auto">
          <a:xfrm>
            <a:off x="5546831" y="2996767"/>
            <a:ext cx="291011" cy="300500"/>
          </a:xfrm>
          <a:custGeom>
            <a:avLst/>
            <a:gdLst>
              <a:gd name="T0" fmla="*/ 117 w 320"/>
              <a:gd name="T1" fmla="*/ 262 h 328"/>
              <a:gd name="T2" fmla="*/ 101 w 320"/>
              <a:gd name="T3" fmla="*/ 278 h 328"/>
              <a:gd name="T4" fmla="*/ 50 w 320"/>
              <a:gd name="T5" fmla="*/ 278 h 328"/>
              <a:gd name="T6" fmla="*/ 39 w 320"/>
              <a:gd name="T7" fmla="*/ 253 h 328"/>
              <a:gd name="T8" fmla="*/ 50 w 320"/>
              <a:gd name="T9" fmla="*/ 228 h 328"/>
              <a:gd name="T10" fmla="*/ 109 w 320"/>
              <a:gd name="T11" fmla="*/ 169 h 328"/>
              <a:gd name="T12" fmla="*/ 162 w 320"/>
              <a:gd name="T13" fmla="*/ 155 h 328"/>
              <a:gd name="T14" fmla="*/ 190 w 320"/>
              <a:gd name="T15" fmla="*/ 155 h 328"/>
              <a:gd name="T16" fmla="*/ 190 w 320"/>
              <a:gd name="T17" fmla="*/ 127 h 328"/>
              <a:gd name="T18" fmla="*/ 82 w 320"/>
              <a:gd name="T19" fmla="*/ 141 h 328"/>
              <a:gd name="T20" fmla="*/ 22 w 320"/>
              <a:gd name="T21" fmla="*/ 200 h 328"/>
              <a:gd name="T22" fmla="*/ 0 w 320"/>
              <a:gd name="T23" fmla="*/ 253 h 328"/>
              <a:gd name="T24" fmla="*/ 22 w 320"/>
              <a:gd name="T25" fmla="*/ 306 h 328"/>
              <a:gd name="T26" fmla="*/ 75 w 320"/>
              <a:gd name="T27" fmla="*/ 328 h 328"/>
              <a:gd name="T28" fmla="*/ 129 w 320"/>
              <a:gd name="T29" fmla="*/ 306 h 328"/>
              <a:gd name="T30" fmla="*/ 145 w 320"/>
              <a:gd name="T31" fmla="*/ 290 h 328"/>
              <a:gd name="T32" fmla="*/ 145 w 320"/>
              <a:gd name="T33" fmla="*/ 262 h 328"/>
              <a:gd name="T34" fmla="*/ 117 w 320"/>
              <a:gd name="T35" fmla="*/ 262 h 328"/>
              <a:gd name="T36" fmla="*/ 298 w 320"/>
              <a:gd name="T37" fmla="*/ 32 h 328"/>
              <a:gd name="T38" fmla="*/ 195 w 320"/>
              <a:gd name="T39" fmla="*/ 28 h 328"/>
              <a:gd name="T40" fmla="*/ 175 w 320"/>
              <a:gd name="T41" fmla="*/ 48 h 328"/>
              <a:gd name="T42" fmla="*/ 175 w 320"/>
              <a:gd name="T43" fmla="*/ 76 h 328"/>
              <a:gd name="T44" fmla="*/ 203 w 320"/>
              <a:gd name="T45" fmla="*/ 76 h 328"/>
              <a:gd name="T46" fmla="*/ 223 w 320"/>
              <a:gd name="T47" fmla="*/ 56 h 328"/>
              <a:gd name="T48" fmla="*/ 270 w 320"/>
              <a:gd name="T49" fmla="*/ 60 h 328"/>
              <a:gd name="T50" fmla="*/ 280 w 320"/>
              <a:gd name="T51" fmla="*/ 85 h 328"/>
              <a:gd name="T52" fmla="*/ 270 w 320"/>
              <a:gd name="T53" fmla="*/ 110 h 328"/>
              <a:gd name="T54" fmla="*/ 206 w 320"/>
              <a:gd name="T55" fmla="*/ 173 h 328"/>
              <a:gd name="T56" fmla="*/ 158 w 320"/>
              <a:gd name="T57" fmla="*/ 183 h 328"/>
              <a:gd name="T58" fmla="*/ 129 w 320"/>
              <a:gd name="T59" fmla="*/ 183 h 328"/>
              <a:gd name="T60" fmla="*/ 130 w 320"/>
              <a:gd name="T61" fmla="*/ 211 h 328"/>
              <a:gd name="T62" fmla="*/ 174 w 320"/>
              <a:gd name="T63" fmla="*/ 231 h 328"/>
              <a:gd name="T64" fmla="*/ 234 w 320"/>
              <a:gd name="T65" fmla="*/ 202 h 328"/>
              <a:gd name="T66" fmla="*/ 298 w 320"/>
              <a:gd name="T67" fmla="*/ 138 h 328"/>
              <a:gd name="T68" fmla="*/ 320 w 320"/>
              <a:gd name="T69" fmla="*/ 85 h 328"/>
              <a:gd name="T70" fmla="*/ 298 w 320"/>
              <a:gd name="T71" fmla="*/ 32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0" h="328">
                <a:moveTo>
                  <a:pt x="117" y="262"/>
                </a:moveTo>
                <a:cubicBezTo>
                  <a:pt x="101" y="278"/>
                  <a:pt x="101" y="278"/>
                  <a:pt x="101" y="278"/>
                </a:cubicBezTo>
                <a:cubicBezTo>
                  <a:pt x="87" y="292"/>
                  <a:pt x="64" y="292"/>
                  <a:pt x="50" y="278"/>
                </a:cubicBezTo>
                <a:cubicBezTo>
                  <a:pt x="43" y="271"/>
                  <a:pt x="39" y="262"/>
                  <a:pt x="39" y="253"/>
                </a:cubicBezTo>
                <a:cubicBezTo>
                  <a:pt x="39" y="243"/>
                  <a:pt x="43" y="234"/>
                  <a:pt x="50" y="228"/>
                </a:cubicBezTo>
                <a:cubicBezTo>
                  <a:pt x="109" y="169"/>
                  <a:pt x="109" y="169"/>
                  <a:pt x="109" y="169"/>
                </a:cubicBezTo>
                <a:cubicBezTo>
                  <a:pt x="122" y="156"/>
                  <a:pt x="145" y="138"/>
                  <a:pt x="162" y="155"/>
                </a:cubicBezTo>
                <a:cubicBezTo>
                  <a:pt x="170" y="163"/>
                  <a:pt x="182" y="163"/>
                  <a:pt x="190" y="155"/>
                </a:cubicBezTo>
                <a:cubicBezTo>
                  <a:pt x="198" y="147"/>
                  <a:pt x="198" y="135"/>
                  <a:pt x="190" y="127"/>
                </a:cubicBezTo>
                <a:cubicBezTo>
                  <a:pt x="161" y="98"/>
                  <a:pt x="119" y="104"/>
                  <a:pt x="82" y="141"/>
                </a:cubicBezTo>
                <a:cubicBezTo>
                  <a:pt x="22" y="200"/>
                  <a:pt x="22" y="200"/>
                  <a:pt x="22" y="200"/>
                </a:cubicBezTo>
                <a:cubicBezTo>
                  <a:pt x="8" y="214"/>
                  <a:pt x="0" y="233"/>
                  <a:pt x="0" y="253"/>
                </a:cubicBezTo>
                <a:cubicBezTo>
                  <a:pt x="0" y="273"/>
                  <a:pt x="8" y="292"/>
                  <a:pt x="22" y="306"/>
                </a:cubicBezTo>
                <a:cubicBezTo>
                  <a:pt x="37" y="321"/>
                  <a:pt x="56" y="328"/>
                  <a:pt x="75" y="328"/>
                </a:cubicBezTo>
                <a:cubicBezTo>
                  <a:pt x="95" y="328"/>
                  <a:pt x="114" y="321"/>
                  <a:pt x="129" y="306"/>
                </a:cubicBezTo>
                <a:cubicBezTo>
                  <a:pt x="145" y="290"/>
                  <a:pt x="145" y="290"/>
                  <a:pt x="145" y="290"/>
                </a:cubicBezTo>
                <a:cubicBezTo>
                  <a:pt x="153" y="282"/>
                  <a:pt x="153" y="270"/>
                  <a:pt x="145" y="262"/>
                </a:cubicBezTo>
                <a:cubicBezTo>
                  <a:pt x="137" y="254"/>
                  <a:pt x="125" y="254"/>
                  <a:pt x="117" y="262"/>
                </a:cubicBezTo>
                <a:close/>
                <a:moveTo>
                  <a:pt x="298" y="32"/>
                </a:moveTo>
                <a:cubicBezTo>
                  <a:pt x="267" y="1"/>
                  <a:pt x="223" y="0"/>
                  <a:pt x="195" y="28"/>
                </a:cubicBezTo>
                <a:cubicBezTo>
                  <a:pt x="175" y="48"/>
                  <a:pt x="175" y="48"/>
                  <a:pt x="175" y="48"/>
                </a:cubicBezTo>
                <a:cubicBezTo>
                  <a:pt x="167" y="56"/>
                  <a:pt x="167" y="68"/>
                  <a:pt x="175" y="76"/>
                </a:cubicBezTo>
                <a:cubicBezTo>
                  <a:pt x="182" y="84"/>
                  <a:pt x="195" y="84"/>
                  <a:pt x="203" y="76"/>
                </a:cubicBezTo>
                <a:cubicBezTo>
                  <a:pt x="223" y="56"/>
                  <a:pt x="223" y="56"/>
                  <a:pt x="223" y="56"/>
                </a:cubicBezTo>
                <a:cubicBezTo>
                  <a:pt x="238" y="42"/>
                  <a:pt x="257" y="48"/>
                  <a:pt x="270" y="60"/>
                </a:cubicBezTo>
                <a:cubicBezTo>
                  <a:pt x="276" y="67"/>
                  <a:pt x="280" y="76"/>
                  <a:pt x="280" y="85"/>
                </a:cubicBezTo>
                <a:cubicBezTo>
                  <a:pt x="280" y="95"/>
                  <a:pt x="276" y="104"/>
                  <a:pt x="270" y="110"/>
                </a:cubicBezTo>
                <a:cubicBezTo>
                  <a:pt x="206" y="173"/>
                  <a:pt x="206" y="173"/>
                  <a:pt x="206" y="173"/>
                </a:cubicBezTo>
                <a:cubicBezTo>
                  <a:pt x="177" y="202"/>
                  <a:pt x="163" y="189"/>
                  <a:pt x="158" y="183"/>
                </a:cubicBezTo>
                <a:cubicBezTo>
                  <a:pt x="150" y="175"/>
                  <a:pt x="137" y="175"/>
                  <a:pt x="129" y="183"/>
                </a:cubicBezTo>
                <a:cubicBezTo>
                  <a:pt x="122" y="191"/>
                  <a:pt x="122" y="203"/>
                  <a:pt x="130" y="211"/>
                </a:cubicBezTo>
                <a:cubicBezTo>
                  <a:pt x="143" y="224"/>
                  <a:pt x="158" y="231"/>
                  <a:pt x="174" y="231"/>
                </a:cubicBezTo>
                <a:cubicBezTo>
                  <a:pt x="194" y="231"/>
                  <a:pt x="214" y="221"/>
                  <a:pt x="234" y="202"/>
                </a:cubicBezTo>
                <a:cubicBezTo>
                  <a:pt x="298" y="138"/>
                  <a:pt x="298" y="138"/>
                  <a:pt x="298" y="138"/>
                </a:cubicBezTo>
                <a:cubicBezTo>
                  <a:pt x="312" y="124"/>
                  <a:pt x="320" y="105"/>
                  <a:pt x="320" y="85"/>
                </a:cubicBezTo>
                <a:cubicBezTo>
                  <a:pt x="320" y="65"/>
                  <a:pt x="312" y="46"/>
                  <a:pt x="298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90" name="Freeform 75">
            <a:extLst>
              <a:ext uri="{FF2B5EF4-FFF2-40B4-BE49-F238E27FC236}">
                <a16:creationId xmlns:a16="http://schemas.microsoft.com/office/drawing/2014/main" id="{CE08204B-12DF-4D0B-81EB-8A1904ABECC6}"/>
              </a:ext>
            </a:extLst>
          </p:cNvPr>
          <p:cNvSpPr/>
          <p:nvPr/>
        </p:nvSpPr>
        <p:spPr bwMode="auto">
          <a:xfrm>
            <a:off x="5531015" y="2380513"/>
            <a:ext cx="322643" cy="322644"/>
          </a:xfrm>
          <a:custGeom>
            <a:avLst/>
            <a:gdLst>
              <a:gd name="T0" fmla="*/ 51 w 102"/>
              <a:gd name="T1" fmla="*/ 0 h 102"/>
              <a:gd name="T2" fmla="*/ 65 w 102"/>
              <a:gd name="T3" fmla="*/ 39 h 102"/>
              <a:gd name="T4" fmla="*/ 102 w 102"/>
              <a:gd name="T5" fmla="*/ 39 h 102"/>
              <a:gd name="T6" fmla="*/ 72 w 102"/>
              <a:gd name="T7" fmla="*/ 62 h 102"/>
              <a:gd name="T8" fmla="*/ 83 w 102"/>
              <a:gd name="T9" fmla="*/ 102 h 102"/>
              <a:gd name="T10" fmla="*/ 51 w 102"/>
              <a:gd name="T11" fmla="*/ 78 h 102"/>
              <a:gd name="T12" fmla="*/ 19 w 102"/>
              <a:gd name="T13" fmla="*/ 102 h 102"/>
              <a:gd name="T14" fmla="*/ 30 w 102"/>
              <a:gd name="T15" fmla="*/ 62 h 102"/>
              <a:gd name="T16" fmla="*/ 0 w 102"/>
              <a:gd name="T17" fmla="*/ 39 h 102"/>
              <a:gd name="T18" fmla="*/ 37 w 102"/>
              <a:gd name="T19" fmla="*/ 39 h 102"/>
              <a:gd name="T20" fmla="*/ 51 w 102"/>
              <a:gd name="T21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2" h="102">
                <a:moveTo>
                  <a:pt x="51" y="0"/>
                </a:moveTo>
                <a:lnTo>
                  <a:pt x="65" y="39"/>
                </a:lnTo>
                <a:lnTo>
                  <a:pt x="102" y="39"/>
                </a:lnTo>
                <a:lnTo>
                  <a:pt x="72" y="62"/>
                </a:lnTo>
                <a:lnTo>
                  <a:pt x="83" y="102"/>
                </a:lnTo>
                <a:lnTo>
                  <a:pt x="51" y="78"/>
                </a:lnTo>
                <a:lnTo>
                  <a:pt x="19" y="102"/>
                </a:lnTo>
                <a:lnTo>
                  <a:pt x="30" y="62"/>
                </a:lnTo>
                <a:lnTo>
                  <a:pt x="0" y="39"/>
                </a:lnTo>
                <a:lnTo>
                  <a:pt x="37" y="39"/>
                </a:lnTo>
                <a:lnTo>
                  <a:pt x="51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91" name="Freeform 77">
            <a:extLst>
              <a:ext uri="{FF2B5EF4-FFF2-40B4-BE49-F238E27FC236}">
                <a16:creationId xmlns:a16="http://schemas.microsoft.com/office/drawing/2014/main" id="{77D7F453-783B-455E-8DA5-EABEFD28AA31}"/>
              </a:ext>
            </a:extLst>
          </p:cNvPr>
          <p:cNvSpPr>
            <a:spLocks noEditPoints="1"/>
          </p:cNvSpPr>
          <p:nvPr/>
        </p:nvSpPr>
        <p:spPr bwMode="auto">
          <a:xfrm>
            <a:off x="3704669" y="2977512"/>
            <a:ext cx="341623" cy="341623"/>
          </a:xfrm>
          <a:custGeom>
            <a:avLst/>
            <a:gdLst>
              <a:gd name="T0" fmla="*/ 328 w 374"/>
              <a:gd name="T1" fmla="*/ 46 h 373"/>
              <a:gd name="T2" fmla="*/ 239 w 374"/>
              <a:gd name="T3" fmla="*/ 13 h 373"/>
              <a:gd name="T4" fmla="*/ 185 w 374"/>
              <a:gd name="T5" fmla="*/ 67 h 373"/>
              <a:gd name="T6" fmla="*/ 173 w 374"/>
              <a:gd name="T7" fmla="*/ 130 h 373"/>
              <a:gd name="T8" fmla="*/ 10 w 374"/>
              <a:gd name="T9" fmla="*/ 294 h 373"/>
              <a:gd name="T10" fmla="*/ 27 w 374"/>
              <a:gd name="T11" fmla="*/ 346 h 373"/>
              <a:gd name="T12" fmla="*/ 80 w 374"/>
              <a:gd name="T13" fmla="*/ 364 h 373"/>
              <a:gd name="T14" fmla="*/ 243 w 374"/>
              <a:gd name="T15" fmla="*/ 201 h 373"/>
              <a:gd name="T16" fmla="*/ 307 w 374"/>
              <a:gd name="T17" fmla="*/ 188 h 373"/>
              <a:gd name="T18" fmla="*/ 360 w 374"/>
              <a:gd name="T19" fmla="*/ 135 h 373"/>
              <a:gd name="T20" fmla="*/ 328 w 374"/>
              <a:gd name="T21" fmla="*/ 46 h 373"/>
              <a:gd name="T22" fmla="*/ 149 w 374"/>
              <a:gd name="T23" fmla="*/ 209 h 373"/>
              <a:gd name="T24" fmla="*/ 154 w 374"/>
              <a:gd name="T25" fmla="*/ 176 h 373"/>
              <a:gd name="T26" fmla="*/ 186 w 374"/>
              <a:gd name="T27" fmla="*/ 171 h 373"/>
              <a:gd name="T28" fmla="*/ 181 w 374"/>
              <a:gd name="T29" fmla="*/ 203 h 373"/>
              <a:gd name="T30" fmla="*/ 149 w 374"/>
              <a:gd name="T31" fmla="*/ 209 h 373"/>
              <a:gd name="T32" fmla="*/ 284 w 374"/>
              <a:gd name="T33" fmla="*/ 90 h 373"/>
              <a:gd name="T34" fmla="*/ 253 w 374"/>
              <a:gd name="T35" fmla="*/ 28 h 373"/>
              <a:gd name="T36" fmla="*/ 315 w 374"/>
              <a:gd name="T37" fmla="*/ 59 h 373"/>
              <a:gd name="T38" fmla="*/ 346 w 374"/>
              <a:gd name="T39" fmla="*/ 120 h 373"/>
              <a:gd name="T40" fmla="*/ 284 w 374"/>
              <a:gd name="T41" fmla="*/ 90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74" h="373">
                <a:moveTo>
                  <a:pt x="328" y="46"/>
                </a:moveTo>
                <a:cubicBezTo>
                  <a:pt x="295" y="12"/>
                  <a:pt x="253" y="0"/>
                  <a:pt x="239" y="13"/>
                </a:cubicBezTo>
                <a:cubicBezTo>
                  <a:pt x="185" y="67"/>
                  <a:pt x="185" y="67"/>
                  <a:pt x="185" y="67"/>
                </a:cubicBezTo>
                <a:cubicBezTo>
                  <a:pt x="177" y="75"/>
                  <a:pt x="170" y="103"/>
                  <a:pt x="173" y="130"/>
                </a:cubicBezTo>
                <a:cubicBezTo>
                  <a:pt x="10" y="294"/>
                  <a:pt x="10" y="294"/>
                  <a:pt x="10" y="294"/>
                </a:cubicBezTo>
                <a:cubicBezTo>
                  <a:pt x="0" y="303"/>
                  <a:pt x="8" y="327"/>
                  <a:pt x="27" y="346"/>
                </a:cubicBezTo>
                <a:cubicBezTo>
                  <a:pt x="47" y="366"/>
                  <a:pt x="70" y="373"/>
                  <a:pt x="80" y="364"/>
                </a:cubicBezTo>
                <a:cubicBezTo>
                  <a:pt x="243" y="201"/>
                  <a:pt x="243" y="201"/>
                  <a:pt x="243" y="201"/>
                </a:cubicBezTo>
                <a:cubicBezTo>
                  <a:pt x="271" y="204"/>
                  <a:pt x="298" y="197"/>
                  <a:pt x="307" y="188"/>
                </a:cubicBezTo>
                <a:cubicBezTo>
                  <a:pt x="360" y="135"/>
                  <a:pt x="360" y="135"/>
                  <a:pt x="360" y="135"/>
                </a:cubicBezTo>
                <a:cubicBezTo>
                  <a:pt x="374" y="121"/>
                  <a:pt x="362" y="79"/>
                  <a:pt x="328" y="46"/>
                </a:cubicBezTo>
                <a:close/>
                <a:moveTo>
                  <a:pt x="149" y="209"/>
                </a:moveTo>
                <a:cubicBezTo>
                  <a:pt x="141" y="201"/>
                  <a:pt x="144" y="187"/>
                  <a:pt x="154" y="176"/>
                </a:cubicBezTo>
                <a:cubicBezTo>
                  <a:pt x="164" y="166"/>
                  <a:pt x="179" y="163"/>
                  <a:pt x="186" y="171"/>
                </a:cubicBezTo>
                <a:cubicBezTo>
                  <a:pt x="194" y="178"/>
                  <a:pt x="191" y="193"/>
                  <a:pt x="181" y="203"/>
                </a:cubicBezTo>
                <a:cubicBezTo>
                  <a:pt x="171" y="214"/>
                  <a:pt x="156" y="216"/>
                  <a:pt x="149" y="209"/>
                </a:cubicBezTo>
                <a:close/>
                <a:moveTo>
                  <a:pt x="284" y="90"/>
                </a:moveTo>
                <a:cubicBezTo>
                  <a:pt x="258" y="64"/>
                  <a:pt x="251" y="30"/>
                  <a:pt x="253" y="28"/>
                </a:cubicBezTo>
                <a:cubicBezTo>
                  <a:pt x="256" y="25"/>
                  <a:pt x="289" y="33"/>
                  <a:pt x="315" y="59"/>
                </a:cubicBezTo>
                <a:cubicBezTo>
                  <a:pt x="341" y="85"/>
                  <a:pt x="348" y="118"/>
                  <a:pt x="346" y="120"/>
                </a:cubicBezTo>
                <a:cubicBezTo>
                  <a:pt x="344" y="122"/>
                  <a:pt x="310" y="116"/>
                  <a:pt x="284" y="9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92" name="Freeform 79">
            <a:extLst>
              <a:ext uri="{FF2B5EF4-FFF2-40B4-BE49-F238E27FC236}">
                <a16:creationId xmlns:a16="http://schemas.microsoft.com/office/drawing/2014/main" id="{E73E6352-D321-409C-9590-657DA87F6187}"/>
              </a:ext>
            </a:extLst>
          </p:cNvPr>
          <p:cNvSpPr>
            <a:spLocks noEditPoints="1"/>
          </p:cNvSpPr>
          <p:nvPr/>
        </p:nvSpPr>
        <p:spPr bwMode="auto">
          <a:xfrm>
            <a:off x="4927962" y="2979853"/>
            <a:ext cx="313155" cy="344786"/>
          </a:xfrm>
          <a:custGeom>
            <a:avLst/>
            <a:gdLst>
              <a:gd name="T0" fmla="*/ 266 w 343"/>
              <a:gd name="T1" fmla="*/ 153 h 374"/>
              <a:gd name="T2" fmla="*/ 122 w 343"/>
              <a:gd name="T3" fmla="*/ 19 h 374"/>
              <a:gd name="T4" fmla="*/ 82 w 343"/>
              <a:gd name="T5" fmla="*/ 8 h 374"/>
              <a:gd name="T6" fmla="*/ 58 w 343"/>
              <a:gd name="T7" fmla="*/ 43 h 374"/>
              <a:gd name="T8" fmla="*/ 32 w 343"/>
              <a:gd name="T9" fmla="*/ 240 h 374"/>
              <a:gd name="T10" fmla="*/ 20 w 343"/>
              <a:gd name="T11" fmla="*/ 329 h 374"/>
              <a:gd name="T12" fmla="*/ 201 w 343"/>
              <a:gd name="T13" fmla="*/ 341 h 374"/>
              <a:gd name="T14" fmla="*/ 331 w 343"/>
              <a:gd name="T15" fmla="*/ 214 h 374"/>
              <a:gd name="T16" fmla="*/ 266 w 343"/>
              <a:gd name="T17" fmla="*/ 153 h 374"/>
              <a:gd name="T18" fmla="*/ 191 w 343"/>
              <a:gd name="T19" fmla="*/ 315 h 374"/>
              <a:gd name="T20" fmla="*/ 47 w 343"/>
              <a:gd name="T21" fmla="*/ 319 h 374"/>
              <a:gd name="T22" fmla="*/ 161 w 343"/>
              <a:gd name="T23" fmla="*/ 230 h 374"/>
              <a:gd name="T24" fmla="*/ 304 w 343"/>
              <a:gd name="T25" fmla="*/ 224 h 374"/>
              <a:gd name="T26" fmla="*/ 191 w 343"/>
              <a:gd name="T27" fmla="*/ 315 h 374"/>
              <a:gd name="T28" fmla="*/ 166 w 343"/>
              <a:gd name="T29" fmla="*/ 245 h 374"/>
              <a:gd name="T30" fmla="*/ 79 w 343"/>
              <a:gd name="T31" fmla="*/ 293 h 374"/>
              <a:gd name="T32" fmla="*/ 140 w 343"/>
              <a:gd name="T33" fmla="*/ 298 h 374"/>
              <a:gd name="T34" fmla="*/ 182 w 343"/>
              <a:gd name="T35" fmla="*/ 240 h 374"/>
              <a:gd name="T36" fmla="*/ 182 w 343"/>
              <a:gd name="T37" fmla="*/ 240 h 374"/>
              <a:gd name="T38" fmla="*/ 166 w 343"/>
              <a:gd name="T39" fmla="*/ 245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43" h="374">
                <a:moveTo>
                  <a:pt x="266" y="153"/>
                </a:moveTo>
                <a:cubicBezTo>
                  <a:pt x="220" y="55"/>
                  <a:pt x="196" y="18"/>
                  <a:pt x="122" y="19"/>
                </a:cubicBezTo>
                <a:cubicBezTo>
                  <a:pt x="95" y="20"/>
                  <a:pt x="102" y="0"/>
                  <a:pt x="82" y="8"/>
                </a:cubicBezTo>
                <a:cubicBezTo>
                  <a:pt x="61" y="15"/>
                  <a:pt x="79" y="26"/>
                  <a:pt x="58" y="43"/>
                </a:cubicBezTo>
                <a:cubicBezTo>
                  <a:pt x="0" y="91"/>
                  <a:pt x="5" y="135"/>
                  <a:pt x="32" y="240"/>
                </a:cubicBezTo>
                <a:cubicBezTo>
                  <a:pt x="44" y="284"/>
                  <a:pt x="5" y="286"/>
                  <a:pt x="20" y="329"/>
                </a:cubicBezTo>
                <a:cubicBezTo>
                  <a:pt x="31" y="360"/>
                  <a:pt x="114" y="374"/>
                  <a:pt x="201" y="341"/>
                </a:cubicBezTo>
                <a:cubicBezTo>
                  <a:pt x="288" y="309"/>
                  <a:pt x="343" y="245"/>
                  <a:pt x="331" y="214"/>
                </a:cubicBezTo>
                <a:cubicBezTo>
                  <a:pt x="316" y="171"/>
                  <a:pt x="285" y="194"/>
                  <a:pt x="266" y="153"/>
                </a:cubicBezTo>
                <a:close/>
                <a:moveTo>
                  <a:pt x="191" y="315"/>
                </a:moveTo>
                <a:cubicBezTo>
                  <a:pt x="114" y="344"/>
                  <a:pt x="50" y="327"/>
                  <a:pt x="47" y="319"/>
                </a:cubicBezTo>
                <a:cubicBezTo>
                  <a:pt x="42" y="306"/>
                  <a:pt x="72" y="263"/>
                  <a:pt x="161" y="230"/>
                </a:cubicBezTo>
                <a:cubicBezTo>
                  <a:pt x="250" y="197"/>
                  <a:pt x="299" y="209"/>
                  <a:pt x="304" y="224"/>
                </a:cubicBezTo>
                <a:cubicBezTo>
                  <a:pt x="307" y="232"/>
                  <a:pt x="269" y="286"/>
                  <a:pt x="191" y="315"/>
                </a:cubicBezTo>
                <a:close/>
                <a:moveTo>
                  <a:pt x="166" y="245"/>
                </a:moveTo>
                <a:cubicBezTo>
                  <a:pt x="126" y="260"/>
                  <a:pt x="97" y="277"/>
                  <a:pt x="79" y="293"/>
                </a:cubicBezTo>
                <a:cubicBezTo>
                  <a:pt x="92" y="304"/>
                  <a:pt x="116" y="307"/>
                  <a:pt x="140" y="298"/>
                </a:cubicBezTo>
                <a:cubicBezTo>
                  <a:pt x="171" y="287"/>
                  <a:pt x="189" y="261"/>
                  <a:pt x="182" y="24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77" y="241"/>
                  <a:pt x="172" y="243"/>
                  <a:pt x="166" y="2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93" name="Freeform 80">
            <a:extLst>
              <a:ext uri="{FF2B5EF4-FFF2-40B4-BE49-F238E27FC236}">
                <a16:creationId xmlns:a16="http://schemas.microsoft.com/office/drawing/2014/main" id="{F0F5EB0B-4F0C-45F6-84AC-A4293C600F75}"/>
              </a:ext>
            </a:extLst>
          </p:cNvPr>
          <p:cNvSpPr>
            <a:spLocks noEditPoints="1"/>
          </p:cNvSpPr>
          <p:nvPr/>
        </p:nvSpPr>
        <p:spPr bwMode="auto">
          <a:xfrm>
            <a:off x="4301944" y="2993054"/>
            <a:ext cx="357439" cy="313155"/>
          </a:xfrm>
          <a:custGeom>
            <a:avLst/>
            <a:gdLst>
              <a:gd name="T0" fmla="*/ 26 w 392"/>
              <a:gd name="T1" fmla="*/ 100 h 340"/>
              <a:gd name="T2" fmla="*/ 366 w 392"/>
              <a:gd name="T3" fmla="*/ 100 h 340"/>
              <a:gd name="T4" fmla="*/ 370 w 392"/>
              <a:gd name="T5" fmla="*/ 86 h 340"/>
              <a:gd name="T6" fmla="*/ 290 w 392"/>
              <a:gd name="T7" fmla="*/ 60 h 340"/>
              <a:gd name="T8" fmla="*/ 272 w 392"/>
              <a:gd name="T9" fmla="*/ 60 h 340"/>
              <a:gd name="T10" fmla="*/ 272 w 392"/>
              <a:gd name="T11" fmla="*/ 0 h 340"/>
              <a:gd name="T12" fmla="*/ 120 w 392"/>
              <a:gd name="T13" fmla="*/ 0 h 340"/>
              <a:gd name="T14" fmla="*/ 120 w 392"/>
              <a:gd name="T15" fmla="*/ 60 h 340"/>
              <a:gd name="T16" fmla="*/ 102 w 392"/>
              <a:gd name="T17" fmla="*/ 60 h 340"/>
              <a:gd name="T18" fmla="*/ 22 w 392"/>
              <a:gd name="T19" fmla="*/ 86 h 340"/>
              <a:gd name="T20" fmla="*/ 26 w 392"/>
              <a:gd name="T21" fmla="*/ 100 h 340"/>
              <a:gd name="T22" fmla="*/ 370 w 392"/>
              <a:gd name="T23" fmla="*/ 122 h 340"/>
              <a:gd name="T24" fmla="*/ 22 w 392"/>
              <a:gd name="T25" fmla="*/ 122 h 340"/>
              <a:gd name="T26" fmla="*/ 0 w 392"/>
              <a:gd name="T27" fmla="*/ 146 h 340"/>
              <a:gd name="T28" fmla="*/ 0 w 392"/>
              <a:gd name="T29" fmla="*/ 216 h 340"/>
              <a:gd name="T30" fmla="*/ 22 w 392"/>
              <a:gd name="T31" fmla="*/ 240 h 340"/>
              <a:gd name="T32" fmla="*/ 61 w 392"/>
              <a:gd name="T33" fmla="*/ 240 h 340"/>
              <a:gd name="T34" fmla="*/ 44 w 392"/>
              <a:gd name="T35" fmla="*/ 340 h 340"/>
              <a:gd name="T36" fmla="*/ 348 w 392"/>
              <a:gd name="T37" fmla="*/ 340 h 340"/>
              <a:gd name="T38" fmla="*/ 330 w 392"/>
              <a:gd name="T39" fmla="*/ 240 h 340"/>
              <a:gd name="T40" fmla="*/ 370 w 392"/>
              <a:gd name="T41" fmla="*/ 240 h 340"/>
              <a:gd name="T42" fmla="*/ 392 w 392"/>
              <a:gd name="T43" fmla="*/ 216 h 340"/>
              <a:gd name="T44" fmla="*/ 392 w 392"/>
              <a:gd name="T45" fmla="*/ 146 h 340"/>
              <a:gd name="T46" fmla="*/ 370 w 392"/>
              <a:gd name="T47" fmla="*/ 122 h 340"/>
              <a:gd name="T48" fmla="*/ 84 w 392"/>
              <a:gd name="T49" fmla="*/ 300 h 340"/>
              <a:gd name="T50" fmla="*/ 112 w 392"/>
              <a:gd name="T51" fmla="*/ 170 h 340"/>
              <a:gd name="T52" fmla="*/ 280 w 392"/>
              <a:gd name="T53" fmla="*/ 170 h 340"/>
              <a:gd name="T54" fmla="*/ 308 w 392"/>
              <a:gd name="T55" fmla="*/ 300 h 340"/>
              <a:gd name="T56" fmla="*/ 84 w 392"/>
              <a:gd name="T57" fmla="*/ 30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92" h="340">
                <a:moveTo>
                  <a:pt x="26" y="100"/>
                </a:moveTo>
                <a:cubicBezTo>
                  <a:pt x="366" y="100"/>
                  <a:pt x="366" y="100"/>
                  <a:pt x="366" y="100"/>
                </a:cubicBezTo>
                <a:cubicBezTo>
                  <a:pt x="377" y="100"/>
                  <a:pt x="375" y="88"/>
                  <a:pt x="370" y="86"/>
                </a:cubicBezTo>
                <a:cubicBezTo>
                  <a:pt x="364" y="84"/>
                  <a:pt x="301" y="60"/>
                  <a:pt x="290" y="60"/>
                </a:cubicBezTo>
                <a:cubicBezTo>
                  <a:pt x="272" y="60"/>
                  <a:pt x="272" y="60"/>
                  <a:pt x="272" y="60"/>
                </a:cubicBezTo>
                <a:cubicBezTo>
                  <a:pt x="272" y="0"/>
                  <a:pt x="272" y="0"/>
                  <a:pt x="272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91" y="60"/>
                  <a:pt x="28" y="84"/>
                  <a:pt x="22" y="86"/>
                </a:cubicBezTo>
                <a:cubicBezTo>
                  <a:pt x="16" y="88"/>
                  <a:pt x="14" y="100"/>
                  <a:pt x="26" y="100"/>
                </a:cubicBezTo>
                <a:close/>
                <a:moveTo>
                  <a:pt x="370" y="122"/>
                </a:moveTo>
                <a:cubicBezTo>
                  <a:pt x="22" y="122"/>
                  <a:pt x="22" y="122"/>
                  <a:pt x="22" y="122"/>
                </a:cubicBezTo>
                <a:cubicBezTo>
                  <a:pt x="11" y="122"/>
                  <a:pt x="0" y="135"/>
                  <a:pt x="0" y="146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27"/>
                  <a:pt x="11" y="240"/>
                  <a:pt x="22" y="240"/>
                </a:cubicBezTo>
                <a:cubicBezTo>
                  <a:pt x="61" y="240"/>
                  <a:pt x="61" y="240"/>
                  <a:pt x="61" y="240"/>
                </a:cubicBezTo>
                <a:cubicBezTo>
                  <a:pt x="44" y="340"/>
                  <a:pt x="44" y="340"/>
                  <a:pt x="44" y="340"/>
                </a:cubicBezTo>
                <a:cubicBezTo>
                  <a:pt x="348" y="340"/>
                  <a:pt x="348" y="340"/>
                  <a:pt x="348" y="340"/>
                </a:cubicBezTo>
                <a:cubicBezTo>
                  <a:pt x="330" y="240"/>
                  <a:pt x="330" y="240"/>
                  <a:pt x="330" y="240"/>
                </a:cubicBezTo>
                <a:cubicBezTo>
                  <a:pt x="370" y="240"/>
                  <a:pt x="370" y="240"/>
                  <a:pt x="370" y="240"/>
                </a:cubicBezTo>
                <a:cubicBezTo>
                  <a:pt x="381" y="240"/>
                  <a:pt x="392" y="227"/>
                  <a:pt x="392" y="216"/>
                </a:cubicBezTo>
                <a:cubicBezTo>
                  <a:pt x="392" y="146"/>
                  <a:pt x="392" y="146"/>
                  <a:pt x="392" y="146"/>
                </a:cubicBezTo>
                <a:cubicBezTo>
                  <a:pt x="392" y="135"/>
                  <a:pt x="381" y="122"/>
                  <a:pt x="370" y="122"/>
                </a:cubicBezTo>
                <a:close/>
                <a:moveTo>
                  <a:pt x="84" y="300"/>
                </a:moveTo>
                <a:cubicBezTo>
                  <a:pt x="112" y="170"/>
                  <a:pt x="112" y="170"/>
                  <a:pt x="112" y="170"/>
                </a:cubicBezTo>
                <a:cubicBezTo>
                  <a:pt x="280" y="170"/>
                  <a:pt x="280" y="170"/>
                  <a:pt x="280" y="170"/>
                </a:cubicBezTo>
                <a:cubicBezTo>
                  <a:pt x="308" y="300"/>
                  <a:pt x="308" y="300"/>
                  <a:pt x="308" y="300"/>
                </a:cubicBezTo>
                <a:lnTo>
                  <a:pt x="84" y="3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94" name="Freeform 85">
            <a:extLst>
              <a:ext uri="{FF2B5EF4-FFF2-40B4-BE49-F238E27FC236}">
                <a16:creationId xmlns:a16="http://schemas.microsoft.com/office/drawing/2014/main" id="{65C99080-0708-4E8E-91C3-83D76137F105}"/>
              </a:ext>
            </a:extLst>
          </p:cNvPr>
          <p:cNvSpPr>
            <a:spLocks noEditPoints="1"/>
          </p:cNvSpPr>
          <p:nvPr/>
        </p:nvSpPr>
        <p:spPr bwMode="auto">
          <a:xfrm>
            <a:off x="2514106" y="3002543"/>
            <a:ext cx="294175" cy="294175"/>
          </a:xfrm>
          <a:custGeom>
            <a:avLst/>
            <a:gdLst>
              <a:gd name="T0" fmla="*/ 280 w 320"/>
              <a:gd name="T1" fmla="*/ 0 h 320"/>
              <a:gd name="T2" fmla="*/ 119 w 320"/>
              <a:gd name="T3" fmla="*/ 0 h 320"/>
              <a:gd name="T4" fmla="*/ 80 w 320"/>
              <a:gd name="T5" fmla="*/ 39 h 320"/>
              <a:gd name="T6" fmla="*/ 80 w 320"/>
              <a:gd name="T7" fmla="*/ 200 h 320"/>
              <a:gd name="T8" fmla="*/ 120 w 320"/>
              <a:gd name="T9" fmla="*/ 240 h 320"/>
              <a:gd name="T10" fmla="*/ 280 w 320"/>
              <a:gd name="T11" fmla="*/ 240 h 320"/>
              <a:gd name="T12" fmla="*/ 320 w 320"/>
              <a:gd name="T13" fmla="*/ 200 h 320"/>
              <a:gd name="T14" fmla="*/ 320 w 320"/>
              <a:gd name="T15" fmla="*/ 40 h 320"/>
              <a:gd name="T16" fmla="*/ 280 w 320"/>
              <a:gd name="T17" fmla="*/ 0 h 320"/>
              <a:gd name="T18" fmla="*/ 280 w 320"/>
              <a:gd name="T19" fmla="*/ 200 h 320"/>
              <a:gd name="T20" fmla="*/ 120 w 320"/>
              <a:gd name="T21" fmla="*/ 200 h 320"/>
              <a:gd name="T22" fmla="*/ 120 w 320"/>
              <a:gd name="T23" fmla="*/ 40 h 320"/>
              <a:gd name="T24" fmla="*/ 280 w 320"/>
              <a:gd name="T25" fmla="*/ 40 h 320"/>
              <a:gd name="T26" fmla="*/ 280 w 320"/>
              <a:gd name="T27" fmla="*/ 200 h 320"/>
              <a:gd name="T28" fmla="*/ 40 w 320"/>
              <a:gd name="T29" fmla="*/ 160 h 320"/>
              <a:gd name="T30" fmla="*/ 0 w 320"/>
              <a:gd name="T31" fmla="*/ 160 h 320"/>
              <a:gd name="T32" fmla="*/ 0 w 320"/>
              <a:gd name="T33" fmla="*/ 280 h 320"/>
              <a:gd name="T34" fmla="*/ 40 w 320"/>
              <a:gd name="T35" fmla="*/ 320 h 320"/>
              <a:gd name="T36" fmla="*/ 160 w 320"/>
              <a:gd name="T37" fmla="*/ 320 h 320"/>
              <a:gd name="T38" fmla="*/ 160 w 320"/>
              <a:gd name="T39" fmla="*/ 280 h 320"/>
              <a:gd name="T40" fmla="*/ 40 w 320"/>
              <a:gd name="T41" fmla="*/ 280 h 320"/>
              <a:gd name="T42" fmla="*/ 40 w 320"/>
              <a:gd name="T43" fmla="*/ 16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0" h="320">
                <a:moveTo>
                  <a:pt x="280" y="0"/>
                </a:moveTo>
                <a:cubicBezTo>
                  <a:pt x="119" y="0"/>
                  <a:pt x="119" y="0"/>
                  <a:pt x="119" y="0"/>
                </a:cubicBezTo>
                <a:cubicBezTo>
                  <a:pt x="97" y="0"/>
                  <a:pt x="80" y="17"/>
                  <a:pt x="80" y="39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80" y="222"/>
                  <a:pt x="98" y="240"/>
                  <a:pt x="120" y="240"/>
                </a:cubicBezTo>
                <a:cubicBezTo>
                  <a:pt x="280" y="240"/>
                  <a:pt x="280" y="240"/>
                  <a:pt x="280" y="240"/>
                </a:cubicBezTo>
                <a:cubicBezTo>
                  <a:pt x="302" y="240"/>
                  <a:pt x="320" y="222"/>
                  <a:pt x="320" y="20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  <a:moveTo>
                  <a:pt x="280" y="200"/>
                </a:moveTo>
                <a:cubicBezTo>
                  <a:pt x="120" y="200"/>
                  <a:pt x="120" y="200"/>
                  <a:pt x="120" y="200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280" y="40"/>
                  <a:pt x="280" y="40"/>
                  <a:pt x="280" y="40"/>
                </a:cubicBezTo>
                <a:lnTo>
                  <a:pt x="280" y="200"/>
                </a:lnTo>
                <a:close/>
                <a:moveTo>
                  <a:pt x="40" y="160"/>
                </a:moveTo>
                <a:cubicBezTo>
                  <a:pt x="0" y="160"/>
                  <a:pt x="0" y="160"/>
                  <a:pt x="0" y="16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160" y="320"/>
                  <a:pt x="160" y="320"/>
                  <a:pt x="160" y="320"/>
                </a:cubicBezTo>
                <a:cubicBezTo>
                  <a:pt x="160" y="280"/>
                  <a:pt x="160" y="280"/>
                  <a:pt x="160" y="280"/>
                </a:cubicBezTo>
                <a:cubicBezTo>
                  <a:pt x="40" y="280"/>
                  <a:pt x="40" y="280"/>
                  <a:pt x="40" y="280"/>
                </a:cubicBezTo>
                <a:lnTo>
                  <a:pt x="40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95" name="Freeform 92">
            <a:extLst>
              <a:ext uri="{FF2B5EF4-FFF2-40B4-BE49-F238E27FC236}">
                <a16:creationId xmlns:a16="http://schemas.microsoft.com/office/drawing/2014/main" id="{04902824-5FB9-4E1F-88BB-331C4C8A2CB6}"/>
              </a:ext>
            </a:extLst>
          </p:cNvPr>
          <p:cNvSpPr/>
          <p:nvPr/>
        </p:nvSpPr>
        <p:spPr bwMode="auto">
          <a:xfrm>
            <a:off x="1888364" y="2999657"/>
            <a:ext cx="335294" cy="297338"/>
          </a:xfrm>
          <a:custGeom>
            <a:avLst/>
            <a:gdLst>
              <a:gd name="T0" fmla="*/ 359 w 367"/>
              <a:gd name="T1" fmla="*/ 169 h 324"/>
              <a:gd name="T2" fmla="*/ 199 w 367"/>
              <a:gd name="T3" fmla="*/ 8 h 324"/>
              <a:gd name="T4" fmla="*/ 169 w 367"/>
              <a:gd name="T5" fmla="*/ 8 h 324"/>
              <a:gd name="T6" fmla="*/ 8 w 367"/>
              <a:gd name="T7" fmla="*/ 169 h 324"/>
              <a:gd name="T8" fmla="*/ 15 w 367"/>
              <a:gd name="T9" fmla="*/ 184 h 324"/>
              <a:gd name="T10" fmla="*/ 49 w 367"/>
              <a:gd name="T11" fmla="*/ 184 h 324"/>
              <a:gd name="T12" fmla="*/ 49 w 367"/>
              <a:gd name="T13" fmla="*/ 308 h 324"/>
              <a:gd name="T14" fmla="*/ 65 w 367"/>
              <a:gd name="T15" fmla="*/ 324 h 324"/>
              <a:gd name="T16" fmla="*/ 143 w 367"/>
              <a:gd name="T17" fmla="*/ 324 h 324"/>
              <a:gd name="T18" fmla="*/ 143 w 367"/>
              <a:gd name="T19" fmla="*/ 200 h 324"/>
              <a:gd name="T20" fmla="*/ 225 w 367"/>
              <a:gd name="T21" fmla="*/ 200 h 324"/>
              <a:gd name="T22" fmla="*/ 225 w 367"/>
              <a:gd name="T23" fmla="*/ 324 h 324"/>
              <a:gd name="T24" fmla="*/ 306 w 367"/>
              <a:gd name="T25" fmla="*/ 324 h 324"/>
              <a:gd name="T26" fmla="*/ 319 w 367"/>
              <a:gd name="T27" fmla="*/ 308 h 324"/>
              <a:gd name="T28" fmla="*/ 319 w 367"/>
              <a:gd name="T29" fmla="*/ 184 h 324"/>
              <a:gd name="T30" fmla="*/ 352 w 367"/>
              <a:gd name="T31" fmla="*/ 184 h 324"/>
              <a:gd name="T32" fmla="*/ 359 w 367"/>
              <a:gd name="T33" fmla="*/ 169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7" h="324">
                <a:moveTo>
                  <a:pt x="359" y="169"/>
                </a:moveTo>
                <a:cubicBezTo>
                  <a:pt x="199" y="8"/>
                  <a:pt x="199" y="8"/>
                  <a:pt x="199" y="8"/>
                </a:cubicBezTo>
                <a:cubicBezTo>
                  <a:pt x="190" y="0"/>
                  <a:pt x="177" y="0"/>
                  <a:pt x="169" y="8"/>
                </a:cubicBezTo>
                <a:cubicBezTo>
                  <a:pt x="8" y="169"/>
                  <a:pt x="8" y="169"/>
                  <a:pt x="8" y="169"/>
                </a:cubicBezTo>
                <a:cubicBezTo>
                  <a:pt x="0" y="177"/>
                  <a:pt x="3" y="184"/>
                  <a:pt x="15" y="184"/>
                </a:cubicBezTo>
                <a:cubicBezTo>
                  <a:pt x="49" y="184"/>
                  <a:pt x="49" y="184"/>
                  <a:pt x="49" y="184"/>
                </a:cubicBezTo>
                <a:cubicBezTo>
                  <a:pt x="49" y="308"/>
                  <a:pt x="49" y="308"/>
                  <a:pt x="49" y="308"/>
                </a:cubicBezTo>
                <a:cubicBezTo>
                  <a:pt x="49" y="317"/>
                  <a:pt x="49" y="324"/>
                  <a:pt x="65" y="324"/>
                </a:cubicBezTo>
                <a:cubicBezTo>
                  <a:pt x="143" y="324"/>
                  <a:pt x="143" y="324"/>
                  <a:pt x="143" y="324"/>
                </a:cubicBezTo>
                <a:cubicBezTo>
                  <a:pt x="143" y="200"/>
                  <a:pt x="143" y="200"/>
                  <a:pt x="143" y="200"/>
                </a:cubicBezTo>
                <a:cubicBezTo>
                  <a:pt x="225" y="200"/>
                  <a:pt x="225" y="200"/>
                  <a:pt x="225" y="200"/>
                </a:cubicBezTo>
                <a:cubicBezTo>
                  <a:pt x="225" y="324"/>
                  <a:pt x="225" y="324"/>
                  <a:pt x="225" y="324"/>
                </a:cubicBezTo>
                <a:cubicBezTo>
                  <a:pt x="306" y="324"/>
                  <a:pt x="306" y="324"/>
                  <a:pt x="306" y="324"/>
                </a:cubicBezTo>
                <a:cubicBezTo>
                  <a:pt x="319" y="324"/>
                  <a:pt x="319" y="317"/>
                  <a:pt x="319" y="308"/>
                </a:cubicBezTo>
                <a:cubicBezTo>
                  <a:pt x="319" y="184"/>
                  <a:pt x="319" y="184"/>
                  <a:pt x="319" y="184"/>
                </a:cubicBezTo>
                <a:cubicBezTo>
                  <a:pt x="352" y="184"/>
                  <a:pt x="352" y="184"/>
                  <a:pt x="352" y="184"/>
                </a:cubicBezTo>
                <a:cubicBezTo>
                  <a:pt x="364" y="184"/>
                  <a:pt x="367" y="177"/>
                  <a:pt x="359" y="1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96" name="Freeform 96">
            <a:extLst>
              <a:ext uri="{FF2B5EF4-FFF2-40B4-BE49-F238E27FC236}">
                <a16:creationId xmlns:a16="http://schemas.microsoft.com/office/drawing/2014/main" id="{6F619543-2779-4949-B040-13DCA6187E58}"/>
              </a:ext>
            </a:extLst>
          </p:cNvPr>
          <p:cNvSpPr>
            <a:spLocks noEditPoints="1"/>
          </p:cNvSpPr>
          <p:nvPr/>
        </p:nvSpPr>
        <p:spPr bwMode="auto">
          <a:xfrm>
            <a:off x="3123485" y="3005433"/>
            <a:ext cx="291011" cy="291011"/>
          </a:xfrm>
          <a:custGeom>
            <a:avLst/>
            <a:gdLst>
              <a:gd name="T0" fmla="*/ 309 w 319"/>
              <a:gd name="T1" fmla="*/ 267 h 318"/>
              <a:gd name="T2" fmla="*/ 233 w 319"/>
              <a:gd name="T3" fmla="*/ 192 h 318"/>
              <a:gd name="T4" fmla="*/ 251 w 319"/>
              <a:gd name="T5" fmla="*/ 127 h 318"/>
              <a:gd name="T6" fmla="*/ 123 w 319"/>
              <a:gd name="T7" fmla="*/ 0 h 318"/>
              <a:gd name="T8" fmla="*/ 0 w 319"/>
              <a:gd name="T9" fmla="*/ 124 h 318"/>
              <a:gd name="T10" fmla="*/ 127 w 319"/>
              <a:gd name="T11" fmla="*/ 251 h 318"/>
              <a:gd name="T12" fmla="*/ 190 w 319"/>
              <a:gd name="T13" fmla="*/ 234 h 318"/>
              <a:gd name="T14" fmla="*/ 266 w 319"/>
              <a:gd name="T15" fmla="*/ 310 h 318"/>
              <a:gd name="T16" fmla="*/ 293 w 319"/>
              <a:gd name="T17" fmla="*/ 310 h 318"/>
              <a:gd name="T18" fmla="*/ 311 w 319"/>
              <a:gd name="T19" fmla="*/ 291 h 318"/>
              <a:gd name="T20" fmla="*/ 309 w 319"/>
              <a:gd name="T21" fmla="*/ 267 h 318"/>
              <a:gd name="T22" fmla="*/ 38 w 319"/>
              <a:gd name="T23" fmla="*/ 124 h 318"/>
              <a:gd name="T24" fmla="*/ 123 w 319"/>
              <a:gd name="T25" fmla="*/ 38 h 318"/>
              <a:gd name="T26" fmla="*/ 213 w 319"/>
              <a:gd name="T27" fmla="*/ 127 h 318"/>
              <a:gd name="T28" fmla="*/ 127 w 319"/>
              <a:gd name="T29" fmla="*/ 213 h 318"/>
              <a:gd name="T30" fmla="*/ 38 w 319"/>
              <a:gd name="T31" fmla="*/ 124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9" h="318">
                <a:moveTo>
                  <a:pt x="309" y="267"/>
                </a:moveTo>
                <a:cubicBezTo>
                  <a:pt x="233" y="192"/>
                  <a:pt x="233" y="192"/>
                  <a:pt x="233" y="192"/>
                </a:cubicBezTo>
                <a:cubicBezTo>
                  <a:pt x="244" y="173"/>
                  <a:pt x="251" y="151"/>
                  <a:pt x="251" y="127"/>
                </a:cubicBezTo>
                <a:cubicBezTo>
                  <a:pt x="251" y="59"/>
                  <a:pt x="192" y="0"/>
                  <a:pt x="123" y="0"/>
                </a:cubicBezTo>
                <a:cubicBezTo>
                  <a:pt x="55" y="0"/>
                  <a:pt x="0" y="55"/>
                  <a:pt x="0" y="124"/>
                </a:cubicBezTo>
                <a:cubicBezTo>
                  <a:pt x="0" y="192"/>
                  <a:pt x="59" y="251"/>
                  <a:pt x="127" y="251"/>
                </a:cubicBezTo>
                <a:cubicBezTo>
                  <a:pt x="150" y="251"/>
                  <a:pt x="171" y="245"/>
                  <a:pt x="190" y="234"/>
                </a:cubicBezTo>
                <a:cubicBezTo>
                  <a:pt x="266" y="310"/>
                  <a:pt x="266" y="310"/>
                  <a:pt x="266" y="310"/>
                </a:cubicBezTo>
                <a:cubicBezTo>
                  <a:pt x="273" y="318"/>
                  <a:pt x="285" y="318"/>
                  <a:pt x="293" y="310"/>
                </a:cubicBezTo>
                <a:cubicBezTo>
                  <a:pt x="311" y="291"/>
                  <a:pt x="311" y="291"/>
                  <a:pt x="311" y="291"/>
                </a:cubicBezTo>
                <a:cubicBezTo>
                  <a:pt x="319" y="284"/>
                  <a:pt x="316" y="275"/>
                  <a:pt x="309" y="267"/>
                </a:cubicBezTo>
                <a:close/>
                <a:moveTo>
                  <a:pt x="38" y="124"/>
                </a:moveTo>
                <a:cubicBezTo>
                  <a:pt x="38" y="76"/>
                  <a:pt x="76" y="38"/>
                  <a:pt x="123" y="38"/>
                </a:cubicBezTo>
                <a:cubicBezTo>
                  <a:pt x="171" y="38"/>
                  <a:pt x="213" y="80"/>
                  <a:pt x="213" y="127"/>
                </a:cubicBezTo>
                <a:cubicBezTo>
                  <a:pt x="213" y="175"/>
                  <a:pt x="175" y="213"/>
                  <a:pt x="127" y="213"/>
                </a:cubicBezTo>
                <a:cubicBezTo>
                  <a:pt x="80" y="213"/>
                  <a:pt x="38" y="171"/>
                  <a:pt x="38" y="1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97" name="Freeform 98">
            <a:extLst>
              <a:ext uri="{FF2B5EF4-FFF2-40B4-BE49-F238E27FC236}">
                <a16:creationId xmlns:a16="http://schemas.microsoft.com/office/drawing/2014/main" id="{E6580C63-B7CB-4E08-BCC8-6A979E390040}"/>
              </a:ext>
            </a:extLst>
          </p:cNvPr>
          <p:cNvSpPr>
            <a:spLocks noEditPoints="1"/>
          </p:cNvSpPr>
          <p:nvPr/>
        </p:nvSpPr>
        <p:spPr bwMode="auto">
          <a:xfrm>
            <a:off x="4911600" y="4790932"/>
            <a:ext cx="351111" cy="351111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356 w 384"/>
              <a:gd name="T11" fmla="*/ 192 h 384"/>
              <a:gd name="T12" fmla="*/ 322 w 384"/>
              <a:gd name="T13" fmla="*/ 292 h 384"/>
              <a:gd name="T14" fmla="*/ 315 w 384"/>
              <a:gd name="T15" fmla="*/ 261 h 384"/>
              <a:gd name="T16" fmla="*/ 321 w 384"/>
              <a:gd name="T17" fmla="*/ 205 h 384"/>
              <a:gd name="T18" fmla="*/ 297 w 384"/>
              <a:gd name="T19" fmla="*/ 165 h 384"/>
              <a:gd name="T20" fmla="*/ 259 w 384"/>
              <a:gd name="T21" fmla="*/ 139 h 384"/>
              <a:gd name="T22" fmla="*/ 277 w 384"/>
              <a:gd name="T23" fmla="*/ 67 h 384"/>
              <a:gd name="T24" fmla="*/ 237 w 384"/>
              <a:gd name="T25" fmla="*/ 49 h 384"/>
              <a:gd name="T26" fmla="*/ 244 w 384"/>
              <a:gd name="T27" fmla="*/ 37 h 384"/>
              <a:gd name="T28" fmla="*/ 356 w 384"/>
              <a:gd name="T29" fmla="*/ 192 h 384"/>
              <a:gd name="T30" fmla="*/ 169 w 384"/>
              <a:gd name="T31" fmla="*/ 30 h 384"/>
              <a:gd name="T32" fmla="*/ 149 w 384"/>
              <a:gd name="T33" fmla="*/ 46 h 384"/>
              <a:gd name="T34" fmla="*/ 122 w 384"/>
              <a:gd name="T35" fmla="*/ 69 h 384"/>
              <a:gd name="T36" fmla="*/ 90 w 384"/>
              <a:gd name="T37" fmla="*/ 106 h 384"/>
              <a:gd name="T38" fmla="*/ 109 w 384"/>
              <a:gd name="T39" fmla="*/ 123 h 384"/>
              <a:gd name="T40" fmla="*/ 140 w 384"/>
              <a:gd name="T41" fmla="*/ 125 h 384"/>
              <a:gd name="T42" fmla="*/ 196 w 384"/>
              <a:gd name="T43" fmla="*/ 189 h 384"/>
              <a:gd name="T44" fmla="*/ 151 w 384"/>
              <a:gd name="T45" fmla="*/ 235 h 384"/>
              <a:gd name="T46" fmla="*/ 145 w 384"/>
              <a:gd name="T47" fmla="*/ 265 h 384"/>
              <a:gd name="T48" fmla="*/ 142 w 384"/>
              <a:gd name="T49" fmla="*/ 312 h 384"/>
              <a:gd name="T50" fmla="*/ 108 w 384"/>
              <a:gd name="T51" fmla="*/ 273 h 384"/>
              <a:gd name="T52" fmla="*/ 101 w 384"/>
              <a:gd name="T53" fmla="*/ 229 h 384"/>
              <a:gd name="T54" fmla="*/ 71 w 384"/>
              <a:gd name="T55" fmla="*/ 187 h 384"/>
              <a:gd name="T56" fmla="*/ 84 w 384"/>
              <a:gd name="T57" fmla="*/ 145 h 384"/>
              <a:gd name="T58" fmla="*/ 39 w 384"/>
              <a:gd name="T59" fmla="*/ 133 h 384"/>
              <a:gd name="T60" fmla="*/ 169 w 384"/>
              <a:gd name="T61" fmla="*/ 30 h 384"/>
              <a:gd name="T62" fmla="*/ 140 w 384"/>
              <a:gd name="T63" fmla="*/ 347 h 384"/>
              <a:gd name="T64" fmla="*/ 160 w 384"/>
              <a:gd name="T65" fmla="*/ 335 h 384"/>
              <a:gd name="T66" fmla="*/ 190 w 384"/>
              <a:gd name="T67" fmla="*/ 329 h 384"/>
              <a:gd name="T68" fmla="*/ 235 w 384"/>
              <a:gd name="T69" fmla="*/ 315 h 384"/>
              <a:gd name="T70" fmla="*/ 282 w 384"/>
              <a:gd name="T71" fmla="*/ 328 h 384"/>
              <a:gd name="T72" fmla="*/ 192 w 384"/>
              <a:gd name="T73" fmla="*/ 356 h 384"/>
              <a:gd name="T74" fmla="*/ 140 w 384"/>
              <a:gd name="T75" fmla="*/ 34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356" y="192"/>
                </a:moveTo>
                <a:cubicBezTo>
                  <a:pt x="356" y="229"/>
                  <a:pt x="343" y="264"/>
                  <a:pt x="322" y="292"/>
                </a:cubicBezTo>
                <a:cubicBezTo>
                  <a:pt x="316" y="287"/>
                  <a:pt x="309" y="274"/>
                  <a:pt x="315" y="261"/>
                </a:cubicBezTo>
                <a:cubicBezTo>
                  <a:pt x="321" y="248"/>
                  <a:pt x="323" y="217"/>
                  <a:pt x="321" y="205"/>
                </a:cubicBezTo>
                <a:cubicBezTo>
                  <a:pt x="320" y="194"/>
                  <a:pt x="314" y="165"/>
                  <a:pt x="297" y="165"/>
                </a:cubicBezTo>
                <a:cubicBezTo>
                  <a:pt x="280" y="164"/>
                  <a:pt x="269" y="159"/>
                  <a:pt x="259" y="139"/>
                </a:cubicBezTo>
                <a:cubicBezTo>
                  <a:pt x="238" y="98"/>
                  <a:pt x="298" y="90"/>
                  <a:pt x="277" y="67"/>
                </a:cubicBezTo>
                <a:cubicBezTo>
                  <a:pt x="271" y="60"/>
                  <a:pt x="241" y="93"/>
                  <a:pt x="237" y="49"/>
                </a:cubicBezTo>
                <a:cubicBezTo>
                  <a:pt x="237" y="46"/>
                  <a:pt x="240" y="42"/>
                  <a:pt x="244" y="37"/>
                </a:cubicBezTo>
                <a:cubicBezTo>
                  <a:pt x="309" y="58"/>
                  <a:pt x="356" y="120"/>
                  <a:pt x="356" y="192"/>
                </a:cubicBezTo>
                <a:close/>
                <a:moveTo>
                  <a:pt x="169" y="30"/>
                </a:moveTo>
                <a:cubicBezTo>
                  <a:pt x="165" y="37"/>
                  <a:pt x="155" y="40"/>
                  <a:pt x="149" y="46"/>
                </a:cubicBezTo>
                <a:cubicBezTo>
                  <a:pt x="135" y="59"/>
                  <a:pt x="129" y="57"/>
                  <a:pt x="122" y="69"/>
                </a:cubicBezTo>
                <a:cubicBezTo>
                  <a:pt x="114" y="81"/>
                  <a:pt x="90" y="98"/>
                  <a:pt x="90" y="106"/>
                </a:cubicBezTo>
                <a:cubicBezTo>
                  <a:pt x="90" y="115"/>
                  <a:pt x="103" y="125"/>
                  <a:pt x="109" y="123"/>
                </a:cubicBezTo>
                <a:cubicBezTo>
                  <a:pt x="115" y="121"/>
                  <a:pt x="131" y="121"/>
                  <a:pt x="140" y="125"/>
                </a:cubicBezTo>
                <a:cubicBezTo>
                  <a:pt x="149" y="128"/>
                  <a:pt x="218" y="131"/>
                  <a:pt x="196" y="189"/>
                </a:cubicBezTo>
                <a:cubicBezTo>
                  <a:pt x="189" y="208"/>
                  <a:pt x="159" y="205"/>
                  <a:pt x="151" y="235"/>
                </a:cubicBezTo>
                <a:cubicBezTo>
                  <a:pt x="149" y="240"/>
                  <a:pt x="145" y="259"/>
                  <a:pt x="145" y="265"/>
                </a:cubicBezTo>
                <a:cubicBezTo>
                  <a:pt x="144" y="275"/>
                  <a:pt x="152" y="312"/>
                  <a:pt x="142" y="312"/>
                </a:cubicBezTo>
                <a:cubicBezTo>
                  <a:pt x="133" y="312"/>
                  <a:pt x="108" y="279"/>
                  <a:pt x="108" y="273"/>
                </a:cubicBezTo>
                <a:cubicBezTo>
                  <a:pt x="108" y="267"/>
                  <a:pt x="101" y="246"/>
                  <a:pt x="101" y="229"/>
                </a:cubicBezTo>
                <a:cubicBezTo>
                  <a:pt x="101" y="211"/>
                  <a:pt x="71" y="211"/>
                  <a:pt x="71" y="187"/>
                </a:cubicBezTo>
                <a:cubicBezTo>
                  <a:pt x="71" y="166"/>
                  <a:pt x="87" y="155"/>
                  <a:pt x="84" y="145"/>
                </a:cubicBezTo>
                <a:cubicBezTo>
                  <a:pt x="80" y="135"/>
                  <a:pt x="51" y="134"/>
                  <a:pt x="39" y="133"/>
                </a:cubicBezTo>
                <a:cubicBezTo>
                  <a:pt x="60" y="79"/>
                  <a:pt x="110" y="38"/>
                  <a:pt x="169" y="30"/>
                </a:cubicBezTo>
                <a:close/>
                <a:moveTo>
                  <a:pt x="140" y="347"/>
                </a:moveTo>
                <a:cubicBezTo>
                  <a:pt x="150" y="342"/>
                  <a:pt x="151" y="335"/>
                  <a:pt x="160" y="335"/>
                </a:cubicBezTo>
                <a:cubicBezTo>
                  <a:pt x="170" y="335"/>
                  <a:pt x="179" y="331"/>
                  <a:pt x="190" y="329"/>
                </a:cubicBezTo>
                <a:cubicBezTo>
                  <a:pt x="200" y="326"/>
                  <a:pt x="218" y="316"/>
                  <a:pt x="235" y="315"/>
                </a:cubicBezTo>
                <a:cubicBezTo>
                  <a:pt x="248" y="313"/>
                  <a:pt x="275" y="315"/>
                  <a:pt x="282" y="328"/>
                </a:cubicBezTo>
                <a:cubicBezTo>
                  <a:pt x="256" y="346"/>
                  <a:pt x="225" y="356"/>
                  <a:pt x="192" y="356"/>
                </a:cubicBezTo>
                <a:cubicBezTo>
                  <a:pt x="174" y="356"/>
                  <a:pt x="156" y="353"/>
                  <a:pt x="140" y="3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98" name="Freeform 99">
            <a:extLst>
              <a:ext uri="{FF2B5EF4-FFF2-40B4-BE49-F238E27FC236}">
                <a16:creationId xmlns:a16="http://schemas.microsoft.com/office/drawing/2014/main" id="{31A8DFCC-3009-4FEB-8246-96FE3EF50B38}"/>
              </a:ext>
            </a:extLst>
          </p:cNvPr>
          <p:cNvSpPr>
            <a:spLocks noEditPoints="1"/>
          </p:cNvSpPr>
          <p:nvPr/>
        </p:nvSpPr>
        <p:spPr bwMode="auto">
          <a:xfrm>
            <a:off x="5508872" y="4857359"/>
            <a:ext cx="366927" cy="218260"/>
          </a:xfrm>
          <a:custGeom>
            <a:avLst/>
            <a:gdLst>
              <a:gd name="T0" fmla="*/ 28 w 400"/>
              <a:gd name="T1" fmla="*/ 0 h 240"/>
              <a:gd name="T2" fmla="*/ 0 w 400"/>
              <a:gd name="T3" fmla="*/ 212 h 240"/>
              <a:gd name="T4" fmla="*/ 372 w 400"/>
              <a:gd name="T5" fmla="*/ 240 h 240"/>
              <a:gd name="T6" fmla="*/ 400 w 400"/>
              <a:gd name="T7" fmla="*/ 28 h 240"/>
              <a:gd name="T8" fmla="*/ 220 w 400"/>
              <a:gd name="T9" fmla="*/ 40 h 240"/>
              <a:gd name="T10" fmla="*/ 260 w 400"/>
              <a:gd name="T11" fmla="*/ 80 h 240"/>
              <a:gd name="T12" fmla="*/ 220 w 400"/>
              <a:gd name="T13" fmla="*/ 40 h 240"/>
              <a:gd name="T14" fmla="*/ 280 w 400"/>
              <a:gd name="T15" fmla="*/ 140 h 240"/>
              <a:gd name="T16" fmla="*/ 240 w 400"/>
              <a:gd name="T17" fmla="*/ 100 h 240"/>
              <a:gd name="T18" fmla="*/ 160 w 400"/>
              <a:gd name="T19" fmla="*/ 40 h 240"/>
              <a:gd name="T20" fmla="*/ 200 w 400"/>
              <a:gd name="T21" fmla="*/ 80 h 240"/>
              <a:gd name="T22" fmla="*/ 160 w 400"/>
              <a:gd name="T23" fmla="*/ 40 h 240"/>
              <a:gd name="T24" fmla="*/ 220 w 400"/>
              <a:gd name="T25" fmla="*/ 140 h 240"/>
              <a:gd name="T26" fmla="*/ 180 w 400"/>
              <a:gd name="T27" fmla="*/ 100 h 240"/>
              <a:gd name="T28" fmla="*/ 100 w 400"/>
              <a:gd name="T29" fmla="*/ 40 h 240"/>
              <a:gd name="T30" fmla="*/ 140 w 400"/>
              <a:gd name="T31" fmla="*/ 80 h 240"/>
              <a:gd name="T32" fmla="*/ 100 w 400"/>
              <a:gd name="T33" fmla="*/ 40 h 240"/>
              <a:gd name="T34" fmla="*/ 160 w 400"/>
              <a:gd name="T35" fmla="*/ 140 h 240"/>
              <a:gd name="T36" fmla="*/ 120 w 400"/>
              <a:gd name="T37" fmla="*/ 100 h 240"/>
              <a:gd name="T38" fmla="*/ 40 w 400"/>
              <a:gd name="T39" fmla="*/ 40 h 240"/>
              <a:gd name="T40" fmla="*/ 80 w 400"/>
              <a:gd name="T41" fmla="*/ 80 h 240"/>
              <a:gd name="T42" fmla="*/ 40 w 400"/>
              <a:gd name="T43" fmla="*/ 40 h 240"/>
              <a:gd name="T44" fmla="*/ 100 w 400"/>
              <a:gd name="T45" fmla="*/ 140 h 240"/>
              <a:gd name="T46" fmla="*/ 60 w 400"/>
              <a:gd name="T47" fmla="*/ 100 h 240"/>
              <a:gd name="T48" fmla="*/ 80 w 400"/>
              <a:gd name="T49" fmla="*/ 200 h 240"/>
              <a:gd name="T50" fmla="*/ 40 w 400"/>
              <a:gd name="T51" fmla="*/ 160 h 240"/>
              <a:gd name="T52" fmla="*/ 80 w 400"/>
              <a:gd name="T53" fmla="*/ 200 h 240"/>
              <a:gd name="T54" fmla="*/ 100 w 400"/>
              <a:gd name="T55" fmla="*/ 200 h 240"/>
              <a:gd name="T56" fmla="*/ 300 w 400"/>
              <a:gd name="T57" fmla="*/ 160 h 240"/>
              <a:gd name="T58" fmla="*/ 360 w 400"/>
              <a:gd name="T59" fmla="*/ 200 h 240"/>
              <a:gd name="T60" fmla="*/ 320 w 400"/>
              <a:gd name="T61" fmla="*/ 160 h 240"/>
              <a:gd name="T62" fmla="*/ 360 w 400"/>
              <a:gd name="T63" fmla="*/ 200 h 240"/>
              <a:gd name="T64" fmla="*/ 300 w 400"/>
              <a:gd name="T65" fmla="*/ 100 h 240"/>
              <a:gd name="T66" fmla="*/ 340 w 400"/>
              <a:gd name="T67" fmla="*/ 140 h 240"/>
              <a:gd name="T68" fmla="*/ 360 w 400"/>
              <a:gd name="T69" fmla="*/ 80 h 240"/>
              <a:gd name="T70" fmla="*/ 280 w 400"/>
              <a:gd name="T71" fmla="*/ 40 h 240"/>
              <a:gd name="T72" fmla="*/ 360 w 400"/>
              <a:gd name="T73" fmla="*/ 8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00" h="240">
                <a:moveTo>
                  <a:pt x="372" y="0"/>
                </a:moveTo>
                <a:cubicBezTo>
                  <a:pt x="28" y="0"/>
                  <a:pt x="28" y="0"/>
                  <a:pt x="28" y="0"/>
                </a:cubicBezTo>
                <a:cubicBezTo>
                  <a:pt x="12" y="0"/>
                  <a:pt x="0" y="12"/>
                  <a:pt x="0" y="28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227"/>
                  <a:pt x="12" y="240"/>
                  <a:pt x="28" y="240"/>
                </a:cubicBezTo>
                <a:cubicBezTo>
                  <a:pt x="372" y="240"/>
                  <a:pt x="372" y="240"/>
                  <a:pt x="372" y="240"/>
                </a:cubicBezTo>
                <a:cubicBezTo>
                  <a:pt x="387" y="240"/>
                  <a:pt x="400" y="227"/>
                  <a:pt x="400" y="212"/>
                </a:cubicBezTo>
                <a:cubicBezTo>
                  <a:pt x="400" y="28"/>
                  <a:pt x="400" y="28"/>
                  <a:pt x="400" y="28"/>
                </a:cubicBezTo>
                <a:cubicBezTo>
                  <a:pt x="400" y="12"/>
                  <a:pt x="387" y="0"/>
                  <a:pt x="372" y="0"/>
                </a:cubicBezTo>
                <a:close/>
                <a:moveTo>
                  <a:pt x="220" y="40"/>
                </a:moveTo>
                <a:cubicBezTo>
                  <a:pt x="260" y="40"/>
                  <a:pt x="260" y="40"/>
                  <a:pt x="260" y="40"/>
                </a:cubicBezTo>
                <a:cubicBezTo>
                  <a:pt x="260" y="80"/>
                  <a:pt x="260" y="80"/>
                  <a:pt x="260" y="80"/>
                </a:cubicBezTo>
                <a:cubicBezTo>
                  <a:pt x="220" y="80"/>
                  <a:pt x="220" y="80"/>
                  <a:pt x="220" y="80"/>
                </a:cubicBezTo>
                <a:lnTo>
                  <a:pt x="220" y="40"/>
                </a:lnTo>
                <a:close/>
                <a:moveTo>
                  <a:pt x="280" y="100"/>
                </a:moveTo>
                <a:cubicBezTo>
                  <a:pt x="280" y="140"/>
                  <a:pt x="280" y="140"/>
                  <a:pt x="280" y="140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40" y="100"/>
                  <a:pt x="240" y="100"/>
                  <a:pt x="240" y="100"/>
                </a:cubicBezTo>
                <a:lnTo>
                  <a:pt x="280" y="100"/>
                </a:lnTo>
                <a:close/>
                <a:moveTo>
                  <a:pt x="160" y="40"/>
                </a:moveTo>
                <a:cubicBezTo>
                  <a:pt x="200" y="40"/>
                  <a:pt x="200" y="40"/>
                  <a:pt x="200" y="4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60" y="80"/>
                  <a:pt x="160" y="80"/>
                  <a:pt x="160" y="80"/>
                </a:cubicBezTo>
                <a:lnTo>
                  <a:pt x="160" y="40"/>
                </a:lnTo>
                <a:close/>
                <a:moveTo>
                  <a:pt x="220" y="100"/>
                </a:moveTo>
                <a:cubicBezTo>
                  <a:pt x="220" y="140"/>
                  <a:pt x="220" y="140"/>
                  <a:pt x="220" y="140"/>
                </a:cubicBezTo>
                <a:cubicBezTo>
                  <a:pt x="180" y="140"/>
                  <a:pt x="180" y="140"/>
                  <a:pt x="180" y="140"/>
                </a:cubicBezTo>
                <a:cubicBezTo>
                  <a:pt x="180" y="100"/>
                  <a:pt x="180" y="100"/>
                  <a:pt x="180" y="100"/>
                </a:cubicBezTo>
                <a:lnTo>
                  <a:pt x="220" y="100"/>
                </a:lnTo>
                <a:close/>
                <a:moveTo>
                  <a:pt x="100" y="40"/>
                </a:moveTo>
                <a:cubicBezTo>
                  <a:pt x="140" y="40"/>
                  <a:pt x="140" y="40"/>
                  <a:pt x="140" y="4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00" y="80"/>
                  <a:pt x="100" y="80"/>
                  <a:pt x="100" y="80"/>
                </a:cubicBezTo>
                <a:lnTo>
                  <a:pt x="100" y="40"/>
                </a:lnTo>
                <a:close/>
                <a:moveTo>
                  <a:pt x="160" y="100"/>
                </a:moveTo>
                <a:cubicBezTo>
                  <a:pt x="160" y="140"/>
                  <a:pt x="160" y="140"/>
                  <a:pt x="160" y="140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20" y="100"/>
                  <a:pt x="120" y="100"/>
                  <a:pt x="120" y="100"/>
                </a:cubicBezTo>
                <a:lnTo>
                  <a:pt x="160" y="100"/>
                </a:lnTo>
                <a:close/>
                <a:moveTo>
                  <a:pt x="40" y="40"/>
                </a:moveTo>
                <a:cubicBezTo>
                  <a:pt x="80" y="40"/>
                  <a:pt x="80" y="40"/>
                  <a:pt x="80" y="40"/>
                </a:cubicBezTo>
                <a:cubicBezTo>
                  <a:pt x="80" y="80"/>
                  <a:pt x="80" y="80"/>
                  <a:pt x="80" y="80"/>
                </a:cubicBezTo>
                <a:cubicBezTo>
                  <a:pt x="40" y="80"/>
                  <a:pt x="40" y="80"/>
                  <a:pt x="40" y="80"/>
                </a:cubicBezTo>
                <a:lnTo>
                  <a:pt x="40" y="40"/>
                </a:lnTo>
                <a:close/>
                <a:moveTo>
                  <a:pt x="100" y="100"/>
                </a:moveTo>
                <a:cubicBezTo>
                  <a:pt x="100" y="140"/>
                  <a:pt x="100" y="140"/>
                  <a:pt x="100" y="14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00"/>
                  <a:pt x="60" y="100"/>
                  <a:pt x="60" y="100"/>
                </a:cubicBezTo>
                <a:lnTo>
                  <a:pt x="100" y="100"/>
                </a:lnTo>
                <a:close/>
                <a:moveTo>
                  <a:pt x="80" y="200"/>
                </a:moveTo>
                <a:cubicBezTo>
                  <a:pt x="40" y="200"/>
                  <a:pt x="40" y="200"/>
                  <a:pt x="40" y="20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80" y="160"/>
                  <a:pt x="80" y="160"/>
                  <a:pt x="80" y="160"/>
                </a:cubicBezTo>
                <a:lnTo>
                  <a:pt x="80" y="200"/>
                </a:lnTo>
                <a:close/>
                <a:moveTo>
                  <a:pt x="300" y="200"/>
                </a:moveTo>
                <a:cubicBezTo>
                  <a:pt x="100" y="200"/>
                  <a:pt x="100" y="200"/>
                  <a:pt x="100" y="200"/>
                </a:cubicBezTo>
                <a:cubicBezTo>
                  <a:pt x="100" y="160"/>
                  <a:pt x="100" y="160"/>
                  <a:pt x="100" y="160"/>
                </a:cubicBezTo>
                <a:cubicBezTo>
                  <a:pt x="300" y="160"/>
                  <a:pt x="300" y="160"/>
                  <a:pt x="300" y="160"/>
                </a:cubicBezTo>
                <a:lnTo>
                  <a:pt x="300" y="200"/>
                </a:lnTo>
                <a:close/>
                <a:moveTo>
                  <a:pt x="360" y="200"/>
                </a:moveTo>
                <a:cubicBezTo>
                  <a:pt x="320" y="200"/>
                  <a:pt x="320" y="200"/>
                  <a:pt x="320" y="200"/>
                </a:cubicBezTo>
                <a:cubicBezTo>
                  <a:pt x="320" y="160"/>
                  <a:pt x="320" y="160"/>
                  <a:pt x="320" y="160"/>
                </a:cubicBezTo>
                <a:cubicBezTo>
                  <a:pt x="360" y="160"/>
                  <a:pt x="360" y="160"/>
                  <a:pt x="360" y="160"/>
                </a:cubicBezTo>
                <a:lnTo>
                  <a:pt x="360" y="200"/>
                </a:lnTo>
                <a:close/>
                <a:moveTo>
                  <a:pt x="300" y="140"/>
                </a:moveTo>
                <a:cubicBezTo>
                  <a:pt x="300" y="100"/>
                  <a:pt x="300" y="100"/>
                  <a:pt x="300" y="100"/>
                </a:cubicBezTo>
                <a:cubicBezTo>
                  <a:pt x="340" y="100"/>
                  <a:pt x="340" y="100"/>
                  <a:pt x="340" y="100"/>
                </a:cubicBezTo>
                <a:cubicBezTo>
                  <a:pt x="340" y="140"/>
                  <a:pt x="340" y="140"/>
                  <a:pt x="340" y="140"/>
                </a:cubicBezTo>
                <a:lnTo>
                  <a:pt x="300" y="140"/>
                </a:lnTo>
                <a:close/>
                <a:moveTo>
                  <a:pt x="360" y="80"/>
                </a:moveTo>
                <a:cubicBezTo>
                  <a:pt x="280" y="80"/>
                  <a:pt x="280" y="80"/>
                  <a:pt x="280" y="8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99" name="Freeform 103">
            <a:extLst>
              <a:ext uri="{FF2B5EF4-FFF2-40B4-BE49-F238E27FC236}">
                <a16:creationId xmlns:a16="http://schemas.microsoft.com/office/drawing/2014/main" id="{84E3DF7A-BAAD-412D-812C-3933D7362DFC}"/>
              </a:ext>
            </a:extLst>
          </p:cNvPr>
          <p:cNvSpPr>
            <a:spLocks noEditPoints="1"/>
          </p:cNvSpPr>
          <p:nvPr/>
        </p:nvSpPr>
        <p:spPr bwMode="auto">
          <a:xfrm>
            <a:off x="1266054" y="4177840"/>
            <a:ext cx="366927" cy="366927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00" name="Freeform 105">
            <a:extLst>
              <a:ext uri="{FF2B5EF4-FFF2-40B4-BE49-F238E27FC236}">
                <a16:creationId xmlns:a16="http://schemas.microsoft.com/office/drawing/2014/main" id="{D4F69694-22C1-4257-99A1-D2627819F83E}"/>
              </a:ext>
            </a:extLst>
          </p:cNvPr>
          <p:cNvSpPr>
            <a:spLocks noEditPoints="1"/>
          </p:cNvSpPr>
          <p:nvPr/>
        </p:nvSpPr>
        <p:spPr bwMode="auto">
          <a:xfrm>
            <a:off x="4918200" y="2409255"/>
            <a:ext cx="335294" cy="262543"/>
          </a:xfrm>
          <a:custGeom>
            <a:avLst/>
            <a:gdLst>
              <a:gd name="T0" fmla="*/ 326 w 363"/>
              <a:gd name="T1" fmla="*/ 31 h 288"/>
              <a:gd name="T2" fmla="*/ 204 w 363"/>
              <a:gd name="T3" fmla="*/ 31 h 288"/>
              <a:gd name="T4" fmla="*/ 182 w 363"/>
              <a:gd name="T5" fmla="*/ 52 h 288"/>
              <a:gd name="T6" fmla="*/ 159 w 363"/>
              <a:gd name="T7" fmla="*/ 31 h 288"/>
              <a:gd name="T8" fmla="*/ 38 w 363"/>
              <a:gd name="T9" fmla="*/ 31 h 288"/>
              <a:gd name="T10" fmla="*/ 38 w 363"/>
              <a:gd name="T11" fmla="*/ 156 h 288"/>
              <a:gd name="T12" fmla="*/ 182 w 363"/>
              <a:gd name="T13" fmla="*/ 288 h 288"/>
              <a:gd name="T14" fmla="*/ 326 w 363"/>
              <a:gd name="T15" fmla="*/ 156 h 288"/>
              <a:gd name="T16" fmla="*/ 326 w 363"/>
              <a:gd name="T17" fmla="*/ 31 h 288"/>
              <a:gd name="T18" fmla="*/ 304 w 363"/>
              <a:gd name="T19" fmla="*/ 135 h 288"/>
              <a:gd name="T20" fmla="*/ 182 w 363"/>
              <a:gd name="T21" fmla="*/ 250 h 288"/>
              <a:gd name="T22" fmla="*/ 59 w 363"/>
              <a:gd name="T23" fmla="*/ 135 h 288"/>
              <a:gd name="T24" fmla="*/ 42 w 363"/>
              <a:gd name="T25" fmla="*/ 93 h 288"/>
              <a:gd name="T26" fmla="*/ 57 w 363"/>
              <a:gd name="T27" fmla="*/ 53 h 288"/>
              <a:gd name="T28" fmla="*/ 99 w 363"/>
              <a:gd name="T29" fmla="*/ 38 h 288"/>
              <a:gd name="T30" fmla="*/ 140 w 363"/>
              <a:gd name="T31" fmla="*/ 57 h 288"/>
              <a:gd name="T32" fmla="*/ 182 w 363"/>
              <a:gd name="T33" fmla="*/ 94 h 288"/>
              <a:gd name="T34" fmla="*/ 224 w 363"/>
              <a:gd name="T35" fmla="*/ 57 h 288"/>
              <a:gd name="T36" fmla="*/ 265 w 363"/>
              <a:gd name="T37" fmla="*/ 38 h 288"/>
              <a:gd name="T38" fmla="*/ 306 w 363"/>
              <a:gd name="T39" fmla="*/ 53 h 288"/>
              <a:gd name="T40" fmla="*/ 321 w 363"/>
              <a:gd name="T41" fmla="*/ 93 h 288"/>
              <a:gd name="T42" fmla="*/ 304 w 363"/>
              <a:gd name="T43" fmla="*/ 13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3" h="288">
                <a:moveTo>
                  <a:pt x="326" y="31"/>
                </a:moveTo>
                <a:cubicBezTo>
                  <a:pt x="292" y="0"/>
                  <a:pt x="238" y="0"/>
                  <a:pt x="204" y="31"/>
                </a:cubicBezTo>
                <a:cubicBezTo>
                  <a:pt x="182" y="52"/>
                  <a:pt x="182" y="52"/>
                  <a:pt x="182" y="52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26" y="0"/>
                  <a:pt x="71" y="0"/>
                  <a:pt x="38" y="31"/>
                </a:cubicBezTo>
                <a:cubicBezTo>
                  <a:pt x="0" y="65"/>
                  <a:pt x="0" y="121"/>
                  <a:pt x="38" y="156"/>
                </a:cubicBezTo>
                <a:cubicBezTo>
                  <a:pt x="182" y="288"/>
                  <a:pt x="182" y="288"/>
                  <a:pt x="182" y="288"/>
                </a:cubicBezTo>
                <a:cubicBezTo>
                  <a:pt x="326" y="156"/>
                  <a:pt x="326" y="156"/>
                  <a:pt x="326" y="156"/>
                </a:cubicBezTo>
                <a:cubicBezTo>
                  <a:pt x="363" y="121"/>
                  <a:pt x="363" y="65"/>
                  <a:pt x="326" y="31"/>
                </a:cubicBezTo>
                <a:close/>
                <a:moveTo>
                  <a:pt x="304" y="135"/>
                </a:moveTo>
                <a:cubicBezTo>
                  <a:pt x="182" y="250"/>
                  <a:pt x="182" y="250"/>
                  <a:pt x="182" y="250"/>
                </a:cubicBezTo>
                <a:cubicBezTo>
                  <a:pt x="59" y="135"/>
                  <a:pt x="59" y="135"/>
                  <a:pt x="59" y="135"/>
                </a:cubicBezTo>
                <a:cubicBezTo>
                  <a:pt x="47" y="124"/>
                  <a:pt x="42" y="109"/>
                  <a:pt x="42" y="93"/>
                </a:cubicBezTo>
                <a:cubicBezTo>
                  <a:pt x="42" y="78"/>
                  <a:pt x="45" y="65"/>
                  <a:pt x="57" y="53"/>
                </a:cubicBezTo>
                <a:cubicBezTo>
                  <a:pt x="68" y="43"/>
                  <a:pt x="83" y="38"/>
                  <a:pt x="99" y="38"/>
                </a:cubicBezTo>
                <a:cubicBezTo>
                  <a:pt x="114" y="38"/>
                  <a:pt x="129" y="47"/>
                  <a:pt x="140" y="57"/>
                </a:cubicBezTo>
                <a:cubicBezTo>
                  <a:pt x="182" y="94"/>
                  <a:pt x="182" y="94"/>
                  <a:pt x="182" y="94"/>
                </a:cubicBezTo>
                <a:cubicBezTo>
                  <a:pt x="224" y="57"/>
                  <a:pt x="224" y="57"/>
                  <a:pt x="224" y="57"/>
                </a:cubicBezTo>
                <a:cubicBezTo>
                  <a:pt x="235" y="47"/>
                  <a:pt x="249" y="38"/>
                  <a:pt x="265" y="38"/>
                </a:cubicBezTo>
                <a:cubicBezTo>
                  <a:pt x="281" y="38"/>
                  <a:pt x="295" y="43"/>
                  <a:pt x="306" y="53"/>
                </a:cubicBezTo>
                <a:cubicBezTo>
                  <a:pt x="319" y="65"/>
                  <a:pt x="321" y="78"/>
                  <a:pt x="321" y="93"/>
                </a:cubicBezTo>
                <a:cubicBezTo>
                  <a:pt x="321" y="109"/>
                  <a:pt x="317" y="124"/>
                  <a:pt x="304" y="13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01" name="Freeform 107">
            <a:extLst>
              <a:ext uri="{FF2B5EF4-FFF2-40B4-BE49-F238E27FC236}">
                <a16:creationId xmlns:a16="http://schemas.microsoft.com/office/drawing/2014/main" id="{E7A4C971-FB91-43B3-85D7-4C6155D0BF23}"/>
              </a:ext>
            </a:extLst>
          </p:cNvPr>
          <p:cNvSpPr>
            <a:spLocks noEditPoints="1"/>
          </p:cNvSpPr>
          <p:nvPr/>
        </p:nvSpPr>
        <p:spPr bwMode="auto">
          <a:xfrm>
            <a:off x="2479035" y="5460685"/>
            <a:ext cx="366927" cy="224584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02" name="Freeform 108">
            <a:extLst>
              <a:ext uri="{FF2B5EF4-FFF2-40B4-BE49-F238E27FC236}">
                <a16:creationId xmlns:a16="http://schemas.microsoft.com/office/drawing/2014/main" id="{1D329E66-C487-44F7-B37C-D34C26BAE68A}"/>
              </a:ext>
            </a:extLst>
          </p:cNvPr>
          <p:cNvSpPr>
            <a:spLocks noEditPoints="1"/>
          </p:cNvSpPr>
          <p:nvPr/>
        </p:nvSpPr>
        <p:spPr bwMode="auto">
          <a:xfrm>
            <a:off x="3704945" y="4193658"/>
            <a:ext cx="338458" cy="335294"/>
          </a:xfrm>
          <a:custGeom>
            <a:avLst/>
            <a:gdLst>
              <a:gd name="T0" fmla="*/ 184 w 368"/>
              <a:gd name="T1" fmla="*/ 0 h 368"/>
              <a:gd name="T2" fmla="*/ 0 w 368"/>
              <a:gd name="T3" fmla="*/ 184 h 368"/>
              <a:gd name="T4" fmla="*/ 184 w 368"/>
              <a:gd name="T5" fmla="*/ 368 h 368"/>
              <a:gd name="T6" fmla="*/ 368 w 368"/>
              <a:gd name="T7" fmla="*/ 184 h 368"/>
              <a:gd name="T8" fmla="*/ 184 w 368"/>
              <a:gd name="T9" fmla="*/ 0 h 368"/>
              <a:gd name="T10" fmla="*/ 184 w 368"/>
              <a:gd name="T11" fmla="*/ 244 h 368"/>
              <a:gd name="T12" fmla="*/ 124 w 368"/>
              <a:gd name="T13" fmla="*/ 184 h 368"/>
              <a:gd name="T14" fmla="*/ 184 w 368"/>
              <a:gd name="T15" fmla="*/ 124 h 368"/>
              <a:gd name="T16" fmla="*/ 244 w 368"/>
              <a:gd name="T17" fmla="*/ 184 h 368"/>
              <a:gd name="T18" fmla="*/ 184 w 368"/>
              <a:gd name="T19" fmla="*/ 244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8" h="368">
                <a:moveTo>
                  <a:pt x="184" y="0"/>
                </a:moveTo>
                <a:cubicBezTo>
                  <a:pt x="82" y="0"/>
                  <a:pt x="0" y="82"/>
                  <a:pt x="0" y="184"/>
                </a:cubicBezTo>
                <a:cubicBezTo>
                  <a:pt x="0" y="286"/>
                  <a:pt x="82" y="368"/>
                  <a:pt x="184" y="368"/>
                </a:cubicBezTo>
                <a:cubicBezTo>
                  <a:pt x="285" y="368"/>
                  <a:pt x="368" y="286"/>
                  <a:pt x="368" y="184"/>
                </a:cubicBezTo>
                <a:cubicBezTo>
                  <a:pt x="368" y="82"/>
                  <a:pt x="285" y="0"/>
                  <a:pt x="184" y="0"/>
                </a:cubicBezTo>
                <a:close/>
                <a:moveTo>
                  <a:pt x="184" y="244"/>
                </a:moveTo>
                <a:cubicBezTo>
                  <a:pt x="151" y="244"/>
                  <a:pt x="124" y="217"/>
                  <a:pt x="124" y="184"/>
                </a:cubicBezTo>
                <a:cubicBezTo>
                  <a:pt x="124" y="151"/>
                  <a:pt x="151" y="124"/>
                  <a:pt x="184" y="124"/>
                </a:cubicBezTo>
                <a:cubicBezTo>
                  <a:pt x="217" y="124"/>
                  <a:pt x="244" y="151"/>
                  <a:pt x="244" y="184"/>
                </a:cubicBezTo>
                <a:cubicBezTo>
                  <a:pt x="244" y="217"/>
                  <a:pt x="217" y="244"/>
                  <a:pt x="184" y="2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03" name="Freeform 119">
            <a:extLst>
              <a:ext uri="{FF2B5EF4-FFF2-40B4-BE49-F238E27FC236}">
                <a16:creationId xmlns:a16="http://schemas.microsoft.com/office/drawing/2014/main" id="{0D5E104E-2529-474F-9973-59505036F62E}"/>
              </a:ext>
            </a:extLst>
          </p:cNvPr>
          <p:cNvSpPr>
            <a:spLocks noEditPoints="1"/>
          </p:cNvSpPr>
          <p:nvPr/>
        </p:nvSpPr>
        <p:spPr bwMode="auto">
          <a:xfrm>
            <a:off x="2476149" y="1855715"/>
            <a:ext cx="370091" cy="164486"/>
          </a:xfrm>
          <a:custGeom>
            <a:avLst/>
            <a:gdLst>
              <a:gd name="T0" fmla="*/ 389 w 404"/>
              <a:gd name="T1" fmla="*/ 71 h 180"/>
              <a:gd name="T2" fmla="*/ 326 w 404"/>
              <a:gd name="T3" fmla="*/ 8 h 180"/>
              <a:gd name="T4" fmla="*/ 305 w 404"/>
              <a:gd name="T5" fmla="*/ 0 h 180"/>
              <a:gd name="T6" fmla="*/ 202 w 404"/>
              <a:gd name="T7" fmla="*/ 0 h 180"/>
              <a:gd name="T8" fmla="*/ 99 w 404"/>
              <a:gd name="T9" fmla="*/ 0 h 180"/>
              <a:gd name="T10" fmla="*/ 78 w 404"/>
              <a:gd name="T11" fmla="*/ 8 h 180"/>
              <a:gd name="T12" fmla="*/ 15 w 404"/>
              <a:gd name="T13" fmla="*/ 71 h 180"/>
              <a:gd name="T14" fmla="*/ 2 w 404"/>
              <a:gd name="T15" fmla="*/ 100 h 180"/>
              <a:gd name="T16" fmla="*/ 14 w 404"/>
              <a:gd name="T17" fmla="*/ 161 h 180"/>
              <a:gd name="T18" fmla="*/ 39 w 404"/>
              <a:gd name="T19" fmla="*/ 180 h 180"/>
              <a:gd name="T20" fmla="*/ 365 w 404"/>
              <a:gd name="T21" fmla="*/ 180 h 180"/>
              <a:gd name="T22" fmla="*/ 390 w 404"/>
              <a:gd name="T23" fmla="*/ 161 h 180"/>
              <a:gd name="T24" fmla="*/ 401 w 404"/>
              <a:gd name="T25" fmla="*/ 100 h 180"/>
              <a:gd name="T26" fmla="*/ 389 w 404"/>
              <a:gd name="T27" fmla="*/ 71 h 180"/>
              <a:gd name="T28" fmla="*/ 283 w 404"/>
              <a:gd name="T29" fmla="*/ 84 h 180"/>
              <a:gd name="T30" fmla="*/ 278 w 404"/>
              <a:gd name="T31" fmla="*/ 87 h 180"/>
              <a:gd name="T32" fmla="*/ 262 w 404"/>
              <a:gd name="T33" fmla="*/ 127 h 180"/>
              <a:gd name="T34" fmla="*/ 142 w 404"/>
              <a:gd name="T35" fmla="*/ 127 h 180"/>
              <a:gd name="T36" fmla="*/ 126 w 404"/>
              <a:gd name="T37" fmla="*/ 87 h 180"/>
              <a:gd name="T38" fmla="*/ 121 w 404"/>
              <a:gd name="T39" fmla="*/ 84 h 180"/>
              <a:gd name="T40" fmla="*/ 50 w 404"/>
              <a:gd name="T41" fmla="*/ 84 h 180"/>
              <a:gd name="T42" fmla="*/ 91 w 404"/>
              <a:gd name="T43" fmla="*/ 38 h 180"/>
              <a:gd name="T44" fmla="*/ 313 w 404"/>
              <a:gd name="T45" fmla="*/ 38 h 180"/>
              <a:gd name="T46" fmla="*/ 354 w 404"/>
              <a:gd name="T47" fmla="*/ 84 h 180"/>
              <a:gd name="T48" fmla="*/ 283 w 404"/>
              <a:gd name="T49" fmla="*/ 84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4" h="180">
                <a:moveTo>
                  <a:pt x="389" y="71"/>
                </a:moveTo>
                <a:cubicBezTo>
                  <a:pt x="381" y="62"/>
                  <a:pt x="343" y="25"/>
                  <a:pt x="326" y="8"/>
                </a:cubicBezTo>
                <a:cubicBezTo>
                  <a:pt x="320" y="3"/>
                  <a:pt x="313" y="0"/>
                  <a:pt x="305" y="0"/>
                </a:cubicBezTo>
                <a:cubicBezTo>
                  <a:pt x="297" y="0"/>
                  <a:pt x="202" y="0"/>
                  <a:pt x="202" y="0"/>
                </a:cubicBezTo>
                <a:cubicBezTo>
                  <a:pt x="202" y="0"/>
                  <a:pt x="107" y="0"/>
                  <a:pt x="99" y="0"/>
                </a:cubicBezTo>
                <a:cubicBezTo>
                  <a:pt x="91" y="0"/>
                  <a:pt x="83" y="3"/>
                  <a:pt x="78" y="8"/>
                </a:cubicBezTo>
                <a:cubicBezTo>
                  <a:pt x="61" y="25"/>
                  <a:pt x="23" y="62"/>
                  <a:pt x="15" y="71"/>
                </a:cubicBezTo>
                <a:cubicBezTo>
                  <a:pt x="5" y="81"/>
                  <a:pt x="0" y="89"/>
                  <a:pt x="2" y="100"/>
                </a:cubicBezTo>
                <a:cubicBezTo>
                  <a:pt x="14" y="161"/>
                  <a:pt x="14" y="161"/>
                  <a:pt x="14" y="161"/>
                </a:cubicBezTo>
                <a:cubicBezTo>
                  <a:pt x="16" y="171"/>
                  <a:pt x="27" y="180"/>
                  <a:pt x="39" y="180"/>
                </a:cubicBezTo>
                <a:cubicBezTo>
                  <a:pt x="365" y="180"/>
                  <a:pt x="365" y="180"/>
                  <a:pt x="365" y="180"/>
                </a:cubicBezTo>
                <a:cubicBezTo>
                  <a:pt x="376" y="180"/>
                  <a:pt x="387" y="171"/>
                  <a:pt x="390" y="161"/>
                </a:cubicBezTo>
                <a:cubicBezTo>
                  <a:pt x="401" y="100"/>
                  <a:pt x="401" y="100"/>
                  <a:pt x="401" y="100"/>
                </a:cubicBezTo>
                <a:cubicBezTo>
                  <a:pt x="404" y="89"/>
                  <a:pt x="398" y="81"/>
                  <a:pt x="389" y="71"/>
                </a:cubicBezTo>
                <a:close/>
                <a:moveTo>
                  <a:pt x="283" y="84"/>
                </a:moveTo>
                <a:cubicBezTo>
                  <a:pt x="281" y="84"/>
                  <a:pt x="279" y="85"/>
                  <a:pt x="278" y="87"/>
                </a:cubicBezTo>
                <a:cubicBezTo>
                  <a:pt x="262" y="127"/>
                  <a:pt x="262" y="127"/>
                  <a:pt x="262" y="127"/>
                </a:cubicBezTo>
                <a:cubicBezTo>
                  <a:pt x="142" y="127"/>
                  <a:pt x="142" y="127"/>
                  <a:pt x="142" y="127"/>
                </a:cubicBezTo>
                <a:cubicBezTo>
                  <a:pt x="126" y="87"/>
                  <a:pt x="126" y="87"/>
                  <a:pt x="126" y="87"/>
                </a:cubicBezTo>
                <a:cubicBezTo>
                  <a:pt x="125" y="85"/>
                  <a:pt x="123" y="84"/>
                  <a:pt x="121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91" y="38"/>
                  <a:pt x="91" y="38"/>
                  <a:pt x="91" y="38"/>
                </a:cubicBezTo>
                <a:cubicBezTo>
                  <a:pt x="313" y="38"/>
                  <a:pt x="313" y="38"/>
                  <a:pt x="313" y="38"/>
                </a:cubicBezTo>
                <a:cubicBezTo>
                  <a:pt x="354" y="84"/>
                  <a:pt x="354" y="84"/>
                  <a:pt x="354" y="84"/>
                </a:cubicBezTo>
                <a:lnTo>
                  <a:pt x="283" y="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04" name="Freeform 131">
            <a:extLst>
              <a:ext uri="{FF2B5EF4-FFF2-40B4-BE49-F238E27FC236}">
                <a16:creationId xmlns:a16="http://schemas.microsoft.com/office/drawing/2014/main" id="{2E567CF5-1EAD-4931-AF4B-C726CDDCE35F}"/>
              </a:ext>
            </a:extLst>
          </p:cNvPr>
          <p:cNvSpPr>
            <a:spLocks noEditPoints="1"/>
          </p:cNvSpPr>
          <p:nvPr/>
        </p:nvSpPr>
        <p:spPr bwMode="auto">
          <a:xfrm>
            <a:off x="3085527" y="5410350"/>
            <a:ext cx="366927" cy="322644"/>
          </a:xfrm>
          <a:custGeom>
            <a:avLst/>
            <a:gdLst>
              <a:gd name="T0" fmla="*/ 360 w 400"/>
              <a:gd name="T1" fmla="*/ 0 h 352"/>
              <a:gd name="T2" fmla="*/ 40 w 400"/>
              <a:gd name="T3" fmla="*/ 0 h 352"/>
              <a:gd name="T4" fmla="*/ 0 w 400"/>
              <a:gd name="T5" fmla="*/ 40 h 352"/>
              <a:gd name="T6" fmla="*/ 0 w 400"/>
              <a:gd name="T7" fmla="*/ 260 h 352"/>
              <a:gd name="T8" fmla="*/ 39 w 400"/>
              <a:gd name="T9" fmla="*/ 308 h 352"/>
              <a:gd name="T10" fmla="*/ 126 w 400"/>
              <a:gd name="T11" fmla="*/ 325 h 352"/>
              <a:gd name="T12" fmla="*/ 100 w 400"/>
              <a:gd name="T13" fmla="*/ 352 h 352"/>
              <a:gd name="T14" fmla="*/ 300 w 400"/>
              <a:gd name="T15" fmla="*/ 352 h 352"/>
              <a:gd name="T16" fmla="*/ 273 w 400"/>
              <a:gd name="T17" fmla="*/ 325 h 352"/>
              <a:gd name="T18" fmla="*/ 361 w 400"/>
              <a:gd name="T19" fmla="*/ 308 h 352"/>
              <a:gd name="T20" fmla="*/ 400 w 400"/>
              <a:gd name="T21" fmla="*/ 260 h 352"/>
              <a:gd name="T22" fmla="*/ 400 w 400"/>
              <a:gd name="T23" fmla="*/ 40 h 352"/>
              <a:gd name="T24" fmla="*/ 360 w 400"/>
              <a:gd name="T25" fmla="*/ 0 h 352"/>
              <a:gd name="T26" fmla="*/ 360 w 400"/>
              <a:gd name="T27" fmla="*/ 258 h 352"/>
              <a:gd name="T28" fmla="*/ 40 w 400"/>
              <a:gd name="T29" fmla="*/ 258 h 352"/>
              <a:gd name="T30" fmla="*/ 40 w 400"/>
              <a:gd name="T31" fmla="*/ 36 h 352"/>
              <a:gd name="T32" fmla="*/ 360 w 400"/>
              <a:gd name="T33" fmla="*/ 36 h 352"/>
              <a:gd name="T34" fmla="*/ 360 w 400"/>
              <a:gd name="T35" fmla="*/ 258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352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60"/>
                  <a:pt x="0" y="260"/>
                  <a:pt x="0" y="260"/>
                </a:cubicBezTo>
                <a:cubicBezTo>
                  <a:pt x="0" y="282"/>
                  <a:pt x="17" y="303"/>
                  <a:pt x="39" y="308"/>
                </a:cubicBezTo>
                <a:cubicBezTo>
                  <a:pt x="126" y="325"/>
                  <a:pt x="126" y="325"/>
                  <a:pt x="126" y="325"/>
                </a:cubicBezTo>
                <a:cubicBezTo>
                  <a:pt x="126" y="325"/>
                  <a:pt x="51" y="352"/>
                  <a:pt x="100" y="352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48" y="352"/>
                  <a:pt x="273" y="325"/>
                  <a:pt x="273" y="325"/>
                </a:cubicBezTo>
                <a:cubicBezTo>
                  <a:pt x="361" y="308"/>
                  <a:pt x="361" y="308"/>
                  <a:pt x="361" y="308"/>
                </a:cubicBezTo>
                <a:cubicBezTo>
                  <a:pt x="382" y="303"/>
                  <a:pt x="400" y="282"/>
                  <a:pt x="400" y="26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258"/>
                </a:moveTo>
                <a:cubicBezTo>
                  <a:pt x="40" y="258"/>
                  <a:pt x="40" y="258"/>
                  <a:pt x="40" y="258"/>
                </a:cubicBezTo>
                <a:cubicBezTo>
                  <a:pt x="40" y="36"/>
                  <a:pt x="40" y="36"/>
                  <a:pt x="40" y="36"/>
                </a:cubicBezTo>
                <a:cubicBezTo>
                  <a:pt x="360" y="36"/>
                  <a:pt x="360" y="36"/>
                  <a:pt x="360" y="36"/>
                </a:cubicBezTo>
                <a:lnTo>
                  <a:pt x="360" y="25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05" name="Freeform 132">
            <a:extLst>
              <a:ext uri="{FF2B5EF4-FFF2-40B4-BE49-F238E27FC236}">
                <a16:creationId xmlns:a16="http://schemas.microsoft.com/office/drawing/2014/main" id="{05E810F4-FE9C-49A4-822F-9CDF5E0204B5}"/>
              </a:ext>
            </a:extLst>
          </p:cNvPr>
          <p:cNvSpPr>
            <a:spLocks noEditPoints="1"/>
          </p:cNvSpPr>
          <p:nvPr/>
        </p:nvSpPr>
        <p:spPr bwMode="auto">
          <a:xfrm>
            <a:off x="4295892" y="4206311"/>
            <a:ext cx="366927" cy="309991"/>
          </a:xfrm>
          <a:custGeom>
            <a:avLst/>
            <a:gdLst>
              <a:gd name="T0" fmla="*/ 182 w 400"/>
              <a:gd name="T1" fmla="*/ 180 h 340"/>
              <a:gd name="T2" fmla="*/ 218 w 400"/>
              <a:gd name="T3" fmla="*/ 180 h 340"/>
              <a:gd name="T4" fmla="*/ 218 w 400"/>
              <a:gd name="T5" fmla="*/ 220 h 340"/>
              <a:gd name="T6" fmla="*/ 400 w 400"/>
              <a:gd name="T7" fmla="*/ 220 h 340"/>
              <a:gd name="T8" fmla="*/ 396 w 400"/>
              <a:gd name="T9" fmla="*/ 103 h 340"/>
              <a:gd name="T10" fmla="*/ 356 w 400"/>
              <a:gd name="T11" fmla="*/ 60 h 340"/>
              <a:gd name="T12" fmla="*/ 292 w 400"/>
              <a:gd name="T13" fmla="*/ 60 h 340"/>
              <a:gd name="T14" fmla="*/ 268 w 400"/>
              <a:gd name="T15" fmla="*/ 15 h 340"/>
              <a:gd name="T16" fmla="*/ 244 w 400"/>
              <a:gd name="T17" fmla="*/ 0 h 340"/>
              <a:gd name="T18" fmla="*/ 155 w 400"/>
              <a:gd name="T19" fmla="*/ 0 h 340"/>
              <a:gd name="T20" fmla="*/ 132 w 400"/>
              <a:gd name="T21" fmla="*/ 15 h 340"/>
              <a:gd name="T22" fmla="*/ 108 w 400"/>
              <a:gd name="T23" fmla="*/ 60 h 340"/>
              <a:gd name="T24" fmla="*/ 44 w 400"/>
              <a:gd name="T25" fmla="*/ 60 h 340"/>
              <a:gd name="T26" fmla="*/ 4 w 400"/>
              <a:gd name="T27" fmla="*/ 103 h 340"/>
              <a:gd name="T28" fmla="*/ 0 w 400"/>
              <a:gd name="T29" fmla="*/ 220 h 340"/>
              <a:gd name="T30" fmla="*/ 182 w 400"/>
              <a:gd name="T31" fmla="*/ 220 h 340"/>
              <a:gd name="T32" fmla="*/ 182 w 400"/>
              <a:gd name="T33" fmla="*/ 180 h 340"/>
              <a:gd name="T34" fmla="*/ 153 w 400"/>
              <a:gd name="T35" fmla="*/ 38 h 340"/>
              <a:gd name="T36" fmla="*/ 169 w 400"/>
              <a:gd name="T37" fmla="*/ 28 h 340"/>
              <a:gd name="T38" fmla="*/ 230 w 400"/>
              <a:gd name="T39" fmla="*/ 28 h 340"/>
              <a:gd name="T40" fmla="*/ 247 w 400"/>
              <a:gd name="T41" fmla="*/ 38 h 340"/>
              <a:gd name="T42" fmla="*/ 258 w 400"/>
              <a:gd name="T43" fmla="*/ 60 h 340"/>
              <a:gd name="T44" fmla="*/ 141 w 400"/>
              <a:gd name="T45" fmla="*/ 60 h 340"/>
              <a:gd name="T46" fmla="*/ 153 w 400"/>
              <a:gd name="T47" fmla="*/ 38 h 340"/>
              <a:gd name="T48" fmla="*/ 218 w 400"/>
              <a:gd name="T49" fmla="*/ 280 h 340"/>
              <a:gd name="T50" fmla="*/ 182 w 400"/>
              <a:gd name="T51" fmla="*/ 280 h 340"/>
              <a:gd name="T52" fmla="*/ 182 w 400"/>
              <a:gd name="T53" fmla="*/ 240 h 340"/>
              <a:gd name="T54" fmla="*/ 10 w 400"/>
              <a:gd name="T55" fmla="*/ 240 h 340"/>
              <a:gd name="T56" fmla="*/ 14 w 400"/>
              <a:gd name="T57" fmla="*/ 306 h 340"/>
              <a:gd name="T58" fmla="*/ 50 w 400"/>
              <a:gd name="T59" fmla="*/ 340 h 340"/>
              <a:gd name="T60" fmla="*/ 350 w 400"/>
              <a:gd name="T61" fmla="*/ 340 h 340"/>
              <a:gd name="T62" fmla="*/ 386 w 400"/>
              <a:gd name="T63" fmla="*/ 306 h 340"/>
              <a:gd name="T64" fmla="*/ 390 w 400"/>
              <a:gd name="T65" fmla="*/ 240 h 340"/>
              <a:gd name="T66" fmla="*/ 218 w 400"/>
              <a:gd name="T67" fmla="*/ 240 h 340"/>
              <a:gd name="T68" fmla="*/ 218 w 400"/>
              <a:gd name="T69" fmla="*/ 28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0" h="340">
                <a:moveTo>
                  <a:pt x="182" y="180"/>
                </a:moveTo>
                <a:cubicBezTo>
                  <a:pt x="218" y="180"/>
                  <a:pt x="218" y="180"/>
                  <a:pt x="218" y="180"/>
                </a:cubicBezTo>
                <a:cubicBezTo>
                  <a:pt x="218" y="220"/>
                  <a:pt x="218" y="220"/>
                  <a:pt x="218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397" y="131"/>
                  <a:pt x="396" y="103"/>
                </a:cubicBezTo>
                <a:cubicBezTo>
                  <a:pt x="395" y="76"/>
                  <a:pt x="385" y="60"/>
                  <a:pt x="356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82" y="41"/>
                  <a:pt x="271" y="21"/>
                  <a:pt x="268" y="15"/>
                </a:cubicBezTo>
                <a:cubicBezTo>
                  <a:pt x="261" y="2"/>
                  <a:pt x="259" y="0"/>
                  <a:pt x="244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41" y="0"/>
                  <a:pt x="138" y="2"/>
                  <a:pt x="132" y="15"/>
                </a:cubicBezTo>
                <a:cubicBezTo>
                  <a:pt x="129" y="21"/>
                  <a:pt x="118" y="41"/>
                  <a:pt x="108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14" y="60"/>
                  <a:pt x="5" y="76"/>
                  <a:pt x="4" y="103"/>
                </a:cubicBezTo>
                <a:cubicBezTo>
                  <a:pt x="3" y="129"/>
                  <a:pt x="0" y="220"/>
                  <a:pt x="0" y="220"/>
                </a:cubicBezTo>
                <a:cubicBezTo>
                  <a:pt x="182" y="220"/>
                  <a:pt x="182" y="220"/>
                  <a:pt x="182" y="220"/>
                </a:cubicBezTo>
                <a:lnTo>
                  <a:pt x="182" y="180"/>
                </a:lnTo>
                <a:close/>
                <a:moveTo>
                  <a:pt x="153" y="38"/>
                </a:moveTo>
                <a:cubicBezTo>
                  <a:pt x="157" y="30"/>
                  <a:pt x="159" y="28"/>
                  <a:pt x="169" y="28"/>
                </a:cubicBezTo>
                <a:cubicBezTo>
                  <a:pt x="230" y="28"/>
                  <a:pt x="230" y="28"/>
                  <a:pt x="230" y="28"/>
                </a:cubicBezTo>
                <a:cubicBezTo>
                  <a:pt x="241" y="28"/>
                  <a:pt x="242" y="30"/>
                  <a:pt x="247" y="38"/>
                </a:cubicBezTo>
                <a:cubicBezTo>
                  <a:pt x="248" y="41"/>
                  <a:pt x="253" y="50"/>
                  <a:pt x="258" y="60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6" y="50"/>
                  <a:pt x="151" y="41"/>
                  <a:pt x="153" y="38"/>
                </a:cubicBezTo>
                <a:close/>
                <a:moveTo>
                  <a:pt x="218" y="280"/>
                </a:moveTo>
                <a:cubicBezTo>
                  <a:pt x="182" y="280"/>
                  <a:pt x="182" y="280"/>
                  <a:pt x="182" y="28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0" y="240"/>
                  <a:pt x="10" y="240"/>
                  <a:pt x="10" y="240"/>
                </a:cubicBezTo>
                <a:cubicBezTo>
                  <a:pt x="10" y="240"/>
                  <a:pt x="12" y="276"/>
                  <a:pt x="14" y="306"/>
                </a:cubicBezTo>
                <a:cubicBezTo>
                  <a:pt x="14" y="319"/>
                  <a:pt x="18" y="340"/>
                  <a:pt x="50" y="340"/>
                </a:cubicBezTo>
                <a:cubicBezTo>
                  <a:pt x="350" y="340"/>
                  <a:pt x="350" y="340"/>
                  <a:pt x="350" y="340"/>
                </a:cubicBezTo>
                <a:cubicBezTo>
                  <a:pt x="381" y="340"/>
                  <a:pt x="385" y="319"/>
                  <a:pt x="386" y="306"/>
                </a:cubicBezTo>
                <a:cubicBezTo>
                  <a:pt x="388" y="275"/>
                  <a:pt x="390" y="240"/>
                  <a:pt x="390" y="240"/>
                </a:cubicBezTo>
                <a:cubicBezTo>
                  <a:pt x="218" y="240"/>
                  <a:pt x="218" y="240"/>
                  <a:pt x="218" y="240"/>
                </a:cubicBezTo>
                <a:lnTo>
                  <a:pt x="218" y="2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06" name="Freeform 135">
            <a:extLst>
              <a:ext uri="{FF2B5EF4-FFF2-40B4-BE49-F238E27FC236}">
                <a16:creationId xmlns:a16="http://schemas.microsoft.com/office/drawing/2014/main" id="{E6C58321-CD71-4049-AF8E-7EE5BBF731DE}"/>
              </a:ext>
            </a:extLst>
          </p:cNvPr>
          <p:cNvSpPr>
            <a:spLocks noEditPoints="1"/>
          </p:cNvSpPr>
          <p:nvPr/>
        </p:nvSpPr>
        <p:spPr bwMode="auto">
          <a:xfrm>
            <a:off x="2479035" y="4241103"/>
            <a:ext cx="366927" cy="240401"/>
          </a:xfrm>
          <a:custGeom>
            <a:avLst/>
            <a:gdLst>
              <a:gd name="T0" fmla="*/ 304 w 400"/>
              <a:gd name="T1" fmla="*/ 73 h 260"/>
              <a:gd name="T2" fmla="*/ 288 w 400"/>
              <a:gd name="T3" fmla="*/ 74 h 260"/>
              <a:gd name="T4" fmla="*/ 186 w 400"/>
              <a:gd name="T5" fmla="*/ 0 h 260"/>
              <a:gd name="T6" fmla="*/ 80 w 400"/>
              <a:gd name="T7" fmla="*/ 104 h 260"/>
              <a:gd name="T8" fmla="*/ 81 w 400"/>
              <a:gd name="T9" fmla="*/ 119 h 260"/>
              <a:gd name="T10" fmla="*/ 72 w 400"/>
              <a:gd name="T11" fmla="*/ 118 h 260"/>
              <a:gd name="T12" fmla="*/ 0 w 400"/>
              <a:gd name="T13" fmla="*/ 189 h 260"/>
              <a:gd name="T14" fmla="*/ 72 w 400"/>
              <a:gd name="T15" fmla="*/ 260 h 260"/>
              <a:gd name="T16" fmla="*/ 304 w 400"/>
              <a:gd name="T17" fmla="*/ 260 h 260"/>
              <a:gd name="T18" fmla="*/ 400 w 400"/>
              <a:gd name="T19" fmla="*/ 166 h 260"/>
              <a:gd name="T20" fmla="*/ 304 w 400"/>
              <a:gd name="T21" fmla="*/ 73 h 260"/>
              <a:gd name="T22" fmla="*/ 227 w 400"/>
              <a:gd name="T23" fmla="*/ 159 h 260"/>
              <a:gd name="T24" fmla="*/ 173 w 400"/>
              <a:gd name="T25" fmla="*/ 219 h 260"/>
              <a:gd name="T26" fmla="*/ 160 w 400"/>
              <a:gd name="T27" fmla="*/ 222 h 260"/>
              <a:gd name="T28" fmla="*/ 156 w 400"/>
              <a:gd name="T29" fmla="*/ 215 h 260"/>
              <a:gd name="T30" fmla="*/ 158 w 400"/>
              <a:gd name="T31" fmla="*/ 207 h 260"/>
              <a:gd name="T32" fmla="*/ 179 w 400"/>
              <a:gd name="T33" fmla="*/ 161 h 260"/>
              <a:gd name="T34" fmla="*/ 163 w 400"/>
              <a:gd name="T35" fmla="*/ 154 h 260"/>
              <a:gd name="T36" fmla="*/ 162 w 400"/>
              <a:gd name="T37" fmla="*/ 154 h 260"/>
              <a:gd name="T38" fmla="*/ 150 w 400"/>
              <a:gd name="T39" fmla="*/ 142 h 260"/>
              <a:gd name="T40" fmla="*/ 155 w 400"/>
              <a:gd name="T41" fmla="*/ 129 h 260"/>
              <a:gd name="T42" fmla="*/ 209 w 400"/>
              <a:gd name="T43" fmla="*/ 70 h 260"/>
              <a:gd name="T44" fmla="*/ 223 w 400"/>
              <a:gd name="T45" fmla="*/ 66 h 260"/>
              <a:gd name="T46" fmla="*/ 226 w 400"/>
              <a:gd name="T47" fmla="*/ 74 h 260"/>
              <a:gd name="T48" fmla="*/ 224 w 400"/>
              <a:gd name="T49" fmla="*/ 82 h 260"/>
              <a:gd name="T50" fmla="*/ 203 w 400"/>
              <a:gd name="T51" fmla="*/ 127 h 260"/>
              <a:gd name="T52" fmla="*/ 219 w 400"/>
              <a:gd name="T53" fmla="*/ 134 h 260"/>
              <a:gd name="T54" fmla="*/ 220 w 400"/>
              <a:gd name="T55" fmla="*/ 135 h 260"/>
              <a:gd name="T56" fmla="*/ 232 w 400"/>
              <a:gd name="T57" fmla="*/ 147 h 260"/>
              <a:gd name="T58" fmla="*/ 227 w 400"/>
              <a:gd name="T59" fmla="*/ 159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0" h="260">
                <a:moveTo>
                  <a:pt x="304" y="73"/>
                </a:moveTo>
                <a:cubicBezTo>
                  <a:pt x="299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  <a:moveTo>
                  <a:pt x="227" y="159"/>
                </a:moveTo>
                <a:cubicBezTo>
                  <a:pt x="217" y="173"/>
                  <a:pt x="175" y="217"/>
                  <a:pt x="173" y="219"/>
                </a:cubicBezTo>
                <a:cubicBezTo>
                  <a:pt x="171" y="221"/>
                  <a:pt x="165" y="225"/>
                  <a:pt x="160" y="222"/>
                </a:cubicBezTo>
                <a:cubicBezTo>
                  <a:pt x="158" y="221"/>
                  <a:pt x="156" y="219"/>
                  <a:pt x="156" y="215"/>
                </a:cubicBezTo>
                <a:cubicBezTo>
                  <a:pt x="156" y="211"/>
                  <a:pt x="158" y="207"/>
                  <a:pt x="158" y="207"/>
                </a:cubicBezTo>
                <a:cubicBezTo>
                  <a:pt x="179" y="161"/>
                  <a:pt x="179" y="161"/>
                  <a:pt x="179" y="161"/>
                </a:cubicBezTo>
                <a:cubicBezTo>
                  <a:pt x="175" y="159"/>
                  <a:pt x="168" y="157"/>
                  <a:pt x="163" y="154"/>
                </a:cubicBezTo>
                <a:cubicBezTo>
                  <a:pt x="162" y="154"/>
                  <a:pt x="162" y="154"/>
                  <a:pt x="162" y="154"/>
                </a:cubicBezTo>
                <a:cubicBezTo>
                  <a:pt x="157" y="152"/>
                  <a:pt x="150" y="149"/>
                  <a:pt x="150" y="142"/>
                </a:cubicBezTo>
                <a:cubicBezTo>
                  <a:pt x="150" y="138"/>
                  <a:pt x="152" y="134"/>
                  <a:pt x="155" y="129"/>
                </a:cubicBezTo>
                <a:cubicBezTo>
                  <a:pt x="165" y="115"/>
                  <a:pt x="207" y="72"/>
                  <a:pt x="209" y="70"/>
                </a:cubicBezTo>
                <a:cubicBezTo>
                  <a:pt x="211" y="67"/>
                  <a:pt x="217" y="63"/>
                  <a:pt x="223" y="66"/>
                </a:cubicBezTo>
                <a:cubicBezTo>
                  <a:pt x="224" y="67"/>
                  <a:pt x="226" y="69"/>
                  <a:pt x="226" y="74"/>
                </a:cubicBezTo>
                <a:cubicBezTo>
                  <a:pt x="226" y="77"/>
                  <a:pt x="224" y="81"/>
                  <a:pt x="224" y="82"/>
                </a:cubicBezTo>
                <a:cubicBezTo>
                  <a:pt x="203" y="127"/>
                  <a:pt x="203" y="127"/>
                  <a:pt x="203" y="127"/>
                </a:cubicBezTo>
                <a:cubicBezTo>
                  <a:pt x="207" y="129"/>
                  <a:pt x="214" y="132"/>
                  <a:pt x="219" y="134"/>
                </a:cubicBezTo>
                <a:cubicBezTo>
                  <a:pt x="220" y="135"/>
                  <a:pt x="220" y="135"/>
                  <a:pt x="220" y="135"/>
                </a:cubicBezTo>
                <a:cubicBezTo>
                  <a:pt x="226" y="137"/>
                  <a:pt x="232" y="140"/>
                  <a:pt x="232" y="147"/>
                </a:cubicBezTo>
                <a:cubicBezTo>
                  <a:pt x="232" y="150"/>
                  <a:pt x="231" y="154"/>
                  <a:pt x="227" y="1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07" name="Freeform 136">
            <a:extLst>
              <a:ext uri="{FF2B5EF4-FFF2-40B4-BE49-F238E27FC236}">
                <a16:creationId xmlns:a16="http://schemas.microsoft.com/office/drawing/2014/main" id="{5D362277-9C84-4169-AF87-DCF87C595143}"/>
              </a:ext>
            </a:extLst>
          </p:cNvPr>
          <p:cNvSpPr>
            <a:spLocks noEditPoints="1"/>
          </p:cNvSpPr>
          <p:nvPr/>
        </p:nvSpPr>
        <p:spPr bwMode="auto">
          <a:xfrm>
            <a:off x="4899221" y="3612748"/>
            <a:ext cx="373252" cy="281523"/>
          </a:xfrm>
          <a:custGeom>
            <a:avLst/>
            <a:gdLst>
              <a:gd name="T0" fmla="*/ 69 w 406"/>
              <a:gd name="T1" fmla="*/ 199 h 306"/>
              <a:gd name="T2" fmla="*/ 129 w 406"/>
              <a:gd name="T3" fmla="*/ 270 h 306"/>
              <a:gd name="T4" fmla="*/ 203 w 406"/>
              <a:gd name="T5" fmla="*/ 306 h 306"/>
              <a:gd name="T6" fmla="*/ 275 w 406"/>
              <a:gd name="T7" fmla="*/ 272 h 306"/>
              <a:gd name="T8" fmla="*/ 313 w 406"/>
              <a:gd name="T9" fmla="*/ 212 h 306"/>
              <a:gd name="T10" fmla="*/ 203 w 406"/>
              <a:gd name="T11" fmla="*/ 266 h 306"/>
              <a:gd name="T12" fmla="*/ 69 w 406"/>
              <a:gd name="T13" fmla="*/ 199 h 306"/>
              <a:gd name="T14" fmla="*/ 393 w 406"/>
              <a:gd name="T15" fmla="*/ 101 h 306"/>
              <a:gd name="T16" fmla="*/ 226 w 406"/>
              <a:gd name="T17" fmla="*/ 7 h 306"/>
              <a:gd name="T18" fmla="*/ 179 w 406"/>
              <a:gd name="T19" fmla="*/ 7 h 306"/>
              <a:gd name="T20" fmla="*/ 13 w 406"/>
              <a:gd name="T21" fmla="*/ 101 h 306"/>
              <a:gd name="T22" fmla="*/ 13 w 406"/>
              <a:gd name="T23" fmla="*/ 127 h 306"/>
              <a:gd name="T24" fmla="*/ 179 w 406"/>
              <a:gd name="T25" fmla="*/ 220 h 306"/>
              <a:gd name="T26" fmla="*/ 226 w 406"/>
              <a:gd name="T27" fmla="*/ 220 h 306"/>
              <a:gd name="T28" fmla="*/ 334 w 406"/>
              <a:gd name="T29" fmla="*/ 160 h 306"/>
              <a:gd name="T30" fmla="*/ 217 w 406"/>
              <a:gd name="T31" fmla="*/ 133 h 306"/>
              <a:gd name="T32" fmla="*/ 203 w 406"/>
              <a:gd name="T33" fmla="*/ 135 h 306"/>
              <a:gd name="T34" fmla="*/ 165 w 406"/>
              <a:gd name="T35" fmla="*/ 112 h 306"/>
              <a:gd name="T36" fmla="*/ 203 w 406"/>
              <a:gd name="T37" fmla="*/ 89 h 306"/>
              <a:gd name="T38" fmla="*/ 238 w 406"/>
              <a:gd name="T39" fmla="*/ 104 h 306"/>
              <a:gd name="T40" fmla="*/ 362 w 406"/>
              <a:gd name="T41" fmla="*/ 145 h 306"/>
              <a:gd name="T42" fmla="*/ 393 w 406"/>
              <a:gd name="T43" fmla="*/ 127 h 306"/>
              <a:gd name="T44" fmla="*/ 393 w 406"/>
              <a:gd name="T45" fmla="*/ 101 h 306"/>
              <a:gd name="T46" fmla="*/ 342 w 406"/>
              <a:gd name="T47" fmla="*/ 277 h 306"/>
              <a:gd name="T48" fmla="*/ 370 w 406"/>
              <a:gd name="T49" fmla="*/ 275 h 306"/>
              <a:gd name="T50" fmla="*/ 362 w 406"/>
              <a:gd name="T51" fmla="*/ 145 h 306"/>
              <a:gd name="T52" fmla="*/ 334 w 406"/>
              <a:gd name="T53" fmla="*/ 160 h 306"/>
              <a:gd name="T54" fmla="*/ 342 w 406"/>
              <a:gd name="T55" fmla="*/ 277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6" h="306">
                <a:moveTo>
                  <a:pt x="69" y="199"/>
                </a:moveTo>
                <a:cubicBezTo>
                  <a:pt x="78" y="236"/>
                  <a:pt x="90" y="253"/>
                  <a:pt x="129" y="270"/>
                </a:cubicBezTo>
                <a:cubicBezTo>
                  <a:pt x="169" y="287"/>
                  <a:pt x="187" y="306"/>
                  <a:pt x="203" y="306"/>
                </a:cubicBezTo>
                <a:cubicBezTo>
                  <a:pt x="218" y="306"/>
                  <a:pt x="236" y="289"/>
                  <a:pt x="275" y="272"/>
                </a:cubicBezTo>
                <a:cubicBezTo>
                  <a:pt x="314" y="255"/>
                  <a:pt x="304" y="250"/>
                  <a:pt x="313" y="212"/>
                </a:cubicBezTo>
                <a:cubicBezTo>
                  <a:pt x="203" y="266"/>
                  <a:pt x="203" y="266"/>
                  <a:pt x="203" y="266"/>
                </a:cubicBezTo>
                <a:lnTo>
                  <a:pt x="69" y="199"/>
                </a:lnTo>
                <a:close/>
                <a:moveTo>
                  <a:pt x="393" y="101"/>
                </a:moveTo>
                <a:cubicBezTo>
                  <a:pt x="226" y="7"/>
                  <a:pt x="226" y="7"/>
                  <a:pt x="226" y="7"/>
                </a:cubicBezTo>
                <a:cubicBezTo>
                  <a:pt x="213" y="0"/>
                  <a:pt x="192" y="0"/>
                  <a:pt x="179" y="7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0" y="108"/>
                  <a:pt x="0" y="120"/>
                  <a:pt x="13" y="127"/>
                </a:cubicBezTo>
                <a:cubicBezTo>
                  <a:pt x="179" y="220"/>
                  <a:pt x="179" y="220"/>
                  <a:pt x="179" y="220"/>
                </a:cubicBezTo>
                <a:cubicBezTo>
                  <a:pt x="192" y="228"/>
                  <a:pt x="213" y="228"/>
                  <a:pt x="226" y="220"/>
                </a:cubicBezTo>
                <a:cubicBezTo>
                  <a:pt x="334" y="160"/>
                  <a:pt x="334" y="160"/>
                  <a:pt x="334" y="160"/>
                </a:cubicBezTo>
                <a:cubicBezTo>
                  <a:pt x="217" y="133"/>
                  <a:pt x="217" y="133"/>
                  <a:pt x="217" y="133"/>
                </a:cubicBezTo>
                <a:cubicBezTo>
                  <a:pt x="213" y="134"/>
                  <a:pt x="208" y="135"/>
                  <a:pt x="203" y="135"/>
                </a:cubicBezTo>
                <a:cubicBezTo>
                  <a:pt x="182" y="135"/>
                  <a:pt x="165" y="124"/>
                  <a:pt x="165" y="112"/>
                </a:cubicBezTo>
                <a:cubicBezTo>
                  <a:pt x="165" y="99"/>
                  <a:pt x="182" y="89"/>
                  <a:pt x="203" y="89"/>
                </a:cubicBezTo>
                <a:cubicBezTo>
                  <a:pt x="219" y="89"/>
                  <a:pt x="233" y="95"/>
                  <a:pt x="238" y="104"/>
                </a:cubicBezTo>
                <a:cubicBezTo>
                  <a:pt x="362" y="145"/>
                  <a:pt x="362" y="145"/>
                  <a:pt x="362" y="145"/>
                </a:cubicBezTo>
                <a:cubicBezTo>
                  <a:pt x="393" y="127"/>
                  <a:pt x="393" y="127"/>
                  <a:pt x="393" y="127"/>
                </a:cubicBezTo>
                <a:cubicBezTo>
                  <a:pt x="406" y="120"/>
                  <a:pt x="406" y="108"/>
                  <a:pt x="393" y="101"/>
                </a:cubicBezTo>
                <a:close/>
                <a:moveTo>
                  <a:pt x="342" y="277"/>
                </a:moveTo>
                <a:cubicBezTo>
                  <a:pt x="341" y="285"/>
                  <a:pt x="368" y="298"/>
                  <a:pt x="370" y="275"/>
                </a:cubicBezTo>
                <a:cubicBezTo>
                  <a:pt x="382" y="174"/>
                  <a:pt x="362" y="145"/>
                  <a:pt x="362" y="145"/>
                </a:cubicBezTo>
                <a:cubicBezTo>
                  <a:pt x="334" y="160"/>
                  <a:pt x="334" y="160"/>
                  <a:pt x="334" y="160"/>
                </a:cubicBezTo>
                <a:cubicBezTo>
                  <a:pt x="334" y="160"/>
                  <a:pt x="358" y="183"/>
                  <a:pt x="342" y="27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08" name="Freeform 138">
            <a:extLst>
              <a:ext uri="{FF2B5EF4-FFF2-40B4-BE49-F238E27FC236}">
                <a16:creationId xmlns:a16="http://schemas.microsoft.com/office/drawing/2014/main" id="{B08109F8-3A42-4146-9E38-BDBFB2DC0F4C}"/>
              </a:ext>
            </a:extLst>
          </p:cNvPr>
          <p:cNvSpPr/>
          <p:nvPr/>
        </p:nvSpPr>
        <p:spPr bwMode="auto">
          <a:xfrm>
            <a:off x="3733961" y="3577400"/>
            <a:ext cx="275196" cy="357439"/>
          </a:xfrm>
          <a:custGeom>
            <a:avLst/>
            <a:gdLst>
              <a:gd name="T0" fmla="*/ 88 w 302"/>
              <a:gd name="T1" fmla="*/ 46 h 390"/>
              <a:gd name="T2" fmla="*/ 88 w 302"/>
              <a:gd name="T3" fmla="*/ 284 h 390"/>
              <a:gd name="T4" fmla="*/ 45 w 302"/>
              <a:gd name="T5" fmla="*/ 288 h 390"/>
              <a:gd name="T6" fmla="*/ 9 w 302"/>
              <a:gd name="T7" fmla="*/ 355 h 390"/>
              <a:gd name="T8" fmla="*/ 77 w 302"/>
              <a:gd name="T9" fmla="*/ 378 h 390"/>
              <a:gd name="T10" fmla="*/ 124 w 302"/>
              <a:gd name="T11" fmla="*/ 322 h 390"/>
              <a:gd name="T12" fmla="*/ 124 w 302"/>
              <a:gd name="T13" fmla="*/ 126 h 390"/>
              <a:gd name="T14" fmla="*/ 266 w 302"/>
              <a:gd name="T15" fmla="*/ 93 h 390"/>
              <a:gd name="T16" fmla="*/ 266 w 302"/>
              <a:gd name="T17" fmla="*/ 244 h 390"/>
              <a:gd name="T18" fmla="*/ 223 w 302"/>
              <a:gd name="T19" fmla="*/ 248 h 390"/>
              <a:gd name="T20" fmla="*/ 187 w 302"/>
              <a:gd name="T21" fmla="*/ 315 h 390"/>
              <a:gd name="T22" fmla="*/ 255 w 302"/>
              <a:gd name="T23" fmla="*/ 338 h 390"/>
              <a:gd name="T24" fmla="*/ 302 w 302"/>
              <a:gd name="T25" fmla="*/ 282 h 390"/>
              <a:gd name="T26" fmla="*/ 302 w 302"/>
              <a:gd name="T27" fmla="*/ 0 h 390"/>
              <a:gd name="T28" fmla="*/ 88 w 302"/>
              <a:gd name="T29" fmla="*/ 46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2" h="390">
                <a:moveTo>
                  <a:pt x="88" y="46"/>
                </a:moveTo>
                <a:cubicBezTo>
                  <a:pt x="88" y="284"/>
                  <a:pt x="88" y="284"/>
                  <a:pt x="88" y="284"/>
                </a:cubicBezTo>
                <a:cubicBezTo>
                  <a:pt x="75" y="281"/>
                  <a:pt x="60" y="282"/>
                  <a:pt x="45" y="288"/>
                </a:cubicBezTo>
                <a:cubicBezTo>
                  <a:pt x="11" y="300"/>
                  <a:pt x="0" y="330"/>
                  <a:pt x="9" y="355"/>
                </a:cubicBezTo>
                <a:cubicBezTo>
                  <a:pt x="17" y="380"/>
                  <a:pt x="44" y="390"/>
                  <a:pt x="77" y="378"/>
                </a:cubicBezTo>
                <a:cubicBezTo>
                  <a:pt x="106" y="367"/>
                  <a:pt x="124" y="344"/>
                  <a:pt x="124" y="322"/>
                </a:cubicBezTo>
                <a:cubicBezTo>
                  <a:pt x="124" y="322"/>
                  <a:pt x="124" y="196"/>
                  <a:pt x="124" y="126"/>
                </a:cubicBezTo>
                <a:cubicBezTo>
                  <a:pt x="266" y="93"/>
                  <a:pt x="266" y="93"/>
                  <a:pt x="266" y="93"/>
                </a:cubicBezTo>
                <a:cubicBezTo>
                  <a:pt x="266" y="244"/>
                  <a:pt x="266" y="244"/>
                  <a:pt x="266" y="244"/>
                </a:cubicBezTo>
                <a:cubicBezTo>
                  <a:pt x="253" y="241"/>
                  <a:pt x="238" y="242"/>
                  <a:pt x="223" y="248"/>
                </a:cubicBezTo>
                <a:cubicBezTo>
                  <a:pt x="189" y="260"/>
                  <a:pt x="178" y="290"/>
                  <a:pt x="187" y="315"/>
                </a:cubicBezTo>
                <a:cubicBezTo>
                  <a:pt x="195" y="340"/>
                  <a:pt x="222" y="350"/>
                  <a:pt x="255" y="338"/>
                </a:cubicBezTo>
                <a:cubicBezTo>
                  <a:pt x="284" y="327"/>
                  <a:pt x="302" y="304"/>
                  <a:pt x="302" y="282"/>
                </a:cubicBezTo>
                <a:cubicBezTo>
                  <a:pt x="302" y="0"/>
                  <a:pt x="302" y="0"/>
                  <a:pt x="302" y="0"/>
                </a:cubicBezTo>
                <a:lnTo>
                  <a:pt x="88" y="4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09" name="Freeform 141">
            <a:extLst>
              <a:ext uri="{FF2B5EF4-FFF2-40B4-BE49-F238E27FC236}">
                <a16:creationId xmlns:a16="http://schemas.microsoft.com/office/drawing/2014/main" id="{B91A49B4-8F6E-4324-B546-43D46A088A55}"/>
              </a:ext>
            </a:extLst>
          </p:cNvPr>
          <p:cNvSpPr/>
          <p:nvPr/>
        </p:nvSpPr>
        <p:spPr bwMode="auto">
          <a:xfrm>
            <a:off x="1316665" y="1751331"/>
            <a:ext cx="265706" cy="373255"/>
          </a:xfrm>
          <a:custGeom>
            <a:avLst/>
            <a:gdLst>
              <a:gd name="T0" fmla="*/ 30 w 289"/>
              <a:gd name="T1" fmla="*/ 397 h 406"/>
              <a:gd name="T2" fmla="*/ 58 w 289"/>
              <a:gd name="T3" fmla="*/ 308 h 406"/>
              <a:gd name="T4" fmla="*/ 169 w 289"/>
              <a:gd name="T5" fmla="*/ 252 h 406"/>
              <a:gd name="T6" fmla="*/ 109 w 289"/>
              <a:gd name="T7" fmla="*/ 225 h 406"/>
              <a:gd name="T8" fmla="*/ 237 w 289"/>
              <a:gd name="T9" fmla="*/ 161 h 406"/>
              <a:gd name="T10" fmla="*/ 162 w 289"/>
              <a:gd name="T11" fmla="*/ 139 h 406"/>
              <a:gd name="T12" fmla="*/ 266 w 289"/>
              <a:gd name="T13" fmla="*/ 105 h 406"/>
              <a:gd name="T14" fmla="*/ 283 w 289"/>
              <a:gd name="T15" fmla="*/ 40 h 406"/>
              <a:gd name="T16" fmla="*/ 204 w 289"/>
              <a:gd name="T17" fmla="*/ 2 h 406"/>
              <a:gd name="T18" fmla="*/ 128 w 289"/>
              <a:gd name="T19" fmla="*/ 99 h 406"/>
              <a:gd name="T20" fmla="*/ 134 w 289"/>
              <a:gd name="T21" fmla="*/ 17 h 406"/>
              <a:gd name="T22" fmla="*/ 61 w 289"/>
              <a:gd name="T23" fmla="*/ 83 h 406"/>
              <a:gd name="T24" fmla="*/ 55 w 289"/>
              <a:gd name="T25" fmla="*/ 245 h 406"/>
              <a:gd name="T26" fmla="*/ 12 w 289"/>
              <a:gd name="T27" fmla="*/ 170 h 406"/>
              <a:gd name="T28" fmla="*/ 33 w 289"/>
              <a:gd name="T29" fmla="*/ 296 h 406"/>
              <a:gd name="T30" fmla="*/ 13 w 289"/>
              <a:gd name="T31" fmla="*/ 387 h 406"/>
              <a:gd name="T32" fmla="*/ 30 w 289"/>
              <a:gd name="T33" fmla="*/ 397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9" h="406">
                <a:moveTo>
                  <a:pt x="30" y="397"/>
                </a:moveTo>
                <a:cubicBezTo>
                  <a:pt x="36" y="377"/>
                  <a:pt x="45" y="349"/>
                  <a:pt x="58" y="308"/>
                </a:cubicBezTo>
                <a:cubicBezTo>
                  <a:pt x="112" y="299"/>
                  <a:pt x="134" y="315"/>
                  <a:pt x="169" y="252"/>
                </a:cubicBezTo>
                <a:cubicBezTo>
                  <a:pt x="141" y="261"/>
                  <a:pt x="107" y="236"/>
                  <a:pt x="109" y="225"/>
                </a:cubicBezTo>
                <a:cubicBezTo>
                  <a:pt x="111" y="215"/>
                  <a:pt x="187" y="233"/>
                  <a:pt x="237" y="161"/>
                </a:cubicBezTo>
                <a:cubicBezTo>
                  <a:pt x="174" y="175"/>
                  <a:pt x="154" y="144"/>
                  <a:pt x="162" y="139"/>
                </a:cubicBezTo>
                <a:cubicBezTo>
                  <a:pt x="181" y="128"/>
                  <a:pt x="237" y="134"/>
                  <a:pt x="266" y="105"/>
                </a:cubicBezTo>
                <a:cubicBezTo>
                  <a:pt x="282" y="90"/>
                  <a:pt x="289" y="53"/>
                  <a:pt x="283" y="40"/>
                </a:cubicBezTo>
                <a:cubicBezTo>
                  <a:pt x="275" y="24"/>
                  <a:pt x="229" y="0"/>
                  <a:pt x="204" y="2"/>
                </a:cubicBezTo>
                <a:cubicBezTo>
                  <a:pt x="179" y="4"/>
                  <a:pt x="140" y="100"/>
                  <a:pt x="128" y="99"/>
                </a:cubicBezTo>
                <a:cubicBezTo>
                  <a:pt x="116" y="98"/>
                  <a:pt x="114" y="56"/>
                  <a:pt x="134" y="17"/>
                </a:cubicBezTo>
                <a:cubicBezTo>
                  <a:pt x="113" y="27"/>
                  <a:pt x="73" y="57"/>
                  <a:pt x="61" y="83"/>
                </a:cubicBezTo>
                <a:cubicBezTo>
                  <a:pt x="38" y="131"/>
                  <a:pt x="63" y="241"/>
                  <a:pt x="55" y="245"/>
                </a:cubicBezTo>
                <a:cubicBezTo>
                  <a:pt x="47" y="249"/>
                  <a:pt x="20" y="195"/>
                  <a:pt x="12" y="170"/>
                </a:cubicBezTo>
                <a:cubicBezTo>
                  <a:pt x="0" y="208"/>
                  <a:pt x="0" y="246"/>
                  <a:pt x="33" y="296"/>
                </a:cubicBezTo>
                <a:cubicBezTo>
                  <a:pt x="20" y="330"/>
                  <a:pt x="14" y="368"/>
                  <a:pt x="13" y="387"/>
                </a:cubicBezTo>
                <a:cubicBezTo>
                  <a:pt x="12" y="403"/>
                  <a:pt x="27" y="406"/>
                  <a:pt x="30" y="3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10" name="Freeform 142">
            <a:extLst>
              <a:ext uri="{FF2B5EF4-FFF2-40B4-BE49-F238E27FC236}">
                <a16:creationId xmlns:a16="http://schemas.microsoft.com/office/drawing/2014/main" id="{E7EEE6DB-8E07-4F08-8A88-3145EBEF3CE2}"/>
              </a:ext>
            </a:extLst>
          </p:cNvPr>
          <p:cNvSpPr>
            <a:spLocks noEditPoints="1"/>
          </p:cNvSpPr>
          <p:nvPr/>
        </p:nvSpPr>
        <p:spPr bwMode="auto">
          <a:xfrm>
            <a:off x="3692292" y="5492316"/>
            <a:ext cx="363764" cy="161324"/>
          </a:xfrm>
          <a:custGeom>
            <a:avLst/>
            <a:gdLst>
              <a:gd name="T0" fmla="*/ 318 w 400"/>
              <a:gd name="T1" fmla="*/ 0 h 176"/>
              <a:gd name="T2" fmla="*/ 200 w 400"/>
              <a:gd name="T3" fmla="*/ 58 h 176"/>
              <a:gd name="T4" fmla="*/ 82 w 400"/>
              <a:gd name="T5" fmla="*/ 0 h 176"/>
              <a:gd name="T6" fmla="*/ 0 w 400"/>
              <a:gd name="T7" fmla="*/ 88 h 176"/>
              <a:gd name="T8" fmla="*/ 82 w 400"/>
              <a:gd name="T9" fmla="*/ 176 h 176"/>
              <a:gd name="T10" fmla="*/ 82 w 400"/>
              <a:gd name="T11" fmla="*/ 176 h 176"/>
              <a:gd name="T12" fmla="*/ 200 w 400"/>
              <a:gd name="T13" fmla="*/ 118 h 176"/>
              <a:gd name="T14" fmla="*/ 318 w 400"/>
              <a:gd name="T15" fmla="*/ 176 h 176"/>
              <a:gd name="T16" fmla="*/ 400 w 400"/>
              <a:gd name="T17" fmla="*/ 88 h 176"/>
              <a:gd name="T18" fmla="*/ 318 w 400"/>
              <a:gd name="T19" fmla="*/ 0 h 176"/>
              <a:gd name="T20" fmla="*/ 82 w 400"/>
              <a:gd name="T21" fmla="*/ 141 h 176"/>
              <a:gd name="T22" fmla="*/ 36 w 400"/>
              <a:gd name="T23" fmla="*/ 88 h 176"/>
              <a:gd name="T24" fmla="*/ 82 w 400"/>
              <a:gd name="T25" fmla="*/ 35 h 176"/>
              <a:gd name="T26" fmla="*/ 178 w 400"/>
              <a:gd name="T27" fmla="*/ 88 h 176"/>
              <a:gd name="T28" fmla="*/ 82 w 400"/>
              <a:gd name="T29" fmla="*/ 141 h 176"/>
              <a:gd name="T30" fmla="*/ 318 w 400"/>
              <a:gd name="T31" fmla="*/ 141 h 176"/>
              <a:gd name="T32" fmla="*/ 222 w 400"/>
              <a:gd name="T33" fmla="*/ 88 h 176"/>
              <a:gd name="T34" fmla="*/ 318 w 400"/>
              <a:gd name="T35" fmla="*/ 35 h 176"/>
              <a:gd name="T36" fmla="*/ 363 w 400"/>
              <a:gd name="T37" fmla="*/ 88 h 176"/>
              <a:gd name="T38" fmla="*/ 318 w 400"/>
              <a:gd name="T39" fmla="*/ 14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00" h="176">
                <a:moveTo>
                  <a:pt x="318" y="0"/>
                </a:moveTo>
                <a:cubicBezTo>
                  <a:pt x="276" y="0"/>
                  <a:pt x="231" y="23"/>
                  <a:pt x="200" y="58"/>
                </a:cubicBezTo>
                <a:cubicBezTo>
                  <a:pt x="169" y="23"/>
                  <a:pt x="123" y="0"/>
                  <a:pt x="82" y="0"/>
                </a:cubicBezTo>
                <a:cubicBezTo>
                  <a:pt x="42" y="0"/>
                  <a:pt x="0" y="23"/>
                  <a:pt x="0" y="88"/>
                </a:cubicBezTo>
                <a:cubicBezTo>
                  <a:pt x="0" y="153"/>
                  <a:pt x="42" y="176"/>
                  <a:pt x="82" y="176"/>
                </a:cubicBezTo>
                <a:cubicBezTo>
                  <a:pt x="82" y="176"/>
                  <a:pt x="82" y="176"/>
                  <a:pt x="82" y="176"/>
                </a:cubicBezTo>
                <a:cubicBezTo>
                  <a:pt x="123" y="176"/>
                  <a:pt x="169" y="153"/>
                  <a:pt x="200" y="118"/>
                </a:cubicBezTo>
                <a:cubicBezTo>
                  <a:pt x="231" y="153"/>
                  <a:pt x="276" y="176"/>
                  <a:pt x="318" y="176"/>
                </a:cubicBezTo>
                <a:cubicBezTo>
                  <a:pt x="357" y="176"/>
                  <a:pt x="400" y="153"/>
                  <a:pt x="400" y="88"/>
                </a:cubicBezTo>
                <a:cubicBezTo>
                  <a:pt x="400" y="23"/>
                  <a:pt x="357" y="0"/>
                  <a:pt x="318" y="0"/>
                </a:cubicBezTo>
                <a:close/>
                <a:moveTo>
                  <a:pt x="82" y="141"/>
                </a:moveTo>
                <a:cubicBezTo>
                  <a:pt x="51" y="141"/>
                  <a:pt x="36" y="123"/>
                  <a:pt x="36" y="88"/>
                </a:cubicBezTo>
                <a:cubicBezTo>
                  <a:pt x="36" y="53"/>
                  <a:pt x="51" y="35"/>
                  <a:pt x="82" y="35"/>
                </a:cubicBezTo>
                <a:cubicBezTo>
                  <a:pt x="115" y="35"/>
                  <a:pt x="154" y="57"/>
                  <a:pt x="178" y="88"/>
                </a:cubicBezTo>
                <a:cubicBezTo>
                  <a:pt x="154" y="119"/>
                  <a:pt x="115" y="141"/>
                  <a:pt x="82" y="141"/>
                </a:cubicBezTo>
                <a:close/>
                <a:moveTo>
                  <a:pt x="318" y="141"/>
                </a:moveTo>
                <a:cubicBezTo>
                  <a:pt x="284" y="141"/>
                  <a:pt x="246" y="119"/>
                  <a:pt x="222" y="88"/>
                </a:cubicBezTo>
                <a:cubicBezTo>
                  <a:pt x="246" y="57"/>
                  <a:pt x="284" y="35"/>
                  <a:pt x="318" y="35"/>
                </a:cubicBezTo>
                <a:cubicBezTo>
                  <a:pt x="348" y="35"/>
                  <a:pt x="363" y="53"/>
                  <a:pt x="363" y="88"/>
                </a:cubicBezTo>
                <a:cubicBezTo>
                  <a:pt x="363" y="123"/>
                  <a:pt x="348" y="141"/>
                  <a:pt x="318" y="1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11" name="Freeform 143">
            <a:extLst>
              <a:ext uri="{FF2B5EF4-FFF2-40B4-BE49-F238E27FC236}">
                <a16:creationId xmlns:a16="http://schemas.microsoft.com/office/drawing/2014/main" id="{F0D44B39-2183-40F0-85B0-FD4BDF86939C}"/>
              </a:ext>
            </a:extLst>
          </p:cNvPr>
          <p:cNvSpPr>
            <a:spLocks noEditPoints="1"/>
          </p:cNvSpPr>
          <p:nvPr/>
        </p:nvSpPr>
        <p:spPr bwMode="auto">
          <a:xfrm>
            <a:off x="1872546" y="5388207"/>
            <a:ext cx="366927" cy="366927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02 w 400"/>
              <a:gd name="T15" fmla="*/ 280 h 400"/>
              <a:gd name="T16" fmla="*/ 40 w 400"/>
              <a:gd name="T17" fmla="*/ 184 h 400"/>
              <a:gd name="T18" fmla="*/ 0 w 400"/>
              <a:gd name="T19" fmla="*/ 200 h 400"/>
              <a:gd name="T20" fmla="*/ 40 w 400"/>
              <a:gd name="T21" fmla="*/ 216 h 400"/>
              <a:gd name="T22" fmla="*/ 200 w 400"/>
              <a:gd name="T23" fmla="*/ 60 h 400"/>
              <a:gd name="T24" fmla="*/ 216 w 400"/>
              <a:gd name="T25" fmla="*/ 20 h 400"/>
              <a:gd name="T26" fmla="*/ 184 w 400"/>
              <a:gd name="T27" fmla="*/ 20 h 400"/>
              <a:gd name="T28" fmla="*/ 200 w 400"/>
              <a:gd name="T29" fmla="*/ 60 h 400"/>
              <a:gd name="T30" fmla="*/ 184 w 400"/>
              <a:gd name="T31" fmla="*/ 360 h 400"/>
              <a:gd name="T32" fmla="*/ 200 w 400"/>
              <a:gd name="T33" fmla="*/ 400 h 400"/>
              <a:gd name="T34" fmla="*/ 216 w 400"/>
              <a:gd name="T35" fmla="*/ 360 h 400"/>
              <a:gd name="T36" fmla="*/ 347 w 400"/>
              <a:gd name="T37" fmla="*/ 75 h 400"/>
              <a:gd name="T38" fmla="*/ 324 w 400"/>
              <a:gd name="T39" fmla="*/ 53 h 400"/>
              <a:gd name="T40" fmla="*/ 308 w 400"/>
              <a:gd name="T41" fmla="*/ 92 h 400"/>
              <a:gd name="T42" fmla="*/ 347 w 400"/>
              <a:gd name="T43" fmla="*/ 75 h 400"/>
              <a:gd name="T44" fmla="*/ 52 w 400"/>
              <a:gd name="T45" fmla="*/ 325 h 400"/>
              <a:gd name="T46" fmla="*/ 75 w 400"/>
              <a:gd name="T47" fmla="*/ 347 h 400"/>
              <a:gd name="T48" fmla="*/ 92 w 400"/>
              <a:gd name="T49" fmla="*/ 308 h 400"/>
              <a:gd name="T50" fmla="*/ 75 w 400"/>
              <a:gd name="T51" fmla="*/ 53 h 400"/>
              <a:gd name="T52" fmla="*/ 52 w 400"/>
              <a:gd name="T53" fmla="*/ 75 h 400"/>
              <a:gd name="T54" fmla="*/ 92 w 400"/>
              <a:gd name="T55" fmla="*/ 92 h 400"/>
              <a:gd name="T56" fmla="*/ 75 w 400"/>
              <a:gd name="T57" fmla="*/ 53 h 400"/>
              <a:gd name="T58" fmla="*/ 324 w 400"/>
              <a:gd name="T59" fmla="*/ 347 h 400"/>
              <a:gd name="T60" fmla="*/ 347 w 400"/>
              <a:gd name="T61" fmla="*/ 325 h 400"/>
              <a:gd name="T62" fmla="*/ 308 w 400"/>
              <a:gd name="T63" fmla="*/ 308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2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2" y="120"/>
                </a:cubicBezTo>
                <a:lnTo>
                  <a:pt x="202" y="280"/>
                </a:ln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12" name="Freeform 144">
            <a:extLst>
              <a:ext uri="{FF2B5EF4-FFF2-40B4-BE49-F238E27FC236}">
                <a16:creationId xmlns:a16="http://schemas.microsoft.com/office/drawing/2014/main" id="{259CC785-B688-4594-A3A7-D5B674CBD584}"/>
              </a:ext>
            </a:extLst>
          </p:cNvPr>
          <p:cNvSpPr>
            <a:spLocks noEditPoints="1"/>
          </p:cNvSpPr>
          <p:nvPr/>
        </p:nvSpPr>
        <p:spPr bwMode="auto">
          <a:xfrm>
            <a:off x="4902382" y="5444872"/>
            <a:ext cx="366927" cy="256217"/>
          </a:xfrm>
          <a:custGeom>
            <a:avLst/>
            <a:gdLst>
              <a:gd name="T0" fmla="*/ 40 w 400"/>
              <a:gd name="T1" fmla="*/ 0 h 280"/>
              <a:gd name="T2" fmla="*/ 0 w 400"/>
              <a:gd name="T3" fmla="*/ 240 h 280"/>
              <a:gd name="T4" fmla="*/ 360 w 400"/>
              <a:gd name="T5" fmla="*/ 280 h 280"/>
              <a:gd name="T6" fmla="*/ 400 w 400"/>
              <a:gd name="T7" fmla="*/ 40 h 280"/>
              <a:gd name="T8" fmla="*/ 360 w 400"/>
              <a:gd name="T9" fmla="*/ 240 h 280"/>
              <a:gd name="T10" fmla="*/ 40 w 400"/>
              <a:gd name="T11" fmla="*/ 120 h 280"/>
              <a:gd name="T12" fmla="*/ 360 w 400"/>
              <a:gd name="T13" fmla="*/ 240 h 280"/>
              <a:gd name="T14" fmla="*/ 40 w 400"/>
              <a:gd name="T15" fmla="*/ 60 h 280"/>
              <a:gd name="T16" fmla="*/ 360 w 400"/>
              <a:gd name="T17" fmla="*/ 40 h 280"/>
              <a:gd name="T18" fmla="*/ 80 w 400"/>
              <a:gd name="T19" fmla="*/ 162 h 280"/>
              <a:gd name="T20" fmla="*/ 92 w 400"/>
              <a:gd name="T21" fmla="*/ 174 h 280"/>
              <a:gd name="T22" fmla="*/ 80 w 400"/>
              <a:gd name="T23" fmla="*/ 162 h 280"/>
              <a:gd name="T24" fmla="*/ 152 w 400"/>
              <a:gd name="T25" fmla="*/ 198 h 280"/>
              <a:gd name="T26" fmla="*/ 176 w 400"/>
              <a:gd name="T27" fmla="*/ 186 h 280"/>
              <a:gd name="T28" fmla="*/ 188 w 400"/>
              <a:gd name="T29" fmla="*/ 174 h 280"/>
              <a:gd name="T30" fmla="*/ 200 w 400"/>
              <a:gd name="T31" fmla="*/ 162 h 280"/>
              <a:gd name="T32" fmla="*/ 176 w 400"/>
              <a:gd name="T33" fmla="*/ 174 h 280"/>
              <a:gd name="T34" fmla="*/ 164 w 400"/>
              <a:gd name="T35" fmla="*/ 186 h 280"/>
              <a:gd name="T36" fmla="*/ 200 w 400"/>
              <a:gd name="T37" fmla="*/ 198 h 280"/>
              <a:gd name="T38" fmla="*/ 188 w 400"/>
              <a:gd name="T39" fmla="*/ 186 h 280"/>
              <a:gd name="T40" fmla="*/ 200 w 400"/>
              <a:gd name="T41" fmla="*/ 198 h 280"/>
              <a:gd name="T42" fmla="*/ 140 w 400"/>
              <a:gd name="T43" fmla="*/ 186 h 280"/>
              <a:gd name="T44" fmla="*/ 116 w 400"/>
              <a:gd name="T45" fmla="*/ 198 h 280"/>
              <a:gd name="T46" fmla="*/ 152 w 400"/>
              <a:gd name="T47" fmla="*/ 174 h 280"/>
              <a:gd name="T48" fmla="*/ 164 w 400"/>
              <a:gd name="T49" fmla="*/ 162 h 280"/>
              <a:gd name="T50" fmla="*/ 140 w 400"/>
              <a:gd name="T51" fmla="*/ 186 h 280"/>
              <a:gd name="T52" fmla="*/ 152 w 400"/>
              <a:gd name="T53" fmla="*/ 174 h 280"/>
              <a:gd name="T54" fmla="*/ 116 w 400"/>
              <a:gd name="T55" fmla="*/ 186 h 280"/>
              <a:gd name="T56" fmla="*/ 128 w 400"/>
              <a:gd name="T57" fmla="*/ 174 h 280"/>
              <a:gd name="T58" fmla="*/ 104 w 400"/>
              <a:gd name="T59" fmla="*/ 162 h 280"/>
              <a:gd name="T60" fmla="*/ 92 w 400"/>
              <a:gd name="T61" fmla="*/ 174 h 280"/>
              <a:gd name="T62" fmla="*/ 80 w 400"/>
              <a:gd name="T63" fmla="*/ 186 h 280"/>
              <a:gd name="T64" fmla="*/ 104 w 400"/>
              <a:gd name="T65" fmla="*/ 198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280">
                <a:moveTo>
                  <a:pt x="36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2"/>
                  <a:pt x="18" y="280"/>
                  <a:pt x="40" y="280"/>
                </a:cubicBezTo>
                <a:cubicBezTo>
                  <a:pt x="360" y="280"/>
                  <a:pt x="360" y="280"/>
                  <a:pt x="360" y="280"/>
                </a:cubicBezTo>
                <a:cubicBezTo>
                  <a:pt x="382" y="280"/>
                  <a:pt x="400" y="262"/>
                  <a:pt x="400" y="24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lose/>
                <a:moveTo>
                  <a:pt x="360" y="240"/>
                </a:moveTo>
                <a:cubicBezTo>
                  <a:pt x="40" y="240"/>
                  <a:pt x="40" y="240"/>
                  <a:pt x="40" y="24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0" y="120"/>
                  <a:pt x="360" y="120"/>
                  <a:pt x="360" y="120"/>
                </a:cubicBezTo>
                <a:lnTo>
                  <a:pt x="360" y="240"/>
                </a:lnTo>
                <a:close/>
                <a:moveTo>
                  <a:pt x="360" y="60"/>
                </a:moveTo>
                <a:cubicBezTo>
                  <a:pt x="40" y="60"/>
                  <a:pt x="40" y="60"/>
                  <a:pt x="40" y="60"/>
                </a:cubicBezTo>
                <a:cubicBezTo>
                  <a:pt x="40" y="40"/>
                  <a:pt x="40" y="40"/>
                  <a:pt x="40" y="40"/>
                </a:cubicBezTo>
                <a:cubicBezTo>
                  <a:pt x="360" y="40"/>
                  <a:pt x="360" y="40"/>
                  <a:pt x="360" y="40"/>
                </a:cubicBezTo>
                <a:lnTo>
                  <a:pt x="360" y="60"/>
                </a:lnTo>
                <a:close/>
                <a:moveTo>
                  <a:pt x="80" y="162"/>
                </a:moveTo>
                <a:cubicBezTo>
                  <a:pt x="80" y="174"/>
                  <a:pt x="80" y="174"/>
                  <a:pt x="80" y="174"/>
                </a:cubicBezTo>
                <a:cubicBezTo>
                  <a:pt x="92" y="174"/>
                  <a:pt x="92" y="174"/>
                  <a:pt x="92" y="174"/>
                </a:cubicBezTo>
                <a:cubicBezTo>
                  <a:pt x="92" y="162"/>
                  <a:pt x="92" y="162"/>
                  <a:pt x="92" y="162"/>
                </a:cubicBezTo>
                <a:lnTo>
                  <a:pt x="80" y="162"/>
                </a:lnTo>
                <a:close/>
                <a:moveTo>
                  <a:pt x="152" y="186"/>
                </a:moveTo>
                <a:cubicBezTo>
                  <a:pt x="152" y="198"/>
                  <a:pt x="152" y="198"/>
                  <a:pt x="152" y="198"/>
                </a:cubicBezTo>
                <a:cubicBezTo>
                  <a:pt x="176" y="198"/>
                  <a:pt x="176" y="198"/>
                  <a:pt x="176" y="198"/>
                </a:cubicBezTo>
                <a:cubicBezTo>
                  <a:pt x="176" y="186"/>
                  <a:pt x="176" y="186"/>
                  <a:pt x="176" y="186"/>
                </a:cubicBezTo>
                <a:cubicBezTo>
                  <a:pt x="188" y="186"/>
                  <a:pt x="188" y="186"/>
                  <a:pt x="188" y="186"/>
                </a:cubicBezTo>
                <a:cubicBezTo>
                  <a:pt x="188" y="174"/>
                  <a:pt x="188" y="174"/>
                  <a:pt x="188" y="174"/>
                </a:cubicBezTo>
                <a:cubicBezTo>
                  <a:pt x="200" y="174"/>
                  <a:pt x="200" y="174"/>
                  <a:pt x="200" y="174"/>
                </a:cubicBezTo>
                <a:cubicBezTo>
                  <a:pt x="200" y="162"/>
                  <a:pt x="200" y="162"/>
                  <a:pt x="200" y="162"/>
                </a:cubicBezTo>
                <a:cubicBezTo>
                  <a:pt x="176" y="162"/>
                  <a:pt x="176" y="162"/>
                  <a:pt x="176" y="162"/>
                </a:cubicBezTo>
                <a:cubicBezTo>
                  <a:pt x="176" y="174"/>
                  <a:pt x="176" y="174"/>
                  <a:pt x="176" y="174"/>
                </a:cubicBezTo>
                <a:cubicBezTo>
                  <a:pt x="164" y="174"/>
                  <a:pt x="164" y="174"/>
                  <a:pt x="164" y="174"/>
                </a:cubicBezTo>
                <a:cubicBezTo>
                  <a:pt x="164" y="186"/>
                  <a:pt x="164" y="186"/>
                  <a:pt x="164" y="186"/>
                </a:cubicBezTo>
                <a:lnTo>
                  <a:pt x="152" y="186"/>
                </a:lnTo>
                <a:close/>
                <a:moveTo>
                  <a:pt x="200" y="198"/>
                </a:moveTo>
                <a:cubicBezTo>
                  <a:pt x="200" y="186"/>
                  <a:pt x="200" y="186"/>
                  <a:pt x="200" y="186"/>
                </a:cubicBezTo>
                <a:cubicBezTo>
                  <a:pt x="188" y="186"/>
                  <a:pt x="188" y="186"/>
                  <a:pt x="188" y="186"/>
                </a:cubicBezTo>
                <a:cubicBezTo>
                  <a:pt x="188" y="198"/>
                  <a:pt x="188" y="198"/>
                  <a:pt x="188" y="198"/>
                </a:cubicBezTo>
                <a:lnTo>
                  <a:pt x="200" y="198"/>
                </a:lnTo>
                <a:close/>
                <a:moveTo>
                  <a:pt x="140" y="198"/>
                </a:moveTo>
                <a:cubicBezTo>
                  <a:pt x="140" y="186"/>
                  <a:pt x="140" y="186"/>
                  <a:pt x="140" y="186"/>
                </a:cubicBezTo>
                <a:cubicBezTo>
                  <a:pt x="116" y="186"/>
                  <a:pt x="116" y="186"/>
                  <a:pt x="116" y="186"/>
                </a:cubicBezTo>
                <a:cubicBezTo>
                  <a:pt x="116" y="198"/>
                  <a:pt x="116" y="198"/>
                  <a:pt x="116" y="198"/>
                </a:cubicBezTo>
                <a:lnTo>
                  <a:pt x="140" y="198"/>
                </a:lnTo>
                <a:close/>
                <a:moveTo>
                  <a:pt x="152" y="174"/>
                </a:moveTo>
                <a:cubicBezTo>
                  <a:pt x="164" y="174"/>
                  <a:pt x="164" y="174"/>
                  <a:pt x="164" y="174"/>
                </a:cubicBezTo>
                <a:cubicBezTo>
                  <a:pt x="164" y="162"/>
                  <a:pt x="164" y="162"/>
                  <a:pt x="164" y="162"/>
                </a:cubicBezTo>
                <a:cubicBezTo>
                  <a:pt x="140" y="162"/>
                  <a:pt x="140" y="162"/>
                  <a:pt x="140" y="162"/>
                </a:cubicBezTo>
                <a:cubicBezTo>
                  <a:pt x="140" y="186"/>
                  <a:pt x="140" y="186"/>
                  <a:pt x="140" y="186"/>
                </a:cubicBezTo>
                <a:cubicBezTo>
                  <a:pt x="152" y="186"/>
                  <a:pt x="152" y="186"/>
                  <a:pt x="152" y="186"/>
                </a:cubicBezTo>
                <a:lnTo>
                  <a:pt x="152" y="174"/>
                </a:lnTo>
                <a:close/>
                <a:moveTo>
                  <a:pt x="104" y="186"/>
                </a:moveTo>
                <a:cubicBezTo>
                  <a:pt x="116" y="186"/>
                  <a:pt x="116" y="186"/>
                  <a:pt x="116" y="186"/>
                </a:cubicBezTo>
                <a:cubicBezTo>
                  <a:pt x="116" y="174"/>
                  <a:pt x="116" y="174"/>
                  <a:pt x="116" y="174"/>
                </a:cubicBezTo>
                <a:cubicBezTo>
                  <a:pt x="128" y="174"/>
                  <a:pt x="128" y="174"/>
                  <a:pt x="128" y="174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04" y="162"/>
                  <a:pt x="104" y="162"/>
                  <a:pt x="104" y="162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92" y="174"/>
                  <a:pt x="92" y="174"/>
                  <a:pt x="92" y="174"/>
                </a:cubicBezTo>
                <a:cubicBezTo>
                  <a:pt x="92" y="186"/>
                  <a:pt x="92" y="186"/>
                  <a:pt x="92" y="186"/>
                </a:cubicBezTo>
                <a:cubicBezTo>
                  <a:pt x="80" y="186"/>
                  <a:pt x="80" y="186"/>
                  <a:pt x="80" y="186"/>
                </a:cubicBezTo>
                <a:cubicBezTo>
                  <a:pt x="80" y="198"/>
                  <a:pt x="80" y="198"/>
                  <a:pt x="80" y="198"/>
                </a:cubicBezTo>
                <a:cubicBezTo>
                  <a:pt x="104" y="198"/>
                  <a:pt x="104" y="198"/>
                  <a:pt x="104" y="198"/>
                </a:cubicBezTo>
                <a:lnTo>
                  <a:pt x="104" y="1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13" name="Freeform 146">
            <a:extLst>
              <a:ext uri="{FF2B5EF4-FFF2-40B4-BE49-F238E27FC236}">
                <a16:creationId xmlns:a16="http://schemas.microsoft.com/office/drawing/2014/main" id="{B783EAD6-AEAD-46CE-87FE-D38CA1DCAFD9}"/>
              </a:ext>
            </a:extLst>
          </p:cNvPr>
          <p:cNvSpPr>
            <a:spLocks noEditPoints="1"/>
          </p:cNvSpPr>
          <p:nvPr/>
        </p:nvSpPr>
        <p:spPr bwMode="auto">
          <a:xfrm>
            <a:off x="5562649" y="5410350"/>
            <a:ext cx="259378" cy="322644"/>
          </a:xfrm>
          <a:custGeom>
            <a:avLst/>
            <a:gdLst>
              <a:gd name="T0" fmla="*/ 274 w 280"/>
              <a:gd name="T1" fmla="*/ 233 h 352"/>
              <a:gd name="T2" fmla="*/ 140 w 280"/>
              <a:gd name="T3" fmla="*/ 280 h 352"/>
              <a:gd name="T4" fmla="*/ 5 w 280"/>
              <a:gd name="T5" fmla="*/ 233 h 352"/>
              <a:gd name="T6" fmla="*/ 0 w 280"/>
              <a:gd name="T7" fmla="*/ 233 h 352"/>
              <a:gd name="T8" fmla="*/ 0 w 280"/>
              <a:gd name="T9" fmla="*/ 273 h 352"/>
              <a:gd name="T10" fmla="*/ 140 w 280"/>
              <a:gd name="T11" fmla="*/ 352 h 352"/>
              <a:gd name="T12" fmla="*/ 280 w 280"/>
              <a:gd name="T13" fmla="*/ 273 h 352"/>
              <a:gd name="T14" fmla="*/ 280 w 280"/>
              <a:gd name="T15" fmla="*/ 233 h 352"/>
              <a:gd name="T16" fmla="*/ 274 w 280"/>
              <a:gd name="T17" fmla="*/ 233 h 352"/>
              <a:gd name="T18" fmla="*/ 275 w 280"/>
              <a:gd name="T19" fmla="*/ 130 h 352"/>
              <a:gd name="T20" fmla="*/ 140 w 280"/>
              <a:gd name="T21" fmla="*/ 172 h 352"/>
              <a:gd name="T22" fmla="*/ 5 w 280"/>
              <a:gd name="T23" fmla="*/ 130 h 352"/>
              <a:gd name="T24" fmla="*/ 0 w 280"/>
              <a:gd name="T25" fmla="*/ 130 h 352"/>
              <a:gd name="T26" fmla="*/ 0 w 280"/>
              <a:gd name="T27" fmla="*/ 177 h 352"/>
              <a:gd name="T28" fmla="*/ 140 w 280"/>
              <a:gd name="T29" fmla="*/ 241 h 352"/>
              <a:gd name="T30" fmla="*/ 280 w 280"/>
              <a:gd name="T31" fmla="*/ 177 h 352"/>
              <a:gd name="T32" fmla="*/ 280 w 280"/>
              <a:gd name="T33" fmla="*/ 130 h 352"/>
              <a:gd name="T34" fmla="*/ 275 w 280"/>
              <a:gd name="T35" fmla="*/ 130 h 352"/>
              <a:gd name="T36" fmla="*/ 140 w 280"/>
              <a:gd name="T37" fmla="*/ 0 h 352"/>
              <a:gd name="T38" fmla="*/ 0 w 280"/>
              <a:gd name="T39" fmla="*/ 53 h 352"/>
              <a:gd name="T40" fmla="*/ 0 w 280"/>
              <a:gd name="T41" fmla="*/ 78 h 352"/>
              <a:gd name="T42" fmla="*/ 140 w 280"/>
              <a:gd name="T43" fmla="*/ 134 h 352"/>
              <a:gd name="T44" fmla="*/ 280 w 280"/>
              <a:gd name="T45" fmla="*/ 78 h 352"/>
              <a:gd name="T46" fmla="*/ 280 w 280"/>
              <a:gd name="T47" fmla="*/ 53 h 352"/>
              <a:gd name="T48" fmla="*/ 140 w 280"/>
              <a:gd name="T49" fmla="*/ 0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0" h="352">
                <a:moveTo>
                  <a:pt x="274" y="233"/>
                </a:moveTo>
                <a:cubicBezTo>
                  <a:pt x="257" y="260"/>
                  <a:pt x="204" y="280"/>
                  <a:pt x="140" y="280"/>
                </a:cubicBezTo>
                <a:cubicBezTo>
                  <a:pt x="76" y="280"/>
                  <a:pt x="22" y="260"/>
                  <a:pt x="5" y="233"/>
                </a:cubicBezTo>
                <a:cubicBezTo>
                  <a:pt x="2" y="227"/>
                  <a:pt x="0" y="230"/>
                  <a:pt x="0" y="233"/>
                </a:cubicBezTo>
                <a:cubicBezTo>
                  <a:pt x="0" y="236"/>
                  <a:pt x="0" y="273"/>
                  <a:pt x="0" y="273"/>
                </a:cubicBezTo>
                <a:cubicBezTo>
                  <a:pt x="0" y="312"/>
                  <a:pt x="62" y="352"/>
                  <a:pt x="140" y="352"/>
                </a:cubicBezTo>
                <a:cubicBezTo>
                  <a:pt x="217" y="352"/>
                  <a:pt x="280" y="312"/>
                  <a:pt x="280" y="273"/>
                </a:cubicBezTo>
                <a:cubicBezTo>
                  <a:pt x="280" y="273"/>
                  <a:pt x="280" y="236"/>
                  <a:pt x="280" y="233"/>
                </a:cubicBezTo>
                <a:cubicBezTo>
                  <a:pt x="280" y="230"/>
                  <a:pt x="278" y="227"/>
                  <a:pt x="274" y="233"/>
                </a:cubicBezTo>
                <a:close/>
                <a:moveTo>
                  <a:pt x="275" y="130"/>
                </a:moveTo>
                <a:cubicBezTo>
                  <a:pt x="258" y="155"/>
                  <a:pt x="204" y="172"/>
                  <a:pt x="140" y="172"/>
                </a:cubicBezTo>
                <a:cubicBezTo>
                  <a:pt x="76" y="172"/>
                  <a:pt x="22" y="155"/>
                  <a:pt x="5" y="130"/>
                </a:cubicBezTo>
                <a:cubicBezTo>
                  <a:pt x="2" y="125"/>
                  <a:pt x="0" y="128"/>
                  <a:pt x="0" y="130"/>
                </a:cubicBezTo>
                <a:cubicBezTo>
                  <a:pt x="0" y="133"/>
                  <a:pt x="0" y="177"/>
                  <a:pt x="0" y="177"/>
                </a:cubicBezTo>
                <a:cubicBezTo>
                  <a:pt x="0" y="213"/>
                  <a:pt x="62" y="241"/>
                  <a:pt x="140" y="241"/>
                </a:cubicBezTo>
                <a:cubicBezTo>
                  <a:pt x="217" y="241"/>
                  <a:pt x="280" y="213"/>
                  <a:pt x="280" y="177"/>
                </a:cubicBezTo>
                <a:cubicBezTo>
                  <a:pt x="280" y="177"/>
                  <a:pt x="280" y="133"/>
                  <a:pt x="280" y="130"/>
                </a:cubicBezTo>
                <a:cubicBezTo>
                  <a:pt x="280" y="128"/>
                  <a:pt x="278" y="125"/>
                  <a:pt x="275" y="130"/>
                </a:cubicBezTo>
                <a:close/>
                <a:moveTo>
                  <a:pt x="140" y="0"/>
                </a:moveTo>
                <a:cubicBezTo>
                  <a:pt x="62" y="0"/>
                  <a:pt x="0" y="23"/>
                  <a:pt x="0" y="53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09"/>
                  <a:pt x="62" y="134"/>
                  <a:pt x="140" y="134"/>
                </a:cubicBezTo>
                <a:cubicBezTo>
                  <a:pt x="217" y="134"/>
                  <a:pt x="280" y="109"/>
                  <a:pt x="280" y="78"/>
                </a:cubicBezTo>
                <a:cubicBezTo>
                  <a:pt x="280" y="53"/>
                  <a:pt x="280" y="53"/>
                  <a:pt x="280" y="53"/>
                </a:cubicBezTo>
                <a:cubicBezTo>
                  <a:pt x="280" y="23"/>
                  <a:pt x="217" y="0"/>
                  <a:pt x="14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14" name="Freeform 149">
            <a:extLst>
              <a:ext uri="{FF2B5EF4-FFF2-40B4-BE49-F238E27FC236}">
                <a16:creationId xmlns:a16="http://schemas.microsoft.com/office/drawing/2014/main" id="{4F343335-782C-4817-80DC-87694E3351DC}"/>
              </a:ext>
            </a:extLst>
          </p:cNvPr>
          <p:cNvSpPr>
            <a:spLocks noEditPoints="1"/>
          </p:cNvSpPr>
          <p:nvPr/>
        </p:nvSpPr>
        <p:spPr bwMode="auto">
          <a:xfrm>
            <a:off x="4311435" y="3577400"/>
            <a:ext cx="338458" cy="357439"/>
          </a:xfrm>
          <a:custGeom>
            <a:avLst/>
            <a:gdLst>
              <a:gd name="T0" fmla="*/ 358 w 368"/>
              <a:gd name="T1" fmla="*/ 242 h 390"/>
              <a:gd name="T2" fmla="*/ 323 w 368"/>
              <a:gd name="T3" fmla="*/ 211 h 390"/>
              <a:gd name="T4" fmla="*/ 323 w 368"/>
              <a:gd name="T5" fmla="*/ 179 h 390"/>
              <a:gd name="T6" fmla="*/ 358 w 368"/>
              <a:gd name="T7" fmla="*/ 148 h 390"/>
              <a:gd name="T8" fmla="*/ 352 w 368"/>
              <a:gd name="T9" fmla="*/ 129 h 390"/>
              <a:gd name="T10" fmla="*/ 306 w 368"/>
              <a:gd name="T11" fmla="*/ 125 h 390"/>
              <a:gd name="T12" fmla="*/ 290 w 368"/>
              <a:gd name="T13" fmla="*/ 100 h 390"/>
              <a:gd name="T14" fmla="*/ 314 w 368"/>
              <a:gd name="T15" fmla="*/ 32 h 390"/>
              <a:gd name="T16" fmla="*/ 302 w 368"/>
              <a:gd name="T17" fmla="*/ 22 h 390"/>
              <a:gd name="T18" fmla="*/ 248 w 368"/>
              <a:gd name="T19" fmla="*/ 55 h 390"/>
              <a:gd name="T20" fmla="*/ 215 w 368"/>
              <a:gd name="T21" fmla="*/ 47 h 390"/>
              <a:gd name="T22" fmla="*/ 196 w 368"/>
              <a:gd name="T23" fmla="*/ 12 h 390"/>
              <a:gd name="T24" fmla="*/ 172 w 368"/>
              <a:gd name="T25" fmla="*/ 12 h 390"/>
              <a:gd name="T26" fmla="*/ 153 w 368"/>
              <a:gd name="T27" fmla="*/ 43 h 390"/>
              <a:gd name="T28" fmla="*/ 119 w 368"/>
              <a:gd name="T29" fmla="*/ 54 h 390"/>
              <a:gd name="T30" fmla="*/ 87 w 368"/>
              <a:gd name="T31" fmla="*/ 40 h 390"/>
              <a:gd name="T32" fmla="*/ 66 w 368"/>
              <a:gd name="T33" fmla="*/ 54 h 390"/>
              <a:gd name="T34" fmla="*/ 68 w 368"/>
              <a:gd name="T35" fmla="*/ 86 h 390"/>
              <a:gd name="T36" fmla="*/ 46 w 368"/>
              <a:gd name="T37" fmla="*/ 117 h 390"/>
              <a:gd name="T38" fmla="*/ 15 w 368"/>
              <a:gd name="T39" fmla="*/ 125 h 390"/>
              <a:gd name="T40" fmla="*/ 10 w 368"/>
              <a:gd name="T41" fmla="*/ 148 h 390"/>
              <a:gd name="T42" fmla="*/ 44 w 368"/>
              <a:gd name="T43" fmla="*/ 179 h 390"/>
              <a:gd name="T44" fmla="*/ 44 w 368"/>
              <a:gd name="T45" fmla="*/ 211 h 390"/>
              <a:gd name="T46" fmla="*/ 10 w 368"/>
              <a:gd name="T47" fmla="*/ 242 h 390"/>
              <a:gd name="T48" fmla="*/ 16 w 368"/>
              <a:gd name="T49" fmla="*/ 261 h 390"/>
              <a:gd name="T50" fmla="*/ 58 w 368"/>
              <a:gd name="T51" fmla="*/ 266 h 390"/>
              <a:gd name="T52" fmla="*/ 74 w 368"/>
              <a:gd name="T53" fmla="*/ 292 h 390"/>
              <a:gd name="T54" fmla="*/ 53 w 368"/>
              <a:gd name="T55" fmla="*/ 357 h 390"/>
              <a:gd name="T56" fmla="*/ 66 w 368"/>
              <a:gd name="T57" fmla="*/ 368 h 390"/>
              <a:gd name="T58" fmla="*/ 115 w 368"/>
              <a:gd name="T59" fmla="*/ 340 h 390"/>
              <a:gd name="T60" fmla="*/ 150 w 368"/>
              <a:gd name="T61" fmla="*/ 348 h 390"/>
              <a:gd name="T62" fmla="*/ 170 w 368"/>
              <a:gd name="T63" fmla="*/ 379 h 390"/>
              <a:gd name="T64" fmla="*/ 195 w 368"/>
              <a:gd name="T65" fmla="*/ 378 h 390"/>
              <a:gd name="T66" fmla="*/ 213 w 368"/>
              <a:gd name="T67" fmla="*/ 343 h 390"/>
              <a:gd name="T68" fmla="*/ 246 w 368"/>
              <a:gd name="T69" fmla="*/ 332 h 390"/>
              <a:gd name="T70" fmla="*/ 281 w 368"/>
              <a:gd name="T71" fmla="*/ 349 h 390"/>
              <a:gd name="T72" fmla="*/ 301 w 368"/>
              <a:gd name="T73" fmla="*/ 336 h 390"/>
              <a:gd name="T74" fmla="*/ 299 w 368"/>
              <a:gd name="T75" fmla="*/ 303 h 390"/>
              <a:gd name="T76" fmla="*/ 321 w 368"/>
              <a:gd name="T77" fmla="*/ 273 h 390"/>
              <a:gd name="T78" fmla="*/ 352 w 368"/>
              <a:gd name="T79" fmla="*/ 264 h 390"/>
              <a:gd name="T80" fmla="*/ 358 w 368"/>
              <a:gd name="T81" fmla="*/ 242 h 390"/>
              <a:gd name="T82" fmla="*/ 204 w 368"/>
              <a:gd name="T83" fmla="*/ 279 h 390"/>
              <a:gd name="T84" fmla="*/ 164 w 368"/>
              <a:gd name="T85" fmla="*/ 279 h 390"/>
              <a:gd name="T86" fmla="*/ 164 w 368"/>
              <a:gd name="T87" fmla="*/ 237 h 390"/>
              <a:gd name="T88" fmla="*/ 204 w 368"/>
              <a:gd name="T89" fmla="*/ 237 h 390"/>
              <a:gd name="T90" fmla="*/ 204 w 368"/>
              <a:gd name="T91" fmla="*/ 279 h 390"/>
              <a:gd name="T92" fmla="*/ 204 w 368"/>
              <a:gd name="T93" fmla="*/ 215 h 390"/>
              <a:gd name="T94" fmla="*/ 164 w 368"/>
              <a:gd name="T95" fmla="*/ 215 h 390"/>
              <a:gd name="T96" fmla="*/ 164 w 368"/>
              <a:gd name="T97" fmla="*/ 111 h 390"/>
              <a:gd name="T98" fmla="*/ 204 w 368"/>
              <a:gd name="T99" fmla="*/ 111 h 390"/>
              <a:gd name="T100" fmla="*/ 204 w 368"/>
              <a:gd name="T101" fmla="*/ 215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8" h="390">
                <a:moveTo>
                  <a:pt x="358" y="242"/>
                </a:moveTo>
                <a:cubicBezTo>
                  <a:pt x="323" y="211"/>
                  <a:pt x="323" y="211"/>
                  <a:pt x="323" y="211"/>
                </a:cubicBezTo>
                <a:cubicBezTo>
                  <a:pt x="313" y="202"/>
                  <a:pt x="313" y="188"/>
                  <a:pt x="323" y="179"/>
                </a:cubicBezTo>
                <a:cubicBezTo>
                  <a:pt x="358" y="148"/>
                  <a:pt x="358" y="148"/>
                  <a:pt x="358" y="148"/>
                </a:cubicBezTo>
                <a:cubicBezTo>
                  <a:pt x="368" y="139"/>
                  <a:pt x="365" y="131"/>
                  <a:pt x="352" y="129"/>
                </a:cubicBezTo>
                <a:cubicBezTo>
                  <a:pt x="306" y="125"/>
                  <a:pt x="306" y="125"/>
                  <a:pt x="306" y="125"/>
                </a:cubicBezTo>
                <a:cubicBezTo>
                  <a:pt x="293" y="124"/>
                  <a:pt x="285" y="112"/>
                  <a:pt x="290" y="100"/>
                </a:cubicBezTo>
                <a:cubicBezTo>
                  <a:pt x="314" y="32"/>
                  <a:pt x="314" y="32"/>
                  <a:pt x="314" y="32"/>
                </a:cubicBezTo>
                <a:cubicBezTo>
                  <a:pt x="319" y="19"/>
                  <a:pt x="313" y="15"/>
                  <a:pt x="302" y="22"/>
                </a:cubicBezTo>
                <a:cubicBezTo>
                  <a:pt x="248" y="55"/>
                  <a:pt x="248" y="55"/>
                  <a:pt x="248" y="55"/>
                </a:cubicBezTo>
                <a:cubicBezTo>
                  <a:pt x="237" y="62"/>
                  <a:pt x="222" y="58"/>
                  <a:pt x="215" y="47"/>
                </a:cubicBezTo>
                <a:cubicBezTo>
                  <a:pt x="196" y="12"/>
                  <a:pt x="196" y="12"/>
                  <a:pt x="196" y="12"/>
                </a:cubicBezTo>
                <a:cubicBezTo>
                  <a:pt x="189" y="0"/>
                  <a:pt x="178" y="0"/>
                  <a:pt x="172" y="12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47" y="55"/>
                  <a:pt x="131" y="60"/>
                  <a:pt x="119" y="54"/>
                </a:cubicBezTo>
                <a:cubicBezTo>
                  <a:pt x="87" y="40"/>
                  <a:pt x="87" y="40"/>
                  <a:pt x="87" y="40"/>
                </a:cubicBezTo>
                <a:cubicBezTo>
                  <a:pt x="75" y="34"/>
                  <a:pt x="66" y="40"/>
                  <a:pt x="66" y="54"/>
                </a:cubicBezTo>
                <a:cubicBezTo>
                  <a:pt x="68" y="86"/>
                  <a:pt x="68" y="86"/>
                  <a:pt x="68" y="86"/>
                </a:cubicBezTo>
                <a:cubicBezTo>
                  <a:pt x="69" y="100"/>
                  <a:pt x="59" y="114"/>
                  <a:pt x="46" y="117"/>
                </a:cubicBezTo>
                <a:cubicBezTo>
                  <a:pt x="15" y="125"/>
                  <a:pt x="15" y="125"/>
                  <a:pt x="15" y="125"/>
                </a:cubicBezTo>
                <a:cubicBezTo>
                  <a:pt x="2" y="129"/>
                  <a:pt x="0" y="139"/>
                  <a:pt x="10" y="148"/>
                </a:cubicBezTo>
                <a:cubicBezTo>
                  <a:pt x="44" y="179"/>
                  <a:pt x="44" y="179"/>
                  <a:pt x="44" y="179"/>
                </a:cubicBezTo>
                <a:cubicBezTo>
                  <a:pt x="54" y="188"/>
                  <a:pt x="54" y="202"/>
                  <a:pt x="44" y="211"/>
                </a:cubicBezTo>
                <a:cubicBezTo>
                  <a:pt x="10" y="242"/>
                  <a:pt x="10" y="242"/>
                  <a:pt x="10" y="242"/>
                </a:cubicBezTo>
                <a:cubicBezTo>
                  <a:pt x="0" y="251"/>
                  <a:pt x="3" y="259"/>
                  <a:pt x="16" y="261"/>
                </a:cubicBezTo>
                <a:cubicBezTo>
                  <a:pt x="58" y="266"/>
                  <a:pt x="58" y="266"/>
                  <a:pt x="58" y="266"/>
                </a:cubicBezTo>
                <a:cubicBezTo>
                  <a:pt x="71" y="268"/>
                  <a:pt x="78" y="279"/>
                  <a:pt x="74" y="292"/>
                </a:cubicBezTo>
                <a:cubicBezTo>
                  <a:pt x="53" y="357"/>
                  <a:pt x="53" y="357"/>
                  <a:pt x="53" y="357"/>
                </a:cubicBezTo>
                <a:cubicBezTo>
                  <a:pt x="48" y="370"/>
                  <a:pt x="54" y="375"/>
                  <a:pt x="66" y="368"/>
                </a:cubicBezTo>
                <a:cubicBezTo>
                  <a:pt x="115" y="340"/>
                  <a:pt x="115" y="340"/>
                  <a:pt x="115" y="340"/>
                </a:cubicBezTo>
                <a:cubicBezTo>
                  <a:pt x="127" y="333"/>
                  <a:pt x="142" y="337"/>
                  <a:pt x="150" y="348"/>
                </a:cubicBezTo>
                <a:cubicBezTo>
                  <a:pt x="170" y="379"/>
                  <a:pt x="170" y="379"/>
                  <a:pt x="170" y="379"/>
                </a:cubicBezTo>
                <a:cubicBezTo>
                  <a:pt x="178" y="390"/>
                  <a:pt x="189" y="389"/>
                  <a:pt x="195" y="378"/>
                </a:cubicBezTo>
                <a:cubicBezTo>
                  <a:pt x="213" y="343"/>
                  <a:pt x="213" y="343"/>
                  <a:pt x="213" y="343"/>
                </a:cubicBezTo>
                <a:cubicBezTo>
                  <a:pt x="219" y="331"/>
                  <a:pt x="234" y="326"/>
                  <a:pt x="246" y="332"/>
                </a:cubicBezTo>
                <a:cubicBezTo>
                  <a:pt x="281" y="349"/>
                  <a:pt x="281" y="349"/>
                  <a:pt x="281" y="349"/>
                </a:cubicBezTo>
                <a:cubicBezTo>
                  <a:pt x="293" y="355"/>
                  <a:pt x="302" y="349"/>
                  <a:pt x="301" y="336"/>
                </a:cubicBezTo>
                <a:cubicBezTo>
                  <a:pt x="299" y="303"/>
                  <a:pt x="299" y="303"/>
                  <a:pt x="299" y="303"/>
                </a:cubicBezTo>
                <a:cubicBezTo>
                  <a:pt x="299" y="290"/>
                  <a:pt x="309" y="276"/>
                  <a:pt x="321" y="273"/>
                </a:cubicBezTo>
                <a:cubicBezTo>
                  <a:pt x="352" y="264"/>
                  <a:pt x="352" y="264"/>
                  <a:pt x="352" y="264"/>
                </a:cubicBezTo>
                <a:cubicBezTo>
                  <a:pt x="365" y="261"/>
                  <a:pt x="368" y="251"/>
                  <a:pt x="358" y="242"/>
                </a:cubicBezTo>
                <a:close/>
                <a:moveTo>
                  <a:pt x="204" y="279"/>
                </a:moveTo>
                <a:cubicBezTo>
                  <a:pt x="164" y="279"/>
                  <a:pt x="164" y="279"/>
                  <a:pt x="164" y="279"/>
                </a:cubicBezTo>
                <a:cubicBezTo>
                  <a:pt x="164" y="237"/>
                  <a:pt x="164" y="237"/>
                  <a:pt x="164" y="237"/>
                </a:cubicBezTo>
                <a:cubicBezTo>
                  <a:pt x="204" y="237"/>
                  <a:pt x="204" y="237"/>
                  <a:pt x="204" y="237"/>
                </a:cubicBezTo>
                <a:lnTo>
                  <a:pt x="204" y="279"/>
                </a:lnTo>
                <a:close/>
                <a:moveTo>
                  <a:pt x="204" y="215"/>
                </a:moveTo>
                <a:cubicBezTo>
                  <a:pt x="164" y="215"/>
                  <a:pt x="164" y="215"/>
                  <a:pt x="164" y="215"/>
                </a:cubicBezTo>
                <a:cubicBezTo>
                  <a:pt x="164" y="111"/>
                  <a:pt x="164" y="111"/>
                  <a:pt x="164" y="111"/>
                </a:cubicBezTo>
                <a:cubicBezTo>
                  <a:pt x="204" y="111"/>
                  <a:pt x="204" y="111"/>
                  <a:pt x="204" y="111"/>
                </a:cubicBezTo>
                <a:lnTo>
                  <a:pt x="204" y="2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15" name="Freeform 151">
            <a:extLst>
              <a:ext uri="{FF2B5EF4-FFF2-40B4-BE49-F238E27FC236}">
                <a16:creationId xmlns:a16="http://schemas.microsoft.com/office/drawing/2014/main" id="{29DD05E7-CD60-4A14-8926-1490C7CF2F45}"/>
              </a:ext>
            </a:extLst>
          </p:cNvPr>
          <p:cNvSpPr>
            <a:spLocks noEditPoints="1"/>
          </p:cNvSpPr>
          <p:nvPr/>
        </p:nvSpPr>
        <p:spPr bwMode="auto">
          <a:xfrm>
            <a:off x="681157" y="2371297"/>
            <a:ext cx="328968" cy="338458"/>
          </a:xfrm>
          <a:custGeom>
            <a:avLst/>
            <a:gdLst>
              <a:gd name="T0" fmla="*/ 320 w 357"/>
              <a:gd name="T1" fmla="*/ 129 h 371"/>
              <a:gd name="T2" fmla="*/ 212 w 357"/>
              <a:gd name="T3" fmla="*/ 10 h 371"/>
              <a:gd name="T4" fmla="*/ 23 w 357"/>
              <a:gd name="T5" fmla="*/ 201 h 371"/>
              <a:gd name="T6" fmla="*/ 7 w 357"/>
              <a:gd name="T7" fmla="*/ 257 h 371"/>
              <a:gd name="T8" fmla="*/ 59 w 357"/>
              <a:gd name="T9" fmla="*/ 285 h 371"/>
              <a:gd name="T10" fmla="*/ 74 w 357"/>
              <a:gd name="T11" fmla="*/ 280 h 371"/>
              <a:gd name="T12" fmla="*/ 106 w 357"/>
              <a:gd name="T13" fmla="*/ 299 h 371"/>
              <a:gd name="T14" fmla="*/ 129 w 357"/>
              <a:gd name="T15" fmla="*/ 352 h 371"/>
              <a:gd name="T16" fmla="*/ 151 w 357"/>
              <a:gd name="T17" fmla="*/ 368 h 371"/>
              <a:gd name="T18" fmla="*/ 192 w 357"/>
              <a:gd name="T19" fmla="*/ 353 h 371"/>
              <a:gd name="T20" fmla="*/ 201 w 357"/>
              <a:gd name="T21" fmla="*/ 334 h 371"/>
              <a:gd name="T22" fmla="*/ 181 w 357"/>
              <a:gd name="T23" fmla="*/ 317 h 371"/>
              <a:gd name="T24" fmla="*/ 162 w 357"/>
              <a:gd name="T25" fmla="*/ 274 h 371"/>
              <a:gd name="T26" fmla="*/ 182 w 357"/>
              <a:gd name="T27" fmla="*/ 252 h 371"/>
              <a:gd name="T28" fmla="*/ 331 w 357"/>
              <a:gd name="T29" fmla="*/ 288 h 371"/>
              <a:gd name="T30" fmla="*/ 320 w 357"/>
              <a:gd name="T31" fmla="*/ 129 h 371"/>
              <a:gd name="T32" fmla="*/ 309 w 357"/>
              <a:gd name="T33" fmla="*/ 249 h 371"/>
              <a:gd name="T34" fmla="*/ 240 w 357"/>
              <a:gd name="T35" fmla="*/ 164 h 371"/>
              <a:gd name="T36" fmla="*/ 225 w 357"/>
              <a:gd name="T37" fmla="*/ 52 h 371"/>
              <a:gd name="T38" fmla="*/ 292 w 357"/>
              <a:gd name="T39" fmla="*/ 143 h 371"/>
              <a:gd name="T40" fmla="*/ 309 w 357"/>
              <a:gd name="T41" fmla="*/ 249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57" h="371">
                <a:moveTo>
                  <a:pt x="320" y="129"/>
                </a:moveTo>
                <a:cubicBezTo>
                  <a:pt x="289" y="56"/>
                  <a:pt x="238" y="0"/>
                  <a:pt x="212" y="10"/>
                </a:cubicBezTo>
                <a:cubicBezTo>
                  <a:pt x="168" y="28"/>
                  <a:pt x="238" y="113"/>
                  <a:pt x="23" y="201"/>
                </a:cubicBezTo>
                <a:cubicBezTo>
                  <a:pt x="4" y="208"/>
                  <a:pt x="0" y="239"/>
                  <a:pt x="7" y="257"/>
                </a:cubicBezTo>
                <a:cubicBezTo>
                  <a:pt x="15" y="275"/>
                  <a:pt x="41" y="293"/>
                  <a:pt x="59" y="285"/>
                </a:cubicBezTo>
                <a:cubicBezTo>
                  <a:pt x="62" y="284"/>
                  <a:pt x="74" y="280"/>
                  <a:pt x="74" y="280"/>
                </a:cubicBezTo>
                <a:cubicBezTo>
                  <a:pt x="87" y="298"/>
                  <a:pt x="101" y="287"/>
                  <a:pt x="106" y="299"/>
                </a:cubicBezTo>
                <a:cubicBezTo>
                  <a:pt x="112" y="312"/>
                  <a:pt x="125" y="342"/>
                  <a:pt x="129" y="352"/>
                </a:cubicBezTo>
                <a:cubicBezTo>
                  <a:pt x="134" y="362"/>
                  <a:pt x="144" y="371"/>
                  <a:pt x="151" y="368"/>
                </a:cubicBezTo>
                <a:cubicBezTo>
                  <a:pt x="158" y="366"/>
                  <a:pt x="182" y="356"/>
                  <a:pt x="192" y="353"/>
                </a:cubicBezTo>
                <a:cubicBezTo>
                  <a:pt x="201" y="349"/>
                  <a:pt x="203" y="341"/>
                  <a:pt x="201" y="334"/>
                </a:cubicBezTo>
                <a:cubicBezTo>
                  <a:pt x="197" y="327"/>
                  <a:pt x="185" y="325"/>
                  <a:pt x="181" y="317"/>
                </a:cubicBezTo>
                <a:cubicBezTo>
                  <a:pt x="178" y="309"/>
                  <a:pt x="166" y="282"/>
                  <a:pt x="162" y="274"/>
                </a:cubicBezTo>
                <a:cubicBezTo>
                  <a:pt x="158" y="262"/>
                  <a:pt x="168" y="253"/>
                  <a:pt x="182" y="252"/>
                </a:cubicBezTo>
                <a:cubicBezTo>
                  <a:pt x="280" y="241"/>
                  <a:pt x="298" y="302"/>
                  <a:pt x="331" y="288"/>
                </a:cubicBezTo>
                <a:cubicBezTo>
                  <a:pt x="357" y="278"/>
                  <a:pt x="352" y="203"/>
                  <a:pt x="320" y="129"/>
                </a:cubicBezTo>
                <a:close/>
                <a:moveTo>
                  <a:pt x="309" y="249"/>
                </a:moveTo>
                <a:cubicBezTo>
                  <a:pt x="303" y="251"/>
                  <a:pt x="265" y="221"/>
                  <a:pt x="240" y="164"/>
                </a:cubicBezTo>
                <a:cubicBezTo>
                  <a:pt x="216" y="106"/>
                  <a:pt x="219" y="54"/>
                  <a:pt x="225" y="52"/>
                </a:cubicBezTo>
                <a:cubicBezTo>
                  <a:pt x="230" y="49"/>
                  <a:pt x="268" y="86"/>
                  <a:pt x="292" y="143"/>
                </a:cubicBezTo>
                <a:cubicBezTo>
                  <a:pt x="317" y="201"/>
                  <a:pt x="315" y="247"/>
                  <a:pt x="309" y="24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16" name="Freeform 153">
            <a:extLst>
              <a:ext uri="{FF2B5EF4-FFF2-40B4-BE49-F238E27FC236}">
                <a16:creationId xmlns:a16="http://schemas.microsoft.com/office/drawing/2014/main" id="{17CF17F5-81E4-4515-8700-514301E2961E}"/>
              </a:ext>
            </a:extLst>
          </p:cNvPr>
          <p:cNvSpPr>
            <a:spLocks noEditPoints="1"/>
          </p:cNvSpPr>
          <p:nvPr/>
        </p:nvSpPr>
        <p:spPr bwMode="auto">
          <a:xfrm>
            <a:off x="694086" y="3593494"/>
            <a:ext cx="300500" cy="322644"/>
          </a:xfrm>
          <a:custGeom>
            <a:avLst/>
            <a:gdLst>
              <a:gd name="T0" fmla="*/ 207 w 328"/>
              <a:gd name="T1" fmla="*/ 333 h 352"/>
              <a:gd name="T2" fmla="*/ 218 w 328"/>
              <a:gd name="T3" fmla="*/ 345 h 352"/>
              <a:gd name="T4" fmla="*/ 298 w 328"/>
              <a:gd name="T5" fmla="*/ 352 h 352"/>
              <a:gd name="T6" fmla="*/ 311 w 328"/>
              <a:gd name="T7" fmla="*/ 342 h 352"/>
              <a:gd name="T8" fmla="*/ 317 w 328"/>
              <a:gd name="T9" fmla="*/ 276 h 352"/>
              <a:gd name="T10" fmla="*/ 213 w 328"/>
              <a:gd name="T11" fmla="*/ 267 h 352"/>
              <a:gd name="T12" fmla="*/ 207 w 328"/>
              <a:gd name="T13" fmla="*/ 333 h 352"/>
              <a:gd name="T14" fmla="*/ 11 w 328"/>
              <a:gd name="T15" fmla="*/ 276 h 352"/>
              <a:gd name="T16" fmla="*/ 17 w 328"/>
              <a:gd name="T17" fmla="*/ 342 h 352"/>
              <a:gd name="T18" fmla="*/ 30 w 328"/>
              <a:gd name="T19" fmla="*/ 352 h 352"/>
              <a:gd name="T20" fmla="*/ 110 w 328"/>
              <a:gd name="T21" fmla="*/ 345 h 352"/>
              <a:gd name="T22" fmla="*/ 120 w 328"/>
              <a:gd name="T23" fmla="*/ 333 h 352"/>
              <a:gd name="T24" fmla="*/ 114 w 328"/>
              <a:gd name="T25" fmla="*/ 267 h 352"/>
              <a:gd name="T26" fmla="*/ 11 w 328"/>
              <a:gd name="T27" fmla="*/ 276 h 352"/>
              <a:gd name="T28" fmla="*/ 0 w 328"/>
              <a:gd name="T29" fmla="*/ 168 h 352"/>
              <a:gd name="T30" fmla="*/ 7 w 328"/>
              <a:gd name="T31" fmla="*/ 235 h 352"/>
              <a:gd name="T32" fmla="*/ 110 w 328"/>
              <a:gd name="T33" fmla="*/ 227 h 352"/>
              <a:gd name="T34" fmla="*/ 104 w 328"/>
              <a:gd name="T35" fmla="*/ 159 h 352"/>
              <a:gd name="T36" fmla="*/ 104 w 328"/>
              <a:gd name="T37" fmla="*/ 154 h 352"/>
              <a:gd name="T38" fmla="*/ 164 w 328"/>
              <a:gd name="T39" fmla="*/ 98 h 352"/>
              <a:gd name="T40" fmla="*/ 224 w 328"/>
              <a:gd name="T41" fmla="*/ 154 h 352"/>
              <a:gd name="T42" fmla="*/ 224 w 328"/>
              <a:gd name="T43" fmla="*/ 159 h 352"/>
              <a:gd name="T44" fmla="*/ 217 w 328"/>
              <a:gd name="T45" fmla="*/ 227 h 352"/>
              <a:gd name="T46" fmla="*/ 321 w 328"/>
              <a:gd name="T47" fmla="*/ 235 h 352"/>
              <a:gd name="T48" fmla="*/ 327 w 328"/>
              <a:gd name="T49" fmla="*/ 168 h 352"/>
              <a:gd name="T50" fmla="*/ 328 w 328"/>
              <a:gd name="T51" fmla="*/ 154 h 352"/>
              <a:gd name="T52" fmla="*/ 164 w 328"/>
              <a:gd name="T53" fmla="*/ 0 h 352"/>
              <a:gd name="T54" fmla="*/ 0 w 328"/>
              <a:gd name="T55" fmla="*/ 154 h 352"/>
              <a:gd name="T56" fmla="*/ 0 w 328"/>
              <a:gd name="T57" fmla="*/ 168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28" h="352">
                <a:moveTo>
                  <a:pt x="207" y="333"/>
                </a:moveTo>
                <a:cubicBezTo>
                  <a:pt x="206" y="339"/>
                  <a:pt x="211" y="345"/>
                  <a:pt x="218" y="345"/>
                </a:cubicBezTo>
                <a:cubicBezTo>
                  <a:pt x="298" y="352"/>
                  <a:pt x="298" y="352"/>
                  <a:pt x="298" y="352"/>
                </a:cubicBezTo>
                <a:cubicBezTo>
                  <a:pt x="304" y="352"/>
                  <a:pt x="310" y="348"/>
                  <a:pt x="311" y="342"/>
                </a:cubicBezTo>
                <a:cubicBezTo>
                  <a:pt x="317" y="276"/>
                  <a:pt x="317" y="276"/>
                  <a:pt x="317" y="276"/>
                </a:cubicBezTo>
                <a:cubicBezTo>
                  <a:pt x="213" y="267"/>
                  <a:pt x="213" y="267"/>
                  <a:pt x="213" y="267"/>
                </a:cubicBezTo>
                <a:lnTo>
                  <a:pt x="207" y="333"/>
                </a:lnTo>
                <a:close/>
                <a:moveTo>
                  <a:pt x="11" y="276"/>
                </a:moveTo>
                <a:cubicBezTo>
                  <a:pt x="17" y="342"/>
                  <a:pt x="17" y="342"/>
                  <a:pt x="17" y="342"/>
                </a:cubicBezTo>
                <a:cubicBezTo>
                  <a:pt x="17" y="348"/>
                  <a:pt x="23" y="352"/>
                  <a:pt x="30" y="352"/>
                </a:cubicBezTo>
                <a:cubicBezTo>
                  <a:pt x="110" y="345"/>
                  <a:pt x="110" y="345"/>
                  <a:pt x="110" y="345"/>
                </a:cubicBezTo>
                <a:cubicBezTo>
                  <a:pt x="116" y="345"/>
                  <a:pt x="121" y="339"/>
                  <a:pt x="120" y="333"/>
                </a:cubicBezTo>
                <a:cubicBezTo>
                  <a:pt x="114" y="267"/>
                  <a:pt x="114" y="267"/>
                  <a:pt x="114" y="267"/>
                </a:cubicBezTo>
                <a:lnTo>
                  <a:pt x="11" y="276"/>
                </a:lnTo>
                <a:close/>
                <a:moveTo>
                  <a:pt x="0" y="168"/>
                </a:moveTo>
                <a:cubicBezTo>
                  <a:pt x="7" y="235"/>
                  <a:pt x="7" y="235"/>
                  <a:pt x="7" y="235"/>
                </a:cubicBezTo>
                <a:cubicBezTo>
                  <a:pt x="110" y="227"/>
                  <a:pt x="110" y="227"/>
                  <a:pt x="110" y="227"/>
                </a:cubicBezTo>
                <a:cubicBezTo>
                  <a:pt x="104" y="159"/>
                  <a:pt x="104" y="159"/>
                  <a:pt x="104" y="159"/>
                </a:cubicBezTo>
                <a:cubicBezTo>
                  <a:pt x="104" y="157"/>
                  <a:pt x="104" y="156"/>
                  <a:pt x="104" y="154"/>
                </a:cubicBezTo>
                <a:cubicBezTo>
                  <a:pt x="104" y="123"/>
                  <a:pt x="131" y="98"/>
                  <a:pt x="164" y="98"/>
                </a:cubicBezTo>
                <a:cubicBezTo>
                  <a:pt x="197" y="98"/>
                  <a:pt x="224" y="123"/>
                  <a:pt x="224" y="154"/>
                </a:cubicBezTo>
                <a:cubicBezTo>
                  <a:pt x="224" y="156"/>
                  <a:pt x="224" y="157"/>
                  <a:pt x="224" y="159"/>
                </a:cubicBezTo>
                <a:cubicBezTo>
                  <a:pt x="217" y="227"/>
                  <a:pt x="217" y="227"/>
                  <a:pt x="217" y="227"/>
                </a:cubicBezTo>
                <a:cubicBezTo>
                  <a:pt x="321" y="235"/>
                  <a:pt x="321" y="235"/>
                  <a:pt x="321" y="235"/>
                </a:cubicBezTo>
                <a:cubicBezTo>
                  <a:pt x="327" y="168"/>
                  <a:pt x="327" y="168"/>
                  <a:pt x="327" y="168"/>
                </a:cubicBezTo>
                <a:cubicBezTo>
                  <a:pt x="328" y="163"/>
                  <a:pt x="328" y="159"/>
                  <a:pt x="328" y="154"/>
                </a:cubicBezTo>
                <a:cubicBezTo>
                  <a:pt x="328" y="69"/>
                  <a:pt x="254" y="0"/>
                  <a:pt x="164" y="0"/>
                </a:cubicBezTo>
                <a:cubicBezTo>
                  <a:pt x="73" y="0"/>
                  <a:pt x="0" y="69"/>
                  <a:pt x="0" y="154"/>
                </a:cubicBezTo>
                <a:cubicBezTo>
                  <a:pt x="0" y="159"/>
                  <a:pt x="0" y="163"/>
                  <a:pt x="0" y="1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17" name="Freeform 159">
            <a:extLst>
              <a:ext uri="{FF2B5EF4-FFF2-40B4-BE49-F238E27FC236}">
                <a16:creationId xmlns:a16="http://schemas.microsoft.com/office/drawing/2014/main" id="{7CBB34E2-B79D-4C81-8567-2532E2BFF732}"/>
              </a:ext>
            </a:extLst>
          </p:cNvPr>
          <p:cNvSpPr>
            <a:spLocks noEditPoints="1"/>
          </p:cNvSpPr>
          <p:nvPr/>
        </p:nvSpPr>
        <p:spPr bwMode="auto">
          <a:xfrm>
            <a:off x="3692292" y="4800422"/>
            <a:ext cx="363764" cy="332133"/>
          </a:xfrm>
          <a:custGeom>
            <a:avLst/>
            <a:gdLst>
              <a:gd name="T0" fmla="*/ 360 w 400"/>
              <a:gd name="T1" fmla="*/ 60 h 360"/>
              <a:gd name="T2" fmla="*/ 340 w 400"/>
              <a:gd name="T3" fmla="*/ 60 h 360"/>
              <a:gd name="T4" fmla="*/ 340 w 400"/>
              <a:gd name="T5" fmla="*/ 360 h 360"/>
              <a:gd name="T6" fmla="*/ 360 w 400"/>
              <a:gd name="T7" fmla="*/ 360 h 360"/>
              <a:gd name="T8" fmla="*/ 400 w 400"/>
              <a:gd name="T9" fmla="*/ 320 h 360"/>
              <a:gd name="T10" fmla="*/ 400 w 400"/>
              <a:gd name="T11" fmla="*/ 100 h 360"/>
              <a:gd name="T12" fmla="*/ 360 w 400"/>
              <a:gd name="T13" fmla="*/ 60 h 360"/>
              <a:gd name="T14" fmla="*/ 0 w 400"/>
              <a:gd name="T15" fmla="*/ 100 h 360"/>
              <a:gd name="T16" fmla="*/ 0 w 400"/>
              <a:gd name="T17" fmla="*/ 320 h 360"/>
              <a:gd name="T18" fmla="*/ 40 w 400"/>
              <a:gd name="T19" fmla="*/ 360 h 360"/>
              <a:gd name="T20" fmla="*/ 60 w 400"/>
              <a:gd name="T21" fmla="*/ 360 h 360"/>
              <a:gd name="T22" fmla="*/ 60 w 400"/>
              <a:gd name="T23" fmla="*/ 60 h 360"/>
              <a:gd name="T24" fmla="*/ 40 w 400"/>
              <a:gd name="T25" fmla="*/ 60 h 360"/>
              <a:gd name="T26" fmla="*/ 0 w 400"/>
              <a:gd name="T27" fmla="*/ 100 h 360"/>
              <a:gd name="T28" fmla="*/ 268 w 400"/>
              <a:gd name="T29" fmla="*/ 18 h 360"/>
              <a:gd name="T30" fmla="*/ 200 w 400"/>
              <a:gd name="T31" fmla="*/ 0 h 360"/>
              <a:gd name="T32" fmla="*/ 132 w 400"/>
              <a:gd name="T33" fmla="*/ 18 h 360"/>
              <a:gd name="T34" fmla="*/ 132 w 400"/>
              <a:gd name="T35" fmla="*/ 60 h 360"/>
              <a:gd name="T36" fmla="*/ 88 w 400"/>
              <a:gd name="T37" fmla="*/ 60 h 360"/>
              <a:gd name="T38" fmla="*/ 88 w 400"/>
              <a:gd name="T39" fmla="*/ 360 h 360"/>
              <a:gd name="T40" fmla="*/ 312 w 400"/>
              <a:gd name="T41" fmla="*/ 360 h 360"/>
              <a:gd name="T42" fmla="*/ 312 w 400"/>
              <a:gd name="T43" fmla="*/ 60 h 360"/>
              <a:gd name="T44" fmla="*/ 268 w 400"/>
              <a:gd name="T45" fmla="*/ 60 h 360"/>
              <a:gd name="T46" fmla="*/ 268 w 400"/>
              <a:gd name="T47" fmla="*/ 18 h 360"/>
              <a:gd name="T48" fmla="*/ 244 w 400"/>
              <a:gd name="T49" fmla="*/ 60 h 360"/>
              <a:gd name="T50" fmla="*/ 156 w 400"/>
              <a:gd name="T51" fmla="*/ 60 h 360"/>
              <a:gd name="T52" fmla="*/ 156 w 400"/>
              <a:gd name="T53" fmla="*/ 33 h 360"/>
              <a:gd name="T54" fmla="*/ 200 w 400"/>
              <a:gd name="T55" fmla="*/ 24 h 360"/>
              <a:gd name="T56" fmla="*/ 244 w 400"/>
              <a:gd name="T57" fmla="*/ 33 h 360"/>
              <a:gd name="T58" fmla="*/ 244 w 400"/>
              <a:gd name="T59" fmla="*/ 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0" h="360">
                <a:moveTo>
                  <a:pt x="360" y="60"/>
                </a:moveTo>
                <a:cubicBezTo>
                  <a:pt x="340" y="60"/>
                  <a:pt x="340" y="60"/>
                  <a:pt x="340" y="60"/>
                </a:cubicBezTo>
                <a:cubicBezTo>
                  <a:pt x="340" y="360"/>
                  <a:pt x="340" y="360"/>
                  <a:pt x="340" y="360"/>
                </a:cubicBezTo>
                <a:cubicBezTo>
                  <a:pt x="360" y="360"/>
                  <a:pt x="360" y="360"/>
                  <a:pt x="360" y="360"/>
                </a:cubicBezTo>
                <a:cubicBezTo>
                  <a:pt x="382" y="360"/>
                  <a:pt x="400" y="342"/>
                  <a:pt x="400" y="32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0" y="100"/>
                </a:move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60" y="360"/>
                  <a:pt x="60" y="360"/>
                  <a:pt x="60" y="360"/>
                </a:cubicBezTo>
                <a:cubicBezTo>
                  <a:pt x="60" y="60"/>
                  <a:pt x="60" y="60"/>
                  <a:pt x="60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lose/>
                <a:moveTo>
                  <a:pt x="268" y="18"/>
                </a:moveTo>
                <a:cubicBezTo>
                  <a:pt x="254" y="12"/>
                  <a:pt x="232" y="0"/>
                  <a:pt x="200" y="0"/>
                </a:cubicBezTo>
                <a:cubicBezTo>
                  <a:pt x="167" y="0"/>
                  <a:pt x="145" y="12"/>
                  <a:pt x="132" y="18"/>
                </a:cubicBezTo>
                <a:cubicBezTo>
                  <a:pt x="132" y="60"/>
                  <a:pt x="132" y="60"/>
                  <a:pt x="132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360"/>
                  <a:pt x="88" y="360"/>
                  <a:pt x="88" y="360"/>
                </a:cubicBezTo>
                <a:cubicBezTo>
                  <a:pt x="312" y="360"/>
                  <a:pt x="312" y="360"/>
                  <a:pt x="312" y="360"/>
                </a:cubicBezTo>
                <a:cubicBezTo>
                  <a:pt x="312" y="60"/>
                  <a:pt x="312" y="60"/>
                  <a:pt x="312" y="60"/>
                </a:cubicBezTo>
                <a:cubicBezTo>
                  <a:pt x="268" y="60"/>
                  <a:pt x="268" y="60"/>
                  <a:pt x="268" y="60"/>
                </a:cubicBezTo>
                <a:lnTo>
                  <a:pt x="268" y="18"/>
                </a:lnTo>
                <a:close/>
                <a:moveTo>
                  <a:pt x="244" y="60"/>
                </a:moveTo>
                <a:cubicBezTo>
                  <a:pt x="156" y="60"/>
                  <a:pt x="156" y="60"/>
                  <a:pt x="156" y="60"/>
                </a:cubicBezTo>
                <a:cubicBezTo>
                  <a:pt x="156" y="33"/>
                  <a:pt x="156" y="33"/>
                  <a:pt x="156" y="33"/>
                </a:cubicBezTo>
                <a:cubicBezTo>
                  <a:pt x="166" y="29"/>
                  <a:pt x="182" y="24"/>
                  <a:pt x="200" y="24"/>
                </a:cubicBezTo>
                <a:cubicBezTo>
                  <a:pt x="218" y="24"/>
                  <a:pt x="233" y="29"/>
                  <a:pt x="244" y="33"/>
                </a:cubicBezTo>
                <a:lnTo>
                  <a:pt x="244" y="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18" name="Freeform 160">
            <a:extLst>
              <a:ext uri="{FF2B5EF4-FFF2-40B4-BE49-F238E27FC236}">
                <a16:creationId xmlns:a16="http://schemas.microsoft.com/office/drawing/2014/main" id="{6ACA4D4D-DEEF-47D2-9749-D06FC63C357E}"/>
              </a:ext>
            </a:extLst>
          </p:cNvPr>
          <p:cNvSpPr>
            <a:spLocks noEditPoints="1"/>
          </p:cNvSpPr>
          <p:nvPr/>
        </p:nvSpPr>
        <p:spPr bwMode="auto">
          <a:xfrm>
            <a:off x="3164879" y="4184442"/>
            <a:ext cx="205608" cy="351111"/>
          </a:xfrm>
          <a:custGeom>
            <a:avLst/>
            <a:gdLst>
              <a:gd name="T0" fmla="*/ 116 w 224"/>
              <a:gd name="T1" fmla="*/ 4 h 385"/>
              <a:gd name="T2" fmla="*/ 108 w 224"/>
              <a:gd name="T3" fmla="*/ 4 h 385"/>
              <a:gd name="T4" fmla="*/ 0 w 224"/>
              <a:gd name="T5" fmla="*/ 274 h 385"/>
              <a:gd name="T6" fmla="*/ 112 w 224"/>
              <a:gd name="T7" fmla="*/ 385 h 385"/>
              <a:gd name="T8" fmla="*/ 224 w 224"/>
              <a:gd name="T9" fmla="*/ 274 h 385"/>
              <a:gd name="T10" fmla="*/ 116 w 224"/>
              <a:gd name="T11" fmla="*/ 4 h 385"/>
              <a:gd name="T12" fmla="*/ 99 w 224"/>
              <a:gd name="T13" fmla="*/ 161 h 385"/>
              <a:gd name="T14" fmla="*/ 95 w 224"/>
              <a:gd name="T15" fmla="*/ 175 h 385"/>
              <a:gd name="T16" fmla="*/ 78 w 224"/>
              <a:gd name="T17" fmla="*/ 273 h 385"/>
              <a:gd name="T18" fmla="*/ 55 w 224"/>
              <a:gd name="T19" fmla="*/ 300 h 385"/>
              <a:gd name="T20" fmla="*/ 32 w 224"/>
              <a:gd name="T21" fmla="*/ 277 h 385"/>
              <a:gd name="T22" fmla="*/ 72 w 224"/>
              <a:gd name="T23" fmla="*/ 179 h 385"/>
              <a:gd name="T24" fmla="*/ 88 w 224"/>
              <a:gd name="T25" fmla="*/ 156 h 385"/>
              <a:gd name="T26" fmla="*/ 98 w 224"/>
              <a:gd name="T27" fmla="*/ 156 h 385"/>
              <a:gd name="T28" fmla="*/ 99 w 224"/>
              <a:gd name="T29" fmla="*/ 161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4" h="385">
                <a:moveTo>
                  <a:pt x="116" y="4"/>
                </a:moveTo>
                <a:cubicBezTo>
                  <a:pt x="115" y="0"/>
                  <a:pt x="108" y="0"/>
                  <a:pt x="108" y="4"/>
                </a:cubicBezTo>
                <a:cubicBezTo>
                  <a:pt x="90" y="146"/>
                  <a:pt x="0" y="176"/>
                  <a:pt x="0" y="274"/>
                </a:cubicBezTo>
                <a:cubicBezTo>
                  <a:pt x="0" y="335"/>
                  <a:pt x="51" y="385"/>
                  <a:pt x="112" y="385"/>
                </a:cubicBezTo>
                <a:cubicBezTo>
                  <a:pt x="173" y="385"/>
                  <a:pt x="224" y="335"/>
                  <a:pt x="224" y="274"/>
                </a:cubicBezTo>
                <a:cubicBezTo>
                  <a:pt x="224" y="176"/>
                  <a:pt x="133" y="146"/>
                  <a:pt x="116" y="4"/>
                </a:cubicBezTo>
                <a:close/>
                <a:moveTo>
                  <a:pt x="99" y="161"/>
                </a:moveTo>
                <a:cubicBezTo>
                  <a:pt x="98" y="166"/>
                  <a:pt x="96" y="170"/>
                  <a:pt x="95" y="175"/>
                </a:cubicBezTo>
                <a:cubicBezTo>
                  <a:pt x="87" y="203"/>
                  <a:pt x="78" y="236"/>
                  <a:pt x="78" y="273"/>
                </a:cubicBezTo>
                <a:cubicBezTo>
                  <a:pt x="78" y="293"/>
                  <a:pt x="66" y="300"/>
                  <a:pt x="55" y="300"/>
                </a:cubicBezTo>
                <a:cubicBezTo>
                  <a:pt x="42" y="300"/>
                  <a:pt x="32" y="290"/>
                  <a:pt x="32" y="277"/>
                </a:cubicBezTo>
                <a:cubicBezTo>
                  <a:pt x="32" y="233"/>
                  <a:pt x="53" y="204"/>
                  <a:pt x="72" y="179"/>
                </a:cubicBezTo>
                <a:cubicBezTo>
                  <a:pt x="78" y="171"/>
                  <a:pt x="83" y="163"/>
                  <a:pt x="88" y="156"/>
                </a:cubicBezTo>
                <a:cubicBezTo>
                  <a:pt x="90" y="152"/>
                  <a:pt x="95" y="152"/>
                  <a:pt x="98" y="156"/>
                </a:cubicBezTo>
                <a:cubicBezTo>
                  <a:pt x="99" y="157"/>
                  <a:pt x="99" y="159"/>
                  <a:pt x="99" y="1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20" name="Freeform 170">
            <a:extLst>
              <a:ext uri="{FF2B5EF4-FFF2-40B4-BE49-F238E27FC236}">
                <a16:creationId xmlns:a16="http://schemas.microsoft.com/office/drawing/2014/main" id="{30CA8D77-B4FB-42A4-B501-5D09B8D87E8A}"/>
              </a:ext>
            </a:extLst>
          </p:cNvPr>
          <p:cNvSpPr>
            <a:spLocks noEditPoints="1"/>
          </p:cNvSpPr>
          <p:nvPr/>
        </p:nvSpPr>
        <p:spPr bwMode="auto">
          <a:xfrm>
            <a:off x="1285033" y="3618524"/>
            <a:ext cx="328968" cy="275196"/>
          </a:xfrm>
          <a:custGeom>
            <a:avLst/>
            <a:gdLst>
              <a:gd name="T0" fmla="*/ 354 w 362"/>
              <a:gd name="T1" fmla="*/ 168 h 300"/>
              <a:gd name="T2" fmla="*/ 291 w 362"/>
              <a:gd name="T3" fmla="*/ 18 h 300"/>
              <a:gd name="T4" fmla="*/ 262 w 362"/>
              <a:gd name="T5" fmla="*/ 0 h 300"/>
              <a:gd name="T6" fmla="*/ 99 w 362"/>
              <a:gd name="T7" fmla="*/ 0 h 300"/>
              <a:gd name="T8" fmla="*/ 70 w 362"/>
              <a:gd name="T9" fmla="*/ 18 h 300"/>
              <a:gd name="T10" fmla="*/ 7 w 362"/>
              <a:gd name="T11" fmla="*/ 168 h 300"/>
              <a:gd name="T12" fmla="*/ 1 w 362"/>
              <a:gd name="T13" fmla="*/ 206 h 300"/>
              <a:gd name="T14" fmla="*/ 15 w 362"/>
              <a:gd name="T15" fmla="*/ 280 h 300"/>
              <a:gd name="T16" fmla="*/ 39 w 362"/>
              <a:gd name="T17" fmla="*/ 300 h 300"/>
              <a:gd name="T18" fmla="*/ 323 w 362"/>
              <a:gd name="T19" fmla="*/ 300 h 300"/>
              <a:gd name="T20" fmla="*/ 347 w 362"/>
              <a:gd name="T21" fmla="*/ 280 h 300"/>
              <a:gd name="T22" fmla="*/ 360 w 362"/>
              <a:gd name="T23" fmla="*/ 206 h 300"/>
              <a:gd name="T24" fmla="*/ 354 w 362"/>
              <a:gd name="T25" fmla="*/ 168 h 300"/>
              <a:gd name="T26" fmla="*/ 327 w 362"/>
              <a:gd name="T27" fmla="*/ 220 h 300"/>
              <a:gd name="T28" fmla="*/ 322 w 362"/>
              <a:gd name="T29" fmla="*/ 250 h 300"/>
              <a:gd name="T30" fmla="*/ 299 w 362"/>
              <a:gd name="T31" fmla="*/ 271 h 300"/>
              <a:gd name="T32" fmla="*/ 63 w 362"/>
              <a:gd name="T33" fmla="*/ 271 h 300"/>
              <a:gd name="T34" fmla="*/ 40 w 362"/>
              <a:gd name="T35" fmla="*/ 250 h 300"/>
              <a:gd name="T36" fmla="*/ 34 w 362"/>
              <a:gd name="T37" fmla="*/ 220 h 300"/>
              <a:gd name="T38" fmla="*/ 52 w 362"/>
              <a:gd name="T39" fmla="*/ 199 h 300"/>
              <a:gd name="T40" fmla="*/ 310 w 362"/>
              <a:gd name="T41" fmla="*/ 199 h 300"/>
              <a:gd name="T42" fmla="*/ 327 w 362"/>
              <a:gd name="T43" fmla="*/ 22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2" h="300">
                <a:moveTo>
                  <a:pt x="354" y="168"/>
                </a:moveTo>
                <a:cubicBezTo>
                  <a:pt x="291" y="18"/>
                  <a:pt x="291" y="18"/>
                  <a:pt x="291" y="18"/>
                </a:cubicBezTo>
                <a:cubicBezTo>
                  <a:pt x="286" y="8"/>
                  <a:pt x="273" y="0"/>
                  <a:pt x="262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88" y="0"/>
                  <a:pt x="75" y="8"/>
                  <a:pt x="70" y="18"/>
                </a:cubicBezTo>
                <a:cubicBezTo>
                  <a:pt x="7" y="168"/>
                  <a:pt x="7" y="168"/>
                  <a:pt x="7" y="168"/>
                </a:cubicBezTo>
                <a:cubicBezTo>
                  <a:pt x="2" y="178"/>
                  <a:pt x="0" y="195"/>
                  <a:pt x="1" y="206"/>
                </a:cubicBezTo>
                <a:cubicBezTo>
                  <a:pt x="15" y="280"/>
                  <a:pt x="15" y="280"/>
                  <a:pt x="15" y="280"/>
                </a:cubicBezTo>
                <a:cubicBezTo>
                  <a:pt x="17" y="291"/>
                  <a:pt x="27" y="300"/>
                  <a:pt x="39" y="300"/>
                </a:cubicBezTo>
                <a:cubicBezTo>
                  <a:pt x="323" y="300"/>
                  <a:pt x="323" y="300"/>
                  <a:pt x="323" y="300"/>
                </a:cubicBezTo>
                <a:cubicBezTo>
                  <a:pt x="334" y="300"/>
                  <a:pt x="345" y="291"/>
                  <a:pt x="347" y="280"/>
                </a:cubicBezTo>
                <a:cubicBezTo>
                  <a:pt x="360" y="206"/>
                  <a:pt x="360" y="206"/>
                  <a:pt x="360" y="206"/>
                </a:cubicBezTo>
                <a:cubicBezTo>
                  <a:pt x="362" y="195"/>
                  <a:pt x="359" y="178"/>
                  <a:pt x="354" y="168"/>
                </a:cubicBezTo>
                <a:close/>
                <a:moveTo>
                  <a:pt x="327" y="220"/>
                </a:moveTo>
                <a:cubicBezTo>
                  <a:pt x="322" y="250"/>
                  <a:pt x="322" y="250"/>
                  <a:pt x="322" y="250"/>
                </a:cubicBezTo>
                <a:cubicBezTo>
                  <a:pt x="320" y="262"/>
                  <a:pt x="310" y="271"/>
                  <a:pt x="299" y="271"/>
                </a:cubicBezTo>
                <a:cubicBezTo>
                  <a:pt x="63" y="271"/>
                  <a:pt x="63" y="271"/>
                  <a:pt x="63" y="271"/>
                </a:cubicBezTo>
                <a:cubicBezTo>
                  <a:pt x="51" y="271"/>
                  <a:pt x="41" y="262"/>
                  <a:pt x="40" y="250"/>
                </a:cubicBezTo>
                <a:cubicBezTo>
                  <a:pt x="34" y="220"/>
                  <a:pt x="34" y="220"/>
                  <a:pt x="34" y="220"/>
                </a:cubicBezTo>
                <a:cubicBezTo>
                  <a:pt x="33" y="209"/>
                  <a:pt x="41" y="199"/>
                  <a:pt x="52" y="199"/>
                </a:cubicBezTo>
                <a:cubicBezTo>
                  <a:pt x="310" y="199"/>
                  <a:pt x="310" y="199"/>
                  <a:pt x="310" y="199"/>
                </a:cubicBezTo>
                <a:cubicBezTo>
                  <a:pt x="321" y="199"/>
                  <a:pt x="329" y="209"/>
                  <a:pt x="327" y="2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21" name="Freeform 171">
            <a:extLst>
              <a:ext uri="{FF2B5EF4-FFF2-40B4-BE49-F238E27FC236}">
                <a16:creationId xmlns:a16="http://schemas.microsoft.com/office/drawing/2014/main" id="{7560E123-0F02-4A2F-8122-E616F96D644C}"/>
              </a:ext>
            </a:extLst>
          </p:cNvPr>
          <p:cNvSpPr>
            <a:spLocks noEditPoints="1"/>
          </p:cNvSpPr>
          <p:nvPr/>
        </p:nvSpPr>
        <p:spPr bwMode="auto">
          <a:xfrm>
            <a:off x="2497469" y="4789417"/>
            <a:ext cx="335294" cy="338458"/>
          </a:xfrm>
          <a:custGeom>
            <a:avLst/>
            <a:gdLst>
              <a:gd name="T0" fmla="*/ 222 w 363"/>
              <a:gd name="T1" fmla="*/ 242 h 372"/>
              <a:gd name="T2" fmla="*/ 348 w 363"/>
              <a:gd name="T3" fmla="*/ 23 h 372"/>
              <a:gd name="T4" fmla="*/ 345 w 363"/>
              <a:gd name="T5" fmla="*/ 18 h 372"/>
              <a:gd name="T6" fmla="*/ 340 w 363"/>
              <a:gd name="T7" fmla="*/ 16 h 372"/>
              <a:gd name="T8" fmla="*/ 127 w 363"/>
              <a:gd name="T9" fmla="*/ 144 h 372"/>
              <a:gd name="T10" fmla="*/ 7 w 363"/>
              <a:gd name="T11" fmla="*/ 246 h 372"/>
              <a:gd name="T12" fmla="*/ 25 w 363"/>
              <a:gd name="T13" fmla="*/ 265 h 372"/>
              <a:gd name="T14" fmla="*/ 68 w 363"/>
              <a:gd name="T15" fmla="*/ 249 h 372"/>
              <a:gd name="T16" fmla="*/ 120 w 363"/>
              <a:gd name="T17" fmla="*/ 302 h 372"/>
              <a:gd name="T18" fmla="*/ 104 w 363"/>
              <a:gd name="T19" fmla="*/ 346 h 372"/>
              <a:gd name="T20" fmla="*/ 123 w 363"/>
              <a:gd name="T21" fmla="*/ 364 h 372"/>
              <a:gd name="T22" fmla="*/ 222 w 363"/>
              <a:gd name="T23" fmla="*/ 242 h 372"/>
              <a:gd name="T24" fmla="*/ 242 w 363"/>
              <a:gd name="T25" fmla="*/ 124 h 372"/>
              <a:gd name="T26" fmla="*/ 242 w 363"/>
              <a:gd name="T27" fmla="*/ 79 h 372"/>
              <a:gd name="T28" fmla="*/ 286 w 363"/>
              <a:gd name="T29" fmla="*/ 79 h 372"/>
              <a:gd name="T30" fmla="*/ 286 w 363"/>
              <a:gd name="T31" fmla="*/ 124 h 372"/>
              <a:gd name="T32" fmla="*/ 242 w 363"/>
              <a:gd name="T33" fmla="*/ 12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3" h="372">
                <a:moveTo>
                  <a:pt x="222" y="242"/>
                </a:moveTo>
                <a:cubicBezTo>
                  <a:pt x="222" y="242"/>
                  <a:pt x="363" y="140"/>
                  <a:pt x="348" y="23"/>
                </a:cubicBezTo>
                <a:cubicBezTo>
                  <a:pt x="347" y="21"/>
                  <a:pt x="346" y="19"/>
                  <a:pt x="345" y="18"/>
                </a:cubicBezTo>
                <a:cubicBezTo>
                  <a:pt x="344" y="17"/>
                  <a:pt x="343" y="16"/>
                  <a:pt x="340" y="16"/>
                </a:cubicBezTo>
                <a:cubicBezTo>
                  <a:pt x="226" y="0"/>
                  <a:pt x="127" y="144"/>
                  <a:pt x="127" y="144"/>
                </a:cubicBezTo>
                <a:cubicBezTo>
                  <a:pt x="40" y="134"/>
                  <a:pt x="46" y="151"/>
                  <a:pt x="7" y="246"/>
                </a:cubicBezTo>
                <a:cubicBezTo>
                  <a:pt x="0" y="264"/>
                  <a:pt x="12" y="270"/>
                  <a:pt x="25" y="265"/>
                </a:cubicBezTo>
                <a:cubicBezTo>
                  <a:pt x="39" y="260"/>
                  <a:pt x="68" y="249"/>
                  <a:pt x="68" y="249"/>
                </a:cubicBezTo>
                <a:cubicBezTo>
                  <a:pt x="120" y="302"/>
                  <a:pt x="120" y="302"/>
                  <a:pt x="120" y="302"/>
                </a:cubicBezTo>
                <a:cubicBezTo>
                  <a:pt x="120" y="302"/>
                  <a:pt x="109" y="332"/>
                  <a:pt x="104" y="346"/>
                </a:cubicBezTo>
                <a:cubicBezTo>
                  <a:pt x="99" y="359"/>
                  <a:pt x="105" y="372"/>
                  <a:pt x="123" y="364"/>
                </a:cubicBezTo>
                <a:cubicBezTo>
                  <a:pt x="215" y="324"/>
                  <a:pt x="232" y="330"/>
                  <a:pt x="222" y="242"/>
                </a:cubicBezTo>
                <a:close/>
                <a:moveTo>
                  <a:pt x="242" y="124"/>
                </a:moveTo>
                <a:cubicBezTo>
                  <a:pt x="230" y="111"/>
                  <a:pt x="230" y="91"/>
                  <a:pt x="242" y="79"/>
                </a:cubicBezTo>
                <a:cubicBezTo>
                  <a:pt x="254" y="67"/>
                  <a:pt x="274" y="67"/>
                  <a:pt x="286" y="79"/>
                </a:cubicBezTo>
                <a:cubicBezTo>
                  <a:pt x="297" y="91"/>
                  <a:pt x="297" y="111"/>
                  <a:pt x="286" y="124"/>
                </a:cubicBezTo>
                <a:cubicBezTo>
                  <a:pt x="274" y="136"/>
                  <a:pt x="254" y="136"/>
                  <a:pt x="242" y="1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22" name="Freeform 172">
            <a:extLst>
              <a:ext uri="{FF2B5EF4-FFF2-40B4-BE49-F238E27FC236}">
                <a16:creationId xmlns:a16="http://schemas.microsoft.com/office/drawing/2014/main" id="{D4079EDF-7A9C-42D4-B882-A8640E4F573B}"/>
              </a:ext>
            </a:extLst>
          </p:cNvPr>
          <p:cNvSpPr>
            <a:spLocks noEditPoints="1"/>
          </p:cNvSpPr>
          <p:nvPr/>
        </p:nvSpPr>
        <p:spPr bwMode="auto">
          <a:xfrm>
            <a:off x="3076585" y="4781717"/>
            <a:ext cx="379580" cy="366927"/>
          </a:xfrm>
          <a:custGeom>
            <a:avLst/>
            <a:gdLst>
              <a:gd name="T0" fmla="*/ 63 w 414"/>
              <a:gd name="T1" fmla="*/ 273 h 399"/>
              <a:gd name="T2" fmla="*/ 18 w 414"/>
              <a:gd name="T3" fmla="*/ 379 h 399"/>
              <a:gd name="T4" fmla="*/ 139 w 414"/>
              <a:gd name="T5" fmla="*/ 348 h 399"/>
              <a:gd name="T6" fmla="*/ 132 w 414"/>
              <a:gd name="T7" fmla="*/ 280 h 399"/>
              <a:gd name="T8" fmla="*/ 63 w 414"/>
              <a:gd name="T9" fmla="*/ 273 h 399"/>
              <a:gd name="T10" fmla="*/ 399 w 414"/>
              <a:gd name="T11" fmla="*/ 15 h 399"/>
              <a:gd name="T12" fmla="*/ 160 w 414"/>
              <a:gd name="T13" fmla="*/ 188 h 399"/>
              <a:gd name="T14" fmla="*/ 118 w 414"/>
              <a:gd name="T15" fmla="*/ 236 h 399"/>
              <a:gd name="T16" fmla="*/ 121 w 414"/>
              <a:gd name="T17" fmla="*/ 243 h 399"/>
              <a:gd name="T18" fmla="*/ 147 w 414"/>
              <a:gd name="T19" fmla="*/ 262 h 399"/>
              <a:gd name="T20" fmla="*/ 167 w 414"/>
              <a:gd name="T21" fmla="*/ 288 h 399"/>
              <a:gd name="T22" fmla="*/ 173 w 414"/>
              <a:gd name="T23" fmla="*/ 291 h 399"/>
              <a:gd name="T24" fmla="*/ 223 w 414"/>
              <a:gd name="T25" fmla="*/ 250 h 399"/>
              <a:gd name="T26" fmla="*/ 399 w 414"/>
              <a:gd name="T27" fmla="*/ 15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4" h="399">
                <a:moveTo>
                  <a:pt x="63" y="273"/>
                </a:moveTo>
                <a:cubicBezTo>
                  <a:pt x="33" y="303"/>
                  <a:pt x="58" y="333"/>
                  <a:pt x="18" y="379"/>
                </a:cubicBezTo>
                <a:cubicBezTo>
                  <a:pt x="0" y="399"/>
                  <a:pt x="93" y="393"/>
                  <a:pt x="139" y="348"/>
                </a:cubicBezTo>
                <a:cubicBezTo>
                  <a:pt x="158" y="329"/>
                  <a:pt x="153" y="301"/>
                  <a:pt x="132" y="280"/>
                </a:cubicBezTo>
                <a:cubicBezTo>
                  <a:pt x="111" y="259"/>
                  <a:pt x="83" y="254"/>
                  <a:pt x="63" y="273"/>
                </a:cubicBezTo>
                <a:close/>
                <a:moveTo>
                  <a:pt x="399" y="15"/>
                </a:moveTo>
                <a:cubicBezTo>
                  <a:pt x="383" y="0"/>
                  <a:pt x="211" y="138"/>
                  <a:pt x="160" y="188"/>
                </a:cubicBezTo>
                <a:cubicBezTo>
                  <a:pt x="134" y="213"/>
                  <a:pt x="126" y="226"/>
                  <a:pt x="118" y="236"/>
                </a:cubicBezTo>
                <a:cubicBezTo>
                  <a:pt x="115" y="241"/>
                  <a:pt x="119" y="242"/>
                  <a:pt x="121" y="243"/>
                </a:cubicBezTo>
                <a:cubicBezTo>
                  <a:pt x="131" y="248"/>
                  <a:pt x="138" y="253"/>
                  <a:pt x="147" y="262"/>
                </a:cubicBezTo>
                <a:cubicBezTo>
                  <a:pt x="157" y="271"/>
                  <a:pt x="161" y="278"/>
                  <a:pt x="167" y="288"/>
                </a:cubicBezTo>
                <a:cubicBezTo>
                  <a:pt x="168" y="290"/>
                  <a:pt x="169" y="294"/>
                  <a:pt x="173" y="291"/>
                </a:cubicBezTo>
                <a:cubicBezTo>
                  <a:pt x="184" y="283"/>
                  <a:pt x="197" y="275"/>
                  <a:pt x="223" y="250"/>
                </a:cubicBezTo>
                <a:cubicBezTo>
                  <a:pt x="274" y="199"/>
                  <a:pt x="414" y="30"/>
                  <a:pt x="399" y="1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24" name="Freeform 218">
            <a:extLst>
              <a:ext uri="{FF2B5EF4-FFF2-40B4-BE49-F238E27FC236}">
                <a16:creationId xmlns:a16="http://schemas.microsoft.com/office/drawing/2014/main" id="{68CEAEA3-BAEC-4FFB-87F3-F4CB5DFAAF64}"/>
              </a:ext>
            </a:extLst>
          </p:cNvPr>
          <p:cNvSpPr>
            <a:spLocks noEditPoints="1"/>
          </p:cNvSpPr>
          <p:nvPr/>
        </p:nvSpPr>
        <p:spPr bwMode="auto">
          <a:xfrm>
            <a:off x="4299057" y="4800148"/>
            <a:ext cx="360600" cy="335294"/>
          </a:xfrm>
          <a:custGeom>
            <a:avLst/>
            <a:gdLst>
              <a:gd name="T0" fmla="*/ 198 w 395"/>
              <a:gd name="T1" fmla="*/ 221 h 363"/>
              <a:gd name="T2" fmla="*/ 288 w 395"/>
              <a:gd name="T3" fmla="*/ 184 h 363"/>
              <a:gd name="T4" fmla="*/ 266 w 395"/>
              <a:gd name="T5" fmla="*/ 121 h 363"/>
              <a:gd name="T6" fmla="*/ 198 w 395"/>
              <a:gd name="T7" fmla="*/ 147 h 363"/>
              <a:gd name="T8" fmla="*/ 130 w 395"/>
              <a:gd name="T9" fmla="*/ 121 h 363"/>
              <a:gd name="T10" fmla="*/ 108 w 395"/>
              <a:gd name="T11" fmla="*/ 184 h 363"/>
              <a:gd name="T12" fmla="*/ 198 w 395"/>
              <a:gd name="T13" fmla="*/ 221 h 363"/>
              <a:gd name="T14" fmla="*/ 198 w 395"/>
              <a:gd name="T15" fmla="*/ 87 h 363"/>
              <a:gd name="T16" fmla="*/ 247 w 395"/>
              <a:gd name="T17" fmla="*/ 70 h 363"/>
              <a:gd name="T18" fmla="*/ 227 w 395"/>
              <a:gd name="T19" fmla="*/ 13 h 363"/>
              <a:gd name="T20" fmla="*/ 198 w 395"/>
              <a:gd name="T21" fmla="*/ 0 h 363"/>
              <a:gd name="T22" fmla="*/ 169 w 395"/>
              <a:gd name="T23" fmla="*/ 13 h 363"/>
              <a:gd name="T24" fmla="*/ 148 w 395"/>
              <a:gd name="T25" fmla="*/ 70 h 363"/>
              <a:gd name="T26" fmla="*/ 198 w 395"/>
              <a:gd name="T27" fmla="*/ 87 h 363"/>
              <a:gd name="T28" fmla="*/ 373 w 395"/>
              <a:gd name="T29" fmla="*/ 241 h 363"/>
              <a:gd name="T30" fmla="*/ 298 w 395"/>
              <a:gd name="T31" fmla="*/ 211 h 363"/>
              <a:gd name="T32" fmla="*/ 307 w 395"/>
              <a:gd name="T33" fmla="*/ 235 h 363"/>
              <a:gd name="T34" fmla="*/ 198 w 395"/>
              <a:gd name="T35" fmla="*/ 281 h 363"/>
              <a:gd name="T36" fmla="*/ 89 w 395"/>
              <a:gd name="T37" fmla="*/ 235 h 363"/>
              <a:gd name="T38" fmla="*/ 97 w 395"/>
              <a:gd name="T39" fmla="*/ 211 h 363"/>
              <a:gd name="T40" fmla="*/ 22 w 395"/>
              <a:gd name="T41" fmla="*/ 241 h 363"/>
              <a:gd name="T42" fmla="*/ 20 w 395"/>
              <a:gd name="T43" fmla="*/ 276 h 363"/>
              <a:gd name="T44" fmla="*/ 161 w 395"/>
              <a:gd name="T45" fmla="*/ 352 h 363"/>
              <a:gd name="T46" fmla="*/ 234 w 395"/>
              <a:gd name="T47" fmla="*/ 352 h 363"/>
              <a:gd name="T48" fmla="*/ 375 w 395"/>
              <a:gd name="T49" fmla="*/ 276 h 363"/>
              <a:gd name="T50" fmla="*/ 373 w 395"/>
              <a:gd name="T51" fmla="*/ 241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95" h="363">
                <a:moveTo>
                  <a:pt x="198" y="221"/>
                </a:moveTo>
                <a:cubicBezTo>
                  <a:pt x="246" y="221"/>
                  <a:pt x="286" y="205"/>
                  <a:pt x="288" y="184"/>
                </a:cubicBezTo>
                <a:cubicBezTo>
                  <a:pt x="281" y="164"/>
                  <a:pt x="273" y="142"/>
                  <a:pt x="266" y="121"/>
                </a:cubicBezTo>
                <a:cubicBezTo>
                  <a:pt x="260" y="136"/>
                  <a:pt x="231" y="147"/>
                  <a:pt x="198" y="147"/>
                </a:cubicBezTo>
                <a:cubicBezTo>
                  <a:pt x="164" y="147"/>
                  <a:pt x="135" y="136"/>
                  <a:pt x="130" y="121"/>
                </a:cubicBezTo>
                <a:cubicBezTo>
                  <a:pt x="122" y="142"/>
                  <a:pt x="115" y="164"/>
                  <a:pt x="108" y="184"/>
                </a:cubicBezTo>
                <a:cubicBezTo>
                  <a:pt x="110" y="205"/>
                  <a:pt x="150" y="221"/>
                  <a:pt x="198" y="221"/>
                </a:cubicBezTo>
                <a:close/>
                <a:moveTo>
                  <a:pt x="198" y="87"/>
                </a:moveTo>
                <a:cubicBezTo>
                  <a:pt x="220" y="87"/>
                  <a:pt x="241" y="80"/>
                  <a:pt x="247" y="70"/>
                </a:cubicBezTo>
                <a:cubicBezTo>
                  <a:pt x="239" y="46"/>
                  <a:pt x="232" y="26"/>
                  <a:pt x="227" y="13"/>
                </a:cubicBezTo>
                <a:cubicBezTo>
                  <a:pt x="224" y="4"/>
                  <a:pt x="210" y="0"/>
                  <a:pt x="198" y="0"/>
                </a:cubicBezTo>
                <a:cubicBezTo>
                  <a:pt x="185" y="0"/>
                  <a:pt x="172" y="4"/>
                  <a:pt x="169" y="13"/>
                </a:cubicBezTo>
                <a:cubicBezTo>
                  <a:pt x="164" y="26"/>
                  <a:pt x="157" y="46"/>
                  <a:pt x="148" y="70"/>
                </a:cubicBezTo>
                <a:cubicBezTo>
                  <a:pt x="154" y="80"/>
                  <a:pt x="175" y="87"/>
                  <a:pt x="198" y="87"/>
                </a:cubicBezTo>
                <a:close/>
                <a:moveTo>
                  <a:pt x="373" y="241"/>
                </a:moveTo>
                <a:cubicBezTo>
                  <a:pt x="298" y="211"/>
                  <a:pt x="298" y="211"/>
                  <a:pt x="298" y="211"/>
                </a:cubicBezTo>
                <a:cubicBezTo>
                  <a:pt x="307" y="235"/>
                  <a:pt x="307" y="235"/>
                  <a:pt x="307" y="235"/>
                </a:cubicBezTo>
                <a:cubicBezTo>
                  <a:pt x="306" y="261"/>
                  <a:pt x="257" y="281"/>
                  <a:pt x="198" y="281"/>
                </a:cubicBezTo>
                <a:cubicBezTo>
                  <a:pt x="139" y="281"/>
                  <a:pt x="89" y="261"/>
                  <a:pt x="89" y="235"/>
                </a:cubicBezTo>
                <a:cubicBezTo>
                  <a:pt x="97" y="211"/>
                  <a:pt x="97" y="211"/>
                  <a:pt x="97" y="211"/>
                </a:cubicBezTo>
                <a:cubicBezTo>
                  <a:pt x="22" y="241"/>
                  <a:pt x="22" y="241"/>
                  <a:pt x="22" y="241"/>
                </a:cubicBezTo>
                <a:cubicBezTo>
                  <a:pt x="1" y="250"/>
                  <a:pt x="0" y="265"/>
                  <a:pt x="20" y="276"/>
                </a:cubicBezTo>
                <a:cubicBezTo>
                  <a:pt x="161" y="352"/>
                  <a:pt x="161" y="352"/>
                  <a:pt x="161" y="352"/>
                </a:cubicBezTo>
                <a:cubicBezTo>
                  <a:pt x="181" y="363"/>
                  <a:pt x="214" y="363"/>
                  <a:pt x="234" y="352"/>
                </a:cubicBezTo>
                <a:cubicBezTo>
                  <a:pt x="375" y="276"/>
                  <a:pt x="375" y="276"/>
                  <a:pt x="375" y="276"/>
                </a:cubicBezTo>
                <a:cubicBezTo>
                  <a:pt x="395" y="265"/>
                  <a:pt x="394" y="250"/>
                  <a:pt x="373" y="2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25" name="Freeform 219">
            <a:extLst>
              <a:ext uri="{FF2B5EF4-FFF2-40B4-BE49-F238E27FC236}">
                <a16:creationId xmlns:a16="http://schemas.microsoft.com/office/drawing/2014/main" id="{B7E6654B-D555-420C-9B5B-ED7F83B2FF10}"/>
              </a:ext>
            </a:extLst>
          </p:cNvPr>
          <p:cNvSpPr>
            <a:spLocks noEditPoints="1"/>
          </p:cNvSpPr>
          <p:nvPr/>
        </p:nvSpPr>
        <p:spPr bwMode="auto">
          <a:xfrm>
            <a:off x="3692292" y="2396055"/>
            <a:ext cx="363764" cy="294175"/>
          </a:xfrm>
          <a:custGeom>
            <a:avLst/>
            <a:gdLst>
              <a:gd name="T0" fmla="*/ 136 w 400"/>
              <a:gd name="T1" fmla="*/ 160 h 320"/>
              <a:gd name="T2" fmla="*/ 200 w 400"/>
              <a:gd name="T3" fmla="*/ 224 h 320"/>
              <a:gd name="T4" fmla="*/ 264 w 400"/>
              <a:gd name="T5" fmla="*/ 160 h 320"/>
              <a:gd name="T6" fmla="*/ 200 w 400"/>
              <a:gd name="T7" fmla="*/ 96 h 320"/>
              <a:gd name="T8" fmla="*/ 136 w 400"/>
              <a:gd name="T9" fmla="*/ 160 h 320"/>
              <a:gd name="T10" fmla="*/ 90 w 400"/>
              <a:gd name="T11" fmla="*/ 136 h 320"/>
              <a:gd name="T12" fmla="*/ 200 w 400"/>
              <a:gd name="T13" fmla="*/ 48 h 320"/>
              <a:gd name="T14" fmla="*/ 279 w 400"/>
              <a:gd name="T15" fmla="*/ 81 h 320"/>
              <a:gd name="T16" fmla="*/ 313 w 400"/>
              <a:gd name="T17" fmla="*/ 81 h 320"/>
              <a:gd name="T18" fmla="*/ 313 w 400"/>
              <a:gd name="T19" fmla="*/ 47 h 320"/>
              <a:gd name="T20" fmla="*/ 200 w 400"/>
              <a:gd name="T21" fmla="*/ 0 h 320"/>
              <a:gd name="T22" fmla="*/ 47 w 400"/>
              <a:gd name="T23" fmla="*/ 112 h 320"/>
              <a:gd name="T24" fmla="*/ 0 w 400"/>
              <a:gd name="T25" fmla="*/ 112 h 320"/>
              <a:gd name="T26" fmla="*/ 0 w 400"/>
              <a:gd name="T27" fmla="*/ 160 h 320"/>
              <a:gd name="T28" fmla="*/ 64 w 400"/>
              <a:gd name="T29" fmla="*/ 160 h 320"/>
              <a:gd name="T30" fmla="*/ 90 w 400"/>
              <a:gd name="T31" fmla="*/ 136 h 320"/>
              <a:gd name="T32" fmla="*/ 336 w 400"/>
              <a:gd name="T33" fmla="*/ 160 h 320"/>
              <a:gd name="T34" fmla="*/ 309 w 400"/>
              <a:gd name="T35" fmla="*/ 184 h 320"/>
              <a:gd name="T36" fmla="*/ 200 w 400"/>
              <a:gd name="T37" fmla="*/ 272 h 320"/>
              <a:gd name="T38" fmla="*/ 121 w 400"/>
              <a:gd name="T39" fmla="*/ 239 h 320"/>
              <a:gd name="T40" fmla="*/ 87 w 400"/>
              <a:gd name="T41" fmla="*/ 239 h 320"/>
              <a:gd name="T42" fmla="*/ 87 w 400"/>
              <a:gd name="T43" fmla="*/ 273 h 320"/>
              <a:gd name="T44" fmla="*/ 200 w 400"/>
              <a:gd name="T45" fmla="*/ 320 h 320"/>
              <a:gd name="T46" fmla="*/ 352 w 400"/>
              <a:gd name="T47" fmla="*/ 208 h 320"/>
              <a:gd name="T48" fmla="*/ 400 w 400"/>
              <a:gd name="T49" fmla="*/ 208 h 320"/>
              <a:gd name="T50" fmla="*/ 400 w 400"/>
              <a:gd name="T51" fmla="*/ 160 h 320"/>
              <a:gd name="T52" fmla="*/ 336 w 400"/>
              <a:gd name="T53" fmla="*/ 16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00" h="320">
                <a:moveTo>
                  <a:pt x="136" y="160"/>
                </a:moveTo>
                <a:cubicBezTo>
                  <a:pt x="136" y="195"/>
                  <a:pt x="164" y="224"/>
                  <a:pt x="200" y="224"/>
                </a:cubicBezTo>
                <a:cubicBezTo>
                  <a:pt x="235" y="224"/>
                  <a:pt x="264" y="195"/>
                  <a:pt x="264" y="160"/>
                </a:cubicBezTo>
                <a:cubicBezTo>
                  <a:pt x="264" y="125"/>
                  <a:pt x="235" y="96"/>
                  <a:pt x="200" y="96"/>
                </a:cubicBezTo>
                <a:cubicBezTo>
                  <a:pt x="164" y="96"/>
                  <a:pt x="136" y="125"/>
                  <a:pt x="136" y="160"/>
                </a:cubicBezTo>
                <a:close/>
                <a:moveTo>
                  <a:pt x="90" y="136"/>
                </a:moveTo>
                <a:cubicBezTo>
                  <a:pt x="101" y="86"/>
                  <a:pt x="146" y="48"/>
                  <a:pt x="200" y="48"/>
                </a:cubicBezTo>
                <a:cubicBezTo>
                  <a:pt x="231" y="48"/>
                  <a:pt x="259" y="60"/>
                  <a:pt x="279" y="81"/>
                </a:cubicBezTo>
                <a:cubicBezTo>
                  <a:pt x="288" y="90"/>
                  <a:pt x="304" y="90"/>
                  <a:pt x="313" y="81"/>
                </a:cubicBezTo>
                <a:cubicBezTo>
                  <a:pt x="322" y="71"/>
                  <a:pt x="322" y="56"/>
                  <a:pt x="313" y="47"/>
                </a:cubicBezTo>
                <a:cubicBezTo>
                  <a:pt x="284" y="18"/>
                  <a:pt x="244" y="0"/>
                  <a:pt x="200" y="0"/>
                </a:cubicBezTo>
                <a:cubicBezTo>
                  <a:pt x="128" y="0"/>
                  <a:pt x="67" y="47"/>
                  <a:pt x="47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60"/>
                  <a:pt x="0" y="160"/>
                  <a:pt x="0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84" y="160"/>
                  <a:pt x="89" y="144"/>
                  <a:pt x="90" y="136"/>
                </a:cubicBezTo>
                <a:close/>
                <a:moveTo>
                  <a:pt x="336" y="160"/>
                </a:moveTo>
                <a:cubicBezTo>
                  <a:pt x="316" y="160"/>
                  <a:pt x="311" y="176"/>
                  <a:pt x="309" y="184"/>
                </a:cubicBezTo>
                <a:cubicBezTo>
                  <a:pt x="298" y="234"/>
                  <a:pt x="253" y="272"/>
                  <a:pt x="200" y="272"/>
                </a:cubicBezTo>
                <a:cubicBezTo>
                  <a:pt x="169" y="272"/>
                  <a:pt x="141" y="259"/>
                  <a:pt x="121" y="239"/>
                </a:cubicBezTo>
                <a:cubicBezTo>
                  <a:pt x="111" y="230"/>
                  <a:pt x="96" y="230"/>
                  <a:pt x="87" y="239"/>
                </a:cubicBezTo>
                <a:cubicBezTo>
                  <a:pt x="77" y="248"/>
                  <a:pt x="77" y="264"/>
                  <a:pt x="87" y="273"/>
                </a:cubicBezTo>
                <a:cubicBezTo>
                  <a:pt x="116" y="302"/>
                  <a:pt x="156" y="320"/>
                  <a:pt x="200" y="320"/>
                </a:cubicBezTo>
                <a:cubicBezTo>
                  <a:pt x="271" y="320"/>
                  <a:pt x="332" y="273"/>
                  <a:pt x="352" y="208"/>
                </a:cubicBezTo>
                <a:cubicBezTo>
                  <a:pt x="400" y="208"/>
                  <a:pt x="400" y="208"/>
                  <a:pt x="400" y="208"/>
                </a:cubicBezTo>
                <a:cubicBezTo>
                  <a:pt x="400" y="160"/>
                  <a:pt x="400" y="160"/>
                  <a:pt x="400" y="160"/>
                </a:cubicBezTo>
                <a:lnTo>
                  <a:pt x="336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26" name="Freeform 221">
            <a:extLst>
              <a:ext uri="{FF2B5EF4-FFF2-40B4-BE49-F238E27FC236}">
                <a16:creationId xmlns:a16="http://schemas.microsoft.com/office/drawing/2014/main" id="{6F616F87-E3DB-443B-B02D-1FB75721948D}"/>
              </a:ext>
            </a:extLst>
          </p:cNvPr>
          <p:cNvSpPr>
            <a:spLocks noEditPoints="1"/>
          </p:cNvSpPr>
          <p:nvPr/>
        </p:nvSpPr>
        <p:spPr bwMode="auto">
          <a:xfrm>
            <a:off x="1929485" y="4816240"/>
            <a:ext cx="253054" cy="300500"/>
          </a:xfrm>
          <a:custGeom>
            <a:avLst/>
            <a:gdLst>
              <a:gd name="T0" fmla="*/ 139 w 278"/>
              <a:gd name="T1" fmla="*/ 0 h 328"/>
              <a:gd name="T2" fmla="*/ 3 w 278"/>
              <a:gd name="T3" fmla="*/ 51 h 328"/>
              <a:gd name="T4" fmla="*/ 32 w 278"/>
              <a:gd name="T5" fmla="*/ 288 h 328"/>
              <a:gd name="T6" fmla="*/ 139 w 278"/>
              <a:gd name="T7" fmla="*/ 328 h 328"/>
              <a:gd name="T8" fmla="*/ 246 w 278"/>
              <a:gd name="T9" fmla="*/ 288 h 328"/>
              <a:gd name="T10" fmla="*/ 275 w 278"/>
              <a:gd name="T11" fmla="*/ 51 h 328"/>
              <a:gd name="T12" fmla="*/ 139 w 278"/>
              <a:gd name="T13" fmla="*/ 0 h 328"/>
              <a:gd name="T14" fmla="*/ 139 w 278"/>
              <a:gd name="T15" fmla="*/ 86 h 328"/>
              <a:gd name="T16" fmla="*/ 32 w 278"/>
              <a:gd name="T17" fmla="*/ 55 h 328"/>
              <a:gd name="T18" fmla="*/ 139 w 278"/>
              <a:gd name="T19" fmla="*/ 24 h 328"/>
              <a:gd name="T20" fmla="*/ 246 w 278"/>
              <a:gd name="T21" fmla="*/ 55 h 328"/>
              <a:gd name="T22" fmla="*/ 139 w 278"/>
              <a:gd name="T23" fmla="*/ 86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8" h="328">
                <a:moveTo>
                  <a:pt x="139" y="0"/>
                </a:moveTo>
                <a:cubicBezTo>
                  <a:pt x="53" y="0"/>
                  <a:pt x="0" y="28"/>
                  <a:pt x="3" y="51"/>
                </a:cubicBezTo>
                <a:cubicBezTo>
                  <a:pt x="32" y="288"/>
                  <a:pt x="32" y="288"/>
                  <a:pt x="32" y="288"/>
                </a:cubicBezTo>
                <a:cubicBezTo>
                  <a:pt x="33" y="298"/>
                  <a:pt x="76" y="328"/>
                  <a:pt x="139" y="328"/>
                </a:cubicBezTo>
                <a:cubicBezTo>
                  <a:pt x="201" y="328"/>
                  <a:pt x="245" y="298"/>
                  <a:pt x="246" y="288"/>
                </a:cubicBezTo>
                <a:cubicBezTo>
                  <a:pt x="275" y="51"/>
                  <a:pt x="275" y="51"/>
                  <a:pt x="275" y="51"/>
                </a:cubicBezTo>
                <a:cubicBezTo>
                  <a:pt x="278" y="28"/>
                  <a:pt x="224" y="0"/>
                  <a:pt x="139" y="0"/>
                </a:cubicBezTo>
                <a:close/>
                <a:moveTo>
                  <a:pt x="139" y="86"/>
                </a:moveTo>
                <a:cubicBezTo>
                  <a:pt x="76" y="86"/>
                  <a:pt x="32" y="63"/>
                  <a:pt x="32" y="55"/>
                </a:cubicBezTo>
                <a:cubicBezTo>
                  <a:pt x="32" y="47"/>
                  <a:pt x="76" y="24"/>
                  <a:pt x="139" y="24"/>
                </a:cubicBezTo>
                <a:cubicBezTo>
                  <a:pt x="201" y="24"/>
                  <a:pt x="246" y="47"/>
                  <a:pt x="246" y="55"/>
                </a:cubicBezTo>
                <a:cubicBezTo>
                  <a:pt x="246" y="63"/>
                  <a:pt x="201" y="86"/>
                  <a:pt x="139" y="8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27" name="Freeform 222">
            <a:extLst>
              <a:ext uri="{FF2B5EF4-FFF2-40B4-BE49-F238E27FC236}">
                <a16:creationId xmlns:a16="http://schemas.microsoft.com/office/drawing/2014/main" id="{33709E7D-4640-45E1-A489-5996294D16FD}"/>
              </a:ext>
            </a:extLst>
          </p:cNvPr>
          <p:cNvSpPr>
            <a:spLocks noEditPoints="1"/>
          </p:cNvSpPr>
          <p:nvPr/>
        </p:nvSpPr>
        <p:spPr bwMode="auto">
          <a:xfrm>
            <a:off x="1224907" y="6067451"/>
            <a:ext cx="328968" cy="221422"/>
          </a:xfrm>
          <a:custGeom>
            <a:avLst/>
            <a:gdLst>
              <a:gd name="T0" fmla="*/ 340 w 360"/>
              <a:gd name="T1" fmla="*/ 0 h 240"/>
              <a:gd name="T2" fmla="*/ 160 w 360"/>
              <a:gd name="T3" fmla="*/ 0 h 240"/>
              <a:gd name="T4" fmla="*/ 160 w 360"/>
              <a:gd name="T5" fmla="*/ 100 h 240"/>
              <a:gd name="T6" fmla="*/ 360 w 360"/>
              <a:gd name="T7" fmla="*/ 100 h 240"/>
              <a:gd name="T8" fmla="*/ 360 w 360"/>
              <a:gd name="T9" fmla="*/ 20 h 240"/>
              <a:gd name="T10" fmla="*/ 340 w 360"/>
              <a:gd name="T11" fmla="*/ 0 h 240"/>
              <a:gd name="T12" fmla="*/ 0 w 360"/>
              <a:gd name="T13" fmla="*/ 220 h 240"/>
              <a:gd name="T14" fmla="*/ 16 w 360"/>
              <a:gd name="T15" fmla="*/ 240 h 240"/>
              <a:gd name="T16" fmla="*/ 120 w 360"/>
              <a:gd name="T17" fmla="*/ 240 h 240"/>
              <a:gd name="T18" fmla="*/ 120 w 360"/>
              <a:gd name="T19" fmla="*/ 140 h 240"/>
              <a:gd name="T20" fmla="*/ 0 w 360"/>
              <a:gd name="T21" fmla="*/ 140 h 240"/>
              <a:gd name="T22" fmla="*/ 0 w 360"/>
              <a:gd name="T23" fmla="*/ 220 h 240"/>
              <a:gd name="T24" fmla="*/ 160 w 360"/>
              <a:gd name="T25" fmla="*/ 240 h 240"/>
              <a:gd name="T26" fmla="*/ 340 w 360"/>
              <a:gd name="T27" fmla="*/ 240 h 240"/>
              <a:gd name="T28" fmla="*/ 360 w 360"/>
              <a:gd name="T29" fmla="*/ 220 h 240"/>
              <a:gd name="T30" fmla="*/ 360 w 360"/>
              <a:gd name="T31" fmla="*/ 140 h 240"/>
              <a:gd name="T32" fmla="*/ 160 w 360"/>
              <a:gd name="T33" fmla="*/ 140 h 240"/>
              <a:gd name="T34" fmla="*/ 160 w 360"/>
              <a:gd name="T35" fmla="*/ 240 h 240"/>
              <a:gd name="T36" fmla="*/ 0 w 360"/>
              <a:gd name="T37" fmla="*/ 20 h 240"/>
              <a:gd name="T38" fmla="*/ 0 w 360"/>
              <a:gd name="T39" fmla="*/ 100 h 240"/>
              <a:gd name="T40" fmla="*/ 120 w 360"/>
              <a:gd name="T41" fmla="*/ 100 h 240"/>
              <a:gd name="T42" fmla="*/ 120 w 360"/>
              <a:gd name="T43" fmla="*/ 0 h 240"/>
              <a:gd name="T44" fmla="*/ 16 w 360"/>
              <a:gd name="T45" fmla="*/ 0 h 240"/>
              <a:gd name="T46" fmla="*/ 0 w 360"/>
              <a:gd name="T47" fmla="*/ 2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60" h="240">
                <a:moveTo>
                  <a:pt x="340" y="0"/>
                </a:moveTo>
                <a:cubicBezTo>
                  <a:pt x="160" y="0"/>
                  <a:pt x="160" y="0"/>
                  <a:pt x="160" y="0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360" y="100"/>
                  <a:pt x="360" y="100"/>
                  <a:pt x="360" y="100"/>
                </a:cubicBezTo>
                <a:cubicBezTo>
                  <a:pt x="360" y="20"/>
                  <a:pt x="360" y="20"/>
                  <a:pt x="360" y="20"/>
                </a:cubicBezTo>
                <a:cubicBezTo>
                  <a:pt x="360" y="9"/>
                  <a:pt x="351" y="0"/>
                  <a:pt x="340" y="0"/>
                </a:cubicBezTo>
                <a:close/>
                <a:moveTo>
                  <a:pt x="0" y="220"/>
                </a:moveTo>
                <a:cubicBezTo>
                  <a:pt x="0" y="231"/>
                  <a:pt x="5" y="240"/>
                  <a:pt x="16" y="240"/>
                </a:cubicBezTo>
                <a:cubicBezTo>
                  <a:pt x="120" y="240"/>
                  <a:pt x="120" y="240"/>
                  <a:pt x="120" y="240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0" y="140"/>
                  <a:pt x="0" y="140"/>
                  <a:pt x="0" y="140"/>
                </a:cubicBezTo>
                <a:lnTo>
                  <a:pt x="0" y="220"/>
                </a:lnTo>
                <a:close/>
                <a:moveTo>
                  <a:pt x="160" y="240"/>
                </a:moveTo>
                <a:cubicBezTo>
                  <a:pt x="340" y="240"/>
                  <a:pt x="340" y="240"/>
                  <a:pt x="340" y="240"/>
                </a:cubicBezTo>
                <a:cubicBezTo>
                  <a:pt x="351" y="240"/>
                  <a:pt x="360" y="231"/>
                  <a:pt x="360" y="220"/>
                </a:cubicBezTo>
                <a:cubicBezTo>
                  <a:pt x="360" y="140"/>
                  <a:pt x="360" y="140"/>
                  <a:pt x="360" y="140"/>
                </a:cubicBezTo>
                <a:cubicBezTo>
                  <a:pt x="160" y="140"/>
                  <a:pt x="160" y="140"/>
                  <a:pt x="160" y="140"/>
                </a:cubicBezTo>
                <a:lnTo>
                  <a:pt x="160" y="240"/>
                </a:lnTo>
                <a:close/>
                <a:moveTo>
                  <a:pt x="0" y="20"/>
                </a:moveTo>
                <a:cubicBezTo>
                  <a:pt x="0" y="100"/>
                  <a:pt x="0" y="100"/>
                  <a:pt x="0" y="100"/>
                </a:cubicBezTo>
                <a:cubicBezTo>
                  <a:pt x="120" y="100"/>
                  <a:pt x="120" y="100"/>
                  <a:pt x="120" y="100"/>
                </a:cubicBezTo>
                <a:cubicBezTo>
                  <a:pt x="120" y="0"/>
                  <a:pt x="120" y="0"/>
                  <a:pt x="12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5" y="0"/>
                  <a:pt x="0" y="9"/>
                  <a:pt x="0" y="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28" name="Freeform 260">
            <a:extLst>
              <a:ext uri="{FF2B5EF4-FFF2-40B4-BE49-F238E27FC236}">
                <a16:creationId xmlns:a16="http://schemas.microsoft.com/office/drawing/2014/main" id="{8FF77450-EF8B-4269-AE29-C3C1526B8F10}"/>
              </a:ext>
            </a:extLst>
          </p:cNvPr>
          <p:cNvSpPr>
            <a:spLocks noEditPoints="1"/>
          </p:cNvSpPr>
          <p:nvPr/>
        </p:nvSpPr>
        <p:spPr bwMode="auto">
          <a:xfrm>
            <a:off x="4346228" y="5388207"/>
            <a:ext cx="268870" cy="366927"/>
          </a:xfrm>
          <a:custGeom>
            <a:avLst/>
            <a:gdLst>
              <a:gd name="T0" fmla="*/ 90 w 293"/>
              <a:gd name="T1" fmla="*/ 383 h 400"/>
              <a:gd name="T2" fmla="*/ 147 w 293"/>
              <a:gd name="T3" fmla="*/ 400 h 400"/>
              <a:gd name="T4" fmla="*/ 203 w 293"/>
              <a:gd name="T5" fmla="*/ 383 h 400"/>
              <a:gd name="T6" fmla="*/ 203 w 293"/>
              <a:gd name="T7" fmla="*/ 342 h 400"/>
              <a:gd name="T8" fmla="*/ 90 w 293"/>
              <a:gd name="T9" fmla="*/ 342 h 400"/>
              <a:gd name="T10" fmla="*/ 90 w 293"/>
              <a:gd name="T11" fmla="*/ 383 h 400"/>
              <a:gd name="T12" fmla="*/ 201 w 293"/>
              <a:gd name="T13" fmla="*/ 318 h 400"/>
              <a:gd name="T14" fmla="*/ 286 w 293"/>
              <a:gd name="T15" fmla="*/ 116 h 400"/>
              <a:gd name="T16" fmla="*/ 147 w 293"/>
              <a:gd name="T17" fmla="*/ 0 h 400"/>
              <a:gd name="T18" fmla="*/ 7 w 293"/>
              <a:gd name="T19" fmla="*/ 116 h 400"/>
              <a:gd name="T20" fmla="*/ 93 w 293"/>
              <a:gd name="T21" fmla="*/ 318 h 400"/>
              <a:gd name="T22" fmla="*/ 201 w 293"/>
              <a:gd name="T23" fmla="*/ 318 h 400"/>
              <a:gd name="T24" fmla="*/ 50 w 293"/>
              <a:gd name="T25" fmla="*/ 119 h 400"/>
              <a:gd name="T26" fmla="*/ 147 w 293"/>
              <a:gd name="T27" fmla="*/ 41 h 400"/>
              <a:gd name="T28" fmla="*/ 244 w 293"/>
              <a:gd name="T29" fmla="*/ 119 h 400"/>
              <a:gd name="T30" fmla="*/ 208 w 293"/>
              <a:gd name="T31" fmla="*/ 198 h 400"/>
              <a:gd name="T32" fmla="*/ 163 w 293"/>
              <a:gd name="T33" fmla="*/ 283 h 400"/>
              <a:gd name="T34" fmla="*/ 130 w 293"/>
              <a:gd name="T35" fmla="*/ 283 h 400"/>
              <a:gd name="T36" fmla="*/ 86 w 293"/>
              <a:gd name="T37" fmla="*/ 198 h 400"/>
              <a:gd name="T38" fmla="*/ 50 w 293"/>
              <a:gd name="T39" fmla="*/ 119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93" h="400">
                <a:moveTo>
                  <a:pt x="90" y="383"/>
                </a:moveTo>
                <a:cubicBezTo>
                  <a:pt x="106" y="393"/>
                  <a:pt x="125" y="400"/>
                  <a:pt x="147" y="400"/>
                </a:cubicBezTo>
                <a:cubicBezTo>
                  <a:pt x="169" y="400"/>
                  <a:pt x="187" y="393"/>
                  <a:pt x="203" y="383"/>
                </a:cubicBezTo>
                <a:cubicBezTo>
                  <a:pt x="203" y="342"/>
                  <a:pt x="203" y="342"/>
                  <a:pt x="203" y="342"/>
                </a:cubicBezTo>
                <a:cubicBezTo>
                  <a:pt x="90" y="342"/>
                  <a:pt x="90" y="342"/>
                  <a:pt x="90" y="342"/>
                </a:cubicBezTo>
                <a:lnTo>
                  <a:pt x="90" y="383"/>
                </a:lnTo>
                <a:close/>
                <a:moveTo>
                  <a:pt x="201" y="318"/>
                </a:moveTo>
                <a:cubicBezTo>
                  <a:pt x="201" y="231"/>
                  <a:pt x="293" y="203"/>
                  <a:pt x="286" y="116"/>
                </a:cubicBezTo>
                <a:cubicBezTo>
                  <a:pt x="282" y="61"/>
                  <a:pt x="245" y="0"/>
                  <a:pt x="147" y="0"/>
                </a:cubicBezTo>
                <a:cubicBezTo>
                  <a:pt x="49" y="0"/>
                  <a:pt x="12" y="61"/>
                  <a:pt x="7" y="116"/>
                </a:cubicBezTo>
                <a:cubicBezTo>
                  <a:pt x="0" y="203"/>
                  <a:pt x="93" y="231"/>
                  <a:pt x="93" y="318"/>
                </a:cubicBezTo>
                <a:lnTo>
                  <a:pt x="201" y="318"/>
                </a:lnTo>
                <a:close/>
                <a:moveTo>
                  <a:pt x="50" y="119"/>
                </a:moveTo>
                <a:cubicBezTo>
                  <a:pt x="54" y="67"/>
                  <a:pt x="89" y="41"/>
                  <a:pt x="147" y="41"/>
                </a:cubicBezTo>
                <a:cubicBezTo>
                  <a:pt x="204" y="41"/>
                  <a:pt x="240" y="67"/>
                  <a:pt x="244" y="119"/>
                </a:cubicBezTo>
                <a:cubicBezTo>
                  <a:pt x="246" y="148"/>
                  <a:pt x="230" y="167"/>
                  <a:pt x="208" y="198"/>
                </a:cubicBezTo>
                <a:cubicBezTo>
                  <a:pt x="192" y="221"/>
                  <a:pt x="172" y="248"/>
                  <a:pt x="163" y="283"/>
                </a:cubicBezTo>
                <a:cubicBezTo>
                  <a:pt x="130" y="283"/>
                  <a:pt x="130" y="283"/>
                  <a:pt x="130" y="283"/>
                </a:cubicBezTo>
                <a:cubicBezTo>
                  <a:pt x="121" y="248"/>
                  <a:pt x="102" y="221"/>
                  <a:pt x="86" y="198"/>
                </a:cubicBezTo>
                <a:cubicBezTo>
                  <a:pt x="64" y="167"/>
                  <a:pt x="47" y="148"/>
                  <a:pt x="50" y="1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30" name="Freeform 265">
            <a:extLst>
              <a:ext uri="{FF2B5EF4-FFF2-40B4-BE49-F238E27FC236}">
                <a16:creationId xmlns:a16="http://schemas.microsoft.com/office/drawing/2014/main" id="{07D87A44-8EFD-4C4F-A80F-98081A95E9B8}"/>
              </a:ext>
            </a:extLst>
          </p:cNvPr>
          <p:cNvSpPr/>
          <p:nvPr/>
        </p:nvSpPr>
        <p:spPr bwMode="auto">
          <a:xfrm>
            <a:off x="5562649" y="3569011"/>
            <a:ext cx="259378" cy="363764"/>
          </a:xfrm>
          <a:custGeom>
            <a:avLst/>
            <a:gdLst>
              <a:gd name="T0" fmla="*/ 274 w 281"/>
              <a:gd name="T1" fmla="*/ 106 h 396"/>
              <a:gd name="T2" fmla="*/ 94 w 281"/>
              <a:gd name="T3" fmla="*/ 13 h 396"/>
              <a:gd name="T4" fmla="*/ 7 w 281"/>
              <a:gd name="T5" fmla="*/ 47 h 396"/>
              <a:gd name="T6" fmla="*/ 1 w 281"/>
              <a:gd name="T7" fmla="*/ 68 h 396"/>
              <a:gd name="T8" fmla="*/ 3 w 281"/>
              <a:gd name="T9" fmla="*/ 278 h 396"/>
              <a:gd name="T10" fmla="*/ 14 w 281"/>
              <a:gd name="T11" fmla="*/ 291 h 396"/>
              <a:gd name="T12" fmla="*/ 179 w 281"/>
              <a:gd name="T13" fmla="*/ 394 h 396"/>
              <a:gd name="T14" fmla="*/ 187 w 281"/>
              <a:gd name="T15" fmla="*/ 396 h 396"/>
              <a:gd name="T16" fmla="*/ 193 w 281"/>
              <a:gd name="T17" fmla="*/ 395 h 396"/>
              <a:gd name="T18" fmla="*/ 201 w 281"/>
              <a:gd name="T19" fmla="*/ 384 h 396"/>
              <a:gd name="T20" fmla="*/ 201 w 281"/>
              <a:gd name="T21" fmla="*/ 164 h 396"/>
              <a:gd name="T22" fmla="*/ 194 w 281"/>
              <a:gd name="T23" fmla="*/ 152 h 396"/>
              <a:gd name="T24" fmla="*/ 30 w 281"/>
              <a:gd name="T25" fmla="*/ 61 h 396"/>
              <a:gd name="T26" fmla="*/ 53 w 281"/>
              <a:gd name="T27" fmla="*/ 43 h 396"/>
              <a:gd name="T28" fmla="*/ 80 w 281"/>
              <a:gd name="T29" fmla="*/ 39 h 396"/>
              <a:gd name="T30" fmla="*/ 242 w 281"/>
              <a:gd name="T31" fmla="*/ 126 h 396"/>
              <a:gd name="T32" fmla="*/ 246 w 281"/>
              <a:gd name="T33" fmla="*/ 133 h 396"/>
              <a:gd name="T34" fmla="*/ 246 w 281"/>
              <a:gd name="T35" fmla="*/ 342 h 396"/>
              <a:gd name="T36" fmla="*/ 265 w 281"/>
              <a:gd name="T37" fmla="*/ 356 h 396"/>
              <a:gd name="T38" fmla="*/ 281 w 281"/>
              <a:gd name="T39" fmla="*/ 342 h 396"/>
              <a:gd name="T40" fmla="*/ 281 w 281"/>
              <a:gd name="T41" fmla="*/ 117 h 396"/>
              <a:gd name="T42" fmla="*/ 274 w 281"/>
              <a:gd name="T43" fmla="*/ 10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1" h="396">
                <a:moveTo>
                  <a:pt x="274" y="106"/>
                </a:moveTo>
                <a:cubicBezTo>
                  <a:pt x="94" y="13"/>
                  <a:pt x="94" y="13"/>
                  <a:pt x="94" y="13"/>
                </a:cubicBezTo>
                <a:cubicBezTo>
                  <a:pt x="69" y="0"/>
                  <a:pt x="21" y="25"/>
                  <a:pt x="7" y="47"/>
                </a:cubicBezTo>
                <a:cubicBezTo>
                  <a:pt x="0" y="57"/>
                  <a:pt x="1" y="64"/>
                  <a:pt x="1" y="68"/>
                </a:cubicBezTo>
                <a:cubicBezTo>
                  <a:pt x="3" y="278"/>
                  <a:pt x="3" y="278"/>
                  <a:pt x="3" y="278"/>
                </a:cubicBezTo>
                <a:cubicBezTo>
                  <a:pt x="3" y="282"/>
                  <a:pt x="9" y="288"/>
                  <a:pt x="14" y="291"/>
                </a:cubicBezTo>
                <a:cubicBezTo>
                  <a:pt x="24" y="297"/>
                  <a:pt x="175" y="392"/>
                  <a:pt x="179" y="394"/>
                </a:cubicBezTo>
                <a:cubicBezTo>
                  <a:pt x="181" y="396"/>
                  <a:pt x="184" y="396"/>
                  <a:pt x="187" y="396"/>
                </a:cubicBezTo>
                <a:cubicBezTo>
                  <a:pt x="189" y="396"/>
                  <a:pt x="191" y="396"/>
                  <a:pt x="193" y="395"/>
                </a:cubicBezTo>
                <a:cubicBezTo>
                  <a:pt x="198" y="393"/>
                  <a:pt x="201" y="388"/>
                  <a:pt x="201" y="384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01" y="159"/>
                  <a:pt x="198" y="155"/>
                  <a:pt x="194" y="152"/>
                </a:cubicBezTo>
                <a:cubicBezTo>
                  <a:pt x="30" y="61"/>
                  <a:pt x="30" y="61"/>
                  <a:pt x="30" y="61"/>
                </a:cubicBezTo>
                <a:cubicBezTo>
                  <a:pt x="32" y="57"/>
                  <a:pt x="39" y="50"/>
                  <a:pt x="53" y="43"/>
                </a:cubicBezTo>
                <a:cubicBezTo>
                  <a:pt x="67" y="36"/>
                  <a:pt x="77" y="38"/>
                  <a:pt x="80" y="39"/>
                </a:cubicBezTo>
                <a:cubicBezTo>
                  <a:pt x="80" y="39"/>
                  <a:pt x="237" y="123"/>
                  <a:pt x="242" y="126"/>
                </a:cubicBezTo>
                <a:cubicBezTo>
                  <a:pt x="246" y="128"/>
                  <a:pt x="246" y="129"/>
                  <a:pt x="246" y="133"/>
                </a:cubicBezTo>
                <a:cubicBezTo>
                  <a:pt x="246" y="137"/>
                  <a:pt x="246" y="342"/>
                  <a:pt x="246" y="342"/>
                </a:cubicBezTo>
                <a:cubicBezTo>
                  <a:pt x="246" y="352"/>
                  <a:pt x="257" y="356"/>
                  <a:pt x="265" y="356"/>
                </a:cubicBezTo>
                <a:cubicBezTo>
                  <a:pt x="272" y="356"/>
                  <a:pt x="281" y="349"/>
                  <a:pt x="281" y="342"/>
                </a:cubicBezTo>
                <a:cubicBezTo>
                  <a:pt x="281" y="117"/>
                  <a:pt x="281" y="117"/>
                  <a:pt x="281" y="117"/>
                </a:cubicBezTo>
                <a:cubicBezTo>
                  <a:pt x="281" y="112"/>
                  <a:pt x="278" y="108"/>
                  <a:pt x="274" y="1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31" name="Freeform 268">
            <a:extLst>
              <a:ext uri="{FF2B5EF4-FFF2-40B4-BE49-F238E27FC236}">
                <a16:creationId xmlns:a16="http://schemas.microsoft.com/office/drawing/2014/main" id="{94A1E9A8-4D1A-43B1-94E2-089254B6B0AA}"/>
              </a:ext>
            </a:extLst>
          </p:cNvPr>
          <p:cNvSpPr>
            <a:spLocks noEditPoints="1"/>
          </p:cNvSpPr>
          <p:nvPr/>
        </p:nvSpPr>
        <p:spPr bwMode="auto">
          <a:xfrm>
            <a:off x="609202" y="5994698"/>
            <a:ext cx="344786" cy="366927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32" name="Freeform 269">
            <a:extLst>
              <a:ext uri="{FF2B5EF4-FFF2-40B4-BE49-F238E27FC236}">
                <a16:creationId xmlns:a16="http://schemas.microsoft.com/office/drawing/2014/main" id="{A5E5724F-1F94-46AD-8755-0023A65C4194}"/>
              </a:ext>
            </a:extLst>
          </p:cNvPr>
          <p:cNvSpPr>
            <a:spLocks noEditPoints="1"/>
          </p:cNvSpPr>
          <p:nvPr/>
        </p:nvSpPr>
        <p:spPr bwMode="auto">
          <a:xfrm>
            <a:off x="1351460" y="4784332"/>
            <a:ext cx="196114" cy="366927"/>
          </a:xfrm>
          <a:custGeom>
            <a:avLst/>
            <a:gdLst>
              <a:gd name="T0" fmla="*/ 160 w 216"/>
              <a:gd name="T1" fmla="*/ 197 h 400"/>
              <a:gd name="T2" fmla="*/ 160 w 216"/>
              <a:gd name="T3" fmla="*/ 20 h 400"/>
              <a:gd name="T4" fmla="*/ 140 w 216"/>
              <a:gd name="T5" fmla="*/ 0 h 400"/>
              <a:gd name="T6" fmla="*/ 72 w 216"/>
              <a:gd name="T7" fmla="*/ 0 h 400"/>
              <a:gd name="T8" fmla="*/ 56 w 216"/>
              <a:gd name="T9" fmla="*/ 20 h 400"/>
              <a:gd name="T10" fmla="*/ 56 w 216"/>
              <a:gd name="T11" fmla="*/ 197 h 400"/>
              <a:gd name="T12" fmla="*/ 0 w 216"/>
              <a:gd name="T13" fmla="*/ 292 h 400"/>
              <a:gd name="T14" fmla="*/ 108 w 216"/>
              <a:gd name="T15" fmla="*/ 400 h 400"/>
              <a:gd name="T16" fmla="*/ 216 w 216"/>
              <a:gd name="T17" fmla="*/ 292 h 400"/>
              <a:gd name="T18" fmla="*/ 160 w 216"/>
              <a:gd name="T19" fmla="*/ 197 h 400"/>
              <a:gd name="T20" fmla="*/ 108 w 216"/>
              <a:gd name="T21" fmla="*/ 360 h 400"/>
              <a:gd name="T22" fmla="*/ 40 w 216"/>
              <a:gd name="T23" fmla="*/ 292 h 400"/>
              <a:gd name="T24" fmla="*/ 89 w 216"/>
              <a:gd name="T25" fmla="*/ 227 h 400"/>
              <a:gd name="T26" fmla="*/ 89 w 216"/>
              <a:gd name="T27" fmla="*/ 80 h 400"/>
              <a:gd name="T28" fmla="*/ 129 w 216"/>
              <a:gd name="T29" fmla="*/ 80 h 400"/>
              <a:gd name="T30" fmla="*/ 129 w 216"/>
              <a:gd name="T31" fmla="*/ 227 h 400"/>
              <a:gd name="T32" fmla="*/ 176 w 216"/>
              <a:gd name="T33" fmla="*/ 292 h 400"/>
              <a:gd name="T34" fmla="*/ 108 w 216"/>
              <a:gd name="T35" fmla="*/ 36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6" h="400">
                <a:moveTo>
                  <a:pt x="160" y="197"/>
                </a:moveTo>
                <a:cubicBezTo>
                  <a:pt x="160" y="20"/>
                  <a:pt x="160" y="20"/>
                  <a:pt x="160" y="20"/>
                </a:cubicBezTo>
                <a:cubicBezTo>
                  <a:pt x="160" y="9"/>
                  <a:pt x="151" y="0"/>
                  <a:pt x="140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1" y="0"/>
                  <a:pt x="56" y="9"/>
                  <a:pt x="56" y="20"/>
                </a:cubicBezTo>
                <a:cubicBezTo>
                  <a:pt x="56" y="197"/>
                  <a:pt x="56" y="197"/>
                  <a:pt x="56" y="197"/>
                </a:cubicBezTo>
                <a:cubicBezTo>
                  <a:pt x="22" y="216"/>
                  <a:pt x="0" y="251"/>
                  <a:pt x="0" y="292"/>
                </a:cubicBezTo>
                <a:cubicBezTo>
                  <a:pt x="0" y="352"/>
                  <a:pt x="48" y="400"/>
                  <a:pt x="108" y="400"/>
                </a:cubicBezTo>
                <a:cubicBezTo>
                  <a:pt x="167" y="400"/>
                  <a:pt x="216" y="352"/>
                  <a:pt x="216" y="292"/>
                </a:cubicBezTo>
                <a:cubicBezTo>
                  <a:pt x="216" y="251"/>
                  <a:pt x="193" y="216"/>
                  <a:pt x="160" y="197"/>
                </a:cubicBezTo>
                <a:close/>
                <a:moveTo>
                  <a:pt x="108" y="360"/>
                </a:moveTo>
                <a:cubicBezTo>
                  <a:pt x="70" y="360"/>
                  <a:pt x="40" y="329"/>
                  <a:pt x="40" y="292"/>
                </a:cubicBezTo>
                <a:cubicBezTo>
                  <a:pt x="40" y="261"/>
                  <a:pt x="61" y="235"/>
                  <a:pt x="89" y="227"/>
                </a:cubicBezTo>
                <a:cubicBezTo>
                  <a:pt x="89" y="80"/>
                  <a:pt x="89" y="80"/>
                  <a:pt x="89" y="80"/>
                </a:cubicBezTo>
                <a:cubicBezTo>
                  <a:pt x="129" y="80"/>
                  <a:pt x="129" y="80"/>
                  <a:pt x="129" y="80"/>
                </a:cubicBezTo>
                <a:cubicBezTo>
                  <a:pt x="129" y="227"/>
                  <a:pt x="129" y="227"/>
                  <a:pt x="129" y="227"/>
                </a:cubicBezTo>
                <a:cubicBezTo>
                  <a:pt x="156" y="236"/>
                  <a:pt x="176" y="262"/>
                  <a:pt x="176" y="292"/>
                </a:cubicBezTo>
                <a:cubicBezTo>
                  <a:pt x="176" y="329"/>
                  <a:pt x="145" y="360"/>
                  <a:pt x="108" y="36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33" name="Freeform 273">
            <a:extLst>
              <a:ext uri="{FF2B5EF4-FFF2-40B4-BE49-F238E27FC236}">
                <a16:creationId xmlns:a16="http://schemas.microsoft.com/office/drawing/2014/main" id="{4CA989A8-6C86-4C77-B807-2240E16664EB}"/>
              </a:ext>
            </a:extLst>
          </p:cNvPr>
          <p:cNvSpPr>
            <a:spLocks noEditPoints="1"/>
          </p:cNvSpPr>
          <p:nvPr/>
        </p:nvSpPr>
        <p:spPr bwMode="auto">
          <a:xfrm>
            <a:off x="4918200" y="4202180"/>
            <a:ext cx="335294" cy="297338"/>
          </a:xfrm>
          <a:custGeom>
            <a:avLst/>
            <a:gdLst>
              <a:gd name="T0" fmla="*/ 36 w 365"/>
              <a:gd name="T1" fmla="*/ 103 h 324"/>
              <a:gd name="T2" fmla="*/ 173 w 365"/>
              <a:gd name="T3" fmla="*/ 92 h 324"/>
              <a:gd name="T4" fmla="*/ 262 w 365"/>
              <a:gd name="T5" fmla="*/ 120 h 324"/>
              <a:gd name="T6" fmla="*/ 356 w 365"/>
              <a:gd name="T7" fmla="*/ 76 h 324"/>
              <a:gd name="T8" fmla="*/ 358 w 365"/>
              <a:gd name="T9" fmla="*/ 47 h 324"/>
              <a:gd name="T10" fmla="*/ 330 w 365"/>
              <a:gd name="T11" fmla="*/ 44 h 324"/>
              <a:gd name="T12" fmla="*/ 192 w 365"/>
              <a:gd name="T13" fmla="*/ 56 h 324"/>
              <a:gd name="T14" fmla="*/ 10 w 365"/>
              <a:gd name="T15" fmla="*/ 72 h 324"/>
              <a:gd name="T16" fmla="*/ 7 w 365"/>
              <a:gd name="T17" fmla="*/ 101 h 324"/>
              <a:gd name="T18" fmla="*/ 36 w 365"/>
              <a:gd name="T19" fmla="*/ 103 h 324"/>
              <a:gd name="T20" fmla="*/ 330 w 365"/>
              <a:gd name="T21" fmla="*/ 147 h 324"/>
              <a:gd name="T22" fmla="*/ 192 w 365"/>
              <a:gd name="T23" fmla="*/ 158 h 324"/>
              <a:gd name="T24" fmla="*/ 10 w 365"/>
              <a:gd name="T25" fmla="*/ 174 h 324"/>
              <a:gd name="T26" fmla="*/ 7 w 365"/>
              <a:gd name="T27" fmla="*/ 203 h 324"/>
              <a:gd name="T28" fmla="*/ 36 w 365"/>
              <a:gd name="T29" fmla="*/ 205 h 324"/>
              <a:gd name="T30" fmla="*/ 173 w 365"/>
              <a:gd name="T31" fmla="*/ 194 h 324"/>
              <a:gd name="T32" fmla="*/ 262 w 365"/>
              <a:gd name="T33" fmla="*/ 222 h 324"/>
              <a:gd name="T34" fmla="*/ 356 w 365"/>
              <a:gd name="T35" fmla="*/ 178 h 324"/>
              <a:gd name="T36" fmla="*/ 358 w 365"/>
              <a:gd name="T37" fmla="*/ 149 h 324"/>
              <a:gd name="T38" fmla="*/ 330 w 365"/>
              <a:gd name="T39" fmla="*/ 147 h 324"/>
              <a:gd name="T40" fmla="*/ 330 w 365"/>
              <a:gd name="T41" fmla="*/ 249 h 324"/>
              <a:gd name="T42" fmla="*/ 192 w 365"/>
              <a:gd name="T43" fmla="*/ 260 h 324"/>
              <a:gd name="T44" fmla="*/ 10 w 365"/>
              <a:gd name="T45" fmla="*/ 276 h 324"/>
              <a:gd name="T46" fmla="*/ 7 w 365"/>
              <a:gd name="T47" fmla="*/ 305 h 324"/>
              <a:gd name="T48" fmla="*/ 36 w 365"/>
              <a:gd name="T49" fmla="*/ 307 h 324"/>
              <a:gd name="T50" fmla="*/ 173 w 365"/>
              <a:gd name="T51" fmla="*/ 296 h 324"/>
              <a:gd name="T52" fmla="*/ 262 w 365"/>
              <a:gd name="T53" fmla="*/ 324 h 324"/>
              <a:gd name="T54" fmla="*/ 356 w 365"/>
              <a:gd name="T55" fmla="*/ 280 h 324"/>
              <a:gd name="T56" fmla="*/ 358 w 365"/>
              <a:gd name="T57" fmla="*/ 251 h 324"/>
              <a:gd name="T58" fmla="*/ 330 w 365"/>
              <a:gd name="T59" fmla="*/ 249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5" h="324">
                <a:moveTo>
                  <a:pt x="36" y="103"/>
                </a:moveTo>
                <a:cubicBezTo>
                  <a:pt x="71" y="73"/>
                  <a:pt x="98" y="49"/>
                  <a:pt x="173" y="92"/>
                </a:cubicBezTo>
                <a:cubicBezTo>
                  <a:pt x="209" y="112"/>
                  <a:pt x="238" y="120"/>
                  <a:pt x="262" y="120"/>
                </a:cubicBezTo>
                <a:cubicBezTo>
                  <a:pt x="305" y="120"/>
                  <a:pt x="332" y="96"/>
                  <a:pt x="356" y="76"/>
                </a:cubicBezTo>
                <a:cubicBezTo>
                  <a:pt x="364" y="68"/>
                  <a:pt x="365" y="56"/>
                  <a:pt x="358" y="47"/>
                </a:cubicBezTo>
                <a:cubicBezTo>
                  <a:pt x="351" y="38"/>
                  <a:pt x="338" y="37"/>
                  <a:pt x="330" y="44"/>
                </a:cubicBezTo>
                <a:cubicBezTo>
                  <a:pt x="295" y="74"/>
                  <a:pt x="267" y="98"/>
                  <a:pt x="192" y="56"/>
                </a:cubicBezTo>
                <a:cubicBezTo>
                  <a:pt x="93" y="0"/>
                  <a:pt x="47" y="40"/>
                  <a:pt x="10" y="72"/>
                </a:cubicBezTo>
                <a:cubicBezTo>
                  <a:pt x="1" y="79"/>
                  <a:pt x="0" y="92"/>
                  <a:pt x="7" y="101"/>
                </a:cubicBezTo>
                <a:cubicBezTo>
                  <a:pt x="15" y="109"/>
                  <a:pt x="27" y="110"/>
                  <a:pt x="36" y="103"/>
                </a:cubicBezTo>
                <a:close/>
                <a:moveTo>
                  <a:pt x="330" y="147"/>
                </a:moveTo>
                <a:cubicBezTo>
                  <a:pt x="295" y="177"/>
                  <a:pt x="267" y="200"/>
                  <a:pt x="192" y="158"/>
                </a:cubicBezTo>
                <a:cubicBezTo>
                  <a:pt x="93" y="102"/>
                  <a:pt x="47" y="142"/>
                  <a:pt x="10" y="174"/>
                </a:cubicBezTo>
                <a:cubicBezTo>
                  <a:pt x="1" y="181"/>
                  <a:pt x="0" y="194"/>
                  <a:pt x="7" y="203"/>
                </a:cubicBezTo>
                <a:cubicBezTo>
                  <a:pt x="15" y="211"/>
                  <a:pt x="27" y="212"/>
                  <a:pt x="36" y="205"/>
                </a:cubicBezTo>
                <a:cubicBezTo>
                  <a:pt x="71" y="175"/>
                  <a:pt x="98" y="151"/>
                  <a:pt x="173" y="194"/>
                </a:cubicBezTo>
                <a:cubicBezTo>
                  <a:pt x="209" y="214"/>
                  <a:pt x="238" y="222"/>
                  <a:pt x="262" y="222"/>
                </a:cubicBezTo>
                <a:cubicBezTo>
                  <a:pt x="305" y="222"/>
                  <a:pt x="332" y="198"/>
                  <a:pt x="356" y="178"/>
                </a:cubicBezTo>
                <a:cubicBezTo>
                  <a:pt x="364" y="171"/>
                  <a:pt x="365" y="158"/>
                  <a:pt x="358" y="149"/>
                </a:cubicBezTo>
                <a:cubicBezTo>
                  <a:pt x="351" y="140"/>
                  <a:pt x="338" y="139"/>
                  <a:pt x="330" y="147"/>
                </a:cubicBezTo>
                <a:close/>
                <a:moveTo>
                  <a:pt x="330" y="249"/>
                </a:moveTo>
                <a:cubicBezTo>
                  <a:pt x="295" y="279"/>
                  <a:pt x="267" y="302"/>
                  <a:pt x="192" y="260"/>
                </a:cubicBezTo>
                <a:cubicBezTo>
                  <a:pt x="93" y="204"/>
                  <a:pt x="47" y="244"/>
                  <a:pt x="10" y="276"/>
                </a:cubicBezTo>
                <a:cubicBezTo>
                  <a:pt x="1" y="283"/>
                  <a:pt x="0" y="296"/>
                  <a:pt x="7" y="305"/>
                </a:cubicBezTo>
                <a:cubicBezTo>
                  <a:pt x="15" y="313"/>
                  <a:pt x="27" y="315"/>
                  <a:pt x="36" y="307"/>
                </a:cubicBezTo>
                <a:cubicBezTo>
                  <a:pt x="71" y="277"/>
                  <a:pt x="98" y="254"/>
                  <a:pt x="173" y="296"/>
                </a:cubicBezTo>
                <a:cubicBezTo>
                  <a:pt x="209" y="316"/>
                  <a:pt x="238" y="324"/>
                  <a:pt x="262" y="324"/>
                </a:cubicBezTo>
                <a:cubicBezTo>
                  <a:pt x="305" y="324"/>
                  <a:pt x="332" y="300"/>
                  <a:pt x="356" y="280"/>
                </a:cubicBezTo>
                <a:cubicBezTo>
                  <a:pt x="364" y="273"/>
                  <a:pt x="365" y="260"/>
                  <a:pt x="358" y="251"/>
                </a:cubicBezTo>
                <a:cubicBezTo>
                  <a:pt x="351" y="243"/>
                  <a:pt x="338" y="241"/>
                  <a:pt x="330" y="24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35" name="Freeform 275">
            <a:extLst>
              <a:ext uri="{FF2B5EF4-FFF2-40B4-BE49-F238E27FC236}">
                <a16:creationId xmlns:a16="http://schemas.microsoft.com/office/drawing/2014/main" id="{EE71E7E2-59A1-4E01-8137-07338F479C25}"/>
              </a:ext>
            </a:extLst>
          </p:cNvPr>
          <p:cNvSpPr>
            <a:spLocks noEditPoints="1"/>
          </p:cNvSpPr>
          <p:nvPr/>
        </p:nvSpPr>
        <p:spPr bwMode="auto">
          <a:xfrm>
            <a:off x="3758729" y="6032383"/>
            <a:ext cx="291011" cy="294175"/>
          </a:xfrm>
          <a:custGeom>
            <a:avLst/>
            <a:gdLst>
              <a:gd name="T0" fmla="*/ 280 w 320"/>
              <a:gd name="T1" fmla="*/ 0 h 320"/>
              <a:gd name="T2" fmla="*/ 40 w 320"/>
              <a:gd name="T3" fmla="*/ 0 h 320"/>
              <a:gd name="T4" fmla="*/ 0 w 320"/>
              <a:gd name="T5" fmla="*/ 40 h 320"/>
              <a:gd name="T6" fmla="*/ 0 w 320"/>
              <a:gd name="T7" fmla="*/ 280 h 320"/>
              <a:gd name="T8" fmla="*/ 40 w 320"/>
              <a:gd name="T9" fmla="*/ 320 h 320"/>
              <a:gd name="T10" fmla="*/ 280 w 320"/>
              <a:gd name="T11" fmla="*/ 320 h 320"/>
              <a:gd name="T12" fmla="*/ 320 w 320"/>
              <a:gd name="T13" fmla="*/ 280 h 320"/>
              <a:gd name="T14" fmla="*/ 320 w 320"/>
              <a:gd name="T15" fmla="*/ 40 h 320"/>
              <a:gd name="T16" fmla="*/ 280 w 320"/>
              <a:gd name="T17" fmla="*/ 0 h 320"/>
              <a:gd name="T18" fmla="*/ 260 w 320"/>
              <a:gd name="T19" fmla="*/ 180 h 320"/>
              <a:gd name="T20" fmla="*/ 180 w 320"/>
              <a:gd name="T21" fmla="*/ 180 h 320"/>
              <a:gd name="T22" fmla="*/ 180 w 320"/>
              <a:gd name="T23" fmla="*/ 260 h 320"/>
              <a:gd name="T24" fmla="*/ 140 w 320"/>
              <a:gd name="T25" fmla="*/ 260 h 320"/>
              <a:gd name="T26" fmla="*/ 140 w 320"/>
              <a:gd name="T27" fmla="*/ 180 h 320"/>
              <a:gd name="T28" fmla="*/ 60 w 320"/>
              <a:gd name="T29" fmla="*/ 180 h 320"/>
              <a:gd name="T30" fmla="*/ 60 w 320"/>
              <a:gd name="T31" fmla="*/ 140 h 320"/>
              <a:gd name="T32" fmla="*/ 140 w 320"/>
              <a:gd name="T33" fmla="*/ 140 h 320"/>
              <a:gd name="T34" fmla="*/ 140 w 320"/>
              <a:gd name="T35" fmla="*/ 60 h 320"/>
              <a:gd name="T36" fmla="*/ 180 w 320"/>
              <a:gd name="T37" fmla="*/ 60 h 320"/>
              <a:gd name="T38" fmla="*/ 180 w 320"/>
              <a:gd name="T39" fmla="*/ 140 h 320"/>
              <a:gd name="T40" fmla="*/ 260 w 320"/>
              <a:gd name="T41" fmla="*/ 140 h 320"/>
              <a:gd name="T42" fmla="*/ 260 w 320"/>
              <a:gd name="T43" fmla="*/ 18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0" h="320">
                <a:moveTo>
                  <a:pt x="28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280" y="320"/>
                  <a:pt x="280" y="320"/>
                  <a:pt x="280" y="320"/>
                </a:cubicBezTo>
                <a:cubicBezTo>
                  <a:pt x="302" y="320"/>
                  <a:pt x="320" y="302"/>
                  <a:pt x="320" y="28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  <a:moveTo>
                  <a:pt x="260" y="180"/>
                </a:moveTo>
                <a:cubicBezTo>
                  <a:pt x="180" y="180"/>
                  <a:pt x="180" y="180"/>
                  <a:pt x="180" y="180"/>
                </a:cubicBezTo>
                <a:cubicBezTo>
                  <a:pt x="180" y="260"/>
                  <a:pt x="180" y="260"/>
                  <a:pt x="180" y="260"/>
                </a:cubicBezTo>
                <a:cubicBezTo>
                  <a:pt x="140" y="260"/>
                  <a:pt x="140" y="260"/>
                  <a:pt x="140" y="260"/>
                </a:cubicBezTo>
                <a:cubicBezTo>
                  <a:pt x="140" y="180"/>
                  <a:pt x="140" y="180"/>
                  <a:pt x="140" y="180"/>
                </a:cubicBezTo>
                <a:cubicBezTo>
                  <a:pt x="60" y="180"/>
                  <a:pt x="60" y="180"/>
                  <a:pt x="60" y="18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80" y="60"/>
                  <a:pt x="180" y="60"/>
                  <a:pt x="180" y="60"/>
                </a:cubicBezTo>
                <a:cubicBezTo>
                  <a:pt x="180" y="140"/>
                  <a:pt x="180" y="140"/>
                  <a:pt x="180" y="140"/>
                </a:cubicBezTo>
                <a:cubicBezTo>
                  <a:pt x="260" y="140"/>
                  <a:pt x="260" y="140"/>
                  <a:pt x="260" y="140"/>
                </a:cubicBezTo>
                <a:lnTo>
                  <a:pt x="260" y="18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37" name="Freeform 277">
            <a:extLst>
              <a:ext uri="{FF2B5EF4-FFF2-40B4-BE49-F238E27FC236}">
                <a16:creationId xmlns:a16="http://schemas.microsoft.com/office/drawing/2014/main" id="{1E3232F6-664F-48C1-A3FC-239F5D212111}"/>
              </a:ext>
            </a:extLst>
          </p:cNvPr>
          <p:cNvSpPr>
            <a:spLocks noEditPoints="1"/>
          </p:cNvSpPr>
          <p:nvPr/>
        </p:nvSpPr>
        <p:spPr bwMode="auto">
          <a:xfrm>
            <a:off x="4365220" y="6032383"/>
            <a:ext cx="291011" cy="294175"/>
          </a:xfrm>
          <a:custGeom>
            <a:avLst/>
            <a:gdLst>
              <a:gd name="T0" fmla="*/ 280 w 320"/>
              <a:gd name="T1" fmla="*/ 0 h 320"/>
              <a:gd name="T2" fmla="*/ 40 w 320"/>
              <a:gd name="T3" fmla="*/ 0 h 320"/>
              <a:gd name="T4" fmla="*/ 0 w 320"/>
              <a:gd name="T5" fmla="*/ 40 h 320"/>
              <a:gd name="T6" fmla="*/ 0 w 320"/>
              <a:gd name="T7" fmla="*/ 280 h 320"/>
              <a:gd name="T8" fmla="*/ 40 w 320"/>
              <a:gd name="T9" fmla="*/ 320 h 320"/>
              <a:gd name="T10" fmla="*/ 280 w 320"/>
              <a:gd name="T11" fmla="*/ 320 h 320"/>
              <a:gd name="T12" fmla="*/ 320 w 320"/>
              <a:gd name="T13" fmla="*/ 280 h 320"/>
              <a:gd name="T14" fmla="*/ 320 w 320"/>
              <a:gd name="T15" fmla="*/ 40 h 320"/>
              <a:gd name="T16" fmla="*/ 280 w 320"/>
              <a:gd name="T17" fmla="*/ 0 h 320"/>
              <a:gd name="T18" fmla="*/ 221 w 320"/>
              <a:gd name="T19" fmla="*/ 256 h 320"/>
              <a:gd name="T20" fmla="*/ 160 w 320"/>
              <a:gd name="T21" fmla="*/ 194 h 320"/>
              <a:gd name="T22" fmla="*/ 99 w 320"/>
              <a:gd name="T23" fmla="*/ 256 h 320"/>
              <a:gd name="T24" fmla="*/ 64 w 320"/>
              <a:gd name="T25" fmla="*/ 221 h 320"/>
              <a:gd name="T26" fmla="*/ 125 w 320"/>
              <a:gd name="T27" fmla="*/ 160 h 320"/>
              <a:gd name="T28" fmla="*/ 64 w 320"/>
              <a:gd name="T29" fmla="*/ 99 h 320"/>
              <a:gd name="T30" fmla="*/ 99 w 320"/>
              <a:gd name="T31" fmla="*/ 64 h 320"/>
              <a:gd name="T32" fmla="*/ 160 w 320"/>
              <a:gd name="T33" fmla="*/ 125 h 320"/>
              <a:gd name="T34" fmla="*/ 221 w 320"/>
              <a:gd name="T35" fmla="*/ 64 h 320"/>
              <a:gd name="T36" fmla="*/ 256 w 320"/>
              <a:gd name="T37" fmla="*/ 99 h 320"/>
              <a:gd name="T38" fmla="*/ 194 w 320"/>
              <a:gd name="T39" fmla="*/ 160 h 320"/>
              <a:gd name="T40" fmla="*/ 256 w 320"/>
              <a:gd name="T41" fmla="*/ 221 h 320"/>
              <a:gd name="T42" fmla="*/ 221 w 320"/>
              <a:gd name="T43" fmla="*/ 256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0" h="320">
                <a:moveTo>
                  <a:pt x="28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280" y="320"/>
                  <a:pt x="280" y="320"/>
                  <a:pt x="280" y="320"/>
                </a:cubicBezTo>
                <a:cubicBezTo>
                  <a:pt x="302" y="320"/>
                  <a:pt x="320" y="302"/>
                  <a:pt x="320" y="28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  <a:moveTo>
                  <a:pt x="221" y="256"/>
                </a:moveTo>
                <a:cubicBezTo>
                  <a:pt x="160" y="194"/>
                  <a:pt x="160" y="194"/>
                  <a:pt x="160" y="194"/>
                </a:cubicBezTo>
                <a:cubicBezTo>
                  <a:pt x="99" y="256"/>
                  <a:pt x="99" y="256"/>
                  <a:pt x="99" y="256"/>
                </a:cubicBezTo>
                <a:cubicBezTo>
                  <a:pt x="64" y="221"/>
                  <a:pt x="64" y="221"/>
                  <a:pt x="64" y="221"/>
                </a:cubicBezTo>
                <a:cubicBezTo>
                  <a:pt x="125" y="160"/>
                  <a:pt x="125" y="160"/>
                  <a:pt x="125" y="160"/>
                </a:cubicBezTo>
                <a:cubicBezTo>
                  <a:pt x="64" y="99"/>
                  <a:pt x="64" y="99"/>
                  <a:pt x="64" y="99"/>
                </a:cubicBezTo>
                <a:cubicBezTo>
                  <a:pt x="99" y="64"/>
                  <a:pt x="99" y="64"/>
                  <a:pt x="99" y="64"/>
                </a:cubicBezTo>
                <a:cubicBezTo>
                  <a:pt x="160" y="125"/>
                  <a:pt x="160" y="125"/>
                  <a:pt x="160" y="125"/>
                </a:cubicBezTo>
                <a:cubicBezTo>
                  <a:pt x="221" y="64"/>
                  <a:pt x="221" y="64"/>
                  <a:pt x="221" y="64"/>
                </a:cubicBezTo>
                <a:cubicBezTo>
                  <a:pt x="256" y="99"/>
                  <a:pt x="256" y="99"/>
                  <a:pt x="256" y="99"/>
                </a:cubicBezTo>
                <a:cubicBezTo>
                  <a:pt x="194" y="160"/>
                  <a:pt x="194" y="160"/>
                  <a:pt x="194" y="160"/>
                </a:cubicBezTo>
                <a:cubicBezTo>
                  <a:pt x="256" y="221"/>
                  <a:pt x="256" y="221"/>
                  <a:pt x="256" y="221"/>
                </a:cubicBezTo>
                <a:lnTo>
                  <a:pt x="221" y="2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38" name="Freeform 279">
            <a:extLst>
              <a:ext uri="{FF2B5EF4-FFF2-40B4-BE49-F238E27FC236}">
                <a16:creationId xmlns:a16="http://schemas.microsoft.com/office/drawing/2014/main" id="{0D168016-35E2-475C-8AEF-67035363F5E5}"/>
              </a:ext>
            </a:extLst>
          </p:cNvPr>
          <p:cNvSpPr>
            <a:spLocks noEditPoints="1"/>
          </p:cNvSpPr>
          <p:nvPr/>
        </p:nvSpPr>
        <p:spPr bwMode="auto">
          <a:xfrm>
            <a:off x="3092115" y="6013678"/>
            <a:ext cx="291011" cy="328968"/>
          </a:xfrm>
          <a:custGeom>
            <a:avLst/>
            <a:gdLst>
              <a:gd name="T0" fmla="*/ 300 w 320"/>
              <a:gd name="T1" fmla="*/ 0 h 360"/>
              <a:gd name="T2" fmla="*/ 256 w 320"/>
              <a:gd name="T3" fmla="*/ 0 h 360"/>
              <a:gd name="T4" fmla="*/ 240 w 320"/>
              <a:gd name="T5" fmla="*/ 20 h 360"/>
              <a:gd name="T6" fmla="*/ 240 w 320"/>
              <a:gd name="T7" fmla="*/ 360 h 360"/>
              <a:gd name="T8" fmla="*/ 320 w 320"/>
              <a:gd name="T9" fmla="*/ 360 h 360"/>
              <a:gd name="T10" fmla="*/ 320 w 320"/>
              <a:gd name="T11" fmla="*/ 20 h 360"/>
              <a:gd name="T12" fmla="*/ 300 w 320"/>
              <a:gd name="T13" fmla="*/ 0 h 360"/>
              <a:gd name="T14" fmla="*/ 180 w 320"/>
              <a:gd name="T15" fmla="*/ 120 h 360"/>
              <a:gd name="T16" fmla="*/ 136 w 320"/>
              <a:gd name="T17" fmla="*/ 120 h 360"/>
              <a:gd name="T18" fmla="*/ 120 w 320"/>
              <a:gd name="T19" fmla="*/ 140 h 360"/>
              <a:gd name="T20" fmla="*/ 120 w 320"/>
              <a:gd name="T21" fmla="*/ 360 h 360"/>
              <a:gd name="T22" fmla="*/ 200 w 320"/>
              <a:gd name="T23" fmla="*/ 360 h 360"/>
              <a:gd name="T24" fmla="*/ 200 w 320"/>
              <a:gd name="T25" fmla="*/ 140 h 360"/>
              <a:gd name="T26" fmla="*/ 180 w 320"/>
              <a:gd name="T27" fmla="*/ 120 h 360"/>
              <a:gd name="T28" fmla="*/ 60 w 320"/>
              <a:gd name="T29" fmla="*/ 240 h 360"/>
              <a:gd name="T30" fmla="*/ 16 w 320"/>
              <a:gd name="T31" fmla="*/ 240 h 360"/>
              <a:gd name="T32" fmla="*/ 0 w 320"/>
              <a:gd name="T33" fmla="*/ 260 h 360"/>
              <a:gd name="T34" fmla="*/ 0 w 320"/>
              <a:gd name="T35" fmla="*/ 360 h 360"/>
              <a:gd name="T36" fmla="*/ 80 w 320"/>
              <a:gd name="T37" fmla="*/ 360 h 360"/>
              <a:gd name="T38" fmla="*/ 80 w 320"/>
              <a:gd name="T39" fmla="*/ 260 h 360"/>
              <a:gd name="T40" fmla="*/ 60 w 320"/>
              <a:gd name="T41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39" name="Freeform 280">
            <a:extLst>
              <a:ext uri="{FF2B5EF4-FFF2-40B4-BE49-F238E27FC236}">
                <a16:creationId xmlns:a16="http://schemas.microsoft.com/office/drawing/2014/main" id="{58F74AF5-3E42-4069-8E8D-E381DF76DA45}"/>
              </a:ext>
            </a:extLst>
          </p:cNvPr>
          <p:cNvSpPr>
            <a:spLocks noEditPoints="1"/>
          </p:cNvSpPr>
          <p:nvPr/>
        </p:nvSpPr>
        <p:spPr bwMode="auto">
          <a:xfrm>
            <a:off x="2476134" y="6026056"/>
            <a:ext cx="309990" cy="306829"/>
          </a:xfrm>
          <a:custGeom>
            <a:avLst/>
            <a:gdLst>
              <a:gd name="T0" fmla="*/ 147 w 336"/>
              <a:gd name="T1" fmla="*/ 0 h 336"/>
              <a:gd name="T2" fmla="*/ 0 w 336"/>
              <a:gd name="T3" fmla="*/ 147 h 336"/>
              <a:gd name="T4" fmla="*/ 147 w 336"/>
              <a:gd name="T5" fmla="*/ 147 h 336"/>
              <a:gd name="T6" fmla="*/ 147 w 336"/>
              <a:gd name="T7" fmla="*/ 0 h 336"/>
              <a:gd name="T8" fmla="*/ 189 w 336"/>
              <a:gd name="T9" fmla="*/ 0 h 336"/>
              <a:gd name="T10" fmla="*/ 189 w 336"/>
              <a:gd name="T11" fmla="*/ 169 h 336"/>
              <a:gd name="T12" fmla="*/ 169 w 336"/>
              <a:gd name="T13" fmla="*/ 189 h 336"/>
              <a:gd name="T14" fmla="*/ 0 w 336"/>
              <a:gd name="T15" fmla="*/ 189 h 336"/>
              <a:gd name="T16" fmla="*/ 167 w 336"/>
              <a:gd name="T17" fmla="*/ 336 h 336"/>
              <a:gd name="T18" fmla="*/ 336 w 336"/>
              <a:gd name="T19" fmla="*/ 167 h 336"/>
              <a:gd name="T20" fmla="*/ 189 w 336"/>
              <a:gd name="T21" fmla="*/ 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6" h="336">
                <a:moveTo>
                  <a:pt x="147" y="0"/>
                </a:moveTo>
                <a:cubicBezTo>
                  <a:pt x="70" y="9"/>
                  <a:pt x="9" y="70"/>
                  <a:pt x="0" y="147"/>
                </a:cubicBezTo>
                <a:cubicBezTo>
                  <a:pt x="147" y="147"/>
                  <a:pt x="147" y="147"/>
                  <a:pt x="147" y="147"/>
                </a:cubicBezTo>
                <a:lnTo>
                  <a:pt x="147" y="0"/>
                </a:lnTo>
                <a:close/>
                <a:moveTo>
                  <a:pt x="189" y="0"/>
                </a:moveTo>
                <a:cubicBezTo>
                  <a:pt x="189" y="169"/>
                  <a:pt x="189" y="169"/>
                  <a:pt x="189" y="169"/>
                </a:cubicBezTo>
                <a:cubicBezTo>
                  <a:pt x="189" y="180"/>
                  <a:pt x="180" y="189"/>
                  <a:pt x="169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11" y="272"/>
                  <a:pt x="82" y="336"/>
                  <a:pt x="167" y="336"/>
                </a:cubicBezTo>
                <a:cubicBezTo>
                  <a:pt x="260" y="336"/>
                  <a:pt x="336" y="260"/>
                  <a:pt x="336" y="167"/>
                </a:cubicBezTo>
                <a:cubicBezTo>
                  <a:pt x="336" y="82"/>
                  <a:pt x="272" y="11"/>
                  <a:pt x="18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40" name="Freeform 281">
            <a:extLst>
              <a:ext uri="{FF2B5EF4-FFF2-40B4-BE49-F238E27FC236}">
                <a16:creationId xmlns:a16="http://schemas.microsoft.com/office/drawing/2014/main" id="{80300DD9-CA88-4D08-8CA4-B23F4605C997}"/>
              </a:ext>
            </a:extLst>
          </p:cNvPr>
          <p:cNvSpPr>
            <a:spLocks noEditPoints="1"/>
          </p:cNvSpPr>
          <p:nvPr/>
        </p:nvSpPr>
        <p:spPr bwMode="auto">
          <a:xfrm>
            <a:off x="1838013" y="6020004"/>
            <a:ext cx="373252" cy="316317"/>
          </a:xfrm>
          <a:custGeom>
            <a:avLst/>
            <a:gdLst>
              <a:gd name="T0" fmla="*/ 17 w 405"/>
              <a:gd name="T1" fmla="*/ 202 h 347"/>
              <a:gd name="T2" fmla="*/ 44 w 405"/>
              <a:gd name="T3" fmla="*/ 208 h 347"/>
              <a:gd name="T4" fmla="*/ 64 w 405"/>
              <a:gd name="T5" fmla="*/ 176 h 347"/>
              <a:gd name="T6" fmla="*/ 25 w 405"/>
              <a:gd name="T7" fmla="*/ 166 h 347"/>
              <a:gd name="T8" fmla="*/ 3 w 405"/>
              <a:gd name="T9" fmla="*/ 180 h 347"/>
              <a:gd name="T10" fmla="*/ 17 w 405"/>
              <a:gd name="T11" fmla="*/ 202 h 347"/>
              <a:gd name="T12" fmla="*/ 372 w 405"/>
              <a:gd name="T13" fmla="*/ 207 h 347"/>
              <a:gd name="T14" fmla="*/ 283 w 405"/>
              <a:gd name="T15" fmla="*/ 287 h 347"/>
              <a:gd name="T16" fmla="*/ 178 w 405"/>
              <a:gd name="T17" fmla="*/ 206 h 347"/>
              <a:gd name="T18" fmla="*/ 171 w 405"/>
              <a:gd name="T19" fmla="*/ 203 h 347"/>
              <a:gd name="T20" fmla="*/ 157 w 405"/>
              <a:gd name="T21" fmla="*/ 199 h 347"/>
              <a:gd name="T22" fmla="*/ 137 w 405"/>
              <a:gd name="T23" fmla="*/ 231 h 347"/>
              <a:gd name="T24" fmla="*/ 159 w 405"/>
              <a:gd name="T25" fmla="*/ 237 h 347"/>
              <a:gd name="T26" fmla="*/ 273 w 405"/>
              <a:gd name="T27" fmla="*/ 325 h 347"/>
              <a:gd name="T28" fmla="*/ 284 w 405"/>
              <a:gd name="T29" fmla="*/ 329 h 347"/>
              <a:gd name="T30" fmla="*/ 296 w 405"/>
              <a:gd name="T31" fmla="*/ 324 h 347"/>
              <a:gd name="T32" fmla="*/ 397 w 405"/>
              <a:gd name="T33" fmla="*/ 234 h 347"/>
              <a:gd name="T34" fmla="*/ 398 w 405"/>
              <a:gd name="T35" fmla="*/ 208 h 347"/>
              <a:gd name="T36" fmla="*/ 372 w 405"/>
              <a:gd name="T37" fmla="*/ 207 h 347"/>
              <a:gd name="T38" fmla="*/ 176 w 405"/>
              <a:gd name="T39" fmla="*/ 119 h 347"/>
              <a:gd name="T40" fmla="*/ 274 w 405"/>
              <a:gd name="T41" fmla="*/ 181 h 347"/>
              <a:gd name="T42" fmla="*/ 299 w 405"/>
              <a:gd name="T43" fmla="*/ 176 h 347"/>
              <a:gd name="T44" fmla="*/ 400 w 405"/>
              <a:gd name="T45" fmla="*/ 31 h 347"/>
              <a:gd name="T46" fmla="*/ 395 w 405"/>
              <a:gd name="T47" fmla="*/ 6 h 347"/>
              <a:gd name="T48" fmla="*/ 370 w 405"/>
              <a:gd name="T49" fmla="*/ 11 h 347"/>
              <a:gd name="T50" fmla="*/ 279 w 405"/>
              <a:gd name="T51" fmla="*/ 141 h 347"/>
              <a:gd name="T52" fmla="*/ 181 w 405"/>
              <a:gd name="T53" fmla="*/ 78 h 347"/>
              <a:gd name="T54" fmla="*/ 167 w 405"/>
              <a:gd name="T55" fmla="*/ 76 h 347"/>
              <a:gd name="T56" fmla="*/ 156 w 405"/>
              <a:gd name="T57" fmla="*/ 84 h 347"/>
              <a:gd name="T58" fmla="*/ 6 w 405"/>
              <a:gd name="T59" fmla="*/ 319 h 347"/>
              <a:gd name="T60" fmla="*/ 11 w 405"/>
              <a:gd name="T61" fmla="*/ 344 h 347"/>
              <a:gd name="T62" fmla="*/ 21 w 405"/>
              <a:gd name="T63" fmla="*/ 347 h 347"/>
              <a:gd name="T64" fmla="*/ 36 w 405"/>
              <a:gd name="T65" fmla="*/ 338 h 347"/>
              <a:gd name="T66" fmla="*/ 176 w 405"/>
              <a:gd name="T67" fmla="*/ 119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05" h="347">
                <a:moveTo>
                  <a:pt x="17" y="202"/>
                </a:moveTo>
                <a:cubicBezTo>
                  <a:pt x="44" y="208"/>
                  <a:pt x="44" y="208"/>
                  <a:pt x="44" y="208"/>
                </a:cubicBezTo>
                <a:cubicBezTo>
                  <a:pt x="64" y="176"/>
                  <a:pt x="64" y="176"/>
                  <a:pt x="64" y="176"/>
                </a:cubicBezTo>
                <a:cubicBezTo>
                  <a:pt x="25" y="166"/>
                  <a:pt x="25" y="166"/>
                  <a:pt x="25" y="166"/>
                </a:cubicBezTo>
                <a:cubicBezTo>
                  <a:pt x="16" y="164"/>
                  <a:pt x="6" y="170"/>
                  <a:pt x="3" y="180"/>
                </a:cubicBezTo>
                <a:cubicBezTo>
                  <a:pt x="1" y="189"/>
                  <a:pt x="7" y="199"/>
                  <a:pt x="17" y="202"/>
                </a:cubicBezTo>
                <a:close/>
                <a:moveTo>
                  <a:pt x="372" y="207"/>
                </a:moveTo>
                <a:cubicBezTo>
                  <a:pt x="283" y="287"/>
                  <a:pt x="283" y="287"/>
                  <a:pt x="283" y="287"/>
                </a:cubicBezTo>
                <a:cubicBezTo>
                  <a:pt x="178" y="206"/>
                  <a:pt x="178" y="206"/>
                  <a:pt x="178" y="206"/>
                </a:cubicBezTo>
                <a:cubicBezTo>
                  <a:pt x="176" y="204"/>
                  <a:pt x="174" y="203"/>
                  <a:pt x="171" y="203"/>
                </a:cubicBezTo>
                <a:cubicBezTo>
                  <a:pt x="157" y="199"/>
                  <a:pt x="157" y="199"/>
                  <a:pt x="157" y="199"/>
                </a:cubicBezTo>
                <a:cubicBezTo>
                  <a:pt x="137" y="231"/>
                  <a:pt x="137" y="231"/>
                  <a:pt x="137" y="231"/>
                </a:cubicBezTo>
                <a:cubicBezTo>
                  <a:pt x="159" y="237"/>
                  <a:pt x="159" y="237"/>
                  <a:pt x="159" y="237"/>
                </a:cubicBezTo>
                <a:cubicBezTo>
                  <a:pt x="273" y="325"/>
                  <a:pt x="273" y="325"/>
                  <a:pt x="273" y="325"/>
                </a:cubicBezTo>
                <a:cubicBezTo>
                  <a:pt x="276" y="328"/>
                  <a:pt x="280" y="329"/>
                  <a:pt x="284" y="329"/>
                </a:cubicBezTo>
                <a:cubicBezTo>
                  <a:pt x="288" y="329"/>
                  <a:pt x="293" y="327"/>
                  <a:pt x="296" y="324"/>
                </a:cubicBezTo>
                <a:cubicBezTo>
                  <a:pt x="397" y="234"/>
                  <a:pt x="397" y="234"/>
                  <a:pt x="397" y="234"/>
                </a:cubicBezTo>
                <a:cubicBezTo>
                  <a:pt x="404" y="227"/>
                  <a:pt x="405" y="215"/>
                  <a:pt x="398" y="208"/>
                </a:cubicBezTo>
                <a:cubicBezTo>
                  <a:pt x="391" y="201"/>
                  <a:pt x="380" y="200"/>
                  <a:pt x="372" y="207"/>
                </a:cubicBezTo>
                <a:close/>
                <a:moveTo>
                  <a:pt x="176" y="119"/>
                </a:moveTo>
                <a:cubicBezTo>
                  <a:pt x="274" y="181"/>
                  <a:pt x="274" y="181"/>
                  <a:pt x="274" y="181"/>
                </a:cubicBezTo>
                <a:cubicBezTo>
                  <a:pt x="282" y="186"/>
                  <a:pt x="293" y="184"/>
                  <a:pt x="299" y="176"/>
                </a:cubicBezTo>
                <a:cubicBezTo>
                  <a:pt x="400" y="31"/>
                  <a:pt x="400" y="31"/>
                  <a:pt x="400" y="31"/>
                </a:cubicBezTo>
                <a:cubicBezTo>
                  <a:pt x="405" y="23"/>
                  <a:pt x="403" y="12"/>
                  <a:pt x="395" y="6"/>
                </a:cubicBezTo>
                <a:cubicBezTo>
                  <a:pt x="387" y="0"/>
                  <a:pt x="375" y="2"/>
                  <a:pt x="370" y="11"/>
                </a:cubicBezTo>
                <a:cubicBezTo>
                  <a:pt x="279" y="141"/>
                  <a:pt x="279" y="141"/>
                  <a:pt x="279" y="141"/>
                </a:cubicBezTo>
                <a:cubicBezTo>
                  <a:pt x="181" y="78"/>
                  <a:pt x="181" y="78"/>
                  <a:pt x="181" y="78"/>
                </a:cubicBezTo>
                <a:cubicBezTo>
                  <a:pt x="177" y="76"/>
                  <a:pt x="172" y="75"/>
                  <a:pt x="167" y="76"/>
                </a:cubicBezTo>
                <a:cubicBezTo>
                  <a:pt x="162" y="77"/>
                  <a:pt x="158" y="80"/>
                  <a:pt x="156" y="84"/>
                </a:cubicBezTo>
                <a:cubicBezTo>
                  <a:pt x="6" y="319"/>
                  <a:pt x="6" y="319"/>
                  <a:pt x="6" y="319"/>
                </a:cubicBezTo>
                <a:cubicBezTo>
                  <a:pt x="0" y="328"/>
                  <a:pt x="3" y="339"/>
                  <a:pt x="11" y="344"/>
                </a:cubicBezTo>
                <a:cubicBezTo>
                  <a:pt x="14" y="346"/>
                  <a:pt x="18" y="347"/>
                  <a:pt x="21" y="347"/>
                </a:cubicBezTo>
                <a:cubicBezTo>
                  <a:pt x="27" y="347"/>
                  <a:pt x="33" y="344"/>
                  <a:pt x="36" y="338"/>
                </a:cubicBezTo>
                <a:lnTo>
                  <a:pt x="176" y="1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43" name="Freeform 7">
            <a:extLst>
              <a:ext uri="{FF2B5EF4-FFF2-40B4-BE49-F238E27FC236}">
                <a16:creationId xmlns:a16="http://schemas.microsoft.com/office/drawing/2014/main" id="{41C61C3D-D04F-4910-A789-68EA0BBE2CA7}"/>
              </a:ext>
            </a:extLst>
          </p:cNvPr>
          <p:cNvSpPr/>
          <p:nvPr/>
        </p:nvSpPr>
        <p:spPr bwMode="auto">
          <a:xfrm>
            <a:off x="11041146" y="3678376"/>
            <a:ext cx="268870" cy="278358"/>
          </a:xfrm>
          <a:custGeom>
            <a:avLst/>
            <a:gdLst>
              <a:gd name="T0" fmla="*/ 44 w 85"/>
              <a:gd name="T1" fmla="*/ 0 h 88"/>
              <a:gd name="T2" fmla="*/ 44 w 85"/>
              <a:gd name="T3" fmla="*/ 22 h 88"/>
              <a:gd name="T4" fmla="*/ 85 w 85"/>
              <a:gd name="T5" fmla="*/ 22 h 88"/>
              <a:gd name="T6" fmla="*/ 85 w 85"/>
              <a:gd name="T7" fmla="*/ 66 h 88"/>
              <a:gd name="T8" fmla="*/ 44 w 85"/>
              <a:gd name="T9" fmla="*/ 66 h 88"/>
              <a:gd name="T10" fmla="*/ 44 w 85"/>
              <a:gd name="T11" fmla="*/ 88 h 88"/>
              <a:gd name="T12" fmla="*/ 0 w 85"/>
              <a:gd name="T13" fmla="*/ 44 h 88"/>
              <a:gd name="T14" fmla="*/ 44 w 85"/>
              <a:gd name="T1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5" h="88">
                <a:moveTo>
                  <a:pt x="44" y="0"/>
                </a:moveTo>
                <a:lnTo>
                  <a:pt x="44" y="22"/>
                </a:lnTo>
                <a:lnTo>
                  <a:pt x="85" y="22"/>
                </a:lnTo>
                <a:lnTo>
                  <a:pt x="85" y="66"/>
                </a:lnTo>
                <a:lnTo>
                  <a:pt x="44" y="66"/>
                </a:lnTo>
                <a:lnTo>
                  <a:pt x="44" y="88"/>
                </a:lnTo>
                <a:lnTo>
                  <a:pt x="0" y="44"/>
                </a:lnTo>
                <a:lnTo>
                  <a:pt x="4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47" name="Freeform 44">
            <a:extLst>
              <a:ext uri="{FF2B5EF4-FFF2-40B4-BE49-F238E27FC236}">
                <a16:creationId xmlns:a16="http://schemas.microsoft.com/office/drawing/2014/main" id="{2FE80DB7-985C-42C0-AA5B-5FAC74930462}"/>
              </a:ext>
            </a:extLst>
          </p:cNvPr>
          <p:cNvSpPr/>
          <p:nvPr/>
        </p:nvSpPr>
        <p:spPr bwMode="auto">
          <a:xfrm>
            <a:off x="11110761" y="1868117"/>
            <a:ext cx="249890" cy="26254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48" name="Freeform 46">
            <a:extLst>
              <a:ext uri="{FF2B5EF4-FFF2-40B4-BE49-F238E27FC236}">
                <a16:creationId xmlns:a16="http://schemas.microsoft.com/office/drawing/2014/main" id="{60F3C857-80A8-4104-A363-1C425B961DF1}"/>
              </a:ext>
            </a:extLst>
          </p:cNvPr>
          <p:cNvSpPr>
            <a:spLocks noEditPoints="1"/>
          </p:cNvSpPr>
          <p:nvPr/>
        </p:nvSpPr>
        <p:spPr bwMode="auto">
          <a:xfrm>
            <a:off x="8067304" y="3027311"/>
            <a:ext cx="256217" cy="309991"/>
          </a:xfrm>
          <a:custGeom>
            <a:avLst/>
            <a:gdLst>
              <a:gd name="T0" fmla="*/ 256 w 280"/>
              <a:gd name="T1" fmla="*/ 120 h 340"/>
              <a:gd name="T2" fmla="*/ 220 w 280"/>
              <a:gd name="T3" fmla="*/ 120 h 340"/>
              <a:gd name="T4" fmla="*/ 220 w 280"/>
              <a:gd name="T5" fmla="*/ 92 h 340"/>
              <a:gd name="T6" fmla="*/ 140 w 280"/>
              <a:gd name="T7" fmla="*/ 0 h 340"/>
              <a:gd name="T8" fmla="*/ 60 w 280"/>
              <a:gd name="T9" fmla="*/ 92 h 340"/>
              <a:gd name="T10" fmla="*/ 60 w 280"/>
              <a:gd name="T11" fmla="*/ 120 h 340"/>
              <a:gd name="T12" fmla="*/ 20 w 280"/>
              <a:gd name="T13" fmla="*/ 120 h 340"/>
              <a:gd name="T14" fmla="*/ 0 w 280"/>
              <a:gd name="T15" fmla="*/ 144 h 340"/>
              <a:gd name="T16" fmla="*/ 0 w 280"/>
              <a:gd name="T17" fmla="*/ 300 h 340"/>
              <a:gd name="T18" fmla="*/ 20 w 280"/>
              <a:gd name="T19" fmla="*/ 326 h 340"/>
              <a:gd name="T20" fmla="*/ 43 w 280"/>
              <a:gd name="T21" fmla="*/ 334 h 340"/>
              <a:gd name="T22" fmla="*/ 82 w 280"/>
              <a:gd name="T23" fmla="*/ 340 h 340"/>
              <a:gd name="T24" fmla="*/ 198 w 280"/>
              <a:gd name="T25" fmla="*/ 340 h 340"/>
              <a:gd name="T26" fmla="*/ 238 w 280"/>
              <a:gd name="T27" fmla="*/ 334 h 340"/>
              <a:gd name="T28" fmla="*/ 261 w 280"/>
              <a:gd name="T29" fmla="*/ 326 h 340"/>
              <a:gd name="T30" fmla="*/ 280 w 280"/>
              <a:gd name="T31" fmla="*/ 300 h 340"/>
              <a:gd name="T32" fmla="*/ 280 w 280"/>
              <a:gd name="T33" fmla="*/ 144 h 340"/>
              <a:gd name="T34" fmla="*/ 256 w 280"/>
              <a:gd name="T35" fmla="*/ 120 h 340"/>
              <a:gd name="T36" fmla="*/ 100 w 280"/>
              <a:gd name="T37" fmla="*/ 84 h 340"/>
              <a:gd name="T38" fmla="*/ 140 w 280"/>
              <a:gd name="T39" fmla="*/ 40 h 340"/>
              <a:gd name="T40" fmla="*/ 180 w 280"/>
              <a:gd name="T41" fmla="*/ 84 h 340"/>
              <a:gd name="T42" fmla="*/ 180 w 280"/>
              <a:gd name="T43" fmla="*/ 120 h 340"/>
              <a:gd name="T44" fmla="*/ 100 w 280"/>
              <a:gd name="T45" fmla="*/ 120 h 340"/>
              <a:gd name="T46" fmla="*/ 100 w 280"/>
              <a:gd name="T47" fmla="*/ 84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80" h="340">
                <a:moveTo>
                  <a:pt x="256" y="120"/>
                </a:moveTo>
                <a:cubicBezTo>
                  <a:pt x="220" y="120"/>
                  <a:pt x="220" y="120"/>
                  <a:pt x="220" y="120"/>
                </a:cubicBezTo>
                <a:cubicBezTo>
                  <a:pt x="220" y="92"/>
                  <a:pt x="220" y="92"/>
                  <a:pt x="220" y="92"/>
                </a:cubicBezTo>
                <a:cubicBezTo>
                  <a:pt x="220" y="34"/>
                  <a:pt x="194" y="0"/>
                  <a:pt x="140" y="0"/>
                </a:cubicBezTo>
                <a:cubicBezTo>
                  <a:pt x="87" y="0"/>
                  <a:pt x="60" y="34"/>
                  <a:pt x="60" y="92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9" y="120"/>
                  <a:pt x="0" y="133"/>
                  <a:pt x="0" y="144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11"/>
                  <a:pt x="9" y="323"/>
                  <a:pt x="20" y="326"/>
                </a:cubicBezTo>
                <a:cubicBezTo>
                  <a:pt x="43" y="334"/>
                  <a:pt x="43" y="334"/>
                  <a:pt x="43" y="334"/>
                </a:cubicBezTo>
                <a:cubicBezTo>
                  <a:pt x="54" y="337"/>
                  <a:pt x="71" y="340"/>
                  <a:pt x="82" y="340"/>
                </a:cubicBezTo>
                <a:cubicBezTo>
                  <a:pt x="198" y="340"/>
                  <a:pt x="198" y="340"/>
                  <a:pt x="198" y="340"/>
                </a:cubicBezTo>
                <a:cubicBezTo>
                  <a:pt x="209" y="340"/>
                  <a:pt x="227" y="337"/>
                  <a:pt x="238" y="334"/>
                </a:cubicBezTo>
                <a:cubicBezTo>
                  <a:pt x="261" y="326"/>
                  <a:pt x="261" y="326"/>
                  <a:pt x="261" y="326"/>
                </a:cubicBezTo>
                <a:cubicBezTo>
                  <a:pt x="272" y="323"/>
                  <a:pt x="280" y="311"/>
                  <a:pt x="280" y="300"/>
                </a:cubicBezTo>
                <a:cubicBezTo>
                  <a:pt x="280" y="144"/>
                  <a:pt x="280" y="144"/>
                  <a:pt x="280" y="144"/>
                </a:cubicBezTo>
                <a:cubicBezTo>
                  <a:pt x="280" y="133"/>
                  <a:pt x="268" y="120"/>
                  <a:pt x="256" y="120"/>
                </a:cubicBezTo>
                <a:close/>
                <a:moveTo>
                  <a:pt x="100" y="84"/>
                </a:moveTo>
                <a:cubicBezTo>
                  <a:pt x="100" y="55"/>
                  <a:pt x="116" y="40"/>
                  <a:pt x="140" y="40"/>
                </a:cubicBezTo>
                <a:cubicBezTo>
                  <a:pt x="165" y="40"/>
                  <a:pt x="180" y="55"/>
                  <a:pt x="180" y="84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00" y="120"/>
                  <a:pt x="100" y="120"/>
                  <a:pt x="100" y="120"/>
                </a:cubicBezTo>
                <a:lnTo>
                  <a:pt x="100" y="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49" name="Freeform 55">
            <a:extLst>
              <a:ext uri="{FF2B5EF4-FFF2-40B4-BE49-F238E27FC236}">
                <a16:creationId xmlns:a16="http://schemas.microsoft.com/office/drawing/2014/main" id="{757C95DC-7D8D-4C71-BD8B-1358D31A58A6}"/>
              </a:ext>
            </a:extLst>
          </p:cNvPr>
          <p:cNvSpPr/>
          <p:nvPr/>
        </p:nvSpPr>
        <p:spPr bwMode="auto">
          <a:xfrm>
            <a:off x="7479111" y="3616196"/>
            <a:ext cx="256217" cy="332133"/>
          </a:xfrm>
          <a:custGeom>
            <a:avLst/>
            <a:gdLst>
              <a:gd name="T0" fmla="*/ 256 w 280"/>
              <a:gd name="T1" fmla="*/ 140 h 360"/>
              <a:gd name="T2" fmla="*/ 220 w 280"/>
              <a:gd name="T3" fmla="*/ 140 h 360"/>
              <a:gd name="T4" fmla="*/ 220 w 280"/>
              <a:gd name="T5" fmla="*/ 92 h 360"/>
              <a:gd name="T6" fmla="*/ 140 w 280"/>
              <a:gd name="T7" fmla="*/ 0 h 360"/>
              <a:gd name="T8" fmla="*/ 60 w 280"/>
              <a:gd name="T9" fmla="*/ 92 h 360"/>
              <a:gd name="T10" fmla="*/ 60 w 280"/>
              <a:gd name="T11" fmla="*/ 100 h 360"/>
              <a:gd name="T12" fmla="*/ 100 w 280"/>
              <a:gd name="T13" fmla="*/ 100 h 360"/>
              <a:gd name="T14" fmla="*/ 100 w 280"/>
              <a:gd name="T15" fmla="*/ 84 h 360"/>
              <a:gd name="T16" fmla="*/ 140 w 280"/>
              <a:gd name="T17" fmla="*/ 40 h 360"/>
              <a:gd name="T18" fmla="*/ 180 w 280"/>
              <a:gd name="T19" fmla="*/ 84 h 360"/>
              <a:gd name="T20" fmla="*/ 180 w 280"/>
              <a:gd name="T21" fmla="*/ 140 h 360"/>
              <a:gd name="T22" fmla="*/ 20 w 280"/>
              <a:gd name="T23" fmla="*/ 140 h 360"/>
              <a:gd name="T24" fmla="*/ 0 w 280"/>
              <a:gd name="T25" fmla="*/ 164 h 360"/>
              <a:gd name="T26" fmla="*/ 0 w 280"/>
              <a:gd name="T27" fmla="*/ 320 h 360"/>
              <a:gd name="T28" fmla="*/ 19 w 280"/>
              <a:gd name="T29" fmla="*/ 346 h 360"/>
              <a:gd name="T30" fmla="*/ 43 w 280"/>
              <a:gd name="T31" fmla="*/ 354 h 360"/>
              <a:gd name="T32" fmla="*/ 82 w 280"/>
              <a:gd name="T33" fmla="*/ 360 h 360"/>
              <a:gd name="T34" fmla="*/ 198 w 280"/>
              <a:gd name="T35" fmla="*/ 360 h 360"/>
              <a:gd name="T36" fmla="*/ 237 w 280"/>
              <a:gd name="T37" fmla="*/ 354 h 360"/>
              <a:gd name="T38" fmla="*/ 261 w 280"/>
              <a:gd name="T39" fmla="*/ 346 h 360"/>
              <a:gd name="T40" fmla="*/ 280 w 280"/>
              <a:gd name="T41" fmla="*/ 320 h 360"/>
              <a:gd name="T42" fmla="*/ 280 w 280"/>
              <a:gd name="T43" fmla="*/ 164 h 360"/>
              <a:gd name="T44" fmla="*/ 256 w 280"/>
              <a:gd name="T45" fmla="*/ 1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0" h="360">
                <a:moveTo>
                  <a:pt x="256" y="140"/>
                </a:moveTo>
                <a:cubicBezTo>
                  <a:pt x="220" y="140"/>
                  <a:pt x="220" y="140"/>
                  <a:pt x="220" y="140"/>
                </a:cubicBezTo>
                <a:cubicBezTo>
                  <a:pt x="220" y="92"/>
                  <a:pt x="220" y="92"/>
                  <a:pt x="220" y="92"/>
                </a:cubicBezTo>
                <a:cubicBezTo>
                  <a:pt x="220" y="34"/>
                  <a:pt x="193" y="0"/>
                  <a:pt x="140" y="0"/>
                </a:cubicBezTo>
                <a:cubicBezTo>
                  <a:pt x="86" y="0"/>
                  <a:pt x="60" y="34"/>
                  <a:pt x="60" y="92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55"/>
                  <a:pt x="116" y="40"/>
                  <a:pt x="140" y="40"/>
                </a:cubicBezTo>
                <a:cubicBezTo>
                  <a:pt x="164" y="40"/>
                  <a:pt x="180" y="55"/>
                  <a:pt x="180" y="84"/>
                </a:cubicBezTo>
                <a:cubicBezTo>
                  <a:pt x="180" y="140"/>
                  <a:pt x="180" y="140"/>
                  <a:pt x="180" y="140"/>
                </a:cubicBezTo>
                <a:cubicBezTo>
                  <a:pt x="20" y="140"/>
                  <a:pt x="20" y="140"/>
                  <a:pt x="20" y="140"/>
                </a:cubicBezTo>
                <a:cubicBezTo>
                  <a:pt x="9" y="140"/>
                  <a:pt x="0" y="153"/>
                  <a:pt x="0" y="164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31"/>
                  <a:pt x="8" y="343"/>
                  <a:pt x="19" y="346"/>
                </a:cubicBezTo>
                <a:cubicBezTo>
                  <a:pt x="43" y="354"/>
                  <a:pt x="43" y="354"/>
                  <a:pt x="43" y="354"/>
                </a:cubicBezTo>
                <a:cubicBezTo>
                  <a:pt x="53" y="357"/>
                  <a:pt x="71" y="360"/>
                  <a:pt x="82" y="360"/>
                </a:cubicBezTo>
                <a:cubicBezTo>
                  <a:pt x="198" y="360"/>
                  <a:pt x="198" y="360"/>
                  <a:pt x="198" y="360"/>
                </a:cubicBezTo>
                <a:cubicBezTo>
                  <a:pt x="209" y="360"/>
                  <a:pt x="226" y="357"/>
                  <a:pt x="237" y="354"/>
                </a:cubicBezTo>
                <a:cubicBezTo>
                  <a:pt x="261" y="346"/>
                  <a:pt x="261" y="346"/>
                  <a:pt x="261" y="346"/>
                </a:cubicBezTo>
                <a:cubicBezTo>
                  <a:pt x="271" y="343"/>
                  <a:pt x="280" y="331"/>
                  <a:pt x="280" y="320"/>
                </a:cubicBezTo>
                <a:cubicBezTo>
                  <a:pt x="280" y="164"/>
                  <a:pt x="280" y="164"/>
                  <a:pt x="280" y="164"/>
                </a:cubicBezTo>
                <a:cubicBezTo>
                  <a:pt x="280" y="153"/>
                  <a:pt x="267" y="140"/>
                  <a:pt x="256" y="1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50" name="Freeform 72">
            <a:extLst>
              <a:ext uri="{FF2B5EF4-FFF2-40B4-BE49-F238E27FC236}">
                <a16:creationId xmlns:a16="http://schemas.microsoft.com/office/drawing/2014/main" id="{DCFC5BDB-5249-4C63-BB14-5FCE27E14AB4}"/>
              </a:ext>
            </a:extLst>
          </p:cNvPr>
          <p:cNvSpPr/>
          <p:nvPr/>
        </p:nvSpPr>
        <p:spPr bwMode="auto">
          <a:xfrm>
            <a:off x="7433300" y="1861505"/>
            <a:ext cx="272032" cy="218260"/>
          </a:xfrm>
          <a:custGeom>
            <a:avLst/>
            <a:gdLst>
              <a:gd name="T0" fmla="*/ 40 w 298"/>
              <a:gd name="T1" fmla="*/ 180 h 240"/>
              <a:gd name="T2" fmla="*/ 202 w 298"/>
              <a:gd name="T3" fmla="*/ 180 h 240"/>
              <a:gd name="T4" fmla="*/ 202 w 298"/>
              <a:gd name="T5" fmla="*/ 240 h 240"/>
              <a:gd name="T6" fmla="*/ 298 w 298"/>
              <a:gd name="T7" fmla="*/ 152 h 240"/>
              <a:gd name="T8" fmla="*/ 202 w 298"/>
              <a:gd name="T9" fmla="*/ 64 h 240"/>
              <a:gd name="T10" fmla="*/ 202 w 298"/>
              <a:gd name="T11" fmla="*/ 124 h 240"/>
              <a:gd name="T12" fmla="*/ 56 w 298"/>
              <a:gd name="T13" fmla="*/ 124 h 240"/>
              <a:gd name="T14" fmla="*/ 56 w 298"/>
              <a:gd name="T15" fmla="*/ 0 h 240"/>
              <a:gd name="T16" fmla="*/ 0 w 298"/>
              <a:gd name="T17" fmla="*/ 0 h 240"/>
              <a:gd name="T18" fmla="*/ 0 w 298"/>
              <a:gd name="T19" fmla="*/ 140 h 240"/>
              <a:gd name="T20" fmla="*/ 40 w 298"/>
              <a:gd name="T21" fmla="*/ 18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8" h="240">
                <a:moveTo>
                  <a:pt x="40" y="180"/>
                </a:moveTo>
                <a:cubicBezTo>
                  <a:pt x="202" y="180"/>
                  <a:pt x="202" y="180"/>
                  <a:pt x="202" y="180"/>
                </a:cubicBezTo>
                <a:cubicBezTo>
                  <a:pt x="202" y="240"/>
                  <a:pt x="202" y="240"/>
                  <a:pt x="202" y="240"/>
                </a:cubicBezTo>
                <a:cubicBezTo>
                  <a:pt x="298" y="152"/>
                  <a:pt x="298" y="152"/>
                  <a:pt x="298" y="152"/>
                </a:cubicBezTo>
                <a:cubicBezTo>
                  <a:pt x="202" y="64"/>
                  <a:pt x="202" y="64"/>
                  <a:pt x="202" y="64"/>
                </a:cubicBezTo>
                <a:cubicBezTo>
                  <a:pt x="202" y="124"/>
                  <a:pt x="202" y="124"/>
                  <a:pt x="202" y="124"/>
                </a:cubicBezTo>
                <a:cubicBezTo>
                  <a:pt x="56" y="124"/>
                  <a:pt x="56" y="124"/>
                  <a:pt x="56" y="124"/>
                </a:cubicBezTo>
                <a:cubicBezTo>
                  <a:pt x="56" y="0"/>
                  <a:pt x="56" y="0"/>
                  <a:pt x="5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62"/>
                  <a:pt x="18" y="180"/>
                  <a:pt x="40" y="1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51" name="Freeform 83">
            <a:extLst>
              <a:ext uri="{FF2B5EF4-FFF2-40B4-BE49-F238E27FC236}">
                <a16:creationId xmlns:a16="http://schemas.microsoft.com/office/drawing/2014/main" id="{3C79701C-2E70-4643-9A9E-062E43E7220A}"/>
              </a:ext>
            </a:extLst>
          </p:cNvPr>
          <p:cNvSpPr/>
          <p:nvPr/>
        </p:nvSpPr>
        <p:spPr bwMode="auto">
          <a:xfrm>
            <a:off x="6829971" y="4303843"/>
            <a:ext cx="265706" cy="240401"/>
          </a:xfrm>
          <a:custGeom>
            <a:avLst/>
            <a:gdLst>
              <a:gd name="T0" fmla="*/ 40 w 84"/>
              <a:gd name="T1" fmla="*/ 0 h 76"/>
              <a:gd name="T2" fmla="*/ 40 w 84"/>
              <a:gd name="T3" fmla="*/ 22 h 76"/>
              <a:gd name="T4" fmla="*/ 0 w 84"/>
              <a:gd name="T5" fmla="*/ 22 h 76"/>
              <a:gd name="T6" fmla="*/ 0 w 84"/>
              <a:gd name="T7" fmla="*/ 54 h 76"/>
              <a:gd name="T8" fmla="*/ 40 w 84"/>
              <a:gd name="T9" fmla="*/ 54 h 76"/>
              <a:gd name="T10" fmla="*/ 40 w 84"/>
              <a:gd name="T11" fmla="*/ 76 h 76"/>
              <a:gd name="T12" fmla="*/ 84 w 84"/>
              <a:gd name="T13" fmla="*/ 38 h 76"/>
              <a:gd name="T14" fmla="*/ 40 w 84"/>
              <a:gd name="T15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" h="76">
                <a:moveTo>
                  <a:pt x="40" y="0"/>
                </a:moveTo>
                <a:lnTo>
                  <a:pt x="40" y="22"/>
                </a:lnTo>
                <a:lnTo>
                  <a:pt x="0" y="22"/>
                </a:lnTo>
                <a:lnTo>
                  <a:pt x="0" y="54"/>
                </a:lnTo>
                <a:lnTo>
                  <a:pt x="40" y="54"/>
                </a:lnTo>
                <a:lnTo>
                  <a:pt x="40" y="76"/>
                </a:lnTo>
                <a:lnTo>
                  <a:pt x="84" y="38"/>
                </a:lnTo>
                <a:lnTo>
                  <a:pt x="4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52" name="Freeform 84">
            <a:extLst>
              <a:ext uri="{FF2B5EF4-FFF2-40B4-BE49-F238E27FC236}">
                <a16:creationId xmlns:a16="http://schemas.microsoft.com/office/drawing/2014/main" id="{4F9FD2D4-7EED-49B5-8395-034D2B89CBE7}"/>
              </a:ext>
            </a:extLst>
          </p:cNvPr>
          <p:cNvSpPr/>
          <p:nvPr/>
        </p:nvSpPr>
        <p:spPr bwMode="auto">
          <a:xfrm>
            <a:off x="6236132" y="4291193"/>
            <a:ext cx="240401" cy="265706"/>
          </a:xfrm>
          <a:custGeom>
            <a:avLst/>
            <a:gdLst>
              <a:gd name="T0" fmla="*/ 76 w 76"/>
              <a:gd name="T1" fmla="*/ 44 h 84"/>
              <a:gd name="T2" fmla="*/ 54 w 76"/>
              <a:gd name="T3" fmla="*/ 44 h 84"/>
              <a:gd name="T4" fmla="*/ 54 w 76"/>
              <a:gd name="T5" fmla="*/ 84 h 84"/>
              <a:gd name="T6" fmla="*/ 22 w 76"/>
              <a:gd name="T7" fmla="*/ 84 h 84"/>
              <a:gd name="T8" fmla="*/ 22 w 76"/>
              <a:gd name="T9" fmla="*/ 44 h 84"/>
              <a:gd name="T10" fmla="*/ 0 w 76"/>
              <a:gd name="T11" fmla="*/ 44 h 84"/>
              <a:gd name="T12" fmla="*/ 38 w 76"/>
              <a:gd name="T13" fmla="*/ 0 h 84"/>
              <a:gd name="T14" fmla="*/ 76 w 76"/>
              <a:gd name="T15" fmla="*/ 4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84">
                <a:moveTo>
                  <a:pt x="76" y="44"/>
                </a:moveTo>
                <a:lnTo>
                  <a:pt x="54" y="44"/>
                </a:lnTo>
                <a:lnTo>
                  <a:pt x="54" y="84"/>
                </a:lnTo>
                <a:lnTo>
                  <a:pt x="22" y="84"/>
                </a:lnTo>
                <a:lnTo>
                  <a:pt x="22" y="44"/>
                </a:lnTo>
                <a:lnTo>
                  <a:pt x="0" y="44"/>
                </a:lnTo>
                <a:lnTo>
                  <a:pt x="38" y="0"/>
                </a:lnTo>
                <a:lnTo>
                  <a:pt x="76" y="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53" name="Freeform 86">
            <a:extLst>
              <a:ext uri="{FF2B5EF4-FFF2-40B4-BE49-F238E27FC236}">
                <a16:creationId xmlns:a16="http://schemas.microsoft.com/office/drawing/2014/main" id="{20F684A7-0A8D-43CE-8C01-256593D41DC8}"/>
              </a:ext>
            </a:extLst>
          </p:cNvPr>
          <p:cNvSpPr>
            <a:spLocks noEditPoints="1"/>
          </p:cNvSpPr>
          <p:nvPr/>
        </p:nvSpPr>
        <p:spPr bwMode="auto">
          <a:xfrm>
            <a:off x="7398778" y="4256396"/>
            <a:ext cx="338458" cy="335294"/>
          </a:xfrm>
          <a:custGeom>
            <a:avLst/>
            <a:gdLst>
              <a:gd name="T0" fmla="*/ 368 w 368"/>
              <a:gd name="T1" fmla="*/ 184 h 368"/>
              <a:gd name="T2" fmla="*/ 184 w 368"/>
              <a:gd name="T3" fmla="*/ 0 h 368"/>
              <a:gd name="T4" fmla="*/ 0 w 368"/>
              <a:gd name="T5" fmla="*/ 184 h 368"/>
              <a:gd name="T6" fmla="*/ 184 w 368"/>
              <a:gd name="T7" fmla="*/ 368 h 368"/>
              <a:gd name="T8" fmla="*/ 368 w 368"/>
              <a:gd name="T9" fmla="*/ 184 h 368"/>
              <a:gd name="T10" fmla="*/ 40 w 368"/>
              <a:gd name="T11" fmla="*/ 184 h 368"/>
              <a:gd name="T12" fmla="*/ 184 w 368"/>
              <a:gd name="T13" fmla="*/ 40 h 368"/>
              <a:gd name="T14" fmla="*/ 328 w 368"/>
              <a:gd name="T15" fmla="*/ 184 h 368"/>
              <a:gd name="T16" fmla="*/ 184 w 368"/>
              <a:gd name="T17" fmla="*/ 328 h 368"/>
              <a:gd name="T18" fmla="*/ 40 w 368"/>
              <a:gd name="T19" fmla="*/ 184 h 368"/>
              <a:gd name="T20" fmla="*/ 261 w 368"/>
              <a:gd name="T21" fmla="*/ 220 h 368"/>
              <a:gd name="T22" fmla="*/ 261 w 368"/>
              <a:gd name="T23" fmla="*/ 148 h 368"/>
              <a:gd name="T24" fmla="*/ 179 w 368"/>
              <a:gd name="T25" fmla="*/ 148 h 368"/>
              <a:gd name="T26" fmla="*/ 179 w 368"/>
              <a:gd name="T27" fmla="*/ 103 h 368"/>
              <a:gd name="T28" fmla="*/ 103 w 368"/>
              <a:gd name="T29" fmla="*/ 184 h 368"/>
              <a:gd name="T30" fmla="*/ 179 w 368"/>
              <a:gd name="T31" fmla="*/ 265 h 368"/>
              <a:gd name="T32" fmla="*/ 179 w 368"/>
              <a:gd name="T33" fmla="*/ 220 h 368"/>
              <a:gd name="T34" fmla="*/ 261 w 368"/>
              <a:gd name="T35" fmla="*/ 220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8" h="368">
                <a:moveTo>
                  <a:pt x="368" y="184"/>
                </a:moveTo>
                <a:cubicBezTo>
                  <a:pt x="368" y="82"/>
                  <a:pt x="285" y="0"/>
                  <a:pt x="184" y="0"/>
                </a:cubicBezTo>
                <a:cubicBezTo>
                  <a:pt x="82" y="0"/>
                  <a:pt x="0" y="82"/>
                  <a:pt x="0" y="184"/>
                </a:cubicBezTo>
                <a:cubicBezTo>
                  <a:pt x="0" y="286"/>
                  <a:pt x="82" y="368"/>
                  <a:pt x="184" y="368"/>
                </a:cubicBezTo>
                <a:cubicBezTo>
                  <a:pt x="285" y="368"/>
                  <a:pt x="368" y="286"/>
                  <a:pt x="368" y="184"/>
                </a:cubicBezTo>
                <a:close/>
                <a:moveTo>
                  <a:pt x="40" y="184"/>
                </a:moveTo>
                <a:cubicBezTo>
                  <a:pt x="40" y="104"/>
                  <a:pt x="104" y="40"/>
                  <a:pt x="184" y="40"/>
                </a:cubicBezTo>
                <a:cubicBezTo>
                  <a:pt x="263" y="40"/>
                  <a:pt x="328" y="104"/>
                  <a:pt x="328" y="184"/>
                </a:cubicBezTo>
                <a:cubicBezTo>
                  <a:pt x="328" y="263"/>
                  <a:pt x="263" y="328"/>
                  <a:pt x="184" y="328"/>
                </a:cubicBezTo>
                <a:cubicBezTo>
                  <a:pt x="104" y="328"/>
                  <a:pt x="40" y="263"/>
                  <a:pt x="40" y="184"/>
                </a:cubicBezTo>
                <a:close/>
                <a:moveTo>
                  <a:pt x="261" y="220"/>
                </a:moveTo>
                <a:cubicBezTo>
                  <a:pt x="261" y="148"/>
                  <a:pt x="261" y="148"/>
                  <a:pt x="261" y="148"/>
                </a:cubicBezTo>
                <a:cubicBezTo>
                  <a:pt x="179" y="148"/>
                  <a:pt x="179" y="148"/>
                  <a:pt x="179" y="148"/>
                </a:cubicBezTo>
                <a:cubicBezTo>
                  <a:pt x="179" y="103"/>
                  <a:pt x="179" y="103"/>
                  <a:pt x="179" y="103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179" y="265"/>
                  <a:pt x="179" y="265"/>
                  <a:pt x="179" y="265"/>
                </a:cubicBezTo>
                <a:cubicBezTo>
                  <a:pt x="179" y="220"/>
                  <a:pt x="179" y="220"/>
                  <a:pt x="179" y="220"/>
                </a:cubicBezTo>
                <a:lnTo>
                  <a:pt x="261" y="2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54" name="Freeform 87">
            <a:extLst>
              <a:ext uri="{FF2B5EF4-FFF2-40B4-BE49-F238E27FC236}">
                <a16:creationId xmlns:a16="http://schemas.microsoft.com/office/drawing/2014/main" id="{B2A95750-778B-4BB5-9162-DBB867582B04}"/>
              </a:ext>
            </a:extLst>
          </p:cNvPr>
          <p:cNvSpPr>
            <a:spLocks noEditPoints="1"/>
          </p:cNvSpPr>
          <p:nvPr/>
        </p:nvSpPr>
        <p:spPr bwMode="auto">
          <a:xfrm>
            <a:off x="8005268" y="4256396"/>
            <a:ext cx="338458" cy="335294"/>
          </a:xfrm>
          <a:custGeom>
            <a:avLst/>
            <a:gdLst>
              <a:gd name="T0" fmla="*/ 184 w 368"/>
              <a:gd name="T1" fmla="*/ 0 h 368"/>
              <a:gd name="T2" fmla="*/ 0 w 368"/>
              <a:gd name="T3" fmla="*/ 184 h 368"/>
              <a:gd name="T4" fmla="*/ 184 w 368"/>
              <a:gd name="T5" fmla="*/ 368 h 368"/>
              <a:gd name="T6" fmla="*/ 368 w 368"/>
              <a:gd name="T7" fmla="*/ 184 h 368"/>
              <a:gd name="T8" fmla="*/ 184 w 368"/>
              <a:gd name="T9" fmla="*/ 0 h 368"/>
              <a:gd name="T10" fmla="*/ 184 w 368"/>
              <a:gd name="T11" fmla="*/ 328 h 368"/>
              <a:gd name="T12" fmla="*/ 40 w 368"/>
              <a:gd name="T13" fmla="*/ 184 h 368"/>
              <a:gd name="T14" fmla="*/ 184 w 368"/>
              <a:gd name="T15" fmla="*/ 40 h 368"/>
              <a:gd name="T16" fmla="*/ 328 w 368"/>
              <a:gd name="T17" fmla="*/ 184 h 368"/>
              <a:gd name="T18" fmla="*/ 184 w 368"/>
              <a:gd name="T19" fmla="*/ 328 h 368"/>
              <a:gd name="T20" fmla="*/ 220 w 368"/>
              <a:gd name="T21" fmla="*/ 107 h 368"/>
              <a:gd name="T22" fmla="*/ 148 w 368"/>
              <a:gd name="T23" fmla="*/ 107 h 368"/>
              <a:gd name="T24" fmla="*/ 148 w 368"/>
              <a:gd name="T25" fmla="*/ 189 h 368"/>
              <a:gd name="T26" fmla="*/ 103 w 368"/>
              <a:gd name="T27" fmla="*/ 189 h 368"/>
              <a:gd name="T28" fmla="*/ 184 w 368"/>
              <a:gd name="T29" fmla="*/ 265 h 368"/>
              <a:gd name="T30" fmla="*/ 265 w 368"/>
              <a:gd name="T31" fmla="*/ 189 h 368"/>
              <a:gd name="T32" fmla="*/ 220 w 368"/>
              <a:gd name="T33" fmla="*/ 189 h 368"/>
              <a:gd name="T34" fmla="*/ 220 w 368"/>
              <a:gd name="T35" fmla="*/ 107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8" h="368">
                <a:moveTo>
                  <a:pt x="184" y="0"/>
                </a:moveTo>
                <a:cubicBezTo>
                  <a:pt x="82" y="0"/>
                  <a:pt x="0" y="82"/>
                  <a:pt x="0" y="184"/>
                </a:cubicBezTo>
                <a:cubicBezTo>
                  <a:pt x="0" y="286"/>
                  <a:pt x="82" y="368"/>
                  <a:pt x="184" y="368"/>
                </a:cubicBezTo>
                <a:cubicBezTo>
                  <a:pt x="285" y="368"/>
                  <a:pt x="368" y="286"/>
                  <a:pt x="368" y="184"/>
                </a:cubicBezTo>
                <a:cubicBezTo>
                  <a:pt x="368" y="82"/>
                  <a:pt x="285" y="0"/>
                  <a:pt x="184" y="0"/>
                </a:cubicBezTo>
                <a:close/>
                <a:moveTo>
                  <a:pt x="184" y="328"/>
                </a:moveTo>
                <a:cubicBezTo>
                  <a:pt x="104" y="328"/>
                  <a:pt x="40" y="263"/>
                  <a:pt x="40" y="184"/>
                </a:cubicBezTo>
                <a:cubicBezTo>
                  <a:pt x="40" y="104"/>
                  <a:pt x="104" y="40"/>
                  <a:pt x="184" y="40"/>
                </a:cubicBezTo>
                <a:cubicBezTo>
                  <a:pt x="263" y="40"/>
                  <a:pt x="328" y="104"/>
                  <a:pt x="328" y="184"/>
                </a:cubicBezTo>
                <a:cubicBezTo>
                  <a:pt x="328" y="263"/>
                  <a:pt x="263" y="328"/>
                  <a:pt x="184" y="328"/>
                </a:cubicBezTo>
                <a:close/>
                <a:moveTo>
                  <a:pt x="220" y="107"/>
                </a:moveTo>
                <a:cubicBezTo>
                  <a:pt x="148" y="107"/>
                  <a:pt x="148" y="107"/>
                  <a:pt x="148" y="107"/>
                </a:cubicBezTo>
                <a:cubicBezTo>
                  <a:pt x="148" y="189"/>
                  <a:pt x="148" y="189"/>
                  <a:pt x="148" y="189"/>
                </a:cubicBezTo>
                <a:cubicBezTo>
                  <a:pt x="103" y="189"/>
                  <a:pt x="103" y="189"/>
                  <a:pt x="103" y="189"/>
                </a:cubicBezTo>
                <a:cubicBezTo>
                  <a:pt x="184" y="265"/>
                  <a:pt x="184" y="265"/>
                  <a:pt x="184" y="265"/>
                </a:cubicBezTo>
                <a:cubicBezTo>
                  <a:pt x="265" y="189"/>
                  <a:pt x="265" y="189"/>
                  <a:pt x="265" y="189"/>
                </a:cubicBezTo>
                <a:cubicBezTo>
                  <a:pt x="220" y="189"/>
                  <a:pt x="220" y="189"/>
                  <a:pt x="220" y="189"/>
                </a:cubicBezTo>
                <a:lnTo>
                  <a:pt x="220" y="10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55" name="Freeform 88">
            <a:extLst>
              <a:ext uri="{FF2B5EF4-FFF2-40B4-BE49-F238E27FC236}">
                <a16:creationId xmlns:a16="http://schemas.microsoft.com/office/drawing/2014/main" id="{3F054597-FDE5-4823-9CB5-ED179ABEFED6}"/>
              </a:ext>
            </a:extLst>
          </p:cNvPr>
          <p:cNvSpPr>
            <a:spLocks noEditPoints="1"/>
          </p:cNvSpPr>
          <p:nvPr/>
        </p:nvSpPr>
        <p:spPr bwMode="auto">
          <a:xfrm>
            <a:off x="8611758" y="4256396"/>
            <a:ext cx="338458" cy="335294"/>
          </a:xfrm>
          <a:custGeom>
            <a:avLst/>
            <a:gdLst>
              <a:gd name="T0" fmla="*/ 184 w 368"/>
              <a:gd name="T1" fmla="*/ 368 h 368"/>
              <a:gd name="T2" fmla="*/ 368 w 368"/>
              <a:gd name="T3" fmla="*/ 184 h 368"/>
              <a:gd name="T4" fmla="*/ 184 w 368"/>
              <a:gd name="T5" fmla="*/ 0 h 368"/>
              <a:gd name="T6" fmla="*/ 0 w 368"/>
              <a:gd name="T7" fmla="*/ 184 h 368"/>
              <a:gd name="T8" fmla="*/ 184 w 368"/>
              <a:gd name="T9" fmla="*/ 368 h 368"/>
              <a:gd name="T10" fmla="*/ 184 w 368"/>
              <a:gd name="T11" fmla="*/ 40 h 368"/>
              <a:gd name="T12" fmla="*/ 328 w 368"/>
              <a:gd name="T13" fmla="*/ 184 h 368"/>
              <a:gd name="T14" fmla="*/ 184 w 368"/>
              <a:gd name="T15" fmla="*/ 328 h 368"/>
              <a:gd name="T16" fmla="*/ 40 w 368"/>
              <a:gd name="T17" fmla="*/ 184 h 368"/>
              <a:gd name="T18" fmla="*/ 184 w 368"/>
              <a:gd name="T19" fmla="*/ 40 h 368"/>
              <a:gd name="T20" fmla="*/ 148 w 368"/>
              <a:gd name="T21" fmla="*/ 261 h 368"/>
              <a:gd name="T22" fmla="*/ 220 w 368"/>
              <a:gd name="T23" fmla="*/ 261 h 368"/>
              <a:gd name="T24" fmla="*/ 220 w 368"/>
              <a:gd name="T25" fmla="*/ 179 h 368"/>
              <a:gd name="T26" fmla="*/ 265 w 368"/>
              <a:gd name="T27" fmla="*/ 179 h 368"/>
              <a:gd name="T28" fmla="*/ 184 w 368"/>
              <a:gd name="T29" fmla="*/ 103 h 368"/>
              <a:gd name="T30" fmla="*/ 103 w 368"/>
              <a:gd name="T31" fmla="*/ 179 h 368"/>
              <a:gd name="T32" fmla="*/ 148 w 368"/>
              <a:gd name="T33" fmla="*/ 179 h 368"/>
              <a:gd name="T34" fmla="*/ 148 w 368"/>
              <a:gd name="T35" fmla="*/ 261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8" h="368">
                <a:moveTo>
                  <a:pt x="184" y="368"/>
                </a:moveTo>
                <a:cubicBezTo>
                  <a:pt x="285" y="368"/>
                  <a:pt x="368" y="286"/>
                  <a:pt x="368" y="184"/>
                </a:cubicBezTo>
                <a:cubicBezTo>
                  <a:pt x="368" y="82"/>
                  <a:pt x="285" y="0"/>
                  <a:pt x="184" y="0"/>
                </a:cubicBezTo>
                <a:cubicBezTo>
                  <a:pt x="82" y="0"/>
                  <a:pt x="0" y="82"/>
                  <a:pt x="0" y="184"/>
                </a:cubicBezTo>
                <a:cubicBezTo>
                  <a:pt x="0" y="286"/>
                  <a:pt x="82" y="368"/>
                  <a:pt x="184" y="368"/>
                </a:cubicBezTo>
                <a:close/>
                <a:moveTo>
                  <a:pt x="184" y="40"/>
                </a:moveTo>
                <a:cubicBezTo>
                  <a:pt x="263" y="40"/>
                  <a:pt x="328" y="104"/>
                  <a:pt x="328" y="184"/>
                </a:cubicBezTo>
                <a:cubicBezTo>
                  <a:pt x="328" y="263"/>
                  <a:pt x="263" y="328"/>
                  <a:pt x="184" y="328"/>
                </a:cubicBezTo>
                <a:cubicBezTo>
                  <a:pt x="104" y="328"/>
                  <a:pt x="40" y="263"/>
                  <a:pt x="40" y="184"/>
                </a:cubicBezTo>
                <a:cubicBezTo>
                  <a:pt x="40" y="104"/>
                  <a:pt x="104" y="40"/>
                  <a:pt x="184" y="40"/>
                </a:cubicBezTo>
                <a:close/>
                <a:moveTo>
                  <a:pt x="148" y="261"/>
                </a:moveTo>
                <a:cubicBezTo>
                  <a:pt x="220" y="261"/>
                  <a:pt x="220" y="261"/>
                  <a:pt x="220" y="261"/>
                </a:cubicBezTo>
                <a:cubicBezTo>
                  <a:pt x="220" y="179"/>
                  <a:pt x="220" y="179"/>
                  <a:pt x="220" y="179"/>
                </a:cubicBezTo>
                <a:cubicBezTo>
                  <a:pt x="265" y="179"/>
                  <a:pt x="265" y="179"/>
                  <a:pt x="265" y="179"/>
                </a:cubicBezTo>
                <a:cubicBezTo>
                  <a:pt x="184" y="103"/>
                  <a:pt x="184" y="103"/>
                  <a:pt x="184" y="103"/>
                </a:cubicBezTo>
                <a:cubicBezTo>
                  <a:pt x="103" y="179"/>
                  <a:pt x="103" y="179"/>
                  <a:pt x="103" y="179"/>
                </a:cubicBezTo>
                <a:cubicBezTo>
                  <a:pt x="148" y="179"/>
                  <a:pt x="148" y="179"/>
                  <a:pt x="148" y="179"/>
                </a:cubicBezTo>
                <a:lnTo>
                  <a:pt x="148" y="2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56" name="Freeform 89">
            <a:extLst>
              <a:ext uri="{FF2B5EF4-FFF2-40B4-BE49-F238E27FC236}">
                <a16:creationId xmlns:a16="http://schemas.microsoft.com/office/drawing/2014/main" id="{267CECAA-7E1C-480F-9CFB-BB2043F27453}"/>
              </a:ext>
            </a:extLst>
          </p:cNvPr>
          <p:cNvSpPr>
            <a:spLocks noEditPoints="1"/>
          </p:cNvSpPr>
          <p:nvPr/>
        </p:nvSpPr>
        <p:spPr bwMode="auto">
          <a:xfrm>
            <a:off x="9218249" y="4256396"/>
            <a:ext cx="338458" cy="335294"/>
          </a:xfrm>
          <a:custGeom>
            <a:avLst/>
            <a:gdLst>
              <a:gd name="T0" fmla="*/ 0 w 368"/>
              <a:gd name="T1" fmla="*/ 184 h 368"/>
              <a:gd name="T2" fmla="*/ 184 w 368"/>
              <a:gd name="T3" fmla="*/ 368 h 368"/>
              <a:gd name="T4" fmla="*/ 368 w 368"/>
              <a:gd name="T5" fmla="*/ 184 h 368"/>
              <a:gd name="T6" fmla="*/ 184 w 368"/>
              <a:gd name="T7" fmla="*/ 0 h 368"/>
              <a:gd name="T8" fmla="*/ 0 w 368"/>
              <a:gd name="T9" fmla="*/ 184 h 368"/>
              <a:gd name="T10" fmla="*/ 328 w 368"/>
              <a:gd name="T11" fmla="*/ 184 h 368"/>
              <a:gd name="T12" fmla="*/ 184 w 368"/>
              <a:gd name="T13" fmla="*/ 328 h 368"/>
              <a:gd name="T14" fmla="*/ 40 w 368"/>
              <a:gd name="T15" fmla="*/ 184 h 368"/>
              <a:gd name="T16" fmla="*/ 184 w 368"/>
              <a:gd name="T17" fmla="*/ 40 h 368"/>
              <a:gd name="T18" fmla="*/ 328 w 368"/>
              <a:gd name="T19" fmla="*/ 184 h 368"/>
              <a:gd name="T20" fmla="*/ 107 w 368"/>
              <a:gd name="T21" fmla="*/ 148 h 368"/>
              <a:gd name="T22" fmla="*/ 107 w 368"/>
              <a:gd name="T23" fmla="*/ 220 h 368"/>
              <a:gd name="T24" fmla="*/ 189 w 368"/>
              <a:gd name="T25" fmla="*/ 220 h 368"/>
              <a:gd name="T26" fmla="*/ 189 w 368"/>
              <a:gd name="T27" fmla="*/ 265 h 368"/>
              <a:gd name="T28" fmla="*/ 265 w 368"/>
              <a:gd name="T29" fmla="*/ 184 h 368"/>
              <a:gd name="T30" fmla="*/ 189 w 368"/>
              <a:gd name="T31" fmla="*/ 103 h 368"/>
              <a:gd name="T32" fmla="*/ 189 w 368"/>
              <a:gd name="T33" fmla="*/ 148 h 368"/>
              <a:gd name="T34" fmla="*/ 107 w 368"/>
              <a:gd name="T35" fmla="*/ 148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8" h="368">
                <a:moveTo>
                  <a:pt x="0" y="184"/>
                </a:moveTo>
                <a:cubicBezTo>
                  <a:pt x="0" y="286"/>
                  <a:pt x="82" y="368"/>
                  <a:pt x="184" y="368"/>
                </a:cubicBezTo>
                <a:cubicBezTo>
                  <a:pt x="285" y="368"/>
                  <a:pt x="368" y="286"/>
                  <a:pt x="368" y="184"/>
                </a:cubicBezTo>
                <a:cubicBezTo>
                  <a:pt x="368" y="82"/>
                  <a:pt x="285" y="0"/>
                  <a:pt x="184" y="0"/>
                </a:cubicBezTo>
                <a:cubicBezTo>
                  <a:pt x="82" y="0"/>
                  <a:pt x="0" y="82"/>
                  <a:pt x="0" y="184"/>
                </a:cubicBezTo>
                <a:close/>
                <a:moveTo>
                  <a:pt x="328" y="184"/>
                </a:moveTo>
                <a:cubicBezTo>
                  <a:pt x="328" y="263"/>
                  <a:pt x="263" y="328"/>
                  <a:pt x="184" y="328"/>
                </a:cubicBezTo>
                <a:cubicBezTo>
                  <a:pt x="104" y="328"/>
                  <a:pt x="40" y="263"/>
                  <a:pt x="40" y="184"/>
                </a:cubicBezTo>
                <a:cubicBezTo>
                  <a:pt x="40" y="104"/>
                  <a:pt x="104" y="40"/>
                  <a:pt x="184" y="40"/>
                </a:cubicBezTo>
                <a:cubicBezTo>
                  <a:pt x="263" y="40"/>
                  <a:pt x="328" y="104"/>
                  <a:pt x="328" y="184"/>
                </a:cubicBezTo>
                <a:close/>
                <a:moveTo>
                  <a:pt x="107" y="148"/>
                </a:moveTo>
                <a:cubicBezTo>
                  <a:pt x="107" y="220"/>
                  <a:pt x="107" y="220"/>
                  <a:pt x="107" y="220"/>
                </a:cubicBezTo>
                <a:cubicBezTo>
                  <a:pt x="189" y="220"/>
                  <a:pt x="189" y="220"/>
                  <a:pt x="189" y="220"/>
                </a:cubicBezTo>
                <a:cubicBezTo>
                  <a:pt x="189" y="265"/>
                  <a:pt x="189" y="265"/>
                  <a:pt x="189" y="265"/>
                </a:cubicBezTo>
                <a:cubicBezTo>
                  <a:pt x="265" y="184"/>
                  <a:pt x="265" y="184"/>
                  <a:pt x="265" y="184"/>
                </a:cubicBezTo>
                <a:cubicBezTo>
                  <a:pt x="189" y="103"/>
                  <a:pt x="189" y="103"/>
                  <a:pt x="189" y="103"/>
                </a:cubicBezTo>
                <a:cubicBezTo>
                  <a:pt x="189" y="148"/>
                  <a:pt x="189" y="148"/>
                  <a:pt x="189" y="148"/>
                </a:cubicBezTo>
                <a:lnTo>
                  <a:pt x="107" y="14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57" name="Freeform 91">
            <a:extLst>
              <a:ext uri="{FF2B5EF4-FFF2-40B4-BE49-F238E27FC236}">
                <a16:creationId xmlns:a16="http://schemas.microsoft.com/office/drawing/2014/main" id="{B22D48C3-375C-4DC3-B28E-CC12528E3A61}"/>
              </a:ext>
            </a:extLst>
          </p:cNvPr>
          <p:cNvSpPr/>
          <p:nvPr/>
        </p:nvSpPr>
        <p:spPr bwMode="auto">
          <a:xfrm>
            <a:off x="6807830" y="1861505"/>
            <a:ext cx="309990" cy="218260"/>
          </a:xfrm>
          <a:custGeom>
            <a:avLst/>
            <a:gdLst>
              <a:gd name="T0" fmla="*/ 300 w 340"/>
              <a:gd name="T1" fmla="*/ 44 h 240"/>
              <a:gd name="T2" fmla="*/ 84 w 340"/>
              <a:gd name="T3" fmla="*/ 44 h 240"/>
              <a:gd name="T4" fmla="*/ 84 w 340"/>
              <a:gd name="T5" fmla="*/ 0 h 240"/>
              <a:gd name="T6" fmla="*/ 0 w 340"/>
              <a:gd name="T7" fmla="*/ 72 h 240"/>
              <a:gd name="T8" fmla="*/ 84 w 340"/>
              <a:gd name="T9" fmla="*/ 144 h 240"/>
              <a:gd name="T10" fmla="*/ 84 w 340"/>
              <a:gd name="T11" fmla="*/ 100 h 240"/>
              <a:gd name="T12" fmla="*/ 284 w 340"/>
              <a:gd name="T13" fmla="*/ 100 h 240"/>
              <a:gd name="T14" fmla="*/ 284 w 340"/>
              <a:gd name="T15" fmla="*/ 184 h 240"/>
              <a:gd name="T16" fmla="*/ 24 w 340"/>
              <a:gd name="T17" fmla="*/ 184 h 240"/>
              <a:gd name="T18" fmla="*/ 24 w 340"/>
              <a:gd name="T19" fmla="*/ 240 h 240"/>
              <a:gd name="T20" fmla="*/ 300 w 340"/>
              <a:gd name="T21" fmla="*/ 240 h 240"/>
              <a:gd name="T22" fmla="*/ 340 w 340"/>
              <a:gd name="T23" fmla="*/ 200 h 240"/>
              <a:gd name="T24" fmla="*/ 340 w 340"/>
              <a:gd name="T25" fmla="*/ 84 h 240"/>
              <a:gd name="T26" fmla="*/ 300 w 340"/>
              <a:gd name="T27" fmla="*/ 4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0" h="240">
                <a:moveTo>
                  <a:pt x="300" y="44"/>
                </a:moveTo>
                <a:cubicBezTo>
                  <a:pt x="84" y="44"/>
                  <a:pt x="84" y="44"/>
                  <a:pt x="84" y="44"/>
                </a:cubicBezTo>
                <a:cubicBezTo>
                  <a:pt x="84" y="0"/>
                  <a:pt x="84" y="0"/>
                  <a:pt x="84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84" y="144"/>
                  <a:pt x="84" y="144"/>
                  <a:pt x="84" y="144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284" y="100"/>
                  <a:pt x="284" y="100"/>
                  <a:pt x="284" y="100"/>
                </a:cubicBezTo>
                <a:cubicBezTo>
                  <a:pt x="284" y="184"/>
                  <a:pt x="284" y="184"/>
                  <a:pt x="284" y="184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24" y="240"/>
                  <a:pt x="24" y="240"/>
                  <a:pt x="24" y="240"/>
                </a:cubicBezTo>
                <a:cubicBezTo>
                  <a:pt x="300" y="240"/>
                  <a:pt x="300" y="240"/>
                  <a:pt x="300" y="240"/>
                </a:cubicBezTo>
                <a:cubicBezTo>
                  <a:pt x="322" y="240"/>
                  <a:pt x="340" y="222"/>
                  <a:pt x="340" y="200"/>
                </a:cubicBezTo>
                <a:cubicBezTo>
                  <a:pt x="340" y="84"/>
                  <a:pt x="340" y="84"/>
                  <a:pt x="340" y="84"/>
                </a:cubicBezTo>
                <a:cubicBezTo>
                  <a:pt x="340" y="62"/>
                  <a:pt x="322" y="44"/>
                  <a:pt x="300" y="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58" name="Freeform 95">
            <a:extLst>
              <a:ext uri="{FF2B5EF4-FFF2-40B4-BE49-F238E27FC236}">
                <a16:creationId xmlns:a16="http://schemas.microsoft.com/office/drawing/2014/main" id="{1FD6DCCA-7874-49FF-A7D9-B6F117C88BC1}"/>
              </a:ext>
            </a:extLst>
          </p:cNvPr>
          <p:cNvSpPr>
            <a:spLocks noEditPoints="1"/>
          </p:cNvSpPr>
          <p:nvPr/>
        </p:nvSpPr>
        <p:spPr bwMode="auto">
          <a:xfrm>
            <a:off x="6172869" y="1814056"/>
            <a:ext cx="366927" cy="313155"/>
          </a:xfrm>
          <a:custGeom>
            <a:avLst/>
            <a:gdLst>
              <a:gd name="T0" fmla="*/ 302 w 400"/>
              <a:gd name="T1" fmla="*/ 104 h 340"/>
              <a:gd name="T2" fmla="*/ 316 w 400"/>
              <a:gd name="T3" fmla="*/ 104 h 340"/>
              <a:gd name="T4" fmla="*/ 316 w 400"/>
              <a:gd name="T5" fmla="*/ 144 h 340"/>
              <a:gd name="T6" fmla="*/ 400 w 400"/>
              <a:gd name="T7" fmla="*/ 72 h 340"/>
              <a:gd name="T8" fmla="*/ 316 w 400"/>
              <a:gd name="T9" fmla="*/ 0 h 340"/>
              <a:gd name="T10" fmla="*/ 316 w 400"/>
              <a:gd name="T11" fmla="*/ 48 h 340"/>
              <a:gd name="T12" fmla="*/ 302 w 400"/>
              <a:gd name="T13" fmla="*/ 48 h 340"/>
              <a:gd name="T14" fmla="*/ 149 w 400"/>
              <a:gd name="T15" fmla="*/ 151 h 340"/>
              <a:gd name="T16" fmla="*/ 42 w 400"/>
              <a:gd name="T17" fmla="*/ 232 h 340"/>
              <a:gd name="T18" fmla="*/ 0 w 400"/>
              <a:gd name="T19" fmla="*/ 232 h 340"/>
              <a:gd name="T20" fmla="*/ 0 w 400"/>
              <a:gd name="T21" fmla="*/ 288 h 340"/>
              <a:gd name="T22" fmla="*/ 42 w 400"/>
              <a:gd name="T23" fmla="*/ 288 h 340"/>
              <a:gd name="T24" fmla="*/ 194 w 400"/>
              <a:gd name="T25" fmla="*/ 185 h 340"/>
              <a:gd name="T26" fmla="*/ 302 w 400"/>
              <a:gd name="T27" fmla="*/ 104 h 340"/>
              <a:gd name="T28" fmla="*/ 108 w 400"/>
              <a:gd name="T29" fmla="*/ 139 h 340"/>
              <a:gd name="T30" fmla="*/ 118 w 400"/>
              <a:gd name="T31" fmla="*/ 127 h 340"/>
              <a:gd name="T32" fmla="*/ 143 w 400"/>
              <a:gd name="T33" fmla="*/ 95 h 340"/>
              <a:gd name="T34" fmla="*/ 42 w 400"/>
              <a:gd name="T35" fmla="*/ 52 h 340"/>
              <a:gd name="T36" fmla="*/ 0 w 400"/>
              <a:gd name="T37" fmla="*/ 52 h 340"/>
              <a:gd name="T38" fmla="*/ 0 w 400"/>
              <a:gd name="T39" fmla="*/ 108 h 340"/>
              <a:gd name="T40" fmla="*/ 42 w 400"/>
              <a:gd name="T41" fmla="*/ 108 h 340"/>
              <a:gd name="T42" fmla="*/ 108 w 400"/>
              <a:gd name="T43" fmla="*/ 139 h 340"/>
              <a:gd name="T44" fmla="*/ 316 w 400"/>
              <a:gd name="T45" fmla="*/ 236 h 340"/>
              <a:gd name="T46" fmla="*/ 302 w 400"/>
              <a:gd name="T47" fmla="*/ 236 h 340"/>
              <a:gd name="T48" fmla="*/ 232 w 400"/>
              <a:gd name="T49" fmla="*/ 201 h 340"/>
              <a:gd name="T50" fmla="*/ 226 w 400"/>
              <a:gd name="T51" fmla="*/ 209 h 340"/>
              <a:gd name="T52" fmla="*/ 197 w 400"/>
              <a:gd name="T53" fmla="*/ 245 h 340"/>
              <a:gd name="T54" fmla="*/ 302 w 400"/>
              <a:gd name="T55" fmla="*/ 292 h 340"/>
              <a:gd name="T56" fmla="*/ 316 w 400"/>
              <a:gd name="T57" fmla="*/ 292 h 340"/>
              <a:gd name="T58" fmla="*/ 316 w 400"/>
              <a:gd name="T59" fmla="*/ 340 h 340"/>
              <a:gd name="T60" fmla="*/ 400 w 400"/>
              <a:gd name="T61" fmla="*/ 268 h 340"/>
              <a:gd name="T62" fmla="*/ 316 w 400"/>
              <a:gd name="T63" fmla="*/ 196 h 340"/>
              <a:gd name="T64" fmla="*/ 316 w 400"/>
              <a:gd name="T65" fmla="*/ 236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340">
                <a:moveTo>
                  <a:pt x="302" y="104"/>
                </a:moveTo>
                <a:cubicBezTo>
                  <a:pt x="316" y="104"/>
                  <a:pt x="316" y="104"/>
                  <a:pt x="316" y="104"/>
                </a:cubicBezTo>
                <a:cubicBezTo>
                  <a:pt x="316" y="144"/>
                  <a:pt x="316" y="144"/>
                  <a:pt x="316" y="144"/>
                </a:cubicBezTo>
                <a:cubicBezTo>
                  <a:pt x="400" y="72"/>
                  <a:pt x="400" y="72"/>
                  <a:pt x="400" y="72"/>
                </a:cubicBezTo>
                <a:cubicBezTo>
                  <a:pt x="316" y="0"/>
                  <a:pt x="316" y="0"/>
                  <a:pt x="316" y="0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02" y="48"/>
                  <a:pt x="302" y="48"/>
                  <a:pt x="302" y="48"/>
                </a:cubicBezTo>
                <a:cubicBezTo>
                  <a:pt x="228" y="48"/>
                  <a:pt x="186" y="103"/>
                  <a:pt x="149" y="151"/>
                </a:cubicBezTo>
                <a:cubicBezTo>
                  <a:pt x="116" y="194"/>
                  <a:pt x="88" y="232"/>
                  <a:pt x="42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288"/>
                  <a:pt x="0" y="288"/>
                  <a:pt x="0" y="288"/>
                </a:cubicBezTo>
                <a:cubicBezTo>
                  <a:pt x="42" y="288"/>
                  <a:pt x="42" y="288"/>
                  <a:pt x="42" y="288"/>
                </a:cubicBezTo>
                <a:cubicBezTo>
                  <a:pt x="116" y="288"/>
                  <a:pt x="157" y="233"/>
                  <a:pt x="194" y="185"/>
                </a:cubicBezTo>
                <a:cubicBezTo>
                  <a:pt x="227" y="141"/>
                  <a:pt x="256" y="104"/>
                  <a:pt x="302" y="104"/>
                </a:cubicBezTo>
                <a:close/>
                <a:moveTo>
                  <a:pt x="108" y="139"/>
                </a:moveTo>
                <a:cubicBezTo>
                  <a:pt x="111" y="135"/>
                  <a:pt x="114" y="131"/>
                  <a:pt x="118" y="127"/>
                </a:cubicBezTo>
                <a:cubicBezTo>
                  <a:pt x="125" y="116"/>
                  <a:pt x="134" y="105"/>
                  <a:pt x="143" y="95"/>
                </a:cubicBezTo>
                <a:cubicBezTo>
                  <a:pt x="116" y="70"/>
                  <a:pt x="84" y="52"/>
                  <a:pt x="42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08"/>
                  <a:pt x="0" y="108"/>
                  <a:pt x="0" y="108"/>
                </a:cubicBezTo>
                <a:cubicBezTo>
                  <a:pt x="42" y="108"/>
                  <a:pt x="42" y="108"/>
                  <a:pt x="42" y="108"/>
                </a:cubicBezTo>
                <a:cubicBezTo>
                  <a:pt x="68" y="108"/>
                  <a:pt x="89" y="120"/>
                  <a:pt x="108" y="139"/>
                </a:cubicBezTo>
                <a:close/>
                <a:moveTo>
                  <a:pt x="316" y="236"/>
                </a:moveTo>
                <a:cubicBezTo>
                  <a:pt x="302" y="236"/>
                  <a:pt x="302" y="236"/>
                  <a:pt x="302" y="236"/>
                </a:cubicBezTo>
                <a:cubicBezTo>
                  <a:pt x="273" y="236"/>
                  <a:pt x="252" y="222"/>
                  <a:pt x="232" y="201"/>
                </a:cubicBezTo>
                <a:cubicBezTo>
                  <a:pt x="230" y="204"/>
                  <a:pt x="228" y="206"/>
                  <a:pt x="226" y="209"/>
                </a:cubicBezTo>
                <a:cubicBezTo>
                  <a:pt x="217" y="221"/>
                  <a:pt x="207" y="233"/>
                  <a:pt x="197" y="245"/>
                </a:cubicBezTo>
                <a:cubicBezTo>
                  <a:pt x="224" y="272"/>
                  <a:pt x="257" y="292"/>
                  <a:pt x="302" y="292"/>
                </a:cubicBezTo>
                <a:cubicBezTo>
                  <a:pt x="316" y="292"/>
                  <a:pt x="316" y="292"/>
                  <a:pt x="316" y="292"/>
                </a:cubicBezTo>
                <a:cubicBezTo>
                  <a:pt x="316" y="340"/>
                  <a:pt x="316" y="340"/>
                  <a:pt x="316" y="340"/>
                </a:cubicBezTo>
                <a:cubicBezTo>
                  <a:pt x="400" y="268"/>
                  <a:pt x="400" y="268"/>
                  <a:pt x="400" y="268"/>
                </a:cubicBezTo>
                <a:cubicBezTo>
                  <a:pt x="316" y="196"/>
                  <a:pt x="316" y="196"/>
                  <a:pt x="316" y="196"/>
                </a:cubicBezTo>
                <a:lnTo>
                  <a:pt x="316" y="2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65" name="Freeform 130">
            <a:extLst>
              <a:ext uri="{FF2B5EF4-FFF2-40B4-BE49-F238E27FC236}">
                <a16:creationId xmlns:a16="http://schemas.microsoft.com/office/drawing/2014/main" id="{2CC87BC2-82C9-4303-9566-7FF1145569AD}"/>
              </a:ext>
            </a:extLst>
          </p:cNvPr>
          <p:cNvSpPr>
            <a:spLocks noEditPoints="1"/>
          </p:cNvSpPr>
          <p:nvPr/>
        </p:nvSpPr>
        <p:spPr bwMode="auto">
          <a:xfrm>
            <a:off x="9215087" y="1820386"/>
            <a:ext cx="344786" cy="300500"/>
          </a:xfrm>
          <a:custGeom>
            <a:avLst/>
            <a:gdLst>
              <a:gd name="T0" fmla="*/ 212 w 376"/>
              <a:gd name="T1" fmla="*/ 0 h 328"/>
              <a:gd name="T2" fmla="*/ 49 w 376"/>
              <a:gd name="T3" fmla="*/ 160 h 328"/>
              <a:gd name="T4" fmla="*/ 0 w 376"/>
              <a:gd name="T5" fmla="*/ 160 h 328"/>
              <a:gd name="T6" fmla="*/ 73 w 376"/>
              <a:gd name="T7" fmla="*/ 242 h 328"/>
              <a:gd name="T8" fmla="*/ 147 w 376"/>
              <a:gd name="T9" fmla="*/ 160 h 328"/>
              <a:gd name="T10" fmla="*/ 90 w 376"/>
              <a:gd name="T11" fmla="*/ 160 h 328"/>
              <a:gd name="T12" fmla="*/ 212 w 376"/>
              <a:gd name="T13" fmla="*/ 41 h 328"/>
              <a:gd name="T14" fmla="*/ 335 w 376"/>
              <a:gd name="T15" fmla="*/ 164 h 328"/>
              <a:gd name="T16" fmla="*/ 212 w 376"/>
              <a:gd name="T17" fmla="*/ 287 h 328"/>
              <a:gd name="T18" fmla="*/ 140 w 376"/>
              <a:gd name="T19" fmla="*/ 263 h 328"/>
              <a:gd name="T20" fmla="*/ 112 w 376"/>
              <a:gd name="T21" fmla="*/ 293 h 328"/>
              <a:gd name="T22" fmla="*/ 212 w 376"/>
              <a:gd name="T23" fmla="*/ 328 h 328"/>
              <a:gd name="T24" fmla="*/ 376 w 376"/>
              <a:gd name="T25" fmla="*/ 164 h 328"/>
              <a:gd name="T26" fmla="*/ 212 w 376"/>
              <a:gd name="T27" fmla="*/ 0 h 328"/>
              <a:gd name="T28" fmla="*/ 198 w 376"/>
              <a:gd name="T29" fmla="*/ 76 h 328"/>
              <a:gd name="T30" fmla="*/ 198 w 376"/>
              <a:gd name="T31" fmla="*/ 170 h 328"/>
              <a:gd name="T32" fmla="*/ 258 w 376"/>
              <a:gd name="T33" fmla="*/ 230 h 328"/>
              <a:gd name="T34" fmla="*/ 278 w 376"/>
              <a:gd name="T35" fmla="*/ 210 h 328"/>
              <a:gd name="T36" fmla="*/ 226 w 376"/>
              <a:gd name="T37" fmla="*/ 158 h 328"/>
              <a:gd name="T38" fmla="*/ 226 w 376"/>
              <a:gd name="T39" fmla="*/ 76 h 328"/>
              <a:gd name="T40" fmla="*/ 198 w 376"/>
              <a:gd name="T41" fmla="*/ 76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76" h="328">
                <a:moveTo>
                  <a:pt x="212" y="0"/>
                </a:moveTo>
                <a:cubicBezTo>
                  <a:pt x="123" y="0"/>
                  <a:pt x="51" y="71"/>
                  <a:pt x="49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73" y="242"/>
                  <a:pt x="73" y="242"/>
                  <a:pt x="73" y="242"/>
                </a:cubicBezTo>
                <a:cubicBezTo>
                  <a:pt x="147" y="160"/>
                  <a:pt x="147" y="160"/>
                  <a:pt x="147" y="160"/>
                </a:cubicBezTo>
                <a:cubicBezTo>
                  <a:pt x="90" y="160"/>
                  <a:pt x="90" y="160"/>
                  <a:pt x="90" y="160"/>
                </a:cubicBezTo>
                <a:cubicBezTo>
                  <a:pt x="92" y="94"/>
                  <a:pt x="146" y="41"/>
                  <a:pt x="212" y="41"/>
                </a:cubicBezTo>
                <a:cubicBezTo>
                  <a:pt x="280" y="41"/>
                  <a:pt x="335" y="96"/>
                  <a:pt x="335" y="164"/>
                </a:cubicBezTo>
                <a:cubicBezTo>
                  <a:pt x="335" y="232"/>
                  <a:pt x="280" y="287"/>
                  <a:pt x="212" y="287"/>
                </a:cubicBezTo>
                <a:cubicBezTo>
                  <a:pt x="185" y="287"/>
                  <a:pt x="160" y="278"/>
                  <a:pt x="140" y="263"/>
                </a:cubicBezTo>
                <a:cubicBezTo>
                  <a:pt x="112" y="293"/>
                  <a:pt x="112" y="293"/>
                  <a:pt x="112" y="293"/>
                </a:cubicBezTo>
                <a:cubicBezTo>
                  <a:pt x="139" y="315"/>
                  <a:pt x="174" y="328"/>
                  <a:pt x="212" y="328"/>
                </a:cubicBezTo>
                <a:cubicBezTo>
                  <a:pt x="303" y="328"/>
                  <a:pt x="376" y="254"/>
                  <a:pt x="376" y="164"/>
                </a:cubicBezTo>
                <a:cubicBezTo>
                  <a:pt x="376" y="73"/>
                  <a:pt x="303" y="0"/>
                  <a:pt x="212" y="0"/>
                </a:cubicBezTo>
                <a:close/>
                <a:moveTo>
                  <a:pt x="198" y="76"/>
                </a:moveTo>
                <a:cubicBezTo>
                  <a:pt x="198" y="170"/>
                  <a:pt x="198" y="170"/>
                  <a:pt x="198" y="170"/>
                </a:cubicBezTo>
                <a:cubicBezTo>
                  <a:pt x="258" y="230"/>
                  <a:pt x="258" y="230"/>
                  <a:pt x="258" y="230"/>
                </a:cubicBezTo>
                <a:cubicBezTo>
                  <a:pt x="278" y="210"/>
                  <a:pt x="278" y="210"/>
                  <a:pt x="278" y="210"/>
                </a:cubicBezTo>
                <a:cubicBezTo>
                  <a:pt x="226" y="158"/>
                  <a:pt x="226" y="158"/>
                  <a:pt x="226" y="158"/>
                </a:cubicBezTo>
                <a:cubicBezTo>
                  <a:pt x="226" y="76"/>
                  <a:pt x="226" y="76"/>
                  <a:pt x="226" y="76"/>
                </a:cubicBezTo>
                <a:lnTo>
                  <a:pt x="198" y="7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66" name="Freeform 133">
            <a:extLst>
              <a:ext uri="{FF2B5EF4-FFF2-40B4-BE49-F238E27FC236}">
                <a16:creationId xmlns:a16="http://schemas.microsoft.com/office/drawing/2014/main" id="{30E7EE07-E329-424B-B77D-79AD66C26051}"/>
              </a:ext>
            </a:extLst>
          </p:cNvPr>
          <p:cNvSpPr/>
          <p:nvPr/>
        </p:nvSpPr>
        <p:spPr bwMode="auto">
          <a:xfrm>
            <a:off x="9837665" y="1883648"/>
            <a:ext cx="309990" cy="173974"/>
          </a:xfrm>
          <a:custGeom>
            <a:avLst/>
            <a:gdLst>
              <a:gd name="T0" fmla="*/ 80 w 340"/>
              <a:gd name="T1" fmla="*/ 96 h 192"/>
              <a:gd name="T2" fmla="*/ 284 w 340"/>
              <a:gd name="T3" fmla="*/ 96 h 192"/>
              <a:gd name="T4" fmla="*/ 284 w 340"/>
              <a:gd name="T5" fmla="*/ 192 h 192"/>
              <a:gd name="T6" fmla="*/ 340 w 340"/>
              <a:gd name="T7" fmla="*/ 192 h 192"/>
              <a:gd name="T8" fmla="*/ 340 w 340"/>
              <a:gd name="T9" fmla="*/ 80 h 192"/>
              <a:gd name="T10" fmla="*/ 300 w 340"/>
              <a:gd name="T11" fmla="*/ 40 h 192"/>
              <a:gd name="T12" fmla="*/ 80 w 340"/>
              <a:gd name="T13" fmla="*/ 40 h 192"/>
              <a:gd name="T14" fmla="*/ 80 w 340"/>
              <a:gd name="T15" fmla="*/ 0 h 192"/>
              <a:gd name="T16" fmla="*/ 0 w 340"/>
              <a:gd name="T17" fmla="*/ 68 h 192"/>
              <a:gd name="T18" fmla="*/ 80 w 340"/>
              <a:gd name="T19" fmla="*/ 132 h 192"/>
              <a:gd name="T20" fmla="*/ 80 w 340"/>
              <a:gd name="T21" fmla="*/ 9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0" h="192">
                <a:moveTo>
                  <a:pt x="80" y="96"/>
                </a:moveTo>
                <a:cubicBezTo>
                  <a:pt x="284" y="96"/>
                  <a:pt x="284" y="96"/>
                  <a:pt x="284" y="96"/>
                </a:cubicBezTo>
                <a:cubicBezTo>
                  <a:pt x="284" y="192"/>
                  <a:pt x="284" y="192"/>
                  <a:pt x="284" y="192"/>
                </a:cubicBezTo>
                <a:cubicBezTo>
                  <a:pt x="340" y="192"/>
                  <a:pt x="340" y="192"/>
                  <a:pt x="340" y="192"/>
                </a:cubicBezTo>
                <a:cubicBezTo>
                  <a:pt x="340" y="80"/>
                  <a:pt x="340" y="80"/>
                  <a:pt x="340" y="80"/>
                </a:cubicBezTo>
                <a:cubicBezTo>
                  <a:pt x="340" y="58"/>
                  <a:pt x="322" y="40"/>
                  <a:pt x="300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0"/>
                  <a:pt x="80" y="0"/>
                  <a:pt x="80" y="0"/>
                </a:cubicBezTo>
                <a:cubicBezTo>
                  <a:pt x="0" y="68"/>
                  <a:pt x="0" y="68"/>
                  <a:pt x="0" y="68"/>
                </a:cubicBezTo>
                <a:cubicBezTo>
                  <a:pt x="80" y="132"/>
                  <a:pt x="80" y="132"/>
                  <a:pt x="80" y="132"/>
                </a:cubicBezTo>
                <a:lnTo>
                  <a:pt x="80" y="9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67" name="Freeform 154">
            <a:extLst>
              <a:ext uri="{FF2B5EF4-FFF2-40B4-BE49-F238E27FC236}">
                <a16:creationId xmlns:a16="http://schemas.microsoft.com/office/drawing/2014/main" id="{5EADABA1-21EC-4DC2-8F37-AC696BDE8A0A}"/>
              </a:ext>
            </a:extLst>
          </p:cNvPr>
          <p:cNvSpPr>
            <a:spLocks noEditPoints="1"/>
          </p:cNvSpPr>
          <p:nvPr/>
        </p:nvSpPr>
        <p:spPr bwMode="auto">
          <a:xfrm>
            <a:off x="9215087" y="3646469"/>
            <a:ext cx="344786" cy="344786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68" name="Freeform 155">
            <a:extLst>
              <a:ext uri="{FF2B5EF4-FFF2-40B4-BE49-F238E27FC236}">
                <a16:creationId xmlns:a16="http://schemas.microsoft.com/office/drawing/2014/main" id="{5C1D987E-0C48-476D-B708-4E15E55BCC68}"/>
              </a:ext>
            </a:extLst>
          </p:cNvPr>
          <p:cNvSpPr>
            <a:spLocks noEditPoints="1"/>
          </p:cNvSpPr>
          <p:nvPr/>
        </p:nvSpPr>
        <p:spPr bwMode="auto">
          <a:xfrm>
            <a:off x="8662368" y="3665447"/>
            <a:ext cx="237238" cy="306829"/>
          </a:xfrm>
          <a:custGeom>
            <a:avLst/>
            <a:gdLst>
              <a:gd name="T0" fmla="*/ 256 w 256"/>
              <a:gd name="T1" fmla="*/ 48 h 336"/>
              <a:gd name="T2" fmla="*/ 208 w 256"/>
              <a:gd name="T3" fmla="*/ 0 h 336"/>
              <a:gd name="T4" fmla="*/ 160 w 256"/>
              <a:gd name="T5" fmla="*/ 48 h 336"/>
              <a:gd name="T6" fmla="*/ 188 w 256"/>
              <a:gd name="T7" fmla="*/ 92 h 336"/>
              <a:gd name="T8" fmla="*/ 122 w 256"/>
              <a:gd name="T9" fmla="*/ 150 h 336"/>
              <a:gd name="T10" fmla="*/ 67 w 256"/>
              <a:gd name="T11" fmla="*/ 174 h 336"/>
              <a:gd name="T12" fmla="*/ 67 w 256"/>
              <a:gd name="T13" fmla="*/ 92 h 336"/>
              <a:gd name="T14" fmla="*/ 96 w 256"/>
              <a:gd name="T15" fmla="*/ 48 h 336"/>
              <a:gd name="T16" fmla="*/ 48 w 256"/>
              <a:gd name="T17" fmla="*/ 0 h 336"/>
              <a:gd name="T18" fmla="*/ 0 w 256"/>
              <a:gd name="T19" fmla="*/ 48 h 336"/>
              <a:gd name="T20" fmla="*/ 29 w 256"/>
              <a:gd name="T21" fmla="*/ 92 h 336"/>
              <a:gd name="T22" fmla="*/ 29 w 256"/>
              <a:gd name="T23" fmla="*/ 244 h 336"/>
              <a:gd name="T24" fmla="*/ 0 w 256"/>
              <a:gd name="T25" fmla="*/ 288 h 336"/>
              <a:gd name="T26" fmla="*/ 48 w 256"/>
              <a:gd name="T27" fmla="*/ 336 h 336"/>
              <a:gd name="T28" fmla="*/ 96 w 256"/>
              <a:gd name="T29" fmla="*/ 288 h 336"/>
              <a:gd name="T30" fmla="*/ 68 w 256"/>
              <a:gd name="T31" fmla="*/ 244 h 336"/>
              <a:gd name="T32" fmla="*/ 133 w 256"/>
              <a:gd name="T33" fmla="*/ 186 h 336"/>
              <a:gd name="T34" fmla="*/ 226 w 256"/>
              <a:gd name="T35" fmla="*/ 92 h 336"/>
              <a:gd name="T36" fmla="*/ 256 w 256"/>
              <a:gd name="T37" fmla="*/ 48 h 336"/>
              <a:gd name="T38" fmla="*/ 20 w 256"/>
              <a:gd name="T39" fmla="*/ 48 h 336"/>
              <a:gd name="T40" fmla="*/ 48 w 256"/>
              <a:gd name="T41" fmla="*/ 20 h 336"/>
              <a:gd name="T42" fmla="*/ 75 w 256"/>
              <a:gd name="T43" fmla="*/ 48 h 336"/>
              <a:gd name="T44" fmla="*/ 48 w 256"/>
              <a:gd name="T45" fmla="*/ 76 h 336"/>
              <a:gd name="T46" fmla="*/ 20 w 256"/>
              <a:gd name="T47" fmla="*/ 48 h 336"/>
              <a:gd name="T48" fmla="*/ 48 w 256"/>
              <a:gd name="T49" fmla="*/ 316 h 336"/>
              <a:gd name="T50" fmla="*/ 20 w 256"/>
              <a:gd name="T51" fmla="*/ 288 h 336"/>
              <a:gd name="T52" fmla="*/ 48 w 256"/>
              <a:gd name="T53" fmla="*/ 260 h 336"/>
              <a:gd name="T54" fmla="*/ 75 w 256"/>
              <a:gd name="T55" fmla="*/ 288 h 336"/>
              <a:gd name="T56" fmla="*/ 48 w 256"/>
              <a:gd name="T57" fmla="*/ 316 h 336"/>
              <a:gd name="T58" fmla="*/ 208 w 256"/>
              <a:gd name="T59" fmla="*/ 76 h 336"/>
              <a:gd name="T60" fmla="*/ 180 w 256"/>
              <a:gd name="T61" fmla="*/ 48 h 336"/>
              <a:gd name="T62" fmla="*/ 208 w 256"/>
              <a:gd name="T63" fmla="*/ 20 h 336"/>
              <a:gd name="T64" fmla="*/ 235 w 256"/>
              <a:gd name="T65" fmla="*/ 48 h 336"/>
              <a:gd name="T66" fmla="*/ 208 w 256"/>
              <a:gd name="T67" fmla="*/ 7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6" h="336">
                <a:moveTo>
                  <a:pt x="256" y="48"/>
                </a:moveTo>
                <a:cubicBezTo>
                  <a:pt x="256" y="21"/>
                  <a:pt x="234" y="0"/>
                  <a:pt x="208" y="0"/>
                </a:cubicBezTo>
                <a:cubicBezTo>
                  <a:pt x="181" y="0"/>
                  <a:pt x="160" y="21"/>
                  <a:pt x="160" y="48"/>
                </a:cubicBezTo>
                <a:cubicBezTo>
                  <a:pt x="160" y="67"/>
                  <a:pt x="171" y="84"/>
                  <a:pt x="188" y="92"/>
                </a:cubicBezTo>
                <a:cubicBezTo>
                  <a:pt x="183" y="131"/>
                  <a:pt x="158" y="138"/>
                  <a:pt x="122" y="150"/>
                </a:cubicBezTo>
                <a:cubicBezTo>
                  <a:pt x="105" y="155"/>
                  <a:pt x="84" y="162"/>
                  <a:pt x="67" y="174"/>
                </a:cubicBezTo>
                <a:cubicBezTo>
                  <a:pt x="67" y="92"/>
                  <a:pt x="67" y="92"/>
                  <a:pt x="67" y="92"/>
                </a:cubicBezTo>
                <a:cubicBezTo>
                  <a:pt x="84" y="85"/>
                  <a:pt x="96" y="68"/>
                  <a:pt x="96" y="48"/>
                </a:cubicBezTo>
                <a:cubicBezTo>
                  <a:pt x="96" y="21"/>
                  <a:pt x="74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68"/>
                  <a:pt x="12" y="85"/>
                  <a:pt x="29" y="92"/>
                </a:cubicBezTo>
                <a:cubicBezTo>
                  <a:pt x="29" y="244"/>
                  <a:pt x="29" y="244"/>
                  <a:pt x="29" y="244"/>
                </a:cubicBezTo>
                <a:cubicBezTo>
                  <a:pt x="12" y="251"/>
                  <a:pt x="0" y="268"/>
                  <a:pt x="0" y="288"/>
                </a:cubicBezTo>
                <a:cubicBezTo>
                  <a:pt x="0" y="314"/>
                  <a:pt x="21" y="336"/>
                  <a:pt x="48" y="336"/>
                </a:cubicBezTo>
                <a:cubicBezTo>
                  <a:pt x="74" y="336"/>
                  <a:pt x="96" y="314"/>
                  <a:pt x="96" y="288"/>
                </a:cubicBezTo>
                <a:cubicBezTo>
                  <a:pt x="96" y="268"/>
                  <a:pt x="84" y="252"/>
                  <a:pt x="68" y="244"/>
                </a:cubicBezTo>
                <a:cubicBezTo>
                  <a:pt x="72" y="205"/>
                  <a:pt x="97" y="197"/>
                  <a:pt x="133" y="186"/>
                </a:cubicBezTo>
                <a:cubicBezTo>
                  <a:pt x="170" y="175"/>
                  <a:pt x="220" y="159"/>
                  <a:pt x="226" y="92"/>
                </a:cubicBezTo>
                <a:cubicBezTo>
                  <a:pt x="244" y="85"/>
                  <a:pt x="256" y="68"/>
                  <a:pt x="256" y="48"/>
                </a:cubicBezTo>
                <a:close/>
                <a:moveTo>
                  <a:pt x="20" y="48"/>
                </a:moveTo>
                <a:cubicBezTo>
                  <a:pt x="20" y="33"/>
                  <a:pt x="32" y="20"/>
                  <a:pt x="48" y="20"/>
                </a:cubicBezTo>
                <a:cubicBezTo>
                  <a:pt x="63" y="20"/>
                  <a:pt x="75" y="33"/>
                  <a:pt x="75" y="48"/>
                </a:cubicBezTo>
                <a:cubicBezTo>
                  <a:pt x="75" y="63"/>
                  <a:pt x="63" y="76"/>
                  <a:pt x="48" y="76"/>
                </a:cubicBezTo>
                <a:cubicBezTo>
                  <a:pt x="32" y="76"/>
                  <a:pt x="20" y="63"/>
                  <a:pt x="20" y="48"/>
                </a:cubicBezTo>
                <a:close/>
                <a:moveTo>
                  <a:pt x="48" y="316"/>
                </a:moveTo>
                <a:cubicBezTo>
                  <a:pt x="32" y="316"/>
                  <a:pt x="20" y="303"/>
                  <a:pt x="20" y="288"/>
                </a:cubicBezTo>
                <a:cubicBezTo>
                  <a:pt x="20" y="273"/>
                  <a:pt x="32" y="260"/>
                  <a:pt x="48" y="260"/>
                </a:cubicBezTo>
                <a:cubicBezTo>
                  <a:pt x="63" y="260"/>
                  <a:pt x="75" y="273"/>
                  <a:pt x="75" y="288"/>
                </a:cubicBezTo>
                <a:cubicBezTo>
                  <a:pt x="75" y="303"/>
                  <a:pt x="63" y="316"/>
                  <a:pt x="48" y="316"/>
                </a:cubicBezTo>
                <a:close/>
                <a:moveTo>
                  <a:pt x="208" y="76"/>
                </a:moveTo>
                <a:cubicBezTo>
                  <a:pt x="192" y="76"/>
                  <a:pt x="180" y="63"/>
                  <a:pt x="180" y="48"/>
                </a:cubicBezTo>
                <a:cubicBezTo>
                  <a:pt x="180" y="33"/>
                  <a:pt x="192" y="20"/>
                  <a:pt x="208" y="20"/>
                </a:cubicBezTo>
                <a:cubicBezTo>
                  <a:pt x="223" y="20"/>
                  <a:pt x="235" y="33"/>
                  <a:pt x="235" y="48"/>
                </a:cubicBezTo>
                <a:cubicBezTo>
                  <a:pt x="235" y="63"/>
                  <a:pt x="223" y="76"/>
                  <a:pt x="208" y="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69" name="Freeform 156">
            <a:extLst>
              <a:ext uri="{FF2B5EF4-FFF2-40B4-BE49-F238E27FC236}">
                <a16:creationId xmlns:a16="http://schemas.microsoft.com/office/drawing/2014/main" id="{B321E927-E445-4A9E-A728-045C85E326DA}"/>
              </a:ext>
            </a:extLst>
          </p:cNvPr>
          <p:cNvSpPr>
            <a:spLocks noEditPoints="1"/>
          </p:cNvSpPr>
          <p:nvPr/>
        </p:nvSpPr>
        <p:spPr bwMode="auto">
          <a:xfrm>
            <a:off x="8055879" y="3646469"/>
            <a:ext cx="237238" cy="344786"/>
          </a:xfrm>
          <a:custGeom>
            <a:avLst/>
            <a:gdLst>
              <a:gd name="T0" fmla="*/ 208 w 256"/>
              <a:gd name="T1" fmla="*/ 280 h 376"/>
              <a:gd name="T2" fmla="*/ 164 w 256"/>
              <a:gd name="T3" fmla="*/ 309 h 376"/>
              <a:gd name="T4" fmla="*/ 98 w 256"/>
              <a:gd name="T5" fmla="*/ 309 h 376"/>
              <a:gd name="T6" fmla="*/ 67 w 256"/>
              <a:gd name="T7" fmla="*/ 278 h 376"/>
              <a:gd name="T8" fmla="*/ 67 w 256"/>
              <a:gd name="T9" fmla="*/ 201 h 376"/>
              <a:gd name="T10" fmla="*/ 98 w 256"/>
              <a:gd name="T11" fmla="*/ 207 h 376"/>
              <a:gd name="T12" fmla="*/ 164 w 256"/>
              <a:gd name="T13" fmla="*/ 207 h 376"/>
              <a:gd name="T14" fmla="*/ 208 w 256"/>
              <a:gd name="T15" fmla="*/ 236 h 376"/>
              <a:gd name="T16" fmla="*/ 256 w 256"/>
              <a:gd name="T17" fmla="*/ 188 h 376"/>
              <a:gd name="T18" fmla="*/ 208 w 256"/>
              <a:gd name="T19" fmla="*/ 140 h 376"/>
              <a:gd name="T20" fmla="*/ 164 w 256"/>
              <a:gd name="T21" fmla="*/ 169 h 376"/>
              <a:gd name="T22" fmla="*/ 98 w 256"/>
              <a:gd name="T23" fmla="*/ 169 h 376"/>
              <a:gd name="T24" fmla="*/ 67 w 256"/>
              <a:gd name="T25" fmla="*/ 138 h 376"/>
              <a:gd name="T26" fmla="*/ 67 w 256"/>
              <a:gd name="T27" fmla="*/ 92 h 376"/>
              <a:gd name="T28" fmla="*/ 96 w 256"/>
              <a:gd name="T29" fmla="*/ 48 h 376"/>
              <a:gd name="T30" fmla="*/ 48 w 256"/>
              <a:gd name="T31" fmla="*/ 0 h 376"/>
              <a:gd name="T32" fmla="*/ 0 w 256"/>
              <a:gd name="T33" fmla="*/ 48 h 376"/>
              <a:gd name="T34" fmla="*/ 29 w 256"/>
              <a:gd name="T35" fmla="*/ 92 h 376"/>
              <a:gd name="T36" fmla="*/ 29 w 256"/>
              <a:gd name="T37" fmla="*/ 278 h 376"/>
              <a:gd name="T38" fmla="*/ 98 w 256"/>
              <a:gd name="T39" fmla="*/ 347 h 376"/>
              <a:gd name="T40" fmla="*/ 164 w 256"/>
              <a:gd name="T41" fmla="*/ 347 h 376"/>
              <a:gd name="T42" fmla="*/ 208 w 256"/>
              <a:gd name="T43" fmla="*/ 376 h 376"/>
              <a:gd name="T44" fmla="*/ 256 w 256"/>
              <a:gd name="T45" fmla="*/ 328 h 376"/>
              <a:gd name="T46" fmla="*/ 208 w 256"/>
              <a:gd name="T47" fmla="*/ 280 h 376"/>
              <a:gd name="T48" fmla="*/ 208 w 256"/>
              <a:gd name="T49" fmla="*/ 160 h 376"/>
              <a:gd name="T50" fmla="*/ 235 w 256"/>
              <a:gd name="T51" fmla="*/ 188 h 376"/>
              <a:gd name="T52" fmla="*/ 208 w 256"/>
              <a:gd name="T53" fmla="*/ 216 h 376"/>
              <a:gd name="T54" fmla="*/ 180 w 256"/>
              <a:gd name="T55" fmla="*/ 188 h 376"/>
              <a:gd name="T56" fmla="*/ 208 w 256"/>
              <a:gd name="T57" fmla="*/ 160 h 376"/>
              <a:gd name="T58" fmla="*/ 20 w 256"/>
              <a:gd name="T59" fmla="*/ 48 h 376"/>
              <a:gd name="T60" fmla="*/ 48 w 256"/>
              <a:gd name="T61" fmla="*/ 20 h 376"/>
              <a:gd name="T62" fmla="*/ 75 w 256"/>
              <a:gd name="T63" fmla="*/ 48 h 376"/>
              <a:gd name="T64" fmla="*/ 48 w 256"/>
              <a:gd name="T65" fmla="*/ 76 h 376"/>
              <a:gd name="T66" fmla="*/ 20 w 256"/>
              <a:gd name="T67" fmla="*/ 48 h 376"/>
              <a:gd name="T68" fmla="*/ 208 w 256"/>
              <a:gd name="T69" fmla="*/ 356 h 376"/>
              <a:gd name="T70" fmla="*/ 180 w 256"/>
              <a:gd name="T71" fmla="*/ 328 h 376"/>
              <a:gd name="T72" fmla="*/ 208 w 256"/>
              <a:gd name="T73" fmla="*/ 300 h 376"/>
              <a:gd name="T74" fmla="*/ 235 w 256"/>
              <a:gd name="T75" fmla="*/ 328 h 376"/>
              <a:gd name="T76" fmla="*/ 208 w 256"/>
              <a:gd name="T77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6" h="376">
                <a:moveTo>
                  <a:pt x="208" y="280"/>
                </a:moveTo>
                <a:cubicBezTo>
                  <a:pt x="188" y="280"/>
                  <a:pt x="171" y="292"/>
                  <a:pt x="164" y="309"/>
                </a:cubicBezTo>
                <a:cubicBezTo>
                  <a:pt x="98" y="309"/>
                  <a:pt x="98" y="309"/>
                  <a:pt x="98" y="309"/>
                </a:cubicBezTo>
                <a:cubicBezTo>
                  <a:pt x="69" y="309"/>
                  <a:pt x="67" y="285"/>
                  <a:pt x="67" y="278"/>
                </a:cubicBezTo>
                <a:cubicBezTo>
                  <a:pt x="67" y="201"/>
                  <a:pt x="67" y="201"/>
                  <a:pt x="67" y="201"/>
                </a:cubicBezTo>
                <a:cubicBezTo>
                  <a:pt x="75" y="205"/>
                  <a:pt x="86" y="207"/>
                  <a:pt x="98" y="207"/>
                </a:cubicBezTo>
                <a:cubicBezTo>
                  <a:pt x="164" y="207"/>
                  <a:pt x="164" y="207"/>
                  <a:pt x="164" y="207"/>
                </a:cubicBezTo>
                <a:cubicBezTo>
                  <a:pt x="171" y="224"/>
                  <a:pt x="188" y="236"/>
                  <a:pt x="208" y="236"/>
                </a:cubicBezTo>
                <a:cubicBezTo>
                  <a:pt x="234" y="236"/>
                  <a:pt x="256" y="214"/>
                  <a:pt x="256" y="188"/>
                </a:cubicBezTo>
                <a:cubicBezTo>
                  <a:pt x="256" y="161"/>
                  <a:pt x="234" y="140"/>
                  <a:pt x="208" y="140"/>
                </a:cubicBezTo>
                <a:cubicBezTo>
                  <a:pt x="188" y="140"/>
                  <a:pt x="171" y="152"/>
                  <a:pt x="164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69" y="169"/>
                  <a:pt x="67" y="145"/>
                  <a:pt x="67" y="138"/>
                </a:cubicBezTo>
                <a:cubicBezTo>
                  <a:pt x="67" y="92"/>
                  <a:pt x="67" y="92"/>
                  <a:pt x="67" y="92"/>
                </a:cubicBezTo>
                <a:cubicBezTo>
                  <a:pt x="84" y="85"/>
                  <a:pt x="96" y="68"/>
                  <a:pt x="96" y="48"/>
                </a:cubicBezTo>
                <a:cubicBezTo>
                  <a:pt x="96" y="21"/>
                  <a:pt x="74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68"/>
                  <a:pt x="12" y="85"/>
                  <a:pt x="29" y="92"/>
                </a:cubicBezTo>
                <a:cubicBezTo>
                  <a:pt x="29" y="278"/>
                  <a:pt x="29" y="278"/>
                  <a:pt x="29" y="278"/>
                </a:cubicBezTo>
                <a:cubicBezTo>
                  <a:pt x="29" y="306"/>
                  <a:pt x="47" y="347"/>
                  <a:pt x="98" y="347"/>
                </a:cubicBezTo>
                <a:cubicBezTo>
                  <a:pt x="164" y="347"/>
                  <a:pt x="164" y="347"/>
                  <a:pt x="164" y="347"/>
                </a:cubicBezTo>
                <a:cubicBezTo>
                  <a:pt x="171" y="364"/>
                  <a:pt x="188" y="376"/>
                  <a:pt x="208" y="376"/>
                </a:cubicBezTo>
                <a:cubicBezTo>
                  <a:pt x="234" y="376"/>
                  <a:pt x="256" y="354"/>
                  <a:pt x="256" y="328"/>
                </a:cubicBezTo>
                <a:cubicBezTo>
                  <a:pt x="256" y="301"/>
                  <a:pt x="234" y="280"/>
                  <a:pt x="208" y="280"/>
                </a:cubicBezTo>
                <a:close/>
                <a:moveTo>
                  <a:pt x="208" y="160"/>
                </a:moveTo>
                <a:cubicBezTo>
                  <a:pt x="223" y="160"/>
                  <a:pt x="235" y="173"/>
                  <a:pt x="235" y="188"/>
                </a:cubicBezTo>
                <a:cubicBezTo>
                  <a:pt x="235" y="203"/>
                  <a:pt x="223" y="216"/>
                  <a:pt x="208" y="216"/>
                </a:cubicBezTo>
                <a:cubicBezTo>
                  <a:pt x="192" y="216"/>
                  <a:pt x="180" y="203"/>
                  <a:pt x="180" y="188"/>
                </a:cubicBezTo>
                <a:cubicBezTo>
                  <a:pt x="180" y="173"/>
                  <a:pt x="192" y="160"/>
                  <a:pt x="208" y="160"/>
                </a:cubicBezTo>
                <a:close/>
                <a:moveTo>
                  <a:pt x="20" y="48"/>
                </a:moveTo>
                <a:cubicBezTo>
                  <a:pt x="20" y="33"/>
                  <a:pt x="32" y="20"/>
                  <a:pt x="48" y="20"/>
                </a:cubicBezTo>
                <a:cubicBezTo>
                  <a:pt x="63" y="20"/>
                  <a:pt x="75" y="33"/>
                  <a:pt x="75" y="48"/>
                </a:cubicBezTo>
                <a:cubicBezTo>
                  <a:pt x="75" y="63"/>
                  <a:pt x="63" y="76"/>
                  <a:pt x="48" y="76"/>
                </a:cubicBezTo>
                <a:cubicBezTo>
                  <a:pt x="32" y="76"/>
                  <a:pt x="20" y="63"/>
                  <a:pt x="20" y="48"/>
                </a:cubicBezTo>
                <a:close/>
                <a:moveTo>
                  <a:pt x="208" y="356"/>
                </a:moveTo>
                <a:cubicBezTo>
                  <a:pt x="192" y="356"/>
                  <a:pt x="180" y="343"/>
                  <a:pt x="180" y="328"/>
                </a:cubicBezTo>
                <a:cubicBezTo>
                  <a:pt x="180" y="313"/>
                  <a:pt x="192" y="300"/>
                  <a:pt x="208" y="300"/>
                </a:cubicBezTo>
                <a:cubicBezTo>
                  <a:pt x="223" y="300"/>
                  <a:pt x="235" y="313"/>
                  <a:pt x="235" y="328"/>
                </a:cubicBezTo>
                <a:cubicBezTo>
                  <a:pt x="235" y="343"/>
                  <a:pt x="223" y="356"/>
                  <a:pt x="208" y="3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70" name="Freeform 157">
            <a:extLst>
              <a:ext uri="{FF2B5EF4-FFF2-40B4-BE49-F238E27FC236}">
                <a16:creationId xmlns:a16="http://schemas.microsoft.com/office/drawing/2014/main" id="{73F93E37-BF96-47AB-AA76-1D96CB2EDDEA}"/>
              </a:ext>
            </a:extLst>
          </p:cNvPr>
          <p:cNvSpPr>
            <a:spLocks noEditPoints="1"/>
          </p:cNvSpPr>
          <p:nvPr/>
        </p:nvSpPr>
        <p:spPr bwMode="auto">
          <a:xfrm>
            <a:off x="9948376" y="3665447"/>
            <a:ext cx="88571" cy="306829"/>
          </a:xfrm>
          <a:custGeom>
            <a:avLst/>
            <a:gdLst>
              <a:gd name="T0" fmla="*/ 67 w 96"/>
              <a:gd name="T1" fmla="*/ 244 h 336"/>
              <a:gd name="T2" fmla="*/ 67 w 96"/>
              <a:gd name="T3" fmla="*/ 92 h 336"/>
              <a:gd name="T4" fmla="*/ 96 w 96"/>
              <a:gd name="T5" fmla="*/ 48 h 336"/>
              <a:gd name="T6" fmla="*/ 48 w 96"/>
              <a:gd name="T7" fmla="*/ 0 h 336"/>
              <a:gd name="T8" fmla="*/ 0 w 96"/>
              <a:gd name="T9" fmla="*/ 48 h 336"/>
              <a:gd name="T10" fmla="*/ 29 w 96"/>
              <a:gd name="T11" fmla="*/ 92 h 336"/>
              <a:gd name="T12" fmla="*/ 29 w 96"/>
              <a:gd name="T13" fmla="*/ 244 h 336"/>
              <a:gd name="T14" fmla="*/ 0 w 96"/>
              <a:gd name="T15" fmla="*/ 288 h 336"/>
              <a:gd name="T16" fmla="*/ 48 w 96"/>
              <a:gd name="T17" fmla="*/ 336 h 336"/>
              <a:gd name="T18" fmla="*/ 96 w 96"/>
              <a:gd name="T19" fmla="*/ 288 h 336"/>
              <a:gd name="T20" fmla="*/ 67 w 96"/>
              <a:gd name="T21" fmla="*/ 244 h 336"/>
              <a:gd name="T22" fmla="*/ 20 w 96"/>
              <a:gd name="T23" fmla="*/ 48 h 336"/>
              <a:gd name="T24" fmla="*/ 48 w 96"/>
              <a:gd name="T25" fmla="*/ 20 h 336"/>
              <a:gd name="T26" fmla="*/ 75 w 96"/>
              <a:gd name="T27" fmla="*/ 48 h 336"/>
              <a:gd name="T28" fmla="*/ 48 w 96"/>
              <a:gd name="T29" fmla="*/ 76 h 336"/>
              <a:gd name="T30" fmla="*/ 20 w 96"/>
              <a:gd name="T31" fmla="*/ 48 h 336"/>
              <a:gd name="T32" fmla="*/ 48 w 96"/>
              <a:gd name="T33" fmla="*/ 316 h 336"/>
              <a:gd name="T34" fmla="*/ 20 w 96"/>
              <a:gd name="T35" fmla="*/ 288 h 336"/>
              <a:gd name="T36" fmla="*/ 48 w 96"/>
              <a:gd name="T37" fmla="*/ 260 h 336"/>
              <a:gd name="T38" fmla="*/ 75 w 96"/>
              <a:gd name="T39" fmla="*/ 288 h 336"/>
              <a:gd name="T40" fmla="*/ 48 w 96"/>
              <a:gd name="T41" fmla="*/ 31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336">
                <a:moveTo>
                  <a:pt x="67" y="244"/>
                </a:moveTo>
                <a:cubicBezTo>
                  <a:pt x="67" y="92"/>
                  <a:pt x="67" y="92"/>
                  <a:pt x="67" y="92"/>
                </a:cubicBezTo>
                <a:cubicBezTo>
                  <a:pt x="84" y="85"/>
                  <a:pt x="96" y="68"/>
                  <a:pt x="96" y="48"/>
                </a:cubicBezTo>
                <a:cubicBezTo>
                  <a:pt x="96" y="21"/>
                  <a:pt x="74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68"/>
                  <a:pt x="12" y="85"/>
                  <a:pt x="29" y="92"/>
                </a:cubicBezTo>
                <a:cubicBezTo>
                  <a:pt x="29" y="244"/>
                  <a:pt x="29" y="244"/>
                  <a:pt x="29" y="244"/>
                </a:cubicBezTo>
                <a:cubicBezTo>
                  <a:pt x="12" y="251"/>
                  <a:pt x="0" y="268"/>
                  <a:pt x="0" y="288"/>
                </a:cubicBezTo>
                <a:cubicBezTo>
                  <a:pt x="0" y="314"/>
                  <a:pt x="21" y="336"/>
                  <a:pt x="48" y="336"/>
                </a:cubicBezTo>
                <a:cubicBezTo>
                  <a:pt x="74" y="336"/>
                  <a:pt x="96" y="314"/>
                  <a:pt x="96" y="288"/>
                </a:cubicBezTo>
                <a:cubicBezTo>
                  <a:pt x="96" y="268"/>
                  <a:pt x="84" y="251"/>
                  <a:pt x="67" y="244"/>
                </a:cubicBezTo>
                <a:close/>
                <a:moveTo>
                  <a:pt x="20" y="48"/>
                </a:moveTo>
                <a:cubicBezTo>
                  <a:pt x="20" y="33"/>
                  <a:pt x="32" y="20"/>
                  <a:pt x="48" y="20"/>
                </a:cubicBezTo>
                <a:cubicBezTo>
                  <a:pt x="63" y="20"/>
                  <a:pt x="75" y="33"/>
                  <a:pt x="75" y="48"/>
                </a:cubicBezTo>
                <a:cubicBezTo>
                  <a:pt x="75" y="63"/>
                  <a:pt x="63" y="76"/>
                  <a:pt x="48" y="76"/>
                </a:cubicBezTo>
                <a:cubicBezTo>
                  <a:pt x="32" y="76"/>
                  <a:pt x="20" y="63"/>
                  <a:pt x="20" y="48"/>
                </a:cubicBezTo>
                <a:close/>
                <a:moveTo>
                  <a:pt x="48" y="316"/>
                </a:moveTo>
                <a:cubicBezTo>
                  <a:pt x="32" y="316"/>
                  <a:pt x="20" y="303"/>
                  <a:pt x="20" y="288"/>
                </a:cubicBezTo>
                <a:cubicBezTo>
                  <a:pt x="20" y="273"/>
                  <a:pt x="32" y="260"/>
                  <a:pt x="48" y="260"/>
                </a:cubicBezTo>
                <a:cubicBezTo>
                  <a:pt x="63" y="260"/>
                  <a:pt x="75" y="273"/>
                  <a:pt x="75" y="288"/>
                </a:cubicBezTo>
                <a:cubicBezTo>
                  <a:pt x="75" y="303"/>
                  <a:pt x="63" y="316"/>
                  <a:pt x="48" y="3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71" name="Freeform 158">
            <a:extLst>
              <a:ext uri="{FF2B5EF4-FFF2-40B4-BE49-F238E27FC236}">
                <a16:creationId xmlns:a16="http://schemas.microsoft.com/office/drawing/2014/main" id="{A1A80B39-7B5E-4857-8360-9809723755C3}"/>
              </a:ext>
            </a:extLst>
          </p:cNvPr>
          <p:cNvSpPr>
            <a:spLocks noEditPoints="1"/>
          </p:cNvSpPr>
          <p:nvPr/>
        </p:nvSpPr>
        <p:spPr bwMode="auto">
          <a:xfrm>
            <a:off x="10482115" y="3665447"/>
            <a:ext cx="234072" cy="306829"/>
          </a:xfrm>
          <a:custGeom>
            <a:avLst/>
            <a:gdLst>
              <a:gd name="T0" fmla="*/ 96 w 256"/>
              <a:gd name="T1" fmla="*/ 48 h 336"/>
              <a:gd name="T2" fmla="*/ 48 w 256"/>
              <a:gd name="T3" fmla="*/ 0 h 336"/>
              <a:gd name="T4" fmla="*/ 0 w 256"/>
              <a:gd name="T5" fmla="*/ 48 h 336"/>
              <a:gd name="T6" fmla="*/ 29 w 256"/>
              <a:gd name="T7" fmla="*/ 92 h 336"/>
              <a:gd name="T8" fmla="*/ 29 w 256"/>
              <a:gd name="T9" fmla="*/ 244 h 336"/>
              <a:gd name="T10" fmla="*/ 0 w 256"/>
              <a:gd name="T11" fmla="*/ 288 h 336"/>
              <a:gd name="T12" fmla="*/ 48 w 256"/>
              <a:gd name="T13" fmla="*/ 336 h 336"/>
              <a:gd name="T14" fmla="*/ 96 w 256"/>
              <a:gd name="T15" fmla="*/ 288 h 336"/>
              <a:gd name="T16" fmla="*/ 67 w 256"/>
              <a:gd name="T17" fmla="*/ 244 h 336"/>
              <a:gd name="T18" fmla="*/ 67 w 256"/>
              <a:gd name="T19" fmla="*/ 92 h 336"/>
              <a:gd name="T20" fmla="*/ 96 w 256"/>
              <a:gd name="T21" fmla="*/ 48 h 336"/>
              <a:gd name="T22" fmla="*/ 75 w 256"/>
              <a:gd name="T23" fmla="*/ 288 h 336"/>
              <a:gd name="T24" fmla="*/ 48 w 256"/>
              <a:gd name="T25" fmla="*/ 316 h 336"/>
              <a:gd name="T26" fmla="*/ 20 w 256"/>
              <a:gd name="T27" fmla="*/ 288 h 336"/>
              <a:gd name="T28" fmla="*/ 48 w 256"/>
              <a:gd name="T29" fmla="*/ 260 h 336"/>
              <a:gd name="T30" fmla="*/ 75 w 256"/>
              <a:gd name="T31" fmla="*/ 288 h 336"/>
              <a:gd name="T32" fmla="*/ 48 w 256"/>
              <a:gd name="T33" fmla="*/ 76 h 336"/>
              <a:gd name="T34" fmla="*/ 20 w 256"/>
              <a:gd name="T35" fmla="*/ 48 h 336"/>
              <a:gd name="T36" fmla="*/ 48 w 256"/>
              <a:gd name="T37" fmla="*/ 20 h 336"/>
              <a:gd name="T38" fmla="*/ 75 w 256"/>
              <a:gd name="T39" fmla="*/ 48 h 336"/>
              <a:gd name="T40" fmla="*/ 48 w 256"/>
              <a:gd name="T41" fmla="*/ 76 h 336"/>
              <a:gd name="T42" fmla="*/ 227 w 256"/>
              <a:gd name="T43" fmla="*/ 244 h 336"/>
              <a:gd name="T44" fmla="*/ 227 w 256"/>
              <a:gd name="T45" fmla="*/ 92 h 336"/>
              <a:gd name="T46" fmla="*/ 256 w 256"/>
              <a:gd name="T47" fmla="*/ 48 h 336"/>
              <a:gd name="T48" fmla="*/ 208 w 256"/>
              <a:gd name="T49" fmla="*/ 0 h 336"/>
              <a:gd name="T50" fmla="*/ 160 w 256"/>
              <a:gd name="T51" fmla="*/ 48 h 336"/>
              <a:gd name="T52" fmla="*/ 189 w 256"/>
              <a:gd name="T53" fmla="*/ 92 h 336"/>
              <a:gd name="T54" fmla="*/ 189 w 256"/>
              <a:gd name="T55" fmla="*/ 244 h 336"/>
              <a:gd name="T56" fmla="*/ 160 w 256"/>
              <a:gd name="T57" fmla="*/ 288 h 336"/>
              <a:gd name="T58" fmla="*/ 208 w 256"/>
              <a:gd name="T59" fmla="*/ 336 h 336"/>
              <a:gd name="T60" fmla="*/ 256 w 256"/>
              <a:gd name="T61" fmla="*/ 288 h 336"/>
              <a:gd name="T62" fmla="*/ 227 w 256"/>
              <a:gd name="T63" fmla="*/ 244 h 336"/>
              <a:gd name="T64" fmla="*/ 180 w 256"/>
              <a:gd name="T65" fmla="*/ 48 h 336"/>
              <a:gd name="T66" fmla="*/ 208 w 256"/>
              <a:gd name="T67" fmla="*/ 20 h 336"/>
              <a:gd name="T68" fmla="*/ 235 w 256"/>
              <a:gd name="T69" fmla="*/ 48 h 336"/>
              <a:gd name="T70" fmla="*/ 208 w 256"/>
              <a:gd name="T71" fmla="*/ 76 h 336"/>
              <a:gd name="T72" fmla="*/ 180 w 256"/>
              <a:gd name="T73" fmla="*/ 48 h 336"/>
              <a:gd name="T74" fmla="*/ 208 w 256"/>
              <a:gd name="T75" fmla="*/ 316 h 336"/>
              <a:gd name="T76" fmla="*/ 180 w 256"/>
              <a:gd name="T77" fmla="*/ 288 h 336"/>
              <a:gd name="T78" fmla="*/ 208 w 256"/>
              <a:gd name="T79" fmla="*/ 260 h 336"/>
              <a:gd name="T80" fmla="*/ 235 w 256"/>
              <a:gd name="T81" fmla="*/ 288 h 336"/>
              <a:gd name="T82" fmla="*/ 208 w 256"/>
              <a:gd name="T83" fmla="*/ 31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6" h="336">
                <a:moveTo>
                  <a:pt x="96" y="48"/>
                </a:moveTo>
                <a:cubicBezTo>
                  <a:pt x="96" y="21"/>
                  <a:pt x="74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68"/>
                  <a:pt x="12" y="85"/>
                  <a:pt x="29" y="92"/>
                </a:cubicBezTo>
                <a:cubicBezTo>
                  <a:pt x="29" y="244"/>
                  <a:pt x="29" y="244"/>
                  <a:pt x="29" y="244"/>
                </a:cubicBezTo>
                <a:cubicBezTo>
                  <a:pt x="12" y="251"/>
                  <a:pt x="0" y="268"/>
                  <a:pt x="0" y="288"/>
                </a:cubicBezTo>
                <a:cubicBezTo>
                  <a:pt x="0" y="314"/>
                  <a:pt x="21" y="336"/>
                  <a:pt x="48" y="336"/>
                </a:cubicBezTo>
                <a:cubicBezTo>
                  <a:pt x="74" y="336"/>
                  <a:pt x="96" y="314"/>
                  <a:pt x="96" y="288"/>
                </a:cubicBezTo>
                <a:cubicBezTo>
                  <a:pt x="96" y="268"/>
                  <a:pt x="84" y="251"/>
                  <a:pt x="67" y="244"/>
                </a:cubicBezTo>
                <a:cubicBezTo>
                  <a:pt x="67" y="92"/>
                  <a:pt x="67" y="92"/>
                  <a:pt x="67" y="92"/>
                </a:cubicBezTo>
                <a:cubicBezTo>
                  <a:pt x="84" y="85"/>
                  <a:pt x="96" y="68"/>
                  <a:pt x="96" y="48"/>
                </a:cubicBezTo>
                <a:close/>
                <a:moveTo>
                  <a:pt x="75" y="288"/>
                </a:moveTo>
                <a:cubicBezTo>
                  <a:pt x="75" y="303"/>
                  <a:pt x="63" y="316"/>
                  <a:pt x="48" y="316"/>
                </a:cubicBezTo>
                <a:cubicBezTo>
                  <a:pt x="32" y="316"/>
                  <a:pt x="20" y="303"/>
                  <a:pt x="20" y="288"/>
                </a:cubicBezTo>
                <a:cubicBezTo>
                  <a:pt x="20" y="273"/>
                  <a:pt x="32" y="260"/>
                  <a:pt x="48" y="260"/>
                </a:cubicBezTo>
                <a:cubicBezTo>
                  <a:pt x="63" y="260"/>
                  <a:pt x="75" y="273"/>
                  <a:pt x="75" y="288"/>
                </a:cubicBezTo>
                <a:close/>
                <a:moveTo>
                  <a:pt x="48" y="76"/>
                </a:moveTo>
                <a:cubicBezTo>
                  <a:pt x="32" y="76"/>
                  <a:pt x="20" y="63"/>
                  <a:pt x="20" y="48"/>
                </a:cubicBezTo>
                <a:cubicBezTo>
                  <a:pt x="20" y="33"/>
                  <a:pt x="32" y="20"/>
                  <a:pt x="48" y="20"/>
                </a:cubicBezTo>
                <a:cubicBezTo>
                  <a:pt x="63" y="20"/>
                  <a:pt x="75" y="33"/>
                  <a:pt x="75" y="48"/>
                </a:cubicBezTo>
                <a:cubicBezTo>
                  <a:pt x="75" y="63"/>
                  <a:pt x="63" y="76"/>
                  <a:pt x="48" y="76"/>
                </a:cubicBezTo>
                <a:close/>
                <a:moveTo>
                  <a:pt x="227" y="244"/>
                </a:moveTo>
                <a:cubicBezTo>
                  <a:pt x="227" y="92"/>
                  <a:pt x="227" y="92"/>
                  <a:pt x="227" y="92"/>
                </a:cubicBezTo>
                <a:cubicBezTo>
                  <a:pt x="244" y="85"/>
                  <a:pt x="256" y="68"/>
                  <a:pt x="256" y="48"/>
                </a:cubicBezTo>
                <a:cubicBezTo>
                  <a:pt x="256" y="21"/>
                  <a:pt x="234" y="0"/>
                  <a:pt x="208" y="0"/>
                </a:cubicBezTo>
                <a:cubicBezTo>
                  <a:pt x="181" y="0"/>
                  <a:pt x="160" y="21"/>
                  <a:pt x="160" y="48"/>
                </a:cubicBezTo>
                <a:cubicBezTo>
                  <a:pt x="160" y="68"/>
                  <a:pt x="172" y="85"/>
                  <a:pt x="189" y="92"/>
                </a:cubicBezTo>
                <a:cubicBezTo>
                  <a:pt x="189" y="244"/>
                  <a:pt x="189" y="244"/>
                  <a:pt x="189" y="244"/>
                </a:cubicBezTo>
                <a:cubicBezTo>
                  <a:pt x="172" y="251"/>
                  <a:pt x="160" y="268"/>
                  <a:pt x="160" y="288"/>
                </a:cubicBezTo>
                <a:cubicBezTo>
                  <a:pt x="160" y="314"/>
                  <a:pt x="181" y="336"/>
                  <a:pt x="208" y="336"/>
                </a:cubicBezTo>
                <a:cubicBezTo>
                  <a:pt x="234" y="336"/>
                  <a:pt x="256" y="314"/>
                  <a:pt x="256" y="288"/>
                </a:cubicBezTo>
                <a:cubicBezTo>
                  <a:pt x="256" y="268"/>
                  <a:pt x="244" y="251"/>
                  <a:pt x="227" y="244"/>
                </a:cubicBezTo>
                <a:close/>
                <a:moveTo>
                  <a:pt x="180" y="48"/>
                </a:moveTo>
                <a:cubicBezTo>
                  <a:pt x="180" y="33"/>
                  <a:pt x="192" y="20"/>
                  <a:pt x="208" y="20"/>
                </a:cubicBezTo>
                <a:cubicBezTo>
                  <a:pt x="223" y="20"/>
                  <a:pt x="235" y="33"/>
                  <a:pt x="235" y="48"/>
                </a:cubicBezTo>
                <a:cubicBezTo>
                  <a:pt x="235" y="63"/>
                  <a:pt x="223" y="76"/>
                  <a:pt x="208" y="76"/>
                </a:cubicBezTo>
                <a:cubicBezTo>
                  <a:pt x="192" y="76"/>
                  <a:pt x="180" y="63"/>
                  <a:pt x="180" y="48"/>
                </a:cubicBezTo>
                <a:close/>
                <a:moveTo>
                  <a:pt x="208" y="316"/>
                </a:moveTo>
                <a:cubicBezTo>
                  <a:pt x="192" y="316"/>
                  <a:pt x="180" y="303"/>
                  <a:pt x="180" y="288"/>
                </a:cubicBezTo>
                <a:cubicBezTo>
                  <a:pt x="180" y="273"/>
                  <a:pt x="192" y="260"/>
                  <a:pt x="208" y="260"/>
                </a:cubicBezTo>
                <a:cubicBezTo>
                  <a:pt x="223" y="260"/>
                  <a:pt x="235" y="273"/>
                  <a:pt x="235" y="288"/>
                </a:cubicBezTo>
                <a:cubicBezTo>
                  <a:pt x="235" y="303"/>
                  <a:pt x="223" y="316"/>
                  <a:pt x="208" y="3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72" name="Freeform 161">
            <a:extLst>
              <a:ext uri="{FF2B5EF4-FFF2-40B4-BE49-F238E27FC236}">
                <a16:creationId xmlns:a16="http://schemas.microsoft.com/office/drawing/2014/main" id="{995407F0-1026-42E7-8582-9D3D8729C60B}"/>
              </a:ext>
            </a:extLst>
          </p:cNvPr>
          <p:cNvSpPr/>
          <p:nvPr/>
        </p:nvSpPr>
        <p:spPr bwMode="auto">
          <a:xfrm>
            <a:off x="9877856" y="4315552"/>
            <a:ext cx="173974" cy="316317"/>
          </a:xfrm>
          <a:custGeom>
            <a:avLst/>
            <a:gdLst>
              <a:gd name="T0" fmla="*/ 182 w 187"/>
              <a:gd name="T1" fmla="*/ 321 h 346"/>
              <a:gd name="T2" fmla="*/ 182 w 187"/>
              <a:gd name="T3" fmla="*/ 341 h 346"/>
              <a:gd name="T4" fmla="*/ 162 w 187"/>
              <a:gd name="T5" fmla="*/ 341 h 346"/>
              <a:gd name="T6" fmla="*/ 6 w 187"/>
              <a:gd name="T7" fmla="*/ 183 h 346"/>
              <a:gd name="T8" fmla="*/ 6 w 187"/>
              <a:gd name="T9" fmla="*/ 163 h 346"/>
              <a:gd name="T10" fmla="*/ 162 w 187"/>
              <a:gd name="T11" fmla="*/ 5 h 346"/>
              <a:gd name="T12" fmla="*/ 182 w 187"/>
              <a:gd name="T13" fmla="*/ 5 h 346"/>
              <a:gd name="T14" fmla="*/ 182 w 187"/>
              <a:gd name="T15" fmla="*/ 25 h 346"/>
              <a:gd name="T16" fmla="*/ 39 w 187"/>
              <a:gd name="T17" fmla="*/ 173 h 346"/>
              <a:gd name="T18" fmla="*/ 182 w 187"/>
              <a:gd name="T19" fmla="*/ 321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7" h="346">
                <a:moveTo>
                  <a:pt x="182" y="321"/>
                </a:moveTo>
                <a:cubicBezTo>
                  <a:pt x="187" y="327"/>
                  <a:pt x="187" y="335"/>
                  <a:pt x="182" y="341"/>
                </a:cubicBezTo>
                <a:cubicBezTo>
                  <a:pt x="176" y="346"/>
                  <a:pt x="168" y="346"/>
                  <a:pt x="162" y="341"/>
                </a:cubicBezTo>
                <a:cubicBezTo>
                  <a:pt x="6" y="183"/>
                  <a:pt x="6" y="183"/>
                  <a:pt x="6" y="183"/>
                </a:cubicBezTo>
                <a:cubicBezTo>
                  <a:pt x="0" y="177"/>
                  <a:pt x="0" y="169"/>
                  <a:pt x="6" y="163"/>
                </a:cubicBezTo>
                <a:cubicBezTo>
                  <a:pt x="162" y="5"/>
                  <a:pt x="162" y="5"/>
                  <a:pt x="162" y="5"/>
                </a:cubicBezTo>
                <a:cubicBezTo>
                  <a:pt x="168" y="0"/>
                  <a:pt x="176" y="0"/>
                  <a:pt x="182" y="5"/>
                </a:cubicBezTo>
                <a:cubicBezTo>
                  <a:pt x="187" y="10"/>
                  <a:pt x="187" y="19"/>
                  <a:pt x="182" y="25"/>
                </a:cubicBezTo>
                <a:cubicBezTo>
                  <a:pt x="39" y="173"/>
                  <a:pt x="39" y="173"/>
                  <a:pt x="39" y="173"/>
                </a:cubicBezTo>
                <a:lnTo>
                  <a:pt x="182" y="32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74" name="Freeform 167">
            <a:extLst>
              <a:ext uri="{FF2B5EF4-FFF2-40B4-BE49-F238E27FC236}">
                <a16:creationId xmlns:a16="http://schemas.microsoft.com/office/drawing/2014/main" id="{BCF7CFAD-54A1-4DF8-A5A8-523151D834BC}"/>
              </a:ext>
            </a:extLst>
          </p:cNvPr>
          <p:cNvSpPr/>
          <p:nvPr/>
        </p:nvSpPr>
        <p:spPr bwMode="auto">
          <a:xfrm>
            <a:off x="11018359" y="4388306"/>
            <a:ext cx="316317" cy="170813"/>
          </a:xfrm>
          <a:custGeom>
            <a:avLst/>
            <a:gdLst>
              <a:gd name="T0" fmla="*/ 322 w 347"/>
              <a:gd name="T1" fmla="*/ 181 h 186"/>
              <a:gd name="T2" fmla="*/ 342 w 347"/>
              <a:gd name="T3" fmla="*/ 181 h 186"/>
              <a:gd name="T4" fmla="*/ 342 w 347"/>
              <a:gd name="T5" fmla="*/ 162 h 186"/>
              <a:gd name="T6" fmla="*/ 184 w 347"/>
              <a:gd name="T7" fmla="*/ 5 h 186"/>
              <a:gd name="T8" fmla="*/ 164 w 347"/>
              <a:gd name="T9" fmla="*/ 5 h 186"/>
              <a:gd name="T10" fmla="*/ 6 w 347"/>
              <a:gd name="T11" fmla="*/ 162 h 186"/>
              <a:gd name="T12" fmla="*/ 6 w 347"/>
              <a:gd name="T13" fmla="*/ 181 h 186"/>
              <a:gd name="T14" fmla="*/ 25 w 347"/>
              <a:gd name="T15" fmla="*/ 181 h 186"/>
              <a:gd name="T16" fmla="*/ 174 w 347"/>
              <a:gd name="T17" fmla="*/ 38 h 186"/>
              <a:gd name="T18" fmla="*/ 322 w 347"/>
              <a:gd name="T19" fmla="*/ 18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7" h="186">
                <a:moveTo>
                  <a:pt x="322" y="181"/>
                </a:moveTo>
                <a:cubicBezTo>
                  <a:pt x="328" y="186"/>
                  <a:pt x="336" y="186"/>
                  <a:pt x="342" y="181"/>
                </a:cubicBezTo>
                <a:cubicBezTo>
                  <a:pt x="347" y="176"/>
                  <a:pt x="347" y="167"/>
                  <a:pt x="342" y="162"/>
                </a:cubicBezTo>
                <a:cubicBezTo>
                  <a:pt x="184" y="5"/>
                  <a:pt x="184" y="5"/>
                  <a:pt x="184" y="5"/>
                </a:cubicBezTo>
                <a:cubicBezTo>
                  <a:pt x="178" y="0"/>
                  <a:pt x="169" y="0"/>
                  <a:pt x="164" y="5"/>
                </a:cubicBezTo>
                <a:cubicBezTo>
                  <a:pt x="6" y="162"/>
                  <a:pt x="6" y="162"/>
                  <a:pt x="6" y="162"/>
                </a:cubicBezTo>
                <a:cubicBezTo>
                  <a:pt x="0" y="167"/>
                  <a:pt x="0" y="176"/>
                  <a:pt x="6" y="181"/>
                </a:cubicBezTo>
                <a:cubicBezTo>
                  <a:pt x="11" y="186"/>
                  <a:pt x="20" y="186"/>
                  <a:pt x="25" y="181"/>
                </a:cubicBezTo>
                <a:cubicBezTo>
                  <a:pt x="174" y="38"/>
                  <a:pt x="174" y="38"/>
                  <a:pt x="174" y="38"/>
                </a:cubicBezTo>
                <a:lnTo>
                  <a:pt x="322" y="18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75" name="Freeform 168">
            <a:extLst>
              <a:ext uri="{FF2B5EF4-FFF2-40B4-BE49-F238E27FC236}">
                <a16:creationId xmlns:a16="http://schemas.microsoft.com/office/drawing/2014/main" id="{7BCD94EB-8443-40E8-813E-343CDD9B9EBB}"/>
              </a:ext>
            </a:extLst>
          </p:cNvPr>
          <p:cNvSpPr/>
          <p:nvPr/>
        </p:nvSpPr>
        <p:spPr bwMode="auto">
          <a:xfrm>
            <a:off x="10411593" y="4388306"/>
            <a:ext cx="319480" cy="170813"/>
          </a:xfrm>
          <a:custGeom>
            <a:avLst/>
            <a:gdLst>
              <a:gd name="T0" fmla="*/ 25 w 347"/>
              <a:gd name="T1" fmla="*/ 5 h 186"/>
              <a:gd name="T2" fmla="*/ 6 w 347"/>
              <a:gd name="T3" fmla="*/ 5 h 186"/>
              <a:gd name="T4" fmla="*/ 6 w 347"/>
              <a:gd name="T5" fmla="*/ 24 h 186"/>
              <a:gd name="T6" fmla="*/ 164 w 347"/>
              <a:gd name="T7" fmla="*/ 181 h 186"/>
              <a:gd name="T8" fmla="*/ 184 w 347"/>
              <a:gd name="T9" fmla="*/ 181 h 186"/>
              <a:gd name="T10" fmla="*/ 342 w 347"/>
              <a:gd name="T11" fmla="*/ 24 h 186"/>
              <a:gd name="T12" fmla="*/ 342 w 347"/>
              <a:gd name="T13" fmla="*/ 5 h 186"/>
              <a:gd name="T14" fmla="*/ 322 w 347"/>
              <a:gd name="T15" fmla="*/ 5 h 186"/>
              <a:gd name="T16" fmla="*/ 174 w 347"/>
              <a:gd name="T17" fmla="*/ 148 h 186"/>
              <a:gd name="T18" fmla="*/ 25 w 347"/>
              <a:gd name="T19" fmla="*/ 5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7" h="186">
                <a:moveTo>
                  <a:pt x="25" y="5"/>
                </a:moveTo>
                <a:cubicBezTo>
                  <a:pt x="20" y="0"/>
                  <a:pt x="11" y="0"/>
                  <a:pt x="6" y="5"/>
                </a:cubicBezTo>
                <a:cubicBezTo>
                  <a:pt x="0" y="10"/>
                  <a:pt x="0" y="19"/>
                  <a:pt x="6" y="24"/>
                </a:cubicBezTo>
                <a:cubicBezTo>
                  <a:pt x="164" y="181"/>
                  <a:pt x="164" y="181"/>
                  <a:pt x="164" y="181"/>
                </a:cubicBezTo>
                <a:cubicBezTo>
                  <a:pt x="169" y="186"/>
                  <a:pt x="178" y="186"/>
                  <a:pt x="184" y="181"/>
                </a:cubicBezTo>
                <a:cubicBezTo>
                  <a:pt x="342" y="24"/>
                  <a:pt x="342" y="24"/>
                  <a:pt x="342" y="24"/>
                </a:cubicBezTo>
                <a:cubicBezTo>
                  <a:pt x="347" y="19"/>
                  <a:pt x="347" y="10"/>
                  <a:pt x="342" y="5"/>
                </a:cubicBezTo>
                <a:cubicBezTo>
                  <a:pt x="336" y="0"/>
                  <a:pt x="328" y="0"/>
                  <a:pt x="322" y="5"/>
                </a:cubicBezTo>
                <a:cubicBezTo>
                  <a:pt x="174" y="148"/>
                  <a:pt x="174" y="148"/>
                  <a:pt x="174" y="148"/>
                </a:cubicBezTo>
                <a:lnTo>
                  <a:pt x="25" y="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78" name="Freeform 228">
            <a:extLst>
              <a:ext uri="{FF2B5EF4-FFF2-40B4-BE49-F238E27FC236}">
                <a16:creationId xmlns:a16="http://schemas.microsoft.com/office/drawing/2014/main" id="{85AD45B7-E59D-4AF2-AF96-557F3BB0EB70}"/>
              </a:ext>
            </a:extLst>
          </p:cNvPr>
          <p:cNvSpPr>
            <a:spLocks noEditPoints="1"/>
          </p:cNvSpPr>
          <p:nvPr/>
        </p:nvSpPr>
        <p:spPr bwMode="auto">
          <a:xfrm>
            <a:off x="7989455" y="2401844"/>
            <a:ext cx="370091" cy="347950"/>
          </a:xfrm>
          <a:custGeom>
            <a:avLst/>
            <a:gdLst>
              <a:gd name="T0" fmla="*/ 344 w 402"/>
              <a:gd name="T1" fmla="*/ 125 h 382"/>
              <a:gd name="T2" fmla="*/ 303 w 402"/>
              <a:gd name="T3" fmla="*/ 13 h 382"/>
              <a:gd name="T4" fmla="*/ 284 w 402"/>
              <a:gd name="T5" fmla="*/ 3 h 382"/>
              <a:gd name="T6" fmla="*/ 12 w 402"/>
              <a:gd name="T7" fmla="*/ 102 h 382"/>
              <a:gd name="T8" fmla="*/ 3 w 402"/>
              <a:gd name="T9" fmla="*/ 122 h 382"/>
              <a:gd name="T10" fmla="*/ 46 w 402"/>
              <a:gd name="T11" fmla="*/ 241 h 382"/>
              <a:gd name="T12" fmla="*/ 46 w 402"/>
              <a:gd name="T13" fmla="*/ 177 h 382"/>
              <a:gd name="T14" fmla="*/ 97 w 402"/>
              <a:gd name="T15" fmla="*/ 125 h 382"/>
              <a:gd name="T16" fmla="*/ 169 w 402"/>
              <a:gd name="T17" fmla="*/ 125 h 382"/>
              <a:gd name="T18" fmla="*/ 255 w 402"/>
              <a:gd name="T19" fmla="*/ 65 h 382"/>
              <a:gd name="T20" fmla="*/ 304 w 402"/>
              <a:gd name="T21" fmla="*/ 125 h 382"/>
              <a:gd name="T22" fmla="*/ 344 w 402"/>
              <a:gd name="T23" fmla="*/ 125 h 382"/>
              <a:gd name="T24" fmla="*/ 387 w 402"/>
              <a:gd name="T25" fmla="*/ 161 h 382"/>
              <a:gd name="T26" fmla="*/ 97 w 402"/>
              <a:gd name="T27" fmla="*/ 161 h 382"/>
              <a:gd name="T28" fmla="*/ 82 w 402"/>
              <a:gd name="T29" fmla="*/ 177 h 382"/>
              <a:gd name="T30" fmla="*/ 82 w 402"/>
              <a:gd name="T31" fmla="*/ 366 h 382"/>
              <a:gd name="T32" fmla="*/ 97 w 402"/>
              <a:gd name="T33" fmla="*/ 382 h 382"/>
              <a:gd name="T34" fmla="*/ 387 w 402"/>
              <a:gd name="T35" fmla="*/ 382 h 382"/>
              <a:gd name="T36" fmla="*/ 402 w 402"/>
              <a:gd name="T37" fmla="*/ 366 h 382"/>
              <a:gd name="T38" fmla="*/ 402 w 402"/>
              <a:gd name="T39" fmla="*/ 177 h 382"/>
              <a:gd name="T40" fmla="*/ 387 w 402"/>
              <a:gd name="T41" fmla="*/ 161 h 382"/>
              <a:gd name="T42" fmla="*/ 364 w 402"/>
              <a:gd name="T43" fmla="*/ 342 h 382"/>
              <a:gd name="T44" fmla="*/ 125 w 402"/>
              <a:gd name="T45" fmla="*/ 342 h 382"/>
              <a:gd name="T46" fmla="*/ 125 w 402"/>
              <a:gd name="T47" fmla="*/ 307 h 382"/>
              <a:gd name="T48" fmla="*/ 161 w 402"/>
              <a:gd name="T49" fmla="*/ 222 h 382"/>
              <a:gd name="T50" fmla="*/ 217 w 402"/>
              <a:gd name="T51" fmla="*/ 290 h 382"/>
              <a:gd name="T52" fmla="*/ 269 w 402"/>
              <a:gd name="T53" fmla="*/ 237 h 382"/>
              <a:gd name="T54" fmla="*/ 336 w 402"/>
              <a:gd name="T55" fmla="*/ 213 h 382"/>
              <a:gd name="T56" fmla="*/ 364 w 402"/>
              <a:gd name="T57" fmla="*/ 277 h 382"/>
              <a:gd name="T58" fmla="*/ 364 w 402"/>
              <a:gd name="T59" fmla="*/ 342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2" h="382">
                <a:moveTo>
                  <a:pt x="344" y="125"/>
                </a:moveTo>
                <a:cubicBezTo>
                  <a:pt x="303" y="13"/>
                  <a:pt x="303" y="13"/>
                  <a:pt x="303" y="13"/>
                </a:cubicBezTo>
                <a:cubicBezTo>
                  <a:pt x="300" y="4"/>
                  <a:pt x="291" y="0"/>
                  <a:pt x="284" y="3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4" y="105"/>
                  <a:pt x="0" y="114"/>
                  <a:pt x="3" y="122"/>
                </a:cubicBezTo>
                <a:cubicBezTo>
                  <a:pt x="46" y="241"/>
                  <a:pt x="46" y="241"/>
                  <a:pt x="46" y="241"/>
                </a:cubicBezTo>
                <a:cubicBezTo>
                  <a:pt x="46" y="177"/>
                  <a:pt x="46" y="177"/>
                  <a:pt x="46" y="177"/>
                </a:cubicBezTo>
                <a:cubicBezTo>
                  <a:pt x="46" y="149"/>
                  <a:pt x="69" y="125"/>
                  <a:pt x="97" y="125"/>
                </a:cubicBezTo>
                <a:cubicBezTo>
                  <a:pt x="169" y="125"/>
                  <a:pt x="169" y="125"/>
                  <a:pt x="169" y="125"/>
                </a:cubicBezTo>
                <a:cubicBezTo>
                  <a:pt x="255" y="65"/>
                  <a:pt x="255" y="65"/>
                  <a:pt x="255" y="65"/>
                </a:cubicBezTo>
                <a:cubicBezTo>
                  <a:pt x="304" y="125"/>
                  <a:pt x="304" y="125"/>
                  <a:pt x="304" y="125"/>
                </a:cubicBezTo>
                <a:lnTo>
                  <a:pt x="344" y="125"/>
                </a:lnTo>
                <a:close/>
                <a:moveTo>
                  <a:pt x="387" y="161"/>
                </a:moveTo>
                <a:cubicBezTo>
                  <a:pt x="97" y="161"/>
                  <a:pt x="97" y="161"/>
                  <a:pt x="97" y="161"/>
                </a:cubicBezTo>
                <a:cubicBezTo>
                  <a:pt x="89" y="161"/>
                  <a:pt x="82" y="169"/>
                  <a:pt x="82" y="177"/>
                </a:cubicBezTo>
                <a:cubicBezTo>
                  <a:pt x="82" y="366"/>
                  <a:pt x="82" y="366"/>
                  <a:pt x="82" y="366"/>
                </a:cubicBezTo>
                <a:cubicBezTo>
                  <a:pt x="82" y="375"/>
                  <a:pt x="89" y="382"/>
                  <a:pt x="97" y="382"/>
                </a:cubicBezTo>
                <a:cubicBezTo>
                  <a:pt x="387" y="382"/>
                  <a:pt x="387" y="382"/>
                  <a:pt x="387" y="382"/>
                </a:cubicBezTo>
                <a:cubicBezTo>
                  <a:pt x="395" y="382"/>
                  <a:pt x="402" y="375"/>
                  <a:pt x="402" y="366"/>
                </a:cubicBezTo>
                <a:cubicBezTo>
                  <a:pt x="402" y="177"/>
                  <a:pt x="402" y="177"/>
                  <a:pt x="402" y="177"/>
                </a:cubicBezTo>
                <a:cubicBezTo>
                  <a:pt x="402" y="169"/>
                  <a:pt x="395" y="161"/>
                  <a:pt x="387" y="161"/>
                </a:cubicBezTo>
                <a:close/>
                <a:moveTo>
                  <a:pt x="364" y="342"/>
                </a:moveTo>
                <a:cubicBezTo>
                  <a:pt x="125" y="342"/>
                  <a:pt x="125" y="342"/>
                  <a:pt x="125" y="342"/>
                </a:cubicBezTo>
                <a:cubicBezTo>
                  <a:pt x="125" y="307"/>
                  <a:pt x="125" y="307"/>
                  <a:pt x="125" y="307"/>
                </a:cubicBezTo>
                <a:cubicBezTo>
                  <a:pt x="161" y="222"/>
                  <a:pt x="161" y="222"/>
                  <a:pt x="161" y="222"/>
                </a:cubicBezTo>
                <a:cubicBezTo>
                  <a:pt x="217" y="290"/>
                  <a:pt x="217" y="290"/>
                  <a:pt x="217" y="290"/>
                </a:cubicBezTo>
                <a:cubicBezTo>
                  <a:pt x="269" y="237"/>
                  <a:pt x="269" y="237"/>
                  <a:pt x="269" y="237"/>
                </a:cubicBezTo>
                <a:cubicBezTo>
                  <a:pt x="336" y="213"/>
                  <a:pt x="336" y="213"/>
                  <a:pt x="336" y="213"/>
                </a:cubicBezTo>
                <a:cubicBezTo>
                  <a:pt x="364" y="277"/>
                  <a:pt x="364" y="277"/>
                  <a:pt x="364" y="277"/>
                </a:cubicBezTo>
                <a:lnTo>
                  <a:pt x="364" y="34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79" name="Freeform 230">
            <a:extLst>
              <a:ext uri="{FF2B5EF4-FFF2-40B4-BE49-F238E27FC236}">
                <a16:creationId xmlns:a16="http://schemas.microsoft.com/office/drawing/2014/main" id="{B19A5A54-E063-4271-95DA-94356074EAD0}"/>
              </a:ext>
            </a:extLst>
          </p:cNvPr>
          <p:cNvSpPr>
            <a:spLocks noEditPoints="1"/>
          </p:cNvSpPr>
          <p:nvPr/>
        </p:nvSpPr>
        <p:spPr bwMode="auto">
          <a:xfrm>
            <a:off x="6226644" y="2411334"/>
            <a:ext cx="259378" cy="328968"/>
          </a:xfrm>
          <a:custGeom>
            <a:avLst/>
            <a:gdLst>
              <a:gd name="T0" fmla="*/ 240 w 280"/>
              <a:gd name="T1" fmla="*/ 0 h 360"/>
              <a:gd name="T2" fmla="*/ 40 w 280"/>
              <a:gd name="T3" fmla="*/ 0 h 360"/>
              <a:gd name="T4" fmla="*/ 0 w 280"/>
              <a:gd name="T5" fmla="*/ 40 h 360"/>
              <a:gd name="T6" fmla="*/ 0 w 280"/>
              <a:gd name="T7" fmla="*/ 320 h 360"/>
              <a:gd name="T8" fmla="*/ 40 w 280"/>
              <a:gd name="T9" fmla="*/ 360 h 360"/>
              <a:gd name="T10" fmla="*/ 240 w 280"/>
              <a:gd name="T11" fmla="*/ 360 h 360"/>
              <a:gd name="T12" fmla="*/ 280 w 280"/>
              <a:gd name="T13" fmla="*/ 320 h 360"/>
              <a:gd name="T14" fmla="*/ 280 w 280"/>
              <a:gd name="T15" fmla="*/ 40 h 360"/>
              <a:gd name="T16" fmla="*/ 240 w 280"/>
              <a:gd name="T17" fmla="*/ 0 h 360"/>
              <a:gd name="T18" fmla="*/ 240 w 280"/>
              <a:gd name="T19" fmla="*/ 320 h 360"/>
              <a:gd name="T20" fmla="*/ 40 w 280"/>
              <a:gd name="T21" fmla="*/ 320 h 360"/>
              <a:gd name="T22" fmla="*/ 40 w 280"/>
              <a:gd name="T23" fmla="*/ 40 h 360"/>
              <a:gd name="T24" fmla="*/ 240 w 280"/>
              <a:gd name="T25" fmla="*/ 40 h 360"/>
              <a:gd name="T26" fmla="*/ 240 w 280"/>
              <a:gd name="T27" fmla="*/ 32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0" h="360">
                <a:moveTo>
                  <a:pt x="24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262" y="360"/>
                  <a:pt x="280" y="342"/>
                  <a:pt x="280" y="32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18"/>
                  <a:pt x="262" y="0"/>
                  <a:pt x="240" y="0"/>
                </a:cubicBezTo>
                <a:close/>
                <a:moveTo>
                  <a:pt x="240" y="320"/>
                </a:moveTo>
                <a:cubicBezTo>
                  <a:pt x="40" y="320"/>
                  <a:pt x="40" y="320"/>
                  <a:pt x="40" y="320"/>
                </a:cubicBezTo>
                <a:cubicBezTo>
                  <a:pt x="40" y="40"/>
                  <a:pt x="40" y="40"/>
                  <a:pt x="40" y="40"/>
                </a:cubicBezTo>
                <a:cubicBezTo>
                  <a:pt x="240" y="40"/>
                  <a:pt x="240" y="40"/>
                  <a:pt x="240" y="40"/>
                </a:cubicBezTo>
                <a:lnTo>
                  <a:pt x="240" y="3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80" name="Freeform 231">
            <a:extLst>
              <a:ext uri="{FF2B5EF4-FFF2-40B4-BE49-F238E27FC236}">
                <a16:creationId xmlns:a16="http://schemas.microsoft.com/office/drawing/2014/main" id="{14A75778-80B8-4277-8861-7DDBCED11CA8}"/>
              </a:ext>
            </a:extLst>
          </p:cNvPr>
          <p:cNvSpPr>
            <a:spLocks noEditPoints="1"/>
          </p:cNvSpPr>
          <p:nvPr/>
        </p:nvSpPr>
        <p:spPr bwMode="auto">
          <a:xfrm>
            <a:off x="7385850" y="2449017"/>
            <a:ext cx="366927" cy="256217"/>
          </a:xfrm>
          <a:custGeom>
            <a:avLst/>
            <a:gdLst>
              <a:gd name="T0" fmla="*/ 0 w 400"/>
              <a:gd name="T1" fmla="*/ 40 h 280"/>
              <a:gd name="T2" fmla="*/ 0 w 400"/>
              <a:gd name="T3" fmla="*/ 240 h 280"/>
              <a:gd name="T4" fmla="*/ 40 w 400"/>
              <a:gd name="T5" fmla="*/ 280 h 280"/>
              <a:gd name="T6" fmla="*/ 360 w 400"/>
              <a:gd name="T7" fmla="*/ 280 h 280"/>
              <a:gd name="T8" fmla="*/ 400 w 400"/>
              <a:gd name="T9" fmla="*/ 240 h 280"/>
              <a:gd name="T10" fmla="*/ 400 w 400"/>
              <a:gd name="T11" fmla="*/ 40 h 280"/>
              <a:gd name="T12" fmla="*/ 360 w 400"/>
              <a:gd name="T13" fmla="*/ 0 h 280"/>
              <a:gd name="T14" fmla="*/ 40 w 400"/>
              <a:gd name="T15" fmla="*/ 0 h 280"/>
              <a:gd name="T16" fmla="*/ 0 w 400"/>
              <a:gd name="T17" fmla="*/ 40 h 280"/>
              <a:gd name="T18" fmla="*/ 360 w 400"/>
              <a:gd name="T19" fmla="*/ 40 h 280"/>
              <a:gd name="T20" fmla="*/ 360 w 400"/>
              <a:gd name="T21" fmla="*/ 240 h 280"/>
              <a:gd name="T22" fmla="*/ 40 w 400"/>
              <a:gd name="T23" fmla="*/ 240 h 280"/>
              <a:gd name="T24" fmla="*/ 40 w 400"/>
              <a:gd name="T25" fmla="*/ 40 h 280"/>
              <a:gd name="T26" fmla="*/ 360 w 400"/>
              <a:gd name="T27" fmla="*/ 4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280">
                <a:moveTo>
                  <a:pt x="0" y="40"/>
                </a:moveTo>
                <a:cubicBezTo>
                  <a:pt x="0" y="240"/>
                  <a:pt x="0" y="240"/>
                  <a:pt x="0" y="240"/>
                </a:cubicBezTo>
                <a:cubicBezTo>
                  <a:pt x="0" y="262"/>
                  <a:pt x="18" y="280"/>
                  <a:pt x="40" y="280"/>
                </a:cubicBezTo>
                <a:cubicBezTo>
                  <a:pt x="360" y="280"/>
                  <a:pt x="360" y="280"/>
                  <a:pt x="360" y="280"/>
                </a:cubicBezTo>
                <a:cubicBezTo>
                  <a:pt x="382" y="280"/>
                  <a:pt x="400" y="262"/>
                  <a:pt x="400" y="240"/>
                </a:cubicBezTo>
                <a:cubicBezTo>
                  <a:pt x="400" y="40"/>
                  <a:pt x="400" y="40"/>
                  <a:pt x="400" y="40"/>
                </a:cubicBezTo>
                <a:cubicBezTo>
                  <a:pt x="400" y="18"/>
                  <a:pt x="382" y="0"/>
                  <a:pt x="36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lose/>
                <a:moveTo>
                  <a:pt x="360" y="40"/>
                </a:moveTo>
                <a:cubicBezTo>
                  <a:pt x="360" y="240"/>
                  <a:pt x="360" y="240"/>
                  <a:pt x="360" y="24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40" y="40"/>
                  <a:pt x="40" y="40"/>
                  <a:pt x="40" y="40"/>
                </a:cubicBezTo>
                <a:lnTo>
                  <a:pt x="360" y="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81" name="Freeform 232">
            <a:extLst>
              <a:ext uri="{FF2B5EF4-FFF2-40B4-BE49-F238E27FC236}">
                <a16:creationId xmlns:a16="http://schemas.microsoft.com/office/drawing/2014/main" id="{0E4BAA84-8588-40F8-8208-62933D046495}"/>
              </a:ext>
            </a:extLst>
          </p:cNvPr>
          <p:cNvSpPr>
            <a:spLocks noEditPoints="1"/>
          </p:cNvSpPr>
          <p:nvPr/>
        </p:nvSpPr>
        <p:spPr bwMode="auto">
          <a:xfrm>
            <a:off x="9809198" y="2430040"/>
            <a:ext cx="366927" cy="294175"/>
          </a:xfrm>
          <a:custGeom>
            <a:avLst/>
            <a:gdLst>
              <a:gd name="T0" fmla="*/ 382 w 401"/>
              <a:gd name="T1" fmla="*/ 100 h 320"/>
              <a:gd name="T2" fmla="*/ 19 w 401"/>
              <a:gd name="T3" fmla="*/ 100 h 320"/>
              <a:gd name="T4" fmla="*/ 1 w 401"/>
              <a:gd name="T5" fmla="*/ 120 h 320"/>
              <a:gd name="T6" fmla="*/ 18 w 401"/>
              <a:gd name="T7" fmla="*/ 300 h 320"/>
              <a:gd name="T8" fmla="*/ 40 w 401"/>
              <a:gd name="T9" fmla="*/ 320 h 320"/>
              <a:gd name="T10" fmla="*/ 362 w 401"/>
              <a:gd name="T11" fmla="*/ 320 h 320"/>
              <a:gd name="T12" fmla="*/ 384 w 401"/>
              <a:gd name="T13" fmla="*/ 300 h 320"/>
              <a:gd name="T14" fmla="*/ 400 w 401"/>
              <a:gd name="T15" fmla="*/ 120 h 320"/>
              <a:gd name="T16" fmla="*/ 382 w 401"/>
              <a:gd name="T17" fmla="*/ 100 h 320"/>
              <a:gd name="T18" fmla="*/ 369 w 401"/>
              <a:gd name="T19" fmla="*/ 56 h 320"/>
              <a:gd name="T20" fmla="*/ 345 w 401"/>
              <a:gd name="T21" fmla="*/ 40 h 320"/>
              <a:gd name="T22" fmla="*/ 208 w 401"/>
              <a:gd name="T23" fmla="*/ 40 h 320"/>
              <a:gd name="T24" fmla="*/ 174 w 401"/>
              <a:gd name="T25" fmla="*/ 26 h 320"/>
              <a:gd name="T26" fmla="*/ 162 w 401"/>
              <a:gd name="T27" fmla="*/ 14 h 320"/>
              <a:gd name="T28" fmla="*/ 128 w 401"/>
              <a:gd name="T29" fmla="*/ 0 h 320"/>
              <a:gd name="T30" fmla="*/ 62 w 401"/>
              <a:gd name="T31" fmla="*/ 0 h 320"/>
              <a:gd name="T32" fmla="*/ 40 w 401"/>
              <a:gd name="T33" fmla="*/ 20 h 320"/>
              <a:gd name="T34" fmla="*/ 34 w 401"/>
              <a:gd name="T35" fmla="*/ 72 h 320"/>
              <a:gd name="T36" fmla="*/ 373 w 401"/>
              <a:gd name="T37" fmla="*/ 72 h 320"/>
              <a:gd name="T38" fmla="*/ 369 w 401"/>
              <a:gd name="T39" fmla="*/ 56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01" h="320">
                <a:moveTo>
                  <a:pt x="382" y="100"/>
                </a:moveTo>
                <a:cubicBezTo>
                  <a:pt x="19" y="100"/>
                  <a:pt x="19" y="100"/>
                  <a:pt x="19" y="100"/>
                </a:cubicBezTo>
                <a:cubicBezTo>
                  <a:pt x="1" y="100"/>
                  <a:pt x="0" y="109"/>
                  <a:pt x="1" y="120"/>
                </a:cubicBezTo>
                <a:cubicBezTo>
                  <a:pt x="18" y="300"/>
                  <a:pt x="18" y="300"/>
                  <a:pt x="18" y="300"/>
                </a:cubicBezTo>
                <a:cubicBezTo>
                  <a:pt x="19" y="311"/>
                  <a:pt x="21" y="320"/>
                  <a:pt x="40" y="320"/>
                </a:cubicBezTo>
                <a:cubicBezTo>
                  <a:pt x="362" y="320"/>
                  <a:pt x="362" y="320"/>
                  <a:pt x="362" y="320"/>
                </a:cubicBezTo>
                <a:cubicBezTo>
                  <a:pt x="381" y="320"/>
                  <a:pt x="383" y="311"/>
                  <a:pt x="384" y="300"/>
                </a:cubicBezTo>
                <a:cubicBezTo>
                  <a:pt x="400" y="120"/>
                  <a:pt x="400" y="120"/>
                  <a:pt x="400" y="120"/>
                </a:cubicBezTo>
                <a:cubicBezTo>
                  <a:pt x="401" y="109"/>
                  <a:pt x="401" y="100"/>
                  <a:pt x="382" y="100"/>
                </a:cubicBezTo>
                <a:close/>
                <a:moveTo>
                  <a:pt x="369" y="56"/>
                </a:moveTo>
                <a:cubicBezTo>
                  <a:pt x="367" y="47"/>
                  <a:pt x="356" y="40"/>
                  <a:pt x="345" y="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197" y="40"/>
                  <a:pt x="182" y="34"/>
                  <a:pt x="174" y="26"/>
                </a:cubicBezTo>
                <a:cubicBezTo>
                  <a:pt x="162" y="14"/>
                  <a:pt x="162" y="14"/>
                  <a:pt x="162" y="14"/>
                </a:cubicBezTo>
                <a:cubicBezTo>
                  <a:pt x="154" y="6"/>
                  <a:pt x="139" y="0"/>
                  <a:pt x="128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1" y="0"/>
                  <a:pt x="41" y="9"/>
                  <a:pt x="40" y="20"/>
                </a:cubicBezTo>
                <a:cubicBezTo>
                  <a:pt x="34" y="72"/>
                  <a:pt x="34" y="72"/>
                  <a:pt x="34" y="72"/>
                </a:cubicBezTo>
                <a:cubicBezTo>
                  <a:pt x="373" y="72"/>
                  <a:pt x="373" y="72"/>
                  <a:pt x="373" y="72"/>
                </a:cubicBezTo>
                <a:lnTo>
                  <a:pt x="369" y="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82" name="Freeform 233">
            <a:extLst>
              <a:ext uri="{FF2B5EF4-FFF2-40B4-BE49-F238E27FC236}">
                <a16:creationId xmlns:a16="http://schemas.microsoft.com/office/drawing/2014/main" id="{E2718F50-7721-4680-BEF3-5600CD63440B}"/>
              </a:ext>
            </a:extLst>
          </p:cNvPr>
          <p:cNvSpPr>
            <a:spLocks noEditPoints="1"/>
          </p:cNvSpPr>
          <p:nvPr/>
        </p:nvSpPr>
        <p:spPr bwMode="auto">
          <a:xfrm>
            <a:off x="8602269" y="2449017"/>
            <a:ext cx="357439" cy="256217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83" name="Freeform 234">
            <a:extLst>
              <a:ext uri="{FF2B5EF4-FFF2-40B4-BE49-F238E27FC236}">
                <a16:creationId xmlns:a16="http://schemas.microsoft.com/office/drawing/2014/main" id="{1D954885-1AB3-4E6F-A652-813C3412E08F}"/>
              </a:ext>
            </a:extLst>
          </p:cNvPr>
          <p:cNvSpPr>
            <a:spLocks noEditPoints="1"/>
          </p:cNvSpPr>
          <p:nvPr/>
        </p:nvSpPr>
        <p:spPr bwMode="auto">
          <a:xfrm>
            <a:off x="10415688" y="2430040"/>
            <a:ext cx="366927" cy="294175"/>
          </a:xfrm>
          <a:custGeom>
            <a:avLst/>
            <a:gdLst>
              <a:gd name="T0" fmla="*/ 339 w 399"/>
              <a:gd name="T1" fmla="*/ 60 h 320"/>
              <a:gd name="T2" fmla="*/ 319 w 399"/>
              <a:gd name="T3" fmla="*/ 40 h 320"/>
              <a:gd name="T4" fmla="*/ 80 w 399"/>
              <a:gd name="T5" fmla="*/ 40 h 320"/>
              <a:gd name="T6" fmla="*/ 60 w 399"/>
              <a:gd name="T7" fmla="*/ 60 h 320"/>
              <a:gd name="T8" fmla="*/ 60 w 399"/>
              <a:gd name="T9" fmla="*/ 80 h 320"/>
              <a:gd name="T10" fmla="*/ 339 w 399"/>
              <a:gd name="T11" fmla="*/ 80 h 320"/>
              <a:gd name="T12" fmla="*/ 339 w 399"/>
              <a:gd name="T13" fmla="*/ 60 h 320"/>
              <a:gd name="T14" fmla="*/ 279 w 399"/>
              <a:gd name="T15" fmla="*/ 0 h 320"/>
              <a:gd name="T16" fmla="*/ 120 w 399"/>
              <a:gd name="T17" fmla="*/ 0 h 320"/>
              <a:gd name="T18" fmla="*/ 100 w 399"/>
              <a:gd name="T19" fmla="*/ 20 h 320"/>
              <a:gd name="T20" fmla="*/ 299 w 399"/>
              <a:gd name="T21" fmla="*/ 20 h 320"/>
              <a:gd name="T22" fmla="*/ 279 w 399"/>
              <a:gd name="T23" fmla="*/ 0 h 320"/>
              <a:gd name="T24" fmla="*/ 379 w 399"/>
              <a:gd name="T25" fmla="*/ 80 h 320"/>
              <a:gd name="T26" fmla="*/ 367 w 399"/>
              <a:gd name="T27" fmla="*/ 68 h 320"/>
              <a:gd name="T28" fmla="*/ 367 w 399"/>
              <a:gd name="T29" fmla="*/ 100 h 320"/>
              <a:gd name="T30" fmla="*/ 32 w 399"/>
              <a:gd name="T31" fmla="*/ 100 h 320"/>
              <a:gd name="T32" fmla="*/ 32 w 399"/>
              <a:gd name="T33" fmla="*/ 68 h 320"/>
              <a:gd name="T34" fmla="*/ 21 w 399"/>
              <a:gd name="T35" fmla="*/ 80 h 320"/>
              <a:gd name="T36" fmla="*/ 5 w 399"/>
              <a:gd name="T37" fmla="*/ 120 h 320"/>
              <a:gd name="T38" fmla="*/ 36 w 399"/>
              <a:gd name="T39" fmla="*/ 300 h 320"/>
              <a:gd name="T40" fmla="*/ 60 w 399"/>
              <a:gd name="T41" fmla="*/ 320 h 320"/>
              <a:gd name="T42" fmla="*/ 339 w 399"/>
              <a:gd name="T43" fmla="*/ 320 h 320"/>
              <a:gd name="T44" fmla="*/ 363 w 399"/>
              <a:gd name="T45" fmla="*/ 300 h 320"/>
              <a:gd name="T46" fmla="*/ 394 w 399"/>
              <a:gd name="T47" fmla="*/ 120 h 320"/>
              <a:gd name="T48" fmla="*/ 379 w 399"/>
              <a:gd name="T49" fmla="*/ 80 h 320"/>
              <a:gd name="T50" fmla="*/ 279 w 399"/>
              <a:gd name="T51" fmla="*/ 188 h 320"/>
              <a:gd name="T52" fmla="*/ 259 w 399"/>
              <a:gd name="T53" fmla="*/ 208 h 320"/>
              <a:gd name="T54" fmla="*/ 140 w 399"/>
              <a:gd name="T55" fmla="*/ 208 h 320"/>
              <a:gd name="T56" fmla="*/ 120 w 399"/>
              <a:gd name="T57" fmla="*/ 188 h 320"/>
              <a:gd name="T58" fmla="*/ 120 w 399"/>
              <a:gd name="T59" fmla="*/ 148 h 320"/>
              <a:gd name="T60" fmla="*/ 148 w 399"/>
              <a:gd name="T61" fmla="*/ 148 h 320"/>
              <a:gd name="T62" fmla="*/ 148 w 399"/>
              <a:gd name="T63" fmla="*/ 180 h 320"/>
              <a:gd name="T64" fmla="*/ 251 w 399"/>
              <a:gd name="T65" fmla="*/ 180 h 320"/>
              <a:gd name="T66" fmla="*/ 251 w 399"/>
              <a:gd name="T67" fmla="*/ 148 h 320"/>
              <a:gd name="T68" fmla="*/ 279 w 399"/>
              <a:gd name="T69" fmla="*/ 148 h 320"/>
              <a:gd name="T70" fmla="*/ 279 w 399"/>
              <a:gd name="T71" fmla="*/ 18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9" h="320">
                <a:moveTo>
                  <a:pt x="339" y="60"/>
                </a:moveTo>
                <a:cubicBezTo>
                  <a:pt x="339" y="40"/>
                  <a:pt x="319" y="40"/>
                  <a:pt x="319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40"/>
                  <a:pt x="60" y="40"/>
                  <a:pt x="60" y="60"/>
                </a:cubicBezTo>
                <a:cubicBezTo>
                  <a:pt x="60" y="80"/>
                  <a:pt x="60" y="80"/>
                  <a:pt x="60" y="80"/>
                </a:cubicBezTo>
                <a:cubicBezTo>
                  <a:pt x="339" y="80"/>
                  <a:pt x="339" y="80"/>
                  <a:pt x="339" y="80"/>
                </a:cubicBezTo>
                <a:lnTo>
                  <a:pt x="339" y="60"/>
                </a:lnTo>
                <a:close/>
                <a:moveTo>
                  <a:pt x="279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0"/>
                  <a:pt x="100" y="0"/>
                  <a:pt x="100" y="20"/>
                </a:cubicBezTo>
                <a:cubicBezTo>
                  <a:pt x="299" y="20"/>
                  <a:pt x="299" y="20"/>
                  <a:pt x="299" y="20"/>
                </a:cubicBezTo>
                <a:cubicBezTo>
                  <a:pt x="299" y="0"/>
                  <a:pt x="279" y="0"/>
                  <a:pt x="279" y="0"/>
                </a:cubicBezTo>
                <a:close/>
                <a:moveTo>
                  <a:pt x="379" y="80"/>
                </a:moveTo>
                <a:cubicBezTo>
                  <a:pt x="367" y="68"/>
                  <a:pt x="367" y="68"/>
                  <a:pt x="367" y="68"/>
                </a:cubicBezTo>
                <a:cubicBezTo>
                  <a:pt x="367" y="100"/>
                  <a:pt x="367" y="100"/>
                  <a:pt x="367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68"/>
                  <a:pt x="32" y="68"/>
                  <a:pt x="32" y="68"/>
                </a:cubicBezTo>
                <a:cubicBezTo>
                  <a:pt x="32" y="68"/>
                  <a:pt x="32" y="68"/>
                  <a:pt x="21" y="80"/>
                </a:cubicBezTo>
                <a:cubicBezTo>
                  <a:pt x="9" y="92"/>
                  <a:pt x="0" y="95"/>
                  <a:pt x="5" y="120"/>
                </a:cubicBezTo>
                <a:cubicBezTo>
                  <a:pt x="10" y="145"/>
                  <a:pt x="33" y="281"/>
                  <a:pt x="36" y="300"/>
                </a:cubicBezTo>
                <a:cubicBezTo>
                  <a:pt x="40" y="320"/>
                  <a:pt x="60" y="320"/>
                  <a:pt x="60" y="320"/>
                </a:cubicBezTo>
                <a:cubicBezTo>
                  <a:pt x="339" y="320"/>
                  <a:pt x="339" y="320"/>
                  <a:pt x="339" y="320"/>
                </a:cubicBezTo>
                <a:cubicBezTo>
                  <a:pt x="339" y="320"/>
                  <a:pt x="360" y="320"/>
                  <a:pt x="363" y="300"/>
                </a:cubicBezTo>
                <a:cubicBezTo>
                  <a:pt x="367" y="281"/>
                  <a:pt x="390" y="145"/>
                  <a:pt x="394" y="120"/>
                </a:cubicBezTo>
                <a:cubicBezTo>
                  <a:pt x="399" y="95"/>
                  <a:pt x="391" y="92"/>
                  <a:pt x="379" y="80"/>
                </a:cubicBezTo>
                <a:close/>
                <a:moveTo>
                  <a:pt x="279" y="188"/>
                </a:moveTo>
                <a:cubicBezTo>
                  <a:pt x="279" y="188"/>
                  <a:pt x="279" y="208"/>
                  <a:pt x="259" y="208"/>
                </a:cubicBezTo>
                <a:cubicBezTo>
                  <a:pt x="140" y="208"/>
                  <a:pt x="140" y="208"/>
                  <a:pt x="140" y="208"/>
                </a:cubicBezTo>
                <a:cubicBezTo>
                  <a:pt x="120" y="208"/>
                  <a:pt x="120" y="188"/>
                  <a:pt x="120" y="188"/>
                </a:cubicBezTo>
                <a:cubicBezTo>
                  <a:pt x="120" y="148"/>
                  <a:pt x="120" y="148"/>
                  <a:pt x="120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80"/>
                  <a:pt x="148" y="180"/>
                  <a:pt x="148" y="180"/>
                </a:cubicBezTo>
                <a:cubicBezTo>
                  <a:pt x="251" y="180"/>
                  <a:pt x="251" y="180"/>
                  <a:pt x="251" y="180"/>
                </a:cubicBezTo>
                <a:cubicBezTo>
                  <a:pt x="251" y="148"/>
                  <a:pt x="251" y="148"/>
                  <a:pt x="251" y="148"/>
                </a:cubicBezTo>
                <a:cubicBezTo>
                  <a:pt x="279" y="148"/>
                  <a:pt x="279" y="148"/>
                  <a:pt x="279" y="148"/>
                </a:cubicBezTo>
                <a:lnTo>
                  <a:pt x="279" y="1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84" name="Freeform 235">
            <a:extLst>
              <a:ext uri="{FF2B5EF4-FFF2-40B4-BE49-F238E27FC236}">
                <a16:creationId xmlns:a16="http://schemas.microsoft.com/office/drawing/2014/main" id="{82EB6C95-9CE5-40F1-84CE-F43E212562D9}"/>
              </a:ext>
            </a:extLst>
          </p:cNvPr>
          <p:cNvSpPr/>
          <p:nvPr/>
        </p:nvSpPr>
        <p:spPr bwMode="auto">
          <a:xfrm>
            <a:off x="6289908" y="3017825"/>
            <a:ext cx="132853" cy="328968"/>
          </a:xfrm>
          <a:custGeom>
            <a:avLst/>
            <a:gdLst>
              <a:gd name="T0" fmla="*/ 124 w 144"/>
              <a:gd name="T1" fmla="*/ 0 h 360"/>
              <a:gd name="T2" fmla="*/ 16 w 144"/>
              <a:gd name="T3" fmla="*/ 0 h 360"/>
              <a:gd name="T4" fmla="*/ 0 w 144"/>
              <a:gd name="T5" fmla="*/ 20 h 360"/>
              <a:gd name="T6" fmla="*/ 0 w 144"/>
              <a:gd name="T7" fmla="*/ 360 h 360"/>
              <a:gd name="T8" fmla="*/ 72 w 144"/>
              <a:gd name="T9" fmla="*/ 288 h 360"/>
              <a:gd name="T10" fmla="*/ 144 w 144"/>
              <a:gd name="T11" fmla="*/ 360 h 360"/>
              <a:gd name="T12" fmla="*/ 144 w 144"/>
              <a:gd name="T13" fmla="*/ 20 h 360"/>
              <a:gd name="T14" fmla="*/ 124 w 144"/>
              <a:gd name="T15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4" h="360">
                <a:moveTo>
                  <a:pt x="124" y="0"/>
                </a:moveTo>
                <a:cubicBezTo>
                  <a:pt x="16" y="0"/>
                  <a:pt x="16" y="0"/>
                  <a:pt x="16" y="0"/>
                </a:cubicBezTo>
                <a:cubicBezTo>
                  <a:pt x="5" y="0"/>
                  <a:pt x="0" y="9"/>
                  <a:pt x="0" y="20"/>
                </a:cubicBezTo>
                <a:cubicBezTo>
                  <a:pt x="0" y="360"/>
                  <a:pt x="0" y="360"/>
                  <a:pt x="0" y="360"/>
                </a:cubicBezTo>
                <a:cubicBezTo>
                  <a:pt x="72" y="288"/>
                  <a:pt x="72" y="288"/>
                  <a:pt x="72" y="288"/>
                </a:cubicBezTo>
                <a:cubicBezTo>
                  <a:pt x="144" y="360"/>
                  <a:pt x="144" y="360"/>
                  <a:pt x="144" y="360"/>
                </a:cubicBezTo>
                <a:cubicBezTo>
                  <a:pt x="144" y="20"/>
                  <a:pt x="144" y="20"/>
                  <a:pt x="144" y="20"/>
                </a:cubicBezTo>
                <a:cubicBezTo>
                  <a:pt x="144" y="9"/>
                  <a:pt x="135" y="0"/>
                  <a:pt x="12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85" name="Freeform 236">
            <a:extLst>
              <a:ext uri="{FF2B5EF4-FFF2-40B4-BE49-F238E27FC236}">
                <a16:creationId xmlns:a16="http://schemas.microsoft.com/office/drawing/2014/main" id="{822162EC-F8E1-42C6-A55D-01FA6866068F}"/>
              </a:ext>
            </a:extLst>
          </p:cNvPr>
          <p:cNvSpPr>
            <a:spLocks noEditPoints="1"/>
          </p:cNvSpPr>
          <p:nvPr/>
        </p:nvSpPr>
        <p:spPr bwMode="auto">
          <a:xfrm>
            <a:off x="7404830" y="3017825"/>
            <a:ext cx="328968" cy="328968"/>
          </a:xfrm>
          <a:custGeom>
            <a:avLst/>
            <a:gdLst>
              <a:gd name="T0" fmla="*/ 136 w 360"/>
              <a:gd name="T1" fmla="*/ 226 h 361"/>
              <a:gd name="T2" fmla="*/ 56 w 360"/>
              <a:gd name="T3" fmla="*/ 194 h 361"/>
              <a:gd name="T4" fmla="*/ 56 w 360"/>
              <a:gd name="T5" fmla="*/ 221 h 361"/>
              <a:gd name="T6" fmla="*/ 136 w 360"/>
              <a:gd name="T7" fmla="*/ 253 h 361"/>
              <a:gd name="T8" fmla="*/ 136 w 360"/>
              <a:gd name="T9" fmla="*/ 226 h 361"/>
              <a:gd name="T10" fmla="*/ 136 w 360"/>
              <a:gd name="T11" fmla="*/ 143 h 361"/>
              <a:gd name="T12" fmla="*/ 56 w 360"/>
              <a:gd name="T13" fmla="*/ 111 h 361"/>
              <a:gd name="T14" fmla="*/ 56 w 360"/>
              <a:gd name="T15" fmla="*/ 138 h 361"/>
              <a:gd name="T16" fmla="*/ 136 w 360"/>
              <a:gd name="T17" fmla="*/ 170 h 361"/>
              <a:gd name="T18" fmla="*/ 136 w 360"/>
              <a:gd name="T19" fmla="*/ 143 h 361"/>
              <a:gd name="T20" fmla="*/ 351 w 360"/>
              <a:gd name="T21" fmla="*/ 4 h 361"/>
              <a:gd name="T22" fmla="*/ 332 w 360"/>
              <a:gd name="T23" fmla="*/ 2 h 361"/>
              <a:gd name="T24" fmla="*/ 180 w 360"/>
              <a:gd name="T25" fmla="*/ 63 h 361"/>
              <a:gd name="T26" fmla="*/ 27 w 360"/>
              <a:gd name="T27" fmla="*/ 2 h 361"/>
              <a:gd name="T28" fmla="*/ 8 w 360"/>
              <a:gd name="T29" fmla="*/ 4 h 361"/>
              <a:gd name="T30" fmla="*/ 0 w 360"/>
              <a:gd name="T31" fmla="*/ 21 h 361"/>
              <a:gd name="T32" fmla="*/ 0 w 360"/>
              <a:gd name="T33" fmla="*/ 277 h 361"/>
              <a:gd name="T34" fmla="*/ 12 w 360"/>
              <a:gd name="T35" fmla="*/ 295 h 361"/>
              <a:gd name="T36" fmla="*/ 172 w 360"/>
              <a:gd name="T37" fmla="*/ 359 h 361"/>
              <a:gd name="T38" fmla="*/ 176 w 360"/>
              <a:gd name="T39" fmla="*/ 361 h 361"/>
              <a:gd name="T40" fmla="*/ 180 w 360"/>
              <a:gd name="T41" fmla="*/ 361 h 361"/>
              <a:gd name="T42" fmla="*/ 184 w 360"/>
              <a:gd name="T43" fmla="*/ 361 h 361"/>
              <a:gd name="T44" fmla="*/ 187 w 360"/>
              <a:gd name="T45" fmla="*/ 359 h 361"/>
              <a:gd name="T46" fmla="*/ 347 w 360"/>
              <a:gd name="T47" fmla="*/ 295 h 361"/>
              <a:gd name="T48" fmla="*/ 360 w 360"/>
              <a:gd name="T49" fmla="*/ 277 h 361"/>
              <a:gd name="T50" fmla="*/ 360 w 360"/>
              <a:gd name="T51" fmla="*/ 21 h 361"/>
              <a:gd name="T52" fmla="*/ 351 w 360"/>
              <a:gd name="T53" fmla="*/ 4 h 361"/>
              <a:gd name="T54" fmla="*/ 160 w 360"/>
              <a:gd name="T55" fmla="*/ 320 h 361"/>
              <a:gd name="T56" fmla="*/ 32 w 360"/>
              <a:gd name="T57" fmla="*/ 269 h 361"/>
              <a:gd name="T58" fmla="*/ 32 w 360"/>
              <a:gd name="T59" fmla="*/ 45 h 361"/>
              <a:gd name="T60" fmla="*/ 160 w 360"/>
              <a:gd name="T61" fmla="*/ 96 h 361"/>
              <a:gd name="T62" fmla="*/ 160 w 360"/>
              <a:gd name="T63" fmla="*/ 320 h 361"/>
              <a:gd name="T64" fmla="*/ 328 w 360"/>
              <a:gd name="T65" fmla="*/ 269 h 361"/>
              <a:gd name="T66" fmla="*/ 200 w 360"/>
              <a:gd name="T67" fmla="*/ 320 h 361"/>
              <a:gd name="T68" fmla="*/ 200 w 360"/>
              <a:gd name="T69" fmla="*/ 96 h 361"/>
              <a:gd name="T70" fmla="*/ 328 w 360"/>
              <a:gd name="T71" fmla="*/ 45 h 361"/>
              <a:gd name="T72" fmla="*/ 328 w 360"/>
              <a:gd name="T73" fmla="*/ 269 h 361"/>
              <a:gd name="T74" fmla="*/ 304 w 360"/>
              <a:gd name="T75" fmla="*/ 194 h 361"/>
              <a:gd name="T76" fmla="*/ 224 w 360"/>
              <a:gd name="T77" fmla="*/ 226 h 361"/>
              <a:gd name="T78" fmla="*/ 224 w 360"/>
              <a:gd name="T79" fmla="*/ 253 h 361"/>
              <a:gd name="T80" fmla="*/ 304 w 360"/>
              <a:gd name="T81" fmla="*/ 221 h 361"/>
              <a:gd name="T82" fmla="*/ 304 w 360"/>
              <a:gd name="T83" fmla="*/ 194 h 361"/>
              <a:gd name="T84" fmla="*/ 304 w 360"/>
              <a:gd name="T85" fmla="*/ 111 h 361"/>
              <a:gd name="T86" fmla="*/ 224 w 360"/>
              <a:gd name="T87" fmla="*/ 143 h 361"/>
              <a:gd name="T88" fmla="*/ 224 w 360"/>
              <a:gd name="T89" fmla="*/ 170 h 361"/>
              <a:gd name="T90" fmla="*/ 304 w 360"/>
              <a:gd name="T91" fmla="*/ 138 h 361"/>
              <a:gd name="T92" fmla="*/ 304 w 360"/>
              <a:gd name="T93" fmla="*/ 11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60" h="361">
                <a:moveTo>
                  <a:pt x="136" y="226"/>
                </a:moveTo>
                <a:cubicBezTo>
                  <a:pt x="56" y="194"/>
                  <a:pt x="56" y="194"/>
                  <a:pt x="56" y="194"/>
                </a:cubicBezTo>
                <a:cubicBezTo>
                  <a:pt x="56" y="221"/>
                  <a:pt x="56" y="221"/>
                  <a:pt x="56" y="221"/>
                </a:cubicBezTo>
                <a:cubicBezTo>
                  <a:pt x="136" y="253"/>
                  <a:pt x="136" y="253"/>
                  <a:pt x="136" y="253"/>
                </a:cubicBezTo>
                <a:lnTo>
                  <a:pt x="136" y="226"/>
                </a:lnTo>
                <a:close/>
                <a:moveTo>
                  <a:pt x="136" y="143"/>
                </a:moveTo>
                <a:cubicBezTo>
                  <a:pt x="56" y="111"/>
                  <a:pt x="56" y="111"/>
                  <a:pt x="56" y="111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136" y="170"/>
                  <a:pt x="136" y="170"/>
                  <a:pt x="136" y="170"/>
                </a:cubicBezTo>
                <a:lnTo>
                  <a:pt x="136" y="143"/>
                </a:lnTo>
                <a:close/>
                <a:moveTo>
                  <a:pt x="351" y="4"/>
                </a:moveTo>
                <a:cubicBezTo>
                  <a:pt x="345" y="1"/>
                  <a:pt x="338" y="0"/>
                  <a:pt x="332" y="2"/>
                </a:cubicBezTo>
                <a:cubicBezTo>
                  <a:pt x="180" y="63"/>
                  <a:pt x="180" y="63"/>
                  <a:pt x="180" y="63"/>
                </a:cubicBezTo>
                <a:cubicBezTo>
                  <a:pt x="27" y="2"/>
                  <a:pt x="27" y="2"/>
                  <a:pt x="27" y="2"/>
                </a:cubicBezTo>
                <a:cubicBezTo>
                  <a:pt x="21" y="0"/>
                  <a:pt x="14" y="1"/>
                  <a:pt x="8" y="4"/>
                </a:cubicBezTo>
                <a:cubicBezTo>
                  <a:pt x="3" y="8"/>
                  <a:pt x="0" y="14"/>
                  <a:pt x="0" y="21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285"/>
                  <a:pt x="5" y="292"/>
                  <a:pt x="12" y="295"/>
                </a:cubicBezTo>
                <a:cubicBezTo>
                  <a:pt x="172" y="359"/>
                  <a:pt x="172" y="359"/>
                  <a:pt x="172" y="359"/>
                </a:cubicBezTo>
                <a:cubicBezTo>
                  <a:pt x="172" y="359"/>
                  <a:pt x="175" y="360"/>
                  <a:pt x="176" y="361"/>
                </a:cubicBezTo>
                <a:cubicBezTo>
                  <a:pt x="177" y="361"/>
                  <a:pt x="178" y="361"/>
                  <a:pt x="180" y="361"/>
                </a:cubicBezTo>
                <a:cubicBezTo>
                  <a:pt x="181" y="361"/>
                  <a:pt x="182" y="361"/>
                  <a:pt x="184" y="361"/>
                </a:cubicBezTo>
                <a:cubicBezTo>
                  <a:pt x="184" y="360"/>
                  <a:pt x="187" y="359"/>
                  <a:pt x="187" y="359"/>
                </a:cubicBezTo>
                <a:cubicBezTo>
                  <a:pt x="347" y="295"/>
                  <a:pt x="347" y="295"/>
                  <a:pt x="347" y="295"/>
                </a:cubicBezTo>
                <a:cubicBezTo>
                  <a:pt x="355" y="292"/>
                  <a:pt x="360" y="285"/>
                  <a:pt x="360" y="277"/>
                </a:cubicBezTo>
                <a:cubicBezTo>
                  <a:pt x="360" y="21"/>
                  <a:pt x="360" y="21"/>
                  <a:pt x="360" y="21"/>
                </a:cubicBezTo>
                <a:cubicBezTo>
                  <a:pt x="360" y="14"/>
                  <a:pt x="356" y="8"/>
                  <a:pt x="351" y="4"/>
                </a:cubicBezTo>
                <a:close/>
                <a:moveTo>
                  <a:pt x="160" y="320"/>
                </a:moveTo>
                <a:cubicBezTo>
                  <a:pt x="32" y="269"/>
                  <a:pt x="32" y="269"/>
                  <a:pt x="32" y="269"/>
                </a:cubicBezTo>
                <a:cubicBezTo>
                  <a:pt x="32" y="45"/>
                  <a:pt x="32" y="45"/>
                  <a:pt x="32" y="45"/>
                </a:cubicBezTo>
                <a:cubicBezTo>
                  <a:pt x="160" y="96"/>
                  <a:pt x="160" y="96"/>
                  <a:pt x="160" y="96"/>
                </a:cubicBezTo>
                <a:lnTo>
                  <a:pt x="160" y="320"/>
                </a:lnTo>
                <a:close/>
                <a:moveTo>
                  <a:pt x="328" y="269"/>
                </a:moveTo>
                <a:cubicBezTo>
                  <a:pt x="200" y="320"/>
                  <a:pt x="200" y="320"/>
                  <a:pt x="200" y="320"/>
                </a:cubicBezTo>
                <a:cubicBezTo>
                  <a:pt x="200" y="96"/>
                  <a:pt x="200" y="96"/>
                  <a:pt x="200" y="96"/>
                </a:cubicBezTo>
                <a:cubicBezTo>
                  <a:pt x="328" y="45"/>
                  <a:pt x="328" y="45"/>
                  <a:pt x="328" y="45"/>
                </a:cubicBezTo>
                <a:lnTo>
                  <a:pt x="328" y="269"/>
                </a:lnTo>
                <a:close/>
                <a:moveTo>
                  <a:pt x="304" y="194"/>
                </a:moveTo>
                <a:cubicBezTo>
                  <a:pt x="224" y="226"/>
                  <a:pt x="224" y="226"/>
                  <a:pt x="224" y="226"/>
                </a:cubicBezTo>
                <a:cubicBezTo>
                  <a:pt x="224" y="253"/>
                  <a:pt x="224" y="253"/>
                  <a:pt x="224" y="253"/>
                </a:cubicBezTo>
                <a:cubicBezTo>
                  <a:pt x="304" y="221"/>
                  <a:pt x="304" y="221"/>
                  <a:pt x="304" y="221"/>
                </a:cubicBezTo>
                <a:lnTo>
                  <a:pt x="304" y="194"/>
                </a:lnTo>
                <a:close/>
                <a:moveTo>
                  <a:pt x="304" y="111"/>
                </a:moveTo>
                <a:cubicBezTo>
                  <a:pt x="224" y="143"/>
                  <a:pt x="224" y="143"/>
                  <a:pt x="224" y="143"/>
                </a:cubicBezTo>
                <a:cubicBezTo>
                  <a:pt x="224" y="170"/>
                  <a:pt x="224" y="170"/>
                  <a:pt x="224" y="170"/>
                </a:cubicBezTo>
                <a:cubicBezTo>
                  <a:pt x="304" y="138"/>
                  <a:pt x="304" y="138"/>
                  <a:pt x="304" y="138"/>
                </a:cubicBezTo>
                <a:lnTo>
                  <a:pt x="304" y="1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86" name="Freeform 237">
            <a:extLst>
              <a:ext uri="{FF2B5EF4-FFF2-40B4-BE49-F238E27FC236}">
                <a16:creationId xmlns:a16="http://schemas.microsoft.com/office/drawing/2014/main" id="{E6E38CCA-21C2-46B9-AFD2-FB0E0BF90373}"/>
              </a:ext>
            </a:extLst>
          </p:cNvPr>
          <p:cNvSpPr>
            <a:spLocks noEditPoints="1"/>
          </p:cNvSpPr>
          <p:nvPr/>
        </p:nvSpPr>
        <p:spPr bwMode="auto">
          <a:xfrm>
            <a:off x="9259370" y="2411334"/>
            <a:ext cx="256217" cy="328968"/>
          </a:xfrm>
          <a:custGeom>
            <a:avLst/>
            <a:gdLst>
              <a:gd name="T0" fmla="*/ 240 w 280"/>
              <a:gd name="T1" fmla="*/ 0 h 360"/>
              <a:gd name="T2" fmla="*/ 40 w 280"/>
              <a:gd name="T3" fmla="*/ 0 h 360"/>
              <a:gd name="T4" fmla="*/ 0 w 280"/>
              <a:gd name="T5" fmla="*/ 40 h 360"/>
              <a:gd name="T6" fmla="*/ 0 w 280"/>
              <a:gd name="T7" fmla="*/ 320 h 360"/>
              <a:gd name="T8" fmla="*/ 40 w 280"/>
              <a:gd name="T9" fmla="*/ 360 h 360"/>
              <a:gd name="T10" fmla="*/ 240 w 280"/>
              <a:gd name="T11" fmla="*/ 360 h 360"/>
              <a:gd name="T12" fmla="*/ 280 w 280"/>
              <a:gd name="T13" fmla="*/ 320 h 360"/>
              <a:gd name="T14" fmla="*/ 280 w 280"/>
              <a:gd name="T15" fmla="*/ 40 h 360"/>
              <a:gd name="T16" fmla="*/ 240 w 280"/>
              <a:gd name="T17" fmla="*/ 0 h 360"/>
              <a:gd name="T18" fmla="*/ 196 w 280"/>
              <a:gd name="T19" fmla="*/ 190 h 360"/>
              <a:gd name="T20" fmla="*/ 190 w 280"/>
              <a:gd name="T21" fmla="*/ 190 h 360"/>
              <a:gd name="T22" fmla="*/ 162 w 280"/>
              <a:gd name="T23" fmla="*/ 140 h 360"/>
              <a:gd name="T24" fmla="*/ 162 w 280"/>
              <a:gd name="T25" fmla="*/ 245 h 360"/>
              <a:gd name="T26" fmla="*/ 127 w 280"/>
              <a:gd name="T27" fmla="*/ 284 h 360"/>
              <a:gd name="T28" fmla="*/ 72 w 280"/>
              <a:gd name="T29" fmla="*/ 267 h 360"/>
              <a:gd name="T30" fmla="*/ 102 w 280"/>
              <a:gd name="T31" fmla="*/ 222 h 360"/>
              <a:gd name="T32" fmla="*/ 138 w 280"/>
              <a:gd name="T33" fmla="*/ 221 h 360"/>
              <a:gd name="T34" fmla="*/ 138 w 280"/>
              <a:gd name="T35" fmla="*/ 74 h 360"/>
              <a:gd name="T36" fmla="*/ 162 w 280"/>
              <a:gd name="T37" fmla="*/ 74 h 360"/>
              <a:gd name="T38" fmla="*/ 196 w 280"/>
              <a:gd name="T39" fmla="*/ 19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0" h="360">
                <a:moveTo>
                  <a:pt x="24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262" y="360"/>
                  <a:pt x="280" y="342"/>
                  <a:pt x="280" y="32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18"/>
                  <a:pt x="262" y="0"/>
                  <a:pt x="240" y="0"/>
                </a:cubicBezTo>
                <a:close/>
                <a:moveTo>
                  <a:pt x="196" y="190"/>
                </a:moveTo>
                <a:cubicBezTo>
                  <a:pt x="191" y="198"/>
                  <a:pt x="188" y="195"/>
                  <a:pt x="190" y="190"/>
                </a:cubicBezTo>
                <a:cubicBezTo>
                  <a:pt x="194" y="179"/>
                  <a:pt x="193" y="145"/>
                  <a:pt x="162" y="140"/>
                </a:cubicBezTo>
                <a:cubicBezTo>
                  <a:pt x="162" y="245"/>
                  <a:pt x="162" y="245"/>
                  <a:pt x="162" y="245"/>
                </a:cubicBezTo>
                <a:cubicBezTo>
                  <a:pt x="162" y="264"/>
                  <a:pt x="151" y="276"/>
                  <a:pt x="127" y="284"/>
                </a:cubicBezTo>
                <a:cubicBezTo>
                  <a:pt x="104" y="291"/>
                  <a:pt x="78" y="284"/>
                  <a:pt x="72" y="267"/>
                </a:cubicBezTo>
                <a:cubicBezTo>
                  <a:pt x="66" y="250"/>
                  <a:pt x="80" y="230"/>
                  <a:pt x="102" y="222"/>
                </a:cubicBezTo>
                <a:cubicBezTo>
                  <a:pt x="115" y="217"/>
                  <a:pt x="128" y="217"/>
                  <a:pt x="138" y="221"/>
                </a:cubicBezTo>
                <a:cubicBezTo>
                  <a:pt x="138" y="74"/>
                  <a:pt x="138" y="74"/>
                  <a:pt x="138" y="74"/>
                </a:cubicBezTo>
                <a:cubicBezTo>
                  <a:pt x="162" y="74"/>
                  <a:pt x="162" y="74"/>
                  <a:pt x="162" y="74"/>
                </a:cubicBezTo>
                <a:cubicBezTo>
                  <a:pt x="162" y="99"/>
                  <a:pt x="230" y="138"/>
                  <a:pt x="196" y="19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87" name="Freeform 238">
            <a:extLst>
              <a:ext uri="{FF2B5EF4-FFF2-40B4-BE49-F238E27FC236}">
                <a16:creationId xmlns:a16="http://schemas.microsoft.com/office/drawing/2014/main" id="{710F84C5-6A93-48F2-BE6B-A8C8FE688782}"/>
              </a:ext>
            </a:extLst>
          </p:cNvPr>
          <p:cNvSpPr>
            <a:spLocks noEditPoints="1"/>
          </p:cNvSpPr>
          <p:nvPr/>
        </p:nvSpPr>
        <p:spPr bwMode="auto">
          <a:xfrm>
            <a:off x="6861604" y="2998845"/>
            <a:ext cx="202443" cy="366927"/>
          </a:xfrm>
          <a:custGeom>
            <a:avLst/>
            <a:gdLst>
              <a:gd name="T0" fmla="*/ 200 w 220"/>
              <a:gd name="T1" fmla="*/ 0 h 400"/>
              <a:gd name="T2" fmla="*/ 116 w 220"/>
              <a:gd name="T3" fmla="*/ 0 h 400"/>
              <a:gd name="T4" fmla="*/ 100 w 220"/>
              <a:gd name="T5" fmla="*/ 20 h 400"/>
              <a:gd name="T6" fmla="*/ 140 w 220"/>
              <a:gd name="T7" fmla="*/ 20 h 400"/>
              <a:gd name="T8" fmla="*/ 160 w 220"/>
              <a:gd name="T9" fmla="*/ 40 h 400"/>
              <a:gd name="T10" fmla="*/ 160 w 220"/>
              <a:gd name="T11" fmla="*/ 288 h 400"/>
              <a:gd name="T12" fmla="*/ 220 w 220"/>
              <a:gd name="T13" fmla="*/ 360 h 400"/>
              <a:gd name="T14" fmla="*/ 220 w 220"/>
              <a:gd name="T15" fmla="*/ 20 h 400"/>
              <a:gd name="T16" fmla="*/ 200 w 220"/>
              <a:gd name="T17" fmla="*/ 0 h 400"/>
              <a:gd name="T18" fmla="*/ 100 w 220"/>
              <a:gd name="T19" fmla="*/ 60 h 400"/>
              <a:gd name="T20" fmla="*/ 16 w 220"/>
              <a:gd name="T21" fmla="*/ 60 h 400"/>
              <a:gd name="T22" fmla="*/ 0 w 220"/>
              <a:gd name="T23" fmla="*/ 80 h 400"/>
              <a:gd name="T24" fmla="*/ 0 w 220"/>
              <a:gd name="T25" fmla="*/ 400 h 400"/>
              <a:gd name="T26" fmla="*/ 60 w 220"/>
              <a:gd name="T27" fmla="*/ 328 h 400"/>
              <a:gd name="T28" fmla="*/ 120 w 220"/>
              <a:gd name="T29" fmla="*/ 400 h 400"/>
              <a:gd name="T30" fmla="*/ 120 w 220"/>
              <a:gd name="T31" fmla="*/ 80 h 400"/>
              <a:gd name="T32" fmla="*/ 100 w 220"/>
              <a:gd name="T33" fmla="*/ 6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0" h="400">
                <a:moveTo>
                  <a:pt x="200" y="0"/>
                </a:moveTo>
                <a:cubicBezTo>
                  <a:pt x="116" y="0"/>
                  <a:pt x="116" y="0"/>
                  <a:pt x="116" y="0"/>
                </a:cubicBezTo>
                <a:cubicBezTo>
                  <a:pt x="105" y="0"/>
                  <a:pt x="100" y="9"/>
                  <a:pt x="100" y="20"/>
                </a:cubicBezTo>
                <a:cubicBezTo>
                  <a:pt x="140" y="20"/>
                  <a:pt x="140" y="20"/>
                  <a:pt x="140" y="20"/>
                </a:cubicBezTo>
                <a:cubicBezTo>
                  <a:pt x="151" y="20"/>
                  <a:pt x="160" y="29"/>
                  <a:pt x="160" y="40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220" y="360"/>
                  <a:pt x="220" y="360"/>
                  <a:pt x="220" y="360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220" y="9"/>
                  <a:pt x="211" y="0"/>
                  <a:pt x="200" y="0"/>
                </a:cubicBezTo>
                <a:close/>
                <a:moveTo>
                  <a:pt x="100" y="60"/>
                </a:moveTo>
                <a:cubicBezTo>
                  <a:pt x="16" y="60"/>
                  <a:pt x="16" y="60"/>
                  <a:pt x="16" y="60"/>
                </a:cubicBezTo>
                <a:cubicBezTo>
                  <a:pt x="5" y="60"/>
                  <a:pt x="0" y="69"/>
                  <a:pt x="0" y="80"/>
                </a:cubicBezTo>
                <a:cubicBezTo>
                  <a:pt x="0" y="400"/>
                  <a:pt x="0" y="400"/>
                  <a:pt x="0" y="400"/>
                </a:cubicBezTo>
                <a:cubicBezTo>
                  <a:pt x="60" y="328"/>
                  <a:pt x="60" y="328"/>
                  <a:pt x="60" y="328"/>
                </a:cubicBezTo>
                <a:cubicBezTo>
                  <a:pt x="120" y="400"/>
                  <a:pt x="120" y="400"/>
                  <a:pt x="120" y="400"/>
                </a:cubicBezTo>
                <a:cubicBezTo>
                  <a:pt x="120" y="80"/>
                  <a:pt x="120" y="80"/>
                  <a:pt x="120" y="80"/>
                </a:cubicBezTo>
                <a:cubicBezTo>
                  <a:pt x="120" y="69"/>
                  <a:pt x="111" y="60"/>
                  <a:pt x="100" y="6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88" name="Freeform 239">
            <a:extLst>
              <a:ext uri="{FF2B5EF4-FFF2-40B4-BE49-F238E27FC236}">
                <a16:creationId xmlns:a16="http://schemas.microsoft.com/office/drawing/2014/main" id="{5B450B0D-9E08-4BBB-B252-F52D9CF95E80}"/>
              </a:ext>
            </a:extLst>
          </p:cNvPr>
          <p:cNvSpPr>
            <a:spLocks noEditPoints="1"/>
          </p:cNvSpPr>
          <p:nvPr/>
        </p:nvSpPr>
        <p:spPr bwMode="auto">
          <a:xfrm>
            <a:off x="6776475" y="2392082"/>
            <a:ext cx="370091" cy="370091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89" name="Freeform 240">
            <a:extLst>
              <a:ext uri="{FF2B5EF4-FFF2-40B4-BE49-F238E27FC236}">
                <a16:creationId xmlns:a16="http://schemas.microsoft.com/office/drawing/2014/main" id="{1109CA8B-8696-45EB-A949-40C4BEC4F44A}"/>
              </a:ext>
            </a:extLst>
          </p:cNvPr>
          <p:cNvSpPr>
            <a:spLocks noEditPoints="1"/>
          </p:cNvSpPr>
          <p:nvPr/>
        </p:nvSpPr>
        <p:spPr bwMode="auto">
          <a:xfrm>
            <a:off x="11066464" y="2401570"/>
            <a:ext cx="278358" cy="351111"/>
          </a:xfrm>
          <a:custGeom>
            <a:avLst/>
            <a:gdLst>
              <a:gd name="T0" fmla="*/ 20 w 304"/>
              <a:gd name="T1" fmla="*/ 150 h 384"/>
              <a:gd name="T2" fmla="*/ 42 w 304"/>
              <a:gd name="T3" fmla="*/ 344 h 384"/>
              <a:gd name="T4" fmla="*/ 152 w 304"/>
              <a:gd name="T5" fmla="*/ 384 h 384"/>
              <a:gd name="T6" fmla="*/ 262 w 304"/>
              <a:gd name="T7" fmla="*/ 344 h 384"/>
              <a:gd name="T8" fmla="*/ 284 w 304"/>
              <a:gd name="T9" fmla="*/ 150 h 384"/>
              <a:gd name="T10" fmla="*/ 152 w 304"/>
              <a:gd name="T11" fmla="*/ 178 h 384"/>
              <a:gd name="T12" fmla="*/ 20 w 304"/>
              <a:gd name="T13" fmla="*/ 150 h 384"/>
              <a:gd name="T14" fmla="*/ 215 w 304"/>
              <a:gd name="T15" fmla="*/ 30 h 384"/>
              <a:gd name="T16" fmla="*/ 198 w 304"/>
              <a:gd name="T17" fmla="*/ 11 h 384"/>
              <a:gd name="T18" fmla="*/ 170 w 304"/>
              <a:gd name="T19" fmla="*/ 0 h 384"/>
              <a:gd name="T20" fmla="*/ 133 w 304"/>
              <a:gd name="T21" fmla="*/ 0 h 384"/>
              <a:gd name="T22" fmla="*/ 106 w 304"/>
              <a:gd name="T23" fmla="*/ 11 h 384"/>
              <a:gd name="T24" fmla="*/ 88 w 304"/>
              <a:gd name="T25" fmla="*/ 30 h 384"/>
              <a:gd name="T26" fmla="*/ 0 w 304"/>
              <a:gd name="T27" fmla="*/ 80 h 384"/>
              <a:gd name="T28" fmla="*/ 0 w 304"/>
              <a:gd name="T29" fmla="*/ 84 h 384"/>
              <a:gd name="T30" fmla="*/ 152 w 304"/>
              <a:gd name="T31" fmla="*/ 140 h 384"/>
              <a:gd name="T32" fmla="*/ 304 w 304"/>
              <a:gd name="T33" fmla="*/ 84 h 384"/>
              <a:gd name="T34" fmla="*/ 304 w 304"/>
              <a:gd name="T35" fmla="*/ 80 h 384"/>
              <a:gd name="T36" fmla="*/ 215 w 304"/>
              <a:gd name="T37" fmla="*/ 30 h 384"/>
              <a:gd name="T38" fmla="*/ 193 w 304"/>
              <a:gd name="T39" fmla="*/ 75 h 384"/>
              <a:gd name="T40" fmla="*/ 168 w 304"/>
              <a:gd name="T41" fmla="*/ 48 h 384"/>
              <a:gd name="T42" fmla="*/ 135 w 304"/>
              <a:gd name="T43" fmla="*/ 48 h 384"/>
              <a:gd name="T44" fmla="*/ 110 w 304"/>
              <a:gd name="T45" fmla="*/ 75 h 384"/>
              <a:gd name="T46" fmla="*/ 76 w 304"/>
              <a:gd name="T47" fmla="*/ 75 h 384"/>
              <a:gd name="T48" fmla="*/ 119 w 304"/>
              <a:gd name="T49" fmla="*/ 24 h 384"/>
              <a:gd name="T50" fmla="*/ 131 w 304"/>
              <a:gd name="T51" fmla="*/ 18 h 384"/>
              <a:gd name="T52" fmla="*/ 172 w 304"/>
              <a:gd name="T53" fmla="*/ 18 h 384"/>
              <a:gd name="T54" fmla="*/ 185 w 304"/>
              <a:gd name="T55" fmla="*/ 24 h 384"/>
              <a:gd name="T56" fmla="*/ 227 w 304"/>
              <a:gd name="T57" fmla="*/ 75 h 384"/>
              <a:gd name="T58" fmla="*/ 193 w 304"/>
              <a:gd name="T59" fmla="*/ 7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04" h="384">
                <a:moveTo>
                  <a:pt x="20" y="150"/>
                </a:moveTo>
                <a:cubicBezTo>
                  <a:pt x="42" y="344"/>
                  <a:pt x="42" y="344"/>
                  <a:pt x="42" y="344"/>
                </a:cubicBezTo>
                <a:cubicBezTo>
                  <a:pt x="43" y="354"/>
                  <a:pt x="87" y="384"/>
                  <a:pt x="152" y="384"/>
                </a:cubicBezTo>
                <a:cubicBezTo>
                  <a:pt x="216" y="384"/>
                  <a:pt x="261" y="354"/>
                  <a:pt x="262" y="344"/>
                </a:cubicBezTo>
                <a:cubicBezTo>
                  <a:pt x="284" y="150"/>
                  <a:pt x="284" y="150"/>
                  <a:pt x="284" y="150"/>
                </a:cubicBezTo>
                <a:cubicBezTo>
                  <a:pt x="250" y="169"/>
                  <a:pt x="200" y="178"/>
                  <a:pt x="152" y="178"/>
                </a:cubicBezTo>
                <a:cubicBezTo>
                  <a:pt x="104" y="178"/>
                  <a:pt x="53" y="169"/>
                  <a:pt x="20" y="150"/>
                </a:cubicBezTo>
                <a:close/>
                <a:moveTo>
                  <a:pt x="215" y="30"/>
                </a:moveTo>
                <a:cubicBezTo>
                  <a:pt x="198" y="11"/>
                  <a:pt x="198" y="11"/>
                  <a:pt x="198" y="11"/>
                </a:cubicBezTo>
                <a:cubicBezTo>
                  <a:pt x="191" y="2"/>
                  <a:pt x="184" y="0"/>
                  <a:pt x="170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19" y="0"/>
                  <a:pt x="112" y="2"/>
                  <a:pt x="106" y="11"/>
                </a:cubicBezTo>
                <a:cubicBezTo>
                  <a:pt x="88" y="30"/>
                  <a:pt x="88" y="30"/>
                  <a:pt x="88" y="30"/>
                </a:cubicBezTo>
                <a:cubicBezTo>
                  <a:pt x="37" y="39"/>
                  <a:pt x="0" y="63"/>
                  <a:pt x="0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15"/>
                  <a:pt x="68" y="140"/>
                  <a:pt x="152" y="140"/>
                </a:cubicBezTo>
                <a:cubicBezTo>
                  <a:pt x="236" y="140"/>
                  <a:pt x="304" y="115"/>
                  <a:pt x="304" y="84"/>
                </a:cubicBezTo>
                <a:cubicBezTo>
                  <a:pt x="304" y="80"/>
                  <a:pt x="304" y="80"/>
                  <a:pt x="304" y="80"/>
                </a:cubicBezTo>
                <a:cubicBezTo>
                  <a:pt x="304" y="63"/>
                  <a:pt x="266" y="39"/>
                  <a:pt x="215" y="30"/>
                </a:cubicBezTo>
                <a:close/>
                <a:moveTo>
                  <a:pt x="193" y="75"/>
                </a:moveTo>
                <a:cubicBezTo>
                  <a:pt x="168" y="48"/>
                  <a:pt x="168" y="48"/>
                  <a:pt x="168" y="48"/>
                </a:cubicBezTo>
                <a:cubicBezTo>
                  <a:pt x="135" y="48"/>
                  <a:pt x="135" y="48"/>
                  <a:pt x="135" y="48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76" y="75"/>
                  <a:pt x="76" y="75"/>
                  <a:pt x="76" y="75"/>
                </a:cubicBezTo>
                <a:cubicBezTo>
                  <a:pt x="76" y="75"/>
                  <a:pt x="114" y="30"/>
                  <a:pt x="119" y="24"/>
                </a:cubicBezTo>
                <a:cubicBezTo>
                  <a:pt x="122" y="20"/>
                  <a:pt x="126" y="18"/>
                  <a:pt x="131" y="18"/>
                </a:cubicBezTo>
                <a:cubicBezTo>
                  <a:pt x="172" y="18"/>
                  <a:pt x="172" y="18"/>
                  <a:pt x="172" y="18"/>
                </a:cubicBezTo>
                <a:cubicBezTo>
                  <a:pt x="177" y="18"/>
                  <a:pt x="181" y="20"/>
                  <a:pt x="185" y="24"/>
                </a:cubicBezTo>
                <a:cubicBezTo>
                  <a:pt x="190" y="30"/>
                  <a:pt x="227" y="75"/>
                  <a:pt x="227" y="75"/>
                </a:cubicBezTo>
                <a:lnTo>
                  <a:pt x="193" y="7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91" name="Freeform 242">
            <a:extLst>
              <a:ext uri="{FF2B5EF4-FFF2-40B4-BE49-F238E27FC236}">
                <a16:creationId xmlns:a16="http://schemas.microsoft.com/office/drawing/2014/main" id="{40D448F6-C4F7-402F-9666-C3077EB34113}"/>
              </a:ext>
            </a:extLst>
          </p:cNvPr>
          <p:cNvSpPr>
            <a:spLocks noEditPoints="1"/>
          </p:cNvSpPr>
          <p:nvPr/>
        </p:nvSpPr>
        <p:spPr bwMode="auto">
          <a:xfrm>
            <a:off x="6145355" y="3642627"/>
            <a:ext cx="382745" cy="389070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92" name="Freeform 243">
            <a:extLst>
              <a:ext uri="{FF2B5EF4-FFF2-40B4-BE49-F238E27FC236}">
                <a16:creationId xmlns:a16="http://schemas.microsoft.com/office/drawing/2014/main" id="{DD658A16-439E-49CD-BD0E-B6CF27A501C9}"/>
              </a:ext>
            </a:extLst>
          </p:cNvPr>
          <p:cNvSpPr>
            <a:spLocks noEditPoints="1"/>
          </p:cNvSpPr>
          <p:nvPr/>
        </p:nvSpPr>
        <p:spPr bwMode="auto">
          <a:xfrm>
            <a:off x="6798616" y="3656234"/>
            <a:ext cx="325805" cy="322644"/>
          </a:xfrm>
          <a:custGeom>
            <a:avLst/>
            <a:gdLst>
              <a:gd name="T0" fmla="*/ 349 w 357"/>
              <a:gd name="T1" fmla="*/ 7 h 354"/>
              <a:gd name="T2" fmla="*/ 321 w 357"/>
              <a:gd name="T3" fmla="*/ 7 h 354"/>
              <a:gd name="T4" fmla="*/ 8 w 357"/>
              <a:gd name="T5" fmla="*/ 320 h 354"/>
              <a:gd name="T6" fmla="*/ 8 w 357"/>
              <a:gd name="T7" fmla="*/ 348 h 354"/>
              <a:gd name="T8" fmla="*/ 22 w 357"/>
              <a:gd name="T9" fmla="*/ 354 h 354"/>
              <a:gd name="T10" fmla="*/ 37 w 357"/>
              <a:gd name="T11" fmla="*/ 348 h 354"/>
              <a:gd name="T12" fmla="*/ 349 w 357"/>
              <a:gd name="T13" fmla="*/ 36 h 354"/>
              <a:gd name="T14" fmla="*/ 349 w 357"/>
              <a:gd name="T15" fmla="*/ 7 h 354"/>
              <a:gd name="T16" fmla="*/ 263 w 357"/>
              <a:gd name="T17" fmla="*/ 162 h 354"/>
              <a:gd name="T18" fmla="*/ 294 w 357"/>
              <a:gd name="T19" fmla="*/ 237 h 354"/>
              <a:gd name="T20" fmla="*/ 218 w 357"/>
              <a:gd name="T21" fmla="*/ 206 h 354"/>
              <a:gd name="T22" fmla="*/ 108 w 357"/>
              <a:gd name="T23" fmla="*/ 317 h 354"/>
              <a:gd name="T24" fmla="*/ 320 w 357"/>
              <a:gd name="T25" fmla="*/ 257 h 354"/>
              <a:gd name="T26" fmla="*/ 283 w 357"/>
              <a:gd name="T27" fmla="*/ 142 h 354"/>
              <a:gd name="T28" fmla="*/ 263 w 357"/>
              <a:gd name="T29" fmla="*/ 162 h 354"/>
              <a:gd name="T30" fmla="*/ 152 w 357"/>
              <a:gd name="T31" fmla="*/ 137 h 354"/>
              <a:gd name="T32" fmla="*/ 128 w 357"/>
              <a:gd name="T33" fmla="*/ 72 h 354"/>
              <a:gd name="T34" fmla="*/ 193 w 357"/>
              <a:gd name="T35" fmla="*/ 95 h 354"/>
              <a:gd name="T36" fmla="*/ 214 w 357"/>
              <a:gd name="T37" fmla="*/ 75 h 354"/>
              <a:gd name="T38" fmla="*/ 109 w 357"/>
              <a:gd name="T39" fmla="*/ 46 h 354"/>
              <a:gd name="T40" fmla="*/ 44 w 357"/>
              <a:gd name="T41" fmla="*/ 245 h 354"/>
              <a:gd name="T42" fmla="*/ 152 w 357"/>
              <a:gd name="T43" fmla="*/ 137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57" h="354">
                <a:moveTo>
                  <a:pt x="349" y="7"/>
                </a:moveTo>
                <a:cubicBezTo>
                  <a:pt x="341" y="0"/>
                  <a:pt x="329" y="0"/>
                  <a:pt x="321" y="7"/>
                </a:cubicBezTo>
                <a:cubicBezTo>
                  <a:pt x="8" y="320"/>
                  <a:pt x="8" y="320"/>
                  <a:pt x="8" y="320"/>
                </a:cubicBezTo>
                <a:cubicBezTo>
                  <a:pt x="0" y="328"/>
                  <a:pt x="0" y="341"/>
                  <a:pt x="8" y="348"/>
                </a:cubicBezTo>
                <a:cubicBezTo>
                  <a:pt x="12" y="352"/>
                  <a:pt x="17" y="354"/>
                  <a:pt x="22" y="354"/>
                </a:cubicBezTo>
                <a:cubicBezTo>
                  <a:pt x="28" y="354"/>
                  <a:pt x="33" y="352"/>
                  <a:pt x="37" y="348"/>
                </a:cubicBezTo>
                <a:cubicBezTo>
                  <a:pt x="349" y="36"/>
                  <a:pt x="349" y="36"/>
                  <a:pt x="349" y="36"/>
                </a:cubicBezTo>
                <a:cubicBezTo>
                  <a:pt x="357" y="28"/>
                  <a:pt x="357" y="15"/>
                  <a:pt x="349" y="7"/>
                </a:cubicBezTo>
                <a:close/>
                <a:moveTo>
                  <a:pt x="263" y="162"/>
                </a:moveTo>
                <a:cubicBezTo>
                  <a:pt x="291" y="199"/>
                  <a:pt x="299" y="232"/>
                  <a:pt x="294" y="237"/>
                </a:cubicBezTo>
                <a:cubicBezTo>
                  <a:pt x="289" y="242"/>
                  <a:pt x="256" y="234"/>
                  <a:pt x="218" y="206"/>
                </a:cubicBezTo>
                <a:cubicBezTo>
                  <a:pt x="108" y="317"/>
                  <a:pt x="108" y="317"/>
                  <a:pt x="108" y="317"/>
                </a:cubicBezTo>
                <a:cubicBezTo>
                  <a:pt x="192" y="353"/>
                  <a:pt x="300" y="276"/>
                  <a:pt x="320" y="257"/>
                </a:cubicBezTo>
                <a:cubicBezTo>
                  <a:pt x="338" y="238"/>
                  <a:pt x="322" y="191"/>
                  <a:pt x="283" y="142"/>
                </a:cubicBezTo>
                <a:lnTo>
                  <a:pt x="263" y="162"/>
                </a:lnTo>
                <a:close/>
                <a:moveTo>
                  <a:pt x="152" y="137"/>
                </a:moveTo>
                <a:cubicBezTo>
                  <a:pt x="130" y="104"/>
                  <a:pt x="123" y="76"/>
                  <a:pt x="128" y="72"/>
                </a:cubicBezTo>
                <a:cubicBezTo>
                  <a:pt x="133" y="67"/>
                  <a:pt x="160" y="73"/>
                  <a:pt x="193" y="95"/>
                </a:cubicBezTo>
                <a:cubicBezTo>
                  <a:pt x="214" y="75"/>
                  <a:pt x="214" y="75"/>
                  <a:pt x="214" y="75"/>
                </a:cubicBezTo>
                <a:cubicBezTo>
                  <a:pt x="168" y="41"/>
                  <a:pt x="126" y="28"/>
                  <a:pt x="109" y="46"/>
                </a:cubicBezTo>
                <a:cubicBezTo>
                  <a:pt x="90" y="64"/>
                  <a:pt x="20" y="163"/>
                  <a:pt x="44" y="245"/>
                </a:cubicBezTo>
                <a:lnTo>
                  <a:pt x="152" y="13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94" name="Freeform 245">
            <a:extLst>
              <a:ext uri="{FF2B5EF4-FFF2-40B4-BE49-F238E27FC236}">
                <a16:creationId xmlns:a16="http://schemas.microsoft.com/office/drawing/2014/main" id="{25CF0216-65A9-4729-AA8C-B3EAD1406714}"/>
              </a:ext>
            </a:extLst>
          </p:cNvPr>
          <p:cNvSpPr/>
          <p:nvPr/>
        </p:nvSpPr>
        <p:spPr bwMode="auto">
          <a:xfrm>
            <a:off x="8687948" y="3068435"/>
            <a:ext cx="183463" cy="227748"/>
          </a:xfrm>
          <a:custGeom>
            <a:avLst/>
            <a:gdLst>
              <a:gd name="T0" fmla="*/ 194 w 200"/>
              <a:gd name="T1" fmla="*/ 115 h 249"/>
              <a:gd name="T2" fmla="*/ 22 w 200"/>
              <a:gd name="T3" fmla="*/ 9 h 249"/>
              <a:gd name="T4" fmla="*/ 0 w 200"/>
              <a:gd name="T5" fmla="*/ 22 h 249"/>
              <a:gd name="T6" fmla="*/ 0 w 200"/>
              <a:gd name="T7" fmla="*/ 228 h 249"/>
              <a:gd name="T8" fmla="*/ 22 w 200"/>
              <a:gd name="T9" fmla="*/ 241 h 249"/>
              <a:gd name="T10" fmla="*/ 194 w 200"/>
              <a:gd name="T11" fmla="*/ 135 h 249"/>
              <a:gd name="T12" fmla="*/ 200 w 200"/>
              <a:gd name="T13" fmla="*/ 125 h 249"/>
              <a:gd name="T14" fmla="*/ 194 w 200"/>
              <a:gd name="T15" fmla="*/ 115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249">
                <a:moveTo>
                  <a:pt x="194" y="115"/>
                </a:moveTo>
                <a:cubicBezTo>
                  <a:pt x="22" y="9"/>
                  <a:pt x="22" y="9"/>
                  <a:pt x="22" y="9"/>
                </a:cubicBezTo>
                <a:cubicBezTo>
                  <a:pt x="10" y="0"/>
                  <a:pt x="0" y="6"/>
                  <a:pt x="0" y="22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43"/>
                  <a:pt x="10" y="249"/>
                  <a:pt x="22" y="241"/>
                </a:cubicBezTo>
                <a:cubicBezTo>
                  <a:pt x="194" y="135"/>
                  <a:pt x="194" y="135"/>
                  <a:pt x="194" y="135"/>
                </a:cubicBezTo>
                <a:cubicBezTo>
                  <a:pt x="194" y="135"/>
                  <a:pt x="200" y="131"/>
                  <a:pt x="200" y="125"/>
                </a:cubicBezTo>
                <a:cubicBezTo>
                  <a:pt x="200" y="119"/>
                  <a:pt x="194" y="115"/>
                  <a:pt x="194" y="11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grpSp>
        <p:nvGrpSpPr>
          <p:cNvPr id="195" name="Group 199">
            <a:extLst>
              <a:ext uri="{FF2B5EF4-FFF2-40B4-BE49-F238E27FC236}">
                <a16:creationId xmlns:a16="http://schemas.microsoft.com/office/drawing/2014/main" id="{EC5E3FBD-A27D-4770-B847-BE10AAD8A33D}"/>
              </a:ext>
            </a:extLst>
          </p:cNvPr>
          <p:cNvGrpSpPr/>
          <p:nvPr/>
        </p:nvGrpSpPr>
        <p:grpSpPr>
          <a:xfrm>
            <a:off x="9291003" y="3052619"/>
            <a:ext cx="192954" cy="259379"/>
            <a:chOff x="6485963" y="3714391"/>
            <a:chExt cx="106522" cy="143193"/>
          </a:xfrm>
          <a:solidFill>
            <a:schemeClr val="tx1"/>
          </a:solidFill>
        </p:grpSpPr>
        <p:sp>
          <p:nvSpPr>
            <p:cNvPr id="196" name="Freeform 246">
              <a:extLst>
                <a:ext uri="{FF2B5EF4-FFF2-40B4-BE49-F238E27FC236}">
                  <a16:creationId xmlns:a16="http://schemas.microsoft.com/office/drawing/2014/main" id="{1D4D043F-FDCF-4347-97C9-FCE82DBB451C}"/>
                </a:ext>
              </a:extLst>
            </p:cNvPr>
            <p:cNvSpPr/>
            <p:nvPr/>
          </p:nvSpPr>
          <p:spPr bwMode="auto">
            <a:xfrm>
              <a:off x="6555813" y="3714391"/>
              <a:ext cx="36672" cy="143193"/>
            </a:xfrm>
            <a:custGeom>
              <a:avLst/>
              <a:gdLst>
                <a:gd name="T0" fmla="*/ 36 w 72"/>
                <a:gd name="T1" fmla="*/ 0 h 280"/>
                <a:gd name="T2" fmla="*/ 0 w 72"/>
                <a:gd name="T3" fmla="*/ 26 h 280"/>
                <a:gd name="T4" fmla="*/ 0 w 72"/>
                <a:gd name="T5" fmla="*/ 254 h 280"/>
                <a:gd name="T6" fmla="*/ 36 w 72"/>
                <a:gd name="T7" fmla="*/ 280 h 280"/>
                <a:gd name="T8" fmla="*/ 72 w 72"/>
                <a:gd name="T9" fmla="*/ 254 h 280"/>
                <a:gd name="T10" fmla="*/ 72 w 72"/>
                <a:gd name="T11" fmla="*/ 26 h 280"/>
                <a:gd name="T12" fmla="*/ 36 w 72"/>
                <a:gd name="T13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80">
                  <a:moveTo>
                    <a:pt x="36" y="0"/>
                  </a:moveTo>
                  <a:cubicBezTo>
                    <a:pt x="16" y="0"/>
                    <a:pt x="0" y="6"/>
                    <a:pt x="0" y="26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74"/>
                    <a:pt x="16" y="280"/>
                    <a:pt x="36" y="280"/>
                  </a:cubicBezTo>
                  <a:cubicBezTo>
                    <a:pt x="56" y="280"/>
                    <a:pt x="72" y="274"/>
                    <a:pt x="72" y="254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6"/>
                    <a:pt x="5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197" name="Freeform 247">
              <a:extLst>
                <a:ext uri="{FF2B5EF4-FFF2-40B4-BE49-F238E27FC236}">
                  <a16:creationId xmlns:a16="http://schemas.microsoft.com/office/drawing/2014/main" id="{BDD15705-DC6A-45D4-BD3E-0D3A893E0F8A}"/>
                </a:ext>
              </a:extLst>
            </p:cNvPr>
            <p:cNvSpPr/>
            <p:nvPr/>
          </p:nvSpPr>
          <p:spPr bwMode="auto">
            <a:xfrm>
              <a:off x="6485963" y="3714391"/>
              <a:ext cx="34925" cy="143193"/>
            </a:xfrm>
            <a:custGeom>
              <a:avLst/>
              <a:gdLst>
                <a:gd name="T0" fmla="*/ 36 w 72"/>
                <a:gd name="T1" fmla="*/ 0 h 280"/>
                <a:gd name="T2" fmla="*/ 0 w 72"/>
                <a:gd name="T3" fmla="*/ 26 h 280"/>
                <a:gd name="T4" fmla="*/ 0 w 72"/>
                <a:gd name="T5" fmla="*/ 254 h 280"/>
                <a:gd name="T6" fmla="*/ 36 w 72"/>
                <a:gd name="T7" fmla="*/ 280 h 280"/>
                <a:gd name="T8" fmla="*/ 72 w 72"/>
                <a:gd name="T9" fmla="*/ 254 h 280"/>
                <a:gd name="T10" fmla="*/ 72 w 72"/>
                <a:gd name="T11" fmla="*/ 26 h 280"/>
                <a:gd name="T12" fmla="*/ 36 w 72"/>
                <a:gd name="T13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80">
                  <a:moveTo>
                    <a:pt x="36" y="0"/>
                  </a:moveTo>
                  <a:cubicBezTo>
                    <a:pt x="16" y="0"/>
                    <a:pt x="0" y="6"/>
                    <a:pt x="0" y="26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74"/>
                    <a:pt x="16" y="280"/>
                    <a:pt x="36" y="280"/>
                  </a:cubicBezTo>
                  <a:cubicBezTo>
                    <a:pt x="56" y="280"/>
                    <a:pt x="72" y="274"/>
                    <a:pt x="72" y="254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6"/>
                    <a:pt x="5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</p:grpSp>
      <p:sp>
        <p:nvSpPr>
          <p:cNvPr id="198" name="Oval 248">
            <a:extLst>
              <a:ext uri="{FF2B5EF4-FFF2-40B4-BE49-F238E27FC236}">
                <a16:creationId xmlns:a16="http://schemas.microsoft.com/office/drawing/2014/main" id="{25CBFA15-7DF9-40AB-9CFE-7F128B50D4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65860" y="3052619"/>
            <a:ext cx="256217" cy="25937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199" name="Freeform 249">
            <a:extLst>
              <a:ext uri="{FF2B5EF4-FFF2-40B4-BE49-F238E27FC236}">
                <a16:creationId xmlns:a16="http://schemas.microsoft.com/office/drawing/2014/main" id="{1CA27F81-A426-4001-A7A3-B12938A19A81}"/>
              </a:ext>
            </a:extLst>
          </p:cNvPr>
          <p:cNvSpPr/>
          <p:nvPr/>
        </p:nvSpPr>
        <p:spPr bwMode="auto">
          <a:xfrm>
            <a:off x="10488440" y="3071598"/>
            <a:ext cx="221420" cy="221422"/>
          </a:xfrm>
          <a:custGeom>
            <a:avLst/>
            <a:gdLst>
              <a:gd name="T0" fmla="*/ 210 w 240"/>
              <a:gd name="T1" fmla="*/ 0 h 240"/>
              <a:gd name="T2" fmla="*/ 30 w 240"/>
              <a:gd name="T3" fmla="*/ 0 h 240"/>
              <a:gd name="T4" fmla="*/ 0 w 240"/>
              <a:gd name="T5" fmla="*/ 26 h 240"/>
              <a:gd name="T6" fmla="*/ 0 w 240"/>
              <a:gd name="T7" fmla="*/ 214 h 240"/>
              <a:gd name="T8" fmla="*/ 30 w 240"/>
              <a:gd name="T9" fmla="*/ 240 h 240"/>
              <a:gd name="T10" fmla="*/ 210 w 240"/>
              <a:gd name="T11" fmla="*/ 240 h 240"/>
              <a:gd name="T12" fmla="*/ 240 w 240"/>
              <a:gd name="T13" fmla="*/ 214 h 240"/>
              <a:gd name="T14" fmla="*/ 240 w 240"/>
              <a:gd name="T15" fmla="*/ 26 h 240"/>
              <a:gd name="T16" fmla="*/ 210 w 240"/>
              <a:gd name="T1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" h="240">
                <a:moveTo>
                  <a:pt x="210" y="0"/>
                </a:moveTo>
                <a:cubicBezTo>
                  <a:pt x="30" y="0"/>
                  <a:pt x="30" y="0"/>
                  <a:pt x="30" y="0"/>
                </a:cubicBezTo>
                <a:cubicBezTo>
                  <a:pt x="10" y="0"/>
                  <a:pt x="0" y="6"/>
                  <a:pt x="0" y="26"/>
                </a:cubicBezTo>
                <a:cubicBezTo>
                  <a:pt x="0" y="214"/>
                  <a:pt x="0" y="214"/>
                  <a:pt x="0" y="214"/>
                </a:cubicBezTo>
                <a:cubicBezTo>
                  <a:pt x="0" y="234"/>
                  <a:pt x="10" y="240"/>
                  <a:pt x="30" y="240"/>
                </a:cubicBezTo>
                <a:cubicBezTo>
                  <a:pt x="210" y="240"/>
                  <a:pt x="210" y="240"/>
                  <a:pt x="210" y="240"/>
                </a:cubicBezTo>
                <a:cubicBezTo>
                  <a:pt x="230" y="240"/>
                  <a:pt x="240" y="234"/>
                  <a:pt x="240" y="214"/>
                </a:cubicBezTo>
                <a:cubicBezTo>
                  <a:pt x="240" y="26"/>
                  <a:pt x="240" y="26"/>
                  <a:pt x="240" y="26"/>
                </a:cubicBezTo>
                <a:cubicBezTo>
                  <a:pt x="240" y="6"/>
                  <a:pt x="230" y="0"/>
                  <a:pt x="21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00" name="Freeform 250">
            <a:extLst>
              <a:ext uri="{FF2B5EF4-FFF2-40B4-BE49-F238E27FC236}">
                <a16:creationId xmlns:a16="http://schemas.microsoft.com/office/drawing/2014/main" id="{5BD83EB7-D473-425E-A7E9-7002F0809F2C}"/>
              </a:ext>
            </a:extLst>
          </p:cNvPr>
          <p:cNvSpPr>
            <a:spLocks noEditPoints="1"/>
          </p:cNvSpPr>
          <p:nvPr/>
        </p:nvSpPr>
        <p:spPr bwMode="auto">
          <a:xfrm>
            <a:off x="11044320" y="3074761"/>
            <a:ext cx="322643" cy="215096"/>
          </a:xfrm>
          <a:custGeom>
            <a:avLst/>
            <a:gdLst>
              <a:gd name="T0" fmla="*/ 346 w 352"/>
              <a:gd name="T1" fmla="*/ 106 h 232"/>
              <a:gd name="T2" fmla="*/ 197 w 352"/>
              <a:gd name="T3" fmla="*/ 7 h 232"/>
              <a:gd name="T4" fmla="*/ 176 w 352"/>
              <a:gd name="T5" fmla="*/ 20 h 232"/>
              <a:gd name="T6" fmla="*/ 176 w 352"/>
              <a:gd name="T7" fmla="*/ 212 h 232"/>
              <a:gd name="T8" fmla="*/ 197 w 352"/>
              <a:gd name="T9" fmla="*/ 224 h 232"/>
              <a:gd name="T10" fmla="*/ 346 w 352"/>
              <a:gd name="T11" fmla="*/ 125 h 232"/>
              <a:gd name="T12" fmla="*/ 352 w 352"/>
              <a:gd name="T13" fmla="*/ 116 h 232"/>
              <a:gd name="T14" fmla="*/ 346 w 352"/>
              <a:gd name="T15" fmla="*/ 106 h 232"/>
              <a:gd name="T16" fmla="*/ 165 w 352"/>
              <a:gd name="T17" fmla="*/ 106 h 232"/>
              <a:gd name="T18" fmla="*/ 21 w 352"/>
              <a:gd name="T19" fmla="*/ 7 h 232"/>
              <a:gd name="T20" fmla="*/ 0 w 352"/>
              <a:gd name="T21" fmla="*/ 20 h 232"/>
              <a:gd name="T22" fmla="*/ 0 w 352"/>
              <a:gd name="T23" fmla="*/ 212 h 232"/>
              <a:gd name="T24" fmla="*/ 21 w 352"/>
              <a:gd name="T25" fmla="*/ 224 h 232"/>
              <a:gd name="T26" fmla="*/ 165 w 352"/>
              <a:gd name="T27" fmla="*/ 125 h 232"/>
              <a:gd name="T28" fmla="*/ 170 w 352"/>
              <a:gd name="T29" fmla="*/ 116 h 232"/>
              <a:gd name="T30" fmla="*/ 165 w 352"/>
              <a:gd name="T31" fmla="*/ 10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52" h="232">
                <a:moveTo>
                  <a:pt x="346" y="106"/>
                </a:moveTo>
                <a:cubicBezTo>
                  <a:pt x="197" y="7"/>
                  <a:pt x="197" y="7"/>
                  <a:pt x="197" y="7"/>
                </a:cubicBezTo>
                <a:cubicBezTo>
                  <a:pt x="185" y="0"/>
                  <a:pt x="176" y="5"/>
                  <a:pt x="176" y="20"/>
                </a:cubicBezTo>
                <a:cubicBezTo>
                  <a:pt x="176" y="212"/>
                  <a:pt x="176" y="212"/>
                  <a:pt x="176" y="212"/>
                </a:cubicBezTo>
                <a:cubicBezTo>
                  <a:pt x="176" y="226"/>
                  <a:pt x="185" y="232"/>
                  <a:pt x="197" y="224"/>
                </a:cubicBezTo>
                <a:cubicBezTo>
                  <a:pt x="346" y="125"/>
                  <a:pt x="346" y="125"/>
                  <a:pt x="346" y="125"/>
                </a:cubicBezTo>
                <a:cubicBezTo>
                  <a:pt x="346" y="125"/>
                  <a:pt x="352" y="121"/>
                  <a:pt x="352" y="116"/>
                </a:cubicBezTo>
                <a:cubicBezTo>
                  <a:pt x="352" y="110"/>
                  <a:pt x="346" y="106"/>
                  <a:pt x="346" y="106"/>
                </a:cubicBezTo>
                <a:close/>
                <a:moveTo>
                  <a:pt x="165" y="106"/>
                </a:moveTo>
                <a:cubicBezTo>
                  <a:pt x="21" y="7"/>
                  <a:pt x="21" y="7"/>
                  <a:pt x="21" y="7"/>
                </a:cubicBezTo>
                <a:cubicBezTo>
                  <a:pt x="9" y="0"/>
                  <a:pt x="0" y="5"/>
                  <a:pt x="0" y="20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226"/>
                  <a:pt x="9" y="232"/>
                  <a:pt x="21" y="224"/>
                </a:cubicBezTo>
                <a:cubicBezTo>
                  <a:pt x="165" y="125"/>
                  <a:pt x="165" y="125"/>
                  <a:pt x="165" y="125"/>
                </a:cubicBezTo>
                <a:cubicBezTo>
                  <a:pt x="165" y="125"/>
                  <a:pt x="170" y="121"/>
                  <a:pt x="170" y="116"/>
                </a:cubicBezTo>
                <a:cubicBezTo>
                  <a:pt x="170" y="110"/>
                  <a:pt x="165" y="106"/>
                  <a:pt x="165" y="1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06" name="Freeform 262">
            <a:extLst>
              <a:ext uri="{FF2B5EF4-FFF2-40B4-BE49-F238E27FC236}">
                <a16:creationId xmlns:a16="http://schemas.microsoft.com/office/drawing/2014/main" id="{BA763031-C9A6-4616-8A47-BB92C7C1E384}"/>
              </a:ext>
            </a:extLst>
          </p:cNvPr>
          <p:cNvSpPr>
            <a:spLocks noEditPoints="1"/>
          </p:cNvSpPr>
          <p:nvPr/>
        </p:nvSpPr>
        <p:spPr bwMode="auto">
          <a:xfrm>
            <a:off x="7992340" y="1861507"/>
            <a:ext cx="366927" cy="218260"/>
          </a:xfrm>
          <a:custGeom>
            <a:avLst/>
            <a:gdLst>
              <a:gd name="T0" fmla="*/ 99 w 400"/>
              <a:gd name="T1" fmla="*/ 184 h 240"/>
              <a:gd name="T2" fmla="*/ 99 w 400"/>
              <a:gd name="T3" fmla="*/ 79 h 240"/>
              <a:gd name="T4" fmla="*/ 140 w 400"/>
              <a:gd name="T5" fmla="*/ 79 h 240"/>
              <a:gd name="T6" fmla="*/ 70 w 400"/>
              <a:gd name="T7" fmla="*/ 0 h 240"/>
              <a:gd name="T8" fmla="*/ 0 w 400"/>
              <a:gd name="T9" fmla="*/ 79 h 240"/>
              <a:gd name="T10" fmla="*/ 40 w 400"/>
              <a:gd name="T11" fmla="*/ 79 h 240"/>
              <a:gd name="T12" fmla="*/ 40 w 400"/>
              <a:gd name="T13" fmla="*/ 200 h 240"/>
              <a:gd name="T14" fmla="*/ 80 w 400"/>
              <a:gd name="T15" fmla="*/ 240 h 240"/>
              <a:gd name="T16" fmla="*/ 260 w 400"/>
              <a:gd name="T17" fmla="*/ 240 h 240"/>
              <a:gd name="T18" fmla="*/ 209 w 400"/>
              <a:gd name="T19" fmla="*/ 184 h 240"/>
              <a:gd name="T20" fmla="*/ 99 w 400"/>
              <a:gd name="T21" fmla="*/ 184 h 240"/>
              <a:gd name="T22" fmla="*/ 359 w 400"/>
              <a:gd name="T23" fmla="*/ 160 h 240"/>
              <a:gd name="T24" fmla="*/ 359 w 400"/>
              <a:gd name="T25" fmla="*/ 40 h 240"/>
              <a:gd name="T26" fmla="*/ 319 w 400"/>
              <a:gd name="T27" fmla="*/ 0 h 240"/>
              <a:gd name="T28" fmla="*/ 140 w 400"/>
              <a:gd name="T29" fmla="*/ 0 h 240"/>
              <a:gd name="T30" fmla="*/ 191 w 400"/>
              <a:gd name="T31" fmla="*/ 56 h 240"/>
              <a:gd name="T32" fmla="*/ 300 w 400"/>
              <a:gd name="T33" fmla="*/ 56 h 240"/>
              <a:gd name="T34" fmla="*/ 300 w 400"/>
              <a:gd name="T35" fmla="*/ 160 h 240"/>
              <a:gd name="T36" fmla="*/ 260 w 400"/>
              <a:gd name="T37" fmla="*/ 160 h 240"/>
              <a:gd name="T38" fmla="*/ 330 w 400"/>
              <a:gd name="T39" fmla="*/ 240 h 240"/>
              <a:gd name="T40" fmla="*/ 400 w 400"/>
              <a:gd name="T41" fmla="*/ 160 h 240"/>
              <a:gd name="T42" fmla="*/ 359 w 400"/>
              <a:gd name="T43" fmla="*/ 16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0" h="240">
                <a:moveTo>
                  <a:pt x="99" y="184"/>
                </a:moveTo>
                <a:cubicBezTo>
                  <a:pt x="99" y="79"/>
                  <a:pt x="99" y="79"/>
                  <a:pt x="99" y="79"/>
                </a:cubicBezTo>
                <a:cubicBezTo>
                  <a:pt x="140" y="79"/>
                  <a:pt x="140" y="79"/>
                  <a:pt x="140" y="79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79"/>
                  <a:pt x="0" y="79"/>
                  <a:pt x="0" y="79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22"/>
                  <a:pt x="58" y="240"/>
                  <a:pt x="80" y="240"/>
                </a:cubicBezTo>
                <a:cubicBezTo>
                  <a:pt x="260" y="240"/>
                  <a:pt x="260" y="240"/>
                  <a:pt x="260" y="240"/>
                </a:cubicBezTo>
                <a:cubicBezTo>
                  <a:pt x="209" y="184"/>
                  <a:pt x="209" y="184"/>
                  <a:pt x="209" y="184"/>
                </a:cubicBezTo>
                <a:lnTo>
                  <a:pt x="99" y="184"/>
                </a:lnTo>
                <a:close/>
                <a:moveTo>
                  <a:pt x="359" y="160"/>
                </a:moveTo>
                <a:cubicBezTo>
                  <a:pt x="359" y="40"/>
                  <a:pt x="359" y="40"/>
                  <a:pt x="359" y="40"/>
                </a:cubicBezTo>
                <a:cubicBezTo>
                  <a:pt x="359" y="18"/>
                  <a:pt x="341" y="0"/>
                  <a:pt x="319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300" y="56"/>
                  <a:pt x="300" y="56"/>
                  <a:pt x="300" y="56"/>
                </a:cubicBezTo>
                <a:cubicBezTo>
                  <a:pt x="300" y="160"/>
                  <a:pt x="300" y="160"/>
                  <a:pt x="300" y="160"/>
                </a:cubicBezTo>
                <a:cubicBezTo>
                  <a:pt x="260" y="160"/>
                  <a:pt x="260" y="160"/>
                  <a:pt x="260" y="160"/>
                </a:cubicBezTo>
                <a:cubicBezTo>
                  <a:pt x="330" y="240"/>
                  <a:pt x="330" y="240"/>
                  <a:pt x="330" y="240"/>
                </a:cubicBezTo>
                <a:cubicBezTo>
                  <a:pt x="400" y="160"/>
                  <a:pt x="400" y="160"/>
                  <a:pt x="400" y="160"/>
                </a:cubicBezTo>
                <a:lnTo>
                  <a:pt x="359" y="1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10" name="Freeform 270">
            <a:extLst>
              <a:ext uri="{FF2B5EF4-FFF2-40B4-BE49-F238E27FC236}">
                <a16:creationId xmlns:a16="http://schemas.microsoft.com/office/drawing/2014/main" id="{8DE4EA2E-0AFD-45A4-9BD7-3C822AB6FEF6}"/>
              </a:ext>
            </a:extLst>
          </p:cNvPr>
          <p:cNvSpPr/>
          <p:nvPr/>
        </p:nvSpPr>
        <p:spPr bwMode="auto">
          <a:xfrm>
            <a:off x="8614922" y="1861507"/>
            <a:ext cx="332133" cy="218260"/>
          </a:xfrm>
          <a:custGeom>
            <a:avLst/>
            <a:gdLst>
              <a:gd name="T0" fmla="*/ 320 w 360"/>
              <a:gd name="T1" fmla="*/ 44 h 240"/>
              <a:gd name="T2" fmla="*/ 244 w 360"/>
              <a:gd name="T3" fmla="*/ 44 h 240"/>
              <a:gd name="T4" fmla="*/ 244 w 360"/>
              <a:gd name="T5" fmla="*/ 100 h 240"/>
              <a:gd name="T6" fmla="*/ 304 w 360"/>
              <a:gd name="T7" fmla="*/ 100 h 240"/>
              <a:gd name="T8" fmla="*/ 304 w 360"/>
              <a:gd name="T9" fmla="*/ 184 h 240"/>
              <a:gd name="T10" fmla="*/ 56 w 360"/>
              <a:gd name="T11" fmla="*/ 184 h 240"/>
              <a:gd name="T12" fmla="*/ 56 w 360"/>
              <a:gd name="T13" fmla="*/ 100 h 240"/>
              <a:gd name="T14" fmla="*/ 140 w 360"/>
              <a:gd name="T15" fmla="*/ 100 h 240"/>
              <a:gd name="T16" fmla="*/ 140 w 360"/>
              <a:gd name="T17" fmla="*/ 144 h 240"/>
              <a:gd name="T18" fmla="*/ 220 w 360"/>
              <a:gd name="T19" fmla="*/ 72 h 240"/>
              <a:gd name="T20" fmla="*/ 140 w 360"/>
              <a:gd name="T21" fmla="*/ 0 h 240"/>
              <a:gd name="T22" fmla="*/ 140 w 360"/>
              <a:gd name="T23" fmla="*/ 44 h 240"/>
              <a:gd name="T24" fmla="*/ 40 w 360"/>
              <a:gd name="T25" fmla="*/ 44 h 240"/>
              <a:gd name="T26" fmla="*/ 0 w 360"/>
              <a:gd name="T27" fmla="*/ 84 h 240"/>
              <a:gd name="T28" fmla="*/ 0 w 360"/>
              <a:gd name="T29" fmla="*/ 200 h 240"/>
              <a:gd name="T30" fmla="*/ 40 w 360"/>
              <a:gd name="T31" fmla="*/ 240 h 240"/>
              <a:gd name="T32" fmla="*/ 320 w 360"/>
              <a:gd name="T33" fmla="*/ 240 h 240"/>
              <a:gd name="T34" fmla="*/ 360 w 360"/>
              <a:gd name="T35" fmla="*/ 200 h 240"/>
              <a:gd name="T36" fmla="*/ 360 w 360"/>
              <a:gd name="T37" fmla="*/ 84 h 240"/>
              <a:gd name="T38" fmla="*/ 320 w 360"/>
              <a:gd name="T39" fmla="*/ 4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60" h="240">
                <a:moveTo>
                  <a:pt x="320" y="44"/>
                </a:moveTo>
                <a:cubicBezTo>
                  <a:pt x="244" y="44"/>
                  <a:pt x="244" y="44"/>
                  <a:pt x="244" y="44"/>
                </a:cubicBezTo>
                <a:cubicBezTo>
                  <a:pt x="244" y="100"/>
                  <a:pt x="244" y="100"/>
                  <a:pt x="244" y="100"/>
                </a:cubicBezTo>
                <a:cubicBezTo>
                  <a:pt x="304" y="100"/>
                  <a:pt x="304" y="100"/>
                  <a:pt x="304" y="100"/>
                </a:cubicBezTo>
                <a:cubicBezTo>
                  <a:pt x="304" y="184"/>
                  <a:pt x="304" y="184"/>
                  <a:pt x="304" y="184"/>
                </a:cubicBezTo>
                <a:cubicBezTo>
                  <a:pt x="56" y="184"/>
                  <a:pt x="56" y="184"/>
                  <a:pt x="56" y="184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44"/>
                  <a:pt x="140" y="144"/>
                  <a:pt x="140" y="144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44"/>
                  <a:pt x="140" y="44"/>
                  <a:pt x="140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18" y="44"/>
                  <a:pt x="0" y="62"/>
                  <a:pt x="0" y="84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22"/>
                  <a:pt x="18" y="240"/>
                  <a:pt x="40" y="240"/>
                </a:cubicBezTo>
                <a:cubicBezTo>
                  <a:pt x="320" y="240"/>
                  <a:pt x="320" y="240"/>
                  <a:pt x="320" y="240"/>
                </a:cubicBezTo>
                <a:cubicBezTo>
                  <a:pt x="342" y="240"/>
                  <a:pt x="360" y="222"/>
                  <a:pt x="360" y="200"/>
                </a:cubicBezTo>
                <a:cubicBezTo>
                  <a:pt x="360" y="84"/>
                  <a:pt x="360" y="84"/>
                  <a:pt x="360" y="84"/>
                </a:cubicBezTo>
                <a:cubicBezTo>
                  <a:pt x="360" y="62"/>
                  <a:pt x="342" y="44"/>
                  <a:pt x="320" y="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11" name="Freeform 278">
            <a:extLst>
              <a:ext uri="{FF2B5EF4-FFF2-40B4-BE49-F238E27FC236}">
                <a16:creationId xmlns:a16="http://schemas.microsoft.com/office/drawing/2014/main" id="{5C967431-5D6A-48C4-A238-A36A1C1251AB}"/>
              </a:ext>
            </a:extLst>
          </p:cNvPr>
          <p:cNvSpPr>
            <a:spLocks noEditPoints="1"/>
          </p:cNvSpPr>
          <p:nvPr/>
        </p:nvSpPr>
        <p:spPr bwMode="auto">
          <a:xfrm>
            <a:off x="10415688" y="1845689"/>
            <a:ext cx="366927" cy="249890"/>
          </a:xfrm>
          <a:custGeom>
            <a:avLst/>
            <a:gdLst>
              <a:gd name="T0" fmla="*/ 81 w 116"/>
              <a:gd name="T1" fmla="*/ 12 h 79"/>
              <a:gd name="T2" fmla="*/ 23 w 116"/>
              <a:gd name="T3" fmla="*/ 12 h 79"/>
              <a:gd name="T4" fmla="*/ 23 w 116"/>
              <a:gd name="T5" fmla="*/ 0 h 79"/>
              <a:gd name="T6" fmla="*/ 0 w 116"/>
              <a:gd name="T7" fmla="*/ 20 h 79"/>
              <a:gd name="T8" fmla="*/ 23 w 116"/>
              <a:gd name="T9" fmla="*/ 38 h 79"/>
              <a:gd name="T10" fmla="*/ 23 w 116"/>
              <a:gd name="T11" fmla="*/ 28 h 79"/>
              <a:gd name="T12" fmla="*/ 81 w 116"/>
              <a:gd name="T13" fmla="*/ 28 h 79"/>
              <a:gd name="T14" fmla="*/ 81 w 116"/>
              <a:gd name="T15" fmla="*/ 12 h 79"/>
              <a:gd name="T16" fmla="*/ 116 w 116"/>
              <a:gd name="T17" fmla="*/ 60 h 79"/>
              <a:gd name="T18" fmla="*/ 93 w 116"/>
              <a:gd name="T19" fmla="*/ 41 h 79"/>
              <a:gd name="T20" fmla="*/ 93 w 116"/>
              <a:gd name="T21" fmla="*/ 52 h 79"/>
              <a:gd name="T22" fmla="*/ 35 w 116"/>
              <a:gd name="T23" fmla="*/ 52 h 79"/>
              <a:gd name="T24" fmla="*/ 35 w 116"/>
              <a:gd name="T25" fmla="*/ 68 h 79"/>
              <a:gd name="T26" fmla="*/ 93 w 116"/>
              <a:gd name="T27" fmla="*/ 68 h 79"/>
              <a:gd name="T28" fmla="*/ 93 w 116"/>
              <a:gd name="T29" fmla="*/ 79 h 79"/>
              <a:gd name="T30" fmla="*/ 116 w 116"/>
              <a:gd name="T31" fmla="*/ 6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6" h="79">
                <a:moveTo>
                  <a:pt x="81" y="12"/>
                </a:moveTo>
                <a:lnTo>
                  <a:pt x="23" y="12"/>
                </a:lnTo>
                <a:lnTo>
                  <a:pt x="23" y="0"/>
                </a:lnTo>
                <a:lnTo>
                  <a:pt x="0" y="20"/>
                </a:lnTo>
                <a:lnTo>
                  <a:pt x="23" y="38"/>
                </a:lnTo>
                <a:lnTo>
                  <a:pt x="23" y="28"/>
                </a:lnTo>
                <a:lnTo>
                  <a:pt x="81" y="28"/>
                </a:lnTo>
                <a:lnTo>
                  <a:pt x="81" y="12"/>
                </a:lnTo>
                <a:close/>
                <a:moveTo>
                  <a:pt x="116" y="60"/>
                </a:moveTo>
                <a:lnTo>
                  <a:pt x="93" y="41"/>
                </a:lnTo>
                <a:lnTo>
                  <a:pt x="93" y="52"/>
                </a:lnTo>
                <a:lnTo>
                  <a:pt x="35" y="52"/>
                </a:lnTo>
                <a:lnTo>
                  <a:pt x="35" y="68"/>
                </a:lnTo>
                <a:lnTo>
                  <a:pt x="93" y="68"/>
                </a:lnTo>
                <a:lnTo>
                  <a:pt x="93" y="79"/>
                </a:lnTo>
                <a:lnTo>
                  <a:pt x="116" y="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12" name="Freeform 34">
            <a:extLst>
              <a:ext uri="{FF2B5EF4-FFF2-40B4-BE49-F238E27FC236}">
                <a16:creationId xmlns:a16="http://schemas.microsoft.com/office/drawing/2014/main" id="{FE46A22B-BA72-4A9A-83A5-584E34852909}"/>
              </a:ext>
            </a:extLst>
          </p:cNvPr>
          <p:cNvSpPr>
            <a:spLocks noEditPoints="1"/>
          </p:cNvSpPr>
          <p:nvPr/>
        </p:nvSpPr>
        <p:spPr bwMode="auto">
          <a:xfrm>
            <a:off x="717550" y="4235486"/>
            <a:ext cx="338458" cy="338458"/>
          </a:xfrm>
          <a:custGeom>
            <a:avLst/>
            <a:gdLst>
              <a:gd name="T0" fmla="*/ 222 w 368"/>
              <a:gd name="T1" fmla="*/ 0 h 368"/>
              <a:gd name="T2" fmla="*/ 77 w 368"/>
              <a:gd name="T3" fmla="*/ 133 h 368"/>
              <a:gd name="T4" fmla="*/ 0 w 368"/>
              <a:gd name="T5" fmla="*/ 247 h 368"/>
              <a:gd name="T6" fmla="*/ 121 w 368"/>
              <a:gd name="T7" fmla="*/ 368 h 368"/>
              <a:gd name="T8" fmla="*/ 234 w 368"/>
              <a:gd name="T9" fmla="*/ 290 h 368"/>
              <a:gd name="T10" fmla="*/ 368 w 368"/>
              <a:gd name="T11" fmla="*/ 145 h 368"/>
              <a:gd name="T12" fmla="*/ 222 w 368"/>
              <a:gd name="T13" fmla="*/ 0 h 368"/>
              <a:gd name="T14" fmla="*/ 121 w 368"/>
              <a:gd name="T15" fmla="*/ 327 h 368"/>
              <a:gd name="T16" fmla="*/ 40 w 368"/>
              <a:gd name="T17" fmla="*/ 247 h 368"/>
              <a:gd name="T18" fmla="*/ 80 w 368"/>
              <a:gd name="T19" fmla="*/ 177 h 368"/>
              <a:gd name="T20" fmla="*/ 191 w 368"/>
              <a:gd name="T21" fmla="*/ 287 h 368"/>
              <a:gd name="T22" fmla="*/ 121 w 368"/>
              <a:gd name="T23" fmla="*/ 327 h 368"/>
              <a:gd name="T24" fmla="*/ 122 w 368"/>
              <a:gd name="T25" fmla="*/ 166 h 368"/>
              <a:gd name="T26" fmla="*/ 202 w 368"/>
              <a:gd name="T27" fmla="*/ 245 h 368"/>
              <a:gd name="T28" fmla="*/ 122 w 368"/>
              <a:gd name="T29" fmla="*/ 166 h 368"/>
              <a:gd name="T30" fmla="*/ 243 w 368"/>
              <a:gd name="T31" fmla="*/ 245 h 368"/>
              <a:gd name="T32" fmla="*/ 122 w 368"/>
              <a:gd name="T33" fmla="*/ 125 h 368"/>
              <a:gd name="T34" fmla="*/ 222 w 368"/>
              <a:gd name="T35" fmla="*/ 44 h 368"/>
              <a:gd name="T36" fmla="*/ 324 w 368"/>
              <a:gd name="T37" fmla="*/ 145 h 368"/>
              <a:gd name="T38" fmla="*/ 243 w 368"/>
              <a:gd name="T39" fmla="*/ 245 h 368"/>
              <a:gd name="T40" fmla="*/ 41 w 368"/>
              <a:gd name="T41" fmla="*/ 86 h 368"/>
              <a:gd name="T42" fmla="*/ 83 w 368"/>
              <a:gd name="T43" fmla="*/ 45 h 368"/>
              <a:gd name="T44" fmla="*/ 41 w 368"/>
              <a:gd name="T45" fmla="*/ 3 h 368"/>
              <a:gd name="T46" fmla="*/ 0 w 368"/>
              <a:gd name="T47" fmla="*/ 45 h 368"/>
              <a:gd name="T48" fmla="*/ 41 w 368"/>
              <a:gd name="T49" fmla="*/ 86 h 368"/>
              <a:gd name="T50" fmla="*/ 41 w 368"/>
              <a:gd name="T51" fmla="*/ 22 h 368"/>
              <a:gd name="T52" fmla="*/ 64 w 368"/>
              <a:gd name="T53" fmla="*/ 45 h 368"/>
              <a:gd name="T54" fmla="*/ 41 w 368"/>
              <a:gd name="T55" fmla="*/ 68 h 368"/>
              <a:gd name="T56" fmla="*/ 18 w 368"/>
              <a:gd name="T57" fmla="*/ 45 h 368"/>
              <a:gd name="T58" fmla="*/ 41 w 368"/>
              <a:gd name="T59" fmla="*/ 22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8" h="368">
                <a:moveTo>
                  <a:pt x="222" y="0"/>
                </a:moveTo>
                <a:cubicBezTo>
                  <a:pt x="146" y="0"/>
                  <a:pt x="83" y="59"/>
                  <a:pt x="77" y="133"/>
                </a:cubicBezTo>
                <a:cubicBezTo>
                  <a:pt x="32" y="151"/>
                  <a:pt x="0" y="195"/>
                  <a:pt x="0" y="247"/>
                </a:cubicBezTo>
                <a:cubicBezTo>
                  <a:pt x="0" y="313"/>
                  <a:pt x="54" y="368"/>
                  <a:pt x="121" y="368"/>
                </a:cubicBezTo>
                <a:cubicBezTo>
                  <a:pt x="173" y="368"/>
                  <a:pt x="217" y="336"/>
                  <a:pt x="234" y="290"/>
                </a:cubicBezTo>
                <a:cubicBezTo>
                  <a:pt x="309" y="284"/>
                  <a:pt x="368" y="221"/>
                  <a:pt x="368" y="145"/>
                </a:cubicBezTo>
                <a:cubicBezTo>
                  <a:pt x="368" y="65"/>
                  <a:pt x="302" y="0"/>
                  <a:pt x="222" y="0"/>
                </a:cubicBezTo>
                <a:close/>
                <a:moveTo>
                  <a:pt x="121" y="327"/>
                </a:moveTo>
                <a:cubicBezTo>
                  <a:pt x="77" y="327"/>
                  <a:pt x="40" y="291"/>
                  <a:pt x="40" y="247"/>
                </a:cubicBezTo>
                <a:cubicBezTo>
                  <a:pt x="40" y="217"/>
                  <a:pt x="56" y="191"/>
                  <a:pt x="80" y="177"/>
                </a:cubicBezTo>
                <a:cubicBezTo>
                  <a:pt x="92" y="232"/>
                  <a:pt x="136" y="275"/>
                  <a:pt x="191" y="287"/>
                </a:cubicBezTo>
                <a:cubicBezTo>
                  <a:pt x="177" y="311"/>
                  <a:pt x="151" y="327"/>
                  <a:pt x="121" y="327"/>
                </a:cubicBezTo>
                <a:close/>
                <a:moveTo>
                  <a:pt x="122" y="166"/>
                </a:moveTo>
                <a:cubicBezTo>
                  <a:pt x="166" y="166"/>
                  <a:pt x="201" y="202"/>
                  <a:pt x="202" y="245"/>
                </a:cubicBezTo>
                <a:cubicBezTo>
                  <a:pt x="162" y="237"/>
                  <a:pt x="131" y="206"/>
                  <a:pt x="122" y="166"/>
                </a:cubicBezTo>
                <a:close/>
                <a:moveTo>
                  <a:pt x="243" y="245"/>
                </a:moveTo>
                <a:cubicBezTo>
                  <a:pt x="242" y="179"/>
                  <a:pt x="188" y="126"/>
                  <a:pt x="122" y="125"/>
                </a:cubicBezTo>
                <a:cubicBezTo>
                  <a:pt x="132" y="79"/>
                  <a:pt x="173" y="44"/>
                  <a:pt x="222" y="44"/>
                </a:cubicBezTo>
                <a:cubicBezTo>
                  <a:pt x="278" y="44"/>
                  <a:pt x="324" y="89"/>
                  <a:pt x="324" y="145"/>
                </a:cubicBezTo>
                <a:cubicBezTo>
                  <a:pt x="324" y="194"/>
                  <a:pt x="289" y="236"/>
                  <a:pt x="243" y="245"/>
                </a:cubicBezTo>
                <a:close/>
                <a:moveTo>
                  <a:pt x="41" y="86"/>
                </a:moveTo>
                <a:cubicBezTo>
                  <a:pt x="64" y="86"/>
                  <a:pt x="83" y="68"/>
                  <a:pt x="83" y="45"/>
                </a:cubicBezTo>
                <a:cubicBezTo>
                  <a:pt x="83" y="22"/>
                  <a:pt x="64" y="3"/>
                  <a:pt x="41" y="3"/>
                </a:cubicBezTo>
                <a:cubicBezTo>
                  <a:pt x="18" y="3"/>
                  <a:pt x="0" y="22"/>
                  <a:pt x="0" y="45"/>
                </a:cubicBezTo>
                <a:cubicBezTo>
                  <a:pt x="0" y="68"/>
                  <a:pt x="18" y="86"/>
                  <a:pt x="41" y="86"/>
                </a:cubicBezTo>
                <a:close/>
                <a:moveTo>
                  <a:pt x="41" y="22"/>
                </a:moveTo>
                <a:cubicBezTo>
                  <a:pt x="54" y="22"/>
                  <a:pt x="64" y="32"/>
                  <a:pt x="64" y="45"/>
                </a:cubicBezTo>
                <a:cubicBezTo>
                  <a:pt x="64" y="57"/>
                  <a:pt x="54" y="68"/>
                  <a:pt x="41" y="68"/>
                </a:cubicBezTo>
                <a:cubicBezTo>
                  <a:pt x="29" y="68"/>
                  <a:pt x="18" y="57"/>
                  <a:pt x="18" y="45"/>
                </a:cubicBezTo>
                <a:cubicBezTo>
                  <a:pt x="18" y="32"/>
                  <a:pt x="29" y="22"/>
                  <a:pt x="41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14" name="Freeform 173">
            <a:extLst>
              <a:ext uri="{FF2B5EF4-FFF2-40B4-BE49-F238E27FC236}">
                <a16:creationId xmlns:a16="http://schemas.microsoft.com/office/drawing/2014/main" id="{6D5CFBDD-0D21-4A21-BF25-DBAD0F60F938}"/>
              </a:ext>
            </a:extLst>
          </p:cNvPr>
          <p:cNvSpPr/>
          <p:nvPr/>
        </p:nvSpPr>
        <p:spPr bwMode="auto">
          <a:xfrm>
            <a:off x="8613549" y="5393602"/>
            <a:ext cx="347947" cy="344786"/>
          </a:xfrm>
          <a:custGeom>
            <a:avLst/>
            <a:gdLst>
              <a:gd name="T0" fmla="*/ 358 w 378"/>
              <a:gd name="T1" fmla="*/ 116 h 374"/>
              <a:gd name="T2" fmla="*/ 192 w 378"/>
              <a:gd name="T3" fmla="*/ 351 h 374"/>
              <a:gd name="T4" fmla="*/ 116 w 378"/>
              <a:gd name="T5" fmla="*/ 319 h 374"/>
              <a:gd name="T6" fmla="*/ 55 w 378"/>
              <a:gd name="T7" fmla="*/ 133 h 374"/>
              <a:gd name="T8" fmla="*/ 14 w 378"/>
              <a:gd name="T9" fmla="*/ 146 h 374"/>
              <a:gd name="T10" fmla="*/ 0 w 378"/>
              <a:gd name="T11" fmla="*/ 126 h 374"/>
              <a:gd name="T12" fmla="*/ 108 w 378"/>
              <a:gd name="T13" fmla="*/ 42 h 374"/>
              <a:gd name="T14" fmla="*/ 169 w 378"/>
              <a:gd name="T15" fmla="*/ 168 h 374"/>
              <a:gd name="T16" fmla="*/ 198 w 378"/>
              <a:gd name="T17" fmla="*/ 241 h 374"/>
              <a:gd name="T18" fmla="*/ 248 w 378"/>
              <a:gd name="T19" fmla="*/ 175 h 374"/>
              <a:gd name="T20" fmla="*/ 206 w 378"/>
              <a:gd name="T21" fmla="*/ 125 h 374"/>
              <a:gd name="T22" fmla="*/ 358 w 378"/>
              <a:gd name="T23" fmla="*/ 116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8" h="374">
                <a:moveTo>
                  <a:pt x="358" y="116"/>
                </a:moveTo>
                <a:cubicBezTo>
                  <a:pt x="338" y="231"/>
                  <a:pt x="225" y="329"/>
                  <a:pt x="192" y="351"/>
                </a:cubicBezTo>
                <a:cubicBezTo>
                  <a:pt x="158" y="374"/>
                  <a:pt x="127" y="342"/>
                  <a:pt x="116" y="319"/>
                </a:cubicBezTo>
                <a:cubicBezTo>
                  <a:pt x="103" y="292"/>
                  <a:pt x="65" y="146"/>
                  <a:pt x="55" y="133"/>
                </a:cubicBezTo>
                <a:cubicBezTo>
                  <a:pt x="45" y="121"/>
                  <a:pt x="14" y="146"/>
                  <a:pt x="14" y="14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26"/>
                  <a:pt x="61" y="51"/>
                  <a:pt x="108" y="42"/>
                </a:cubicBezTo>
                <a:cubicBezTo>
                  <a:pt x="157" y="32"/>
                  <a:pt x="157" y="119"/>
                  <a:pt x="169" y="168"/>
                </a:cubicBezTo>
                <a:cubicBezTo>
                  <a:pt x="180" y="215"/>
                  <a:pt x="188" y="241"/>
                  <a:pt x="198" y="241"/>
                </a:cubicBezTo>
                <a:cubicBezTo>
                  <a:pt x="208" y="241"/>
                  <a:pt x="227" y="215"/>
                  <a:pt x="248" y="175"/>
                </a:cubicBezTo>
                <a:cubicBezTo>
                  <a:pt x="269" y="135"/>
                  <a:pt x="247" y="100"/>
                  <a:pt x="206" y="125"/>
                </a:cubicBezTo>
                <a:cubicBezTo>
                  <a:pt x="223" y="24"/>
                  <a:pt x="378" y="0"/>
                  <a:pt x="358" y="1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grpSp>
        <p:nvGrpSpPr>
          <p:cNvPr id="215" name="Group 219">
            <a:extLst>
              <a:ext uri="{FF2B5EF4-FFF2-40B4-BE49-F238E27FC236}">
                <a16:creationId xmlns:a16="http://schemas.microsoft.com/office/drawing/2014/main" id="{DDB7710E-70F4-45A2-8227-8539EA3AC8C3}"/>
              </a:ext>
            </a:extLst>
          </p:cNvPr>
          <p:cNvGrpSpPr/>
          <p:nvPr/>
        </p:nvGrpSpPr>
        <p:grpSpPr>
          <a:xfrm>
            <a:off x="7404830" y="6017423"/>
            <a:ext cx="328970" cy="325808"/>
            <a:chOff x="5233901" y="5698704"/>
            <a:chExt cx="181611" cy="179865"/>
          </a:xfrm>
          <a:solidFill>
            <a:schemeClr val="tx1"/>
          </a:solidFill>
        </p:grpSpPr>
        <p:sp>
          <p:nvSpPr>
            <p:cNvPr id="216" name="Freeform 175">
              <a:extLst>
                <a:ext uri="{FF2B5EF4-FFF2-40B4-BE49-F238E27FC236}">
                  <a16:creationId xmlns:a16="http://schemas.microsoft.com/office/drawing/2014/main" id="{C8BD3CA9-AAB2-4CD9-8A70-87235A8E58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33901" y="5698704"/>
              <a:ext cx="40164" cy="179864"/>
            </a:xfrm>
            <a:custGeom>
              <a:avLst/>
              <a:gdLst>
                <a:gd name="T0" fmla="*/ 81 w 81"/>
                <a:gd name="T1" fmla="*/ 39 h 355"/>
                <a:gd name="T2" fmla="*/ 40 w 81"/>
                <a:gd name="T3" fmla="*/ 77 h 355"/>
                <a:gd name="T4" fmla="*/ 0 w 81"/>
                <a:gd name="T5" fmla="*/ 39 h 355"/>
                <a:gd name="T6" fmla="*/ 41 w 81"/>
                <a:gd name="T7" fmla="*/ 0 h 355"/>
                <a:gd name="T8" fmla="*/ 81 w 81"/>
                <a:gd name="T9" fmla="*/ 39 h 355"/>
                <a:gd name="T10" fmla="*/ 2 w 81"/>
                <a:gd name="T11" fmla="*/ 355 h 355"/>
                <a:gd name="T12" fmla="*/ 2 w 81"/>
                <a:gd name="T13" fmla="*/ 108 h 355"/>
                <a:gd name="T14" fmla="*/ 79 w 81"/>
                <a:gd name="T15" fmla="*/ 108 h 355"/>
                <a:gd name="T16" fmla="*/ 79 w 81"/>
                <a:gd name="T17" fmla="*/ 355 h 355"/>
                <a:gd name="T18" fmla="*/ 2 w 81"/>
                <a:gd name="T1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355">
                  <a:moveTo>
                    <a:pt x="81" y="39"/>
                  </a:moveTo>
                  <a:cubicBezTo>
                    <a:pt x="81" y="60"/>
                    <a:pt x="66" y="77"/>
                    <a:pt x="40" y="77"/>
                  </a:cubicBezTo>
                  <a:cubicBezTo>
                    <a:pt x="15" y="77"/>
                    <a:pt x="0" y="60"/>
                    <a:pt x="0" y="39"/>
                  </a:cubicBezTo>
                  <a:cubicBezTo>
                    <a:pt x="0" y="17"/>
                    <a:pt x="16" y="0"/>
                    <a:pt x="41" y="0"/>
                  </a:cubicBezTo>
                  <a:cubicBezTo>
                    <a:pt x="66" y="0"/>
                    <a:pt x="81" y="17"/>
                    <a:pt x="81" y="39"/>
                  </a:cubicBezTo>
                  <a:close/>
                  <a:moveTo>
                    <a:pt x="2" y="355"/>
                  </a:moveTo>
                  <a:cubicBezTo>
                    <a:pt x="2" y="108"/>
                    <a:pt x="2" y="108"/>
                    <a:pt x="2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9" y="355"/>
                    <a:pt x="79" y="355"/>
                    <a:pt x="79" y="355"/>
                  </a:cubicBezTo>
                  <a:lnTo>
                    <a:pt x="2" y="3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217" name="Freeform 176">
              <a:extLst>
                <a:ext uri="{FF2B5EF4-FFF2-40B4-BE49-F238E27FC236}">
                  <a16:creationId xmlns:a16="http://schemas.microsoft.com/office/drawing/2014/main" id="{F2A55B84-0FB3-4656-BB37-F5BD6BFF1C4C}"/>
                </a:ext>
              </a:extLst>
            </p:cNvPr>
            <p:cNvSpPr/>
            <p:nvPr/>
          </p:nvSpPr>
          <p:spPr bwMode="auto">
            <a:xfrm>
              <a:off x="5295020" y="5751092"/>
              <a:ext cx="120492" cy="127477"/>
            </a:xfrm>
            <a:custGeom>
              <a:avLst/>
              <a:gdLst>
                <a:gd name="T0" fmla="*/ 2 w 237"/>
                <a:gd name="T1" fmla="*/ 85 h 253"/>
                <a:gd name="T2" fmla="*/ 0 w 237"/>
                <a:gd name="T3" fmla="*/ 6 h 253"/>
                <a:gd name="T4" fmla="*/ 67 w 237"/>
                <a:gd name="T5" fmla="*/ 6 h 253"/>
                <a:gd name="T6" fmla="*/ 70 w 237"/>
                <a:gd name="T7" fmla="*/ 40 h 253"/>
                <a:gd name="T8" fmla="*/ 72 w 237"/>
                <a:gd name="T9" fmla="*/ 40 h 253"/>
                <a:gd name="T10" fmla="*/ 148 w 237"/>
                <a:gd name="T11" fmla="*/ 0 h 253"/>
                <a:gd name="T12" fmla="*/ 237 w 237"/>
                <a:gd name="T13" fmla="*/ 107 h 253"/>
                <a:gd name="T14" fmla="*/ 237 w 237"/>
                <a:gd name="T15" fmla="*/ 253 h 253"/>
                <a:gd name="T16" fmla="*/ 160 w 237"/>
                <a:gd name="T17" fmla="*/ 253 h 253"/>
                <a:gd name="T18" fmla="*/ 160 w 237"/>
                <a:gd name="T19" fmla="*/ 116 h 253"/>
                <a:gd name="T20" fmla="*/ 121 w 237"/>
                <a:gd name="T21" fmla="*/ 62 h 253"/>
                <a:gd name="T22" fmla="*/ 81 w 237"/>
                <a:gd name="T23" fmla="*/ 91 h 253"/>
                <a:gd name="T24" fmla="*/ 79 w 237"/>
                <a:gd name="T25" fmla="*/ 111 h 253"/>
                <a:gd name="T26" fmla="*/ 79 w 237"/>
                <a:gd name="T27" fmla="*/ 253 h 253"/>
                <a:gd name="T28" fmla="*/ 2 w 237"/>
                <a:gd name="T29" fmla="*/ 253 h 253"/>
                <a:gd name="T30" fmla="*/ 2 w 237"/>
                <a:gd name="T31" fmla="*/ 8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7" h="253">
                  <a:moveTo>
                    <a:pt x="2" y="85"/>
                  </a:moveTo>
                  <a:cubicBezTo>
                    <a:pt x="2" y="54"/>
                    <a:pt x="1" y="28"/>
                    <a:pt x="0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82" y="24"/>
                    <a:pt x="107" y="0"/>
                    <a:pt x="148" y="0"/>
                  </a:cubicBezTo>
                  <a:cubicBezTo>
                    <a:pt x="199" y="0"/>
                    <a:pt x="237" y="34"/>
                    <a:pt x="237" y="107"/>
                  </a:cubicBezTo>
                  <a:cubicBezTo>
                    <a:pt x="237" y="253"/>
                    <a:pt x="237" y="253"/>
                    <a:pt x="237" y="253"/>
                  </a:cubicBezTo>
                  <a:cubicBezTo>
                    <a:pt x="160" y="253"/>
                    <a:pt x="160" y="253"/>
                    <a:pt x="160" y="253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0" y="84"/>
                    <a:pt x="149" y="62"/>
                    <a:pt x="121" y="62"/>
                  </a:cubicBezTo>
                  <a:cubicBezTo>
                    <a:pt x="100" y="62"/>
                    <a:pt x="87" y="77"/>
                    <a:pt x="81" y="91"/>
                  </a:cubicBezTo>
                  <a:cubicBezTo>
                    <a:pt x="79" y="96"/>
                    <a:pt x="79" y="103"/>
                    <a:pt x="79" y="111"/>
                  </a:cubicBezTo>
                  <a:cubicBezTo>
                    <a:pt x="79" y="253"/>
                    <a:pt x="79" y="253"/>
                    <a:pt x="79" y="253"/>
                  </a:cubicBezTo>
                  <a:cubicBezTo>
                    <a:pt x="2" y="253"/>
                    <a:pt x="2" y="253"/>
                    <a:pt x="2" y="253"/>
                  </a:cubicBezTo>
                  <a:lnTo>
                    <a:pt x="2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</p:grpSp>
      <p:sp>
        <p:nvSpPr>
          <p:cNvPr id="218" name="Freeform 177">
            <a:extLst>
              <a:ext uri="{FF2B5EF4-FFF2-40B4-BE49-F238E27FC236}">
                <a16:creationId xmlns:a16="http://schemas.microsoft.com/office/drawing/2014/main" id="{B79350D1-30CA-4F04-B58B-4F64F055CD2E}"/>
              </a:ext>
            </a:extLst>
          </p:cNvPr>
          <p:cNvSpPr>
            <a:spLocks noEditPoints="1"/>
          </p:cNvSpPr>
          <p:nvPr/>
        </p:nvSpPr>
        <p:spPr bwMode="auto">
          <a:xfrm>
            <a:off x="7998942" y="6004495"/>
            <a:ext cx="351111" cy="354274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45 w 384"/>
              <a:gd name="T11" fmla="*/ 271 h 384"/>
              <a:gd name="T12" fmla="*/ 106 w 384"/>
              <a:gd name="T13" fmla="*/ 271 h 384"/>
              <a:gd name="T14" fmla="*/ 106 w 384"/>
              <a:gd name="T15" fmla="*/ 146 h 384"/>
              <a:gd name="T16" fmla="*/ 145 w 384"/>
              <a:gd name="T17" fmla="*/ 146 h 384"/>
              <a:gd name="T18" fmla="*/ 145 w 384"/>
              <a:gd name="T19" fmla="*/ 271 h 384"/>
              <a:gd name="T20" fmla="*/ 125 w 384"/>
              <a:gd name="T21" fmla="*/ 131 h 384"/>
              <a:gd name="T22" fmla="*/ 105 w 384"/>
              <a:gd name="T23" fmla="*/ 112 h 384"/>
              <a:gd name="T24" fmla="*/ 126 w 384"/>
              <a:gd name="T25" fmla="*/ 92 h 384"/>
              <a:gd name="T26" fmla="*/ 146 w 384"/>
              <a:gd name="T27" fmla="*/ 112 h 384"/>
              <a:gd name="T28" fmla="*/ 125 w 384"/>
              <a:gd name="T29" fmla="*/ 131 h 384"/>
              <a:gd name="T30" fmla="*/ 287 w 384"/>
              <a:gd name="T31" fmla="*/ 271 h 384"/>
              <a:gd name="T32" fmla="*/ 248 w 384"/>
              <a:gd name="T33" fmla="*/ 271 h 384"/>
              <a:gd name="T34" fmla="*/ 248 w 384"/>
              <a:gd name="T35" fmla="*/ 202 h 384"/>
              <a:gd name="T36" fmla="*/ 228 w 384"/>
              <a:gd name="T37" fmla="*/ 175 h 384"/>
              <a:gd name="T38" fmla="*/ 208 w 384"/>
              <a:gd name="T39" fmla="*/ 190 h 384"/>
              <a:gd name="T40" fmla="*/ 207 w 384"/>
              <a:gd name="T41" fmla="*/ 199 h 384"/>
              <a:gd name="T42" fmla="*/ 207 w 384"/>
              <a:gd name="T43" fmla="*/ 271 h 384"/>
              <a:gd name="T44" fmla="*/ 168 w 384"/>
              <a:gd name="T45" fmla="*/ 271 h 384"/>
              <a:gd name="T46" fmla="*/ 168 w 384"/>
              <a:gd name="T47" fmla="*/ 186 h 384"/>
              <a:gd name="T48" fmla="*/ 167 w 384"/>
              <a:gd name="T49" fmla="*/ 146 h 384"/>
              <a:gd name="T50" fmla="*/ 201 w 384"/>
              <a:gd name="T51" fmla="*/ 146 h 384"/>
              <a:gd name="T52" fmla="*/ 203 w 384"/>
              <a:gd name="T53" fmla="*/ 164 h 384"/>
              <a:gd name="T54" fmla="*/ 203 w 384"/>
              <a:gd name="T55" fmla="*/ 164 h 384"/>
              <a:gd name="T56" fmla="*/ 242 w 384"/>
              <a:gd name="T57" fmla="*/ 144 h 384"/>
              <a:gd name="T58" fmla="*/ 287 w 384"/>
              <a:gd name="T59" fmla="*/ 198 h 384"/>
              <a:gd name="T60" fmla="*/ 287 w 384"/>
              <a:gd name="T61" fmla="*/ 271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45" y="271"/>
                </a:moveTo>
                <a:cubicBezTo>
                  <a:pt x="106" y="271"/>
                  <a:pt x="106" y="271"/>
                  <a:pt x="106" y="271"/>
                </a:cubicBezTo>
                <a:cubicBezTo>
                  <a:pt x="106" y="146"/>
                  <a:pt x="106" y="146"/>
                  <a:pt x="106" y="146"/>
                </a:cubicBezTo>
                <a:cubicBezTo>
                  <a:pt x="145" y="146"/>
                  <a:pt x="145" y="146"/>
                  <a:pt x="145" y="146"/>
                </a:cubicBezTo>
                <a:lnTo>
                  <a:pt x="145" y="271"/>
                </a:lnTo>
                <a:close/>
                <a:moveTo>
                  <a:pt x="125" y="131"/>
                </a:moveTo>
                <a:cubicBezTo>
                  <a:pt x="113" y="131"/>
                  <a:pt x="105" y="122"/>
                  <a:pt x="105" y="112"/>
                </a:cubicBezTo>
                <a:cubicBezTo>
                  <a:pt x="105" y="101"/>
                  <a:pt x="113" y="92"/>
                  <a:pt x="126" y="92"/>
                </a:cubicBezTo>
                <a:cubicBezTo>
                  <a:pt x="138" y="92"/>
                  <a:pt x="146" y="101"/>
                  <a:pt x="146" y="112"/>
                </a:cubicBezTo>
                <a:cubicBezTo>
                  <a:pt x="146" y="122"/>
                  <a:pt x="138" y="131"/>
                  <a:pt x="125" y="131"/>
                </a:cubicBezTo>
                <a:close/>
                <a:moveTo>
                  <a:pt x="287" y="271"/>
                </a:moveTo>
                <a:cubicBezTo>
                  <a:pt x="248" y="271"/>
                  <a:pt x="248" y="271"/>
                  <a:pt x="248" y="271"/>
                </a:cubicBezTo>
                <a:cubicBezTo>
                  <a:pt x="248" y="202"/>
                  <a:pt x="248" y="202"/>
                  <a:pt x="248" y="202"/>
                </a:cubicBezTo>
                <a:cubicBezTo>
                  <a:pt x="248" y="186"/>
                  <a:pt x="242" y="175"/>
                  <a:pt x="228" y="175"/>
                </a:cubicBezTo>
                <a:cubicBezTo>
                  <a:pt x="217" y="175"/>
                  <a:pt x="211" y="182"/>
                  <a:pt x="208" y="190"/>
                </a:cubicBezTo>
                <a:cubicBezTo>
                  <a:pt x="207" y="192"/>
                  <a:pt x="207" y="196"/>
                  <a:pt x="207" y="199"/>
                </a:cubicBezTo>
                <a:cubicBezTo>
                  <a:pt x="207" y="271"/>
                  <a:pt x="207" y="271"/>
                  <a:pt x="207" y="271"/>
                </a:cubicBezTo>
                <a:cubicBezTo>
                  <a:pt x="168" y="271"/>
                  <a:pt x="168" y="271"/>
                  <a:pt x="168" y="271"/>
                </a:cubicBezTo>
                <a:cubicBezTo>
                  <a:pt x="168" y="186"/>
                  <a:pt x="168" y="186"/>
                  <a:pt x="168" y="186"/>
                </a:cubicBezTo>
                <a:cubicBezTo>
                  <a:pt x="168" y="171"/>
                  <a:pt x="168" y="158"/>
                  <a:pt x="167" y="146"/>
                </a:cubicBezTo>
                <a:cubicBezTo>
                  <a:pt x="201" y="146"/>
                  <a:pt x="201" y="146"/>
                  <a:pt x="201" y="146"/>
                </a:cubicBezTo>
                <a:cubicBezTo>
                  <a:pt x="203" y="164"/>
                  <a:pt x="203" y="164"/>
                  <a:pt x="203" y="164"/>
                </a:cubicBezTo>
                <a:cubicBezTo>
                  <a:pt x="203" y="164"/>
                  <a:pt x="203" y="164"/>
                  <a:pt x="203" y="164"/>
                </a:cubicBezTo>
                <a:cubicBezTo>
                  <a:pt x="208" y="156"/>
                  <a:pt x="221" y="144"/>
                  <a:pt x="242" y="144"/>
                </a:cubicBezTo>
                <a:cubicBezTo>
                  <a:pt x="268" y="144"/>
                  <a:pt x="287" y="161"/>
                  <a:pt x="287" y="198"/>
                </a:cubicBezTo>
                <a:lnTo>
                  <a:pt x="287" y="2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28" name="Freeform 186">
            <a:extLst>
              <a:ext uri="{FF2B5EF4-FFF2-40B4-BE49-F238E27FC236}">
                <a16:creationId xmlns:a16="http://schemas.microsoft.com/office/drawing/2014/main" id="{2F1079C0-3825-4BED-8B65-339E95A3DB8B}"/>
              </a:ext>
            </a:extLst>
          </p:cNvPr>
          <p:cNvSpPr>
            <a:spLocks noEditPoints="1"/>
          </p:cNvSpPr>
          <p:nvPr/>
        </p:nvSpPr>
        <p:spPr bwMode="auto">
          <a:xfrm>
            <a:off x="9211923" y="5398005"/>
            <a:ext cx="351111" cy="354274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80 w 384"/>
              <a:gd name="T11" fmla="*/ 155 h 384"/>
              <a:gd name="T12" fmla="*/ 196 w 384"/>
              <a:gd name="T13" fmla="*/ 274 h 384"/>
              <a:gd name="T14" fmla="*/ 157 w 384"/>
              <a:gd name="T15" fmla="*/ 257 h 384"/>
              <a:gd name="T16" fmla="*/ 126 w 384"/>
              <a:gd name="T17" fmla="*/ 164 h 384"/>
              <a:gd name="T18" fmla="*/ 106 w 384"/>
              <a:gd name="T19" fmla="*/ 170 h 384"/>
              <a:gd name="T20" fmla="*/ 99 w 384"/>
              <a:gd name="T21" fmla="*/ 160 h 384"/>
              <a:gd name="T22" fmla="*/ 153 w 384"/>
              <a:gd name="T23" fmla="*/ 118 h 384"/>
              <a:gd name="T24" fmla="*/ 184 w 384"/>
              <a:gd name="T25" fmla="*/ 181 h 384"/>
              <a:gd name="T26" fmla="*/ 199 w 384"/>
              <a:gd name="T27" fmla="*/ 218 h 384"/>
              <a:gd name="T28" fmla="*/ 224 w 384"/>
              <a:gd name="T29" fmla="*/ 185 h 384"/>
              <a:gd name="T30" fmla="*/ 203 w 384"/>
              <a:gd name="T31" fmla="*/ 160 h 384"/>
              <a:gd name="T32" fmla="*/ 280 w 384"/>
              <a:gd name="T33" fmla="*/ 15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80" y="155"/>
                </a:moveTo>
                <a:cubicBezTo>
                  <a:pt x="270" y="213"/>
                  <a:pt x="213" y="263"/>
                  <a:pt x="196" y="274"/>
                </a:cubicBezTo>
                <a:cubicBezTo>
                  <a:pt x="179" y="285"/>
                  <a:pt x="163" y="269"/>
                  <a:pt x="157" y="257"/>
                </a:cubicBezTo>
                <a:cubicBezTo>
                  <a:pt x="151" y="244"/>
                  <a:pt x="132" y="170"/>
                  <a:pt x="126" y="164"/>
                </a:cubicBezTo>
                <a:cubicBezTo>
                  <a:pt x="121" y="158"/>
                  <a:pt x="106" y="170"/>
                  <a:pt x="106" y="170"/>
                </a:cubicBezTo>
                <a:cubicBezTo>
                  <a:pt x="99" y="160"/>
                  <a:pt x="99" y="160"/>
                  <a:pt x="99" y="160"/>
                </a:cubicBezTo>
                <a:cubicBezTo>
                  <a:pt x="99" y="160"/>
                  <a:pt x="130" y="122"/>
                  <a:pt x="153" y="118"/>
                </a:cubicBezTo>
                <a:cubicBezTo>
                  <a:pt x="178" y="113"/>
                  <a:pt x="178" y="157"/>
                  <a:pt x="184" y="181"/>
                </a:cubicBezTo>
                <a:cubicBezTo>
                  <a:pt x="190" y="205"/>
                  <a:pt x="194" y="218"/>
                  <a:pt x="199" y="218"/>
                </a:cubicBezTo>
                <a:cubicBezTo>
                  <a:pt x="204" y="218"/>
                  <a:pt x="214" y="205"/>
                  <a:pt x="224" y="185"/>
                </a:cubicBezTo>
                <a:cubicBezTo>
                  <a:pt x="235" y="165"/>
                  <a:pt x="224" y="147"/>
                  <a:pt x="203" y="160"/>
                </a:cubicBezTo>
                <a:cubicBezTo>
                  <a:pt x="211" y="109"/>
                  <a:pt x="290" y="97"/>
                  <a:pt x="280" y="15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29" name="Freeform 187">
            <a:extLst>
              <a:ext uri="{FF2B5EF4-FFF2-40B4-BE49-F238E27FC236}">
                <a16:creationId xmlns:a16="http://schemas.microsoft.com/office/drawing/2014/main" id="{C2CC6EE9-05EF-4973-91F2-225A79E4E42F}"/>
              </a:ext>
            </a:extLst>
          </p:cNvPr>
          <p:cNvSpPr>
            <a:spLocks noEditPoints="1"/>
          </p:cNvSpPr>
          <p:nvPr/>
        </p:nvSpPr>
        <p:spPr bwMode="auto">
          <a:xfrm>
            <a:off x="7998942" y="5398005"/>
            <a:ext cx="351111" cy="354274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40 w 384"/>
              <a:gd name="T11" fmla="*/ 232 h 384"/>
              <a:gd name="T12" fmla="*/ 101 w 384"/>
              <a:gd name="T13" fmla="*/ 192 h 384"/>
              <a:gd name="T14" fmla="*/ 140 w 384"/>
              <a:gd name="T15" fmla="*/ 151 h 384"/>
              <a:gd name="T16" fmla="*/ 180 w 384"/>
              <a:gd name="T17" fmla="*/ 192 h 384"/>
              <a:gd name="T18" fmla="*/ 140 w 384"/>
              <a:gd name="T19" fmla="*/ 232 h 384"/>
              <a:gd name="T20" fmla="*/ 243 w 384"/>
              <a:gd name="T21" fmla="*/ 232 h 384"/>
              <a:gd name="T22" fmla="*/ 203 w 384"/>
              <a:gd name="T23" fmla="*/ 192 h 384"/>
              <a:gd name="T24" fmla="*/ 243 w 384"/>
              <a:gd name="T25" fmla="*/ 151 h 384"/>
              <a:gd name="T26" fmla="*/ 283 w 384"/>
              <a:gd name="T27" fmla="*/ 192 h 384"/>
              <a:gd name="T28" fmla="*/ 243 w 384"/>
              <a:gd name="T29" fmla="*/ 23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40" y="232"/>
                </a:moveTo>
                <a:cubicBezTo>
                  <a:pt x="119" y="232"/>
                  <a:pt x="101" y="214"/>
                  <a:pt x="101" y="192"/>
                </a:cubicBezTo>
                <a:cubicBezTo>
                  <a:pt x="101" y="170"/>
                  <a:pt x="119" y="151"/>
                  <a:pt x="140" y="151"/>
                </a:cubicBezTo>
                <a:cubicBezTo>
                  <a:pt x="162" y="151"/>
                  <a:pt x="180" y="170"/>
                  <a:pt x="180" y="192"/>
                </a:cubicBezTo>
                <a:cubicBezTo>
                  <a:pt x="180" y="214"/>
                  <a:pt x="162" y="232"/>
                  <a:pt x="140" y="232"/>
                </a:cubicBezTo>
                <a:close/>
                <a:moveTo>
                  <a:pt x="243" y="232"/>
                </a:moveTo>
                <a:cubicBezTo>
                  <a:pt x="221" y="232"/>
                  <a:pt x="203" y="214"/>
                  <a:pt x="203" y="192"/>
                </a:cubicBezTo>
                <a:cubicBezTo>
                  <a:pt x="203" y="170"/>
                  <a:pt x="221" y="151"/>
                  <a:pt x="243" y="151"/>
                </a:cubicBezTo>
                <a:cubicBezTo>
                  <a:pt x="265" y="151"/>
                  <a:pt x="283" y="170"/>
                  <a:pt x="283" y="192"/>
                </a:cubicBezTo>
                <a:cubicBezTo>
                  <a:pt x="283" y="214"/>
                  <a:pt x="265" y="232"/>
                  <a:pt x="243" y="2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32" name="Freeform 190">
            <a:extLst>
              <a:ext uri="{FF2B5EF4-FFF2-40B4-BE49-F238E27FC236}">
                <a16:creationId xmlns:a16="http://schemas.microsoft.com/office/drawing/2014/main" id="{D0197CBF-8A2D-4AF7-A49F-5704ABAA3BAF}"/>
              </a:ext>
            </a:extLst>
          </p:cNvPr>
          <p:cNvSpPr>
            <a:spLocks noEditPoints="1"/>
          </p:cNvSpPr>
          <p:nvPr/>
        </p:nvSpPr>
        <p:spPr bwMode="auto">
          <a:xfrm>
            <a:off x="7397173" y="5419891"/>
            <a:ext cx="382745" cy="354274"/>
          </a:xfrm>
          <a:custGeom>
            <a:avLst/>
            <a:gdLst>
              <a:gd name="T0" fmla="*/ 201 w 419"/>
              <a:gd name="T1" fmla="*/ 345 h 388"/>
              <a:gd name="T2" fmla="*/ 220 w 419"/>
              <a:gd name="T3" fmla="*/ 345 h 388"/>
              <a:gd name="T4" fmla="*/ 220 w 419"/>
              <a:gd name="T5" fmla="*/ 388 h 388"/>
              <a:gd name="T6" fmla="*/ 408 w 419"/>
              <a:gd name="T7" fmla="*/ 154 h 388"/>
              <a:gd name="T8" fmla="*/ 189 w 419"/>
              <a:gd name="T9" fmla="*/ 14 h 388"/>
              <a:gd name="T10" fmla="*/ 11 w 419"/>
              <a:gd name="T11" fmla="*/ 203 h 388"/>
              <a:gd name="T12" fmla="*/ 201 w 419"/>
              <a:gd name="T13" fmla="*/ 345 h 388"/>
              <a:gd name="T14" fmla="*/ 324 w 419"/>
              <a:gd name="T15" fmla="*/ 257 h 388"/>
              <a:gd name="T16" fmla="*/ 287 w 419"/>
              <a:gd name="T17" fmla="*/ 257 h 388"/>
              <a:gd name="T18" fmla="*/ 287 w 419"/>
              <a:gd name="T19" fmla="*/ 158 h 388"/>
              <a:gd name="T20" fmla="*/ 286 w 419"/>
              <a:gd name="T21" fmla="*/ 147 h 388"/>
              <a:gd name="T22" fmla="*/ 283 w 419"/>
              <a:gd name="T23" fmla="*/ 139 h 388"/>
              <a:gd name="T24" fmla="*/ 276 w 419"/>
              <a:gd name="T25" fmla="*/ 134 h 388"/>
              <a:gd name="T26" fmla="*/ 264 w 419"/>
              <a:gd name="T27" fmla="*/ 132 h 388"/>
              <a:gd name="T28" fmla="*/ 239 w 419"/>
              <a:gd name="T29" fmla="*/ 141 h 388"/>
              <a:gd name="T30" fmla="*/ 230 w 419"/>
              <a:gd name="T31" fmla="*/ 163 h 388"/>
              <a:gd name="T32" fmla="*/ 230 w 419"/>
              <a:gd name="T33" fmla="*/ 257 h 388"/>
              <a:gd name="T34" fmla="*/ 193 w 419"/>
              <a:gd name="T35" fmla="*/ 257 h 388"/>
              <a:gd name="T36" fmla="*/ 193 w 419"/>
              <a:gd name="T37" fmla="*/ 158 h 388"/>
              <a:gd name="T38" fmla="*/ 192 w 419"/>
              <a:gd name="T39" fmla="*/ 147 h 388"/>
              <a:gd name="T40" fmla="*/ 189 w 419"/>
              <a:gd name="T41" fmla="*/ 139 h 388"/>
              <a:gd name="T42" fmla="*/ 182 w 419"/>
              <a:gd name="T43" fmla="*/ 134 h 388"/>
              <a:gd name="T44" fmla="*/ 171 w 419"/>
              <a:gd name="T45" fmla="*/ 132 h 388"/>
              <a:gd name="T46" fmla="*/ 155 w 419"/>
              <a:gd name="T47" fmla="*/ 136 h 388"/>
              <a:gd name="T48" fmla="*/ 144 w 419"/>
              <a:gd name="T49" fmla="*/ 144 h 388"/>
              <a:gd name="T50" fmla="*/ 138 w 419"/>
              <a:gd name="T51" fmla="*/ 154 h 388"/>
              <a:gd name="T52" fmla="*/ 136 w 419"/>
              <a:gd name="T53" fmla="*/ 163 h 388"/>
              <a:gd name="T54" fmla="*/ 136 w 419"/>
              <a:gd name="T55" fmla="*/ 257 h 388"/>
              <a:gd name="T56" fmla="*/ 100 w 419"/>
              <a:gd name="T57" fmla="*/ 257 h 388"/>
              <a:gd name="T58" fmla="*/ 100 w 419"/>
              <a:gd name="T59" fmla="*/ 103 h 388"/>
              <a:gd name="T60" fmla="*/ 135 w 419"/>
              <a:gd name="T61" fmla="*/ 103 h 388"/>
              <a:gd name="T62" fmla="*/ 135 w 419"/>
              <a:gd name="T63" fmla="*/ 115 h 388"/>
              <a:gd name="T64" fmla="*/ 178 w 419"/>
              <a:gd name="T65" fmla="*/ 100 h 388"/>
              <a:gd name="T66" fmla="*/ 206 w 419"/>
              <a:gd name="T67" fmla="*/ 106 h 388"/>
              <a:gd name="T68" fmla="*/ 221 w 419"/>
              <a:gd name="T69" fmla="*/ 119 h 388"/>
              <a:gd name="T70" fmla="*/ 237 w 419"/>
              <a:gd name="T71" fmla="*/ 107 h 388"/>
              <a:gd name="T72" fmla="*/ 267 w 419"/>
              <a:gd name="T73" fmla="*/ 100 h 388"/>
              <a:gd name="T74" fmla="*/ 289 w 419"/>
              <a:gd name="T75" fmla="*/ 102 h 388"/>
              <a:gd name="T76" fmla="*/ 307 w 419"/>
              <a:gd name="T77" fmla="*/ 111 h 388"/>
              <a:gd name="T78" fmla="*/ 319 w 419"/>
              <a:gd name="T79" fmla="*/ 126 h 388"/>
              <a:gd name="T80" fmla="*/ 324 w 419"/>
              <a:gd name="T81" fmla="*/ 147 h 388"/>
              <a:gd name="T82" fmla="*/ 324 w 419"/>
              <a:gd name="T83" fmla="*/ 257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19" h="388">
                <a:moveTo>
                  <a:pt x="201" y="345"/>
                </a:moveTo>
                <a:cubicBezTo>
                  <a:pt x="220" y="345"/>
                  <a:pt x="220" y="345"/>
                  <a:pt x="220" y="345"/>
                </a:cubicBezTo>
                <a:cubicBezTo>
                  <a:pt x="220" y="388"/>
                  <a:pt x="220" y="388"/>
                  <a:pt x="220" y="388"/>
                </a:cubicBezTo>
                <a:cubicBezTo>
                  <a:pt x="350" y="374"/>
                  <a:pt x="419" y="245"/>
                  <a:pt x="408" y="154"/>
                </a:cubicBezTo>
                <a:cubicBezTo>
                  <a:pt x="397" y="63"/>
                  <a:pt x="299" y="0"/>
                  <a:pt x="189" y="14"/>
                </a:cubicBezTo>
                <a:cubicBezTo>
                  <a:pt x="79" y="27"/>
                  <a:pt x="0" y="112"/>
                  <a:pt x="11" y="203"/>
                </a:cubicBezTo>
                <a:cubicBezTo>
                  <a:pt x="21" y="286"/>
                  <a:pt x="103" y="345"/>
                  <a:pt x="201" y="345"/>
                </a:cubicBezTo>
                <a:close/>
                <a:moveTo>
                  <a:pt x="324" y="257"/>
                </a:moveTo>
                <a:cubicBezTo>
                  <a:pt x="287" y="257"/>
                  <a:pt x="287" y="257"/>
                  <a:pt x="287" y="257"/>
                </a:cubicBezTo>
                <a:cubicBezTo>
                  <a:pt x="287" y="158"/>
                  <a:pt x="287" y="158"/>
                  <a:pt x="287" y="158"/>
                </a:cubicBezTo>
                <a:cubicBezTo>
                  <a:pt x="287" y="154"/>
                  <a:pt x="287" y="150"/>
                  <a:pt x="286" y="147"/>
                </a:cubicBezTo>
                <a:cubicBezTo>
                  <a:pt x="285" y="144"/>
                  <a:pt x="284" y="141"/>
                  <a:pt x="283" y="139"/>
                </a:cubicBezTo>
                <a:cubicBezTo>
                  <a:pt x="281" y="137"/>
                  <a:pt x="279" y="136"/>
                  <a:pt x="276" y="134"/>
                </a:cubicBezTo>
                <a:cubicBezTo>
                  <a:pt x="273" y="133"/>
                  <a:pt x="269" y="132"/>
                  <a:pt x="264" y="132"/>
                </a:cubicBezTo>
                <a:cubicBezTo>
                  <a:pt x="253" y="132"/>
                  <a:pt x="244" y="135"/>
                  <a:pt x="239" y="141"/>
                </a:cubicBezTo>
                <a:cubicBezTo>
                  <a:pt x="233" y="146"/>
                  <a:pt x="230" y="153"/>
                  <a:pt x="230" y="163"/>
                </a:cubicBezTo>
                <a:cubicBezTo>
                  <a:pt x="230" y="257"/>
                  <a:pt x="230" y="257"/>
                  <a:pt x="230" y="257"/>
                </a:cubicBezTo>
                <a:cubicBezTo>
                  <a:pt x="193" y="257"/>
                  <a:pt x="193" y="257"/>
                  <a:pt x="193" y="257"/>
                </a:cubicBezTo>
                <a:cubicBezTo>
                  <a:pt x="193" y="158"/>
                  <a:pt x="193" y="158"/>
                  <a:pt x="193" y="158"/>
                </a:cubicBezTo>
                <a:cubicBezTo>
                  <a:pt x="193" y="154"/>
                  <a:pt x="193" y="150"/>
                  <a:pt x="192" y="147"/>
                </a:cubicBezTo>
                <a:cubicBezTo>
                  <a:pt x="191" y="144"/>
                  <a:pt x="190" y="141"/>
                  <a:pt x="189" y="139"/>
                </a:cubicBezTo>
                <a:cubicBezTo>
                  <a:pt x="187" y="137"/>
                  <a:pt x="185" y="135"/>
                  <a:pt x="182" y="134"/>
                </a:cubicBezTo>
                <a:cubicBezTo>
                  <a:pt x="179" y="133"/>
                  <a:pt x="176" y="132"/>
                  <a:pt x="171" y="132"/>
                </a:cubicBezTo>
                <a:cubicBezTo>
                  <a:pt x="164" y="132"/>
                  <a:pt x="159" y="134"/>
                  <a:pt x="155" y="136"/>
                </a:cubicBezTo>
                <a:cubicBezTo>
                  <a:pt x="150" y="138"/>
                  <a:pt x="147" y="141"/>
                  <a:pt x="144" y="144"/>
                </a:cubicBezTo>
                <a:cubicBezTo>
                  <a:pt x="141" y="148"/>
                  <a:pt x="139" y="151"/>
                  <a:pt x="138" y="154"/>
                </a:cubicBezTo>
                <a:cubicBezTo>
                  <a:pt x="137" y="158"/>
                  <a:pt x="136" y="161"/>
                  <a:pt x="136" y="163"/>
                </a:cubicBezTo>
                <a:cubicBezTo>
                  <a:pt x="136" y="257"/>
                  <a:pt x="136" y="257"/>
                  <a:pt x="136" y="257"/>
                </a:cubicBezTo>
                <a:cubicBezTo>
                  <a:pt x="100" y="257"/>
                  <a:pt x="100" y="257"/>
                  <a:pt x="100" y="257"/>
                </a:cubicBezTo>
                <a:cubicBezTo>
                  <a:pt x="100" y="103"/>
                  <a:pt x="100" y="103"/>
                  <a:pt x="100" y="103"/>
                </a:cubicBezTo>
                <a:cubicBezTo>
                  <a:pt x="135" y="103"/>
                  <a:pt x="135" y="103"/>
                  <a:pt x="135" y="103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46" y="105"/>
                  <a:pt x="161" y="100"/>
                  <a:pt x="178" y="100"/>
                </a:cubicBezTo>
                <a:cubicBezTo>
                  <a:pt x="189" y="100"/>
                  <a:pt x="198" y="102"/>
                  <a:pt x="206" y="106"/>
                </a:cubicBezTo>
                <a:cubicBezTo>
                  <a:pt x="212" y="109"/>
                  <a:pt x="217" y="113"/>
                  <a:pt x="221" y="119"/>
                </a:cubicBezTo>
                <a:cubicBezTo>
                  <a:pt x="226" y="114"/>
                  <a:pt x="231" y="110"/>
                  <a:pt x="237" y="107"/>
                </a:cubicBezTo>
                <a:cubicBezTo>
                  <a:pt x="246" y="102"/>
                  <a:pt x="257" y="100"/>
                  <a:pt x="267" y="100"/>
                </a:cubicBezTo>
                <a:cubicBezTo>
                  <a:pt x="275" y="100"/>
                  <a:pt x="283" y="101"/>
                  <a:pt x="289" y="102"/>
                </a:cubicBezTo>
                <a:cubicBezTo>
                  <a:pt x="296" y="104"/>
                  <a:pt x="302" y="107"/>
                  <a:pt x="307" y="111"/>
                </a:cubicBezTo>
                <a:cubicBezTo>
                  <a:pt x="312" y="115"/>
                  <a:pt x="316" y="120"/>
                  <a:pt x="319" y="126"/>
                </a:cubicBezTo>
                <a:cubicBezTo>
                  <a:pt x="322" y="132"/>
                  <a:pt x="324" y="139"/>
                  <a:pt x="324" y="147"/>
                </a:cubicBezTo>
                <a:lnTo>
                  <a:pt x="324" y="25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35" name="Freeform 193">
            <a:extLst>
              <a:ext uri="{FF2B5EF4-FFF2-40B4-BE49-F238E27FC236}">
                <a16:creationId xmlns:a16="http://schemas.microsoft.com/office/drawing/2014/main" id="{B87F54B6-B361-4C1C-8115-DF5792140343}"/>
              </a:ext>
            </a:extLst>
          </p:cNvPr>
          <p:cNvSpPr/>
          <p:nvPr/>
        </p:nvSpPr>
        <p:spPr bwMode="auto">
          <a:xfrm>
            <a:off x="11022179" y="6077523"/>
            <a:ext cx="366927" cy="205608"/>
          </a:xfrm>
          <a:custGeom>
            <a:avLst/>
            <a:gdLst>
              <a:gd name="T0" fmla="*/ 157 w 400"/>
              <a:gd name="T1" fmla="*/ 163 h 224"/>
              <a:gd name="T2" fmla="*/ 106 w 400"/>
              <a:gd name="T3" fmla="*/ 186 h 224"/>
              <a:gd name="T4" fmla="*/ 44 w 400"/>
              <a:gd name="T5" fmla="*/ 114 h 224"/>
              <a:gd name="T6" fmla="*/ 108 w 400"/>
              <a:gd name="T7" fmla="*/ 39 h 224"/>
              <a:gd name="T8" fmla="*/ 168 w 400"/>
              <a:gd name="T9" fmla="*/ 97 h 224"/>
              <a:gd name="T10" fmla="*/ 183 w 400"/>
              <a:gd name="T11" fmla="*/ 143 h 224"/>
              <a:gd name="T12" fmla="*/ 304 w 400"/>
              <a:gd name="T13" fmla="*/ 224 h 224"/>
              <a:gd name="T14" fmla="*/ 400 w 400"/>
              <a:gd name="T15" fmla="*/ 160 h 224"/>
              <a:gd name="T16" fmla="*/ 339 w 400"/>
              <a:gd name="T17" fmla="*/ 94 h 224"/>
              <a:gd name="T18" fmla="*/ 310 w 400"/>
              <a:gd name="T19" fmla="*/ 88 h 224"/>
              <a:gd name="T20" fmla="*/ 284 w 400"/>
              <a:gd name="T21" fmla="*/ 61 h 224"/>
              <a:gd name="T22" fmla="*/ 316 w 400"/>
              <a:gd name="T23" fmla="*/ 36 h 224"/>
              <a:gd name="T24" fmla="*/ 352 w 400"/>
              <a:gd name="T25" fmla="*/ 64 h 224"/>
              <a:gd name="T26" fmla="*/ 398 w 400"/>
              <a:gd name="T27" fmla="*/ 59 h 224"/>
              <a:gd name="T28" fmla="*/ 319 w 400"/>
              <a:gd name="T29" fmla="*/ 0 h 224"/>
              <a:gd name="T30" fmla="*/ 238 w 400"/>
              <a:gd name="T31" fmla="*/ 66 h 224"/>
              <a:gd name="T32" fmla="*/ 291 w 400"/>
              <a:gd name="T33" fmla="*/ 126 h 224"/>
              <a:gd name="T34" fmla="*/ 322 w 400"/>
              <a:gd name="T35" fmla="*/ 134 h 224"/>
              <a:gd name="T36" fmla="*/ 353 w 400"/>
              <a:gd name="T37" fmla="*/ 162 h 224"/>
              <a:gd name="T38" fmla="*/ 305 w 400"/>
              <a:gd name="T39" fmla="*/ 186 h 224"/>
              <a:gd name="T40" fmla="*/ 225 w 400"/>
              <a:gd name="T41" fmla="*/ 128 h 224"/>
              <a:gd name="T42" fmla="*/ 210 w 400"/>
              <a:gd name="T43" fmla="*/ 82 h 224"/>
              <a:gd name="T44" fmla="*/ 107 w 400"/>
              <a:gd name="T45" fmla="*/ 0 h 224"/>
              <a:gd name="T46" fmla="*/ 0 w 400"/>
              <a:gd name="T47" fmla="*/ 116 h 224"/>
              <a:gd name="T48" fmla="*/ 104 w 400"/>
              <a:gd name="T49" fmla="*/ 224 h 224"/>
              <a:gd name="T50" fmla="*/ 171 w 400"/>
              <a:gd name="T51" fmla="*/ 203 h 224"/>
              <a:gd name="T52" fmla="*/ 157 w 400"/>
              <a:gd name="T53" fmla="*/ 16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00" h="224">
                <a:moveTo>
                  <a:pt x="157" y="163"/>
                </a:moveTo>
                <a:cubicBezTo>
                  <a:pt x="149" y="171"/>
                  <a:pt x="133" y="186"/>
                  <a:pt x="106" y="186"/>
                </a:cubicBezTo>
                <a:cubicBezTo>
                  <a:pt x="74" y="186"/>
                  <a:pt x="44" y="158"/>
                  <a:pt x="44" y="114"/>
                </a:cubicBezTo>
                <a:cubicBezTo>
                  <a:pt x="44" y="57"/>
                  <a:pt x="80" y="39"/>
                  <a:pt x="108" y="39"/>
                </a:cubicBezTo>
                <a:cubicBezTo>
                  <a:pt x="149" y="39"/>
                  <a:pt x="157" y="63"/>
                  <a:pt x="168" y="97"/>
                </a:cubicBezTo>
                <a:cubicBezTo>
                  <a:pt x="183" y="143"/>
                  <a:pt x="183" y="143"/>
                  <a:pt x="183" y="143"/>
                </a:cubicBezTo>
                <a:cubicBezTo>
                  <a:pt x="198" y="188"/>
                  <a:pt x="225" y="224"/>
                  <a:pt x="304" y="224"/>
                </a:cubicBezTo>
                <a:cubicBezTo>
                  <a:pt x="361" y="224"/>
                  <a:pt x="400" y="206"/>
                  <a:pt x="400" y="160"/>
                </a:cubicBezTo>
                <a:cubicBezTo>
                  <a:pt x="400" y="123"/>
                  <a:pt x="379" y="103"/>
                  <a:pt x="339" y="94"/>
                </a:cubicBezTo>
                <a:cubicBezTo>
                  <a:pt x="310" y="88"/>
                  <a:pt x="310" y="88"/>
                  <a:pt x="310" y="88"/>
                </a:cubicBezTo>
                <a:cubicBezTo>
                  <a:pt x="290" y="83"/>
                  <a:pt x="284" y="75"/>
                  <a:pt x="284" y="61"/>
                </a:cubicBezTo>
                <a:cubicBezTo>
                  <a:pt x="284" y="45"/>
                  <a:pt x="296" y="36"/>
                  <a:pt x="316" y="36"/>
                </a:cubicBezTo>
                <a:cubicBezTo>
                  <a:pt x="338" y="36"/>
                  <a:pt x="350" y="44"/>
                  <a:pt x="352" y="64"/>
                </a:cubicBezTo>
                <a:cubicBezTo>
                  <a:pt x="398" y="59"/>
                  <a:pt x="398" y="59"/>
                  <a:pt x="398" y="59"/>
                </a:cubicBezTo>
                <a:cubicBezTo>
                  <a:pt x="394" y="17"/>
                  <a:pt x="366" y="0"/>
                  <a:pt x="319" y="0"/>
                </a:cubicBezTo>
                <a:cubicBezTo>
                  <a:pt x="278" y="0"/>
                  <a:pt x="238" y="16"/>
                  <a:pt x="238" y="66"/>
                </a:cubicBezTo>
                <a:cubicBezTo>
                  <a:pt x="238" y="97"/>
                  <a:pt x="253" y="117"/>
                  <a:pt x="291" y="126"/>
                </a:cubicBezTo>
                <a:cubicBezTo>
                  <a:pt x="322" y="134"/>
                  <a:pt x="322" y="134"/>
                  <a:pt x="322" y="134"/>
                </a:cubicBezTo>
                <a:cubicBezTo>
                  <a:pt x="345" y="139"/>
                  <a:pt x="353" y="149"/>
                  <a:pt x="353" y="162"/>
                </a:cubicBezTo>
                <a:cubicBezTo>
                  <a:pt x="353" y="180"/>
                  <a:pt x="337" y="186"/>
                  <a:pt x="305" y="186"/>
                </a:cubicBezTo>
                <a:cubicBezTo>
                  <a:pt x="259" y="186"/>
                  <a:pt x="236" y="162"/>
                  <a:pt x="225" y="128"/>
                </a:cubicBezTo>
                <a:cubicBezTo>
                  <a:pt x="210" y="82"/>
                  <a:pt x="210" y="82"/>
                  <a:pt x="210" y="82"/>
                </a:cubicBezTo>
                <a:cubicBezTo>
                  <a:pt x="191" y="22"/>
                  <a:pt x="168" y="0"/>
                  <a:pt x="107" y="0"/>
                </a:cubicBezTo>
                <a:cubicBezTo>
                  <a:pt x="53" y="0"/>
                  <a:pt x="0" y="43"/>
                  <a:pt x="0" y="116"/>
                </a:cubicBezTo>
                <a:cubicBezTo>
                  <a:pt x="0" y="186"/>
                  <a:pt x="50" y="224"/>
                  <a:pt x="104" y="224"/>
                </a:cubicBezTo>
                <a:cubicBezTo>
                  <a:pt x="142" y="224"/>
                  <a:pt x="162" y="210"/>
                  <a:pt x="171" y="203"/>
                </a:cubicBezTo>
                <a:lnTo>
                  <a:pt x="157" y="16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37" name="Freeform 195">
            <a:extLst>
              <a:ext uri="{FF2B5EF4-FFF2-40B4-BE49-F238E27FC236}">
                <a16:creationId xmlns:a16="http://schemas.microsoft.com/office/drawing/2014/main" id="{552CE098-7D5E-4F0A-B3C2-8906F0B2C3CF}"/>
              </a:ext>
            </a:extLst>
          </p:cNvPr>
          <p:cNvSpPr>
            <a:spLocks noEditPoints="1"/>
          </p:cNvSpPr>
          <p:nvPr/>
        </p:nvSpPr>
        <p:spPr bwMode="auto">
          <a:xfrm>
            <a:off x="9809198" y="6042454"/>
            <a:ext cx="366927" cy="278358"/>
          </a:xfrm>
          <a:custGeom>
            <a:avLst/>
            <a:gdLst>
              <a:gd name="T0" fmla="*/ 221 w 400"/>
              <a:gd name="T1" fmla="*/ 113 h 304"/>
              <a:gd name="T2" fmla="*/ 248 w 400"/>
              <a:gd name="T3" fmla="*/ 126 h 304"/>
              <a:gd name="T4" fmla="*/ 289 w 400"/>
              <a:gd name="T5" fmla="*/ 113 h 304"/>
              <a:gd name="T6" fmla="*/ 289 w 400"/>
              <a:gd name="T7" fmla="*/ 89 h 304"/>
              <a:gd name="T8" fmla="*/ 200 w 400"/>
              <a:gd name="T9" fmla="*/ 0 h 304"/>
              <a:gd name="T10" fmla="*/ 110 w 400"/>
              <a:gd name="T11" fmla="*/ 89 h 304"/>
              <a:gd name="T12" fmla="*/ 110 w 400"/>
              <a:gd name="T13" fmla="*/ 215 h 304"/>
              <a:gd name="T14" fmla="*/ 89 w 400"/>
              <a:gd name="T15" fmla="*/ 236 h 304"/>
              <a:gd name="T16" fmla="*/ 68 w 400"/>
              <a:gd name="T17" fmla="*/ 215 h 304"/>
              <a:gd name="T18" fmla="*/ 68 w 400"/>
              <a:gd name="T19" fmla="*/ 162 h 304"/>
              <a:gd name="T20" fmla="*/ 0 w 400"/>
              <a:gd name="T21" fmla="*/ 162 h 304"/>
              <a:gd name="T22" fmla="*/ 0 w 400"/>
              <a:gd name="T23" fmla="*/ 215 h 304"/>
              <a:gd name="T24" fmla="*/ 89 w 400"/>
              <a:gd name="T25" fmla="*/ 304 h 304"/>
              <a:gd name="T26" fmla="*/ 179 w 400"/>
              <a:gd name="T27" fmla="*/ 215 h 304"/>
              <a:gd name="T28" fmla="*/ 179 w 400"/>
              <a:gd name="T29" fmla="*/ 89 h 304"/>
              <a:gd name="T30" fmla="*/ 200 w 400"/>
              <a:gd name="T31" fmla="*/ 68 h 304"/>
              <a:gd name="T32" fmla="*/ 221 w 400"/>
              <a:gd name="T33" fmla="*/ 89 h 304"/>
              <a:gd name="T34" fmla="*/ 221 w 400"/>
              <a:gd name="T35" fmla="*/ 113 h 304"/>
              <a:gd name="T36" fmla="*/ 331 w 400"/>
              <a:gd name="T37" fmla="*/ 162 h 304"/>
              <a:gd name="T38" fmla="*/ 331 w 400"/>
              <a:gd name="T39" fmla="*/ 215 h 304"/>
              <a:gd name="T40" fmla="*/ 310 w 400"/>
              <a:gd name="T41" fmla="*/ 236 h 304"/>
              <a:gd name="T42" fmla="*/ 289 w 400"/>
              <a:gd name="T43" fmla="*/ 215 h 304"/>
              <a:gd name="T44" fmla="*/ 289 w 400"/>
              <a:gd name="T45" fmla="*/ 161 h 304"/>
              <a:gd name="T46" fmla="*/ 248 w 400"/>
              <a:gd name="T47" fmla="*/ 174 h 304"/>
              <a:gd name="T48" fmla="*/ 221 w 400"/>
              <a:gd name="T49" fmla="*/ 161 h 304"/>
              <a:gd name="T50" fmla="*/ 221 w 400"/>
              <a:gd name="T51" fmla="*/ 215 h 304"/>
              <a:gd name="T52" fmla="*/ 310 w 400"/>
              <a:gd name="T53" fmla="*/ 304 h 304"/>
              <a:gd name="T54" fmla="*/ 400 w 400"/>
              <a:gd name="T55" fmla="*/ 215 h 304"/>
              <a:gd name="T56" fmla="*/ 400 w 400"/>
              <a:gd name="T57" fmla="*/ 162 h 304"/>
              <a:gd name="T58" fmla="*/ 331 w 400"/>
              <a:gd name="T59" fmla="*/ 162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00" h="304">
                <a:moveTo>
                  <a:pt x="221" y="113"/>
                </a:moveTo>
                <a:cubicBezTo>
                  <a:pt x="248" y="126"/>
                  <a:pt x="248" y="126"/>
                  <a:pt x="248" y="126"/>
                </a:cubicBezTo>
                <a:cubicBezTo>
                  <a:pt x="289" y="113"/>
                  <a:pt x="289" y="113"/>
                  <a:pt x="289" y="113"/>
                </a:cubicBezTo>
                <a:cubicBezTo>
                  <a:pt x="289" y="89"/>
                  <a:pt x="289" y="89"/>
                  <a:pt x="289" y="89"/>
                </a:cubicBezTo>
                <a:cubicBezTo>
                  <a:pt x="289" y="40"/>
                  <a:pt x="249" y="0"/>
                  <a:pt x="200" y="0"/>
                </a:cubicBezTo>
                <a:cubicBezTo>
                  <a:pt x="150" y="0"/>
                  <a:pt x="110" y="40"/>
                  <a:pt x="110" y="89"/>
                </a:cubicBezTo>
                <a:cubicBezTo>
                  <a:pt x="110" y="215"/>
                  <a:pt x="110" y="215"/>
                  <a:pt x="110" y="215"/>
                </a:cubicBezTo>
                <a:cubicBezTo>
                  <a:pt x="110" y="226"/>
                  <a:pt x="101" y="236"/>
                  <a:pt x="89" y="236"/>
                </a:cubicBezTo>
                <a:cubicBezTo>
                  <a:pt x="78" y="236"/>
                  <a:pt x="68" y="226"/>
                  <a:pt x="68" y="215"/>
                </a:cubicBezTo>
                <a:cubicBezTo>
                  <a:pt x="68" y="162"/>
                  <a:pt x="68" y="162"/>
                  <a:pt x="68" y="162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64"/>
                  <a:pt x="40" y="304"/>
                  <a:pt x="89" y="304"/>
                </a:cubicBezTo>
                <a:cubicBezTo>
                  <a:pt x="139" y="304"/>
                  <a:pt x="179" y="264"/>
                  <a:pt x="179" y="215"/>
                </a:cubicBezTo>
                <a:cubicBezTo>
                  <a:pt x="179" y="89"/>
                  <a:pt x="179" y="89"/>
                  <a:pt x="179" y="89"/>
                </a:cubicBezTo>
                <a:cubicBezTo>
                  <a:pt x="179" y="78"/>
                  <a:pt x="188" y="68"/>
                  <a:pt x="200" y="68"/>
                </a:cubicBezTo>
                <a:cubicBezTo>
                  <a:pt x="211" y="68"/>
                  <a:pt x="221" y="78"/>
                  <a:pt x="221" y="89"/>
                </a:cubicBezTo>
                <a:lnTo>
                  <a:pt x="221" y="113"/>
                </a:lnTo>
                <a:close/>
                <a:moveTo>
                  <a:pt x="331" y="162"/>
                </a:moveTo>
                <a:cubicBezTo>
                  <a:pt x="331" y="215"/>
                  <a:pt x="331" y="215"/>
                  <a:pt x="331" y="215"/>
                </a:cubicBezTo>
                <a:cubicBezTo>
                  <a:pt x="331" y="226"/>
                  <a:pt x="322" y="236"/>
                  <a:pt x="310" y="236"/>
                </a:cubicBezTo>
                <a:cubicBezTo>
                  <a:pt x="299" y="236"/>
                  <a:pt x="289" y="226"/>
                  <a:pt x="289" y="215"/>
                </a:cubicBezTo>
                <a:cubicBezTo>
                  <a:pt x="289" y="161"/>
                  <a:pt x="289" y="161"/>
                  <a:pt x="289" y="161"/>
                </a:cubicBezTo>
                <a:cubicBezTo>
                  <a:pt x="248" y="174"/>
                  <a:pt x="248" y="174"/>
                  <a:pt x="248" y="174"/>
                </a:cubicBezTo>
                <a:cubicBezTo>
                  <a:pt x="221" y="161"/>
                  <a:pt x="221" y="161"/>
                  <a:pt x="221" y="161"/>
                </a:cubicBezTo>
                <a:cubicBezTo>
                  <a:pt x="221" y="215"/>
                  <a:pt x="221" y="215"/>
                  <a:pt x="221" y="215"/>
                </a:cubicBezTo>
                <a:cubicBezTo>
                  <a:pt x="221" y="264"/>
                  <a:pt x="261" y="304"/>
                  <a:pt x="310" y="304"/>
                </a:cubicBezTo>
                <a:cubicBezTo>
                  <a:pt x="360" y="304"/>
                  <a:pt x="400" y="264"/>
                  <a:pt x="400" y="215"/>
                </a:cubicBezTo>
                <a:cubicBezTo>
                  <a:pt x="400" y="162"/>
                  <a:pt x="400" y="162"/>
                  <a:pt x="400" y="162"/>
                </a:cubicBezTo>
                <a:lnTo>
                  <a:pt x="331" y="16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38" name="Freeform 196">
            <a:extLst>
              <a:ext uri="{FF2B5EF4-FFF2-40B4-BE49-F238E27FC236}">
                <a16:creationId xmlns:a16="http://schemas.microsoft.com/office/drawing/2014/main" id="{53903D6B-F7C5-4703-94C5-1CBF6F036ECA}"/>
              </a:ext>
            </a:extLst>
          </p:cNvPr>
          <p:cNvSpPr>
            <a:spLocks noEditPoints="1"/>
          </p:cNvSpPr>
          <p:nvPr/>
        </p:nvSpPr>
        <p:spPr bwMode="auto">
          <a:xfrm>
            <a:off x="8611758" y="6013987"/>
            <a:ext cx="338458" cy="335294"/>
          </a:xfrm>
          <a:custGeom>
            <a:avLst/>
            <a:gdLst>
              <a:gd name="T0" fmla="*/ 175 w 368"/>
              <a:gd name="T1" fmla="*/ 132 h 368"/>
              <a:gd name="T2" fmla="*/ 117 w 368"/>
              <a:gd name="T3" fmla="*/ 42 h 368"/>
              <a:gd name="T4" fmla="*/ 30 w 368"/>
              <a:gd name="T5" fmla="*/ 151 h 368"/>
              <a:gd name="T6" fmla="*/ 175 w 368"/>
              <a:gd name="T7" fmla="*/ 132 h 368"/>
              <a:gd name="T8" fmla="*/ 195 w 368"/>
              <a:gd name="T9" fmla="*/ 185 h 368"/>
              <a:gd name="T10" fmla="*/ 201 w 368"/>
              <a:gd name="T11" fmla="*/ 183 h 368"/>
              <a:gd name="T12" fmla="*/ 188 w 368"/>
              <a:gd name="T13" fmla="*/ 157 h 368"/>
              <a:gd name="T14" fmla="*/ 27 w 368"/>
              <a:gd name="T15" fmla="*/ 179 h 368"/>
              <a:gd name="T16" fmla="*/ 27 w 368"/>
              <a:gd name="T17" fmla="*/ 184 h 368"/>
              <a:gd name="T18" fmla="*/ 67 w 368"/>
              <a:gd name="T19" fmla="*/ 289 h 368"/>
              <a:gd name="T20" fmla="*/ 67 w 368"/>
              <a:gd name="T21" fmla="*/ 289 h 368"/>
              <a:gd name="T22" fmla="*/ 195 w 368"/>
              <a:gd name="T23" fmla="*/ 185 h 368"/>
              <a:gd name="T24" fmla="*/ 87 w 368"/>
              <a:gd name="T25" fmla="*/ 308 h 368"/>
              <a:gd name="T26" fmla="*/ 87 w 368"/>
              <a:gd name="T27" fmla="*/ 308 h 368"/>
              <a:gd name="T28" fmla="*/ 84 w 368"/>
              <a:gd name="T29" fmla="*/ 305 h 368"/>
              <a:gd name="T30" fmla="*/ 87 w 368"/>
              <a:gd name="T31" fmla="*/ 308 h 368"/>
              <a:gd name="T32" fmla="*/ 146 w 368"/>
              <a:gd name="T33" fmla="*/ 31 h 368"/>
              <a:gd name="T34" fmla="*/ 146 w 368"/>
              <a:gd name="T35" fmla="*/ 31 h 368"/>
              <a:gd name="T36" fmla="*/ 146 w 368"/>
              <a:gd name="T37" fmla="*/ 31 h 368"/>
              <a:gd name="T38" fmla="*/ 288 w 368"/>
              <a:gd name="T39" fmla="*/ 66 h 368"/>
              <a:gd name="T40" fmla="*/ 184 w 368"/>
              <a:gd name="T41" fmla="*/ 27 h 368"/>
              <a:gd name="T42" fmla="*/ 147 w 368"/>
              <a:gd name="T43" fmla="*/ 31 h 368"/>
              <a:gd name="T44" fmla="*/ 205 w 368"/>
              <a:gd name="T45" fmla="*/ 123 h 368"/>
              <a:gd name="T46" fmla="*/ 288 w 368"/>
              <a:gd name="T47" fmla="*/ 66 h 368"/>
              <a:gd name="T48" fmla="*/ 184 w 368"/>
              <a:gd name="T49" fmla="*/ 368 h 368"/>
              <a:gd name="T50" fmla="*/ 0 w 368"/>
              <a:gd name="T51" fmla="*/ 184 h 368"/>
              <a:gd name="T52" fmla="*/ 184 w 368"/>
              <a:gd name="T53" fmla="*/ 0 h 368"/>
              <a:gd name="T54" fmla="*/ 368 w 368"/>
              <a:gd name="T55" fmla="*/ 184 h 368"/>
              <a:gd name="T56" fmla="*/ 184 w 368"/>
              <a:gd name="T57" fmla="*/ 368 h 368"/>
              <a:gd name="T58" fmla="*/ 210 w 368"/>
              <a:gd name="T59" fmla="*/ 210 h 368"/>
              <a:gd name="T60" fmla="*/ 87 w 368"/>
              <a:gd name="T61" fmla="*/ 308 h 368"/>
              <a:gd name="T62" fmla="*/ 184 w 368"/>
              <a:gd name="T63" fmla="*/ 341 h 368"/>
              <a:gd name="T64" fmla="*/ 245 w 368"/>
              <a:gd name="T65" fmla="*/ 329 h 368"/>
              <a:gd name="T66" fmla="*/ 212 w 368"/>
              <a:gd name="T67" fmla="*/ 209 h 368"/>
              <a:gd name="T68" fmla="*/ 210 w 368"/>
              <a:gd name="T69" fmla="*/ 210 h 368"/>
              <a:gd name="T70" fmla="*/ 218 w 368"/>
              <a:gd name="T71" fmla="*/ 146 h 368"/>
              <a:gd name="T72" fmla="*/ 228 w 368"/>
              <a:gd name="T73" fmla="*/ 169 h 368"/>
              <a:gd name="T74" fmla="*/ 231 w 368"/>
              <a:gd name="T75" fmla="*/ 177 h 368"/>
              <a:gd name="T76" fmla="*/ 341 w 368"/>
              <a:gd name="T77" fmla="*/ 182 h 368"/>
              <a:gd name="T78" fmla="*/ 305 w 368"/>
              <a:gd name="T79" fmla="*/ 84 h 368"/>
              <a:gd name="T80" fmla="*/ 218 w 368"/>
              <a:gd name="T81" fmla="*/ 146 h 368"/>
              <a:gd name="T82" fmla="*/ 241 w 368"/>
              <a:gd name="T83" fmla="*/ 202 h 368"/>
              <a:gd name="T84" fmla="*/ 272 w 368"/>
              <a:gd name="T85" fmla="*/ 314 h 368"/>
              <a:gd name="T86" fmla="*/ 339 w 368"/>
              <a:gd name="T87" fmla="*/ 209 h 368"/>
              <a:gd name="T88" fmla="*/ 241 w 368"/>
              <a:gd name="T89" fmla="*/ 202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68" h="368">
                <a:moveTo>
                  <a:pt x="175" y="132"/>
                </a:moveTo>
                <a:cubicBezTo>
                  <a:pt x="148" y="84"/>
                  <a:pt x="119" y="45"/>
                  <a:pt x="117" y="42"/>
                </a:cubicBezTo>
                <a:cubicBezTo>
                  <a:pt x="73" y="62"/>
                  <a:pt x="40" y="103"/>
                  <a:pt x="30" y="151"/>
                </a:cubicBezTo>
                <a:cubicBezTo>
                  <a:pt x="34" y="152"/>
                  <a:pt x="100" y="152"/>
                  <a:pt x="175" y="132"/>
                </a:cubicBezTo>
                <a:close/>
                <a:moveTo>
                  <a:pt x="195" y="185"/>
                </a:moveTo>
                <a:cubicBezTo>
                  <a:pt x="197" y="184"/>
                  <a:pt x="199" y="184"/>
                  <a:pt x="201" y="183"/>
                </a:cubicBezTo>
                <a:cubicBezTo>
                  <a:pt x="197" y="174"/>
                  <a:pt x="193" y="165"/>
                  <a:pt x="188" y="157"/>
                </a:cubicBezTo>
                <a:cubicBezTo>
                  <a:pt x="107" y="181"/>
                  <a:pt x="29" y="179"/>
                  <a:pt x="27" y="179"/>
                </a:cubicBezTo>
                <a:cubicBezTo>
                  <a:pt x="27" y="181"/>
                  <a:pt x="27" y="182"/>
                  <a:pt x="27" y="184"/>
                </a:cubicBezTo>
                <a:cubicBezTo>
                  <a:pt x="27" y="224"/>
                  <a:pt x="42" y="261"/>
                  <a:pt x="67" y="289"/>
                </a:cubicBezTo>
                <a:cubicBezTo>
                  <a:pt x="67" y="289"/>
                  <a:pt x="67" y="289"/>
                  <a:pt x="67" y="289"/>
                </a:cubicBezTo>
                <a:cubicBezTo>
                  <a:pt x="67" y="289"/>
                  <a:pt x="110" y="213"/>
                  <a:pt x="195" y="185"/>
                </a:cubicBezTo>
                <a:close/>
                <a:moveTo>
                  <a:pt x="87" y="308"/>
                </a:moveTo>
                <a:cubicBezTo>
                  <a:pt x="87" y="308"/>
                  <a:pt x="87" y="308"/>
                  <a:pt x="87" y="308"/>
                </a:cubicBezTo>
                <a:cubicBezTo>
                  <a:pt x="86" y="307"/>
                  <a:pt x="85" y="306"/>
                  <a:pt x="84" y="305"/>
                </a:cubicBezTo>
                <a:cubicBezTo>
                  <a:pt x="86" y="307"/>
                  <a:pt x="87" y="308"/>
                  <a:pt x="87" y="308"/>
                </a:cubicBezTo>
                <a:close/>
                <a:moveTo>
                  <a:pt x="146" y="31"/>
                </a:moveTo>
                <a:cubicBezTo>
                  <a:pt x="146" y="31"/>
                  <a:pt x="146" y="31"/>
                  <a:pt x="146" y="31"/>
                </a:cubicBezTo>
                <a:cubicBezTo>
                  <a:pt x="146" y="31"/>
                  <a:pt x="146" y="31"/>
                  <a:pt x="146" y="31"/>
                </a:cubicBezTo>
                <a:close/>
                <a:moveTo>
                  <a:pt x="288" y="66"/>
                </a:moveTo>
                <a:cubicBezTo>
                  <a:pt x="260" y="42"/>
                  <a:pt x="224" y="27"/>
                  <a:pt x="184" y="27"/>
                </a:cubicBezTo>
                <a:cubicBezTo>
                  <a:pt x="171" y="27"/>
                  <a:pt x="159" y="28"/>
                  <a:pt x="147" y="31"/>
                </a:cubicBezTo>
                <a:cubicBezTo>
                  <a:pt x="149" y="34"/>
                  <a:pt x="179" y="74"/>
                  <a:pt x="205" y="123"/>
                </a:cubicBezTo>
                <a:cubicBezTo>
                  <a:pt x="265" y="101"/>
                  <a:pt x="287" y="67"/>
                  <a:pt x="288" y="66"/>
                </a:cubicBezTo>
                <a:close/>
                <a:moveTo>
                  <a:pt x="184" y="368"/>
                </a:moveTo>
                <a:cubicBezTo>
                  <a:pt x="82" y="368"/>
                  <a:pt x="0" y="286"/>
                  <a:pt x="0" y="184"/>
                </a:cubicBezTo>
                <a:cubicBezTo>
                  <a:pt x="0" y="82"/>
                  <a:pt x="82" y="0"/>
                  <a:pt x="184" y="0"/>
                </a:cubicBezTo>
                <a:cubicBezTo>
                  <a:pt x="285" y="0"/>
                  <a:pt x="368" y="82"/>
                  <a:pt x="368" y="184"/>
                </a:cubicBezTo>
                <a:cubicBezTo>
                  <a:pt x="368" y="286"/>
                  <a:pt x="285" y="368"/>
                  <a:pt x="184" y="368"/>
                </a:cubicBezTo>
                <a:close/>
                <a:moveTo>
                  <a:pt x="210" y="210"/>
                </a:moveTo>
                <a:cubicBezTo>
                  <a:pt x="118" y="242"/>
                  <a:pt x="88" y="306"/>
                  <a:pt x="87" y="308"/>
                </a:cubicBezTo>
                <a:cubicBezTo>
                  <a:pt x="114" y="329"/>
                  <a:pt x="147" y="341"/>
                  <a:pt x="184" y="341"/>
                </a:cubicBezTo>
                <a:cubicBezTo>
                  <a:pt x="206" y="341"/>
                  <a:pt x="226" y="337"/>
                  <a:pt x="245" y="329"/>
                </a:cubicBezTo>
                <a:cubicBezTo>
                  <a:pt x="243" y="315"/>
                  <a:pt x="234" y="267"/>
                  <a:pt x="212" y="209"/>
                </a:cubicBezTo>
                <a:cubicBezTo>
                  <a:pt x="211" y="209"/>
                  <a:pt x="211" y="209"/>
                  <a:pt x="210" y="210"/>
                </a:cubicBezTo>
                <a:close/>
                <a:moveTo>
                  <a:pt x="218" y="146"/>
                </a:moveTo>
                <a:cubicBezTo>
                  <a:pt x="221" y="154"/>
                  <a:pt x="225" y="161"/>
                  <a:pt x="228" y="169"/>
                </a:cubicBezTo>
                <a:cubicBezTo>
                  <a:pt x="229" y="172"/>
                  <a:pt x="230" y="174"/>
                  <a:pt x="231" y="177"/>
                </a:cubicBezTo>
                <a:cubicBezTo>
                  <a:pt x="286" y="170"/>
                  <a:pt x="339" y="182"/>
                  <a:pt x="341" y="182"/>
                </a:cubicBezTo>
                <a:cubicBezTo>
                  <a:pt x="340" y="145"/>
                  <a:pt x="327" y="111"/>
                  <a:pt x="305" y="84"/>
                </a:cubicBezTo>
                <a:cubicBezTo>
                  <a:pt x="305" y="85"/>
                  <a:pt x="280" y="121"/>
                  <a:pt x="218" y="146"/>
                </a:cubicBezTo>
                <a:close/>
                <a:moveTo>
                  <a:pt x="241" y="202"/>
                </a:moveTo>
                <a:cubicBezTo>
                  <a:pt x="262" y="259"/>
                  <a:pt x="270" y="305"/>
                  <a:pt x="272" y="314"/>
                </a:cubicBezTo>
                <a:cubicBezTo>
                  <a:pt x="307" y="290"/>
                  <a:pt x="332" y="253"/>
                  <a:pt x="339" y="209"/>
                </a:cubicBezTo>
                <a:cubicBezTo>
                  <a:pt x="336" y="208"/>
                  <a:pt x="292" y="194"/>
                  <a:pt x="241" y="20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40" name="Freeform 198">
            <a:extLst>
              <a:ext uri="{FF2B5EF4-FFF2-40B4-BE49-F238E27FC236}">
                <a16:creationId xmlns:a16="http://schemas.microsoft.com/office/drawing/2014/main" id="{683BF59E-13EC-40F9-837D-A770D4A930FD}"/>
              </a:ext>
            </a:extLst>
          </p:cNvPr>
          <p:cNvSpPr/>
          <p:nvPr/>
        </p:nvSpPr>
        <p:spPr bwMode="auto">
          <a:xfrm>
            <a:off x="6255112" y="6013987"/>
            <a:ext cx="202443" cy="335294"/>
          </a:xfrm>
          <a:custGeom>
            <a:avLst/>
            <a:gdLst>
              <a:gd name="T0" fmla="*/ 224 w 224"/>
              <a:gd name="T1" fmla="*/ 348 h 368"/>
              <a:gd name="T2" fmla="*/ 181 w 224"/>
              <a:gd name="T3" fmla="*/ 363 h 368"/>
              <a:gd name="T4" fmla="*/ 141 w 224"/>
              <a:gd name="T5" fmla="*/ 368 h 368"/>
              <a:gd name="T6" fmla="*/ 96 w 224"/>
              <a:gd name="T7" fmla="*/ 362 h 368"/>
              <a:gd name="T8" fmla="*/ 64 w 224"/>
              <a:gd name="T9" fmla="*/ 343 h 368"/>
              <a:gd name="T10" fmla="*/ 45 w 224"/>
              <a:gd name="T11" fmla="*/ 318 h 368"/>
              <a:gd name="T12" fmla="*/ 40 w 224"/>
              <a:gd name="T13" fmla="*/ 280 h 368"/>
              <a:gd name="T14" fmla="*/ 40 w 224"/>
              <a:gd name="T15" fmla="*/ 151 h 368"/>
              <a:gd name="T16" fmla="*/ 0 w 224"/>
              <a:gd name="T17" fmla="*/ 151 h 368"/>
              <a:gd name="T18" fmla="*/ 0 w 224"/>
              <a:gd name="T19" fmla="*/ 99 h 368"/>
              <a:gd name="T20" fmla="*/ 36 w 224"/>
              <a:gd name="T21" fmla="*/ 78 h 368"/>
              <a:gd name="T22" fmla="*/ 61 w 224"/>
              <a:gd name="T23" fmla="*/ 47 h 368"/>
              <a:gd name="T24" fmla="*/ 74 w 224"/>
              <a:gd name="T25" fmla="*/ 0 h 368"/>
              <a:gd name="T26" fmla="*/ 125 w 224"/>
              <a:gd name="T27" fmla="*/ 0 h 368"/>
              <a:gd name="T28" fmla="*/ 125 w 224"/>
              <a:gd name="T29" fmla="*/ 93 h 368"/>
              <a:gd name="T30" fmla="*/ 212 w 224"/>
              <a:gd name="T31" fmla="*/ 93 h 368"/>
              <a:gd name="T32" fmla="*/ 212 w 224"/>
              <a:gd name="T33" fmla="*/ 151 h 368"/>
              <a:gd name="T34" fmla="*/ 125 w 224"/>
              <a:gd name="T35" fmla="*/ 151 h 368"/>
              <a:gd name="T36" fmla="*/ 125 w 224"/>
              <a:gd name="T37" fmla="*/ 245 h 368"/>
              <a:gd name="T38" fmla="*/ 129 w 224"/>
              <a:gd name="T39" fmla="*/ 286 h 368"/>
              <a:gd name="T40" fmla="*/ 141 w 224"/>
              <a:gd name="T41" fmla="*/ 301 h 368"/>
              <a:gd name="T42" fmla="*/ 169 w 224"/>
              <a:gd name="T43" fmla="*/ 308 h 368"/>
              <a:gd name="T44" fmla="*/ 224 w 224"/>
              <a:gd name="T45" fmla="*/ 290 h 368"/>
              <a:gd name="T46" fmla="*/ 224 w 224"/>
              <a:gd name="T47" fmla="*/ 348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24" h="368">
                <a:moveTo>
                  <a:pt x="224" y="348"/>
                </a:moveTo>
                <a:cubicBezTo>
                  <a:pt x="208" y="355"/>
                  <a:pt x="194" y="360"/>
                  <a:pt x="181" y="363"/>
                </a:cubicBezTo>
                <a:cubicBezTo>
                  <a:pt x="169" y="366"/>
                  <a:pt x="155" y="368"/>
                  <a:pt x="141" y="368"/>
                </a:cubicBezTo>
                <a:cubicBezTo>
                  <a:pt x="124" y="368"/>
                  <a:pt x="109" y="366"/>
                  <a:pt x="96" y="362"/>
                </a:cubicBezTo>
                <a:cubicBezTo>
                  <a:pt x="84" y="357"/>
                  <a:pt x="73" y="351"/>
                  <a:pt x="64" y="343"/>
                </a:cubicBezTo>
                <a:cubicBezTo>
                  <a:pt x="55" y="335"/>
                  <a:pt x="49" y="327"/>
                  <a:pt x="45" y="318"/>
                </a:cubicBezTo>
                <a:cubicBezTo>
                  <a:pt x="42" y="309"/>
                  <a:pt x="40" y="297"/>
                  <a:pt x="40" y="280"/>
                </a:cubicBezTo>
                <a:cubicBezTo>
                  <a:pt x="40" y="151"/>
                  <a:pt x="40" y="151"/>
                  <a:pt x="40" y="151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99"/>
                  <a:pt x="0" y="99"/>
                  <a:pt x="0" y="99"/>
                </a:cubicBezTo>
                <a:cubicBezTo>
                  <a:pt x="14" y="94"/>
                  <a:pt x="26" y="87"/>
                  <a:pt x="36" y="78"/>
                </a:cubicBezTo>
                <a:cubicBezTo>
                  <a:pt x="47" y="70"/>
                  <a:pt x="55" y="59"/>
                  <a:pt x="61" y="47"/>
                </a:cubicBezTo>
                <a:cubicBezTo>
                  <a:pt x="67" y="35"/>
                  <a:pt x="71" y="19"/>
                  <a:pt x="74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212" y="93"/>
                  <a:pt x="212" y="93"/>
                  <a:pt x="212" y="93"/>
                </a:cubicBezTo>
                <a:cubicBezTo>
                  <a:pt x="212" y="151"/>
                  <a:pt x="212" y="151"/>
                  <a:pt x="212" y="151"/>
                </a:cubicBezTo>
                <a:cubicBezTo>
                  <a:pt x="125" y="151"/>
                  <a:pt x="125" y="151"/>
                  <a:pt x="125" y="151"/>
                </a:cubicBezTo>
                <a:cubicBezTo>
                  <a:pt x="125" y="245"/>
                  <a:pt x="125" y="245"/>
                  <a:pt x="125" y="245"/>
                </a:cubicBezTo>
                <a:cubicBezTo>
                  <a:pt x="125" y="266"/>
                  <a:pt x="126" y="280"/>
                  <a:pt x="129" y="286"/>
                </a:cubicBezTo>
                <a:cubicBezTo>
                  <a:pt x="131" y="292"/>
                  <a:pt x="135" y="297"/>
                  <a:pt x="141" y="301"/>
                </a:cubicBezTo>
                <a:cubicBezTo>
                  <a:pt x="149" y="306"/>
                  <a:pt x="158" y="308"/>
                  <a:pt x="169" y="308"/>
                </a:cubicBezTo>
                <a:cubicBezTo>
                  <a:pt x="187" y="308"/>
                  <a:pt x="205" y="302"/>
                  <a:pt x="224" y="290"/>
                </a:cubicBezTo>
                <a:lnTo>
                  <a:pt x="224" y="34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41" name="Freeform 199">
            <a:extLst>
              <a:ext uri="{FF2B5EF4-FFF2-40B4-BE49-F238E27FC236}">
                <a16:creationId xmlns:a16="http://schemas.microsoft.com/office/drawing/2014/main" id="{CF386347-D122-4B42-8F74-51BEE957D62A}"/>
              </a:ext>
            </a:extLst>
          </p:cNvPr>
          <p:cNvSpPr>
            <a:spLocks noEditPoints="1"/>
          </p:cNvSpPr>
          <p:nvPr/>
        </p:nvSpPr>
        <p:spPr bwMode="auto">
          <a:xfrm>
            <a:off x="6785687" y="6004495"/>
            <a:ext cx="354274" cy="354274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43 w 384"/>
              <a:gd name="T11" fmla="*/ 275 h 384"/>
              <a:gd name="T12" fmla="*/ 222 w 384"/>
              <a:gd name="T13" fmla="*/ 283 h 384"/>
              <a:gd name="T14" fmla="*/ 201 w 384"/>
              <a:gd name="T15" fmla="*/ 285 h 384"/>
              <a:gd name="T16" fmla="*/ 179 w 384"/>
              <a:gd name="T17" fmla="*/ 282 h 384"/>
              <a:gd name="T18" fmla="*/ 163 w 384"/>
              <a:gd name="T19" fmla="*/ 272 h 384"/>
              <a:gd name="T20" fmla="*/ 153 w 384"/>
              <a:gd name="T21" fmla="*/ 260 h 384"/>
              <a:gd name="T22" fmla="*/ 150 w 384"/>
              <a:gd name="T23" fmla="*/ 240 h 384"/>
              <a:gd name="T24" fmla="*/ 150 w 384"/>
              <a:gd name="T25" fmla="*/ 175 h 384"/>
              <a:gd name="T26" fmla="*/ 130 w 384"/>
              <a:gd name="T27" fmla="*/ 175 h 384"/>
              <a:gd name="T28" fmla="*/ 130 w 384"/>
              <a:gd name="T29" fmla="*/ 149 h 384"/>
              <a:gd name="T30" fmla="*/ 149 w 384"/>
              <a:gd name="T31" fmla="*/ 139 h 384"/>
              <a:gd name="T32" fmla="*/ 161 w 384"/>
              <a:gd name="T33" fmla="*/ 123 h 384"/>
              <a:gd name="T34" fmla="*/ 167 w 384"/>
              <a:gd name="T35" fmla="*/ 99 h 384"/>
              <a:gd name="T36" fmla="*/ 194 w 384"/>
              <a:gd name="T37" fmla="*/ 99 h 384"/>
              <a:gd name="T38" fmla="*/ 194 w 384"/>
              <a:gd name="T39" fmla="*/ 146 h 384"/>
              <a:gd name="T40" fmla="*/ 237 w 384"/>
              <a:gd name="T41" fmla="*/ 146 h 384"/>
              <a:gd name="T42" fmla="*/ 237 w 384"/>
              <a:gd name="T43" fmla="*/ 175 h 384"/>
              <a:gd name="T44" fmla="*/ 194 w 384"/>
              <a:gd name="T45" fmla="*/ 175 h 384"/>
              <a:gd name="T46" fmla="*/ 194 w 384"/>
              <a:gd name="T47" fmla="*/ 223 h 384"/>
              <a:gd name="T48" fmla="*/ 195 w 384"/>
              <a:gd name="T49" fmla="*/ 244 h 384"/>
              <a:gd name="T50" fmla="*/ 202 w 384"/>
              <a:gd name="T51" fmla="*/ 251 h 384"/>
              <a:gd name="T52" fmla="*/ 216 w 384"/>
              <a:gd name="T53" fmla="*/ 255 h 384"/>
              <a:gd name="T54" fmla="*/ 243 w 384"/>
              <a:gd name="T55" fmla="*/ 245 h 384"/>
              <a:gd name="T56" fmla="*/ 243 w 384"/>
              <a:gd name="T57" fmla="*/ 27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43" y="275"/>
                </a:moveTo>
                <a:cubicBezTo>
                  <a:pt x="235" y="278"/>
                  <a:pt x="228" y="281"/>
                  <a:pt x="222" y="283"/>
                </a:cubicBezTo>
                <a:cubicBezTo>
                  <a:pt x="216" y="284"/>
                  <a:pt x="209" y="285"/>
                  <a:pt x="201" y="285"/>
                </a:cubicBezTo>
                <a:cubicBezTo>
                  <a:pt x="193" y="285"/>
                  <a:pt x="186" y="284"/>
                  <a:pt x="179" y="282"/>
                </a:cubicBezTo>
                <a:cubicBezTo>
                  <a:pt x="173" y="279"/>
                  <a:pt x="167" y="276"/>
                  <a:pt x="163" y="272"/>
                </a:cubicBezTo>
                <a:cubicBezTo>
                  <a:pt x="158" y="268"/>
                  <a:pt x="155" y="264"/>
                  <a:pt x="153" y="260"/>
                </a:cubicBezTo>
                <a:cubicBezTo>
                  <a:pt x="151" y="255"/>
                  <a:pt x="150" y="249"/>
                  <a:pt x="150" y="240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30" y="175"/>
                  <a:pt x="130" y="175"/>
                  <a:pt x="130" y="175"/>
                </a:cubicBezTo>
                <a:cubicBezTo>
                  <a:pt x="130" y="149"/>
                  <a:pt x="130" y="149"/>
                  <a:pt x="130" y="149"/>
                </a:cubicBezTo>
                <a:cubicBezTo>
                  <a:pt x="137" y="146"/>
                  <a:pt x="144" y="143"/>
                  <a:pt x="149" y="139"/>
                </a:cubicBezTo>
                <a:cubicBezTo>
                  <a:pt x="154" y="134"/>
                  <a:pt x="158" y="129"/>
                  <a:pt x="161" y="123"/>
                </a:cubicBezTo>
                <a:cubicBezTo>
                  <a:pt x="164" y="116"/>
                  <a:pt x="166" y="109"/>
                  <a:pt x="167" y="99"/>
                </a:cubicBezTo>
                <a:cubicBezTo>
                  <a:pt x="194" y="99"/>
                  <a:pt x="194" y="99"/>
                  <a:pt x="194" y="99"/>
                </a:cubicBezTo>
                <a:cubicBezTo>
                  <a:pt x="194" y="146"/>
                  <a:pt x="194" y="146"/>
                  <a:pt x="194" y="146"/>
                </a:cubicBezTo>
                <a:cubicBezTo>
                  <a:pt x="237" y="146"/>
                  <a:pt x="237" y="146"/>
                  <a:pt x="237" y="146"/>
                </a:cubicBezTo>
                <a:cubicBezTo>
                  <a:pt x="237" y="175"/>
                  <a:pt x="237" y="175"/>
                  <a:pt x="237" y="175"/>
                </a:cubicBezTo>
                <a:cubicBezTo>
                  <a:pt x="194" y="175"/>
                  <a:pt x="194" y="175"/>
                  <a:pt x="194" y="175"/>
                </a:cubicBezTo>
                <a:cubicBezTo>
                  <a:pt x="194" y="223"/>
                  <a:pt x="194" y="223"/>
                  <a:pt x="194" y="223"/>
                </a:cubicBezTo>
                <a:cubicBezTo>
                  <a:pt x="194" y="234"/>
                  <a:pt x="194" y="240"/>
                  <a:pt x="195" y="244"/>
                </a:cubicBezTo>
                <a:cubicBezTo>
                  <a:pt x="196" y="247"/>
                  <a:pt x="199" y="249"/>
                  <a:pt x="202" y="251"/>
                </a:cubicBezTo>
                <a:cubicBezTo>
                  <a:pt x="206" y="253"/>
                  <a:pt x="210" y="255"/>
                  <a:pt x="216" y="255"/>
                </a:cubicBezTo>
                <a:cubicBezTo>
                  <a:pt x="225" y="255"/>
                  <a:pt x="234" y="252"/>
                  <a:pt x="243" y="245"/>
                </a:cubicBezTo>
                <a:lnTo>
                  <a:pt x="243" y="27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42" name="Freeform 200">
            <a:extLst>
              <a:ext uri="{FF2B5EF4-FFF2-40B4-BE49-F238E27FC236}">
                <a16:creationId xmlns:a16="http://schemas.microsoft.com/office/drawing/2014/main" id="{BA423272-9E4F-482E-9641-8F006911776D}"/>
              </a:ext>
            </a:extLst>
          </p:cNvPr>
          <p:cNvSpPr>
            <a:spLocks noEditPoints="1"/>
          </p:cNvSpPr>
          <p:nvPr/>
        </p:nvSpPr>
        <p:spPr bwMode="auto">
          <a:xfrm>
            <a:off x="6188687" y="5432802"/>
            <a:ext cx="335294" cy="284685"/>
          </a:xfrm>
          <a:custGeom>
            <a:avLst/>
            <a:gdLst>
              <a:gd name="T0" fmla="*/ 247 w 368"/>
              <a:gd name="T1" fmla="*/ 182 h 312"/>
              <a:gd name="T2" fmla="*/ 221 w 368"/>
              <a:gd name="T3" fmla="*/ 218 h 312"/>
              <a:gd name="T4" fmla="*/ 247 w 368"/>
              <a:gd name="T5" fmla="*/ 254 h 312"/>
              <a:gd name="T6" fmla="*/ 273 w 368"/>
              <a:gd name="T7" fmla="*/ 218 h 312"/>
              <a:gd name="T8" fmla="*/ 247 w 368"/>
              <a:gd name="T9" fmla="*/ 182 h 312"/>
              <a:gd name="T10" fmla="*/ 338 w 368"/>
              <a:gd name="T11" fmla="*/ 88 h 312"/>
              <a:gd name="T12" fmla="*/ 325 w 368"/>
              <a:gd name="T13" fmla="*/ 0 h 312"/>
              <a:gd name="T14" fmla="*/ 234 w 368"/>
              <a:gd name="T15" fmla="*/ 41 h 312"/>
              <a:gd name="T16" fmla="*/ 184 w 368"/>
              <a:gd name="T17" fmla="*/ 37 h 312"/>
              <a:gd name="T18" fmla="*/ 133 w 368"/>
              <a:gd name="T19" fmla="*/ 41 h 312"/>
              <a:gd name="T20" fmla="*/ 42 w 368"/>
              <a:gd name="T21" fmla="*/ 0 h 312"/>
              <a:gd name="T22" fmla="*/ 30 w 368"/>
              <a:gd name="T23" fmla="*/ 88 h 312"/>
              <a:gd name="T24" fmla="*/ 0 w 368"/>
              <a:gd name="T25" fmla="*/ 166 h 312"/>
              <a:gd name="T26" fmla="*/ 149 w 368"/>
              <a:gd name="T27" fmla="*/ 312 h 312"/>
              <a:gd name="T28" fmla="*/ 184 w 368"/>
              <a:gd name="T29" fmla="*/ 312 h 312"/>
              <a:gd name="T30" fmla="*/ 218 w 368"/>
              <a:gd name="T31" fmla="*/ 312 h 312"/>
              <a:gd name="T32" fmla="*/ 368 w 368"/>
              <a:gd name="T33" fmla="*/ 166 h 312"/>
              <a:gd name="T34" fmla="*/ 338 w 368"/>
              <a:gd name="T35" fmla="*/ 88 h 312"/>
              <a:gd name="T36" fmla="*/ 184 w 368"/>
              <a:gd name="T37" fmla="*/ 294 h 312"/>
              <a:gd name="T38" fmla="*/ 183 w 368"/>
              <a:gd name="T39" fmla="*/ 294 h 312"/>
              <a:gd name="T40" fmla="*/ 49 w 368"/>
              <a:gd name="T41" fmla="*/ 212 h 312"/>
              <a:gd name="T42" fmla="*/ 70 w 368"/>
              <a:gd name="T43" fmla="*/ 164 h 312"/>
              <a:gd name="T44" fmla="*/ 183 w 368"/>
              <a:gd name="T45" fmla="*/ 154 h 312"/>
              <a:gd name="T46" fmla="*/ 184 w 368"/>
              <a:gd name="T47" fmla="*/ 154 h 312"/>
              <a:gd name="T48" fmla="*/ 184 w 368"/>
              <a:gd name="T49" fmla="*/ 154 h 312"/>
              <a:gd name="T50" fmla="*/ 298 w 368"/>
              <a:gd name="T51" fmla="*/ 164 h 312"/>
              <a:gd name="T52" fmla="*/ 319 w 368"/>
              <a:gd name="T53" fmla="*/ 212 h 312"/>
              <a:gd name="T54" fmla="*/ 184 w 368"/>
              <a:gd name="T55" fmla="*/ 294 h 312"/>
              <a:gd name="T56" fmla="*/ 120 w 368"/>
              <a:gd name="T57" fmla="*/ 182 h 312"/>
              <a:gd name="T58" fmla="*/ 94 w 368"/>
              <a:gd name="T59" fmla="*/ 218 h 312"/>
              <a:gd name="T60" fmla="*/ 120 w 368"/>
              <a:gd name="T61" fmla="*/ 254 h 312"/>
              <a:gd name="T62" fmla="*/ 146 w 368"/>
              <a:gd name="T63" fmla="*/ 218 h 312"/>
              <a:gd name="T64" fmla="*/ 120 w 368"/>
              <a:gd name="T65" fmla="*/ 182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68" h="312">
                <a:moveTo>
                  <a:pt x="247" y="182"/>
                </a:moveTo>
                <a:cubicBezTo>
                  <a:pt x="233" y="182"/>
                  <a:pt x="221" y="198"/>
                  <a:pt x="221" y="218"/>
                </a:cubicBezTo>
                <a:cubicBezTo>
                  <a:pt x="221" y="238"/>
                  <a:pt x="233" y="254"/>
                  <a:pt x="247" y="254"/>
                </a:cubicBezTo>
                <a:cubicBezTo>
                  <a:pt x="262" y="254"/>
                  <a:pt x="273" y="238"/>
                  <a:pt x="273" y="218"/>
                </a:cubicBezTo>
                <a:cubicBezTo>
                  <a:pt x="273" y="198"/>
                  <a:pt x="262" y="182"/>
                  <a:pt x="247" y="182"/>
                </a:cubicBezTo>
                <a:close/>
                <a:moveTo>
                  <a:pt x="338" y="88"/>
                </a:moveTo>
                <a:cubicBezTo>
                  <a:pt x="341" y="81"/>
                  <a:pt x="341" y="40"/>
                  <a:pt x="325" y="0"/>
                </a:cubicBezTo>
                <a:cubicBezTo>
                  <a:pt x="325" y="0"/>
                  <a:pt x="289" y="4"/>
                  <a:pt x="234" y="41"/>
                </a:cubicBezTo>
                <a:cubicBezTo>
                  <a:pt x="223" y="38"/>
                  <a:pt x="203" y="37"/>
                  <a:pt x="184" y="37"/>
                </a:cubicBezTo>
                <a:cubicBezTo>
                  <a:pt x="164" y="37"/>
                  <a:pt x="145" y="38"/>
                  <a:pt x="133" y="41"/>
                </a:cubicBezTo>
                <a:cubicBezTo>
                  <a:pt x="79" y="4"/>
                  <a:pt x="42" y="0"/>
                  <a:pt x="42" y="0"/>
                </a:cubicBezTo>
                <a:cubicBezTo>
                  <a:pt x="27" y="40"/>
                  <a:pt x="27" y="81"/>
                  <a:pt x="30" y="88"/>
                </a:cubicBezTo>
                <a:cubicBezTo>
                  <a:pt x="11" y="109"/>
                  <a:pt x="0" y="133"/>
                  <a:pt x="0" y="166"/>
                </a:cubicBezTo>
                <a:cubicBezTo>
                  <a:pt x="0" y="310"/>
                  <a:pt x="119" y="312"/>
                  <a:pt x="149" y="312"/>
                </a:cubicBezTo>
                <a:cubicBezTo>
                  <a:pt x="156" y="312"/>
                  <a:pt x="169" y="312"/>
                  <a:pt x="184" y="312"/>
                </a:cubicBezTo>
                <a:cubicBezTo>
                  <a:pt x="198" y="312"/>
                  <a:pt x="212" y="312"/>
                  <a:pt x="218" y="312"/>
                </a:cubicBezTo>
                <a:cubicBezTo>
                  <a:pt x="249" y="312"/>
                  <a:pt x="368" y="310"/>
                  <a:pt x="368" y="166"/>
                </a:cubicBezTo>
                <a:cubicBezTo>
                  <a:pt x="368" y="133"/>
                  <a:pt x="356" y="109"/>
                  <a:pt x="338" y="88"/>
                </a:cubicBezTo>
                <a:close/>
                <a:moveTo>
                  <a:pt x="184" y="294"/>
                </a:moveTo>
                <a:cubicBezTo>
                  <a:pt x="183" y="294"/>
                  <a:pt x="183" y="294"/>
                  <a:pt x="183" y="294"/>
                </a:cubicBezTo>
                <a:cubicBezTo>
                  <a:pt x="108" y="294"/>
                  <a:pt x="49" y="285"/>
                  <a:pt x="49" y="212"/>
                </a:cubicBezTo>
                <a:cubicBezTo>
                  <a:pt x="49" y="194"/>
                  <a:pt x="55" y="178"/>
                  <a:pt x="70" y="164"/>
                </a:cubicBezTo>
                <a:cubicBezTo>
                  <a:pt x="94" y="142"/>
                  <a:pt x="136" y="154"/>
                  <a:pt x="183" y="154"/>
                </a:cubicBezTo>
                <a:cubicBezTo>
                  <a:pt x="183" y="154"/>
                  <a:pt x="184" y="154"/>
                  <a:pt x="184" y="154"/>
                </a:cubicBezTo>
                <a:cubicBezTo>
                  <a:pt x="184" y="154"/>
                  <a:pt x="184" y="154"/>
                  <a:pt x="184" y="154"/>
                </a:cubicBezTo>
                <a:cubicBezTo>
                  <a:pt x="231" y="154"/>
                  <a:pt x="273" y="142"/>
                  <a:pt x="298" y="164"/>
                </a:cubicBezTo>
                <a:cubicBezTo>
                  <a:pt x="312" y="178"/>
                  <a:pt x="319" y="194"/>
                  <a:pt x="319" y="212"/>
                </a:cubicBezTo>
                <a:cubicBezTo>
                  <a:pt x="319" y="285"/>
                  <a:pt x="260" y="294"/>
                  <a:pt x="184" y="294"/>
                </a:cubicBezTo>
                <a:close/>
                <a:moveTo>
                  <a:pt x="120" y="182"/>
                </a:moveTo>
                <a:cubicBezTo>
                  <a:pt x="106" y="182"/>
                  <a:pt x="94" y="198"/>
                  <a:pt x="94" y="218"/>
                </a:cubicBezTo>
                <a:cubicBezTo>
                  <a:pt x="94" y="238"/>
                  <a:pt x="106" y="254"/>
                  <a:pt x="120" y="254"/>
                </a:cubicBezTo>
                <a:cubicBezTo>
                  <a:pt x="135" y="254"/>
                  <a:pt x="146" y="238"/>
                  <a:pt x="146" y="218"/>
                </a:cubicBezTo>
                <a:cubicBezTo>
                  <a:pt x="146" y="198"/>
                  <a:pt x="135" y="182"/>
                  <a:pt x="120" y="18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43" name="Freeform 201">
            <a:extLst>
              <a:ext uri="{FF2B5EF4-FFF2-40B4-BE49-F238E27FC236}">
                <a16:creationId xmlns:a16="http://schemas.microsoft.com/office/drawing/2014/main" id="{BC1AE41C-D039-4BDF-9BDB-FDE040FEFFE7}"/>
              </a:ext>
            </a:extLst>
          </p:cNvPr>
          <p:cNvSpPr>
            <a:spLocks noEditPoints="1"/>
          </p:cNvSpPr>
          <p:nvPr/>
        </p:nvSpPr>
        <p:spPr bwMode="auto">
          <a:xfrm>
            <a:off x="6785687" y="5398005"/>
            <a:ext cx="354274" cy="354274"/>
          </a:xfrm>
          <a:custGeom>
            <a:avLst/>
            <a:gdLst>
              <a:gd name="T0" fmla="*/ 192 w 384"/>
              <a:gd name="T1" fmla="*/ 191 h 384"/>
              <a:gd name="T2" fmla="*/ 192 w 384"/>
              <a:gd name="T3" fmla="*/ 191 h 384"/>
              <a:gd name="T4" fmla="*/ 191 w 384"/>
              <a:gd name="T5" fmla="*/ 191 h 384"/>
              <a:gd name="T6" fmla="*/ 134 w 384"/>
              <a:gd name="T7" fmla="*/ 196 h 384"/>
              <a:gd name="T8" fmla="*/ 124 w 384"/>
              <a:gd name="T9" fmla="*/ 220 h 384"/>
              <a:gd name="T10" fmla="*/ 191 w 384"/>
              <a:gd name="T11" fmla="*/ 262 h 384"/>
              <a:gd name="T12" fmla="*/ 192 w 384"/>
              <a:gd name="T13" fmla="*/ 262 h 384"/>
              <a:gd name="T14" fmla="*/ 260 w 384"/>
              <a:gd name="T15" fmla="*/ 220 h 384"/>
              <a:gd name="T16" fmla="*/ 249 w 384"/>
              <a:gd name="T17" fmla="*/ 196 h 384"/>
              <a:gd name="T18" fmla="*/ 192 w 384"/>
              <a:gd name="T19" fmla="*/ 191 h 384"/>
              <a:gd name="T20" fmla="*/ 160 w 384"/>
              <a:gd name="T21" fmla="*/ 242 h 384"/>
              <a:gd name="T22" fmla="*/ 146 w 384"/>
              <a:gd name="T23" fmla="*/ 223 h 384"/>
              <a:gd name="T24" fmla="*/ 160 w 384"/>
              <a:gd name="T25" fmla="*/ 205 h 384"/>
              <a:gd name="T26" fmla="*/ 173 w 384"/>
              <a:gd name="T27" fmla="*/ 223 h 384"/>
              <a:gd name="T28" fmla="*/ 160 w 384"/>
              <a:gd name="T29" fmla="*/ 242 h 384"/>
              <a:gd name="T30" fmla="*/ 224 w 384"/>
              <a:gd name="T31" fmla="*/ 242 h 384"/>
              <a:gd name="T32" fmla="*/ 211 w 384"/>
              <a:gd name="T33" fmla="*/ 223 h 384"/>
              <a:gd name="T34" fmla="*/ 224 w 384"/>
              <a:gd name="T35" fmla="*/ 205 h 384"/>
              <a:gd name="T36" fmla="*/ 237 w 384"/>
              <a:gd name="T37" fmla="*/ 223 h 384"/>
              <a:gd name="T38" fmla="*/ 224 w 384"/>
              <a:gd name="T39" fmla="*/ 242 h 384"/>
              <a:gd name="T40" fmla="*/ 192 w 384"/>
              <a:gd name="T41" fmla="*/ 0 h 384"/>
              <a:gd name="T42" fmla="*/ 0 w 384"/>
              <a:gd name="T43" fmla="*/ 192 h 384"/>
              <a:gd name="T44" fmla="*/ 192 w 384"/>
              <a:gd name="T45" fmla="*/ 384 h 384"/>
              <a:gd name="T46" fmla="*/ 384 w 384"/>
              <a:gd name="T47" fmla="*/ 192 h 384"/>
              <a:gd name="T48" fmla="*/ 192 w 384"/>
              <a:gd name="T49" fmla="*/ 0 h 384"/>
              <a:gd name="T50" fmla="*/ 209 w 384"/>
              <a:gd name="T51" fmla="*/ 271 h 384"/>
              <a:gd name="T52" fmla="*/ 192 w 384"/>
              <a:gd name="T53" fmla="*/ 271 h 384"/>
              <a:gd name="T54" fmla="*/ 174 w 384"/>
              <a:gd name="T55" fmla="*/ 271 h 384"/>
              <a:gd name="T56" fmla="*/ 99 w 384"/>
              <a:gd name="T57" fmla="*/ 197 h 384"/>
              <a:gd name="T58" fmla="*/ 114 w 384"/>
              <a:gd name="T59" fmla="*/ 158 h 384"/>
              <a:gd name="T60" fmla="*/ 120 w 384"/>
              <a:gd name="T61" fmla="*/ 113 h 384"/>
              <a:gd name="T62" fmla="*/ 166 w 384"/>
              <a:gd name="T63" fmla="*/ 134 h 384"/>
              <a:gd name="T64" fmla="*/ 192 w 384"/>
              <a:gd name="T65" fmla="*/ 132 h 384"/>
              <a:gd name="T66" fmla="*/ 217 w 384"/>
              <a:gd name="T67" fmla="*/ 134 h 384"/>
              <a:gd name="T68" fmla="*/ 263 w 384"/>
              <a:gd name="T69" fmla="*/ 113 h 384"/>
              <a:gd name="T70" fmla="*/ 270 w 384"/>
              <a:gd name="T71" fmla="*/ 158 h 384"/>
              <a:gd name="T72" fmla="*/ 285 w 384"/>
              <a:gd name="T73" fmla="*/ 197 h 384"/>
              <a:gd name="T74" fmla="*/ 209 w 384"/>
              <a:gd name="T75" fmla="*/ 271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4" h="384">
                <a:moveTo>
                  <a:pt x="192" y="191"/>
                </a:moveTo>
                <a:cubicBezTo>
                  <a:pt x="192" y="191"/>
                  <a:pt x="192" y="191"/>
                  <a:pt x="192" y="191"/>
                </a:cubicBezTo>
                <a:cubicBezTo>
                  <a:pt x="192" y="191"/>
                  <a:pt x="192" y="191"/>
                  <a:pt x="191" y="191"/>
                </a:cubicBezTo>
                <a:cubicBezTo>
                  <a:pt x="168" y="191"/>
                  <a:pt x="147" y="185"/>
                  <a:pt x="134" y="196"/>
                </a:cubicBezTo>
                <a:cubicBezTo>
                  <a:pt x="127" y="203"/>
                  <a:pt x="124" y="211"/>
                  <a:pt x="124" y="220"/>
                </a:cubicBezTo>
                <a:cubicBezTo>
                  <a:pt x="124" y="257"/>
                  <a:pt x="153" y="262"/>
                  <a:pt x="191" y="262"/>
                </a:cubicBezTo>
                <a:cubicBezTo>
                  <a:pt x="192" y="262"/>
                  <a:pt x="192" y="262"/>
                  <a:pt x="192" y="262"/>
                </a:cubicBezTo>
                <a:cubicBezTo>
                  <a:pt x="230" y="262"/>
                  <a:pt x="260" y="257"/>
                  <a:pt x="260" y="220"/>
                </a:cubicBezTo>
                <a:cubicBezTo>
                  <a:pt x="260" y="211"/>
                  <a:pt x="257" y="203"/>
                  <a:pt x="249" y="196"/>
                </a:cubicBezTo>
                <a:cubicBezTo>
                  <a:pt x="237" y="185"/>
                  <a:pt x="216" y="191"/>
                  <a:pt x="192" y="191"/>
                </a:cubicBezTo>
                <a:close/>
                <a:moveTo>
                  <a:pt x="160" y="242"/>
                </a:moveTo>
                <a:cubicBezTo>
                  <a:pt x="152" y="242"/>
                  <a:pt x="146" y="233"/>
                  <a:pt x="146" y="223"/>
                </a:cubicBezTo>
                <a:cubicBezTo>
                  <a:pt x="146" y="213"/>
                  <a:pt x="152" y="205"/>
                  <a:pt x="160" y="205"/>
                </a:cubicBezTo>
                <a:cubicBezTo>
                  <a:pt x="167" y="205"/>
                  <a:pt x="173" y="213"/>
                  <a:pt x="173" y="223"/>
                </a:cubicBezTo>
                <a:cubicBezTo>
                  <a:pt x="173" y="233"/>
                  <a:pt x="167" y="242"/>
                  <a:pt x="160" y="242"/>
                </a:cubicBezTo>
                <a:close/>
                <a:moveTo>
                  <a:pt x="224" y="242"/>
                </a:moveTo>
                <a:cubicBezTo>
                  <a:pt x="217" y="242"/>
                  <a:pt x="211" y="233"/>
                  <a:pt x="211" y="223"/>
                </a:cubicBezTo>
                <a:cubicBezTo>
                  <a:pt x="211" y="213"/>
                  <a:pt x="217" y="205"/>
                  <a:pt x="224" y="205"/>
                </a:cubicBezTo>
                <a:cubicBezTo>
                  <a:pt x="231" y="205"/>
                  <a:pt x="237" y="213"/>
                  <a:pt x="237" y="223"/>
                </a:cubicBezTo>
                <a:cubicBezTo>
                  <a:pt x="237" y="233"/>
                  <a:pt x="231" y="242"/>
                  <a:pt x="224" y="242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09" y="271"/>
                </a:moveTo>
                <a:cubicBezTo>
                  <a:pt x="206" y="271"/>
                  <a:pt x="199" y="271"/>
                  <a:pt x="192" y="271"/>
                </a:cubicBezTo>
                <a:cubicBezTo>
                  <a:pt x="185" y="271"/>
                  <a:pt x="178" y="271"/>
                  <a:pt x="174" y="271"/>
                </a:cubicBezTo>
                <a:cubicBezTo>
                  <a:pt x="159" y="271"/>
                  <a:pt x="99" y="270"/>
                  <a:pt x="99" y="197"/>
                </a:cubicBezTo>
                <a:cubicBezTo>
                  <a:pt x="99" y="180"/>
                  <a:pt x="105" y="168"/>
                  <a:pt x="114" y="158"/>
                </a:cubicBezTo>
                <a:cubicBezTo>
                  <a:pt x="112" y="154"/>
                  <a:pt x="112" y="133"/>
                  <a:pt x="120" y="113"/>
                </a:cubicBezTo>
                <a:cubicBezTo>
                  <a:pt x="120" y="113"/>
                  <a:pt x="139" y="115"/>
                  <a:pt x="166" y="134"/>
                </a:cubicBezTo>
                <a:cubicBezTo>
                  <a:pt x="172" y="132"/>
                  <a:pt x="182" y="132"/>
                  <a:pt x="192" y="132"/>
                </a:cubicBezTo>
                <a:cubicBezTo>
                  <a:pt x="202" y="132"/>
                  <a:pt x="211" y="132"/>
                  <a:pt x="217" y="134"/>
                </a:cubicBezTo>
                <a:cubicBezTo>
                  <a:pt x="245" y="115"/>
                  <a:pt x="263" y="113"/>
                  <a:pt x="263" y="113"/>
                </a:cubicBezTo>
                <a:cubicBezTo>
                  <a:pt x="271" y="133"/>
                  <a:pt x="271" y="154"/>
                  <a:pt x="270" y="158"/>
                </a:cubicBezTo>
                <a:cubicBezTo>
                  <a:pt x="279" y="168"/>
                  <a:pt x="285" y="180"/>
                  <a:pt x="285" y="197"/>
                </a:cubicBezTo>
                <a:cubicBezTo>
                  <a:pt x="285" y="270"/>
                  <a:pt x="224" y="271"/>
                  <a:pt x="209" y="27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45" name="Freeform 203">
            <a:extLst>
              <a:ext uri="{FF2B5EF4-FFF2-40B4-BE49-F238E27FC236}">
                <a16:creationId xmlns:a16="http://schemas.microsoft.com/office/drawing/2014/main" id="{B450E58A-5591-4D7A-A49C-72C69E91EB73}"/>
              </a:ext>
            </a:extLst>
          </p:cNvPr>
          <p:cNvSpPr/>
          <p:nvPr/>
        </p:nvSpPr>
        <p:spPr bwMode="auto">
          <a:xfrm>
            <a:off x="11113910" y="5410658"/>
            <a:ext cx="183463" cy="328968"/>
          </a:xfrm>
          <a:custGeom>
            <a:avLst/>
            <a:gdLst>
              <a:gd name="T0" fmla="*/ 200 w 200"/>
              <a:gd name="T1" fmla="*/ 62 h 360"/>
              <a:gd name="T2" fmla="*/ 143 w 200"/>
              <a:gd name="T3" fmla="*/ 62 h 360"/>
              <a:gd name="T4" fmla="*/ 128 w 200"/>
              <a:gd name="T5" fmla="*/ 83 h 360"/>
              <a:gd name="T6" fmla="*/ 128 w 200"/>
              <a:gd name="T7" fmla="*/ 125 h 360"/>
              <a:gd name="T8" fmla="*/ 200 w 200"/>
              <a:gd name="T9" fmla="*/ 125 h 360"/>
              <a:gd name="T10" fmla="*/ 200 w 200"/>
              <a:gd name="T11" fmla="*/ 183 h 360"/>
              <a:gd name="T12" fmla="*/ 128 w 200"/>
              <a:gd name="T13" fmla="*/ 183 h 360"/>
              <a:gd name="T14" fmla="*/ 128 w 200"/>
              <a:gd name="T15" fmla="*/ 360 h 360"/>
              <a:gd name="T16" fmla="*/ 61 w 200"/>
              <a:gd name="T17" fmla="*/ 360 h 360"/>
              <a:gd name="T18" fmla="*/ 61 w 200"/>
              <a:gd name="T19" fmla="*/ 183 h 360"/>
              <a:gd name="T20" fmla="*/ 0 w 200"/>
              <a:gd name="T21" fmla="*/ 183 h 360"/>
              <a:gd name="T22" fmla="*/ 0 w 200"/>
              <a:gd name="T23" fmla="*/ 125 h 360"/>
              <a:gd name="T24" fmla="*/ 61 w 200"/>
              <a:gd name="T25" fmla="*/ 125 h 360"/>
              <a:gd name="T26" fmla="*/ 61 w 200"/>
              <a:gd name="T27" fmla="*/ 90 h 360"/>
              <a:gd name="T28" fmla="*/ 143 w 200"/>
              <a:gd name="T29" fmla="*/ 0 h 360"/>
              <a:gd name="T30" fmla="*/ 200 w 200"/>
              <a:gd name="T31" fmla="*/ 0 h 360"/>
              <a:gd name="T32" fmla="*/ 200 w 200"/>
              <a:gd name="T33" fmla="*/ 6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0" h="360">
                <a:moveTo>
                  <a:pt x="200" y="62"/>
                </a:moveTo>
                <a:cubicBezTo>
                  <a:pt x="143" y="62"/>
                  <a:pt x="143" y="62"/>
                  <a:pt x="143" y="62"/>
                </a:cubicBezTo>
                <a:cubicBezTo>
                  <a:pt x="136" y="62"/>
                  <a:pt x="128" y="71"/>
                  <a:pt x="128" y="83"/>
                </a:cubicBezTo>
                <a:cubicBezTo>
                  <a:pt x="128" y="125"/>
                  <a:pt x="128" y="125"/>
                  <a:pt x="128" y="125"/>
                </a:cubicBezTo>
                <a:cubicBezTo>
                  <a:pt x="200" y="125"/>
                  <a:pt x="200" y="125"/>
                  <a:pt x="200" y="125"/>
                </a:cubicBezTo>
                <a:cubicBezTo>
                  <a:pt x="200" y="183"/>
                  <a:pt x="200" y="183"/>
                  <a:pt x="200" y="183"/>
                </a:cubicBezTo>
                <a:cubicBezTo>
                  <a:pt x="128" y="183"/>
                  <a:pt x="128" y="183"/>
                  <a:pt x="128" y="183"/>
                </a:cubicBezTo>
                <a:cubicBezTo>
                  <a:pt x="128" y="360"/>
                  <a:pt x="128" y="360"/>
                  <a:pt x="128" y="360"/>
                </a:cubicBezTo>
                <a:cubicBezTo>
                  <a:pt x="61" y="360"/>
                  <a:pt x="61" y="360"/>
                  <a:pt x="61" y="360"/>
                </a:cubicBezTo>
                <a:cubicBezTo>
                  <a:pt x="61" y="183"/>
                  <a:pt x="61" y="183"/>
                  <a:pt x="61" y="183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25"/>
                  <a:pt x="0" y="125"/>
                  <a:pt x="0" y="12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40"/>
                  <a:pt x="95" y="0"/>
                  <a:pt x="143" y="0"/>
                </a:cubicBezTo>
                <a:cubicBezTo>
                  <a:pt x="200" y="0"/>
                  <a:pt x="200" y="0"/>
                  <a:pt x="200" y="0"/>
                </a:cubicBezTo>
                <a:lnTo>
                  <a:pt x="200" y="6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46" name="Freeform 204">
            <a:extLst>
              <a:ext uri="{FF2B5EF4-FFF2-40B4-BE49-F238E27FC236}">
                <a16:creationId xmlns:a16="http://schemas.microsoft.com/office/drawing/2014/main" id="{354A3E33-F402-4E5F-AEAF-031A1F27D6EC}"/>
              </a:ext>
            </a:extLst>
          </p:cNvPr>
          <p:cNvSpPr>
            <a:spLocks noEditPoints="1"/>
          </p:cNvSpPr>
          <p:nvPr/>
        </p:nvSpPr>
        <p:spPr bwMode="auto">
          <a:xfrm>
            <a:off x="10422015" y="6004495"/>
            <a:ext cx="354274" cy="354274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92 w 384"/>
              <a:gd name="T11" fmla="*/ 148 h 384"/>
              <a:gd name="T12" fmla="*/ 182 w 384"/>
              <a:gd name="T13" fmla="*/ 158 h 384"/>
              <a:gd name="T14" fmla="*/ 182 w 384"/>
              <a:gd name="T15" fmla="*/ 222 h 384"/>
              <a:gd name="T16" fmla="*/ 136 w 384"/>
              <a:gd name="T17" fmla="*/ 267 h 384"/>
              <a:gd name="T18" fmla="*/ 91 w 384"/>
              <a:gd name="T19" fmla="*/ 222 h 384"/>
              <a:gd name="T20" fmla="*/ 91 w 384"/>
              <a:gd name="T21" fmla="*/ 195 h 384"/>
              <a:gd name="T22" fmla="*/ 126 w 384"/>
              <a:gd name="T23" fmla="*/ 195 h 384"/>
              <a:gd name="T24" fmla="*/ 126 w 384"/>
              <a:gd name="T25" fmla="*/ 222 h 384"/>
              <a:gd name="T26" fmla="*/ 136 w 384"/>
              <a:gd name="T27" fmla="*/ 232 h 384"/>
              <a:gd name="T28" fmla="*/ 147 w 384"/>
              <a:gd name="T29" fmla="*/ 222 h 384"/>
              <a:gd name="T30" fmla="*/ 147 w 384"/>
              <a:gd name="T31" fmla="*/ 158 h 384"/>
              <a:gd name="T32" fmla="*/ 192 w 384"/>
              <a:gd name="T33" fmla="*/ 113 h 384"/>
              <a:gd name="T34" fmla="*/ 237 w 384"/>
              <a:gd name="T35" fmla="*/ 158 h 384"/>
              <a:gd name="T36" fmla="*/ 237 w 384"/>
              <a:gd name="T37" fmla="*/ 170 h 384"/>
              <a:gd name="T38" fmla="*/ 217 w 384"/>
              <a:gd name="T39" fmla="*/ 177 h 384"/>
              <a:gd name="T40" fmla="*/ 203 w 384"/>
              <a:gd name="T41" fmla="*/ 170 h 384"/>
              <a:gd name="T42" fmla="*/ 203 w 384"/>
              <a:gd name="T43" fmla="*/ 158 h 384"/>
              <a:gd name="T44" fmla="*/ 192 w 384"/>
              <a:gd name="T45" fmla="*/ 148 h 384"/>
              <a:gd name="T46" fmla="*/ 293 w 384"/>
              <a:gd name="T47" fmla="*/ 222 h 384"/>
              <a:gd name="T48" fmla="*/ 248 w 384"/>
              <a:gd name="T49" fmla="*/ 267 h 384"/>
              <a:gd name="T50" fmla="*/ 203 w 384"/>
              <a:gd name="T51" fmla="*/ 222 h 384"/>
              <a:gd name="T52" fmla="*/ 203 w 384"/>
              <a:gd name="T53" fmla="*/ 194 h 384"/>
              <a:gd name="T54" fmla="*/ 217 w 384"/>
              <a:gd name="T55" fmla="*/ 201 h 384"/>
              <a:gd name="T56" fmla="*/ 237 w 384"/>
              <a:gd name="T57" fmla="*/ 194 h 384"/>
              <a:gd name="T58" fmla="*/ 237 w 384"/>
              <a:gd name="T59" fmla="*/ 222 h 384"/>
              <a:gd name="T60" fmla="*/ 248 w 384"/>
              <a:gd name="T61" fmla="*/ 232 h 384"/>
              <a:gd name="T62" fmla="*/ 259 w 384"/>
              <a:gd name="T63" fmla="*/ 222 h 384"/>
              <a:gd name="T64" fmla="*/ 259 w 384"/>
              <a:gd name="T65" fmla="*/ 195 h 384"/>
              <a:gd name="T66" fmla="*/ 293 w 384"/>
              <a:gd name="T67" fmla="*/ 195 h 384"/>
              <a:gd name="T68" fmla="*/ 293 w 384"/>
              <a:gd name="T69" fmla="*/ 22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148"/>
                </a:moveTo>
                <a:cubicBezTo>
                  <a:pt x="186" y="148"/>
                  <a:pt x="182" y="152"/>
                  <a:pt x="182" y="158"/>
                </a:cubicBezTo>
                <a:cubicBezTo>
                  <a:pt x="182" y="222"/>
                  <a:pt x="182" y="222"/>
                  <a:pt x="182" y="222"/>
                </a:cubicBezTo>
                <a:cubicBezTo>
                  <a:pt x="182" y="246"/>
                  <a:pt x="161" y="267"/>
                  <a:pt x="136" y="267"/>
                </a:cubicBezTo>
                <a:cubicBezTo>
                  <a:pt x="111" y="267"/>
                  <a:pt x="91" y="246"/>
                  <a:pt x="91" y="222"/>
                </a:cubicBezTo>
                <a:cubicBezTo>
                  <a:pt x="91" y="195"/>
                  <a:pt x="91" y="195"/>
                  <a:pt x="91" y="195"/>
                </a:cubicBezTo>
                <a:cubicBezTo>
                  <a:pt x="126" y="195"/>
                  <a:pt x="126" y="195"/>
                  <a:pt x="126" y="195"/>
                </a:cubicBezTo>
                <a:cubicBezTo>
                  <a:pt x="126" y="222"/>
                  <a:pt x="126" y="222"/>
                  <a:pt x="126" y="222"/>
                </a:cubicBezTo>
                <a:cubicBezTo>
                  <a:pt x="126" y="227"/>
                  <a:pt x="131" y="232"/>
                  <a:pt x="136" y="232"/>
                </a:cubicBezTo>
                <a:cubicBezTo>
                  <a:pt x="142" y="232"/>
                  <a:pt x="147" y="227"/>
                  <a:pt x="147" y="222"/>
                </a:cubicBezTo>
                <a:cubicBezTo>
                  <a:pt x="147" y="158"/>
                  <a:pt x="147" y="158"/>
                  <a:pt x="147" y="158"/>
                </a:cubicBezTo>
                <a:cubicBezTo>
                  <a:pt x="147" y="133"/>
                  <a:pt x="167" y="113"/>
                  <a:pt x="192" y="113"/>
                </a:cubicBezTo>
                <a:cubicBezTo>
                  <a:pt x="217" y="113"/>
                  <a:pt x="237" y="133"/>
                  <a:pt x="237" y="158"/>
                </a:cubicBezTo>
                <a:cubicBezTo>
                  <a:pt x="237" y="170"/>
                  <a:pt x="237" y="170"/>
                  <a:pt x="237" y="170"/>
                </a:cubicBezTo>
                <a:cubicBezTo>
                  <a:pt x="217" y="177"/>
                  <a:pt x="217" y="177"/>
                  <a:pt x="217" y="177"/>
                </a:cubicBezTo>
                <a:cubicBezTo>
                  <a:pt x="203" y="170"/>
                  <a:pt x="203" y="170"/>
                  <a:pt x="203" y="170"/>
                </a:cubicBezTo>
                <a:cubicBezTo>
                  <a:pt x="203" y="158"/>
                  <a:pt x="203" y="158"/>
                  <a:pt x="203" y="158"/>
                </a:cubicBezTo>
                <a:cubicBezTo>
                  <a:pt x="203" y="152"/>
                  <a:pt x="198" y="148"/>
                  <a:pt x="192" y="148"/>
                </a:cubicBezTo>
                <a:close/>
                <a:moveTo>
                  <a:pt x="293" y="222"/>
                </a:moveTo>
                <a:cubicBezTo>
                  <a:pt x="293" y="246"/>
                  <a:pt x="273" y="267"/>
                  <a:pt x="248" y="267"/>
                </a:cubicBezTo>
                <a:cubicBezTo>
                  <a:pt x="223" y="267"/>
                  <a:pt x="203" y="246"/>
                  <a:pt x="203" y="222"/>
                </a:cubicBezTo>
                <a:cubicBezTo>
                  <a:pt x="203" y="194"/>
                  <a:pt x="203" y="194"/>
                  <a:pt x="203" y="194"/>
                </a:cubicBezTo>
                <a:cubicBezTo>
                  <a:pt x="217" y="201"/>
                  <a:pt x="217" y="201"/>
                  <a:pt x="217" y="201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37" y="222"/>
                  <a:pt x="237" y="222"/>
                  <a:pt x="237" y="222"/>
                </a:cubicBezTo>
                <a:cubicBezTo>
                  <a:pt x="237" y="227"/>
                  <a:pt x="242" y="232"/>
                  <a:pt x="248" y="232"/>
                </a:cubicBezTo>
                <a:cubicBezTo>
                  <a:pt x="254" y="232"/>
                  <a:pt x="259" y="227"/>
                  <a:pt x="259" y="222"/>
                </a:cubicBezTo>
                <a:cubicBezTo>
                  <a:pt x="259" y="195"/>
                  <a:pt x="259" y="195"/>
                  <a:pt x="259" y="195"/>
                </a:cubicBezTo>
                <a:cubicBezTo>
                  <a:pt x="293" y="195"/>
                  <a:pt x="293" y="195"/>
                  <a:pt x="293" y="195"/>
                </a:cubicBezTo>
                <a:lnTo>
                  <a:pt x="293" y="22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47" name="Freeform 206">
            <a:extLst>
              <a:ext uri="{FF2B5EF4-FFF2-40B4-BE49-F238E27FC236}">
                <a16:creationId xmlns:a16="http://schemas.microsoft.com/office/drawing/2014/main" id="{FACEF2C3-F53A-4D30-B87A-42687A4E7157}"/>
              </a:ext>
            </a:extLst>
          </p:cNvPr>
          <p:cNvSpPr>
            <a:spLocks noEditPoints="1"/>
          </p:cNvSpPr>
          <p:nvPr/>
        </p:nvSpPr>
        <p:spPr bwMode="auto">
          <a:xfrm>
            <a:off x="9211923" y="6004499"/>
            <a:ext cx="351111" cy="354274"/>
          </a:xfrm>
          <a:custGeom>
            <a:avLst/>
            <a:gdLst>
              <a:gd name="T0" fmla="*/ 197 w 384"/>
              <a:gd name="T1" fmla="*/ 192 h 384"/>
              <a:gd name="T2" fmla="*/ 199 w 384"/>
              <a:gd name="T3" fmla="*/ 191 h 384"/>
              <a:gd name="T4" fmla="*/ 193 w 384"/>
              <a:gd name="T5" fmla="*/ 179 h 384"/>
              <a:gd name="T6" fmla="*/ 113 w 384"/>
              <a:gd name="T7" fmla="*/ 190 h 384"/>
              <a:gd name="T8" fmla="*/ 113 w 384"/>
              <a:gd name="T9" fmla="*/ 192 h 384"/>
              <a:gd name="T10" fmla="*/ 133 w 384"/>
              <a:gd name="T11" fmla="*/ 243 h 384"/>
              <a:gd name="T12" fmla="*/ 197 w 384"/>
              <a:gd name="T13" fmla="*/ 192 h 384"/>
              <a:gd name="T14" fmla="*/ 243 w 384"/>
              <a:gd name="T15" fmla="*/ 132 h 384"/>
              <a:gd name="T16" fmla="*/ 192 w 384"/>
              <a:gd name="T17" fmla="*/ 114 h 384"/>
              <a:gd name="T18" fmla="*/ 175 w 384"/>
              <a:gd name="T19" fmla="*/ 115 h 384"/>
              <a:gd name="T20" fmla="*/ 203 w 384"/>
              <a:gd name="T21" fmla="*/ 160 h 384"/>
              <a:gd name="T22" fmla="*/ 243 w 384"/>
              <a:gd name="T23" fmla="*/ 132 h 384"/>
              <a:gd name="T24" fmla="*/ 144 w 384"/>
              <a:gd name="T25" fmla="*/ 254 h 384"/>
              <a:gd name="T26" fmla="*/ 192 w 384"/>
              <a:gd name="T27" fmla="*/ 270 h 384"/>
              <a:gd name="T28" fmla="*/ 222 w 384"/>
              <a:gd name="T29" fmla="*/ 264 h 384"/>
              <a:gd name="T30" fmla="*/ 205 w 384"/>
              <a:gd name="T31" fmla="*/ 206 h 384"/>
              <a:gd name="T32" fmla="*/ 144 w 384"/>
              <a:gd name="T33" fmla="*/ 254 h 384"/>
              <a:gd name="T34" fmla="*/ 186 w 384"/>
              <a:gd name="T35" fmla="*/ 165 h 384"/>
              <a:gd name="T36" fmla="*/ 158 w 384"/>
              <a:gd name="T37" fmla="*/ 121 h 384"/>
              <a:gd name="T38" fmla="*/ 115 w 384"/>
              <a:gd name="T39" fmla="*/ 175 h 384"/>
              <a:gd name="T40" fmla="*/ 116 w 384"/>
              <a:gd name="T41" fmla="*/ 175 h 384"/>
              <a:gd name="T42" fmla="*/ 186 w 384"/>
              <a:gd name="T43" fmla="*/ 165 h 384"/>
              <a:gd name="T44" fmla="*/ 222 w 384"/>
              <a:gd name="T45" fmla="*/ 202 h 384"/>
              <a:gd name="T46" fmla="*/ 237 w 384"/>
              <a:gd name="T47" fmla="*/ 256 h 384"/>
              <a:gd name="T48" fmla="*/ 269 w 384"/>
              <a:gd name="T49" fmla="*/ 205 h 384"/>
              <a:gd name="T50" fmla="*/ 237 w 384"/>
              <a:gd name="T51" fmla="*/ 201 h 384"/>
              <a:gd name="T52" fmla="*/ 222 w 384"/>
              <a:gd name="T53" fmla="*/ 202 h 384"/>
              <a:gd name="T54" fmla="*/ 192 w 384"/>
              <a:gd name="T55" fmla="*/ 0 h 384"/>
              <a:gd name="T56" fmla="*/ 0 w 384"/>
              <a:gd name="T57" fmla="*/ 192 h 384"/>
              <a:gd name="T58" fmla="*/ 192 w 384"/>
              <a:gd name="T59" fmla="*/ 384 h 384"/>
              <a:gd name="T60" fmla="*/ 384 w 384"/>
              <a:gd name="T61" fmla="*/ 192 h 384"/>
              <a:gd name="T62" fmla="*/ 192 w 384"/>
              <a:gd name="T63" fmla="*/ 0 h 384"/>
              <a:gd name="T64" fmla="*/ 192 w 384"/>
              <a:gd name="T65" fmla="*/ 286 h 384"/>
              <a:gd name="T66" fmla="*/ 98 w 384"/>
              <a:gd name="T67" fmla="*/ 192 h 384"/>
              <a:gd name="T68" fmla="*/ 192 w 384"/>
              <a:gd name="T69" fmla="*/ 98 h 384"/>
              <a:gd name="T70" fmla="*/ 286 w 384"/>
              <a:gd name="T71" fmla="*/ 192 h 384"/>
              <a:gd name="T72" fmla="*/ 192 w 384"/>
              <a:gd name="T73" fmla="*/ 286 h 384"/>
              <a:gd name="T74" fmla="*/ 210 w 384"/>
              <a:gd name="T75" fmla="*/ 173 h 384"/>
              <a:gd name="T76" fmla="*/ 215 w 384"/>
              <a:gd name="T77" fmla="*/ 184 h 384"/>
              <a:gd name="T78" fmla="*/ 216 w 384"/>
              <a:gd name="T79" fmla="*/ 187 h 384"/>
              <a:gd name="T80" fmla="*/ 234 w 384"/>
              <a:gd name="T81" fmla="*/ 186 h 384"/>
              <a:gd name="T82" fmla="*/ 270 w 384"/>
              <a:gd name="T83" fmla="*/ 190 h 384"/>
              <a:gd name="T84" fmla="*/ 253 w 384"/>
              <a:gd name="T85" fmla="*/ 143 h 384"/>
              <a:gd name="T86" fmla="*/ 210 w 384"/>
              <a:gd name="T87" fmla="*/ 17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84" h="384">
                <a:moveTo>
                  <a:pt x="197" y="192"/>
                </a:moveTo>
                <a:cubicBezTo>
                  <a:pt x="198" y="191"/>
                  <a:pt x="198" y="191"/>
                  <a:pt x="199" y="191"/>
                </a:cubicBezTo>
                <a:cubicBezTo>
                  <a:pt x="197" y="187"/>
                  <a:pt x="196" y="183"/>
                  <a:pt x="193" y="179"/>
                </a:cubicBezTo>
                <a:cubicBezTo>
                  <a:pt x="156" y="190"/>
                  <a:pt x="120" y="191"/>
                  <a:pt x="113" y="190"/>
                </a:cubicBezTo>
                <a:cubicBezTo>
                  <a:pt x="113" y="191"/>
                  <a:pt x="113" y="191"/>
                  <a:pt x="113" y="192"/>
                </a:cubicBezTo>
                <a:cubicBezTo>
                  <a:pt x="113" y="211"/>
                  <a:pt x="120" y="229"/>
                  <a:pt x="133" y="243"/>
                </a:cubicBezTo>
                <a:cubicBezTo>
                  <a:pt x="137" y="237"/>
                  <a:pt x="158" y="204"/>
                  <a:pt x="197" y="192"/>
                </a:cubicBezTo>
                <a:close/>
                <a:moveTo>
                  <a:pt x="243" y="132"/>
                </a:moveTo>
                <a:cubicBezTo>
                  <a:pt x="229" y="120"/>
                  <a:pt x="211" y="114"/>
                  <a:pt x="192" y="114"/>
                </a:cubicBezTo>
                <a:cubicBezTo>
                  <a:pt x="186" y="114"/>
                  <a:pt x="180" y="114"/>
                  <a:pt x="175" y="115"/>
                </a:cubicBezTo>
                <a:cubicBezTo>
                  <a:pt x="179" y="121"/>
                  <a:pt x="191" y="138"/>
                  <a:pt x="203" y="160"/>
                </a:cubicBezTo>
                <a:cubicBezTo>
                  <a:pt x="229" y="150"/>
                  <a:pt x="240" y="136"/>
                  <a:pt x="243" y="132"/>
                </a:cubicBezTo>
                <a:close/>
                <a:moveTo>
                  <a:pt x="144" y="254"/>
                </a:moveTo>
                <a:cubicBezTo>
                  <a:pt x="158" y="265"/>
                  <a:pt x="174" y="270"/>
                  <a:pt x="192" y="270"/>
                </a:cubicBezTo>
                <a:cubicBezTo>
                  <a:pt x="202" y="270"/>
                  <a:pt x="212" y="268"/>
                  <a:pt x="222" y="264"/>
                </a:cubicBezTo>
                <a:cubicBezTo>
                  <a:pt x="220" y="257"/>
                  <a:pt x="216" y="234"/>
                  <a:pt x="205" y="206"/>
                </a:cubicBezTo>
                <a:cubicBezTo>
                  <a:pt x="163" y="221"/>
                  <a:pt x="147" y="249"/>
                  <a:pt x="144" y="254"/>
                </a:cubicBezTo>
                <a:close/>
                <a:moveTo>
                  <a:pt x="186" y="165"/>
                </a:moveTo>
                <a:cubicBezTo>
                  <a:pt x="174" y="144"/>
                  <a:pt x="161" y="126"/>
                  <a:pt x="158" y="121"/>
                </a:cubicBezTo>
                <a:cubicBezTo>
                  <a:pt x="136" y="132"/>
                  <a:pt x="121" y="151"/>
                  <a:pt x="115" y="175"/>
                </a:cubicBezTo>
                <a:cubicBezTo>
                  <a:pt x="116" y="175"/>
                  <a:pt x="116" y="175"/>
                  <a:pt x="116" y="175"/>
                </a:cubicBezTo>
                <a:cubicBezTo>
                  <a:pt x="124" y="175"/>
                  <a:pt x="153" y="174"/>
                  <a:pt x="186" y="165"/>
                </a:cubicBezTo>
                <a:close/>
                <a:moveTo>
                  <a:pt x="222" y="202"/>
                </a:moveTo>
                <a:cubicBezTo>
                  <a:pt x="231" y="228"/>
                  <a:pt x="236" y="249"/>
                  <a:pt x="237" y="256"/>
                </a:cubicBezTo>
                <a:cubicBezTo>
                  <a:pt x="254" y="244"/>
                  <a:pt x="266" y="226"/>
                  <a:pt x="269" y="205"/>
                </a:cubicBezTo>
                <a:cubicBezTo>
                  <a:pt x="266" y="204"/>
                  <a:pt x="253" y="201"/>
                  <a:pt x="237" y="201"/>
                </a:cubicBezTo>
                <a:cubicBezTo>
                  <a:pt x="232" y="201"/>
                  <a:pt x="227" y="201"/>
                  <a:pt x="222" y="202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286"/>
                </a:moveTo>
                <a:cubicBezTo>
                  <a:pt x="140" y="286"/>
                  <a:pt x="98" y="244"/>
                  <a:pt x="98" y="192"/>
                </a:cubicBezTo>
                <a:cubicBezTo>
                  <a:pt x="98" y="140"/>
                  <a:pt x="140" y="98"/>
                  <a:pt x="192" y="98"/>
                </a:cubicBezTo>
                <a:cubicBezTo>
                  <a:pt x="244" y="98"/>
                  <a:pt x="286" y="140"/>
                  <a:pt x="286" y="192"/>
                </a:cubicBezTo>
                <a:cubicBezTo>
                  <a:pt x="286" y="244"/>
                  <a:pt x="244" y="286"/>
                  <a:pt x="192" y="286"/>
                </a:cubicBezTo>
                <a:close/>
                <a:moveTo>
                  <a:pt x="210" y="173"/>
                </a:moveTo>
                <a:cubicBezTo>
                  <a:pt x="212" y="177"/>
                  <a:pt x="214" y="181"/>
                  <a:pt x="215" y="184"/>
                </a:cubicBezTo>
                <a:cubicBezTo>
                  <a:pt x="216" y="185"/>
                  <a:pt x="216" y="186"/>
                  <a:pt x="216" y="187"/>
                </a:cubicBezTo>
                <a:cubicBezTo>
                  <a:pt x="222" y="187"/>
                  <a:pt x="228" y="186"/>
                  <a:pt x="234" y="186"/>
                </a:cubicBezTo>
                <a:cubicBezTo>
                  <a:pt x="251" y="186"/>
                  <a:pt x="265" y="189"/>
                  <a:pt x="270" y="190"/>
                </a:cubicBezTo>
                <a:cubicBezTo>
                  <a:pt x="270" y="173"/>
                  <a:pt x="264" y="156"/>
                  <a:pt x="253" y="143"/>
                </a:cubicBezTo>
                <a:cubicBezTo>
                  <a:pt x="250" y="147"/>
                  <a:pt x="237" y="162"/>
                  <a:pt x="210" y="1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54" name="Freeform 213">
            <a:extLst>
              <a:ext uri="{FF2B5EF4-FFF2-40B4-BE49-F238E27FC236}">
                <a16:creationId xmlns:a16="http://schemas.microsoft.com/office/drawing/2014/main" id="{31769513-A56A-42CD-98E9-5EC8B03CAD29}"/>
              </a:ext>
            </a:extLst>
          </p:cNvPr>
          <p:cNvSpPr>
            <a:spLocks noEditPoints="1"/>
          </p:cNvSpPr>
          <p:nvPr/>
        </p:nvSpPr>
        <p:spPr bwMode="auto">
          <a:xfrm>
            <a:off x="6213868" y="4773379"/>
            <a:ext cx="354274" cy="351111"/>
          </a:xfrm>
          <a:custGeom>
            <a:avLst/>
            <a:gdLst>
              <a:gd name="T0" fmla="*/ 212 w 384"/>
              <a:gd name="T1" fmla="*/ 212 h 384"/>
              <a:gd name="T2" fmla="*/ 191 w 384"/>
              <a:gd name="T3" fmla="*/ 208 h 384"/>
              <a:gd name="T4" fmla="*/ 168 w 384"/>
              <a:gd name="T5" fmla="*/ 208 h 384"/>
              <a:gd name="T6" fmla="*/ 168 w 384"/>
              <a:gd name="T7" fmla="*/ 255 h 384"/>
              <a:gd name="T8" fmla="*/ 189 w 384"/>
              <a:gd name="T9" fmla="*/ 255 h 384"/>
              <a:gd name="T10" fmla="*/ 213 w 384"/>
              <a:gd name="T11" fmla="*/ 251 h 384"/>
              <a:gd name="T12" fmla="*/ 223 w 384"/>
              <a:gd name="T13" fmla="*/ 231 h 384"/>
              <a:gd name="T14" fmla="*/ 212 w 384"/>
              <a:gd name="T15" fmla="*/ 212 h 384"/>
              <a:gd name="T16" fmla="*/ 204 w 384"/>
              <a:gd name="T17" fmla="*/ 171 h 384"/>
              <a:gd name="T18" fmla="*/ 212 w 384"/>
              <a:gd name="T19" fmla="*/ 154 h 384"/>
              <a:gd name="T20" fmla="*/ 202 w 384"/>
              <a:gd name="T21" fmla="*/ 137 h 384"/>
              <a:gd name="T22" fmla="*/ 178 w 384"/>
              <a:gd name="T23" fmla="*/ 134 h 384"/>
              <a:gd name="T24" fmla="*/ 168 w 384"/>
              <a:gd name="T25" fmla="*/ 134 h 384"/>
              <a:gd name="T26" fmla="*/ 168 w 384"/>
              <a:gd name="T27" fmla="*/ 176 h 384"/>
              <a:gd name="T28" fmla="*/ 181 w 384"/>
              <a:gd name="T29" fmla="*/ 176 h 384"/>
              <a:gd name="T30" fmla="*/ 204 w 384"/>
              <a:gd name="T31" fmla="*/ 171 h 384"/>
              <a:gd name="T32" fmla="*/ 316 w 384"/>
              <a:gd name="T33" fmla="*/ 0 h 384"/>
              <a:gd name="T34" fmla="*/ 67 w 384"/>
              <a:gd name="T35" fmla="*/ 0 h 384"/>
              <a:gd name="T36" fmla="*/ 0 w 384"/>
              <a:gd name="T37" fmla="*/ 67 h 384"/>
              <a:gd name="T38" fmla="*/ 0 w 384"/>
              <a:gd name="T39" fmla="*/ 316 h 384"/>
              <a:gd name="T40" fmla="*/ 67 w 384"/>
              <a:gd name="T41" fmla="*/ 384 h 384"/>
              <a:gd name="T42" fmla="*/ 316 w 384"/>
              <a:gd name="T43" fmla="*/ 384 h 384"/>
              <a:gd name="T44" fmla="*/ 384 w 384"/>
              <a:gd name="T45" fmla="*/ 316 h 384"/>
              <a:gd name="T46" fmla="*/ 384 w 384"/>
              <a:gd name="T47" fmla="*/ 67 h 384"/>
              <a:gd name="T48" fmla="*/ 316 w 384"/>
              <a:gd name="T49" fmla="*/ 0 h 384"/>
              <a:gd name="T50" fmla="*/ 202 w 384"/>
              <a:gd name="T51" fmla="*/ 290 h 384"/>
              <a:gd name="T52" fmla="*/ 124 w 384"/>
              <a:gd name="T53" fmla="*/ 290 h 384"/>
              <a:gd name="T54" fmla="*/ 124 w 384"/>
              <a:gd name="T55" fmla="*/ 101 h 384"/>
              <a:gd name="T56" fmla="*/ 209 w 384"/>
              <a:gd name="T57" fmla="*/ 101 h 384"/>
              <a:gd name="T58" fmla="*/ 257 w 384"/>
              <a:gd name="T59" fmla="*/ 144 h 384"/>
              <a:gd name="T60" fmla="*/ 230 w 384"/>
              <a:gd name="T61" fmla="*/ 185 h 384"/>
              <a:gd name="T62" fmla="*/ 230 w 384"/>
              <a:gd name="T63" fmla="*/ 186 h 384"/>
              <a:gd name="T64" fmla="*/ 269 w 384"/>
              <a:gd name="T65" fmla="*/ 233 h 384"/>
              <a:gd name="T66" fmla="*/ 202 w 384"/>
              <a:gd name="T67" fmla="*/ 29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84" h="384">
                <a:moveTo>
                  <a:pt x="212" y="212"/>
                </a:moveTo>
                <a:cubicBezTo>
                  <a:pt x="206" y="208"/>
                  <a:pt x="198" y="208"/>
                  <a:pt x="191" y="208"/>
                </a:cubicBezTo>
                <a:cubicBezTo>
                  <a:pt x="168" y="208"/>
                  <a:pt x="168" y="208"/>
                  <a:pt x="168" y="208"/>
                </a:cubicBezTo>
                <a:cubicBezTo>
                  <a:pt x="168" y="255"/>
                  <a:pt x="168" y="255"/>
                  <a:pt x="168" y="255"/>
                </a:cubicBezTo>
                <a:cubicBezTo>
                  <a:pt x="189" y="255"/>
                  <a:pt x="189" y="255"/>
                  <a:pt x="189" y="255"/>
                </a:cubicBezTo>
                <a:cubicBezTo>
                  <a:pt x="197" y="255"/>
                  <a:pt x="207" y="256"/>
                  <a:pt x="213" y="251"/>
                </a:cubicBezTo>
                <a:cubicBezTo>
                  <a:pt x="219" y="247"/>
                  <a:pt x="223" y="239"/>
                  <a:pt x="223" y="231"/>
                </a:cubicBezTo>
                <a:cubicBezTo>
                  <a:pt x="223" y="224"/>
                  <a:pt x="219" y="215"/>
                  <a:pt x="212" y="212"/>
                </a:cubicBezTo>
                <a:close/>
                <a:moveTo>
                  <a:pt x="204" y="171"/>
                </a:moveTo>
                <a:cubicBezTo>
                  <a:pt x="209" y="167"/>
                  <a:pt x="212" y="161"/>
                  <a:pt x="212" y="154"/>
                </a:cubicBezTo>
                <a:cubicBezTo>
                  <a:pt x="212" y="147"/>
                  <a:pt x="208" y="141"/>
                  <a:pt x="202" y="137"/>
                </a:cubicBezTo>
                <a:cubicBezTo>
                  <a:pt x="196" y="134"/>
                  <a:pt x="185" y="134"/>
                  <a:pt x="178" y="134"/>
                </a:cubicBezTo>
                <a:cubicBezTo>
                  <a:pt x="168" y="134"/>
                  <a:pt x="168" y="134"/>
                  <a:pt x="168" y="134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81" y="176"/>
                  <a:pt x="181" y="176"/>
                  <a:pt x="181" y="176"/>
                </a:cubicBezTo>
                <a:cubicBezTo>
                  <a:pt x="189" y="176"/>
                  <a:pt x="197" y="176"/>
                  <a:pt x="204" y="171"/>
                </a:cubicBezTo>
                <a:close/>
                <a:moveTo>
                  <a:pt x="316" y="0"/>
                </a:moveTo>
                <a:cubicBezTo>
                  <a:pt x="67" y="0"/>
                  <a:pt x="67" y="0"/>
                  <a:pt x="67" y="0"/>
                </a:cubicBezTo>
                <a:cubicBezTo>
                  <a:pt x="30" y="0"/>
                  <a:pt x="0" y="30"/>
                  <a:pt x="0" y="67"/>
                </a:cubicBezTo>
                <a:cubicBezTo>
                  <a:pt x="0" y="316"/>
                  <a:pt x="0" y="316"/>
                  <a:pt x="0" y="316"/>
                </a:cubicBezTo>
                <a:cubicBezTo>
                  <a:pt x="0" y="354"/>
                  <a:pt x="30" y="384"/>
                  <a:pt x="67" y="384"/>
                </a:cubicBezTo>
                <a:cubicBezTo>
                  <a:pt x="316" y="384"/>
                  <a:pt x="316" y="384"/>
                  <a:pt x="316" y="384"/>
                </a:cubicBezTo>
                <a:cubicBezTo>
                  <a:pt x="353" y="384"/>
                  <a:pt x="384" y="354"/>
                  <a:pt x="384" y="316"/>
                </a:cubicBezTo>
                <a:cubicBezTo>
                  <a:pt x="384" y="67"/>
                  <a:pt x="384" y="67"/>
                  <a:pt x="384" y="67"/>
                </a:cubicBezTo>
                <a:cubicBezTo>
                  <a:pt x="384" y="30"/>
                  <a:pt x="353" y="0"/>
                  <a:pt x="316" y="0"/>
                </a:cubicBezTo>
                <a:close/>
                <a:moveTo>
                  <a:pt x="202" y="290"/>
                </a:moveTo>
                <a:cubicBezTo>
                  <a:pt x="124" y="290"/>
                  <a:pt x="124" y="290"/>
                  <a:pt x="124" y="290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209" y="101"/>
                  <a:pt x="209" y="101"/>
                  <a:pt x="209" y="101"/>
                </a:cubicBezTo>
                <a:cubicBezTo>
                  <a:pt x="234" y="101"/>
                  <a:pt x="257" y="117"/>
                  <a:pt x="257" y="144"/>
                </a:cubicBezTo>
                <a:cubicBezTo>
                  <a:pt x="257" y="166"/>
                  <a:pt x="245" y="181"/>
                  <a:pt x="230" y="185"/>
                </a:cubicBezTo>
                <a:cubicBezTo>
                  <a:pt x="230" y="186"/>
                  <a:pt x="230" y="186"/>
                  <a:pt x="230" y="186"/>
                </a:cubicBezTo>
                <a:cubicBezTo>
                  <a:pt x="252" y="190"/>
                  <a:pt x="269" y="203"/>
                  <a:pt x="269" y="233"/>
                </a:cubicBezTo>
                <a:cubicBezTo>
                  <a:pt x="269" y="260"/>
                  <a:pt x="250" y="290"/>
                  <a:pt x="202" y="29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55" name="Freeform 215">
            <a:extLst>
              <a:ext uri="{FF2B5EF4-FFF2-40B4-BE49-F238E27FC236}">
                <a16:creationId xmlns:a16="http://schemas.microsoft.com/office/drawing/2014/main" id="{C700FB27-C117-4132-A335-12D28195C27F}"/>
              </a:ext>
            </a:extLst>
          </p:cNvPr>
          <p:cNvSpPr/>
          <p:nvPr/>
        </p:nvSpPr>
        <p:spPr bwMode="auto">
          <a:xfrm>
            <a:off x="9825015" y="5439127"/>
            <a:ext cx="335294" cy="272034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56" name="Freeform 216">
            <a:extLst>
              <a:ext uri="{FF2B5EF4-FFF2-40B4-BE49-F238E27FC236}">
                <a16:creationId xmlns:a16="http://schemas.microsoft.com/office/drawing/2014/main" id="{52114F0A-4965-478B-805C-8A94C2846E72}"/>
              </a:ext>
            </a:extLst>
          </p:cNvPr>
          <p:cNvSpPr>
            <a:spLocks noEditPoints="1"/>
          </p:cNvSpPr>
          <p:nvPr/>
        </p:nvSpPr>
        <p:spPr bwMode="auto">
          <a:xfrm>
            <a:off x="10422015" y="5398008"/>
            <a:ext cx="354274" cy="354274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70 w 384"/>
              <a:gd name="T11" fmla="*/ 157 h 384"/>
              <a:gd name="T12" fmla="*/ 270 w 384"/>
              <a:gd name="T13" fmla="*/ 162 h 384"/>
              <a:gd name="T14" fmla="*/ 162 w 384"/>
              <a:gd name="T15" fmla="*/ 270 h 384"/>
              <a:gd name="T16" fmla="*/ 104 w 384"/>
              <a:gd name="T17" fmla="*/ 253 h 384"/>
              <a:gd name="T18" fmla="*/ 113 w 384"/>
              <a:gd name="T19" fmla="*/ 253 h 384"/>
              <a:gd name="T20" fmla="*/ 160 w 384"/>
              <a:gd name="T21" fmla="*/ 237 h 384"/>
              <a:gd name="T22" fmla="*/ 125 w 384"/>
              <a:gd name="T23" fmla="*/ 211 h 384"/>
              <a:gd name="T24" fmla="*/ 132 w 384"/>
              <a:gd name="T25" fmla="*/ 211 h 384"/>
              <a:gd name="T26" fmla="*/ 142 w 384"/>
              <a:gd name="T27" fmla="*/ 210 h 384"/>
              <a:gd name="T28" fmla="*/ 112 w 384"/>
              <a:gd name="T29" fmla="*/ 173 h 384"/>
              <a:gd name="T30" fmla="*/ 112 w 384"/>
              <a:gd name="T31" fmla="*/ 173 h 384"/>
              <a:gd name="T32" fmla="*/ 129 w 384"/>
              <a:gd name="T33" fmla="*/ 177 h 384"/>
              <a:gd name="T34" fmla="*/ 112 w 384"/>
              <a:gd name="T35" fmla="*/ 146 h 384"/>
              <a:gd name="T36" fmla="*/ 117 w 384"/>
              <a:gd name="T37" fmla="*/ 127 h 384"/>
              <a:gd name="T38" fmla="*/ 195 w 384"/>
              <a:gd name="T39" fmla="*/ 166 h 384"/>
              <a:gd name="T40" fmla="*/ 194 w 384"/>
              <a:gd name="T41" fmla="*/ 158 h 384"/>
              <a:gd name="T42" fmla="*/ 232 w 384"/>
              <a:gd name="T43" fmla="*/ 120 h 384"/>
              <a:gd name="T44" fmla="*/ 260 w 384"/>
              <a:gd name="T45" fmla="*/ 132 h 384"/>
              <a:gd name="T46" fmla="*/ 284 w 384"/>
              <a:gd name="T47" fmla="*/ 123 h 384"/>
              <a:gd name="T48" fmla="*/ 267 w 384"/>
              <a:gd name="T49" fmla="*/ 144 h 384"/>
              <a:gd name="T50" fmla="*/ 289 w 384"/>
              <a:gd name="T51" fmla="*/ 138 h 384"/>
              <a:gd name="T52" fmla="*/ 270 w 384"/>
              <a:gd name="T53" fmla="*/ 15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70" y="157"/>
                </a:moveTo>
                <a:cubicBezTo>
                  <a:pt x="270" y="159"/>
                  <a:pt x="270" y="160"/>
                  <a:pt x="270" y="162"/>
                </a:cubicBezTo>
                <a:cubicBezTo>
                  <a:pt x="270" y="212"/>
                  <a:pt x="232" y="270"/>
                  <a:pt x="162" y="270"/>
                </a:cubicBezTo>
                <a:cubicBezTo>
                  <a:pt x="141" y="270"/>
                  <a:pt x="121" y="263"/>
                  <a:pt x="104" y="253"/>
                </a:cubicBezTo>
                <a:cubicBezTo>
                  <a:pt x="107" y="253"/>
                  <a:pt x="110" y="253"/>
                  <a:pt x="113" y="253"/>
                </a:cubicBezTo>
                <a:cubicBezTo>
                  <a:pt x="131" y="253"/>
                  <a:pt x="147" y="247"/>
                  <a:pt x="160" y="237"/>
                </a:cubicBezTo>
                <a:cubicBezTo>
                  <a:pt x="144" y="237"/>
                  <a:pt x="130" y="226"/>
                  <a:pt x="125" y="211"/>
                </a:cubicBezTo>
                <a:cubicBezTo>
                  <a:pt x="127" y="211"/>
                  <a:pt x="130" y="211"/>
                  <a:pt x="132" y="211"/>
                </a:cubicBezTo>
                <a:cubicBezTo>
                  <a:pt x="136" y="211"/>
                  <a:pt x="139" y="211"/>
                  <a:pt x="142" y="210"/>
                </a:cubicBezTo>
                <a:cubicBezTo>
                  <a:pt x="125" y="207"/>
                  <a:pt x="112" y="191"/>
                  <a:pt x="112" y="173"/>
                </a:cubicBezTo>
                <a:cubicBezTo>
                  <a:pt x="112" y="173"/>
                  <a:pt x="112" y="173"/>
                  <a:pt x="112" y="173"/>
                </a:cubicBezTo>
                <a:cubicBezTo>
                  <a:pt x="117" y="175"/>
                  <a:pt x="123" y="177"/>
                  <a:pt x="129" y="177"/>
                </a:cubicBezTo>
                <a:cubicBezTo>
                  <a:pt x="119" y="171"/>
                  <a:pt x="112" y="159"/>
                  <a:pt x="112" y="146"/>
                </a:cubicBezTo>
                <a:cubicBezTo>
                  <a:pt x="112" y="139"/>
                  <a:pt x="114" y="132"/>
                  <a:pt x="117" y="127"/>
                </a:cubicBezTo>
                <a:cubicBezTo>
                  <a:pt x="136" y="150"/>
                  <a:pt x="164" y="165"/>
                  <a:pt x="195" y="166"/>
                </a:cubicBezTo>
                <a:cubicBezTo>
                  <a:pt x="194" y="164"/>
                  <a:pt x="194" y="161"/>
                  <a:pt x="194" y="158"/>
                </a:cubicBezTo>
                <a:cubicBezTo>
                  <a:pt x="194" y="137"/>
                  <a:pt x="211" y="120"/>
                  <a:pt x="232" y="120"/>
                </a:cubicBezTo>
                <a:cubicBezTo>
                  <a:pt x="243" y="120"/>
                  <a:pt x="253" y="124"/>
                  <a:pt x="260" y="132"/>
                </a:cubicBezTo>
                <a:cubicBezTo>
                  <a:pt x="268" y="130"/>
                  <a:pt x="276" y="127"/>
                  <a:pt x="284" y="123"/>
                </a:cubicBezTo>
                <a:cubicBezTo>
                  <a:pt x="281" y="131"/>
                  <a:pt x="275" y="139"/>
                  <a:pt x="267" y="144"/>
                </a:cubicBezTo>
                <a:cubicBezTo>
                  <a:pt x="275" y="143"/>
                  <a:pt x="282" y="141"/>
                  <a:pt x="289" y="138"/>
                </a:cubicBezTo>
                <a:cubicBezTo>
                  <a:pt x="284" y="145"/>
                  <a:pt x="277" y="152"/>
                  <a:pt x="270" y="15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58" name="Freeform 225">
            <a:extLst>
              <a:ext uri="{FF2B5EF4-FFF2-40B4-BE49-F238E27FC236}">
                <a16:creationId xmlns:a16="http://schemas.microsoft.com/office/drawing/2014/main" id="{E8BDA9A8-62B7-454F-8030-E7C2D4D02BA6}"/>
              </a:ext>
            </a:extLst>
          </p:cNvPr>
          <p:cNvSpPr>
            <a:spLocks noEditPoints="1"/>
          </p:cNvSpPr>
          <p:nvPr/>
        </p:nvSpPr>
        <p:spPr bwMode="auto">
          <a:xfrm>
            <a:off x="7389289" y="4762760"/>
            <a:ext cx="357439" cy="354274"/>
          </a:xfrm>
          <a:custGeom>
            <a:avLst/>
            <a:gdLst>
              <a:gd name="T0" fmla="*/ 191 w 387"/>
              <a:gd name="T1" fmla="*/ 2 h 387"/>
              <a:gd name="T2" fmla="*/ 2 w 387"/>
              <a:gd name="T3" fmla="*/ 196 h 387"/>
              <a:gd name="T4" fmla="*/ 196 w 387"/>
              <a:gd name="T5" fmla="*/ 386 h 387"/>
              <a:gd name="T6" fmla="*/ 386 w 387"/>
              <a:gd name="T7" fmla="*/ 191 h 387"/>
              <a:gd name="T8" fmla="*/ 191 w 387"/>
              <a:gd name="T9" fmla="*/ 2 h 387"/>
              <a:gd name="T10" fmla="*/ 196 w 387"/>
              <a:gd name="T11" fmla="*/ 345 h 387"/>
              <a:gd name="T12" fmla="*/ 42 w 387"/>
              <a:gd name="T13" fmla="*/ 196 h 387"/>
              <a:gd name="T14" fmla="*/ 192 w 387"/>
              <a:gd name="T15" fmla="*/ 42 h 387"/>
              <a:gd name="T16" fmla="*/ 345 w 387"/>
              <a:gd name="T17" fmla="*/ 192 h 387"/>
              <a:gd name="T18" fmla="*/ 196 w 387"/>
              <a:gd name="T19" fmla="*/ 345 h 387"/>
              <a:gd name="T20" fmla="*/ 147 w 387"/>
              <a:gd name="T21" fmla="*/ 226 h 387"/>
              <a:gd name="T22" fmla="*/ 128 w 387"/>
              <a:gd name="T23" fmla="*/ 218 h 387"/>
              <a:gd name="T24" fmla="*/ 122 w 387"/>
              <a:gd name="T25" fmla="*/ 194 h 387"/>
              <a:gd name="T26" fmla="*/ 147 w 387"/>
              <a:gd name="T27" fmla="*/ 161 h 387"/>
              <a:gd name="T28" fmla="*/ 157 w 387"/>
              <a:gd name="T29" fmla="*/ 165 h 387"/>
              <a:gd name="T30" fmla="*/ 167 w 387"/>
              <a:gd name="T31" fmla="*/ 176 h 387"/>
              <a:gd name="T32" fmla="*/ 192 w 387"/>
              <a:gd name="T33" fmla="*/ 163 h 387"/>
              <a:gd name="T34" fmla="*/ 143 w 387"/>
              <a:gd name="T35" fmla="*/ 137 h 387"/>
              <a:gd name="T36" fmla="*/ 104 w 387"/>
              <a:gd name="T37" fmla="*/ 152 h 387"/>
              <a:gd name="T38" fmla="*/ 89 w 387"/>
              <a:gd name="T39" fmla="*/ 194 h 387"/>
              <a:gd name="T40" fmla="*/ 104 w 387"/>
              <a:gd name="T41" fmla="*/ 236 h 387"/>
              <a:gd name="T42" fmla="*/ 144 w 387"/>
              <a:gd name="T43" fmla="*/ 251 h 387"/>
              <a:gd name="T44" fmla="*/ 172 w 387"/>
              <a:gd name="T45" fmla="*/ 243 h 387"/>
              <a:gd name="T46" fmla="*/ 192 w 387"/>
              <a:gd name="T47" fmla="*/ 222 h 387"/>
              <a:gd name="T48" fmla="*/ 169 w 387"/>
              <a:gd name="T49" fmla="*/ 211 h 387"/>
              <a:gd name="T50" fmla="*/ 147 w 387"/>
              <a:gd name="T51" fmla="*/ 226 h 387"/>
              <a:gd name="T52" fmla="*/ 253 w 387"/>
              <a:gd name="T53" fmla="*/ 226 h 387"/>
              <a:gd name="T54" fmla="*/ 234 w 387"/>
              <a:gd name="T55" fmla="*/ 218 h 387"/>
              <a:gd name="T56" fmla="*/ 228 w 387"/>
              <a:gd name="T57" fmla="*/ 194 h 387"/>
              <a:gd name="T58" fmla="*/ 253 w 387"/>
              <a:gd name="T59" fmla="*/ 161 h 387"/>
              <a:gd name="T60" fmla="*/ 264 w 387"/>
              <a:gd name="T61" fmla="*/ 165 h 387"/>
              <a:gd name="T62" fmla="*/ 274 w 387"/>
              <a:gd name="T63" fmla="*/ 176 h 387"/>
              <a:gd name="T64" fmla="*/ 298 w 387"/>
              <a:gd name="T65" fmla="*/ 163 h 387"/>
              <a:gd name="T66" fmla="*/ 249 w 387"/>
              <a:gd name="T67" fmla="*/ 137 h 387"/>
              <a:gd name="T68" fmla="*/ 211 w 387"/>
              <a:gd name="T69" fmla="*/ 152 h 387"/>
              <a:gd name="T70" fmla="*/ 195 w 387"/>
              <a:gd name="T71" fmla="*/ 194 h 387"/>
              <a:gd name="T72" fmla="*/ 210 w 387"/>
              <a:gd name="T73" fmla="*/ 236 h 387"/>
              <a:gd name="T74" fmla="*/ 250 w 387"/>
              <a:gd name="T75" fmla="*/ 251 h 387"/>
              <a:gd name="T76" fmla="*/ 278 w 387"/>
              <a:gd name="T77" fmla="*/ 243 h 387"/>
              <a:gd name="T78" fmla="*/ 299 w 387"/>
              <a:gd name="T79" fmla="*/ 222 h 387"/>
              <a:gd name="T80" fmla="*/ 276 w 387"/>
              <a:gd name="T81" fmla="*/ 211 h 387"/>
              <a:gd name="T82" fmla="*/ 253 w 387"/>
              <a:gd name="T83" fmla="*/ 226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7" h="387">
                <a:moveTo>
                  <a:pt x="191" y="2"/>
                </a:moveTo>
                <a:cubicBezTo>
                  <a:pt x="85" y="3"/>
                  <a:pt x="0" y="90"/>
                  <a:pt x="2" y="196"/>
                </a:cubicBezTo>
                <a:cubicBezTo>
                  <a:pt x="3" y="302"/>
                  <a:pt x="90" y="387"/>
                  <a:pt x="196" y="386"/>
                </a:cubicBezTo>
                <a:cubicBezTo>
                  <a:pt x="302" y="384"/>
                  <a:pt x="387" y="297"/>
                  <a:pt x="386" y="191"/>
                </a:cubicBezTo>
                <a:cubicBezTo>
                  <a:pt x="384" y="85"/>
                  <a:pt x="297" y="0"/>
                  <a:pt x="191" y="2"/>
                </a:cubicBezTo>
                <a:close/>
                <a:moveTo>
                  <a:pt x="196" y="345"/>
                </a:moveTo>
                <a:cubicBezTo>
                  <a:pt x="112" y="347"/>
                  <a:pt x="43" y="280"/>
                  <a:pt x="42" y="196"/>
                </a:cubicBezTo>
                <a:cubicBezTo>
                  <a:pt x="41" y="112"/>
                  <a:pt x="108" y="43"/>
                  <a:pt x="192" y="42"/>
                </a:cubicBezTo>
                <a:cubicBezTo>
                  <a:pt x="275" y="41"/>
                  <a:pt x="344" y="108"/>
                  <a:pt x="345" y="192"/>
                </a:cubicBezTo>
                <a:cubicBezTo>
                  <a:pt x="346" y="276"/>
                  <a:pt x="279" y="344"/>
                  <a:pt x="196" y="345"/>
                </a:cubicBezTo>
                <a:close/>
                <a:moveTo>
                  <a:pt x="147" y="226"/>
                </a:moveTo>
                <a:cubicBezTo>
                  <a:pt x="139" y="226"/>
                  <a:pt x="132" y="223"/>
                  <a:pt x="128" y="218"/>
                </a:cubicBezTo>
                <a:cubicBezTo>
                  <a:pt x="124" y="212"/>
                  <a:pt x="122" y="204"/>
                  <a:pt x="122" y="194"/>
                </a:cubicBezTo>
                <a:cubicBezTo>
                  <a:pt x="122" y="172"/>
                  <a:pt x="130" y="161"/>
                  <a:pt x="147" y="161"/>
                </a:cubicBezTo>
                <a:cubicBezTo>
                  <a:pt x="150" y="161"/>
                  <a:pt x="154" y="162"/>
                  <a:pt x="157" y="165"/>
                </a:cubicBezTo>
                <a:cubicBezTo>
                  <a:pt x="161" y="167"/>
                  <a:pt x="164" y="171"/>
                  <a:pt x="167" y="176"/>
                </a:cubicBezTo>
                <a:cubicBezTo>
                  <a:pt x="192" y="163"/>
                  <a:pt x="192" y="163"/>
                  <a:pt x="192" y="163"/>
                </a:cubicBezTo>
                <a:cubicBezTo>
                  <a:pt x="182" y="146"/>
                  <a:pt x="166" y="137"/>
                  <a:pt x="143" y="137"/>
                </a:cubicBezTo>
                <a:cubicBezTo>
                  <a:pt x="127" y="137"/>
                  <a:pt x="114" y="142"/>
                  <a:pt x="104" y="152"/>
                </a:cubicBezTo>
                <a:cubicBezTo>
                  <a:pt x="94" y="162"/>
                  <a:pt x="89" y="176"/>
                  <a:pt x="89" y="194"/>
                </a:cubicBezTo>
                <a:cubicBezTo>
                  <a:pt x="89" y="212"/>
                  <a:pt x="94" y="226"/>
                  <a:pt x="104" y="236"/>
                </a:cubicBezTo>
                <a:cubicBezTo>
                  <a:pt x="114" y="246"/>
                  <a:pt x="127" y="251"/>
                  <a:pt x="144" y="251"/>
                </a:cubicBezTo>
                <a:cubicBezTo>
                  <a:pt x="154" y="251"/>
                  <a:pt x="163" y="248"/>
                  <a:pt x="172" y="243"/>
                </a:cubicBezTo>
                <a:cubicBezTo>
                  <a:pt x="181" y="238"/>
                  <a:pt x="187" y="231"/>
                  <a:pt x="192" y="222"/>
                </a:cubicBezTo>
                <a:cubicBezTo>
                  <a:pt x="169" y="211"/>
                  <a:pt x="169" y="211"/>
                  <a:pt x="169" y="211"/>
                </a:cubicBezTo>
                <a:cubicBezTo>
                  <a:pt x="165" y="221"/>
                  <a:pt x="157" y="226"/>
                  <a:pt x="147" y="226"/>
                </a:cubicBezTo>
                <a:close/>
                <a:moveTo>
                  <a:pt x="253" y="226"/>
                </a:moveTo>
                <a:cubicBezTo>
                  <a:pt x="245" y="226"/>
                  <a:pt x="239" y="223"/>
                  <a:pt x="234" y="218"/>
                </a:cubicBezTo>
                <a:cubicBezTo>
                  <a:pt x="230" y="212"/>
                  <a:pt x="228" y="204"/>
                  <a:pt x="228" y="194"/>
                </a:cubicBezTo>
                <a:cubicBezTo>
                  <a:pt x="228" y="172"/>
                  <a:pt x="236" y="161"/>
                  <a:pt x="253" y="161"/>
                </a:cubicBezTo>
                <a:cubicBezTo>
                  <a:pt x="256" y="161"/>
                  <a:pt x="260" y="162"/>
                  <a:pt x="264" y="165"/>
                </a:cubicBezTo>
                <a:cubicBezTo>
                  <a:pt x="268" y="167"/>
                  <a:pt x="271" y="171"/>
                  <a:pt x="274" y="176"/>
                </a:cubicBezTo>
                <a:cubicBezTo>
                  <a:pt x="298" y="163"/>
                  <a:pt x="298" y="163"/>
                  <a:pt x="298" y="163"/>
                </a:cubicBezTo>
                <a:cubicBezTo>
                  <a:pt x="288" y="146"/>
                  <a:pt x="272" y="137"/>
                  <a:pt x="249" y="137"/>
                </a:cubicBezTo>
                <a:cubicBezTo>
                  <a:pt x="234" y="137"/>
                  <a:pt x="221" y="142"/>
                  <a:pt x="211" y="152"/>
                </a:cubicBezTo>
                <a:cubicBezTo>
                  <a:pt x="200" y="162"/>
                  <a:pt x="195" y="176"/>
                  <a:pt x="195" y="194"/>
                </a:cubicBezTo>
                <a:cubicBezTo>
                  <a:pt x="195" y="212"/>
                  <a:pt x="200" y="226"/>
                  <a:pt x="210" y="236"/>
                </a:cubicBezTo>
                <a:cubicBezTo>
                  <a:pt x="220" y="246"/>
                  <a:pt x="234" y="251"/>
                  <a:pt x="250" y="251"/>
                </a:cubicBezTo>
                <a:cubicBezTo>
                  <a:pt x="260" y="251"/>
                  <a:pt x="270" y="248"/>
                  <a:pt x="278" y="243"/>
                </a:cubicBezTo>
                <a:cubicBezTo>
                  <a:pt x="287" y="238"/>
                  <a:pt x="293" y="231"/>
                  <a:pt x="299" y="222"/>
                </a:cubicBezTo>
                <a:cubicBezTo>
                  <a:pt x="276" y="211"/>
                  <a:pt x="276" y="211"/>
                  <a:pt x="276" y="211"/>
                </a:cubicBezTo>
                <a:cubicBezTo>
                  <a:pt x="271" y="221"/>
                  <a:pt x="264" y="226"/>
                  <a:pt x="253" y="2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60" name="Freeform 282">
            <a:extLst>
              <a:ext uri="{FF2B5EF4-FFF2-40B4-BE49-F238E27FC236}">
                <a16:creationId xmlns:a16="http://schemas.microsoft.com/office/drawing/2014/main" id="{44927828-03B5-4C18-B4ED-FEC22CC6DF60}"/>
              </a:ext>
            </a:extLst>
          </p:cNvPr>
          <p:cNvSpPr/>
          <p:nvPr/>
        </p:nvSpPr>
        <p:spPr bwMode="auto">
          <a:xfrm>
            <a:off x="6779636" y="4742382"/>
            <a:ext cx="363764" cy="287847"/>
          </a:xfrm>
          <a:custGeom>
            <a:avLst/>
            <a:gdLst>
              <a:gd name="T0" fmla="*/ 387 w 394"/>
              <a:gd name="T1" fmla="*/ 5 h 314"/>
              <a:gd name="T2" fmla="*/ 295 w 394"/>
              <a:gd name="T3" fmla="*/ 156 h 314"/>
              <a:gd name="T4" fmla="*/ 280 w 394"/>
              <a:gd name="T5" fmla="*/ 158 h 314"/>
              <a:gd name="T6" fmla="*/ 235 w 394"/>
              <a:gd name="T7" fmla="*/ 116 h 314"/>
              <a:gd name="T8" fmla="*/ 220 w 394"/>
              <a:gd name="T9" fmla="*/ 118 h 314"/>
              <a:gd name="T10" fmla="*/ 157 w 394"/>
              <a:gd name="T11" fmla="*/ 213 h 314"/>
              <a:gd name="T12" fmla="*/ 142 w 394"/>
              <a:gd name="T13" fmla="*/ 215 h 314"/>
              <a:gd name="T14" fmla="*/ 112 w 394"/>
              <a:gd name="T15" fmla="*/ 188 h 314"/>
              <a:gd name="T16" fmla="*/ 96 w 394"/>
              <a:gd name="T17" fmla="*/ 189 h 314"/>
              <a:gd name="T18" fmla="*/ 4 w 394"/>
              <a:gd name="T19" fmla="*/ 304 h 314"/>
              <a:gd name="T20" fmla="*/ 8 w 394"/>
              <a:gd name="T21" fmla="*/ 314 h 314"/>
              <a:gd name="T22" fmla="*/ 394 w 394"/>
              <a:gd name="T23" fmla="*/ 314 h 314"/>
              <a:gd name="T24" fmla="*/ 394 w 394"/>
              <a:gd name="T25" fmla="*/ 7 h 314"/>
              <a:gd name="T26" fmla="*/ 387 w 394"/>
              <a:gd name="T27" fmla="*/ 5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94" h="314">
                <a:moveTo>
                  <a:pt x="387" y="5"/>
                </a:moveTo>
                <a:cubicBezTo>
                  <a:pt x="295" y="156"/>
                  <a:pt x="295" y="156"/>
                  <a:pt x="295" y="156"/>
                </a:cubicBezTo>
                <a:cubicBezTo>
                  <a:pt x="291" y="162"/>
                  <a:pt x="285" y="163"/>
                  <a:pt x="280" y="158"/>
                </a:cubicBezTo>
                <a:cubicBezTo>
                  <a:pt x="235" y="116"/>
                  <a:pt x="235" y="116"/>
                  <a:pt x="235" y="116"/>
                </a:cubicBezTo>
                <a:cubicBezTo>
                  <a:pt x="230" y="112"/>
                  <a:pt x="223" y="113"/>
                  <a:pt x="220" y="118"/>
                </a:cubicBezTo>
                <a:cubicBezTo>
                  <a:pt x="157" y="213"/>
                  <a:pt x="157" y="213"/>
                  <a:pt x="157" y="213"/>
                </a:cubicBezTo>
                <a:cubicBezTo>
                  <a:pt x="153" y="218"/>
                  <a:pt x="146" y="219"/>
                  <a:pt x="142" y="215"/>
                </a:cubicBezTo>
                <a:cubicBezTo>
                  <a:pt x="112" y="188"/>
                  <a:pt x="112" y="188"/>
                  <a:pt x="112" y="188"/>
                </a:cubicBezTo>
                <a:cubicBezTo>
                  <a:pt x="107" y="184"/>
                  <a:pt x="100" y="184"/>
                  <a:pt x="96" y="189"/>
                </a:cubicBezTo>
                <a:cubicBezTo>
                  <a:pt x="4" y="304"/>
                  <a:pt x="4" y="304"/>
                  <a:pt x="4" y="304"/>
                </a:cubicBezTo>
                <a:cubicBezTo>
                  <a:pt x="0" y="309"/>
                  <a:pt x="2" y="314"/>
                  <a:pt x="8" y="314"/>
                </a:cubicBezTo>
                <a:cubicBezTo>
                  <a:pt x="394" y="314"/>
                  <a:pt x="394" y="314"/>
                  <a:pt x="394" y="314"/>
                </a:cubicBezTo>
                <a:cubicBezTo>
                  <a:pt x="394" y="7"/>
                  <a:pt x="394" y="7"/>
                  <a:pt x="394" y="7"/>
                </a:cubicBezTo>
                <a:cubicBezTo>
                  <a:pt x="394" y="1"/>
                  <a:pt x="391" y="0"/>
                  <a:pt x="387" y="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grpSp>
        <p:nvGrpSpPr>
          <p:cNvPr id="261" name="Group 265">
            <a:extLst>
              <a:ext uri="{FF2B5EF4-FFF2-40B4-BE49-F238E27FC236}">
                <a16:creationId xmlns:a16="http://schemas.microsoft.com/office/drawing/2014/main" id="{1B10365C-D277-4561-BF1B-EAE555DB0BE2}"/>
              </a:ext>
            </a:extLst>
          </p:cNvPr>
          <p:cNvGrpSpPr/>
          <p:nvPr/>
        </p:nvGrpSpPr>
        <p:grpSpPr>
          <a:xfrm>
            <a:off x="7998942" y="4763035"/>
            <a:ext cx="351111" cy="351111"/>
            <a:chOff x="5632046" y="4862251"/>
            <a:chExt cx="193834" cy="193834"/>
          </a:xfrm>
          <a:solidFill>
            <a:schemeClr val="tx1"/>
          </a:solidFill>
        </p:grpSpPr>
        <p:sp>
          <p:nvSpPr>
            <p:cNvPr id="262" name="Oval 223">
              <a:extLst>
                <a:ext uri="{FF2B5EF4-FFF2-40B4-BE49-F238E27FC236}">
                  <a16:creationId xmlns:a16="http://schemas.microsoft.com/office/drawing/2014/main" id="{2C7D7EC6-60AD-4B0B-9FC1-AB15448092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5866" y="4897176"/>
              <a:ext cx="26194" cy="26194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263" name="Freeform 224">
              <a:extLst>
                <a:ext uri="{FF2B5EF4-FFF2-40B4-BE49-F238E27FC236}">
                  <a16:creationId xmlns:a16="http://schemas.microsoft.com/office/drawing/2014/main" id="{487D080A-B72A-4759-B56D-0764E2B02903}"/>
                </a:ext>
              </a:extLst>
            </p:cNvPr>
            <p:cNvSpPr/>
            <p:nvPr/>
          </p:nvSpPr>
          <p:spPr bwMode="auto">
            <a:xfrm>
              <a:off x="5703643" y="4928609"/>
              <a:ext cx="52387" cy="94298"/>
            </a:xfrm>
            <a:custGeom>
              <a:avLst/>
              <a:gdLst>
                <a:gd name="T0" fmla="*/ 91 w 104"/>
                <a:gd name="T1" fmla="*/ 0 h 184"/>
                <a:gd name="T2" fmla="*/ 12 w 104"/>
                <a:gd name="T3" fmla="*/ 0 h 184"/>
                <a:gd name="T4" fmla="*/ 4 w 104"/>
                <a:gd name="T5" fmla="*/ 4 h 184"/>
                <a:gd name="T6" fmla="*/ 0 w 104"/>
                <a:gd name="T7" fmla="*/ 12 h 184"/>
                <a:gd name="T8" fmla="*/ 0 w 104"/>
                <a:gd name="T9" fmla="*/ 91 h 184"/>
                <a:gd name="T10" fmla="*/ 22 w 104"/>
                <a:gd name="T11" fmla="*/ 91 h 184"/>
                <a:gd name="T12" fmla="*/ 22 w 104"/>
                <a:gd name="T13" fmla="*/ 184 h 184"/>
                <a:gd name="T14" fmla="*/ 82 w 104"/>
                <a:gd name="T15" fmla="*/ 184 h 184"/>
                <a:gd name="T16" fmla="*/ 82 w 104"/>
                <a:gd name="T17" fmla="*/ 91 h 184"/>
                <a:gd name="T18" fmla="*/ 104 w 104"/>
                <a:gd name="T19" fmla="*/ 91 h 184"/>
                <a:gd name="T20" fmla="*/ 104 w 104"/>
                <a:gd name="T21" fmla="*/ 12 h 184"/>
                <a:gd name="T22" fmla="*/ 100 w 104"/>
                <a:gd name="T23" fmla="*/ 4 h 184"/>
                <a:gd name="T24" fmla="*/ 91 w 104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184">
                  <a:moveTo>
                    <a:pt x="9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1"/>
                    <a:pt x="4" y="4"/>
                  </a:cubicBezTo>
                  <a:cubicBezTo>
                    <a:pt x="1" y="6"/>
                    <a:pt x="0" y="9"/>
                    <a:pt x="0" y="12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22" y="184"/>
                    <a:pt x="22" y="184"/>
                    <a:pt x="22" y="184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9"/>
                    <a:pt x="102" y="6"/>
                    <a:pt x="100" y="4"/>
                  </a:cubicBezTo>
                  <a:cubicBezTo>
                    <a:pt x="97" y="1"/>
                    <a:pt x="94" y="0"/>
                    <a:pt x="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264" name="Freeform 285">
              <a:extLst>
                <a:ext uri="{FF2B5EF4-FFF2-40B4-BE49-F238E27FC236}">
                  <a16:creationId xmlns:a16="http://schemas.microsoft.com/office/drawing/2014/main" id="{B736C683-800D-4165-8C68-ADCF2339A5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2046" y="4862251"/>
              <a:ext cx="193834" cy="19383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</p:grpSp>
      <p:sp>
        <p:nvSpPr>
          <p:cNvPr id="265" name="Freeform 286">
            <a:extLst>
              <a:ext uri="{FF2B5EF4-FFF2-40B4-BE49-F238E27FC236}">
                <a16:creationId xmlns:a16="http://schemas.microsoft.com/office/drawing/2014/main" id="{6D96A846-398D-425B-8526-94AD73908DE6}"/>
              </a:ext>
            </a:extLst>
          </p:cNvPr>
          <p:cNvSpPr>
            <a:spLocks noEditPoints="1"/>
          </p:cNvSpPr>
          <p:nvPr/>
        </p:nvSpPr>
        <p:spPr bwMode="auto">
          <a:xfrm>
            <a:off x="8605434" y="4763035"/>
            <a:ext cx="351111" cy="351111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44 w 384"/>
              <a:gd name="T11" fmla="*/ 140 h 384"/>
              <a:gd name="T12" fmla="*/ 141 w 384"/>
              <a:gd name="T13" fmla="*/ 184 h 384"/>
              <a:gd name="T14" fmla="*/ 172 w 384"/>
              <a:gd name="T15" fmla="*/ 197 h 384"/>
              <a:gd name="T16" fmla="*/ 194 w 384"/>
              <a:gd name="T17" fmla="*/ 208 h 384"/>
              <a:gd name="T18" fmla="*/ 213 w 384"/>
              <a:gd name="T19" fmla="*/ 216 h 384"/>
              <a:gd name="T20" fmla="*/ 218 w 384"/>
              <a:gd name="T21" fmla="*/ 227 h 384"/>
              <a:gd name="T22" fmla="*/ 211 w 384"/>
              <a:gd name="T23" fmla="*/ 242 h 384"/>
              <a:gd name="T24" fmla="*/ 194 w 384"/>
              <a:gd name="T25" fmla="*/ 246 h 384"/>
              <a:gd name="T26" fmla="*/ 151 w 384"/>
              <a:gd name="T27" fmla="*/ 229 h 384"/>
              <a:gd name="T28" fmla="*/ 125 w 384"/>
              <a:gd name="T29" fmla="*/ 256 h 384"/>
              <a:gd name="T30" fmla="*/ 183 w 384"/>
              <a:gd name="T31" fmla="*/ 279 h 384"/>
              <a:gd name="T32" fmla="*/ 183 w 384"/>
              <a:gd name="T33" fmla="*/ 308 h 384"/>
              <a:gd name="T34" fmla="*/ 205 w 384"/>
              <a:gd name="T35" fmla="*/ 308 h 384"/>
              <a:gd name="T36" fmla="*/ 205 w 384"/>
              <a:gd name="T37" fmla="*/ 279 h 384"/>
              <a:gd name="T38" fmla="*/ 240 w 384"/>
              <a:gd name="T39" fmla="*/ 265 h 384"/>
              <a:gd name="T40" fmla="*/ 258 w 384"/>
              <a:gd name="T41" fmla="*/ 236 h 384"/>
              <a:gd name="T42" fmla="*/ 329 w 384"/>
              <a:gd name="T43" fmla="*/ 267 h 384"/>
              <a:gd name="T44" fmla="*/ 192 w 384"/>
              <a:gd name="T45" fmla="*/ 349 h 384"/>
              <a:gd name="T46" fmla="*/ 35 w 384"/>
              <a:gd name="T47" fmla="*/ 192 h 384"/>
              <a:gd name="T48" fmla="*/ 44 w 384"/>
              <a:gd name="T49" fmla="*/ 140 h 384"/>
              <a:gd name="T50" fmla="*/ 246 w 384"/>
              <a:gd name="T51" fmla="*/ 189 h 384"/>
              <a:gd name="T52" fmla="*/ 215 w 384"/>
              <a:gd name="T53" fmla="*/ 175 h 384"/>
              <a:gd name="T54" fmla="*/ 198 w 384"/>
              <a:gd name="T55" fmla="*/ 168 h 384"/>
              <a:gd name="T56" fmla="*/ 174 w 384"/>
              <a:gd name="T57" fmla="*/ 157 h 384"/>
              <a:gd name="T58" fmla="*/ 172 w 384"/>
              <a:gd name="T59" fmla="*/ 152 h 384"/>
              <a:gd name="T60" fmla="*/ 179 w 384"/>
              <a:gd name="T61" fmla="*/ 140 h 384"/>
              <a:gd name="T62" fmla="*/ 195 w 384"/>
              <a:gd name="T63" fmla="*/ 137 h 384"/>
              <a:gd name="T64" fmla="*/ 228 w 384"/>
              <a:gd name="T65" fmla="*/ 148 h 384"/>
              <a:gd name="T66" fmla="*/ 253 w 384"/>
              <a:gd name="T67" fmla="*/ 123 h 384"/>
              <a:gd name="T68" fmla="*/ 205 w 384"/>
              <a:gd name="T69" fmla="*/ 105 h 384"/>
              <a:gd name="T70" fmla="*/ 205 w 384"/>
              <a:gd name="T71" fmla="*/ 75 h 384"/>
              <a:gd name="T72" fmla="*/ 183 w 384"/>
              <a:gd name="T73" fmla="*/ 75 h 384"/>
              <a:gd name="T74" fmla="*/ 183 w 384"/>
              <a:gd name="T75" fmla="*/ 105 h 384"/>
              <a:gd name="T76" fmla="*/ 152 w 384"/>
              <a:gd name="T77" fmla="*/ 115 h 384"/>
              <a:gd name="T78" fmla="*/ 134 w 384"/>
              <a:gd name="T79" fmla="*/ 139 h 384"/>
              <a:gd name="T80" fmla="*/ 60 w 384"/>
              <a:gd name="T81" fmla="*/ 106 h 384"/>
              <a:gd name="T82" fmla="*/ 192 w 384"/>
              <a:gd name="T83" fmla="*/ 35 h 384"/>
              <a:gd name="T84" fmla="*/ 349 w 384"/>
              <a:gd name="T85" fmla="*/ 192 h 384"/>
              <a:gd name="T86" fmla="*/ 343 w 384"/>
              <a:gd name="T87" fmla="*/ 233 h 384"/>
              <a:gd name="T88" fmla="*/ 246 w 384"/>
              <a:gd name="T89" fmla="*/ 18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44" y="140"/>
                </a:moveTo>
                <a:cubicBezTo>
                  <a:pt x="141" y="184"/>
                  <a:pt x="141" y="184"/>
                  <a:pt x="141" y="184"/>
                </a:cubicBezTo>
                <a:cubicBezTo>
                  <a:pt x="172" y="197"/>
                  <a:pt x="172" y="197"/>
                  <a:pt x="172" y="197"/>
                </a:cubicBezTo>
                <a:cubicBezTo>
                  <a:pt x="194" y="208"/>
                  <a:pt x="194" y="208"/>
                  <a:pt x="194" y="208"/>
                </a:cubicBezTo>
                <a:cubicBezTo>
                  <a:pt x="213" y="216"/>
                  <a:pt x="213" y="216"/>
                  <a:pt x="213" y="216"/>
                </a:cubicBezTo>
                <a:cubicBezTo>
                  <a:pt x="216" y="219"/>
                  <a:pt x="218" y="222"/>
                  <a:pt x="218" y="227"/>
                </a:cubicBezTo>
                <a:cubicBezTo>
                  <a:pt x="218" y="234"/>
                  <a:pt x="215" y="239"/>
                  <a:pt x="211" y="242"/>
                </a:cubicBezTo>
                <a:cubicBezTo>
                  <a:pt x="206" y="245"/>
                  <a:pt x="200" y="246"/>
                  <a:pt x="194" y="246"/>
                </a:cubicBezTo>
                <a:cubicBezTo>
                  <a:pt x="178" y="246"/>
                  <a:pt x="164" y="241"/>
                  <a:pt x="151" y="229"/>
                </a:cubicBezTo>
                <a:cubicBezTo>
                  <a:pt x="125" y="256"/>
                  <a:pt x="125" y="256"/>
                  <a:pt x="125" y="256"/>
                </a:cubicBezTo>
                <a:cubicBezTo>
                  <a:pt x="142" y="271"/>
                  <a:pt x="162" y="278"/>
                  <a:pt x="183" y="279"/>
                </a:cubicBezTo>
                <a:cubicBezTo>
                  <a:pt x="183" y="308"/>
                  <a:pt x="183" y="308"/>
                  <a:pt x="183" y="308"/>
                </a:cubicBezTo>
                <a:cubicBezTo>
                  <a:pt x="205" y="308"/>
                  <a:pt x="205" y="308"/>
                  <a:pt x="205" y="308"/>
                </a:cubicBezTo>
                <a:cubicBezTo>
                  <a:pt x="205" y="279"/>
                  <a:pt x="205" y="279"/>
                  <a:pt x="205" y="279"/>
                </a:cubicBezTo>
                <a:cubicBezTo>
                  <a:pt x="218" y="278"/>
                  <a:pt x="230" y="273"/>
                  <a:pt x="240" y="265"/>
                </a:cubicBezTo>
                <a:cubicBezTo>
                  <a:pt x="249" y="258"/>
                  <a:pt x="255" y="248"/>
                  <a:pt x="258" y="236"/>
                </a:cubicBezTo>
                <a:cubicBezTo>
                  <a:pt x="329" y="267"/>
                  <a:pt x="329" y="267"/>
                  <a:pt x="329" y="267"/>
                </a:cubicBezTo>
                <a:cubicBezTo>
                  <a:pt x="302" y="316"/>
                  <a:pt x="251" y="349"/>
                  <a:pt x="192" y="349"/>
                </a:cubicBezTo>
                <a:cubicBezTo>
                  <a:pt x="105" y="349"/>
                  <a:pt x="35" y="278"/>
                  <a:pt x="35" y="192"/>
                </a:cubicBezTo>
                <a:cubicBezTo>
                  <a:pt x="35" y="174"/>
                  <a:pt x="38" y="157"/>
                  <a:pt x="44" y="140"/>
                </a:cubicBezTo>
                <a:close/>
                <a:moveTo>
                  <a:pt x="246" y="189"/>
                </a:moveTo>
                <a:cubicBezTo>
                  <a:pt x="215" y="175"/>
                  <a:pt x="215" y="175"/>
                  <a:pt x="215" y="175"/>
                </a:cubicBezTo>
                <a:cubicBezTo>
                  <a:pt x="198" y="168"/>
                  <a:pt x="198" y="168"/>
                  <a:pt x="198" y="168"/>
                </a:cubicBezTo>
                <a:cubicBezTo>
                  <a:pt x="174" y="157"/>
                  <a:pt x="174" y="157"/>
                  <a:pt x="174" y="157"/>
                </a:cubicBezTo>
                <a:cubicBezTo>
                  <a:pt x="173" y="155"/>
                  <a:pt x="172" y="154"/>
                  <a:pt x="172" y="152"/>
                </a:cubicBezTo>
                <a:cubicBezTo>
                  <a:pt x="172" y="147"/>
                  <a:pt x="175" y="143"/>
                  <a:pt x="179" y="140"/>
                </a:cubicBezTo>
                <a:cubicBezTo>
                  <a:pt x="184" y="138"/>
                  <a:pt x="189" y="137"/>
                  <a:pt x="195" y="137"/>
                </a:cubicBezTo>
                <a:cubicBezTo>
                  <a:pt x="206" y="137"/>
                  <a:pt x="217" y="141"/>
                  <a:pt x="228" y="148"/>
                </a:cubicBezTo>
                <a:cubicBezTo>
                  <a:pt x="253" y="123"/>
                  <a:pt x="253" y="123"/>
                  <a:pt x="253" y="123"/>
                </a:cubicBezTo>
                <a:cubicBezTo>
                  <a:pt x="239" y="112"/>
                  <a:pt x="223" y="106"/>
                  <a:pt x="205" y="105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183" y="75"/>
                  <a:pt x="183" y="75"/>
                  <a:pt x="183" y="75"/>
                </a:cubicBezTo>
                <a:cubicBezTo>
                  <a:pt x="183" y="105"/>
                  <a:pt x="183" y="105"/>
                  <a:pt x="183" y="105"/>
                </a:cubicBezTo>
                <a:cubicBezTo>
                  <a:pt x="171" y="105"/>
                  <a:pt x="161" y="109"/>
                  <a:pt x="152" y="115"/>
                </a:cubicBezTo>
                <a:cubicBezTo>
                  <a:pt x="143" y="121"/>
                  <a:pt x="137" y="129"/>
                  <a:pt x="134" y="139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88" y="63"/>
                  <a:pt x="137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06"/>
                  <a:pt x="347" y="220"/>
                  <a:pt x="343" y="233"/>
                </a:cubicBezTo>
                <a:lnTo>
                  <a:pt x="246" y="18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66" name="Freeform 287">
            <a:extLst>
              <a:ext uri="{FF2B5EF4-FFF2-40B4-BE49-F238E27FC236}">
                <a16:creationId xmlns:a16="http://schemas.microsoft.com/office/drawing/2014/main" id="{86EB69E8-DDE2-4831-9C1F-B5CC60036EE2}"/>
              </a:ext>
            </a:extLst>
          </p:cNvPr>
          <p:cNvSpPr>
            <a:spLocks noEditPoints="1"/>
          </p:cNvSpPr>
          <p:nvPr/>
        </p:nvSpPr>
        <p:spPr bwMode="auto">
          <a:xfrm>
            <a:off x="9211923" y="4763035"/>
            <a:ext cx="351111" cy="351111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43 w 384"/>
              <a:gd name="T11" fmla="*/ 141 h 384"/>
              <a:gd name="T12" fmla="*/ 94 w 384"/>
              <a:gd name="T13" fmla="*/ 163 h 384"/>
              <a:gd name="T14" fmla="*/ 90 w 384"/>
              <a:gd name="T15" fmla="*/ 163 h 384"/>
              <a:gd name="T16" fmla="*/ 90 w 384"/>
              <a:gd name="T17" fmla="*/ 186 h 384"/>
              <a:gd name="T18" fmla="*/ 108 w 384"/>
              <a:gd name="T19" fmla="*/ 186 h 384"/>
              <a:gd name="T20" fmla="*/ 108 w 384"/>
              <a:gd name="T21" fmla="*/ 196 h 384"/>
              <a:gd name="T22" fmla="*/ 108 w 384"/>
              <a:gd name="T23" fmla="*/ 201 h 384"/>
              <a:gd name="T24" fmla="*/ 90 w 384"/>
              <a:gd name="T25" fmla="*/ 201 h 384"/>
              <a:gd name="T26" fmla="*/ 90 w 384"/>
              <a:gd name="T27" fmla="*/ 224 h 384"/>
              <a:gd name="T28" fmla="*/ 111 w 384"/>
              <a:gd name="T29" fmla="*/ 224 h 384"/>
              <a:gd name="T30" fmla="*/ 129 w 384"/>
              <a:gd name="T31" fmla="*/ 266 h 384"/>
              <a:gd name="T32" fmla="*/ 207 w 384"/>
              <a:gd name="T33" fmla="*/ 303 h 384"/>
              <a:gd name="T34" fmla="*/ 258 w 384"/>
              <a:gd name="T35" fmla="*/ 290 h 384"/>
              <a:gd name="T36" fmla="*/ 250 w 384"/>
              <a:gd name="T37" fmla="*/ 255 h 384"/>
              <a:gd name="T38" fmla="*/ 213 w 384"/>
              <a:gd name="T39" fmla="*/ 263 h 384"/>
              <a:gd name="T40" fmla="*/ 172 w 384"/>
              <a:gd name="T41" fmla="*/ 247 h 384"/>
              <a:gd name="T42" fmla="*/ 161 w 384"/>
              <a:gd name="T43" fmla="*/ 224 h 384"/>
              <a:gd name="T44" fmla="*/ 231 w 384"/>
              <a:gd name="T45" fmla="*/ 224 h 384"/>
              <a:gd name="T46" fmla="*/ 329 w 384"/>
              <a:gd name="T47" fmla="*/ 268 h 384"/>
              <a:gd name="T48" fmla="*/ 192 w 384"/>
              <a:gd name="T49" fmla="*/ 349 h 384"/>
              <a:gd name="T50" fmla="*/ 35 w 384"/>
              <a:gd name="T51" fmla="*/ 192 h 384"/>
              <a:gd name="T52" fmla="*/ 43 w 384"/>
              <a:gd name="T53" fmla="*/ 141 h 384"/>
              <a:gd name="T54" fmla="*/ 239 w 384"/>
              <a:gd name="T55" fmla="*/ 186 h 384"/>
              <a:gd name="T56" fmla="*/ 242 w 384"/>
              <a:gd name="T57" fmla="*/ 186 h 384"/>
              <a:gd name="T58" fmla="*/ 242 w 384"/>
              <a:gd name="T59" fmla="*/ 163 h 384"/>
              <a:gd name="T60" fmla="*/ 187 w 384"/>
              <a:gd name="T61" fmla="*/ 163 h 384"/>
              <a:gd name="T62" fmla="*/ 165 w 384"/>
              <a:gd name="T63" fmla="*/ 154 h 384"/>
              <a:gd name="T64" fmla="*/ 172 w 384"/>
              <a:gd name="T65" fmla="*/ 142 h 384"/>
              <a:gd name="T66" fmla="*/ 212 w 384"/>
              <a:gd name="T67" fmla="*/ 125 h 384"/>
              <a:gd name="T68" fmla="*/ 247 w 384"/>
              <a:gd name="T69" fmla="*/ 133 h 384"/>
              <a:gd name="T70" fmla="*/ 256 w 384"/>
              <a:gd name="T71" fmla="*/ 96 h 384"/>
              <a:gd name="T72" fmla="*/ 208 w 384"/>
              <a:gd name="T73" fmla="*/ 87 h 384"/>
              <a:gd name="T74" fmla="*/ 134 w 384"/>
              <a:gd name="T75" fmla="*/ 119 h 384"/>
              <a:gd name="T76" fmla="*/ 123 w 384"/>
              <a:gd name="T77" fmla="*/ 135 h 384"/>
              <a:gd name="T78" fmla="*/ 60 w 384"/>
              <a:gd name="T79" fmla="*/ 107 h 384"/>
              <a:gd name="T80" fmla="*/ 192 w 384"/>
              <a:gd name="T81" fmla="*/ 35 h 384"/>
              <a:gd name="T82" fmla="*/ 349 w 384"/>
              <a:gd name="T83" fmla="*/ 192 h 384"/>
              <a:gd name="T84" fmla="*/ 343 w 384"/>
              <a:gd name="T85" fmla="*/ 232 h 384"/>
              <a:gd name="T86" fmla="*/ 239 w 384"/>
              <a:gd name="T87" fmla="*/ 186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43" y="141"/>
                </a:moveTo>
                <a:cubicBezTo>
                  <a:pt x="94" y="163"/>
                  <a:pt x="94" y="163"/>
                  <a:pt x="94" y="163"/>
                </a:cubicBezTo>
                <a:cubicBezTo>
                  <a:pt x="90" y="163"/>
                  <a:pt x="90" y="163"/>
                  <a:pt x="90" y="163"/>
                </a:cubicBezTo>
                <a:cubicBezTo>
                  <a:pt x="90" y="186"/>
                  <a:pt x="90" y="186"/>
                  <a:pt x="90" y="186"/>
                </a:cubicBezTo>
                <a:cubicBezTo>
                  <a:pt x="108" y="186"/>
                  <a:pt x="108" y="186"/>
                  <a:pt x="108" y="186"/>
                </a:cubicBezTo>
                <a:cubicBezTo>
                  <a:pt x="108" y="189"/>
                  <a:pt x="108" y="193"/>
                  <a:pt x="108" y="196"/>
                </a:cubicBezTo>
                <a:cubicBezTo>
                  <a:pt x="108" y="201"/>
                  <a:pt x="108" y="201"/>
                  <a:pt x="108" y="201"/>
                </a:cubicBezTo>
                <a:cubicBezTo>
                  <a:pt x="90" y="201"/>
                  <a:pt x="90" y="201"/>
                  <a:pt x="90" y="201"/>
                </a:cubicBezTo>
                <a:cubicBezTo>
                  <a:pt x="90" y="224"/>
                  <a:pt x="90" y="224"/>
                  <a:pt x="90" y="224"/>
                </a:cubicBezTo>
                <a:cubicBezTo>
                  <a:pt x="111" y="224"/>
                  <a:pt x="111" y="224"/>
                  <a:pt x="111" y="224"/>
                </a:cubicBezTo>
                <a:cubicBezTo>
                  <a:pt x="114" y="241"/>
                  <a:pt x="120" y="255"/>
                  <a:pt x="129" y="266"/>
                </a:cubicBezTo>
                <a:cubicBezTo>
                  <a:pt x="147" y="290"/>
                  <a:pt x="176" y="303"/>
                  <a:pt x="207" y="303"/>
                </a:cubicBezTo>
                <a:cubicBezTo>
                  <a:pt x="228" y="303"/>
                  <a:pt x="247" y="296"/>
                  <a:pt x="258" y="290"/>
                </a:cubicBezTo>
                <a:cubicBezTo>
                  <a:pt x="250" y="255"/>
                  <a:pt x="250" y="255"/>
                  <a:pt x="250" y="255"/>
                </a:cubicBezTo>
                <a:cubicBezTo>
                  <a:pt x="243" y="258"/>
                  <a:pt x="228" y="263"/>
                  <a:pt x="213" y="263"/>
                </a:cubicBezTo>
                <a:cubicBezTo>
                  <a:pt x="197" y="263"/>
                  <a:pt x="182" y="258"/>
                  <a:pt x="172" y="247"/>
                </a:cubicBezTo>
                <a:cubicBezTo>
                  <a:pt x="167" y="241"/>
                  <a:pt x="163" y="234"/>
                  <a:pt x="161" y="224"/>
                </a:cubicBezTo>
                <a:cubicBezTo>
                  <a:pt x="231" y="224"/>
                  <a:pt x="231" y="224"/>
                  <a:pt x="231" y="224"/>
                </a:cubicBezTo>
                <a:cubicBezTo>
                  <a:pt x="329" y="268"/>
                  <a:pt x="329" y="268"/>
                  <a:pt x="329" y="268"/>
                </a:cubicBezTo>
                <a:cubicBezTo>
                  <a:pt x="302" y="316"/>
                  <a:pt x="251" y="349"/>
                  <a:pt x="192" y="349"/>
                </a:cubicBezTo>
                <a:cubicBezTo>
                  <a:pt x="105" y="349"/>
                  <a:pt x="35" y="278"/>
                  <a:pt x="35" y="192"/>
                </a:cubicBezTo>
                <a:cubicBezTo>
                  <a:pt x="35" y="174"/>
                  <a:pt x="38" y="157"/>
                  <a:pt x="43" y="141"/>
                </a:cubicBezTo>
                <a:close/>
                <a:moveTo>
                  <a:pt x="239" y="186"/>
                </a:moveTo>
                <a:cubicBezTo>
                  <a:pt x="242" y="186"/>
                  <a:pt x="242" y="186"/>
                  <a:pt x="242" y="186"/>
                </a:cubicBezTo>
                <a:cubicBezTo>
                  <a:pt x="242" y="163"/>
                  <a:pt x="242" y="163"/>
                  <a:pt x="242" y="163"/>
                </a:cubicBezTo>
                <a:cubicBezTo>
                  <a:pt x="187" y="163"/>
                  <a:pt x="187" y="163"/>
                  <a:pt x="187" y="163"/>
                </a:cubicBezTo>
                <a:cubicBezTo>
                  <a:pt x="165" y="154"/>
                  <a:pt x="165" y="154"/>
                  <a:pt x="165" y="154"/>
                </a:cubicBezTo>
                <a:cubicBezTo>
                  <a:pt x="167" y="149"/>
                  <a:pt x="169" y="145"/>
                  <a:pt x="172" y="142"/>
                </a:cubicBezTo>
                <a:cubicBezTo>
                  <a:pt x="182" y="130"/>
                  <a:pt x="196" y="125"/>
                  <a:pt x="212" y="125"/>
                </a:cubicBezTo>
                <a:cubicBezTo>
                  <a:pt x="226" y="125"/>
                  <a:pt x="239" y="129"/>
                  <a:pt x="247" y="133"/>
                </a:cubicBezTo>
                <a:cubicBezTo>
                  <a:pt x="256" y="96"/>
                  <a:pt x="256" y="96"/>
                  <a:pt x="256" y="96"/>
                </a:cubicBezTo>
                <a:cubicBezTo>
                  <a:pt x="245" y="91"/>
                  <a:pt x="228" y="87"/>
                  <a:pt x="208" y="87"/>
                </a:cubicBezTo>
                <a:cubicBezTo>
                  <a:pt x="178" y="87"/>
                  <a:pt x="152" y="99"/>
                  <a:pt x="134" y="119"/>
                </a:cubicBezTo>
                <a:cubicBezTo>
                  <a:pt x="130" y="124"/>
                  <a:pt x="126" y="129"/>
                  <a:pt x="123" y="135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88" y="64"/>
                  <a:pt x="136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06"/>
                  <a:pt x="347" y="219"/>
                  <a:pt x="343" y="232"/>
                </a:cubicBezTo>
                <a:lnTo>
                  <a:pt x="239" y="1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67" name="Freeform 288">
            <a:extLst>
              <a:ext uri="{FF2B5EF4-FFF2-40B4-BE49-F238E27FC236}">
                <a16:creationId xmlns:a16="http://schemas.microsoft.com/office/drawing/2014/main" id="{00212C75-577D-4288-BD77-673BD5EC6FAC}"/>
              </a:ext>
            </a:extLst>
          </p:cNvPr>
          <p:cNvSpPr>
            <a:spLocks noEditPoints="1"/>
          </p:cNvSpPr>
          <p:nvPr/>
        </p:nvSpPr>
        <p:spPr bwMode="auto">
          <a:xfrm>
            <a:off x="9818413" y="4763035"/>
            <a:ext cx="351111" cy="351111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42 w 384"/>
              <a:gd name="T11" fmla="*/ 145 h 384"/>
              <a:gd name="T12" fmla="*/ 140 w 384"/>
              <a:gd name="T13" fmla="*/ 189 h 384"/>
              <a:gd name="T14" fmla="*/ 118 w 384"/>
              <a:gd name="T15" fmla="*/ 189 h 384"/>
              <a:gd name="T16" fmla="*/ 118 w 384"/>
              <a:gd name="T17" fmla="*/ 219 h 384"/>
              <a:gd name="T18" fmla="*/ 163 w 384"/>
              <a:gd name="T19" fmla="*/ 219 h 384"/>
              <a:gd name="T20" fmla="*/ 167 w 384"/>
              <a:gd name="T21" fmla="*/ 228 h 384"/>
              <a:gd name="T22" fmla="*/ 167 w 384"/>
              <a:gd name="T23" fmla="*/ 242 h 384"/>
              <a:gd name="T24" fmla="*/ 118 w 384"/>
              <a:gd name="T25" fmla="*/ 242 h 384"/>
              <a:gd name="T26" fmla="*/ 118 w 384"/>
              <a:gd name="T27" fmla="*/ 272 h 384"/>
              <a:gd name="T28" fmla="*/ 167 w 384"/>
              <a:gd name="T29" fmla="*/ 272 h 384"/>
              <a:gd name="T30" fmla="*/ 167 w 384"/>
              <a:gd name="T31" fmla="*/ 316 h 384"/>
              <a:gd name="T32" fmla="*/ 215 w 384"/>
              <a:gd name="T33" fmla="*/ 316 h 384"/>
              <a:gd name="T34" fmla="*/ 215 w 384"/>
              <a:gd name="T35" fmla="*/ 272 h 384"/>
              <a:gd name="T36" fmla="*/ 265 w 384"/>
              <a:gd name="T37" fmla="*/ 272 h 384"/>
              <a:gd name="T38" fmla="*/ 265 w 384"/>
              <a:gd name="T39" fmla="*/ 245 h 384"/>
              <a:gd name="T40" fmla="*/ 326 w 384"/>
              <a:gd name="T41" fmla="*/ 272 h 384"/>
              <a:gd name="T42" fmla="*/ 192 w 384"/>
              <a:gd name="T43" fmla="*/ 349 h 384"/>
              <a:gd name="T44" fmla="*/ 35 w 384"/>
              <a:gd name="T45" fmla="*/ 192 h 384"/>
              <a:gd name="T46" fmla="*/ 42 w 384"/>
              <a:gd name="T47" fmla="*/ 145 h 384"/>
              <a:gd name="T48" fmla="*/ 215 w 384"/>
              <a:gd name="T49" fmla="*/ 242 h 384"/>
              <a:gd name="T50" fmla="*/ 215 w 384"/>
              <a:gd name="T51" fmla="*/ 228 h 384"/>
              <a:gd name="T52" fmla="*/ 217 w 384"/>
              <a:gd name="T53" fmla="*/ 224 h 384"/>
              <a:gd name="T54" fmla="*/ 260 w 384"/>
              <a:gd name="T55" fmla="*/ 242 h 384"/>
              <a:gd name="T56" fmla="*/ 215 w 384"/>
              <a:gd name="T57" fmla="*/ 242 h 384"/>
              <a:gd name="T58" fmla="*/ 265 w 384"/>
              <a:gd name="T59" fmla="*/ 203 h 384"/>
              <a:gd name="T60" fmla="*/ 265 w 384"/>
              <a:gd name="T61" fmla="*/ 189 h 384"/>
              <a:gd name="T62" fmla="*/ 235 w 384"/>
              <a:gd name="T63" fmla="*/ 189 h 384"/>
              <a:gd name="T64" fmla="*/ 284 w 384"/>
              <a:gd name="T65" fmla="*/ 99 h 384"/>
              <a:gd name="T66" fmla="*/ 233 w 384"/>
              <a:gd name="T67" fmla="*/ 99 h 384"/>
              <a:gd name="T68" fmla="*/ 199 w 384"/>
              <a:gd name="T69" fmla="*/ 174 h 384"/>
              <a:gd name="T70" fmla="*/ 181 w 384"/>
              <a:gd name="T71" fmla="*/ 166 h 384"/>
              <a:gd name="T72" fmla="*/ 151 w 384"/>
              <a:gd name="T73" fmla="*/ 99 h 384"/>
              <a:gd name="T74" fmla="*/ 100 w 384"/>
              <a:gd name="T75" fmla="*/ 99 h 384"/>
              <a:gd name="T76" fmla="*/ 121 w 384"/>
              <a:gd name="T77" fmla="*/ 139 h 384"/>
              <a:gd name="T78" fmla="*/ 58 w 384"/>
              <a:gd name="T79" fmla="*/ 110 h 384"/>
              <a:gd name="T80" fmla="*/ 192 w 384"/>
              <a:gd name="T81" fmla="*/ 35 h 384"/>
              <a:gd name="T82" fmla="*/ 349 w 384"/>
              <a:gd name="T83" fmla="*/ 192 h 384"/>
              <a:gd name="T84" fmla="*/ 342 w 384"/>
              <a:gd name="T85" fmla="*/ 237 h 384"/>
              <a:gd name="T86" fmla="*/ 265 w 384"/>
              <a:gd name="T87" fmla="*/ 20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42" y="145"/>
                </a:moveTo>
                <a:cubicBezTo>
                  <a:pt x="140" y="189"/>
                  <a:pt x="140" y="189"/>
                  <a:pt x="140" y="189"/>
                </a:cubicBezTo>
                <a:cubicBezTo>
                  <a:pt x="118" y="189"/>
                  <a:pt x="118" y="189"/>
                  <a:pt x="118" y="189"/>
                </a:cubicBezTo>
                <a:cubicBezTo>
                  <a:pt x="118" y="219"/>
                  <a:pt x="118" y="219"/>
                  <a:pt x="118" y="219"/>
                </a:cubicBezTo>
                <a:cubicBezTo>
                  <a:pt x="163" y="219"/>
                  <a:pt x="163" y="219"/>
                  <a:pt x="163" y="219"/>
                </a:cubicBezTo>
                <a:cubicBezTo>
                  <a:pt x="167" y="228"/>
                  <a:pt x="167" y="228"/>
                  <a:pt x="167" y="228"/>
                </a:cubicBezTo>
                <a:cubicBezTo>
                  <a:pt x="167" y="242"/>
                  <a:pt x="167" y="242"/>
                  <a:pt x="167" y="242"/>
                </a:cubicBezTo>
                <a:cubicBezTo>
                  <a:pt x="118" y="242"/>
                  <a:pt x="118" y="242"/>
                  <a:pt x="118" y="242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67" y="272"/>
                  <a:pt x="167" y="272"/>
                  <a:pt x="167" y="272"/>
                </a:cubicBezTo>
                <a:cubicBezTo>
                  <a:pt x="167" y="316"/>
                  <a:pt x="167" y="316"/>
                  <a:pt x="167" y="316"/>
                </a:cubicBezTo>
                <a:cubicBezTo>
                  <a:pt x="215" y="316"/>
                  <a:pt x="215" y="316"/>
                  <a:pt x="215" y="316"/>
                </a:cubicBezTo>
                <a:cubicBezTo>
                  <a:pt x="215" y="272"/>
                  <a:pt x="215" y="272"/>
                  <a:pt x="215" y="272"/>
                </a:cubicBezTo>
                <a:cubicBezTo>
                  <a:pt x="265" y="272"/>
                  <a:pt x="265" y="272"/>
                  <a:pt x="265" y="272"/>
                </a:cubicBezTo>
                <a:cubicBezTo>
                  <a:pt x="265" y="245"/>
                  <a:pt x="265" y="245"/>
                  <a:pt x="265" y="245"/>
                </a:cubicBezTo>
                <a:cubicBezTo>
                  <a:pt x="326" y="272"/>
                  <a:pt x="326" y="272"/>
                  <a:pt x="326" y="272"/>
                </a:cubicBezTo>
                <a:cubicBezTo>
                  <a:pt x="299" y="318"/>
                  <a:pt x="249" y="349"/>
                  <a:pt x="192" y="349"/>
                </a:cubicBezTo>
                <a:cubicBezTo>
                  <a:pt x="105" y="349"/>
                  <a:pt x="35" y="278"/>
                  <a:pt x="35" y="192"/>
                </a:cubicBezTo>
                <a:cubicBezTo>
                  <a:pt x="35" y="176"/>
                  <a:pt x="37" y="160"/>
                  <a:pt x="42" y="145"/>
                </a:cubicBezTo>
                <a:close/>
                <a:moveTo>
                  <a:pt x="215" y="242"/>
                </a:moveTo>
                <a:cubicBezTo>
                  <a:pt x="215" y="228"/>
                  <a:pt x="215" y="228"/>
                  <a:pt x="215" y="228"/>
                </a:cubicBezTo>
                <a:cubicBezTo>
                  <a:pt x="217" y="224"/>
                  <a:pt x="217" y="224"/>
                  <a:pt x="217" y="224"/>
                </a:cubicBezTo>
                <a:cubicBezTo>
                  <a:pt x="260" y="242"/>
                  <a:pt x="260" y="242"/>
                  <a:pt x="260" y="242"/>
                </a:cubicBezTo>
                <a:lnTo>
                  <a:pt x="215" y="242"/>
                </a:lnTo>
                <a:close/>
                <a:moveTo>
                  <a:pt x="265" y="203"/>
                </a:moveTo>
                <a:cubicBezTo>
                  <a:pt x="265" y="189"/>
                  <a:pt x="265" y="189"/>
                  <a:pt x="265" y="189"/>
                </a:cubicBezTo>
                <a:cubicBezTo>
                  <a:pt x="235" y="189"/>
                  <a:pt x="235" y="189"/>
                  <a:pt x="235" y="189"/>
                </a:cubicBezTo>
                <a:cubicBezTo>
                  <a:pt x="284" y="99"/>
                  <a:pt x="284" y="99"/>
                  <a:pt x="284" y="99"/>
                </a:cubicBezTo>
                <a:cubicBezTo>
                  <a:pt x="233" y="99"/>
                  <a:pt x="233" y="99"/>
                  <a:pt x="233" y="99"/>
                </a:cubicBezTo>
                <a:cubicBezTo>
                  <a:pt x="199" y="174"/>
                  <a:pt x="199" y="174"/>
                  <a:pt x="199" y="174"/>
                </a:cubicBezTo>
                <a:cubicBezTo>
                  <a:pt x="181" y="166"/>
                  <a:pt x="181" y="166"/>
                  <a:pt x="181" y="166"/>
                </a:cubicBezTo>
                <a:cubicBezTo>
                  <a:pt x="151" y="99"/>
                  <a:pt x="151" y="99"/>
                  <a:pt x="151" y="99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121" y="139"/>
                  <a:pt x="121" y="139"/>
                  <a:pt x="121" y="139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85" y="65"/>
                  <a:pt x="13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08"/>
                  <a:pt x="346" y="223"/>
                  <a:pt x="342" y="237"/>
                </a:cubicBezTo>
                <a:lnTo>
                  <a:pt x="265" y="20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68" name="Freeform 289">
            <a:extLst>
              <a:ext uri="{FF2B5EF4-FFF2-40B4-BE49-F238E27FC236}">
                <a16:creationId xmlns:a16="http://schemas.microsoft.com/office/drawing/2014/main" id="{4B92C2C2-7F11-48C4-B696-12BD7CF1AAAB}"/>
              </a:ext>
            </a:extLst>
          </p:cNvPr>
          <p:cNvSpPr>
            <a:spLocks noEditPoints="1"/>
          </p:cNvSpPr>
          <p:nvPr/>
        </p:nvSpPr>
        <p:spPr bwMode="auto">
          <a:xfrm>
            <a:off x="10422015" y="4763035"/>
            <a:ext cx="354274" cy="351111"/>
          </a:xfrm>
          <a:custGeom>
            <a:avLst/>
            <a:gdLst>
              <a:gd name="T0" fmla="*/ 191 w 384"/>
              <a:gd name="T1" fmla="*/ 91 h 384"/>
              <a:gd name="T2" fmla="*/ 135 w 384"/>
              <a:gd name="T3" fmla="*/ 110 h 384"/>
              <a:gd name="T4" fmla="*/ 106 w 384"/>
              <a:gd name="T5" fmla="*/ 165 h 384"/>
              <a:gd name="T6" fmla="*/ 91 w 384"/>
              <a:gd name="T7" fmla="*/ 165 h 384"/>
              <a:gd name="T8" fmla="*/ 129 w 384"/>
              <a:gd name="T9" fmla="*/ 203 h 384"/>
              <a:gd name="T10" fmla="*/ 167 w 384"/>
              <a:gd name="T11" fmla="*/ 165 h 384"/>
              <a:gd name="T12" fmla="*/ 153 w 384"/>
              <a:gd name="T13" fmla="*/ 165 h 384"/>
              <a:gd name="T14" fmla="*/ 197 w 384"/>
              <a:gd name="T15" fmla="*/ 131 h 384"/>
              <a:gd name="T16" fmla="*/ 229 w 384"/>
              <a:gd name="T17" fmla="*/ 147 h 384"/>
              <a:gd name="T18" fmla="*/ 240 w 384"/>
              <a:gd name="T19" fmla="*/ 193 h 384"/>
              <a:gd name="T20" fmla="*/ 228 w 384"/>
              <a:gd name="T21" fmla="*/ 240 h 384"/>
              <a:gd name="T22" fmla="*/ 196 w 384"/>
              <a:gd name="T23" fmla="*/ 257 h 384"/>
              <a:gd name="T24" fmla="*/ 153 w 384"/>
              <a:gd name="T25" fmla="*/ 222 h 384"/>
              <a:gd name="T26" fmla="*/ 105 w 384"/>
              <a:gd name="T27" fmla="*/ 222 h 384"/>
              <a:gd name="T28" fmla="*/ 133 w 384"/>
              <a:gd name="T29" fmla="*/ 278 h 384"/>
              <a:gd name="T30" fmla="*/ 190 w 384"/>
              <a:gd name="T31" fmla="*/ 297 h 384"/>
              <a:gd name="T32" fmla="*/ 262 w 384"/>
              <a:gd name="T33" fmla="*/ 268 h 384"/>
              <a:gd name="T34" fmla="*/ 289 w 384"/>
              <a:gd name="T35" fmla="*/ 195 h 384"/>
              <a:gd name="T36" fmla="*/ 263 w 384"/>
              <a:gd name="T37" fmla="*/ 120 h 384"/>
              <a:gd name="T38" fmla="*/ 191 w 384"/>
              <a:gd name="T39" fmla="*/ 91 h 384"/>
              <a:gd name="T40" fmla="*/ 192 w 384"/>
              <a:gd name="T41" fmla="*/ 0 h 384"/>
              <a:gd name="T42" fmla="*/ 0 w 384"/>
              <a:gd name="T43" fmla="*/ 192 h 384"/>
              <a:gd name="T44" fmla="*/ 192 w 384"/>
              <a:gd name="T45" fmla="*/ 384 h 384"/>
              <a:gd name="T46" fmla="*/ 384 w 384"/>
              <a:gd name="T47" fmla="*/ 192 h 384"/>
              <a:gd name="T48" fmla="*/ 192 w 384"/>
              <a:gd name="T49" fmla="*/ 0 h 384"/>
              <a:gd name="T50" fmla="*/ 192 w 384"/>
              <a:gd name="T51" fmla="*/ 349 h 384"/>
              <a:gd name="T52" fmla="*/ 35 w 384"/>
              <a:gd name="T53" fmla="*/ 192 h 384"/>
              <a:gd name="T54" fmla="*/ 192 w 384"/>
              <a:gd name="T55" fmla="*/ 35 h 384"/>
              <a:gd name="T56" fmla="*/ 349 w 384"/>
              <a:gd name="T57" fmla="*/ 192 h 384"/>
              <a:gd name="T58" fmla="*/ 192 w 384"/>
              <a:gd name="T5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84" h="384">
                <a:moveTo>
                  <a:pt x="191" y="91"/>
                </a:moveTo>
                <a:cubicBezTo>
                  <a:pt x="169" y="91"/>
                  <a:pt x="150" y="97"/>
                  <a:pt x="135" y="110"/>
                </a:cubicBezTo>
                <a:cubicBezTo>
                  <a:pt x="120" y="123"/>
                  <a:pt x="110" y="141"/>
                  <a:pt x="106" y="165"/>
                </a:cubicBezTo>
                <a:cubicBezTo>
                  <a:pt x="91" y="165"/>
                  <a:pt x="91" y="165"/>
                  <a:pt x="91" y="165"/>
                </a:cubicBezTo>
                <a:cubicBezTo>
                  <a:pt x="129" y="203"/>
                  <a:pt x="129" y="203"/>
                  <a:pt x="129" y="203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53" y="165"/>
                  <a:pt x="153" y="165"/>
                  <a:pt x="153" y="165"/>
                </a:cubicBezTo>
                <a:cubicBezTo>
                  <a:pt x="157" y="142"/>
                  <a:pt x="171" y="131"/>
                  <a:pt x="197" y="131"/>
                </a:cubicBezTo>
                <a:cubicBezTo>
                  <a:pt x="211" y="131"/>
                  <a:pt x="222" y="136"/>
                  <a:pt x="229" y="147"/>
                </a:cubicBezTo>
                <a:cubicBezTo>
                  <a:pt x="237" y="157"/>
                  <a:pt x="240" y="173"/>
                  <a:pt x="240" y="193"/>
                </a:cubicBezTo>
                <a:cubicBezTo>
                  <a:pt x="240" y="213"/>
                  <a:pt x="236" y="228"/>
                  <a:pt x="228" y="240"/>
                </a:cubicBezTo>
                <a:cubicBezTo>
                  <a:pt x="220" y="252"/>
                  <a:pt x="209" y="257"/>
                  <a:pt x="196" y="257"/>
                </a:cubicBezTo>
                <a:cubicBezTo>
                  <a:pt x="169" y="257"/>
                  <a:pt x="155" y="246"/>
                  <a:pt x="153" y="222"/>
                </a:cubicBezTo>
                <a:cubicBezTo>
                  <a:pt x="105" y="222"/>
                  <a:pt x="105" y="222"/>
                  <a:pt x="105" y="222"/>
                </a:cubicBezTo>
                <a:cubicBezTo>
                  <a:pt x="108" y="246"/>
                  <a:pt x="118" y="265"/>
                  <a:pt x="133" y="278"/>
                </a:cubicBezTo>
                <a:cubicBezTo>
                  <a:pt x="149" y="291"/>
                  <a:pt x="168" y="297"/>
                  <a:pt x="190" y="297"/>
                </a:cubicBezTo>
                <a:cubicBezTo>
                  <a:pt x="219" y="297"/>
                  <a:pt x="243" y="288"/>
                  <a:pt x="262" y="268"/>
                </a:cubicBezTo>
                <a:cubicBezTo>
                  <a:pt x="280" y="249"/>
                  <a:pt x="289" y="224"/>
                  <a:pt x="289" y="195"/>
                </a:cubicBezTo>
                <a:cubicBezTo>
                  <a:pt x="289" y="164"/>
                  <a:pt x="281" y="139"/>
                  <a:pt x="263" y="120"/>
                </a:cubicBezTo>
                <a:cubicBezTo>
                  <a:pt x="245" y="100"/>
                  <a:pt x="221" y="91"/>
                  <a:pt x="191" y="91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  <p:sp>
        <p:nvSpPr>
          <p:cNvPr id="269" name="Freeform 290">
            <a:extLst>
              <a:ext uri="{FF2B5EF4-FFF2-40B4-BE49-F238E27FC236}">
                <a16:creationId xmlns:a16="http://schemas.microsoft.com/office/drawing/2014/main" id="{E46E762C-DDE9-40A4-9871-30930A80BCA6}"/>
              </a:ext>
            </a:extLst>
          </p:cNvPr>
          <p:cNvSpPr>
            <a:spLocks noEditPoints="1"/>
          </p:cNvSpPr>
          <p:nvPr/>
        </p:nvSpPr>
        <p:spPr bwMode="auto">
          <a:xfrm>
            <a:off x="11028505" y="4763035"/>
            <a:ext cx="354274" cy="351111"/>
          </a:xfrm>
          <a:custGeom>
            <a:avLst/>
            <a:gdLst>
              <a:gd name="T0" fmla="*/ 122 w 384"/>
              <a:gd name="T1" fmla="*/ 180 h 384"/>
              <a:gd name="T2" fmla="*/ 262 w 384"/>
              <a:gd name="T3" fmla="*/ 180 h 384"/>
              <a:gd name="T4" fmla="*/ 262 w 384"/>
              <a:gd name="T5" fmla="*/ 147 h 384"/>
              <a:gd name="T6" fmla="*/ 122 w 384"/>
              <a:gd name="T7" fmla="*/ 147 h 384"/>
              <a:gd name="T8" fmla="*/ 122 w 384"/>
              <a:gd name="T9" fmla="*/ 180 h 384"/>
              <a:gd name="T10" fmla="*/ 122 w 384"/>
              <a:gd name="T11" fmla="*/ 241 h 384"/>
              <a:gd name="T12" fmla="*/ 262 w 384"/>
              <a:gd name="T13" fmla="*/ 241 h 384"/>
              <a:gd name="T14" fmla="*/ 262 w 384"/>
              <a:gd name="T15" fmla="*/ 208 h 384"/>
              <a:gd name="T16" fmla="*/ 122 w 384"/>
              <a:gd name="T17" fmla="*/ 208 h 384"/>
              <a:gd name="T18" fmla="*/ 122 w 384"/>
              <a:gd name="T19" fmla="*/ 241 h 384"/>
              <a:gd name="T20" fmla="*/ 192 w 384"/>
              <a:gd name="T21" fmla="*/ 0 h 384"/>
              <a:gd name="T22" fmla="*/ 0 w 384"/>
              <a:gd name="T23" fmla="*/ 192 h 384"/>
              <a:gd name="T24" fmla="*/ 192 w 384"/>
              <a:gd name="T25" fmla="*/ 384 h 384"/>
              <a:gd name="T26" fmla="*/ 384 w 384"/>
              <a:gd name="T27" fmla="*/ 192 h 384"/>
              <a:gd name="T28" fmla="*/ 192 w 384"/>
              <a:gd name="T29" fmla="*/ 0 h 384"/>
              <a:gd name="T30" fmla="*/ 192 w 384"/>
              <a:gd name="T31" fmla="*/ 349 h 384"/>
              <a:gd name="T32" fmla="*/ 35 w 384"/>
              <a:gd name="T33" fmla="*/ 192 h 384"/>
              <a:gd name="T34" fmla="*/ 192 w 384"/>
              <a:gd name="T35" fmla="*/ 35 h 384"/>
              <a:gd name="T36" fmla="*/ 349 w 384"/>
              <a:gd name="T37" fmla="*/ 192 h 384"/>
              <a:gd name="T38" fmla="*/ 192 w 384"/>
              <a:gd name="T39" fmla="*/ 34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4" h="384">
                <a:moveTo>
                  <a:pt x="122" y="180"/>
                </a:moveTo>
                <a:cubicBezTo>
                  <a:pt x="262" y="180"/>
                  <a:pt x="262" y="180"/>
                  <a:pt x="262" y="180"/>
                </a:cubicBezTo>
                <a:cubicBezTo>
                  <a:pt x="262" y="147"/>
                  <a:pt x="262" y="147"/>
                  <a:pt x="262" y="147"/>
                </a:cubicBezTo>
                <a:cubicBezTo>
                  <a:pt x="122" y="147"/>
                  <a:pt x="122" y="147"/>
                  <a:pt x="122" y="147"/>
                </a:cubicBezTo>
                <a:lnTo>
                  <a:pt x="122" y="180"/>
                </a:lnTo>
                <a:close/>
                <a:moveTo>
                  <a:pt x="122" y="241"/>
                </a:moveTo>
                <a:cubicBezTo>
                  <a:pt x="262" y="241"/>
                  <a:pt x="262" y="241"/>
                  <a:pt x="262" y="241"/>
                </a:cubicBezTo>
                <a:cubicBezTo>
                  <a:pt x="262" y="208"/>
                  <a:pt x="262" y="208"/>
                  <a:pt x="262" y="208"/>
                </a:cubicBezTo>
                <a:cubicBezTo>
                  <a:pt x="122" y="208"/>
                  <a:pt x="122" y="208"/>
                  <a:pt x="122" y="208"/>
                </a:cubicBezTo>
                <a:lnTo>
                  <a:pt x="122" y="241"/>
                </a:ln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349"/>
                </a:moveTo>
                <a:cubicBezTo>
                  <a:pt x="105" y="349"/>
                  <a:pt x="35" y="278"/>
                  <a:pt x="35" y="192"/>
                </a:cubicBezTo>
                <a:cubicBezTo>
                  <a:pt x="35" y="105"/>
                  <a:pt x="105" y="35"/>
                  <a:pt x="192" y="35"/>
                </a:cubicBezTo>
                <a:cubicBezTo>
                  <a:pt x="278" y="35"/>
                  <a:pt x="349" y="105"/>
                  <a:pt x="349" y="192"/>
                </a:cubicBezTo>
                <a:cubicBezTo>
                  <a:pt x="349" y="278"/>
                  <a:pt x="278" y="349"/>
                  <a:pt x="192" y="34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/>
          <a:p>
            <a:endParaRPr lang="en-AU" sz="1125"/>
          </a:p>
        </p:txBody>
      </p:sp>
    </p:spTree>
    <p:extLst>
      <p:ext uri="{BB962C8B-B14F-4D97-AF65-F5344CB8AC3E}">
        <p14:creationId xmlns:p14="http://schemas.microsoft.com/office/powerpoint/2010/main" val="2233160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>
            <a:extLst>
              <a:ext uri="{FF2B5EF4-FFF2-40B4-BE49-F238E27FC236}">
                <a16:creationId xmlns:a16="http://schemas.microsoft.com/office/drawing/2014/main" id="{8A0B103C-EE39-4C09-BFA0-DFF51B56BB82}"/>
              </a:ext>
            </a:extLst>
          </p:cNvPr>
          <p:cNvGrpSpPr/>
          <p:nvPr/>
        </p:nvGrpSpPr>
        <p:grpSpPr>
          <a:xfrm>
            <a:off x="658813" y="491412"/>
            <a:ext cx="4717304" cy="5878363"/>
            <a:chOff x="11625781" y="491412"/>
            <a:chExt cx="4717304" cy="5878363"/>
          </a:xfrm>
        </p:grpSpPr>
        <p:sp>
          <p:nvSpPr>
            <p:cNvPr id="3" name="Freeform 20">
              <a:extLst>
                <a:ext uri="{FF2B5EF4-FFF2-40B4-BE49-F238E27FC236}">
                  <a16:creationId xmlns:a16="http://schemas.microsoft.com/office/drawing/2014/main" id="{445B84F3-FE35-4B2E-8CFA-31E116FB0D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97899" y="1135876"/>
              <a:ext cx="351111" cy="351111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95 w 384"/>
                <a:gd name="T11" fmla="*/ 89 h 384"/>
                <a:gd name="T12" fmla="*/ 295 w 384"/>
                <a:gd name="T13" fmla="*/ 89 h 384"/>
                <a:gd name="T14" fmla="*/ 295 w 384"/>
                <a:gd name="T15" fmla="*/ 89 h 384"/>
                <a:gd name="T16" fmla="*/ 46 w 384"/>
                <a:gd name="T17" fmla="*/ 192 h 384"/>
                <a:gd name="T18" fmla="*/ 192 w 384"/>
                <a:gd name="T19" fmla="*/ 46 h 384"/>
                <a:gd name="T20" fmla="*/ 284 w 384"/>
                <a:gd name="T21" fmla="*/ 79 h 384"/>
                <a:gd name="T22" fmla="*/ 79 w 384"/>
                <a:gd name="T23" fmla="*/ 284 h 384"/>
                <a:gd name="T24" fmla="*/ 46 w 384"/>
                <a:gd name="T25" fmla="*/ 192 h 384"/>
                <a:gd name="T26" fmla="*/ 88 w 384"/>
                <a:gd name="T27" fmla="*/ 295 h 384"/>
                <a:gd name="T28" fmla="*/ 88 w 384"/>
                <a:gd name="T29" fmla="*/ 295 h 384"/>
                <a:gd name="T30" fmla="*/ 88 w 384"/>
                <a:gd name="T31" fmla="*/ 295 h 384"/>
                <a:gd name="T32" fmla="*/ 192 w 384"/>
                <a:gd name="T33" fmla="*/ 338 h 384"/>
                <a:gd name="T34" fmla="*/ 99 w 384"/>
                <a:gd name="T35" fmla="*/ 305 h 384"/>
                <a:gd name="T36" fmla="*/ 305 w 384"/>
                <a:gd name="T37" fmla="*/ 99 h 384"/>
                <a:gd name="T38" fmla="*/ 338 w 384"/>
                <a:gd name="T39" fmla="*/ 192 h 384"/>
                <a:gd name="T40" fmla="*/ 192 w 384"/>
                <a:gd name="T41" fmla="*/ 338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95" y="89"/>
                  </a:moveTo>
                  <a:cubicBezTo>
                    <a:pt x="295" y="89"/>
                    <a:pt x="295" y="89"/>
                    <a:pt x="295" y="89"/>
                  </a:cubicBezTo>
                  <a:cubicBezTo>
                    <a:pt x="295" y="89"/>
                    <a:pt x="295" y="89"/>
                    <a:pt x="295" y="89"/>
                  </a:cubicBezTo>
                  <a:close/>
                  <a:moveTo>
                    <a:pt x="46" y="192"/>
                  </a:moveTo>
                  <a:cubicBezTo>
                    <a:pt x="46" y="111"/>
                    <a:pt x="111" y="46"/>
                    <a:pt x="192" y="46"/>
                  </a:cubicBezTo>
                  <a:cubicBezTo>
                    <a:pt x="227" y="46"/>
                    <a:pt x="259" y="58"/>
                    <a:pt x="284" y="79"/>
                  </a:cubicBezTo>
                  <a:cubicBezTo>
                    <a:pt x="79" y="284"/>
                    <a:pt x="79" y="284"/>
                    <a:pt x="79" y="284"/>
                  </a:cubicBezTo>
                  <a:cubicBezTo>
                    <a:pt x="58" y="259"/>
                    <a:pt x="46" y="227"/>
                    <a:pt x="46" y="192"/>
                  </a:cubicBezTo>
                  <a:close/>
                  <a:moveTo>
                    <a:pt x="88" y="295"/>
                  </a:moveTo>
                  <a:cubicBezTo>
                    <a:pt x="88" y="295"/>
                    <a:pt x="88" y="295"/>
                    <a:pt x="88" y="295"/>
                  </a:cubicBezTo>
                  <a:cubicBezTo>
                    <a:pt x="88" y="295"/>
                    <a:pt x="88" y="295"/>
                    <a:pt x="88" y="295"/>
                  </a:cubicBezTo>
                  <a:close/>
                  <a:moveTo>
                    <a:pt x="192" y="338"/>
                  </a:moveTo>
                  <a:cubicBezTo>
                    <a:pt x="157" y="338"/>
                    <a:pt x="125" y="326"/>
                    <a:pt x="99" y="305"/>
                  </a:cubicBezTo>
                  <a:cubicBezTo>
                    <a:pt x="305" y="99"/>
                    <a:pt x="305" y="99"/>
                    <a:pt x="305" y="99"/>
                  </a:cubicBezTo>
                  <a:cubicBezTo>
                    <a:pt x="325" y="125"/>
                    <a:pt x="338" y="157"/>
                    <a:pt x="338" y="192"/>
                  </a:cubicBezTo>
                  <a:cubicBezTo>
                    <a:pt x="338" y="273"/>
                    <a:pt x="272" y="338"/>
                    <a:pt x="192" y="33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4" name="Freeform 25">
              <a:extLst>
                <a:ext uri="{FF2B5EF4-FFF2-40B4-BE49-F238E27FC236}">
                  <a16:creationId xmlns:a16="http://schemas.microsoft.com/office/drawing/2014/main" id="{B5FA4CD1-FD52-4847-AE08-316FC428FA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91190" y="1158016"/>
              <a:ext cx="309990" cy="306829"/>
            </a:xfrm>
            <a:custGeom>
              <a:avLst/>
              <a:gdLst>
                <a:gd name="T0" fmla="*/ 168 w 336"/>
                <a:gd name="T1" fmla="*/ 0 h 336"/>
                <a:gd name="T2" fmla="*/ 0 w 336"/>
                <a:gd name="T3" fmla="*/ 168 h 336"/>
                <a:gd name="T4" fmla="*/ 168 w 336"/>
                <a:gd name="T5" fmla="*/ 336 h 336"/>
                <a:gd name="T6" fmla="*/ 336 w 336"/>
                <a:gd name="T7" fmla="*/ 168 h 336"/>
                <a:gd name="T8" fmla="*/ 168 w 336"/>
                <a:gd name="T9" fmla="*/ 0 h 336"/>
                <a:gd name="T10" fmla="*/ 202 w 336"/>
                <a:gd name="T11" fmla="*/ 168 h 336"/>
                <a:gd name="T12" fmla="*/ 264 w 336"/>
                <a:gd name="T13" fmla="*/ 229 h 336"/>
                <a:gd name="T14" fmla="*/ 229 w 336"/>
                <a:gd name="T15" fmla="*/ 264 h 336"/>
                <a:gd name="T16" fmla="*/ 168 w 336"/>
                <a:gd name="T17" fmla="*/ 202 h 336"/>
                <a:gd name="T18" fmla="*/ 107 w 336"/>
                <a:gd name="T19" fmla="*/ 264 h 336"/>
                <a:gd name="T20" fmla="*/ 72 w 336"/>
                <a:gd name="T21" fmla="*/ 229 h 336"/>
                <a:gd name="T22" fmla="*/ 133 w 336"/>
                <a:gd name="T23" fmla="*/ 168 h 336"/>
                <a:gd name="T24" fmla="*/ 72 w 336"/>
                <a:gd name="T25" fmla="*/ 107 h 336"/>
                <a:gd name="T26" fmla="*/ 107 w 336"/>
                <a:gd name="T27" fmla="*/ 72 h 336"/>
                <a:gd name="T28" fmla="*/ 168 w 336"/>
                <a:gd name="T29" fmla="*/ 133 h 336"/>
                <a:gd name="T30" fmla="*/ 229 w 336"/>
                <a:gd name="T31" fmla="*/ 72 h 336"/>
                <a:gd name="T32" fmla="*/ 264 w 336"/>
                <a:gd name="T33" fmla="*/ 107 h 336"/>
                <a:gd name="T34" fmla="*/ 202 w 336"/>
                <a:gd name="T35" fmla="*/ 1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6" h="336">
                  <a:moveTo>
                    <a:pt x="168" y="0"/>
                  </a:moveTo>
                  <a:cubicBezTo>
                    <a:pt x="75" y="0"/>
                    <a:pt x="0" y="75"/>
                    <a:pt x="0" y="168"/>
                  </a:cubicBezTo>
                  <a:cubicBezTo>
                    <a:pt x="0" y="261"/>
                    <a:pt x="75" y="336"/>
                    <a:pt x="168" y="336"/>
                  </a:cubicBezTo>
                  <a:cubicBezTo>
                    <a:pt x="261" y="336"/>
                    <a:pt x="336" y="261"/>
                    <a:pt x="336" y="168"/>
                  </a:cubicBezTo>
                  <a:cubicBezTo>
                    <a:pt x="336" y="75"/>
                    <a:pt x="261" y="0"/>
                    <a:pt x="168" y="0"/>
                  </a:cubicBezTo>
                  <a:close/>
                  <a:moveTo>
                    <a:pt x="202" y="168"/>
                  </a:moveTo>
                  <a:cubicBezTo>
                    <a:pt x="264" y="229"/>
                    <a:pt x="264" y="229"/>
                    <a:pt x="264" y="229"/>
                  </a:cubicBezTo>
                  <a:cubicBezTo>
                    <a:pt x="229" y="264"/>
                    <a:pt x="229" y="264"/>
                    <a:pt x="229" y="264"/>
                  </a:cubicBezTo>
                  <a:cubicBezTo>
                    <a:pt x="168" y="202"/>
                    <a:pt x="168" y="202"/>
                    <a:pt x="168" y="202"/>
                  </a:cubicBezTo>
                  <a:cubicBezTo>
                    <a:pt x="107" y="264"/>
                    <a:pt x="107" y="264"/>
                    <a:pt x="107" y="264"/>
                  </a:cubicBezTo>
                  <a:cubicBezTo>
                    <a:pt x="72" y="229"/>
                    <a:pt x="72" y="229"/>
                    <a:pt x="72" y="229"/>
                  </a:cubicBezTo>
                  <a:cubicBezTo>
                    <a:pt x="133" y="168"/>
                    <a:pt x="133" y="168"/>
                    <a:pt x="133" y="168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68" y="133"/>
                    <a:pt x="168" y="133"/>
                    <a:pt x="168" y="133"/>
                  </a:cubicBezTo>
                  <a:cubicBezTo>
                    <a:pt x="229" y="72"/>
                    <a:pt x="229" y="72"/>
                    <a:pt x="229" y="72"/>
                  </a:cubicBezTo>
                  <a:cubicBezTo>
                    <a:pt x="264" y="107"/>
                    <a:pt x="264" y="107"/>
                    <a:pt x="264" y="107"/>
                  </a:cubicBezTo>
                  <a:lnTo>
                    <a:pt x="202" y="16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5" name="Freeform 26">
              <a:extLst>
                <a:ext uri="{FF2B5EF4-FFF2-40B4-BE49-F238E27FC236}">
                  <a16:creationId xmlns:a16="http://schemas.microsoft.com/office/drawing/2014/main" id="{A4D22161-D64D-4A08-B609-227666D075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742607" y="1145363"/>
              <a:ext cx="211932" cy="332133"/>
            </a:xfrm>
            <a:custGeom>
              <a:avLst/>
              <a:gdLst>
                <a:gd name="T0" fmla="*/ 198 w 232"/>
                <a:gd name="T1" fmla="*/ 25 h 361"/>
                <a:gd name="T2" fmla="*/ 112 w 232"/>
                <a:gd name="T3" fmla="*/ 0 h 361"/>
                <a:gd name="T4" fmla="*/ 45 w 232"/>
                <a:gd name="T5" fmla="*/ 17 h 361"/>
                <a:gd name="T6" fmla="*/ 0 w 232"/>
                <a:gd name="T7" fmla="*/ 110 h 361"/>
                <a:gd name="T8" fmla="*/ 66 w 232"/>
                <a:gd name="T9" fmla="*/ 110 h 361"/>
                <a:gd name="T10" fmla="*/ 77 w 232"/>
                <a:gd name="T11" fmla="*/ 73 h 361"/>
                <a:gd name="T12" fmla="*/ 115 w 232"/>
                <a:gd name="T13" fmla="*/ 55 h 361"/>
                <a:gd name="T14" fmla="*/ 152 w 232"/>
                <a:gd name="T15" fmla="*/ 70 h 361"/>
                <a:gd name="T16" fmla="*/ 162 w 232"/>
                <a:gd name="T17" fmla="*/ 101 h 361"/>
                <a:gd name="T18" fmla="*/ 151 w 232"/>
                <a:gd name="T19" fmla="*/ 129 h 361"/>
                <a:gd name="T20" fmla="*/ 137 w 232"/>
                <a:gd name="T21" fmla="*/ 142 h 361"/>
                <a:gd name="T22" fmla="*/ 86 w 232"/>
                <a:gd name="T23" fmla="*/ 184 h 361"/>
                <a:gd name="T24" fmla="*/ 75 w 232"/>
                <a:gd name="T25" fmla="*/ 234 h 361"/>
                <a:gd name="T26" fmla="*/ 81 w 232"/>
                <a:gd name="T27" fmla="*/ 239 h 361"/>
                <a:gd name="T28" fmla="*/ 133 w 232"/>
                <a:gd name="T29" fmla="*/ 239 h 361"/>
                <a:gd name="T30" fmla="*/ 139 w 232"/>
                <a:gd name="T31" fmla="*/ 233 h 361"/>
                <a:gd name="T32" fmla="*/ 142 w 232"/>
                <a:gd name="T33" fmla="*/ 216 h 361"/>
                <a:gd name="T34" fmla="*/ 161 w 232"/>
                <a:gd name="T35" fmla="*/ 192 h 361"/>
                <a:gd name="T36" fmla="*/ 180 w 232"/>
                <a:gd name="T37" fmla="*/ 179 h 361"/>
                <a:gd name="T38" fmla="*/ 215 w 232"/>
                <a:gd name="T39" fmla="*/ 148 h 361"/>
                <a:gd name="T40" fmla="*/ 232 w 232"/>
                <a:gd name="T41" fmla="*/ 98 h 361"/>
                <a:gd name="T42" fmla="*/ 198 w 232"/>
                <a:gd name="T43" fmla="*/ 25 h 361"/>
                <a:gd name="T44" fmla="*/ 111 w 232"/>
                <a:gd name="T45" fmla="*/ 278 h 361"/>
                <a:gd name="T46" fmla="*/ 68 w 232"/>
                <a:gd name="T47" fmla="*/ 318 h 361"/>
                <a:gd name="T48" fmla="*/ 108 w 232"/>
                <a:gd name="T49" fmla="*/ 360 h 361"/>
                <a:gd name="T50" fmla="*/ 151 w 232"/>
                <a:gd name="T51" fmla="*/ 321 h 361"/>
                <a:gd name="T52" fmla="*/ 111 w 232"/>
                <a:gd name="T53" fmla="*/ 27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2" h="361">
                  <a:moveTo>
                    <a:pt x="198" y="25"/>
                  </a:moveTo>
                  <a:cubicBezTo>
                    <a:pt x="175" y="8"/>
                    <a:pt x="146" y="0"/>
                    <a:pt x="112" y="0"/>
                  </a:cubicBezTo>
                  <a:cubicBezTo>
                    <a:pt x="85" y="0"/>
                    <a:pt x="63" y="6"/>
                    <a:pt x="45" y="17"/>
                  </a:cubicBezTo>
                  <a:cubicBezTo>
                    <a:pt x="17" y="35"/>
                    <a:pt x="2" y="66"/>
                    <a:pt x="0" y="110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66" y="97"/>
                    <a:pt x="70" y="85"/>
                    <a:pt x="77" y="73"/>
                  </a:cubicBezTo>
                  <a:cubicBezTo>
                    <a:pt x="84" y="61"/>
                    <a:pt x="97" y="55"/>
                    <a:pt x="115" y="55"/>
                  </a:cubicBezTo>
                  <a:cubicBezTo>
                    <a:pt x="132" y="55"/>
                    <a:pt x="145" y="60"/>
                    <a:pt x="152" y="70"/>
                  </a:cubicBezTo>
                  <a:cubicBezTo>
                    <a:pt x="158" y="79"/>
                    <a:pt x="162" y="90"/>
                    <a:pt x="162" y="101"/>
                  </a:cubicBezTo>
                  <a:cubicBezTo>
                    <a:pt x="162" y="111"/>
                    <a:pt x="157" y="121"/>
                    <a:pt x="151" y="129"/>
                  </a:cubicBezTo>
                  <a:cubicBezTo>
                    <a:pt x="147" y="134"/>
                    <a:pt x="143" y="138"/>
                    <a:pt x="137" y="142"/>
                  </a:cubicBezTo>
                  <a:cubicBezTo>
                    <a:pt x="137" y="142"/>
                    <a:pt x="102" y="165"/>
                    <a:pt x="86" y="184"/>
                  </a:cubicBezTo>
                  <a:cubicBezTo>
                    <a:pt x="77" y="195"/>
                    <a:pt x="76" y="211"/>
                    <a:pt x="75" y="234"/>
                  </a:cubicBezTo>
                  <a:cubicBezTo>
                    <a:pt x="75" y="235"/>
                    <a:pt x="76" y="239"/>
                    <a:pt x="81" y="239"/>
                  </a:cubicBezTo>
                  <a:cubicBezTo>
                    <a:pt x="87" y="239"/>
                    <a:pt x="128" y="239"/>
                    <a:pt x="133" y="239"/>
                  </a:cubicBezTo>
                  <a:cubicBezTo>
                    <a:pt x="138" y="239"/>
                    <a:pt x="139" y="235"/>
                    <a:pt x="139" y="233"/>
                  </a:cubicBezTo>
                  <a:cubicBezTo>
                    <a:pt x="139" y="225"/>
                    <a:pt x="140" y="221"/>
                    <a:pt x="142" y="216"/>
                  </a:cubicBezTo>
                  <a:cubicBezTo>
                    <a:pt x="145" y="207"/>
                    <a:pt x="153" y="199"/>
                    <a:pt x="161" y="192"/>
                  </a:cubicBezTo>
                  <a:cubicBezTo>
                    <a:pt x="180" y="179"/>
                    <a:pt x="180" y="179"/>
                    <a:pt x="180" y="179"/>
                  </a:cubicBezTo>
                  <a:cubicBezTo>
                    <a:pt x="196" y="166"/>
                    <a:pt x="209" y="156"/>
                    <a:pt x="215" y="148"/>
                  </a:cubicBezTo>
                  <a:cubicBezTo>
                    <a:pt x="225" y="134"/>
                    <a:pt x="232" y="117"/>
                    <a:pt x="232" y="98"/>
                  </a:cubicBezTo>
                  <a:cubicBezTo>
                    <a:pt x="232" y="65"/>
                    <a:pt x="220" y="41"/>
                    <a:pt x="198" y="25"/>
                  </a:cubicBezTo>
                  <a:close/>
                  <a:moveTo>
                    <a:pt x="111" y="278"/>
                  </a:moveTo>
                  <a:cubicBezTo>
                    <a:pt x="88" y="278"/>
                    <a:pt x="69" y="293"/>
                    <a:pt x="68" y="318"/>
                  </a:cubicBezTo>
                  <a:cubicBezTo>
                    <a:pt x="68" y="343"/>
                    <a:pt x="85" y="359"/>
                    <a:pt x="108" y="360"/>
                  </a:cubicBezTo>
                  <a:cubicBezTo>
                    <a:pt x="132" y="361"/>
                    <a:pt x="150" y="345"/>
                    <a:pt x="151" y="321"/>
                  </a:cubicBezTo>
                  <a:cubicBezTo>
                    <a:pt x="152" y="296"/>
                    <a:pt x="134" y="279"/>
                    <a:pt x="111" y="27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6" name="Freeform 28">
              <a:extLst>
                <a:ext uri="{FF2B5EF4-FFF2-40B4-BE49-F238E27FC236}">
                  <a16:creationId xmlns:a16="http://schemas.microsoft.com/office/drawing/2014/main" id="{8AFF040D-F93C-476C-B174-C0F15B32E536}"/>
                </a:ext>
              </a:extLst>
            </p:cNvPr>
            <p:cNvSpPr/>
            <p:nvPr/>
          </p:nvSpPr>
          <p:spPr bwMode="auto">
            <a:xfrm>
              <a:off x="12951893" y="1205464"/>
              <a:ext cx="211932" cy="211932"/>
            </a:xfrm>
            <a:custGeom>
              <a:avLst/>
              <a:gdLst>
                <a:gd name="T0" fmla="*/ 220 w 232"/>
                <a:gd name="T1" fmla="*/ 96 h 232"/>
                <a:gd name="T2" fmla="*/ 136 w 232"/>
                <a:gd name="T3" fmla="*/ 96 h 232"/>
                <a:gd name="T4" fmla="*/ 136 w 232"/>
                <a:gd name="T5" fmla="*/ 12 h 232"/>
                <a:gd name="T6" fmla="*/ 116 w 232"/>
                <a:gd name="T7" fmla="*/ 0 h 232"/>
                <a:gd name="T8" fmla="*/ 96 w 232"/>
                <a:gd name="T9" fmla="*/ 12 h 232"/>
                <a:gd name="T10" fmla="*/ 96 w 232"/>
                <a:gd name="T11" fmla="*/ 96 h 232"/>
                <a:gd name="T12" fmla="*/ 12 w 232"/>
                <a:gd name="T13" fmla="*/ 96 h 232"/>
                <a:gd name="T14" fmla="*/ 0 w 232"/>
                <a:gd name="T15" fmla="*/ 116 h 232"/>
                <a:gd name="T16" fmla="*/ 12 w 232"/>
                <a:gd name="T17" fmla="*/ 136 h 232"/>
                <a:gd name="T18" fmla="*/ 96 w 232"/>
                <a:gd name="T19" fmla="*/ 136 h 232"/>
                <a:gd name="T20" fmla="*/ 96 w 232"/>
                <a:gd name="T21" fmla="*/ 220 h 232"/>
                <a:gd name="T22" fmla="*/ 116 w 232"/>
                <a:gd name="T23" fmla="*/ 232 h 232"/>
                <a:gd name="T24" fmla="*/ 136 w 232"/>
                <a:gd name="T25" fmla="*/ 220 h 232"/>
                <a:gd name="T26" fmla="*/ 136 w 232"/>
                <a:gd name="T27" fmla="*/ 136 h 232"/>
                <a:gd name="T28" fmla="*/ 220 w 232"/>
                <a:gd name="T29" fmla="*/ 136 h 232"/>
                <a:gd name="T30" fmla="*/ 232 w 232"/>
                <a:gd name="T31" fmla="*/ 116 h 232"/>
                <a:gd name="T32" fmla="*/ 220 w 232"/>
                <a:gd name="T33" fmla="*/ 9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2" h="232">
                  <a:moveTo>
                    <a:pt x="220" y="96"/>
                  </a:moveTo>
                  <a:cubicBezTo>
                    <a:pt x="136" y="96"/>
                    <a:pt x="136" y="96"/>
                    <a:pt x="136" y="96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"/>
                    <a:pt x="127" y="0"/>
                    <a:pt x="116" y="0"/>
                  </a:cubicBezTo>
                  <a:cubicBezTo>
                    <a:pt x="105" y="0"/>
                    <a:pt x="96" y="1"/>
                    <a:pt x="96" y="12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" y="96"/>
                    <a:pt x="0" y="105"/>
                    <a:pt x="0" y="116"/>
                  </a:cubicBezTo>
                  <a:cubicBezTo>
                    <a:pt x="0" y="127"/>
                    <a:pt x="1" y="136"/>
                    <a:pt x="12" y="136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6" y="220"/>
                    <a:pt x="96" y="220"/>
                    <a:pt x="96" y="220"/>
                  </a:cubicBezTo>
                  <a:cubicBezTo>
                    <a:pt x="96" y="231"/>
                    <a:pt x="105" y="232"/>
                    <a:pt x="116" y="232"/>
                  </a:cubicBezTo>
                  <a:cubicBezTo>
                    <a:pt x="127" y="232"/>
                    <a:pt x="136" y="231"/>
                    <a:pt x="136" y="220"/>
                  </a:cubicBezTo>
                  <a:cubicBezTo>
                    <a:pt x="136" y="136"/>
                    <a:pt x="136" y="136"/>
                    <a:pt x="136" y="136"/>
                  </a:cubicBezTo>
                  <a:cubicBezTo>
                    <a:pt x="220" y="136"/>
                    <a:pt x="220" y="136"/>
                    <a:pt x="220" y="136"/>
                  </a:cubicBezTo>
                  <a:cubicBezTo>
                    <a:pt x="231" y="136"/>
                    <a:pt x="232" y="127"/>
                    <a:pt x="232" y="116"/>
                  </a:cubicBezTo>
                  <a:cubicBezTo>
                    <a:pt x="232" y="105"/>
                    <a:pt x="231" y="96"/>
                    <a:pt x="220" y="9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7" name="Freeform 29">
              <a:extLst>
                <a:ext uri="{FF2B5EF4-FFF2-40B4-BE49-F238E27FC236}">
                  <a16:creationId xmlns:a16="http://schemas.microsoft.com/office/drawing/2014/main" id="{4B0D76D1-5072-4E56-BE3C-07EC80D6E94E}"/>
                </a:ext>
              </a:extLst>
            </p:cNvPr>
            <p:cNvSpPr/>
            <p:nvPr/>
          </p:nvSpPr>
          <p:spPr bwMode="auto">
            <a:xfrm>
              <a:off x="12345403" y="1294033"/>
              <a:ext cx="211932" cy="34795"/>
            </a:xfrm>
            <a:custGeom>
              <a:avLst/>
              <a:gdLst>
                <a:gd name="T0" fmla="*/ 220 w 232"/>
                <a:gd name="T1" fmla="*/ 0 h 40"/>
                <a:gd name="T2" fmla="*/ 12 w 232"/>
                <a:gd name="T3" fmla="*/ 0 h 40"/>
                <a:gd name="T4" fmla="*/ 0 w 232"/>
                <a:gd name="T5" fmla="*/ 20 h 40"/>
                <a:gd name="T6" fmla="*/ 12 w 232"/>
                <a:gd name="T7" fmla="*/ 40 h 40"/>
                <a:gd name="T8" fmla="*/ 220 w 232"/>
                <a:gd name="T9" fmla="*/ 40 h 40"/>
                <a:gd name="T10" fmla="*/ 232 w 232"/>
                <a:gd name="T11" fmla="*/ 20 h 40"/>
                <a:gd name="T12" fmla="*/ 220 w 232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40">
                  <a:moveTo>
                    <a:pt x="22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" y="0"/>
                    <a:pt x="0" y="9"/>
                    <a:pt x="0" y="20"/>
                  </a:cubicBezTo>
                  <a:cubicBezTo>
                    <a:pt x="0" y="31"/>
                    <a:pt x="1" y="40"/>
                    <a:pt x="12" y="40"/>
                  </a:cubicBezTo>
                  <a:cubicBezTo>
                    <a:pt x="220" y="40"/>
                    <a:pt x="220" y="40"/>
                    <a:pt x="220" y="40"/>
                  </a:cubicBezTo>
                  <a:cubicBezTo>
                    <a:pt x="231" y="40"/>
                    <a:pt x="232" y="31"/>
                    <a:pt x="232" y="20"/>
                  </a:cubicBezTo>
                  <a:cubicBezTo>
                    <a:pt x="232" y="9"/>
                    <a:pt x="231" y="0"/>
                    <a:pt x="22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8" name="Freeform 54">
              <a:extLst>
                <a:ext uri="{FF2B5EF4-FFF2-40B4-BE49-F238E27FC236}">
                  <a16:creationId xmlns:a16="http://schemas.microsoft.com/office/drawing/2014/main" id="{6B7FA948-4733-4376-A2BC-DCD766AD3C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736844" y="535699"/>
              <a:ext cx="278358" cy="278358"/>
            </a:xfrm>
            <a:custGeom>
              <a:avLst/>
              <a:gdLst>
                <a:gd name="T0" fmla="*/ 0 w 304"/>
                <a:gd name="T1" fmla="*/ 0 h 304"/>
                <a:gd name="T2" fmla="*/ 0 w 304"/>
                <a:gd name="T3" fmla="*/ 47 h 304"/>
                <a:gd name="T4" fmla="*/ 256 w 304"/>
                <a:gd name="T5" fmla="*/ 304 h 304"/>
                <a:gd name="T6" fmla="*/ 304 w 304"/>
                <a:gd name="T7" fmla="*/ 304 h 304"/>
                <a:gd name="T8" fmla="*/ 0 w 304"/>
                <a:gd name="T9" fmla="*/ 0 h 304"/>
                <a:gd name="T10" fmla="*/ 0 w 304"/>
                <a:gd name="T11" fmla="*/ 95 h 304"/>
                <a:gd name="T12" fmla="*/ 0 w 304"/>
                <a:gd name="T13" fmla="*/ 142 h 304"/>
                <a:gd name="T14" fmla="*/ 162 w 304"/>
                <a:gd name="T15" fmla="*/ 304 h 304"/>
                <a:gd name="T16" fmla="*/ 209 w 304"/>
                <a:gd name="T17" fmla="*/ 304 h 304"/>
                <a:gd name="T18" fmla="*/ 0 w 304"/>
                <a:gd name="T19" fmla="*/ 95 h 304"/>
                <a:gd name="T20" fmla="*/ 45 w 304"/>
                <a:gd name="T21" fmla="*/ 213 h 304"/>
                <a:gd name="T22" fmla="*/ 0 w 304"/>
                <a:gd name="T23" fmla="*/ 258 h 304"/>
                <a:gd name="T24" fmla="*/ 45 w 304"/>
                <a:gd name="T25" fmla="*/ 304 h 304"/>
                <a:gd name="T26" fmla="*/ 91 w 304"/>
                <a:gd name="T27" fmla="*/ 258 h 304"/>
                <a:gd name="T28" fmla="*/ 45 w 304"/>
                <a:gd name="T29" fmla="*/ 213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4" h="304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141" y="47"/>
                    <a:pt x="256" y="162"/>
                    <a:pt x="256" y="304"/>
                  </a:cubicBezTo>
                  <a:cubicBezTo>
                    <a:pt x="304" y="304"/>
                    <a:pt x="304" y="304"/>
                    <a:pt x="304" y="304"/>
                  </a:cubicBezTo>
                  <a:cubicBezTo>
                    <a:pt x="304" y="136"/>
                    <a:pt x="168" y="0"/>
                    <a:pt x="0" y="0"/>
                  </a:cubicBezTo>
                  <a:close/>
                  <a:moveTo>
                    <a:pt x="0" y="95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89" y="142"/>
                    <a:pt x="162" y="214"/>
                    <a:pt x="162" y="304"/>
                  </a:cubicBezTo>
                  <a:cubicBezTo>
                    <a:pt x="209" y="304"/>
                    <a:pt x="209" y="304"/>
                    <a:pt x="209" y="304"/>
                  </a:cubicBezTo>
                  <a:cubicBezTo>
                    <a:pt x="209" y="188"/>
                    <a:pt x="115" y="95"/>
                    <a:pt x="0" y="95"/>
                  </a:cubicBezTo>
                  <a:close/>
                  <a:moveTo>
                    <a:pt x="45" y="213"/>
                  </a:moveTo>
                  <a:cubicBezTo>
                    <a:pt x="20" y="213"/>
                    <a:pt x="0" y="233"/>
                    <a:pt x="0" y="258"/>
                  </a:cubicBezTo>
                  <a:cubicBezTo>
                    <a:pt x="0" y="284"/>
                    <a:pt x="20" y="304"/>
                    <a:pt x="45" y="304"/>
                  </a:cubicBezTo>
                  <a:cubicBezTo>
                    <a:pt x="70" y="304"/>
                    <a:pt x="91" y="284"/>
                    <a:pt x="91" y="258"/>
                  </a:cubicBezTo>
                  <a:cubicBezTo>
                    <a:pt x="91" y="233"/>
                    <a:pt x="70" y="213"/>
                    <a:pt x="45" y="21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9" name="Freeform 61">
              <a:extLst>
                <a:ext uri="{FF2B5EF4-FFF2-40B4-BE49-F238E27FC236}">
                  <a16:creationId xmlns:a16="http://schemas.microsoft.com/office/drawing/2014/main" id="{1A95412B-E19B-4C39-8FCE-F258B989D80D}"/>
                </a:ext>
              </a:extLst>
            </p:cNvPr>
            <p:cNvSpPr/>
            <p:nvPr/>
          </p:nvSpPr>
          <p:spPr bwMode="auto">
            <a:xfrm>
              <a:off x="11666291" y="1789435"/>
              <a:ext cx="325805" cy="325805"/>
            </a:xfrm>
            <a:custGeom>
              <a:avLst/>
              <a:gdLst>
                <a:gd name="T0" fmla="*/ 208 w 358"/>
                <a:gd name="T1" fmla="*/ 207 h 357"/>
                <a:gd name="T2" fmla="*/ 126 w 358"/>
                <a:gd name="T3" fmla="*/ 255 h 357"/>
                <a:gd name="T4" fmla="*/ 46 w 358"/>
                <a:gd name="T5" fmla="*/ 253 h 357"/>
                <a:gd name="T6" fmla="*/ 56 w 358"/>
                <a:gd name="T7" fmla="*/ 334 h 357"/>
                <a:gd name="T8" fmla="*/ 251 w 358"/>
                <a:gd name="T9" fmla="*/ 250 h 357"/>
                <a:gd name="T10" fmla="*/ 335 w 358"/>
                <a:gd name="T11" fmla="*/ 55 h 357"/>
                <a:gd name="T12" fmla="*/ 254 w 358"/>
                <a:gd name="T13" fmla="*/ 45 h 357"/>
                <a:gd name="T14" fmla="*/ 256 w 358"/>
                <a:gd name="T15" fmla="*/ 125 h 357"/>
                <a:gd name="T16" fmla="*/ 208 w 358"/>
                <a:gd name="T17" fmla="*/ 20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8" h="357">
                  <a:moveTo>
                    <a:pt x="208" y="207"/>
                  </a:moveTo>
                  <a:cubicBezTo>
                    <a:pt x="177" y="239"/>
                    <a:pt x="140" y="269"/>
                    <a:pt x="126" y="255"/>
                  </a:cubicBezTo>
                  <a:cubicBezTo>
                    <a:pt x="105" y="234"/>
                    <a:pt x="92" y="216"/>
                    <a:pt x="46" y="253"/>
                  </a:cubicBezTo>
                  <a:cubicBezTo>
                    <a:pt x="0" y="290"/>
                    <a:pt x="36" y="314"/>
                    <a:pt x="56" y="334"/>
                  </a:cubicBezTo>
                  <a:cubicBezTo>
                    <a:pt x="79" y="357"/>
                    <a:pt x="165" y="335"/>
                    <a:pt x="251" y="250"/>
                  </a:cubicBezTo>
                  <a:cubicBezTo>
                    <a:pt x="336" y="165"/>
                    <a:pt x="358" y="78"/>
                    <a:pt x="335" y="55"/>
                  </a:cubicBezTo>
                  <a:cubicBezTo>
                    <a:pt x="315" y="35"/>
                    <a:pt x="290" y="0"/>
                    <a:pt x="254" y="45"/>
                  </a:cubicBezTo>
                  <a:cubicBezTo>
                    <a:pt x="217" y="91"/>
                    <a:pt x="235" y="104"/>
                    <a:pt x="256" y="125"/>
                  </a:cubicBezTo>
                  <a:cubicBezTo>
                    <a:pt x="270" y="139"/>
                    <a:pt x="240" y="176"/>
                    <a:pt x="208" y="20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10" name="Freeform 62">
              <a:extLst>
                <a:ext uri="{FF2B5EF4-FFF2-40B4-BE49-F238E27FC236}">
                  <a16:creationId xmlns:a16="http://schemas.microsoft.com/office/drawing/2014/main" id="{79FB2D3B-DB17-4609-8BFA-A8BEB39753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85375" y="1848985"/>
              <a:ext cx="344786" cy="211932"/>
            </a:xfrm>
            <a:custGeom>
              <a:avLst/>
              <a:gdLst>
                <a:gd name="T0" fmla="*/ 19 w 374"/>
                <a:gd name="T1" fmla="*/ 22 h 232"/>
                <a:gd name="T2" fmla="*/ 169 w 374"/>
                <a:gd name="T3" fmla="*/ 102 h 232"/>
                <a:gd name="T4" fmla="*/ 187 w 374"/>
                <a:gd name="T5" fmla="*/ 106 h 232"/>
                <a:gd name="T6" fmla="*/ 205 w 374"/>
                <a:gd name="T7" fmla="*/ 102 h 232"/>
                <a:gd name="T8" fmla="*/ 355 w 374"/>
                <a:gd name="T9" fmla="*/ 22 h 232"/>
                <a:gd name="T10" fmla="*/ 356 w 374"/>
                <a:gd name="T11" fmla="*/ 0 h 232"/>
                <a:gd name="T12" fmla="*/ 18 w 374"/>
                <a:gd name="T13" fmla="*/ 0 h 232"/>
                <a:gd name="T14" fmla="*/ 19 w 374"/>
                <a:gd name="T15" fmla="*/ 22 h 232"/>
                <a:gd name="T16" fmla="*/ 359 w 374"/>
                <a:gd name="T17" fmla="*/ 62 h 232"/>
                <a:gd name="T18" fmla="*/ 205 w 374"/>
                <a:gd name="T19" fmla="*/ 142 h 232"/>
                <a:gd name="T20" fmla="*/ 187 w 374"/>
                <a:gd name="T21" fmla="*/ 146 h 232"/>
                <a:gd name="T22" fmla="*/ 169 w 374"/>
                <a:gd name="T23" fmla="*/ 142 h 232"/>
                <a:gd name="T24" fmla="*/ 15 w 374"/>
                <a:gd name="T25" fmla="*/ 62 h 232"/>
                <a:gd name="T26" fmla="*/ 7 w 374"/>
                <a:gd name="T27" fmla="*/ 66 h 232"/>
                <a:gd name="T28" fmla="*/ 7 w 374"/>
                <a:gd name="T29" fmla="*/ 213 h 232"/>
                <a:gd name="T30" fmla="*/ 27 w 374"/>
                <a:gd name="T31" fmla="*/ 232 h 232"/>
                <a:gd name="T32" fmla="*/ 347 w 374"/>
                <a:gd name="T33" fmla="*/ 232 h 232"/>
                <a:gd name="T34" fmla="*/ 367 w 374"/>
                <a:gd name="T35" fmla="*/ 213 h 232"/>
                <a:gd name="T36" fmla="*/ 367 w 374"/>
                <a:gd name="T37" fmla="*/ 66 h 232"/>
                <a:gd name="T38" fmla="*/ 359 w 374"/>
                <a:gd name="T39" fmla="*/ 6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4" h="232">
                  <a:moveTo>
                    <a:pt x="19" y="22"/>
                  </a:moveTo>
                  <a:cubicBezTo>
                    <a:pt x="28" y="27"/>
                    <a:pt x="164" y="99"/>
                    <a:pt x="169" y="102"/>
                  </a:cubicBezTo>
                  <a:cubicBezTo>
                    <a:pt x="174" y="105"/>
                    <a:pt x="180" y="106"/>
                    <a:pt x="187" y="106"/>
                  </a:cubicBezTo>
                  <a:cubicBezTo>
                    <a:pt x="193" y="106"/>
                    <a:pt x="200" y="105"/>
                    <a:pt x="205" y="102"/>
                  </a:cubicBezTo>
                  <a:cubicBezTo>
                    <a:pt x="210" y="99"/>
                    <a:pt x="345" y="27"/>
                    <a:pt x="355" y="22"/>
                  </a:cubicBezTo>
                  <a:cubicBezTo>
                    <a:pt x="365" y="16"/>
                    <a:pt x="374" y="0"/>
                    <a:pt x="35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9" y="16"/>
                    <a:pt x="19" y="22"/>
                  </a:cubicBezTo>
                  <a:close/>
                  <a:moveTo>
                    <a:pt x="359" y="62"/>
                  </a:moveTo>
                  <a:cubicBezTo>
                    <a:pt x="348" y="67"/>
                    <a:pt x="212" y="139"/>
                    <a:pt x="205" y="142"/>
                  </a:cubicBezTo>
                  <a:cubicBezTo>
                    <a:pt x="198" y="146"/>
                    <a:pt x="193" y="146"/>
                    <a:pt x="187" y="146"/>
                  </a:cubicBezTo>
                  <a:cubicBezTo>
                    <a:pt x="180" y="146"/>
                    <a:pt x="175" y="146"/>
                    <a:pt x="169" y="142"/>
                  </a:cubicBezTo>
                  <a:cubicBezTo>
                    <a:pt x="162" y="139"/>
                    <a:pt x="26" y="67"/>
                    <a:pt x="15" y="62"/>
                  </a:cubicBezTo>
                  <a:cubicBezTo>
                    <a:pt x="7" y="58"/>
                    <a:pt x="7" y="62"/>
                    <a:pt x="7" y="66"/>
                  </a:cubicBezTo>
                  <a:cubicBezTo>
                    <a:pt x="7" y="70"/>
                    <a:pt x="7" y="213"/>
                    <a:pt x="7" y="213"/>
                  </a:cubicBezTo>
                  <a:cubicBezTo>
                    <a:pt x="7" y="221"/>
                    <a:pt x="18" y="232"/>
                    <a:pt x="27" y="232"/>
                  </a:cubicBezTo>
                  <a:cubicBezTo>
                    <a:pt x="347" y="232"/>
                    <a:pt x="347" y="232"/>
                    <a:pt x="347" y="232"/>
                  </a:cubicBezTo>
                  <a:cubicBezTo>
                    <a:pt x="356" y="232"/>
                    <a:pt x="367" y="221"/>
                    <a:pt x="367" y="213"/>
                  </a:cubicBezTo>
                  <a:cubicBezTo>
                    <a:pt x="367" y="213"/>
                    <a:pt x="367" y="70"/>
                    <a:pt x="367" y="66"/>
                  </a:cubicBezTo>
                  <a:cubicBezTo>
                    <a:pt x="367" y="62"/>
                    <a:pt x="367" y="58"/>
                    <a:pt x="359" y="6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11" name="Freeform 65">
              <a:extLst>
                <a:ext uri="{FF2B5EF4-FFF2-40B4-BE49-F238E27FC236}">
                  <a16:creationId xmlns:a16="http://schemas.microsoft.com/office/drawing/2014/main" id="{78F0968B-8A8B-4527-9086-AF88FD9359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69121" y="1791773"/>
              <a:ext cx="366927" cy="328968"/>
            </a:xfrm>
            <a:custGeom>
              <a:avLst/>
              <a:gdLst>
                <a:gd name="T0" fmla="*/ 170 w 400"/>
                <a:gd name="T1" fmla="*/ 0 h 360"/>
                <a:gd name="T2" fmla="*/ 152 w 400"/>
                <a:gd name="T3" fmla="*/ 0 h 360"/>
                <a:gd name="T4" fmla="*/ 144 w 400"/>
                <a:gd name="T5" fmla="*/ 8 h 360"/>
                <a:gd name="T6" fmla="*/ 144 w 400"/>
                <a:gd name="T7" fmla="*/ 84 h 360"/>
                <a:gd name="T8" fmla="*/ 73 w 400"/>
                <a:gd name="T9" fmla="*/ 84 h 360"/>
                <a:gd name="T10" fmla="*/ 62 w 400"/>
                <a:gd name="T11" fmla="*/ 86 h 360"/>
                <a:gd name="T12" fmla="*/ 51 w 400"/>
                <a:gd name="T13" fmla="*/ 91 h 360"/>
                <a:gd name="T14" fmla="*/ 4 w 400"/>
                <a:gd name="T15" fmla="*/ 123 h 360"/>
                <a:gd name="T16" fmla="*/ 0 w 400"/>
                <a:gd name="T17" fmla="*/ 130 h 360"/>
                <a:gd name="T18" fmla="*/ 4 w 400"/>
                <a:gd name="T19" fmla="*/ 137 h 360"/>
                <a:gd name="T20" fmla="*/ 51 w 400"/>
                <a:gd name="T21" fmla="*/ 169 h 360"/>
                <a:gd name="T22" fmla="*/ 62 w 400"/>
                <a:gd name="T23" fmla="*/ 174 h 360"/>
                <a:gd name="T24" fmla="*/ 73 w 400"/>
                <a:gd name="T25" fmla="*/ 176 h 360"/>
                <a:gd name="T26" fmla="*/ 144 w 400"/>
                <a:gd name="T27" fmla="*/ 176 h 360"/>
                <a:gd name="T28" fmla="*/ 144 w 400"/>
                <a:gd name="T29" fmla="*/ 352 h 360"/>
                <a:gd name="T30" fmla="*/ 152 w 400"/>
                <a:gd name="T31" fmla="*/ 360 h 360"/>
                <a:gd name="T32" fmla="*/ 170 w 400"/>
                <a:gd name="T33" fmla="*/ 360 h 360"/>
                <a:gd name="T34" fmla="*/ 178 w 400"/>
                <a:gd name="T35" fmla="*/ 352 h 360"/>
                <a:gd name="T36" fmla="*/ 178 w 400"/>
                <a:gd name="T37" fmla="*/ 8 h 360"/>
                <a:gd name="T38" fmla="*/ 170 w 400"/>
                <a:gd name="T39" fmla="*/ 0 h 360"/>
                <a:gd name="T40" fmla="*/ 396 w 400"/>
                <a:gd name="T41" fmla="*/ 83 h 360"/>
                <a:gd name="T42" fmla="*/ 348 w 400"/>
                <a:gd name="T43" fmla="*/ 51 h 360"/>
                <a:gd name="T44" fmla="*/ 338 w 400"/>
                <a:gd name="T45" fmla="*/ 46 h 360"/>
                <a:gd name="T46" fmla="*/ 326 w 400"/>
                <a:gd name="T47" fmla="*/ 44 h 360"/>
                <a:gd name="T48" fmla="*/ 190 w 400"/>
                <a:gd name="T49" fmla="*/ 44 h 360"/>
                <a:gd name="T50" fmla="*/ 206 w 400"/>
                <a:gd name="T51" fmla="*/ 136 h 360"/>
                <a:gd name="T52" fmla="*/ 326 w 400"/>
                <a:gd name="T53" fmla="*/ 136 h 360"/>
                <a:gd name="T54" fmla="*/ 338 w 400"/>
                <a:gd name="T55" fmla="*/ 134 h 360"/>
                <a:gd name="T56" fmla="*/ 348 w 400"/>
                <a:gd name="T57" fmla="*/ 129 h 360"/>
                <a:gd name="T58" fmla="*/ 396 w 400"/>
                <a:gd name="T59" fmla="*/ 97 h 360"/>
                <a:gd name="T60" fmla="*/ 400 w 400"/>
                <a:gd name="T61" fmla="*/ 90 h 360"/>
                <a:gd name="T62" fmla="*/ 396 w 400"/>
                <a:gd name="T63" fmla="*/ 83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360">
                  <a:moveTo>
                    <a:pt x="170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47" y="0"/>
                    <a:pt x="144" y="3"/>
                    <a:pt x="144" y="8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0" y="84"/>
                    <a:pt x="66" y="85"/>
                    <a:pt x="62" y="86"/>
                  </a:cubicBezTo>
                  <a:cubicBezTo>
                    <a:pt x="58" y="87"/>
                    <a:pt x="54" y="89"/>
                    <a:pt x="51" y="91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1" y="125"/>
                    <a:pt x="0" y="127"/>
                    <a:pt x="0" y="130"/>
                  </a:cubicBezTo>
                  <a:cubicBezTo>
                    <a:pt x="0" y="132"/>
                    <a:pt x="1" y="135"/>
                    <a:pt x="4" y="137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54" y="171"/>
                    <a:pt x="58" y="173"/>
                    <a:pt x="62" y="174"/>
                  </a:cubicBezTo>
                  <a:cubicBezTo>
                    <a:pt x="66" y="175"/>
                    <a:pt x="70" y="176"/>
                    <a:pt x="73" y="176"/>
                  </a:cubicBezTo>
                  <a:cubicBezTo>
                    <a:pt x="144" y="176"/>
                    <a:pt x="144" y="176"/>
                    <a:pt x="144" y="176"/>
                  </a:cubicBezTo>
                  <a:cubicBezTo>
                    <a:pt x="144" y="352"/>
                    <a:pt x="144" y="352"/>
                    <a:pt x="144" y="352"/>
                  </a:cubicBezTo>
                  <a:cubicBezTo>
                    <a:pt x="144" y="356"/>
                    <a:pt x="147" y="360"/>
                    <a:pt x="152" y="360"/>
                  </a:cubicBezTo>
                  <a:cubicBezTo>
                    <a:pt x="170" y="360"/>
                    <a:pt x="170" y="360"/>
                    <a:pt x="170" y="360"/>
                  </a:cubicBezTo>
                  <a:cubicBezTo>
                    <a:pt x="174" y="360"/>
                    <a:pt x="178" y="356"/>
                    <a:pt x="178" y="352"/>
                  </a:cubicBezTo>
                  <a:cubicBezTo>
                    <a:pt x="178" y="8"/>
                    <a:pt x="178" y="8"/>
                    <a:pt x="178" y="8"/>
                  </a:cubicBezTo>
                  <a:cubicBezTo>
                    <a:pt x="178" y="3"/>
                    <a:pt x="174" y="0"/>
                    <a:pt x="170" y="0"/>
                  </a:cubicBezTo>
                  <a:close/>
                  <a:moveTo>
                    <a:pt x="396" y="83"/>
                  </a:moveTo>
                  <a:cubicBezTo>
                    <a:pt x="348" y="51"/>
                    <a:pt x="348" y="51"/>
                    <a:pt x="348" y="51"/>
                  </a:cubicBezTo>
                  <a:cubicBezTo>
                    <a:pt x="346" y="49"/>
                    <a:pt x="342" y="47"/>
                    <a:pt x="338" y="46"/>
                  </a:cubicBezTo>
                  <a:cubicBezTo>
                    <a:pt x="334" y="45"/>
                    <a:pt x="330" y="44"/>
                    <a:pt x="326" y="44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206" y="136"/>
                    <a:pt x="206" y="136"/>
                    <a:pt x="206" y="136"/>
                  </a:cubicBezTo>
                  <a:cubicBezTo>
                    <a:pt x="326" y="136"/>
                    <a:pt x="326" y="136"/>
                    <a:pt x="326" y="136"/>
                  </a:cubicBezTo>
                  <a:cubicBezTo>
                    <a:pt x="330" y="136"/>
                    <a:pt x="334" y="135"/>
                    <a:pt x="338" y="134"/>
                  </a:cubicBezTo>
                  <a:cubicBezTo>
                    <a:pt x="342" y="133"/>
                    <a:pt x="346" y="131"/>
                    <a:pt x="348" y="129"/>
                  </a:cubicBezTo>
                  <a:cubicBezTo>
                    <a:pt x="396" y="97"/>
                    <a:pt x="396" y="97"/>
                    <a:pt x="396" y="97"/>
                  </a:cubicBezTo>
                  <a:cubicBezTo>
                    <a:pt x="398" y="95"/>
                    <a:pt x="400" y="92"/>
                    <a:pt x="400" y="90"/>
                  </a:cubicBezTo>
                  <a:cubicBezTo>
                    <a:pt x="400" y="87"/>
                    <a:pt x="398" y="85"/>
                    <a:pt x="396" y="8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12" name="Freeform 66">
              <a:extLst>
                <a:ext uri="{FF2B5EF4-FFF2-40B4-BE49-F238E27FC236}">
                  <a16:creationId xmlns:a16="http://schemas.microsoft.com/office/drawing/2014/main" id="{D262E678-4DAE-4894-B009-61677C298B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35384" y="1769082"/>
              <a:ext cx="221420" cy="379580"/>
            </a:xfrm>
            <a:custGeom>
              <a:avLst/>
              <a:gdLst>
                <a:gd name="T0" fmla="*/ 227 w 242"/>
                <a:gd name="T1" fmla="*/ 290 h 412"/>
                <a:gd name="T2" fmla="*/ 174 w 242"/>
                <a:gd name="T3" fmla="*/ 139 h 412"/>
                <a:gd name="T4" fmla="*/ 72 w 242"/>
                <a:gd name="T5" fmla="*/ 86 h 412"/>
                <a:gd name="T6" fmla="*/ 33 w 242"/>
                <a:gd name="T7" fmla="*/ 9 h 412"/>
                <a:gd name="T8" fmla="*/ 14 w 242"/>
                <a:gd name="T9" fmla="*/ 4 h 412"/>
                <a:gd name="T10" fmla="*/ 8 w 242"/>
                <a:gd name="T11" fmla="*/ 23 h 412"/>
                <a:gd name="T12" fmla="*/ 47 w 242"/>
                <a:gd name="T13" fmla="*/ 98 h 412"/>
                <a:gd name="T14" fmla="*/ 10 w 242"/>
                <a:gd name="T15" fmla="*/ 193 h 412"/>
                <a:gd name="T16" fmla="*/ 53 w 242"/>
                <a:gd name="T17" fmla="*/ 347 h 412"/>
                <a:gd name="T18" fmla="*/ 165 w 242"/>
                <a:gd name="T19" fmla="*/ 397 h 412"/>
                <a:gd name="T20" fmla="*/ 227 w 242"/>
                <a:gd name="T21" fmla="*/ 290 h 412"/>
                <a:gd name="T22" fmla="*/ 97 w 242"/>
                <a:gd name="T23" fmla="*/ 180 h 412"/>
                <a:gd name="T24" fmla="*/ 62 w 242"/>
                <a:gd name="T25" fmla="*/ 162 h 412"/>
                <a:gd name="T26" fmla="*/ 80 w 242"/>
                <a:gd name="T27" fmla="*/ 126 h 412"/>
                <a:gd name="T28" fmla="*/ 115 w 242"/>
                <a:gd name="T29" fmla="*/ 145 h 412"/>
                <a:gd name="T30" fmla="*/ 97 w 242"/>
                <a:gd name="T31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2" h="412">
                  <a:moveTo>
                    <a:pt x="227" y="290"/>
                  </a:moveTo>
                  <a:cubicBezTo>
                    <a:pt x="174" y="139"/>
                    <a:pt x="174" y="139"/>
                    <a:pt x="174" y="139"/>
                  </a:cubicBezTo>
                  <a:cubicBezTo>
                    <a:pt x="160" y="98"/>
                    <a:pt x="115" y="75"/>
                    <a:pt x="72" y="8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29" y="3"/>
                    <a:pt x="21" y="0"/>
                    <a:pt x="14" y="4"/>
                  </a:cubicBezTo>
                  <a:cubicBezTo>
                    <a:pt x="7" y="7"/>
                    <a:pt x="5" y="16"/>
                    <a:pt x="8" y="23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16" y="118"/>
                    <a:pt x="0" y="157"/>
                    <a:pt x="10" y="193"/>
                  </a:cubicBezTo>
                  <a:cubicBezTo>
                    <a:pt x="53" y="347"/>
                    <a:pt x="53" y="347"/>
                    <a:pt x="53" y="347"/>
                  </a:cubicBezTo>
                  <a:cubicBezTo>
                    <a:pt x="65" y="390"/>
                    <a:pt x="115" y="412"/>
                    <a:pt x="165" y="397"/>
                  </a:cubicBezTo>
                  <a:cubicBezTo>
                    <a:pt x="214" y="380"/>
                    <a:pt x="242" y="332"/>
                    <a:pt x="227" y="290"/>
                  </a:cubicBezTo>
                  <a:close/>
                  <a:moveTo>
                    <a:pt x="97" y="180"/>
                  </a:moveTo>
                  <a:cubicBezTo>
                    <a:pt x="82" y="185"/>
                    <a:pt x="67" y="177"/>
                    <a:pt x="62" y="162"/>
                  </a:cubicBezTo>
                  <a:cubicBezTo>
                    <a:pt x="57" y="147"/>
                    <a:pt x="65" y="131"/>
                    <a:pt x="80" y="126"/>
                  </a:cubicBezTo>
                  <a:cubicBezTo>
                    <a:pt x="94" y="121"/>
                    <a:pt x="110" y="130"/>
                    <a:pt x="115" y="145"/>
                  </a:cubicBezTo>
                  <a:cubicBezTo>
                    <a:pt x="119" y="160"/>
                    <a:pt x="111" y="176"/>
                    <a:pt x="97" y="18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13" name="Freeform 94">
              <a:extLst>
                <a:ext uri="{FF2B5EF4-FFF2-40B4-BE49-F238E27FC236}">
                  <a16:creationId xmlns:a16="http://schemas.microsoft.com/office/drawing/2014/main" id="{53E78D0C-C212-4B6B-AFA3-FB31399D1C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32331" y="1776231"/>
              <a:ext cx="211932" cy="357439"/>
            </a:xfrm>
            <a:custGeom>
              <a:avLst/>
              <a:gdLst>
                <a:gd name="T0" fmla="*/ 192 w 232"/>
                <a:gd name="T1" fmla="*/ 0 h 392"/>
                <a:gd name="T2" fmla="*/ 40 w 232"/>
                <a:gd name="T3" fmla="*/ 0 h 392"/>
                <a:gd name="T4" fmla="*/ 0 w 232"/>
                <a:gd name="T5" fmla="*/ 40 h 392"/>
                <a:gd name="T6" fmla="*/ 0 w 232"/>
                <a:gd name="T7" fmla="*/ 352 h 392"/>
                <a:gd name="T8" fmla="*/ 40 w 232"/>
                <a:gd name="T9" fmla="*/ 392 h 392"/>
                <a:gd name="T10" fmla="*/ 192 w 232"/>
                <a:gd name="T11" fmla="*/ 392 h 392"/>
                <a:gd name="T12" fmla="*/ 232 w 232"/>
                <a:gd name="T13" fmla="*/ 352 h 392"/>
                <a:gd name="T14" fmla="*/ 232 w 232"/>
                <a:gd name="T15" fmla="*/ 40 h 392"/>
                <a:gd name="T16" fmla="*/ 192 w 232"/>
                <a:gd name="T17" fmla="*/ 0 h 392"/>
                <a:gd name="T18" fmla="*/ 116 w 232"/>
                <a:gd name="T19" fmla="*/ 376 h 392"/>
                <a:gd name="T20" fmla="*/ 88 w 232"/>
                <a:gd name="T21" fmla="*/ 356 h 392"/>
                <a:gd name="T22" fmla="*/ 116 w 232"/>
                <a:gd name="T23" fmla="*/ 336 h 392"/>
                <a:gd name="T24" fmla="*/ 144 w 232"/>
                <a:gd name="T25" fmla="*/ 356 h 392"/>
                <a:gd name="T26" fmla="*/ 116 w 232"/>
                <a:gd name="T27" fmla="*/ 376 h 392"/>
                <a:gd name="T28" fmla="*/ 200 w 232"/>
                <a:gd name="T29" fmla="*/ 316 h 392"/>
                <a:gd name="T30" fmla="*/ 32 w 232"/>
                <a:gd name="T31" fmla="*/ 316 h 392"/>
                <a:gd name="T32" fmla="*/ 32 w 232"/>
                <a:gd name="T33" fmla="*/ 52 h 392"/>
                <a:gd name="T34" fmla="*/ 200 w 232"/>
                <a:gd name="T35" fmla="*/ 52 h 392"/>
                <a:gd name="T36" fmla="*/ 200 w 232"/>
                <a:gd name="T37" fmla="*/ 31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2" h="392">
                  <a:moveTo>
                    <a:pt x="192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0" y="374"/>
                    <a:pt x="18" y="392"/>
                    <a:pt x="40" y="392"/>
                  </a:cubicBezTo>
                  <a:cubicBezTo>
                    <a:pt x="192" y="392"/>
                    <a:pt x="192" y="392"/>
                    <a:pt x="192" y="392"/>
                  </a:cubicBezTo>
                  <a:cubicBezTo>
                    <a:pt x="214" y="392"/>
                    <a:pt x="232" y="374"/>
                    <a:pt x="232" y="352"/>
                  </a:cubicBezTo>
                  <a:cubicBezTo>
                    <a:pt x="232" y="40"/>
                    <a:pt x="232" y="40"/>
                    <a:pt x="232" y="40"/>
                  </a:cubicBezTo>
                  <a:cubicBezTo>
                    <a:pt x="232" y="18"/>
                    <a:pt x="214" y="0"/>
                    <a:pt x="192" y="0"/>
                  </a:cubicBezTo>
                  <a:close/>
                  <a:moveTo>
                    <a:pt x="116" y="376"/>
                  </a:moveTo>
                  <a:cubicBezTo>
                    <a:pt x="101" y="376"/>
                    <a:pt x="88" y="367"/>
                    <a:pt x="88" y="356"/>
                  </a:cubicBezTo>
                  <a:cubicBezTo>
                    <a:pt x="88" y="345"/>
                    <a:pt x="101" y="336"/>
                    <a:pt x="116" y="336"/>
                  </a:cubicBezTo>
                  <a:cubicBezTo>
                    <a:pt x="131" y="336"/>
                    <a:pt x="144" y="345"/>
                    <a:pt x="144" y="356"/>
                  </a:cubicBezTo>
                  <a:cubicBezTo>
                    <a:pt x="144" y="367"/>
                    <a:pt x="131" y="376"/>
                    <a:pt x="116" y="376"/>
                  </a:cubicBezTo>
                  <a:close/>
                  <a:moveTo>
                    <a:pt x="200" y="316"/>
                  </a:moveTo>
                  <a:cubicBezTo>
                    <a:pt x="32" y="316"/>
                    <a:pt x="32" y="316"/>
                    <a:pt x="32" y="316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00" y="52"/>
                    <a:pt x="200" y="52"/>
                    <a:pt x="200" y="52"/>
                  </a:cubicBezTo>
                  <a:lnTo>
                    <a:pt x="200" y="3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14" name="Freeform 145">
              <a:extLst>
                <a:ext uri="{FF2B5EF4-FFF2-40B4-BE49-F238E27FC236}">
                  <a16:creationId xmlns:a16="http://schemas.microsoft.com/office/drawing/2014/main" id="{76E294F9-FFD2-416D-8315-0C15C97BB0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92141" y="1817353"/>
              <a:ext cx="341623" cy="275196"/>
            </a:xfrm>
            <a:custGeom>
              <a:avLst/>
              <a:gdLst>
                <a:gd name="T0" fmla="*/ 360 w 371"/>
                <a:gd name="T1" fmla="*/ 3 h 299"/>
                <a:gd name="T2" fmla="*/ 7 w 371"/>
                <a:gd name="T3" fmla="*/ 127 h 299"/>
                <a:gd name="T4" fmla="*/ 6 w 371"/>
                <a:gd name="T5" fmla="*/ 137 h 299"/>
                <a:gd name="T6" fmla="*/ 82 w 371"/>
                <a:gd name="T7" fmla="*/ 167 h 299"/>
                <a:gd name="T8" fmla="*/ 82 w 371"/>
                <a:gd name="T9" fmla="*/ 167 h 299"/>
                <a:gd name="T10" fmla="*/ 127 w 371"/>
                <a:gd name="T11" fmla="*/ 185 h 299"/>
                <a:gd name="T12" fmla="*/ 347 w 371"/>
                <a:gd name="T13" fmla="*/ 24 h 299"/>
                <a:gd name="T14" fmla="*/ 351 w 371"/>
                <a:gd name="T15" fmla="*/ 28 h 299"/>
                <a:gd name="T16" fmla="*/ 194 w 371"/>
                <a:gd name="T17" fmla="*/ 198 h 299"/>
                <a:gd name="T18" fmla="*/ 194 w 371"/>
                <a:gd name="T19" fmla="*/ 198 h 299"/>
                <a:gd name="T20" fmla="*/ 185 w 371"/>
                <a:gd name="T21" fmla="*/ 208 h 299"/>
                <a:gd name="T22" fmla="*/ 197 w 371"/>
                <a:gd name="T23" fmla="*/ 215 h 299"/>
                <a:gd name="T24" fmla="*/ 197 w 371"/>
                <a:gd name="T25" fmla="*/ 215 h 299"/>
                <a:gd name="T26" fmla="*/ 296 w 371"/>
                <a:gd name="T27" fmla="*/ 268 h 299"/>
                <a:gd name="T28" fmla="*/ 311 w 371"/>
                <a:gd name="T29" fmla="*/ 262 h 299"/>
                <a:gd name="T30" fmla="*/ 369 w 371"/>
                <a:gd name="T31" fmla="*/ 11 h 299"/>
                <a:gd name="T32" fmla="*/ 360 w 371"/>
                <a:gd name="T33" fmla="*/ 3 h 299"/>
                <a:gd name="T34" fmla="*/ 127 w 371"/>
                <a:gd name="T35" fmla="*/ 293 h 299"/>
                <a:gd name="T36" fmla="*/ 133 w 371"/>
                <a:gd name="T37" fmla="*/ 296 h 299"/>
                <a:gd name="T38" fmla="*/ 190 w 371"/>
                <a:gd name="T39" fmla="*/ 245 h 299"/>
                <a:gd name="T40" fmla="*/ 127 w 371"/>
                <a:gd name="T41" fmla="*/ 212 h 299"/>
                <a:gd name="T42" fmla="*/ 127 w 371"/>
                <a:gd name="T43" fmla="*/ 29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1" h="299">
                  <a:moveTo>
                    <a:pt x="360" y="3"/>
                  </a:moveTo>
                  <a:cubicBezTo>
                    <a:pt x="353" y="5"/>
                    <a:pt x="13" y="125"/>
                    <a:pt x="7" y="127"/>
                  </a:cubicBezTo>
                  <a:cubicBezTo>
                    <a:pt x="1" y="129"/>
                    <a:pt x="0" y="134"/>
                    <a:pt x="6" y="137"/>
                  </a:cubicBezTo>
                  <a:cubicBezTo>
                    <a:pt x="14" y="140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127" y="185"/>
                    <a:pt x="127" y="185"/>
                    <a:pt x="127" y="185"/>
                  </a:cubicBezTo>
                  <a:cubicBezTo>
                    <a:pt x="127" y="185"/>
                    <a:pt x="344" y="26"/>
                    <a:pt x="347" y="24"/>
                  </a:cubicBezTo>
                  <a:cubicBezTo>
                    <a:pt x="350" y="22"/>
                    <a:pt x="353" y="26"/>
                    <a:pt x="351" y="28"/>
                  </a:cubicBezTo>
                  <a:cubicBezTo>
                    <a:pt x="349" y="30"/>
                    <a:pt x="194" y="198"/>
                    <a:pt x="194" y="198"/>
                  </a:cubicBezTo>
                  <a:cubicBezTo>
                    <a:pt x="194" y="198"/>
                    <a:pt x="194" y="198"/>
                    <a:pt x="194" y="198"/>
                  </a:cubicBezTo>
                  <a:cubicBezTo>
                    <a:pt x="185" y="208"/>
                    <a:pt x="185" y="208"/>
                    <a:pt x="185" y="208"/>
                  </a:cubicBezTo>
                  <a:cubicBezTo>
                    <a:pt x="197" y="215"/>
                    <a:pt x="197" y="215"/>
                    <a:pt x="197" y="215"/>
                  </a:cubicBezTo>
                  <a:cubicBezTo>
                    <a:pt x="197" y="215"/>
                    <a:pt x="197" y="215"/>
                    <a:pt x="197" y="215"/>
                  </a:cubicBezTo>
                  <a:cubicBezTo>
                    <a:pt x="197" y="215"/>
                    <a:pt x="290" y="265"/>
                    <a:pt x="296" y="268"/>
                  </a:cubicBezTo>
                  <a:cubicBezTo>
                    <a:pt x="302" y="272"/>
                    <a:pt x="310" y="269"/>
                    <a:pt x="311" y="262"/>
                  </a:cubicBezTo>
                  <a:cubicBezTo>
                    <a:pt x="313" y="253"/>
                    <a:pt x="368" y="16"/>
                    <a:pt x="369" y="11"/>
                  </a:cubicBezTo>
                  <a:cubicBezTo>
                    <a:pt x="371" y="4"/>
                    <a:pt x="367" y="0"/>
                    <a:pt x="360" y="3"/>
                  </a:cubicBezTo>
                  <a:close/>
                  <a:moveTo>
                    <a:pt x="127" y="293"/>
                  </a:moveTo>
                  <a:cubicBezTo>
                    <a:pt x="127" y="298"/>
                    <a:pt x="130" y="299"/>
                    <a:pt x="133" y="296"/>
                  </a:cubicBezTo>
                  <a:cubicBezTo>
                    <a:pt x="138" y="291"/>
                    <a:pt x="190" y="245"/>
                    <a:pt x="190" y="245"/>
                  </a:cubicBezTo>
                  <a:cubicBezTo>
                    <a:pt x="127" y="212"/>
                    <a:pt x="127" y="212"/>
                    <a:pt x="127" y="212"/>
                  </a:cubicBezTo>
                  <a:lnTo>
                    <a:pt x="127" y="29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15" name="Freeform 220">
              <a:extLst>
                <a:ext uri="{FF2B5EF4-FFF2-40B4-BE49-F238E27FC236}">
                  <a16:creationId xmlns:a16="http://schemas.microsoft.com/office/drawing/2014/main" id="{00EE23AA-4421-482B-9B33-6AAB232D8F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95285" y="500904"/>
              <a:ext cx="351111" cy="347950"/>
            </a:xfrm>
            <a:custGeom>
              <a:avLst/>
              <a:gdLst>
                <a:gd name="T0" fmla="*/ 88 w 380"/>
                <a:gd name="T1" fmla="*/ 221 h 380"/>
                <a:gd name="T2" fmla="*/ 159 w 380"/>
                <a:gd name="T3" fmla="*/ 292 h 380"/>
                <a:gd name="T4" fmla="*/ 289 w 380"/>
                <a:gd name="T5" fmla="*/ 161 h 380"/>
                <a:gd name="T6" fmla="*/ 218 w 380"/>
                <a:gd name="T7" fmla="*/ 90 h 380"/>
                <a:gd name="T8" fmla="*/ 88 w 380"/>
                <a:gd name="T9" fmla="*/ 221 h 380"/>
                <a:gd name="T10" fmla="*/ 372 w 380"/>
                <a:gd name="T11" fmla="*/ 123 h 380"/>
                <a:gd name="T12" fmla="*/ 342 w 380"/>
                <a:gd name="T13" fmla="*/ 93 h 380"/>
                <a:gd name="T14" fmla="*/ 322 w 380"/>
                <a:gd name="T15" fmla="*/ 98 h 380"/>
                <a:gd name="T16" fmla="*/ 282 w 380"/>
                <a:gd name="T17" fmla="*/ 57 h 380"/>
                <a:gd name="T18" fmla="*/ 287 w 380"/>
                <a:gd name="T19" fmla="*/ 38 h 380"/>
                <a:gd name="T20" fmla="*/ 256 w 380"/>
                <a:gd name="T21" fmla="*/ 8 h 380"/>
                <a:gd name="T22" fmla="*/ 228 w 380"/>
                <a:gd name="T23" fmla="*/ 8 h 380"/>
                <a:gd name="T24" fmla="*/ 8 w 380"/>
                <a:gd name="T25" fmla="*/ 228 h 380"/>
                <a:gd name="T26" fmla="*/ 8 w 380"/>
                <a:gd name="T27" fmla="*/ 257 h 380"/>
                <a:gd name="T28" fmla="*/ 38 w 380"/>
                <a:gd name="T29" fmla="*/ 287 h 380"/>
                <a:gd name="T30" fmla="*/ 57 w 380"/>
                <a:gd name="T31" fmla="*/ 282 h 380"/>
                <a:gd name="T32" fmla="*/ 98 w 380"/>
                <a:gd name="T33" fmla="*/ 322 h 380"/>
                <a:gd name="T34" fmla="*/ 93 w 380"/>
                <a:gd name="T35" fmla="*/ 342 h 380"/>
                <a:gd name="T36" fmla="*/ 123 w 380"/>
                <a:gd name="T37" fmla="*/ 372 h 380"/>
                <a:gd name="T38" fmla="*/ 152 w 380"/>
                <a:gd name="T39" fmla="*/ 372 h 380"/>
                <a:gd name="T40" fmla="*/ 372 w 380"/>
                <a:gd name="T41" fmla="*/ 152 h 380"/>
                <a:gd name="T42" fmla="*/ 372 w 380"/>
                <a:gd name="T43" fmla="*/ 123 h 380"/>
                <a:gd name="T44" fmla="*/ 159 w 380"/>
                <a:gd name="T45" fmla="*/ 324 h 380"/>
                <a:gd name="T46" fmla="*/ 55 w 380"/>
                <a:gd name="T47" fmla="*/ 221 h 380"/>
                <a:gd name="T48" fmla="*/ 218 w 380"/>
                <a:gd name="T49" fmla="*/ 58 h 380"/>
                <a:gd name="T50" fmla="*/ 322 w 380"/>
                <a:gd name="T51" fmla="*/ 161 h 380"/>
                <a:gd name="T52" fmla="*/ 159 w 380"/>
                <a:gd name="T53" fmla="*/ 324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0" h="380">
                  <a:moveTo>
                    <a:pt x="88" y="221"/>
                  </a:moveTo>
                  <a:cubicBezTo>
                    <a:pt x="159" y="292"/>
                    <a:pt x="159" y="292"/>
                    <a:pt x="159" y="292"/>
                  </a:cubicBezTo>
                  <a:cubicBezTo>
                    <a:pt x="289" y="161"/>
                    <a:pt x="289" y="161"/>
                    <a:pt x="289" y="161"/>
                  </a:cubicBezTo>
                  <a:cubicBezTo>
                    <a:pt x="218" y="90"/>
                    <a:pt x="218" y="90"/>
                    <a:pt x="218" y="90"/>
                  </a:cubicBezTo>
                  <a:lnTo>
                    <a:pt x="88" y="221"/>
                  </a:lnTo>
                  <a:close/>
                  <a:moveTo>
                    <a:pt x="372" y="123"/>
                  </a:moveTo>
                  <a:cubicBezTo>
                    <a:pt x="342" y="93"/>
                    <a:pt x="342" y="93"/>
                    <a:pt x="342" y="93"/>
                  </a:cubicBezTo>
                  <a:cubicBezTo>
                    <a:pt x="336" y="96"/>
                    <a:pt x="329" y="98"/>
                    <a:pt x="322" y="98"/>
                  </a:cubicBezTo>
                  <a:cubicBezTo>
                    <a:pt x="300" y="98"/>
                    <a:pt x="282" y="80"/>
                    <a:pt x="282" y="57"/>
                  </a:cubicBezTo>
                  <a:cubicBezTo>
                    <a:pt x="282" y="50"/>
                    <a:pt x="284" y="44"/>
                    <a:pt x="287" y="38"/>
                  </a:cubicBezTo>
                  <a:cubicBezTo>
                    <a:pt x="256" y="8"/>
                    <a:pt x="256" y="8"/>
                    <a:pt x="256" y="8"/>
                  </a:cubicBezTo>
                  <a:cubicBezTo>
                    <a:pt x="249" y="0"/>
                    <a:pt x="236" y="0"/>
                    <a:pt x="228" y="8"/>
                  </a:cubicBezTo>
                  <a:cubicBezTo>
                    <a:pt x="8" y="228"/>
                    <a:pt x="8" y="228"/>
                    <a:pt x="8" y="228"/>
                  </a:cubicBezTo>
                  <a:cubicBezTo>
                    <a:pt x="0" y="236"/>
                    <a:pt x="0" y="249"/>
                    <a:pt x="8" y="257"/>
                  </a:cubicBezTo>
                  <a:cubicBezTo>
                    <a:pt x="38" y="287"/>
                    <a:pt x="38" y="287"/>
                    <a:pt x="38" y="287"/>
                  </a:cubicBezTo>
                  <a:cubicBezTo>
                    <a:pt x="44" y="284"/>
                    <a:pt x="50" y="282"/>
                    <a:pt x="57" y="282"/>
                  </a:cubicBezTo>
                  <a:cubicBezTo>
                    <a:pt x="80" y="282"/>
                    <a:pt x="98" y="300"/>
                    <a:pt x="98" y="322"/>
                  </a:cubicBezTo>
                  <a:cubicBezTo>
                    <a:pt x="98" y="329"/>
                    <a:pt x="96" y="336"/>
                    <a:pt x="93" y="342"/>
                  </a:cubicBezTo>
                  <a:cubicBezTo>
                    <a:pt x="123" y="372"/>
                    <a:pt x="123" y="372"/>
                    <a:pt x="123" y="372"/>
                  </a:cubicBezTo>
                  <a:cubicBezTo>
                    <a:pt x="131" y="380"/>
                    <a:pt x="144" y="380"/>
                    <a:pt x="152" y="372"/>
                  </a:cubicBezTo>
                  <a:cubicBezTo>
                    <a:pt x="372" y="152"/>
                    <a:pt x="372" y="152"/>
                    <a:pt x="372" y="152"/>
                  </a:cubicBezTo>
                  <a:cubicBezTo>
                    <a:pt x="380" y="144"/>
                    <a:pt x="380" y="131"/>
                    <a:pt x="372" y="123"/>
                  </a:cubicBezTo>
                  <a:close/>
                  <a:moveTo>
                    <a:pt x="159" y="324"/>
                  </a:moveTo>
                  <a:cubicBezTo>
                    <a:pt x="55" y="221"/>
                    <a:pt x="55" y="221"/>
                    <a:pt x="55" y="221"/>
                  </a:cubicBezTo>
                  <a:cubicBezTo>
                    <a:pt x="218" y="58"/>
                    <a:pt x="218" y="58"/>
                    <a:pt x="218" y="58"/>
                  </a:cubicBezTo>
                  <a:cubicBezTo>
                    <a:pt x="322" y="161"/>
                    <a:pt x="322" y="161"/>
                    <a:pt x="322" y="161"/>
                  </a:cubicBezTo>
                  <a:lnTo>
                    <a:pt x="159" y="32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16" name="Freeform 254">
              <a:extLst>
                <a:ext uri="{FF2B5EF4-FFF2-40B4-BE49-F238E27FC236}">
                  <a16:creationId xmlns:a16="http://schemas.microsoft.com/office/drawing/2014/main" id="{6967A742-C546-49D3-A278-36028B2BFD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98282" y="529097"/>
              <a:ext cx="332133" cy="294175"/>
            </a:xfrm>
            <a:custGeom>
              <a:avLst/>
              <a:gdLst>
                <a:gd name="T0" fmla="*/ 348 w 360"/>
                <a:gd name="T1" fmla="*/ 0 h 320"/>
                <a:gd name="T2" fmla="*/ 12 w 360"/>
                <a:gd name="T3" fmla="*/ 0 h 320"/>
                <a:gd name="T4" fmla="*/ 0 w 360"/>
                <a:gd name="T5" fmla="*/ 12 h 320"/>
                <a:gd name="T6" fmla="*/ 0 w 360"/>
                <a:gd name="T7" fmla="*/ 60 h 320"/>
                <a:gd name="T8" fmla="*/ 360 w 360"/>
                <a:gd name="T9" fmla="*/ 60 h 320"/>
                <a:gd name="T10" fmla="*/ 360 w 360"/>
                <a:gd name="T11" fmla="*/ 12 h 320"/>
                <a:gd name="T12" fmla="*/ 348 w 360"/>
                <a:gd name="T13" fmla="*/ 0 h 320"/>
                <a:gd name="T14" fmla="*/ 20 w 360"/>
                <a:gd name="T15" fmla="*/ 292 h 320"/>
                <a:gd name="T16" fmla="*/ 48 w 360"/>
                <a:gd name="T17" fmla="*/ 320 h 320"/>
                <a:gd name="T18" fmla="*/ 312 w 360"/>
                <a:gd name="T19" fmla="*/ 320 h 320"/>
                <a:gd name="T20" fmla="*/ 340 w 360"/>
                <a:gd name="T21" fmla="*/ 292 h 320"/>
                <a:gd name="T22" fmla="*/ 340 w 360"/>
                <a:gd name="T23" fmla="*/ 80 h 320"/>
                <a:gd name="T24" fmla="*/ 20 w 360"/>
                <a:gd name="T25" fmla="*/ 80 h 320"/>
                <a:gd name="T26" fmla="*/ 20 w 360"/>
                <a:gd name="T27" fmla="*/ 292 h 320"/>
                <a:gd name="T28" fmla="*/ 120 w 360"/>
                <a:gd name="T29" fmla="*/ 120 h 320"/>
                <a:gd name="T30" fmla="*/ 240 w 360"/>
                <a:gd name="T31" fmla="*/ 120 h 320"/>
                <a:gd name="T32" fmla="*/ 240 w 360"/>
                <a:gd name="T33" fmla="*/ 160 h 320"/>
                <a:gd name="T34" fmla="*/ 120 w 360"/>
                <a:gd name="T35" fmla="*/ 160 h 320"/>
                <a:gd name="T36" fmla="*/ 120 w 360"/>
                <a:gd name="T37" fmla="*/ 1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0" h="320">
                  <a:moveTo>
                    <a:pt x="348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60" y="60"/>
                    <a:pt x="360" y="60"/>
                    <a:pt x="360" y="60"/>
                  </a:cubicBezTo>
                  <a:cubicBezTo>
                    <a:pt x="360" y="12"/>
                    <a:pt x="360" y="12"/>
                    <a:pt x="360" y="12"/>
                  </a:cubicBezTo>
                  <a:cubicBezTo>
                    <a:pt x="360" y="5"/>
                    <a:pt x="354" y="0"/>
                    <a:pt x="348" y="0"/>
                  </a:cubicBezTo>
                  <a:close/>
                  <a:moveTo>
                    <a:pt x="20" y="292"/>
                  </a:moveTo>
                  <a:cubicBezTo>
                    <a:pt x="20" y="307"/>
                    <a:pt x="32" y="320"/>
                    <a:pt x="48" y="320"/>
                  </a:cubicBezTo>
                  <a:cubicBezTo>
                    <a:pt x="312" y="320"/>
                    <a:pt x="312" y="320"/>
                    <a:pt x="312" y="320"/>
                  </a:cubicBezTo>
                  <a:cubicBezTo>
                    <a:pt x="327" y="320"/>
                    <a:pt x="340" y="307"/>
                    <a:pt x="340" y="292"/>
                  </a:cubicBezTo>
                  <a:cubicBezTo>
                    <a:pt x="340" y="80"/>
                    <a:pt x="340" y="80"/>
                    <a:pt x="340" y="80"/>
                  </a:cubicBezTo>
                  <a:cubicBezTo>
                    <a:pt x="20" y="80"/>
                    <a:pt x="20" y="80"/>
                    <a:pt x="20" y="80"/>
                  </a:cubicBezTo>
                  <a:lnTo>
                    <a:pt x="20" y="292"/>
                  </a:lnTo>
                  <a:close/>
                  <a:moveTo>
                    <a:pt x="120" y="120"/>
                  </a:moveTo>
                  <a:cubicBezTo>
                    <a:pt x="240" y="120"/>
                    <a:pt x="240" y="120"/>
                    <a:pt x="240" y="120"/>
                  </a:cubicBezTo>
                  <a:cubicBezTo>
                    <a:pt x="240" y="160"/>
                    <a:pt x="240" y="160"/>
                    <a:pt x="240" y="160"/>
                  </a:cubicBezTo>
                  <a:cubicBezTo>
                    <a:pt x="120" y="160"/>
                    <a:pt x="120" y="160"/>
                    <a:pt x="120" y="160"/>
                  </a:cubicBezTo>
                  <a:lnTo>
                    <a:pt x="120" y="12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17" name="Freeform 255">
              <a:extLst>
                <a:ext uri="{FF2B5EF4-FFF2-40B4-BE49-F238E27FC236}">
                  <a16:creationId xmlns:a16="http://schemas.microsoft.com/office/drawing/2014/main" id="{83D5BF40-DEE3-407A-9569-E0B237624D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94682" y="510393"/>
              <a:ext cx="328968" cy="328968"/>
            </a:xfrm>
            <a:custGeom>
              <a:avLst/>
              <a:gdLst>
                <a:gd name="T0" fmla="*/ 60 w 360"/>
                <a:gd name="T1" fmla="*/ 320 h 360"/>
                <a:gd name="T2" fmla="*/ 100 w 360"/>
                <a:gd name="T3" fmla="*/ 360 h 360"/>
                <a:gd name="T4" fmla="*/ 140 w 360"/>
                <a:gd name="T5" fmla="*/ 320 h 360"/>
                <a:gd name="T6" fmla="*/ 100 w 360"/>
                <a:gd name="T7" fmla="*/ 280 h 360"/>
                <a:gd name="T8" fmla="*/ 60 w 360"/>
                <a:gd name="T9" fmla="*/ 320 h 360"/>
                <a:gd name="T10" fmla="*/ 260 w 360"/>
                <a:gd name="T11" fmla="*/ 320 h 360"/>
                <a:gd name="T12" fmla="*/ 300 w 360"/>
                <a:gd name="T13" fmla="*/ 360 h 360"/>
                <a:gd name="T14" fmla="*/ 340 w 360"/>
                <a:gd name="T15" fmla="*/ 320 h 360"/>
                <a:gd name="T16" fmla="*/ 300 w 360"/>
                <a:gd name="T17" fmla="*/ 280 h 360"/>
                <a:gd name="T18" fmla="*/ 260 w 360"/>
                <a:gd name="T19" fmla="*/ 320 h 360"/>
                <a:gd name="T20" fmla="*/ 131 w 360"/>
                <a:gd name="T21" fmla="*/ 225 h 360"/>
                <a:gd name="T22" fmla="*/ 352 w 360"/>
                <a:gd name="T23" fmla="*/ 162 h 360"/>
                <a:gd name="T24" fmla="*/ 360 w 360"/>
                <a:gd name="T25" fmla="*/ 152 h 360"/>
                <a:gd name="T26" fmla="*/ 360 w 360"/>
                <a:gd name="T27" fmla="*/ 42 h 360"/>
                <a:gd name="T28" fmla="*/ 78 w 360"/>
                <a:gd name="T29" fmla="*/ 42 h 360"/>
                <a:gd name="T30" fmla="*/ 78 w 360"/>
                <a:gd name="T31" fmla="*/ 8 h 360"/>
                <a:gd name="T32" fmla="*/ 70 w 360"/>
                <a:gd name="T33" fmla="*/ 0 h 360"/>
                <a:gd name="T34" fmla="*/ 8 w 360"/>
                <a:gd name="T35" fmla="*/ 0 h 360"/>
                <a:gd name="T36" fmla="*/ 0 w 360"/>
                <a:gd name="T37" fmla="*/ 8 h 360"/>
                <a:gd name="T38" fmla="*/ 0 w 360"/>
                <a:gd name="T39" fmla="*/ 40 h 360"/>
                <a:gd name="T40" fmla="*/ 39 w 360"/>
                <a:gd name="T41" fmla="*/ 40 h 360"/>
                <a:gd name="T42" fmla="*/ 78 w 360"/>
                <a:gd name="T43" fmla="*/ 221 h 360"/>
                <a:gd name="T44" fmla="*/ 82 w 360"/>
                <a:gd name="T45" fmla="*/ 240 h 360"/>
                <a:gd name="T46" fmla="*/ 82 w 360"/>
                <a:gd name="T47" fmla="*/ 270 h 360"/>
                <a:gd name="T48" fmla="*/ 90 w 360"/>
                <a:gd name="T49" fmla="*/ 278 h 360"/>
                <a:gd name="T50" fmla="*/ 100 w 360"/>
                <a:gd name="T51" fmla="*/ 278 h 360"/>
                <a:gd name="T52" fmla="*/ 300 w 360"/>
                <a:gd name="T53" fmla="*/ 278 h 360"/>
                <a:gd name="T54" fmla="*/ 352 w 360"/>
                <a:gd name="T55" fmla="*/ 278 h 360"/>
                <a:gd name="T56" fmla="*/ 360 w 360"/>
                <a:gd name="T57" fmla="*/ 270 h 360"/>
                <a:gd name="T58" fmla="*/ 360 w 360"/>
                <a:gd name="T59" fmla="*/ 240 h 360"/>
                <a:gd name="T60" fmla="*/ 135 w 360"/>
                <a:gd name="T61" fmla="*/ 240 h 360"/>
                <a:gd name="T62" fmla="*/ 131 w 360"/>
                <a:gd name="T63" fmla="*/ 225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0" h="360">
                  <a:moveTo>
                    <a:pt x="60" y="320"/>
                  </a:moveTo>
                  <a:cubicBezTo>
                    <a:pt x="60" y="342"/>
                    <a:pt x="78" y="360"/>
                    <a:pt x="100" y="360"/>
                  </a:cubicBezTo>
                  <a:cubicBezTo>
                    <a:pt x="122" y="360"/>
                    <a:pt x="140" y="342"/>
                    <a:pt x="140" y="320"/>
                  </a:cubicBezTo>
                  <a:cubicBezTo>
                    <a:pt x="140" y="298"/>
                    <a:pt x="122" y="280"/>
                    <a:pt x="100" y="280"/>
                  </a:cubicBezTo>
                  <a:cubicBezTo>
                    <a:pt x="78" y="280"/>
                    <a:pt x="60" y="298"/>
                    <a:pt x="60" y="320"/>
                  </a:cubicBezTo>
                  <a:close/>
                  <a:moveTo>
                    <a:pt x="260" y="320"/>
                  </a:moveTo>
                  <a:cubicBezTo>
                    <a:pt x="260" y="342"/>
                    <a:pt x="278" y="360"/>
                    <a:pt x="300" y="360"/>
                  </a:cubicBezTo>
                  <a:cubicBezTo>
                    <a:pt x="322" y="360"/>
                    <a:pt x="340" y="342"/>
                    <a:pt x="340" y="320"/>
                  </a:cubicBezTo>
                  <a:cubicBezTo>
                    <a:pt x="340" y="298"/>
                    <a:pt x="322" y="280"/>
                    <a:pt x="300" y="280"/>
                  </a:cubicBezTo>
                  <a:cubicBezTo>
                    <a:pt x="278" y="280"/>
                    <a:pt x="260" y="298"/>
                    <a:pt x="260" y="320"/>
                  </a:cubicBezTo>
                  <a:close/>
                  <a:moveTo>
                    <a:pt x="131" y="225"/>
                  </a:moveTo>
                  <a:cubicBezTo>
                    <a:pt x="352" y="162"/>
                    <a:pt x="352" y="162"/>
                    <a:pt x="352" y="162"/>
                  </a:cubicBezTo>
                  <a:cubicBezTo>
                    <a:pt x="356" y="161"/>
                    <a:pt x="360" y="156"/>
                    <a:pt x="360" y="152"/>
                  </a:cubicBezTo>
                  <a:cubicBezTo>
                    <a:pt x="360" y="42"/>
                    <a:pt x="360" y="42"/>
                    <a:pt x="360" y="42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3"/>
                    <a:pt x="74" y="0"/>
                    <a:pt x="7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82" y="274"/>
                    <a:pt x="85" y="278"/>
                    <a:pt x="90" y="278"/>
                  </a:cubicBezTo>
                  <a:cubicBezTo>
                    <a:pt x="100" y="278"/>
                    <a:pt x="100" y="278"/>
                    <a:pt x="100" y="278"/>
                  </a:cubicBezTo>
                  <a:cubicBezTo>
                    <a:pt x="300" y="278"/>
                    <a:pt x="300" y="278"/>
                    <a:pt x="300" y="278"/>
                  </a:cubicBezTo>
                  <a:cubicBezTo>
                    <a:pt x="352" y="278"/>
                    <a:pt x="352" y="278"/>
                    <a:pt x="352" y="278"/>
                  </a:cubicBezTo>
                  <a:cubicBezTo>
                    <a:pt x="356" y="278"/>
                    <a:pt x="360" y="274"/>
                    <a:pt x="360" y="270"/>
                  </a:cubicBezTo>
                  <a:cubicBezTo>
                    <a:pt x="360" y="240"/>
                    <a:pt x="360" y="240"/>
                    <a:pt x="360" y="240"/>
                  </a:cubicBezTo>
                  <a:cubicBezTo>
                    <a:pt x="135" y="240"/>
                    <a:pt x="135" y="240"/>
                    <a:pt x="135" y="240"/>
                  </a:cubicBezTo>
                  <a:cubicBezTo>
                    <a:pt x="112" y="240"/>
                    <a:pt x="111" y="231"/>
                    <a:pt x="131" y="22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18" name="Freeform 256">
              <a:extLst>
                <a:ext uri="{FF2B5EF4-FFF2-40B4-BE49-F238E27FC236}">
                  <a16:creationId xmlns:a16="http://schemas.microsoft.com/office/drawing/2014/main" id="{937194F3-C30B-4847-9AFB-BE4D229C58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23261" y="491412"/>
              <a:ext cx="256217" cy="366927"/>
            </a:xfrm>
            <a:custGeom>
              <a:avLst/>
              <a:gdLst>
                <a:gd name="T0" fmla="*/ 252 w 280"/>
                <a:gd name="T1" fmla="*/ 40 h 400"/>
                <a:gd name="T2" fmla="*/ 228 w 280"/>
                <a:gd name="T3" fmla="*/ 100 h 400"/>
                <a:gd name="T4" fmla="*/ 52 w 280"/>
                <a:gd name="T5" fmla="*/ 100 h 400"/>
                <a:gd name="T6" fmla="*/ 28 w 280"/>
                <a:gd name="T7" fmla="*/ 40 h 400"/>
                <a:gd name="T8" fmla="*/ 0 w 280"/>
                <a:gd name="T9" fmla="*/ 68 h 400"/>
                <a:gd name="T10" fmla="*/ 0 w 280"/>
                <a:gd name="T11" fmla="*/ 372 h 400"/>
                <a:gd name="T12" fmla="*/ 28 w 280"/>
                <a:gd name="T13" fmla="*/ 400 h 400"/>
                <a:gd name="T14" fmla="*/ 252 w 280"/>
                <a:gd name="T15" fmla="*/ 400 h 400"/>
                <a:gd name="T16" fmla="*/ 280 w 280"/>
                <a:gd name="T17" fmla="*/ 372 h 400"/>
                <a:gd name="T18" fmla="*/ 280 w 280"/>
                <a:gd name="T19" fmla="*/ 68 h 400"/>
                <a:gd name="T20" fmla="*/ 252 w 280"/>
                <a:gd name="T21" fmla="*/ 40 h 400"/>
                <a:gd name="T22" fmla="*/ 212 w 280"/>
                <a:gd name="T23" fmla="*/ 80 h 400"/>
                <a:gd name="T24" fmla="*/ 230 w 280"/>
                <a:gd name="T25" fmla="*/ 40 h 400"/>
                <a:gd name="T26" fmla="*/ 186 w 280"/>
                <a:gd name="T27" fmla="*/ 40 h 400"/>
                <a:gd name="T28" fmla="*/ 172 w 280"/>
                <a:gd name="T29" fmla="*/ 0 h 400"/>
                <a:gd name="T30" fmla="*/ 108 w 280"/>
                <a:gd name="T31" fmla="*/ 0 h 400"/>
                <a:gd name="T32" fmla="*/ 93 w 280"/>
                <a:gd name="T33" fmla="*/ 40 h 400"/>
                <a:gd name="T34" fmla="*/ 50 w 280"/>
                <a:gd name="T35" fmla="*/ 40 h 400"/>
                <a:gd name="T36" fmla="*/ 68 w 280"/>
                <a:gd name="T37" fmla="*/ 80 h 400"/>
                <a:gd name="T38" fmla="*/ 212 w 280"/>
                <a:gd name="T39" fmla="*/ 8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0" h="400">
                  <a:moveTo>
                    <a:pt x="252" y="40"/>
                  </a:moveTo>
                  <a:cubicBezTo>
                    <a:pt x="228" y="100"/>
                    <a:pt x="228" y="100"/>
                    <a:pt x="228" y="100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12" y="40"/>
                    <a:pt x="0" y="52"/>
                    <a:pt x="0" y="68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387"/>
                    <a:pt x="12" y="400"/>
                    <a:pt x="28" y="400"/>
                  </a:cubicBezTo>
                  <a:cubicBezTo>
                    <a:pt x="252" y="400"/>
                    <a:pt x="252" y="400"/>
                    <a:pt x="252" y="400"/>
                  </a:cubicBezTo>
                  <a:cubicBezTo>
                    <a:pt x="267" y="400"/>
                    <a:pt x="280" y="387"/>
                    <a:pt x="280" y="372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52"/>
                    <a:pt x="267" y="40"/>
                    <a:pt x="252" y="40"/>
                  </a:cubicBezTo>
                  <a:close/>
                  <a:moveTo>
                    <a:pt x="212" y="80"/>
                  </a:moveTo>
                  <a:cubicBezTo>
                    <a:pt x="230" y="40"/>
                    <a:pt x="230" y="40"/>
                    <a:pt x="230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68" y="80"/>
                    <a:pt x="68" y="80"/>
                    <a:pt x="68" y="80"/>
                  </a:cubicBezTo>
                  <a:lnTo>
                    <a:pt x="212" y="8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19" name="Freeform 271">
              <a:extLst>
                <a:ext uri="{FF2B5EF4-FFF2-40B4-BE49-F238E27FC236}">
                  <a16:creationId xmlns:a16="http://schemas.microsoft.com/office/drawing/2014/main" id="{029FC4BD-D987-41D7-9D71-8BFD697193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62722" y="592360"/>
              <a:ext cx="366927" cy="167649"/>
            </a:xfrm>
            <a:custGeom>
              <a:avLst/>
              <a:gdLst>
                <a:gd name="T0" fmla="*/ 308 w 400"/>
                <a:gd name="T1" fmla="*/ 0 h 184"/>
                <a:gd name="T2" fmla="*/ 216 w 400"/>
                <a:gd name="T3" fmla="*/ 92 h 184"/>
                <a:gd name="T4" fmla="*/ 232 w 400"/>
                <a:gd name="T5" fmla="*/ 144 h 184"/>
                <a:gd name="T6" fmla="*/ 168 w 400"/>
                <a:gd name="T7" fmla="*/ 144 h 184"/>
                <a:gd name="T8" fmla="*/ 184 w 400"/>
                <a:gd name="T9" fmla="*/ 92 h 184"/>
                <a:gd name="T10" fmla="*/ 92 w 400"/>
                <a:gd name="T11" fmla="*/ 0 h 184"/>
                <a:gd name="T12" fmla="*/ 0 w 400"/>
                <a:gd name="T13" fmla="*/ 92 h 184"/>
                <a:gd name="T14" fmla="*/ 92 w 400"/>
                <a:gd name="T15" fmla="*/ 184 h 184"/>
                <a:gd name="T16" fmla="*/ 308 w 400"/>
                <a:gd name="T17" fmla="*/ 184 h 184"/>
                <a:gd name="T18" fmla="*/ 400 w 400"/>
                <a:gd name="T19" fmla="*/ 92 h 184"/>
                <a:gd name="T20" fmla="*/ 308 w 400"/>
                <a:gd name="T21" fmla="*/ 0 h 184"/>
                <a:gd name="T22" fmla="*/ 40 w 400"/>
                <a:gd name="T23" fmla="*/ 92 h 184"/>
                <a:gd name="T24" fmla="*/ 92 w 400"/>
                <a:gd name="T25" fmla="*/ 40 h 184"/>
                <a:gd name="T26" fmla="*/ 144 w 400"/>
                <a:gd name="T27" fmla="*/ 92 h 184"/>
                <a:gd name="T28" fmla="*/ 92 w 400"/>
                <a:gd name="T29" fmla="*/ 144 h 184"/>
                <a:gd name="T30" fmla="*/ 40 w 400"/>
                <a:gd name="T31" fmla="*/ 92 h 184"/>
                <a:gd name="T32" fmla="*/ 308 w 400"/>
                <a:gd name="T33" fmla="*/ 144 h 184"/>
                <a:gd name="T34" fmla="*/ 256 w 400"/>
                <a:gd name="T35" fmla="*/ 92 h 184"/>
                <a:gd name="T36" fmla="*/ 308 w 400"/>
                <a:gd name="T37" fmla="*/ 40 h 184"/>
                <a:gd name="T38" fmla="*/ 360 w 400"/>
                <a:gd name="T39" fmla="*/ 92 h 184"/>
                <a:gd name="T40" fmla="*/ 308 w 400"/>
                <a:gd name="T41" fmla="*/ 14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0" h="184">
                  <a:moveTo>
                    <a:pt x="308" y="0"/>
                  </a:moveTo>
                  <a:cubicBezTo>
                    <a:pt x="257" y="0"/>
                    <a:pt x="216" y="41"/>
                    <a:pt x="216" y="92"/>
                  </a:cubicBezTo>
                  <a:cubicBezTo>
                    <a:pt x="216" y="111"/>
                    <a:pt x="222" y="129"/>
                    <a:pt x="232" y="144"/>
                  </a:cubicBezTo>
                  <a:cubicBezTo>
                    <a:pt x="168" y="144"/>
                    <a:pt x="168" y="144"/>
                    <a:pt x="168" y="144"/>
                  </a:cubicBezTo>
                  <a:cubicBezTo>
                    <a:pt x="178" y="129"/>
                    <a:pt x="184" y="111"/>
                    <a:pt x="184" y="92"/>
                  </a:cubicBezTo>
                  <a:cubicBezTo>
                    <a:pt x="184" y="41"/>
                    <a:pt x="143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ubicBezTo>
                    <a:pt x="308" y="184"/>
                    <a:pt x="308" y="184"/>
                    <a:pt x="308" y="184"/>
                  </a:cubicBezTo>
                  <a:cubicBezTo>
                    <a:pt x="359" y="184"/>
                    <a:pt x="400" y="143"/>
                    <a:pt x="400" y="92"/>
                  </a:cubicBezTo>
                  <a:cubicBezTo>
                    <a:pt x="400" y="41"/>
                    <a:pt x="359" y="0"/>
                    <a:pt x="308" y="0"/>
                  </a:cubicBezTo>
                  <a:close/>
                  <a:moveTo>
                    <a:pt x="40" y="92"/>
                  </a:moveTo>
                  <a:cubicBezTo>
                    <a:pt x="40" y="63"/>
                    <a:pt x="63" y="40"/>
                    <a:pt x="92" y="40"/>
                  </a:cubicBezTo>
                  <a:cubicBezTo>
                    <a:pt x="120" y="40"/>
                    <a:pt x="144" y="63"/>
                    <a:pt x="144" y="92"/>
                  </a:cubicBezTo>
                  <a:cubicBezTo>
                    <a:pt x="144" y="121"/>
                    <a:pt x="120" y="144"/>
                    <a:pt x="92" y="144"/>
                  </a:cubicBezTo>
                  <a:cubicBezTo>
                    <a:pt x="63" y="144"/>
                    <a:pt x="40" y="121"/>
                    <a:pt x="40" y="92"/>
                  </a:cubicBezTo>
                  <a:close/>
                  <a:moveTo>
                    <a:pt x="308" y="144"/>
                  </a:moveTo>
                  <a:cubicBezTo>
                    <a:pt x="279" y="144"/>
                    <a:pt x="256" y="121"/>
                    <a:pt x="256" y="92"/>
                  </a:cubicBezTo>
                  <a:cubicBezTo>
                    <a:pt x="256" y="63"/>
                    <a:pt x="279" y="40"/>
                    <a:pt x="308" y="40"/>
                  </a:cubicBezTo>
                  <a:cubicBezTo>
                    <a:pt x="336" y="40"/>
                    <a:pt x="360" y="63"/>
                    <a:pt x="360" y="92"/>
                  </a:cubicBezTo>
                  <a:cubicBezTo>
                    <a:pt x="360" y="121"/>
                    <a:pt x="336" y="144"/>
                    <a:pt x="308" y="14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20" name="Freeform 272">
              <a:extLst>
                <a:ext uri="{FF2B5EF4-FFF2-40B4-BE49-F238E27FC236}">
                  <a16:creationId xmlns:a16="http://schemas.microsoft.com/office/drawing/2014/main" id="{5B7082F4-C9B1-427D-81DB-DA0D92AFE6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79306" y="1183323"/>
              <a:ext cx="370091" cy="256217"/>
            </a:xfrm>
            <a:custGeom>
              <a:avLst/>
              <a:gdLst>
                <a:gd name="T0" fmla="*/ 362 w 402"/>
                <a:gd name="T1" fmla="*/ 0 h 280"/>
                <a:gd name="T2" fmla="*/ 171 w 402"/>
                <a:gd name="T3" fmla="*/ 0 h 280"/>
                <a:gd name="T4" fmla="*/ 143 w 402"/>
                <a:gd name="T5" fmla="*/ 10 h 280"/>
                <a:gd name="T6" fmla="*/ 7 w 402"/>
                <a:gd name="T7" fmla="*/ 129 h 280"/>
                <a:gd name="T8" fmla="*/ 7 w 402"/>
                <a:gd name="T9" fmla="*/ 150 h 280"/>
                <a:gd name="T10" fmla="*/ 143 w 402"/>
                <a:gd name="T11" fmla="*/ 269 h 280"/>
                <a:gd name="T12" fmla="*/ 171 w 402"/>
                <a:gd name="T13" fmla="*/ 280 h 280"/>
                <a:gd name="T14" fmla="*/ 362 w 402"/>
                <a:gd name="T15" fmla="*/ 280 h 280"/>
                <a:gd name="T16" fmla="*/ 402 w 402"/>
                <a:gd name="T17" fmla="*/ 240 h 280"/>
                <a:gd name="T18" fmla="*/ 402 w 402"/>
                <a:gd name="T19" fmla="*/ 40 h 280"/>
                <a:gd name="T20" fmla="*/ 362 w 402"/>
                <a:gd name="T21" fmla="*/ 0 h 280"/>
                <a:gd name="T22" fmla="*/ 306 w 402"/>
                <a:gd name="T23" fmla="*/ 220 h 280"/>
                <a:gd name="T24" fmla="*/ 254 w 402"/>
                <a:gd name="T25" fmla="*/ 169 h 280"/>
                <a:gd name="T26" fmla="*/ 203 w 402"/>
                <a:gd name="T27" fmla="*/ 220 h 280"/>
                <a:gd name="T28" fmla="*/ 174 w 402"/>
                <a:gd name="T29" fmla="*/ 191 h 280"/>
                <a:gd name="T30" fmla="*/ 226 w 402"/>
                <a:gd name="T31" fmla="*/ 140 h 280"/>
                <a:gd name="T32" fmla="*/ 174 w 402"/>
                <a:gd name="T33" fmla="*/ 89 h 280"/>
                <a:gd name="T34" fmla="*/ 203 w 402"/>
                <a:gd name="T35" fmla="*/ 60 h 280"/>
                <a:gd name="T36" fmla="*/ 254 w 402"/>
                <a:gd name="T37" fmla="*/ 111 h 280"/>
                <a:gd name="T38" fmla="*/ 306 w 402"/>
                <a:gd name="T39" fmla="*/ 60 h 280"/>
                <a:gd name="T40" fmla="*/ 334 w 402"/>
                <a:gd name="T41" fmla="*/ 89 h 280"/>
                <a:gd name="T42" fmla="*/ 283 w 402"/>
                <a:gd name="T43" fmla="*/ 140 h 280"/>
                <a:gd name="T44" fmla="*/ 334 w 402"/>
                <a:gd name="T45" fmla="*/ 191 h 280"/>
                <a:gd name="T46" fmla="*/ 306 w 402"/>
                <a:gd name="T47" fmla="*/ 22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2" h="280">
                  <a:moveTo>
                    <a:pt x="362" y="0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162" y="0"/>
                    <a:pt x="149" y="5"/>
                    <a:pt x="143" y="10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0" y="135"/>
                    <a:pt x="0" y="145"/>
                    <a:pt x="7" y="150"/>
                  </a:cubicBezTo>
                  <a:cubicBezTo>
                    <a:pt x="143" y="269"/>
                    <a:pt x="143" y="269"/>
                    <a:pt x="143" y="269"/>
                  </a:cubicBezTo>
                  <a:cubicBezTo>
                    <a:pt x="149" y="275"/>
                    <a:pt x="162" y="280"/>
                    <a:pt x="171" y="280"/>
                  </a:cubicBezTo>
                  <a:cubicBezTo>
                    <a:pt x="362" y="280"/>
                    <a:pt x="362" y="280"/>
                    <a:pt x="362" y="280"/>
                  </a:cubicBezTo>
                  <a:cubicBezTo>
                    <a:pt x="384" y="280"/>
                    <a:pt x="402" y="262"/>
                    <a:pt x="402" y="240"/>
                  </a:cubicBezTo>
                  <a:cubicBezTo>
                    <a:pt x="402" y="40"/>
                    <a:pt x="402" y="40"/>
                    <a:pt x="402" y="40"/>
                  </a:cubicBezTo>
                  <a:cubicBezTo>
                    <a:pt x="402" y="18"/>
                    <a:pt x="384" y="0"/>
                    <a:pt x="362" y="0"/>
                  </a:cubicBezTo>
                  <a:close/>
                  <a:moveTo>
                    <a:pt x="306" y="220"/>
                  </a:moveTo>
                  <a:cubicBezTo>
                    <a:pt x="254" y="169"/>
                    <a:pt x="254" y="169"/>
                    <a:pt x="254" y="169"/>
                  </a:cubicBezTo>
                  <a:cubicBezTo>
                    <a:pt x="203" y="220"/>
                    <a:pt x="203" y="220"/>
                    <a:pt x="203" y="220"/>
                  </a:cubicBezTo>
                  <a:cubicBezTo>
                    <a:pt x="174" y="191"/>
                    <a:pt x="174" y="191"/>
                    <a:pt x="174" y="191"/>
                  </a:cubicBezTo>
                  <a:cubicBezTo>
                    <a:pt x="226" y="140"/>
                    <a:pt x="226" y="140"/>
                    <a:pt x="226" y="140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54" y="111"/>
                    <a:pt x="254" y="111"/>
                    <a:pt x="254" y="111"/>
                  </a:cubicBezTo>
                  <a:cubicBezTo>
                    <a:pt x="306" y="60"/>
                    <a:pt x="306" y="60"/>
                    <a:pt x="306" y="60"/>
                  </a:cubicBezTo>
                  <a:cubicBezTo>
                    <a:pt x="334" y="89"/>
                    <a:pt x="334" y="89"/>
                    <a:pt x="334" y="89"/>
                  </a:cubicBezTo>
                  <a:cubicBezTo>
                    <a:pt x="283" y="140"/>
                    <a:pt x="283" y="140"/>
                    <a:pt x="283" y="140"/>
                  </a:cubicBezTo>
                  <a:cubicBezTo>
                    <a:pt x="334" y="191"/>
                    <a:pt x="334" y="191"/>
                    <a:pt x="334" y="191"/>
                  </a:cubicBezTo>
                  <a:lnTo>
                    <a:pt x="306" y="22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21" name="Freeform 27">
              <a:extLst>
                <a:ext uri="{FF2B5EF4-FFF2-40B4-BE49-F238E27FC236}">
                  <a16:creationId xmlns:a16="http://schemas.microsoft.com/office/drawing/2014/main" id="{9BD7A82F-8DBC-48C8-A5D4-FFE3EAF39F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15785" y="506237"/>
              <a:ext cx="338458" cy="338458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3 w 371"/>
                <a:gd name="T11" fmla="*/ 297 h 370"/>
                <a:gd name="T12" fmla="*/ 182 w 371"/>
                <a:gd name="T13" fmla="*/ 297 h 370"/>
                <a:gd name="T14" fmla="*/ 156 w 371"/>
                <a:gd name="T15" fmla="*/ 269 h 370"/>
                <a:gd name="T16" fmla="*/ 182 w 371"/>
                <a:gd name="T17" fmla="*/ 243 h 370"/>
                <a:gd name="T18" fmla="*/ 183 w 371"/>
                <a:gd name="T19" fmla="*/ 243 h 370"/>
                <a:gd name="T20" fmla="*/ 210 w 371"/>
                <a:gd name="T21" fmla="*/ 271 h 370"/>
                <a:gd name="T22" fmla="*/ 183 w 371"/>
                <a:gd name="T23" fmla="*/ 297 h 370"/>
                <a:gd name="T24" fmla="*/ 249 w 371"/>
                <a:gd name="T25" fmla="*/ 166 h 370"/>
                <a:gd name="T26" fmla="*/ 227 w 371"/>
                <a:gd name="T27" fmla="*/ 186 h 370"/>
                <a:gd name="T28" fmla="*/ 215 w 371"/>
                <a:gd name="T29" fmla="*/ 194 h 370"/>
                <a:gd name="T30" fmla="*/ 204 w 371"/>
                <a:gd name="T31" fmla="*/ 207 h 370"/>
                <a:gd name="T32" fmla="*/ 202 w 371"/>
                <a:gd name="T33" fmla="*/ 219 h 370"/>
                <a:gd name="T34" fmla="*/ 202 w 371"/>
                <a:gd name="T35" fmla="*/ 221 h 370"/>
                <a:gd name="T36" fmla="*/ 159 w 371"/>
                <a:gd name="T37" fmla="*/ 221 h 370"/>
                <a:gd name="T38" fmla="*/ 160 w 371"/>
                <a:gd name="T39" fmla="*/ 217 h 370"/>
                <a:gd name="T40" fmla="*/ 167 w 371"/>
                <a:gd name="T41" fmla="*/ 186 h 370"/>
                <a:gd name="T42" fmla="*/ 199 w 371"/>
                <a:gd name="T43" fmla="*/ 160 h 370"/>
                <a:gd name="T44" fmla="*/ 206 w 371"/>
                <a:gd name="T45" fmla="*/ 153 h 370"/>
                <a:gd name="T46" fmla="*/ 213 w 371"/>
                <a:gd name="T47" fmla="*/ 137 h 370"/>
                <a:gd name="T48" fmla="*/ 207 w 371"/>
                <a:gd name="T49" fmla="*/ 118 h 370"/>
                <a:gd name="T50" fmla="*/ 186 w 371"/>
                <a:gd name="T51" fmla="*/ 111 h 370"/>
                <a:gd name="T52" fmla="*/ 164 w 371"/>
                <a:gd name="T53" fmla="*/ 120 h 370"/>
                <a:gd name="T54" fmla="*/ 158 w 371"/>
                <a:gd name="T55" fmla="*/ 142 h 370"/>
                <a:gd name="T56" fmla="*/ 158 w 371"/>
                <a:gd name="T57" fmla="*/ 144 h 370"/>
                <a:gd name="T58" fmla="*/ 114 w 371"/>
                <a:gd name="T59" fmla="*/ 144 h 370"/>
                <a:gd name="T60" fmla="*/ 114 w 371"/>
                <a:gd name="T61" fmla="*/ 142 h 370"/>
                <a:gd name="T62" fmla="*/ 142 w 371"/>
                <a:gd name="T63" fmla="*/ 84 h 370"/>
                <a:gd name="T64" fmla="*/ 184 w 371"/>
                <a:gd name="T65" fmla="*/ 73 h 370"/>
                <a:gd name="T66" fmla="*/ 238 w 371"/>
                <a:gd name="T67" fmla="*/ 88 h 370"/>
                <a:gd name="T68" fmla="*/ 259 w 371"/>
                <a:gd name="T69" fmla="*/ 135 h 370"/>
                <a:gd name="T70" fmla="*/ 249 w 371"/>
                <a:gd name="T71" fmla="*/ 166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3" y="297"/>
                  </a:moveTo>
                  <a:cubicBezTo>
                    <a:pt x="182" y="297"/>
                    <a:pt x="182" y="297"/>
                    <a:pt x="182" y="297"/>
                  </a:cubicBezTo>
                  <a:cubicBezTo>
                    <a:pt x="166" y="296"/>
                    <a:pt x="155" y="285"/>
                    <a:pt x="156" y="269"/>
                  </a:cubicBezTo>
                  <a:cubicBezTo>
                    <a:pt x="156" y="254"/>
                    <a:pt x="167" y="243"/>
                    <a:pt x="182" y="243"/>
                  </a:cubicBezTo>
                  <a:cubicBezTo>
                    <a:pt x="183" y="243"/>
                    <a:pt x="183" y="243"/>
                    <a:pt x="183" y="243"/>
                  </a:cubicBezTo>
                  <a:cubicBezTo>
                    <a:pt x="199" y="244"/>
                    <a:pt x="210" y="255"/>
                    <a:pt x="210" y="271"/>
                  </a:cubicBezTo>
                  <a:cubicBezTo>
                    <a:pt x="209" y="286"/>
                    <a:pt x="198" y="297"/>
                    <a:pt x="183" y="297"/>
                  </a:cubicBezTo>
                  <a:close/>
                  <a:moveTo>
                    <a:pt x="249" y="166"/>
                  </a:moveTo>
                  <a:cubicBezTo>
                    <a:pt x="245" y="171"/>
                    <a:pt x="237" y="178"/>
                    <a:pt x="227" y="186"/>
                  </a:cubicBezTo>
                  <a:cubicBezTo>
                    <a:pt x="215" y="194"/>
                    <a:pt x="215" y="194"/>
                    <a:pt x="215" y="194"/>
                  </a:cubicBezTo>
                  <a:cubicBezTo>
                    <a:pt x="209" y="198"/>
                    <a:pt x="206" y="203"/>
                    <a:pt x="204" y="207"/>
                  </a:cubicBezTo>
                  <a:cubicBezTo>
                    <a:pt x="203" y="211"/>
                    <a:pt x="202" y="212"/>
                    <a:pt x="202" y="219"/>
                  </a:cubicBezTo>
                  <a:cubicBezTo>
                    <a:pt x="202" y="221"/>
                    <a:pt x="202" y="221"/>
                    <a:pt x="202" y="221"/>
                  </a:cubicBezTo>
                  <a:cubicBezTo>
                    <a:pt x="159" y="221"/>
                    <a:pt x="159" y="221"/>
                    <a:pt x="159" y="221"/>
                  </a:cubicBezTo>
                  <a:cubicBezTo>
                    <a:pt x="160" y="217"/>
                    <a:pt x="160" y="217"/>
                    <a:pt x="160" y="217"/>
                  </a:cubicBezTo>
                  <a:cubicBezTo>
                    <a:pt x="160" y="202"/>
                    <a:pt x="161" y="193"/>
                    <a:pt x="167" y="186"/>
                  </a:cubicBezTo>
                  <a:cubicBezTo>
                    <a:pt x="176" y="175"/>
                    <a:pt x="198" y="161"/>
                    <a:pt x="199" y="160"/>
                  </a:cubicBezTo>
                  <a:cubicBezTo>
                    <a:pt x="202" y="158"/>
                    <a:pt x="204" y="155"/>
                    <a:pt x="206" y="153"/>
                  </a:cubicBezTo>
                  <a:cubicBezTo>
                    <a:pt x="211" y="146"/>
                    <a:pt x="213" y="142"/>
                    <a:pt x="213" y="137"/>
                  </a:cubicBezTo>
                  <a:cubicBezTo>
                    <a:pt x="213" y="130"/>
                    <a:pt x="211" y="124"/>
                    <a:pt x="207" y="118"/>
                  </a:cubicBezTo>
                  <a:cubicBezTo>
                    <a:pt x="203" y="113"/>
                    <a:pt x="196" y="111"/>
                    <a:pt x="186" y="111"/>
                  </a:cubicBezTo>
                  <a:cubicBezTo>
                    <a:pt x="175" y="111"/>
                    <a:pt x="168" y="114"/>
                    <a:pt x="164" y="120"/>
                  </a:cubicBezTo>
                  <a:cubicBezTo>
                    <a:pt x="160" y="127"/>
                    <a:pt x="158" y="134"/>
                    <a:pt x="158" y="142"/>
                  </a:cubicBezTo>
                  <a:cubicBezTo>
                    <a:pt x="158" y="144"/>
                    <a:pt x="158" y="144"/>
                    <a:pt x="158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2"/>
                    <a:pt x="114" y="142"/>
                    <a:pt x="114" y="142"/>
                  </a:cubicBezTo>
                  <a:cubicBezTo>
                    <a:pt x="115" y="115"/>
                    <a:pt x="124" y="95"/>
                    <a:pt x="142" y="84"/>
                  </a:cubicBezTo>
                  <a:cubicBezTo>
                    <a:pt x="154" y="77"/>
                    <a:pt x="168" y="73"/>
                    <a:pt x="184" y="73"/>
                  </a:cubicBezTo>
                  <a:cubicBezTo>
                    <a:pt x="205" y="73"/>
                    <a:pt x="223" y="78"/>
                    <a:pt x="238" y="88"/>
                  </a:cubicBezTo>
                  <a:cubicBezTo>
                    <a:pt x="252" y="99"/>
                    <a:pt x="259" y="114"/>
                    <a:pt x="259" y="135"/>
                  </a:cubicBezTo>
                  <a:cubicBezTo>
                    <a:pt x="259" y="146"/>
                    <a:pt x="256" y="157"/>
                    <a:pt x="249" y="16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22" name="Freeform 67">
              <a:extLst>
                <a:ext uri="{FF2B5EF4-FFF2-40B4-BE49-F238E27FC236}">
                  <a16:creationId xmlns:a16="http://schemas.microsoft.com/office/drawing/2014/main" id="{4BC2C5BE-84B8-45BD-B79E-3CAE311AA5BB}"/>
                </a:ext>
              </a:extLst>
            </p:cNvPr>
            <p:cNvSpPr/>
            <p:nvPr/>
          </p:nvSpPr>
          <p:spPr bwMode="auto">
            <a:xfrm>
              <a:off x="15269711" y="2407625"/>
              <a:ext cx="344786" cy="300500"/>
            </a:xfrm>
            <a:custGeom>
              <a:avLst/>
              <a:gdLst>
                <a:gd name="T0" fmla="*/ 212 w 376"/>
                <a:gd name="T1" fmla="*/ 0 h 328"/>
                <a:gd name="T2" fmla="*/ 49 w 376"/>
                <a:gd name="T3" fmla="*/ 160 h 328"/>
                <a:gd name="T4" fmla="*/ 0 w 376"/>
                <a:gd name="T5" fmla="*/ 160 h 328"/>
                <a:gd name="T6" fmla="*/ 73 w 376"/>
                <a:gd name="T7" fmla="*/ 242 h 328"/>
                <a:gd name="T8" fmla="*/ 147 w 376"/>
                <a:gd name="T9" fmla="*/ 160 h 328"/>
                <a:gd name="T10" fmla="*/ 90 w 376"/>
                <a:gd name="T11" fmla="*/ 160 h 328"/>
                <a:gd name="T12" fmla="*/ 212 w 376"/>
                <a:gd name="T13" fmla="*/ 41 h 328"/>
                <a:gd name="T14" fmla="*/ 335 w 376"/>
                <a:gd name="T15" fmla="*/ 164 h 328"/>
                <a:gd name="T16" fmla="*/ 212 w 376"/>
                <a:gd name="T17" fmla="*/ 287 h 328"/>
                <a:gd name="T18" fmla="*/ 140 w 376"/>
                <a:gd name="T19" fmla="*/ 263 h 328"/>
                <a:gd name="T20" fmla="*/ 112 w 376"/>
                <a:gd name="T21" fmla="*/ 293 h 328"/>
                <a:gd name="T22" fmla="*/ 212 w 376"/>
                <a:gd name="T23" fmla="*/ 328 h 328"/>
                <a:gd name="T24" fmla="*/ 376 w 376"/>
                <a:gd name="T25" fmla="*/ 164 h 328"/>
                <a:gd name="T26" fmla="*/ 212 w 376"/>
                <a:gd name="T27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6" h="328">
                  <a:moveTo>
                    <a:pt x="212" y="0"/>
                  </a:moveTo>
                  <a:cubicBezTo>
                    <a:pt x="123" y="0"/>
                    <a:pt x="51" y="71"/>
                    <a:pt x="49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3" y="242"/>
                    <a:pt x="73" y="242"/>
                    <a:pt x="73" y="242"/>
                  </a:cubicBezTo>
                  <a:cubicBezTo>
                    <a:pt x="147" y="160"/>
                    <a:pt x="147" y="160"/>
                    <a:pt x="147" y="160"/>
                  </a:cubicBezTo>
                  <a:cubicBezTo>
                    <a:pt x="90" y="160"/>
                    <a:pt x="90" y="160"/>
                    <a:pt x="90" y="160"/>
                  </a:cubicBezTo>
                  <a:cubicBezTo>
                    <a:pt x="92" y="94"/>
                    <a:pt x="146" y="41"/>
                    <a:pt x="212" y="41"/>
                  </a:cubicBezTo>
                  <a:cubicBezTo>
                    <a:pt x="280" y="41"/>
                    <a:pt x="335" y="96"/>
                    <a:pt x="335" y="164"/>
                  </a:cubicBezTo>
                  <a:cubicBezTo>
                    <a:pt x="335" y="232"/>
                    <a:pt x="280" y="287"/>
                    <a:pt x="212" y="287"/>
                  </a:cubicBezTo>
                  <a:cubicBezTo>
                    <a:pt x="185" y="287"/>
                    <a:pt x="160" y="278"/>
                    <a:pt x="140" y="263"/>
                  </a:cubicBezTo>
                  <a:cubicBezTo>
                    <a:pt x="112" y="293"/>
                    <a:pt x="112" y="293"/>
                    <a:pt x="112" y="293"/>
                  </a:cubicBezTo>
                  <a:cubicBezTo>
                    <a:pt x="139" y="315"/>
                    <a:pt x="174" y="328"/>
                    <a:pt x="212" y="328"/>
                  </a:cubicBezTo>
                  <a:cubicBezTo>
                    <a:pt x="303" y="328"/>
                    <a:pt x="376" y="254"/>
                    <a:pt x="376" y="164"/>
                  </a:cubicBezTo>
                  <a:cubicBezTo>
                    <a:pt x="376" y="73"/>
                    <a:pt x="303" y="0"/>
                    <a:pt x="212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23" name="Freeform 68">
              <a:extLst>
                <a:ext uri="{FF2B5EF4-FFF2-40B4-BE49-F238E27FC236}">
                  <a16:creationId xmlns:a16="http://schemas.microsoft.com/office/drawing/2014/main" id="{97933E61-262A-49F6-B62A-A77B28A149D9}"/>
                </a:ext>
              </a:extLst>
            </p:cNvPr>
            <p:cNvSpPr/>
            <p:nvPr/>
          </p:nvSpPr>
          <p:spPr bwMode="auto">
            <a:xfrm>
              <a:off x="15916499" y="1834476"/>
              <a:ext cx="344786" cy="300500"/>
            </a:xfrm>
            <a:custGeom>
              <a:avLst/>
              <a:gdLst>
                <a:gd name="T0" fmla="*/ 163 w 376"/>
                <a:gd name="T1" fmla="*/ 0 h 328"/>
                <a:gd name="T2" fmla="*/ 327 w 376"/>
                <a:gd name="T3" fmla="*/ 160 h 328"/>
                <a:gd name="T4" fmla="*/ 376 w 376"/>
                <a:gd name="T5" fmla="*/ 160 h 328"/>
                <a:gd name="T6" fmla="*/ 302 w 376"/>
                <a:gd name="T7" fmla="*/ 242 h 328"/>
                <a:gd name="T8" fmla="*/ 229 w 376"/>
                <a:gd name="T9" fmla="*/ 160 h 328"/>
                <a:gd name="T10" fmla="*/ 286 w 376"/>
                <a:gd name="T11" fmla="*/ 160 h 328"/>
                <a:gd name="T12" fmla="*/ 163 w 376"/>
                <a:gd name="T13" fmla="*/ 41 h 328"/>
                <a:gd name="T14" fmla="*/ 41 w 376"/>
                <a:gd name="T15" fmla="*/ 164 h 328"/>
                <a:gd name="T16" fmla="*/ 163 w 376"/>
                <a:gd name="T17" fmla="*/ 287 h 328"/>
                <a:gd name="T18" fmla="*/ 236 w 376"/>
                <a:gd name="T19" fmla="*/ 263 h 328"/>
                <a:gd name="T20" fmla="*/ 264 w 376"/>
                <a:gd name="T21" fmla="*/ 293 h 328"/>
                <a:gd name="T22" fmla="*/ 163 w 376"/>
                <a:gd name="T23" fmla="*/ 328 h 328"/>
                <a:gd name="T24" fmla="*/ 0 w 376"/>
                <a:gd name="T25" fmla="*/ 164 h 328"/>
                <a:gd name="T26" fmla="*/ 163 w 376"/>
                <a:gd name="T27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6" h="328">
                  <a:moveTo>
                    <a:pt x="163" y="0"/>
                  </a:moveTo>
                  <a:cubicBezTo>
                    <a:pt x="252" y="0"/>
                    <a:pt x="324" y="71"/>
                    <a:pt x="327" y="160"/>
                  </a:cubicBezTo>
                  <a:cubicBezTo>
                    <a:pt x="376" y="160"/>
                    <a:pt x="376" y="160"/>
                    <a:pt x="376" y="160"/>
                  </a:cubicBezTo>
                  <a:cubicBezTo>
                    <a:pt x="302" y="242"/>
                    <a:pt x="302" y="242"/>
                    <a:pt x="302" y="242"/>
                  </a:cubicBezTo>
                  <a:cubicBezTo>
                    <a:pt x="229" y="160"/>
                    <a:pt x="229" y="160"/>
                    <a:pt x="229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4" y="94"/>
                    <a:pt x="230" y="41"/>
                    <a:pt x="163" y="41"/>
                  </a:cubicBezTo>
                  <a:cubicBezTo>
                    <a:pt x="96" y="41"/>
                    <a:pt x="41" y="96"/>
                    <a:pt x="41" y="164"/>
                  </a:cubicBezTo>
                  <a:cubicBezTo>
                    <a:pt x="41" y="232"/>
                    <a:pt x="96" y="287"/>
                    <a:pt x="163" y="287"/>
                  </a:cubicBezTo>
                  <a:cubicBezTo>
                    <a:pt x="190" y="287"/>
                    <a:pt x="215" y="278"/>
                    <a:pt x="236" y="263"/>
                  </a:cubicBezTo>
                  <a:cubicBezTo>
                    <a:pt x="264" y="293"/>
                    <a:pt x="264" y="293"/>
                    <a:pt x="264" y="293"/>
                  </a:cubicBezTo>
                  <a:cubicBezTo>
                    <a:pt x="236" y="315"/>
                    <a:pt x="201" y="328"/>
                    <a:pt x="163" y="328"/>
                  </a:cubicBezTo>
                  <a:cubicBezTo>
                    <a:pt x="73" y="328"/>
                    <a:pt x="0" y="254"/>
                    <a:pt x="0" y="164"/>
                  </a:cubicBezTo>
                  <a:cubicBezTo>
                    <a:pt x="0" y="73"/>
                    <a:pt x="73" y="0"/>
                    <a:pt x="16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24" name="Freeform 169">
              <a:extLst>
                <a:ext uri="{FF2B5EF4-FFF2-40B4-BE49-F238E27FC236}">
                  <a16:creationId xmlns:a16="http://schemas.microsoft.com/office/drawing/2014/main" id="{28F93963-0FF9-4603-8AA1-B74B28534D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19227" y="1834476"/>
              <a:ext cx="328968" cy="300500"/>
            </a:xfrm>
            <a:custGeom>
              <a:avLst/>
              <a:gdLst>
                <a:gd name="T0" fmla="*/ 90 w 360"/>
                <a:gd name="T1" fmla="*/ 248 h 328"/>
                <a:gd name="T2" fmla="*/ 93 w 360"/>
                <a:gd name="T3" fmla="*/ 76 h 328"/>
                <a:gd name="T4" fmla="*/ 161 w 360"/>
                <a:gd name="T5" fmla="*/ 41 h 328"/>
                <a:gd name="T6" fmla="*/ 160 w 360"/>
                <a:gd name="T7" fmla="*/ 0 h 328"/>
                <a:gd name="T8" fmla="*/ 64 w 360"/>
                <a:gd name="T9" fmla="*/ 47 h 328"/>
                <a:gd name="T10" fmla="*/ 61 w 360"/>
                <a:gd name="T11" fmla="*/ 278 h 328"/>
                <a:gd name="T12" fmla="*/ 26 w 360"/>
                <a:gd name="T13" fmla="*/ 313 h 328"/>
                <a:gd name="T14" fmla="*/ 137 w 360"/>
                <a:gd name="T15" fmla="*/ 319 h 328"/>
                <a:gd name="T16" fmla="*/ 136 w 360"/>
                <a:gd name="T17" fmla="*/ 202 h 328"/>
                <a:gd name="T18" fmla="*/ 90 w 360"/>
                <a:gd name="T19" fmla="*/ 248 h 328"/>
                <a:gd name="T20" fmla="*/ 223 w 360"/>
                <a:gd name="T21" fmla="*/ 9 h 328"/>
                <a:gd name="T22" fmla="*/ 223 w 360"/>
                <a:gd name="T23" fmla="*/ 126 h 328"/>
                <a:gd name="T24" fmla="*/ 269 w 360"/>
                <a:gd name="T25" fmla="*/ 79 h 328"/>
                <a:gd name="T26" fmla="*/ 267 w 360"/>
                <a:gd name="T27" fmla="*/ 252 h 328"/>
                <a:gd name="T28" fmla="*/ 199 w 360"/>
                <a:gd name="T29" fmla="*/ 286 h 328"/>
                <a:gd name="T30" fmla="*/ 200 w 360"/>
                <a:gd name="T31" fmla="*/ 328 h 328"/>
                <a:gd name="T32" fmla="*/ 296 w 360"/>
                <a:gd name="T33" fmla="*/ 281 h 328"/>
                <a:gd name="T34" fmla="*/ 298 w 360"/>
                <a:gd name="T35" fmla="*/ 50 h 328"/>
                <a:gd name="T36" fmla="*/ 333 w 360"/>
                <a:gd name="T37" fmla="*/ 15 h 328"/>
                <a:gd name="T38" fmla="*/ 223 w 360"/>
                <a:gd name="T39" fmla="*/ 9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328">
                  <a:moveTo>
                    <a:pt x="90" y="248"/>
                  </a:moveTo>
                  <a:cubicBezTo>
                    <a:pt x="45" y="200"/>
                    <a:pt x="46" y="123"/>
                    <a:pt x="93" y="76"/>
                  </a:cubicBezTo>
                  <a:cubicBezTo>
                    <a:pt x="112" y="57"/>
                    <a:pt x="136" y="45"/>
                    <a:pt x="161" y="41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24" y="4"/>
                    <a:pt x="90" y="20"/>
                    <a:pt x="64" y="47"/>
                  </a:cubicBezTo>
                  <a:cubicBezTo>
                    <a:pt x="1" y="110"/>
                    <a:pt x="0" y="213"/>
                    <a:pt x="61" y="278"/>
                  </a:cubicBezTo>
                  <a:cubicBezTo>
                    <a:pt x="26" y="313"/>
                    <a:pt x="26" y="313"/>
                    <a:pt x="26" y="313"/>
                  </a:cubicBezTo>
                  <a:cubicBezTo>
                    <a:pt x="137" y="319"/>
                    <a:pt x="137" y="319"/>
                    <a:pt x="137" y="319"/>
                  </a:cubicBezTo>
                  <a:cubicBezTo>
                    <a:pt x="136" y="202"/>
                    <a:pt x="136" y="202"/>
                    <a:pt x="136" y="202"/>
                  </a:cubicBezTo>
                  <a:lnTo>
                    <a:pt x="90" y="248"/>
                  </a:lnTo>
                  <a:close/>
                  <a:moveTo>
                    <a:pt x="223" y="9"/>
                  </a:moveTo>
                  <a:cubicBezTo>
                    <a:pt x="223" y="126"/>
                    <a:pt x="223" y="126"/>
                    <a:pt x="223" y="126"/>
                  </a:cubicBezTo>
                  <a:cubicBezTo>
                    <a:pt x="269" y="79"/>
                    <a:pt x="269" y="79"/>
                    <a:pt x="269" y="79"/>
                  </a:cubicBezTo>
                  <a:cubicBezTo>
                    <a:pt x="315" y="128"/>
                    <a:pt x="314" y="204"/>
                    <a:pt x="267" y="252"/>
                  </a:cubicBezTo>
                  <a:cubicBezTo>
                    <a:pt x="248" y="271"/>
                    <a:pt x="224" y="283"/>
                    <a:pt x="199" y="286"/>
                  </a:cubicBezTo>
                  <a:cubicBezTo>
                    <a:pt x="200" y="328"/>
                    <a:pt x="200" y="328"/>
                    <a:pt x="200" y="328"/>
                  </a:cubicBezTo>
                  <a:cubicBezTo>
                    <a:pt x="235" y="324"/>
                    <a:pt x="269" y="308"/>
                    <a:pt x="296" y="281"/>
                  </a:cubicBezTo>
                  <a:cubicBezTo>
                    <a:pt x="359" y="217"/>
                    <a:pt x="360" y="115"/>
                    <a:pt x="298" y="50"/>
                  </a:cubicBezTo>
                  <a:cubicBezTo>
                    <a:pt x="333" y="15"/>
                    <a:pt x="333" y="15"/>
                    <a:pt x="333" y="15"/>
                  </a:cubicBezTo>
                  <a:lnTo>
                    <a:pt x="223" y="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25" name="Freeform 214">
              <a:extLst>
                <a:ext uri="{FF2B5EF4-FFF2-40B4-BE49-F238E27FC236}">
                  <a16:creationId xmlns:a16="http://schemas.microsoft.com/office/drawing/2014/main" id="{01D8D4C7-D340-44CA-89EE-322D9E5818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69391" y="1110170"/>
              <a:ext cx="328968" cy="328968"/>
            </a:xfrm>
            <a:custGeom>
              <a:avLst/>
              <a:gdLst>
                <a:gd name="T0" fmla="*/ 320 w 360"/>
                <a:gd name="T1" fmla="*/ 0 h 360"/>
                <a:gd name="T2" fmla="*/ 140 w 360"/>
                <a:gd name="T3" fmla="*/ 0 h 360"/>
                <a:gd name="T4" fmla="*/ 100 w 360"/>
                <a:gd name="T5" fmla="*/ 40 h 360"/>
                <a:gd name="T6" fmla="*/ 100 w 360"/>
                <a:gd name="T7" fmla="*/ 100 h 360"/>
                <a:gd name="T8" fmla="*/ 140 w 360"/>
                <a:gd name="T9" fmla="*/ 100 h 360"/>
                <a:gd name="T10" fmla="*/ 140 w 360"/>
                <a:gd name="T11" fmla="*/ 40 h 360"/>
                <a:gd name="T12" fmla="*/ 320 w 360"/>
                <a:gd name="T13" fmla="*/ 40 h 360"/>
                <a:gd name="T14" fmla="*/ 320 w 360"/>
                <a:gd name="T15" fmla="*/ 320 h 360"/>
                <a:gd name="T16" fmla="*/ 140 w 360"/>
                <a:gd name="T17" fmla="*/ 320 h 360"/>
                <a:gd name="T18" fmla="*/ 140 w 360"/>
                <a:gd name="T19" fmla="*/ 280 h 360"/>
                <a:gd name="T20" fmla="*/ 100 w 360"/>
                <a:gd name="T21" fmla="*/ 280 h 360"/>
                <a:gd name="T22" fmla="*/ 100 w 360"/>
                <a:gd name="T23" fmla="*/ 320 h 360"/>
                <a:gd name="T24" fmla="*/ 140 w 360"/>
                <a:gd name="T25" fmla="*/ 360 h 360"/>
                <a:gd name="T26" fmla="*/ 320 w 360"/>
                <a:gd name="T27" fmla="*/ 360 h 360"/>
                <a:gd name="T28" fmla="*/ 360 w 360"/>
                <a:gd name="T29" fmla="*/ 320 h 360"/>
                <a:gd name="T30" fmla="*/ 360 w 360"/>
                <a:gd name="T31" fmla="*/ 40 h 360"/>
                <a:gd name="T32" fmla="*/ 320 w 360"/>
                <a:gd name="T33" fmla="*/ 0 h 360"/>
                <a:gd name="T34" fmla="*/ 180 w 360"/>
                <a:gd name="T35" fmla="*/ 268 h 360"/>
                <a:gd name="T36" fmla="*/ 260 w 360"/>
                <a:gd name="T37" fmla="*/ 190 h 360"/>
                <a:gd name="T38" fmla="*/ 180 w 360"/>
                <a:gd name="T39" fmla="*/ 112 h 360"/>
                <a:gd name="T40" fmla="*/ 180 w 360"/>
                <a:gd name="T41" fmla="*/ 160 h 360"/>
                <a:gd name="T42" fmla="*/ 0 w 360"/>
                <a:gd name="T43" fmla="*/ 160 h 360"/>
                <a:gd name="T44" fmla="*/ 0 w 360"/>
                <a:gd name="T45" fmla="*/ 220 h 360"/>
                <a:gd name="T46" fmla="*/ 180 w 360"/>
                <a:gd name="T47" fmla="*/ 220 h 360"/>
                <a:gd name="T48" fmla="*/ 180 w 360"/>
                <a:gd name="T49" fmla="*/ 26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320" y="0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118" y="0"/>
                    <a:pt x="100" y="18"/>
                    <a:pt x="100" y="40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320" y="40"/>
                    <a:pt x="320" y="40"/>
                    <a:pt x="320" y="40"/>
                  </a:cubicBezTo>
                  <a:cubicBezTo>
                    <a:pt x="320" y="320"/>
                    <a:pt x="320" y="320"/>
                    <a:pt x="320" y="320"/>
                  </a:cubicBezTo>
                  <a:cubicBezTo>
                    <a:pt x="140" y="320"/>
                    <a:pt x="140" y="320"/>
                    <a:pt x="140" y="320"/>
                  </a:cubicBezTo>
                  <a:cubicBezTo>
                    <a:pt x="140" y="280"/>
                    <a:pt x="140" y="280"/>
                    <a:pt x="140" y="280"/>
                  </a:cubicBezTo>
                  <a:cubicBezTo>
                    <a:pt x="100" y="280"/>
                    <a:pt x="100" y="280"/>
                    <a:pt x="100" y="280"/>
                  </a:cubicBezTo>
                  <a:cubicBezTo>
                    <a:pt x="100" y="320"/>
                    <a:pt x="100" y="320"/>
                    <a:pt x="100" y="320"/>
                  </a:cubicBezTo>
                  <a:cubicBezTo>
                    <a:pt x="100" y="342"/>
                    <a:pt x="118" y="360"/>
                    <a:pt x="1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42" y="360"/>
                    <a:pt x="360" y="342"/>
                    <a:pt x="360" y="320"/>
                  </a:cubicBezTo>
                  <a:cubicBezTo>
                    <a:pt x="360" y="40"/>
                    <a:pt x="360" y="40"/>
                    <a:pt x="360" y="40"/>
                  </a:cubicBezTo>
                  <a:cubicBezTo>
                    <a:pt x="360" y="18"/>
                    <a:pt x="342" y="0"/>
                    <a:pt x="320" y="0"/>
                  </a:cubicBezTo>
                  <a:close/>
                  <a:moveTo>
                    <a:pt x="180" y="268"/>
                  </a:moveTo>
                  <a:cubicBezTo>
                    <a:pt x="260" y="190"/>
                    <a:pt x="260" y="190"/>
                    <a:pt x="260" y="190"/>
                  </a:cubicBezTo>
                  <a:cubicBezTo>
                    <a:pt x="180" y="112"/>
                    <a:pt x="180" y="112"/>
                    <a:pt x="180" y="112"/>
                  </a:cubicBezTo>
                  <a:cubicBezTo>
                    <a:pt x="180" y="160"/>
                    <a:pt x="180" y="160"/>
                    <a:pt x="180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80" y="220"/>
                    <a:pt x="180" y="220"/>
                    <a:pt x="180" y="220"/>
                  </a:cubicBezTo>
                  <a:lnTo>
                    <a:pt x="180" y="26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26" name="Freeform 261">
              <a:extLst>
                <a:ext uri="{FF2B5EF4-FFF2-40B4-BE49-F238E27FC236}">
                  <a16:creationId xmlns:a16="http://schemas.microsoft.com/office/drawing/2014/main" id="{D27CA47B-282E-4465-8EFB-4C208D6378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62900" y="1110170"/>
              <a:ext cx="328968" cy="328968"/>
            </a:xfrm>
            <a:custGeom>
              <a:avLst/>
              <a:gdLst>
                <a:gd name="T0" fmla="*/ 200 w 360"/>
                <a:gd name="T1" fmla="*/ 320 h 360"/>
                <a:gd name="T2" fmla="*/ 39 w 360"/>
                <a:gd name="T3" fmla="*/ 320 h 360"/>
                <a:gd name="T4" fmla="*/ 39 w 360"/>
                <a:gd name="T5" fmla="*/ 40 h 360"/>
                <a:gd name="T6" fmla="*/ 200 w 360"/>
                <a:gd name="T7" fmla="*/ 40 h 360"/>
                <a:gd name="T8" fmla="*/ 200 w 360"/>
                <a:gd name="T9" fmla="*/ 100 h 360"/>
                <a:gd name="T10" fmla="*/ 240 w 360"/>
                <a:gd name="T11" fmla="*/ 100 h 360"/>
                <a:gd name="T12" fmla="*/ 240 w 360"/>
                <a:gd name="T13" fmla="*/ 40 h 360"/>
                <a:gd name="T14" fmla="*/ 200 w 360"/>
                <a:gd name="T15" fmla="*/ 0 h 360"/>
                <a:gd name="T16" fmla="*/ 40 w 360"/>
                <a:gd name="T17" fmla="*/ 0 h 360"/>
                <a:gd name="T18" fmla="*/ 0 w 360"/>
                <a:gd name="T19" fmla="*/ 40 h 360"/>
                <a:gd name="T20" fmla="*/ 0 w 360"/>
                <a:gd name="T21" fmla="*/ 320 h 360"/>
                <a:gd name="T22" fmla="*/ 40 w 360"/>
                <a:gd name="T23" fmla="*/ 360 h 360"/>
                <a:gd name="T24" fmla="*/ 200 w 360"/>
                <a:gd name="T25" fmla="*/ 360 h 360"/>
                <a:gd name="T26" fmla="*/ 240 w 360"/>
                <a:gd name="T27" fmla="*/ 320 h 360"/>
                <a:gd name="T28" fmla="*/ 240 w 360"/>
                <a:gd name="T29" fmla="*/ 280 h 360"/>
                <a:gd name="T30" fmla="*/ 200 w 360"/>
                <a:gd name="T31" fmla="*/ 280 h 360"/>
                <a:gd name="T32" fmla="*/ 200 w 360"/>
                <a:gd name="T33" fmla="*/ 320 h 360"/>
                <a:gd name="T34" fmla="*/ 360 w 360"/>
                <a:gd name="T35" fmla="*/ 190 h 360"/>
                <a:gd name="T36" fmla="*/ 280 w 360"/>
                <a:gd name="T37" fmla="*/ 112 h 360"/>
                <a:gd name="T38" fmla="*/ 280 w 360"/>
                <a:gd name="T39" fmla="*/ 160 h 360"/>
                <a:gd name="T40" fmla="*/ 100 w 360"/>
                <a:gd name="T41" fmla="*/ 160 h 360"/>
                <a:gd name="T42" fmla="*/ 100 w 360"/>
                <a:gd name="T43" fmla="*/ 220 h 360"/>
                <a:gd name="T44" fmla="*/ 280 w 360"/>
                <a:gd name="T45" fmla="*/ 220 h 360"/>
                <a:gd name="T46" fmla="*/ 280 w 360"/>
                <a:gd name="T47" fmla="*/ 268 h 360"/>
                <a:gd name="T48" fmla="*/ 360 w 360"/>
                <a:gd name="T49" fmla="*/ 19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0" h="360">
                  <a:moveTo>
                    <a:pt x="200" y="320"/>
                  </a:moveTo>
                  <a:cubicBezTo>
                    <a:pt x="39" y="320"/>
                    <a:pt x="39" y="320"/>
                    <a:pt x="39" y="32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200" y="40"/>
                    <a:pt x="200" y="40"/>
                    <a:pt x="200" y="40"/>
                  </a:cubicBezTo>
                  <a:cubicBezTo>
                    <a:pt x="200" y="100"/>
                    <a:pt x="200" y="100"/>
                    <a:pt x="200" y="100"/>
                  </a:cubicBezTo>
                  <a:cubicBezTo>
                    <a:pt x="240" y="100"/>
                    <a:pt x="240" y="100"/>
                    <a:pt x="240" y="10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18"/>
                    <a:pt x="222" y="0"/>
                    <a:pt x="20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42"/>
                    <a:pt x="18" y="360"/>
                    <a:pt x="4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22" y="360"/>
                    <a:pt x="240" y="342"/>
                    <a:pt x="240" y="320"/>
                  </a:cubicBezTo>
                  <a:cubicBezTo>
                    <a:pt x="240" y="280"/>
                    <a:pt x="240" y="280"/>
                    <a:pt x="240" y="280"/>
                  </a:cubicBezTo>
                  <a:cubicBezTo>
                    <a:pt x="200" y="280"/>
                    <a:pt x="200" y="280"/>
                    <a:pt x="200" y="280"/>
                  </a:cubicBezTo>
                  <a:lnTo>
                    <a:pt x="200" y="320"/>
                  </a:lnTo>
                  <a:close/>
                  <a:moveTo>
                    <a:pt x="360" y="190"/>
                  </a:moveTo>
                  <a:cubicBezTo>
                    <a:pt x="280" y="112"/>
                    <a:pt x="280" y="112"/>
                    <a:pt x="280" y="112"/>
                  </a:cubicBezTo>
                  <a:cubicBezTo>
                    <a:pt x="280" y="160"/>
                    <a:pt x="280" y="160"/>
                    <a:pt x="280" y="160"/>
                  </a:cubicBezTo>
                  <a:cubicBezTo>
                    <a:pt x="100" y="160"/>
                    <a:pt x="100" y="160"/>
                    <a:pt x="100" y="160"/>
                  </a:cubicBezTo>
                  <a:cubicBezTo>
                    <a:pt x="100" y="220"/>
                    <a:pt x="100" y="220"/>
                    <a:pt x="100" y="220"/>
                  </a:cubicBezTo>
                  <a:cubicBezTo>
                    <a:pt x="280" y="220"/>
                    <a:pt x="280" y="220"/>
                    <a:pt x="280" y="220"/>
                  </a:cubicBezTo>
                  <a:cubicBezTo>
                    <a:pt x="280" y="268"/>
                    <a:pt x="280" y="268"/>
                    <a:pt x="280" y="268"/>
                  </a:cubicBezTo>
                  <a:lnTo>
                    <a:pt x="360" y="19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27" name="Freeform 274">
              <a:extLst>
                <a:ext uri="{FF2B5EF4-FFF2-40B4-BE49-F238E27FC236}">
                  <a16:creationId xmlns:a16="http://schemas.microsoft.com/office/drawing/2014/main" id="{50848D0C-386C-47A9-88DE-3CE1605B2C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15952" y="518887"/>
              <a:ext cx="351111" cy="313155"/>
            </a:xfrm>
            <a:custGeom>
              <a:avLst/>
              <a:gdLst>
                <a:gd name="T0" fmla="*/ 383 w 385"/>
                <a:gd name="T1" fmla="*/ 320 h 340"/>
                <a:gd name="T2" fmla="*/ 205 w 385"/>
                <a:gd name="T3" fmla="*/ 7 h 340"/>
                <a:gd name="T4" fmla="*/ 193 w 385"/>
                <a:gd name="T5" fmla="*/ 0 h 340"/>
                <a:gd name="T6" fmla="*/ 181 w 385"/>
                <a:gd name="T7" fmla="*/ 7 h 340"/>
                <a:gd name="T8" fmla="*/ 3 w 385"/>
                <a:gd name="T9" fmla="*/ 320 h 340"/>
                <a:gd name="T10" fmla="*/ 3 w 385"/>
                <a:gd name="T11" fmla="*/ 333 h 340"/>
                <a:gd name="T12" fmla="*/ 15 w 385"/>
                <a:gd name="T13" fmla="*/ 340 h 340"/>
                <a:gd name="T14" fmla="*/ 371 w 385"/>
                <a:gd name="T15" fmla="*/ 340 h 340"/>
                <a:gd name="T16" fmla="*/ 383 w 385"/>
                <a:gd name="T17" fmla="*/ 333 h 340"/>
                <a:gd name="T18" fmla="*/ 383 w 385"/>
                <a:gd name="T19" fmla="*/ 320 h 340"/>
                <a:gd name="T20" fmla="*/ 215 w 385"/>
                <a:gd name="T21" fmla="*/ 300 h 340"/>
                <a:gd name="T22" fmla="*/ 171 w 385"/>
                <a:gd name="T23" fmla="*/ 300 h 340"/>
                <a:gd name="T24" fmla="*/ 171 w 385"/>
                <a:gd name="T25" fmla="*/ 260 h 340"/>
                <a:gd name="T26" fmla="*/ 215 w 385"/>
                <a:gd name="T27" fmla="*/ 260 h 340"/>
                <a:gd name="T28" fmla="*/ 215 w 385"/>
                <a:gd name="T29" fmla="*/ 300 h 340"/>
                <a:gd name="T30" fmla="*/ 215 w 385"/>
                <a:gd name="T31" fmla="*/ 230 h 340"/>
                <a:gd name="T32" fmla="*/ 171 w 385"/>
                <a:gd name="T33" fmla="*/ 230 h 340"/>
                <a:gd name="T34" fmla="*/ 171 w 385"/>
                <a:gd name="T35" fmla="*/ 110 h 340"/>
                <a:gd name="T36" fmla="*/ 215 w 385"/>
                <a:gd name="T37" fmla="*/ 110 h 340"/>
                <a:gd name="T38" fmla="*/ 215 w 385"/>
                <a:gd name="T39" fmla="*/ 23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5" h="340">
                  <a:moveTo>
                    <a:pt x="383" y="320"/>
                  </a:moveTo>
                  <a:cubicBezTo>
                    <a:pt x="205" y="7"/>
                    <a:pt x="205" y="7"/>
                    <a:pt x="205" y="7"/>
                  </a:cubicBezTo>
                  <a:cubicBezTo>
                    <a:pt x="202" y="3"/>
                    <a:pt x="198" y="0"/>
                    <a:pt x="193" y="0"/>
                  </a:cubicBezTo>
                  <a:cubicBezTo>
                    <a:pt x="188" y="0"/>
                    <a:pt x="183" y="3"/>
                    <a:pt x="181" y="7"/>
                  </a:cubicBezTo>
                  <a:cubicBezTo>
                    <a:pt x="3" y="320"/>
                    <a:pt x="3" y="320"/>
                    <a:pt x="3" y="320"/>
                  </a:cubicBezTo>
                  <a:cubicBezTo>
                    <a:pt x="0" y="324"/>
                    <a:pt x="0" y="329"/>
                    <a:pt x="3" y="333"/>
                  </a:cubicBezTo>
                  <a:cubicBezTo>
                    <a:pt x="5" y="337"/>
                    <a:pt x="10" y="340"/>
                    <a:pt x="15" y="340"/>
                  </a:cubicBezTo>
                  <a:cubicBezTo>
                    <a:pt x="371" y="340"/>
                    <a:pt x="371" y="340"/>
                    <a:pt x="371" y="340"/>
                  </a:cubicBezTo>
                  <a:cubicBezTo>
                    <a:pt x="376" y="340"/>
                    <a:pt x="380" y="337"/>
                    <a:pt x="383" y="333"/>
                  </a:cubicBezTo>
                  <a:cubicBezTo>
                    <a:pt x="385" y="329"/>
                    <a:pt x="385" y="324"/>
                    <a:pt x="383" y="320"/>
                  </a:cubicBezTo>
                  <a:close/>
                  <a:moveTo>
                    <a:pt x="215" y="300"/>
                  </a:moveTo>
                  <a:cubicBezTo>
                    <a:pt x="171" y="300"/>
                    <a:pt x="171" y="300"/>
                    <a:pt x="171" y="300"/>
                  </a:cubicBezTo>
                  <a:cubicBezTo>
                    <a:pt x="171" y="260"/>
                    <a:pt x="171" y="260"/>
                    <a:pt x="171" y="260"/>
                  </a:cubicBezTo>
                  <a:cubicBezTo>
                    <a:pt x="215" y="260"/>
                    <a:pt x="215" y="260"/>
                    <a:pt x="215" y="260"/>
                  </a:cubicBezTo>
                  <a:lnTo>
                    <a:pt x="215" y="300"/>
                  </a:lnTo>
                  <a:close/>
                  <a:moveTo>
                    <a:pt x="215" y="230"/>
                  </a:moveTo>
                  <a:cubicBezTo>
                    <a:pt x="171" y="230"/>
                    <a:pt x="171" y="230"/>
                    <a:pt x="171" y="23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215" y="110"/>
                    <a:pt x="215" y="110"/>
                    <a:pt x="215" y="110"/>
                  </a:cubicBezTo>
                  <a:lnTo>
                    <a:pt x="215" y="23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28" name="Freeform 276">
              <a:extLst>
                <a:ext uri="{FF2B5EF4-FFF2-40B4-BE49-F238E27FC236}">
                  <a16:creationId xmlns:a16="http://schemas.microsoft.com/office/drawing/2014/main" id="{14E3601A-EEA7-4225-A6EF-C5F20E3907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36212" y="3073609"/>
              <a:ext cx="291011" cy="294175"/>
            </a:xfrm>
            <a:custGeom>
              <a:avLst/>
              <a:gdLst>
                <a:gd name="T0" fmla="*/ 280 w 320"/>
                <a:gd name="T1" fmla="*/ 0 h 320"/>
                <a:gd name="T2" fmla="*/ 40 w 320"/>
                <a:gd name="T3" fmla="*/ 0 h 320"/>
                <a:gd name="T4" fmla="*/ 0 w 320"/>
                <a:gd name="T5" fmla="*/ 40 h 320"/>
                <a:gd name="T6" fmla="*/ 0 w 320"/>
                <a:gd name="T7" fmla="*/ 280 h 320"/>
                <a:gd name="T8" fmla="*/ 40 w 320"/>
                <a:gd name="T9" fmla="*/ 320 h 320"/>
                <a:gd name="T10" fmla="*/ 280 w 320"/>
                <a:gd name="T11" fmla="*/ 320 h 320"/>
                <a:gd name="T12" fmla="*/ 320 w 320"/>
                <a:gd name="T13" fmla="*/ 280 h 320"/>
                <a:gd name="T14" fmla="*/ 320 w 320"/>
                <a:gd name="T15" fmla="*/ 40 h 320"/>
                <a:gd name="T16" fmla="*/ 280 w 320"/>
                <a:gd name="T17" fmla="*/ 0 h 320"/>
                <a:gd name="T18" fmla="*/ 260 w 320"/>
                <a:gd name="T19" fmla="*/ 180 h 320"/>
                <a:gd name="T20" fmla="*/ 60 w 320"/>
                <a:gd name="T21" fmla="*/ 180 h 320"/>
                <a:gd name="T22" fmla="*/ 60 w 320"/>
                <a:gd name="T23" fmla="*/ 140 h 320"/>
                <a:gd name="T24" fmla="*/ 260 w 320"/>
                <a:gd name="T25" fmla="*/ 140 h 320"/>
                <a:gd name="T26" fmla="*/ 260 w 320"/>
                <a:gd name="T27" fmla="*/ 18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0" h="320">
                  <a:moveTo>
                    <a:pt x="28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302"/>
                    <a:pt x="18" y="320"/>
                    <a:pt x="40" y="320"/>
                  </a:cubicBezTo>
                  <a:cubicBezTo>
                    <a:pt x="280" y="320"/>
                    <a:pt x="280" y="320"/>
                    <a:pt x="280" y="320"/>
                  </a:cubicBezTo>
                  <a:cubicBezTo>
                    <a:pt x="302" y="320"/>
                    <a:pt x="320" y="302"/>
                    <a:pt x="320" y="280"/>
                  </a:cubicBezTo>
                  <a:cubicBezTo>
                    <a:pt x="320" y="40"/>
                    <a:pt x="320" y="40"/>
                    <a:pt x="320" y="40"/>
                  </a:cubicBezTo>
                  <a:cubicBezTo>
                    <a:pt x="320" y="18"/>
                    <a:pt x="302" y="0"/>
                    <a:pt x="280" y="0"/>
                  </a:cubicBezTo>
                  <a:close/>
                  <a:moveTo>
                    <a:pt x="260" y="180"/>
                  </a:moveTo>
                  <a:cubicBezTo>
                    <a:pt x="60" y="180"/>
                    <a:pt x="60" y="180"/>
                    <a:pt x="60" y="180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260" y="140"/>
                    <a:pt x="260" y="140"/>
                    <a:pt x="260" y="140"/>
                  </a:cubicBezTo>
                  <a:lnTo>
                    <a:pt x="260" y="18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74F2BE1A-9AB1-4DB0-9473-3364C63E8771}"/>
                </a:ext>
              </a:extLst>
            </p:cNvPr>
            <p:cNvSpPr/>
            <p:nvPr/>
          </p:nvSpPr>
          <p:spPr bwMode="auto">
            <a:xfrm>
              <a:off x="11641583" y="3684428"/>
              <a:ext cx="278358" cy="268870"/>
            </a:xfrm>
            <a:custGeom>
              <a:avLst/>
              <a:gdLst>
                <a:gd name="T0" fmla="*/ 88 w 88"/>
                <a:gd name="T1" fmla="*/ 41 h 85"/>
                <a:gd name="T2" fmla="*/ 66 w 88"/>
                <a:gd name="T3" fmla="*/ 41 h 85"/>
                <a:gd name="T4" fmla="*/ 66 w 88"/>
                <a:gd name="T5" fmla="*/ 0 h 85"/>
                <a:gd name="T6" fmla="*/ 22 w 88"/>
                <a:gd name="T7" fmla="*/ 0 h 85"/>
                <a:gd name="T8" fmla="*/ 22 w 88"/>
                <a:gd name="T9" fmla="*/ 41 h 85"/>
                <a:gd name="T10" fmla="*/ 0 w 88"/>
                <a:gd name="T11" fmla="*/ 41 h 85"/>
                <a:gd name="T12" fmla="*/ 44 w 88"/>
                <a:gd name="T13" fmla="*/ 85 h 85"/>
                <a:gd name="T14" fmla="*/ 88 w 88"/>
                <a:gd name="T15" fmla="*/ 4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85">
                  <a:moveTo>
                    <a:pt x="88" y="41"/>
                  </a:moveTo>
                  <a:lnTo>
                    <a:pt x="66" y="41"/>
                  </a:lnTo>
                  <a:lnTo>
                    <a:pt x="66" y="0"/>
                  </a:lnTo>
                  <a:lnTo>
                    <a:pt x="22" y="0"/>
                  </a:lnTo>
                  <a:lnTo>
                    <a:pt x="22" y="41"/>
                  </a:lnTo>
                  <a:lnTo>
                    <a:pt x="0" y="41"/>
                  </a:lnTo>
                  <a:lnTo>
                    <a:pt x="44" y="85"/>
                  </a:lnTo>
                  <a:lnTo>
                    <a:pt x="88" y="4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9EF83311-AD35-46FB-B85A-98D47C22AE7D}"/>
                </a:ext>
              </a:extLst>
            </p:cNvPr>
            <p:cNvSpPr/>
            <p:nvPr/>
          </p:nvSpPr>
          <p:spPr bwMode="auto">
            <a:xfrm>
              <a:off x="12860890" y="3678376"/>
              <a:ext cx="265706" cy="278358"/>
            </a:xfrm>
            <a:custGeom>
              <a:avLst/>
              <a:gdLst>
                <a:gd name="T0" fmla="*/ 40 w 84"/>
                <a:gd name="T1" fmla="*/ 0 h 88"/>
                <a:gd name="T2" fmla="*/ 40 w 84"/>
                <a:gd name="T3" fmla="*/ 22 h 88"/>
                <a:gd name="T4" fmla="*/ 0 w 84"/>
                <a:gd name="T5" fmla="*/ 22 h 88"/>
                <a:gd name="T6" fmla="*/ 0 w 84"/>
                <a:gd name="T7" fmla="*/ 66 h 88"/>
                <a:gd name="T8" fmla="*/ 40 w 84"/>
                <a:gd name="T9" fmla="*/ 66 h 88"/>
                <a:gd name="T10" fmla="*/ 40 w 84"/>
                <a:gd name="T11" fmla="*/ 88 h 88"/>
                <a:gd name="T12" fmla="*/ 84 w 84"/>
                <a:gd name="T13" fmla="*/ 44 h 88"/>
                <a:gd name="T14" fmla="*/ 40 w 84"/>
                <a:gd name="T1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88">
                  <a:moveTo>
                    <a:pt x="40" y="0"/>
                  </a:moveTo>
                  <a:lnTo>
                    <a:pt x="40" y="22"/>
                  </a:lnTo>
                  <a:lnTo>
                    <a:pt x="0" y="22"/>
                  </a:lnTo>
                  <a:lnTo>
                    <a:pt x="0" y="66"/>
                  </a:lnTo>
                  <a:lnTo>
                    <a:pt x="40" y="66"/>
                  </a:lnTo>
                  <a:lnTo>
                    <a:pt x="40" y="88"/>
                  </a:lnTo>
                  <a:lnTo>
                    <a:pt x="84" y="4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31" name="Freeform 8">
              <a:extLst>
                <a:ext uri="{FF2B5EF4-FFF2-40B4-BE49-F238E27FC236}">
                  <a16:creationId xmlns:a16="http://schemas.microsoft.com/office/drawing/2014/main" id="{F4CD7ABD-0430-40DD-BDF2-9CA08332F47F}"/>
                </a:ext>
              </a:extLst>
            </p:cNvPr>
            <p:cNvSpPr/>
            <p:nvPr/>
          </p:nvSpPr>
          <p:spPr bwMode="auto">
            <a:xfrm>
              <a:off x="12248074" y="3684428"/>
              <a:ext cx="278358" cy="268870"/>
            </a:xfrm>
            <a:custGeom>
              <a:avLst/>
              <a:gdLst>
                <a:gd name="T0" fmla="*/ 88 w 88"/>
                <a:gd name="T1" fmla="*/ 44 h 85"/>
                <a:gd name="T2" fmla="*/ 66 w 88"/>
                <a:gd name="T3" fmla="*/ 44 h 85"/>
                <a:gd name="T4" fmla="*/ 66 w 88"/>
                <a:gd name="T5" fmla="*/ 85 h 85"/>
                <a:gd name="T6" fmla="*/ 22 w 88"/>
                <a:gd name="T7" fmla="*/ 85 h 85"/>
                <a:gd name="T8" fmla="*/ 22 w 88"/>
                <a:gd name="T9" fmla="*/ 44 h 85"/>
                <a:gd name="T10" fmla="*/ 0 w 88"/>
                <a:gd name="T11" fmla="*/ 44 h 85"/>
                <a:gd name="T12" fmla="*/ 44 w 88"/>
                <a:gd name="T13" fmla="*/ 0 h 85"/>
                <a:gd name="T14" fmla="*/ 88 w 88"/>
                <a:gd name="T15" fmla="*/ 4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85">
                  <a:moveTo>
                    <a:pt x="88" y="44"/>
                  </a:moveTo>
                  <a:lnTo>
                    <a:pt x="66" y="44"/>
                  </a:lnTo>
                  <a:lnTo>
                    <a:pt x="66" y="85"/>
                  </a:lnTo>
                  <a:lnTo>
                    <a:pt x="22" y="85"/>
                  </a:lnTo>
                  <a:lnTo>
                    <a:pt x="22" y="44"/>
                  </a:lnTo>
                  <a:lnTo>
                    <a:pt x="0" y="44"/>
                  </a:lnTo>
                  <a:lnTo>
                    <a:pt x="44" y="0"/>
                  </a:lnTo>
                  <a:lnTo>
                    <a:pt x="88" y="4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32" name="Freeform 9">
              <a:extLst>
                <a:ext uri="{FF2B5EF4-FFF2-40B4-BE49-F238E27FC236}">
                  <a16:creationId xmlns:a16="http://schemas.microsoft.com/office/drawing/2014/main" id="{7CD6C8AF-3DAB-4F47-B68B-6BF594DA34C7}"/>
                </a:ext>
              </a:extLst>
            </p:cNvPr>
            <p:cNvSpPr/>
            <p:nvPr/>
          </p:nvSpPr>
          <p:spPr bwMode="auto">
            <a:xfrm>
              <a:off x="14083635" y="3684428"/>
              <a:ext cx="243564" cy="268870"/>
            </a:xfrm>
            <a:custGeom>
              <a:avLst/>
              <a:gdLst>
                <a:gd name="T0" fmla="*/ 77 w 77"/>
                <a:gd name="T1" fmla="*/ 41 h 85"/>
                <a:gd name="T2" fmla="*/ 55 w 77"/>
                <a:gd name="T3" fmla="*/ 41 h 85"/>
                <a:gd name="T4" fmla="*/ 55 w 77"/>
                <a:gd name="T5" fmla="*/ 0 h 85"/>
                <a:gd name="T6" fmla="*/ 22 w 77"/>
                <a:gd name="T7" fmla="*/ 0 h 85"/>
                <a:gd name="T8" fmla="*/ 22 w 77"/>
                <a:gd name="T9" fmla="*/ 41 h 85"/>
                <a:gd name="T10" fmla="*/ 0 w 77"/>
                <a:gd name="T11" fmla="*/ 41 h 85"/>
                <a:gd name="T12" fmla="*/ 39 w 77"/>
                <a:gd name="T13" fmla="*/ 85 h 85"/>
                <a:gd name="T14" fmla="*/ 77 w 77"/>
                <a:gd name="T15" fmla="*/ 4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5">
                  <a:moveTo>
                    <a:pt x="77" y="41"/>
                  </a:moveTo>
                  <a:lnTo>
                    <a:pt x="55" y="41"/>
                  </a:lnTo>
                  <a:lnTo>
                    <a:pt x="55" y="0"/>
                  </a:lnTo>
                  <a:lnTo>
                    <a:pt x="22" y="0"/>
                  </a:lnTo>
                  <a:lnTo>
                    <a:pt x="22" y="41"/>
                  </a:lnTo>
                  <a:lnTo>
                    <a:pt x="0" y="41"/>
                  </a:lnTo>
                  <a:lnTo>
                    <a:pt x="39" y="85"/>
                  </a:lnTo>
                  <a:lnTo>
                    <a:pt x="77" y="4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33" name="Freeform 10">
              <a:extLst>
                <a:ext uri="{FF2B5EF4-FFF2-40B4-BE49-F238E27FC236}">
                  <a16:creationId xmlns:a16="http://schemas.microsoft.com/office/drawing/2014/main" id="{A94ECA9A-4DCF-471B-9F95-24E3D6062A72}"/>
                </a:ext>
              </a:extLst>
            </p:cNvPr>
            <p:cNvSpPr/>
            <p:nvPr/>
          </p:nvSpPr>
          <p:spPr bwMode="auto">
            <a:xfrm>
              <a:off x="13464491" y="3697081"/>
              <a:ext cx="268870" cy="243564"/>
            </a:xfrm>
            <a:custGeom>
              <a:avLst/>
              <a:gdLst>
                <a:gd name="T0" fmla="*/ 44 w 85"/>
                <a:gd name="T1" fmla="*/ 77 h 77"/>
                <a:gd name="T2" fmla="*/ 44 w 85"/>
                <a:gd name="T3" fmla="*/ 54 h 77"/>
                <a:gd name="T4" fmla="*/ 85 w 85"/>
                <a:gd name="T5" fmla="*/ 54 h 77"/>
                <a:gd name="T6" fmla="*/ 85 w 85"/>
                <a:gd name="T7" fmla="*/ 22 h 77"/>
                <a:gd name="T8" fmla="*/ 44 w 85"/>
                <a:gd name="T9" fmla="*/ 22 h 77"/>
                <a:gd name="T10" fmla="*/ 44 w 85"/>
                <a:gd name="T11" fmla="*/ 0 h 77"/>
                <a:gd name="T12" fmla="*/ 0 w 85"/>
                <a:gd name="T13" fmla="*/ 38 h 77"/>
                <a:gd name="T14" fmla="*/ 44 w 85"/>
                <a:gd name="T1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77">
                  <a:moveTo>
                    <a:pt x="44" y="77"/>
                  </a:moveTo>
                  <a:lnTo>
                    <a:pt x="44" y="54"/>
                  </a:lnTo>
                  <a:lnTo>
                    <a:pt x="85" y="54"/>
                  </a:lnTo>
                  <a:lnTo>
                    <a:pt x="85" y="22"/>
                  </a:lnTo>
                  <a:lnTo>
                    <a:pt x="44" y="22"/>
                  </a:lnTo>
                  <a:lnTo>
                    <a:pt x="44" y="0"/>
                  </a:lnTo>
                  <a:lnTo>
                    <a:pt x="0" y="38"/>
                  </a:lnTo>
                  <a:lnTo>
                    <a:pt x="44" y="7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34" name="Freeform 124">
              <a:extLst>
                <a:ext uri="{FF2B5EF4-FFF2-40B4-BE49-F238E27FC236}">
                  <a16:creationId xmlns:a16="http://schemas.microsoft.com/office/drawing/2014/main" id="{3FCAC4FA-77B1-4914-ABA4-FC767AC59290}"/>
                </a:ext>
              </a:extLst>
            </p:cNvPr>
            <p:cNvSpPr/>
            <p:nvPr/>
          </p:nvSpPr>
          <p:spPr bwMode="auto">
            <a:xfrm>
              <a:off x="14028941" y="4381979"/>
              <a:ext cx="357439" cy="183464"/>
            </a:xfrm>
            <a:custGeom>
              <a:avLst/>
              <a:gdLst>
                <a:gd name="T0" fmla="*/ 86 w 113"/>
                <a:gd name="T1" fmla="*/ 58 h 58"/>
                <a:gd name="T2" fmla="*/ 86 w 113"/>
                <a:gd name="T3" fmla="*/ 39 h 58"/>
                <a:gd name="T4" fmla="*/ 0 w 113"/>
                <a:gd name="T5" fmla="*/ 39 h 58"/>
                <a:gd name="T6" fmla="*/ 0 w 113"/>
                <a:gd name="T7" fmla="*/ 19 h 58"/>
                <a:gd name="T8" fmla="*/ 86 w 113"/>
                <a:gd name="T9" fmla="*/ 19 h 58"/>
                <a:gd name="T10" fmla="*/ 86 w 113"/>
                <a:gd name="T11" fmla="*/ 0 h 58"/>
                <a:gd name="T12" fmla="*/ 113 w 113"/>
                <a:gd name="T13" fmla="*/ 29 h 58"/>
                <a:gd name="T14" fmla="*/ 86 w 113"/>
                <a:gd name="T1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58">
                  <a:moveTo>
                    <a:pt x="86" y="58"/>
                  </a:moveTo>
                  <a:lnTo>
                    <a:pt x="86" y="39"/>
                  </a:lnTo>
                  <a:lnTo>
                    <a:pt x="0" y="39"/>
                  </a:lnTo>
                  <a:lnTo>
                    <a:pt x="0" y="19"/>
                  </a:lnTo>
                  <a:lnTo>
                    <a:pt x="86" y="19"/>
                  </a:lnTo>
                  <a:lnTo>
                    <a:pt x="86" y="0"/>
                  </a:lnTo>
                  <a:lnTo>
                    <a:pt x="113" y="29"/>
                  </a:lnTo>
                  <a:lnTo>
                    <a:pt x="86" y="5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35" name="Freeform 125">
              <a:extLst>
                <a:ext uri="{FF2B5EF4-FFF2-40B4-BE49-F238E27FC236}">
                  <a16:creationId xmlns:a16="http://schemas.microsoft.com/office/drawing/2014/main" id="{454D973A-5DFF-4F7C-A7B3-6980BD8D3CBF}"/>
                </a:ext>
              </a:extLst>
            </p:cNvPr>
            <p:cNvSpPr/>
            <p:nvPr/>
          </p:nvSpPr>
          <p:spPr bwMode="auto">
            <a:xfrm>
              <a:off x="12209197" y="4381979"/>
              <a:ext cx="360600" cy="183464"/>
            </a:xfrm>
            <a:custGeom>
              <a:avLst/>
              <a:gdLst>
                <a:gd name="T0" fmla="*/ 28 w 114"/>
                <a:gd name="T1" fmla="*/ 58 h 58"/>
                <a:gd name="T2" fmla="*/ 28 w 114"/>
                <a:gd name="T3" fmla="*/ 39 h 58"/>
                <a:gd name="T4" fmla="*/ 114 w 114"/>
                <a:gd name="T5" fmla="*/ 39 h 58"/>
                <a:gd name="T6" fmla="*/ 114 w 114"/>
                <a:gd name="T7" fmla="*/ 19 h 58"/>
                <a:gd name="T8" fmla="*/ 28 w 114"/>
                <a:gd name="T9" fmla="*/ 19 h 58"/>
                <a:gd name="T10" fmla="*/ 28 w 114"/>
                <a:gd name="T11" fmla="*/ 0 h 58"/>
                <a:gd name="T12" fmla="*/ 0 w 114"/>
                <a:gd name="T13" fmla="*/ 29 h 58"/>
                <a:gd name="T14" fmla="*/ 28 w 114"/>
                <a:gd name="T1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58">
                  <a:moveTo>
                    <a:pt x="28" y="58"/>
                  </a:moveTo>
                  <a:lnTo>
                    <a:pt x="28" y="39"/>
                  </a:lnTo>
                  <a:lnTo>
                    <a:pt x="114" y="39"/>
                  </a:lnTo>
                  <a:lnTo>
                    <a:pt x="114" y="19"/>
                  </a:lnTo>
                  <a:lnTo>
                    <a:pt x="28" y="19"/>
                  </a:lnTo>
                  <a:lnTo>
                    <a:pt x="28" y="0"/>
                  </a:lnTo>
                  <a:lnTo>
                    <a:pt x="0" y="29"/>
                  </a:lnTo>
                  <a:lnTo>
                    <a:pt x="28" y="5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36" name="Freeform 126">
              <a:extLst>
                <a:ext uri="{FF2B5EF4-FFF2-40B4-BE49-F238E27FC236}">
                  <a16:creationId xmlns:a16="http://schemas.microsoft.com/office/drawing/2014/main" id="{41B08459-515B-4123-80C5-E4F298582357}"/>
                </a:ext>
              </a:extLst>
            </p:cNvPr>
            <p:cNvSpPr/>
            <p:nvPr/>
          </p:nvSpPr>
          <p:spPr bwMode="auto">
            <a:xfrm>
              <a:off x="12904256" y="4293411"/>
              <a:ext cx="183463" cy="360600"/>
            </a:xfrm>
            <a:custGeom>
              <a:avLst/>
              <a:gdLst>
                <a:gd name="T0" fmla="*/ 58 w 58"/>
                <a:gd name="T1" fmla="*/ 86 h 114"/>
                <a:gd name="T2" fmla="*/ 39 w 58"/>
                <a:gd name="T3" fmla="*/ 86 h 114"/>
                <a:gd name="T4" fmla="*/ 39 w 58"/>
                <a:gd name="T5" fmla="*/ 0 h 114"/>
                <a:gd name="T6" fmla="*/ 18 w 58"/>
                <a:gd name="T7" fmla="*/ 0 h 114"/>
                <a:gd name="T8" fmla="*/ 18 w 58"/>
                <a:gd name="T9" fmla="*/ 86 h 114"/>
                <a:gd name="T10" fmla="*/ 0 w 58"/>
                <a:gd name="T11" fmla="*/ 86 h 114"/>
                <a:gd name="T12" fmla="*/ 29 w 58"/>
                <a:gd name="T13" fmla="*/ 114 h 114"/>
                <a:gd name="T14" fmla="*/ 58 w 58"/>
                <a:gd name="T15" fmla="*/ 8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114">
                  <a:moveTo>
                    <a:pt x="58" y="86"/>
                  </a:moveTo>
                  <a:lnTo>
                    <a:pt x="39" y="86"/>
                  </a:lnTo>
                  <a:lnTo>
                    <a:pt x="39" y="0"/>
                  </a:lnTo>
                  <a:lnTo>
                    <a:pt x="18" y="0"/>
                  </a:lnTo>
                  <a:lnTo>
                    <a:pt x="18" y="86"/>
                  </a:lnTo>
                  <a:lnTo>
                    <a:pt x="0" y="86"/>
                  </a:lnTo>
                  <a:lnTo>
                    <a:pt x="29" y="114"/>
                  </a:lnTo>
                  <a:lnTo>
                    <a:pt x="58" y="8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37" name="Freeform 127">
              <a:extLst>
                <a:ext uri="{FF2B5EF4-FFF2-40B4-BE49-F238E27FC236}">
                  <a16:creationId xmlns:a16="http://schemas.microsoft.com/office/drawing/2014/main" id="{F8B0EC7A-A5B0-496B-AE5C-A7D818A28BD9}"/>
                </a:ext>
              </a:extLst>
            </p:cNvPr>
            <p:cNvSpPr/>
            <p:nvPr/>
          </p:nvSpPr>
          <p:spPr bwMode="auto">
            <a:xfrm>
              <a:off x="13510746" y="4293411"/>
              <a:ext cx="183463" cy="360600"/>
            </a:xfrm>
            <a:custGeom>
              <a:avLst/>
              <a:gdLst>
                <a:gd name="T0" fmla="*/ 58 w 58"/>
                <a:gd name="T1" fmla="*/ 28 h 114"/>
                <a:gd name="T2" fmla="*/ 39 w 58"/>
                <a:gd name="T3" fmla="*/ 28 h 114"/>
                <a:gd name="T4" fmla="*/ 39 w 58"/>
                <a:gd name="T5" fmla="*/ 114 h 114"/>
                <a:gd name="T6" fmla="*/ 18 w 58"/>
                <a:gd name="T7" fmla="*/ 114 h 114"/>
                <a:gd name="T8" fmla="*/ 18 w 58"/>
                <a:gd name="T9" fmla="*/ 28 h 114"/>
                <a:gd name="T10" fmla="*/ 0 w 58"/>
                <a:gd name="T11" fmla="*/ 28 h 114"/>
                <a:gd name="T12" fmla="*/ 29 w 58"/>
                <a:gd name="T13" fmla="*/ 0 h 114"/>
                <a:gd name="T14" fmla="*/ 58 w 58"/>
                <a:gd name="T15" fmla="*/ 2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114">
                  <a:moveTo>
                    <a:pt x="58" y="28"/>
                  </a:moveTo>
                  <a:lnTo>
                    <a:pt x="39" y="28"/>
                  </a:lnTo>
                  <a:lnTo>
                    <a:pt x="39" y="114"/>
                  </a:lnTo>
                  <a:lnTo>
                    <a:pt x="18" y="114"/>
                  </a:lnTo>
                  <a:lnTo>
                    <a:pt x="18" y="28"/>
                  </a:lnTo>
                  <a:lnTo>
                    <a:pt x="0" y="28"/>
                  </a:lnTo>
                  <a:lnTo>
                    <a:pt x="29" y="0"/>
                  </a:lnTo>
                  <a:lnTo>
                    <a:pt x="58" y="2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38" name="Oval 128">
              <a:extLst>
                <a:ext uri="{FF2B5EF4-FFF2-40B4-BE49-F238E27FC236}">
                  <a16:creationId xmlns:a16="http://schemas.microsoft.com/office/drawing/2014/main" id="{F0581EE9-D596-40BA-9C0E-225FD570C6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77484" y="3684439"/>
              <a:ext cx="328968" cy="3289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39" name="Freeform 129">
              <a:extLst>
                <a:ext uri="{FF2B5EF4-FFF2-40B4-BE49-F238E27FC236}">
                  <a16:creationId xmlns:a16="http://schemas.microsoft.com/office/drawing/2014/main" id="{27A2390D-1B03-42F0-9A96-9E80AF2298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730326" y="4290248"/>
              <a:ext cx="167649" cy="366927"/>
            </a:xfrm>
            <a:custGeom>
              <a:avLst/>
              <a:gdLst>
                <a:gd name="T0" fmla="*/ 26 w 53"/>
                <a:gd name="T1" fmla="*/ 0 h 116"/>
                <a:gd name="T2" fmla="*/ 0 w 53"/>
                <a:gd name="T3" fmla="*/ 42 h 116"/>
                <a:gd name="T4" fmla="*/ 53 w 53"/>
                <a:gd name="T5" fmla="*/ 42 h 116"/>
                <a:gd name="T6" fmla="*/ 26 w 53"/>
                <a:gd name="T7" fmla="*/ 0 h 116"/>
                <a:gd name="T8" fmla="*/ 26 w 53"/>
                <a:gd name="T9" fmla="*/ 116 h 116"/>
                <a:gd name="T10" fmla="*/ 53 w 53"/>
                <a:gd name="T11" fmla="*/ 74 h 116"/>
                <a:gd name="T12" fmla="*/ 0 w 53"/>
                <a:gd name="T13" fmla="*/ 74 h 116"/>
                <a:gd name="T14" fmla="*/ 26 w 53"/>
                <a:gd name="T15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16">
                  <a:moveTo>
                    <a:pt x="26" y="0"/>
                  </a:moveTo>
                  <a:lnTo>
                    <a:pt x="0" y="42"/>
                  </a:lnTo>
                  <a:lnTo>
                    <a:pt x="53" y="42"/>
                  </a:lnTo>
                  <a:lnTo>
                    <a:pt x="26" y="0"/>
                  </a:lnTo>
                  <a:close/>
                  <a:moveTo>
                    <a:pt x="26" y="116"/>
                  </a:moveTo>
                  <a:lnTo>
                    <a:pt x="53" y="74"/>
                  </a:lnTo>
                  <a:lnTo>
                    <a:pt x="0" y="74"/>
                  </a:lnTo>
                  <a:lnTo>
                    <a:pt x="26" y="1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40" name="Freeform 166">
              <a:extLst>
                <a:ext uri="{FF2B5EF4-FFF2-40B4-BE49-F238E27FC236}">
                  <a16:creationId xmlns:a16="http://schemas.microsoft.com/office/drawing/2014/main" id="{4F5C0275-F8F9-4CE8-B426-7C23F230FE98}"/>
                </a:ext>
              </a:extLst>
            </p:cNvPr>
            <p:cNvSpPr/>
            <p:nvPr/>
          </p:nvSpPr>
          <p:spPr bwMode="auto">
            <a:xfrm>
              <a:off x="11697598" y="4315552"/>
              <a:ext cx="170810" cy="316317"/>
            </a:xfrm>
            <a:custGeom>
              <a:avLst/>
              <a:gdLst>
                <a:gd name="T0" fmla="*/ 6 w 187"/>
                <a:gd name="T1" fmla="*/ 321 h 346"/>
                <a:gd name="T2" fmla="*/ 6 w 187"/>
                <a:gd name="T3" fmla="*/ 341 h 346"/>
                <a:gd name="T4" fmla="*/ 25 w 187"/>
                <a:gd name="T5" fmla="*/ 341 h 346"/>
                <a:gd name="T6" fmla="*/ 182 w 187"/>
                <a:gd name="T7" fmla="*/ 183 h 346"/>
                <a:gd name="T8" fmla="*/ 182 w 187"/>
                <a:gd name="T9" fmla="*/ 163 h 346"/>
                <a:gd name="T10" fmla="*/ 25 w 187"/>
                <a:gd name="T11" fmla="*/ 5 h 346"/>
                <a:gd name="T12" fmla="*/ 6 w 187"/>
                <a:gd name="T13" fmla="*/ 5 h 346"/>
                <a:gd name="T14" fmla="*/ 6 w 187"/>
                <a:gd name="T15" fmla="*/ 25 h 346"/>
                <a:gd name="T16" fmla="*/ 149 w 187"/>
                <a:gd name="T17" fmla="*/ 173 h 346"/>
                <a:gd name="T18" fmla="*/ 6 w 187"/>
                <a:gd name="T19" fmla="*/ 32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346">
                  <a:moveTo>
                    <a:pt x="6" y="321"/>
                  </a:moveTo>
                  <a:cubicBezTo>
                    <a:pt x="0" y="327"/>
                    <a:pt x="0" y="335"/>
                    <a:pt x="6" y="341"/>
                  </a:cubicBezTo>
                  <a:cubicBezTo>
                    <a:pt x="11" y="346"/>
                    <a:pt x="20" y="346"/>
                    <a:pt x="25" y="34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87" y="177"/>
                    <a:pt x="187" y="169"/>
                    <a:pt x="182" y="16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0" y="0"/>
                    <a:pt x="11" y="0"/>
                    <a:pt x="6" y="5"/>
                  </a:cubicBezTo>
                  <a:cubicBezTo>
                    <a:pt x="0" y="10"/>
                    <a:pt x="0" y="19"/>
                    <a:pt x="6" y="25"/>
                  </a:cubicBezTo>
                  <a:cubicBezTo>
                    <a:pt x="149" y="173"/>
                    <a:pt x="149" y="173"/>
                    <a:pt x="149" y="173"/>
                  </a:cubicBezTo>
                  <a:lnTo>
                    <a:pt x="6" y="32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41" name="Freeform 226">
              <a:extLst>
                <a:ext uri="{FF2B5EF4-FFF2-40B4-BE49-F238E27FC236}">
                  <a16:creationId xmlns:a16="http://schemas.microsoft.com/office/drawing/2014/main" id="{7296EE18-C31F-4FD9-BAC7-A7E7E6A4201F}"/>
                </a:ext>
              </a:extLst>
            </p:cNvPr>
            <p:cNvSpPr/>
            <p:nvPr/>
          </p:nvSpPr>
          <p:spPr bwMode="auto">
            <a:xfrm>
              <a:off x="14052014" y="2458505"/>
              <a:ext cx="366927" cy="237238"/>
            </a:xfrm>
            <a:custGeom>
              <a:avLst/>
              <a:gdLst>
                <a:gd name="T0" fmla="*/ 304 w 400"/>
                <a:gd name="T1" fmla="*/ 73 h 260"/>
                <a:gd name="T2" fmla="*/ 288 w 400"/>
                <a:gd name="T3" fmla="*/ 74 h 260"/>
                <a:gd name="T4" fmla="*/ 186 w 400"/>
                <a:gd name="T5" fmla="*/ 0 h 260"/>
                <a:gd name="T6" fmla="*/ 80 w 400"/>
                <a:gd name="T7" fmla="*/ 104 h 260"/>
                <a:gd name="T8" fmla="*/ 81 w 400"/>
                <a:gd name="T9" fmla="*/ 119 h 260"/>
                <a:gd name="T10" fmla="*/ 72 w 400"/>
                <a:gd name="T11" fmla="*/ 118 h 260"/>
                <a:gd name="T12" fmla="*/ 0 w 400"/>
                <a:gd name="T13" fmla="*/ 189 h 260"/>
                <a:gd name="T14" fmla="*/ 72 w 400"/>
                <a:gd name="T15" fmla="*/ 260 h 260"/>
                <a:gd name="T16" fmla="*/ 304 w 400"/>
                <a:gd name="T17" fmla="*/ 260 h 260"/>
                <a:gd name="T18" fmla="*/ 400 w 400"/>
                <a:gd name="T19" fmla="*/ 166 h 260"/>
                <a:gd name="T20" fmla="*/ 304 w 400"/>
                <a:gd name="T21" fmla="*/ 73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0" h="260">
                  <a:moveTo>
                    <a:pt x="304" y="73"/>
                  </a:moveTo>
                  <a:cubicBezTo>
                    <a:pt x="298" y="73"/>
                    <a:pt x="293" y="73"/>
                    <a:pt x="288" y="74"/>
                  </a:cubicBezTo>
                  <a:cubicBezTo>
                    <a:pt x="275" y="31"/>
                    <a:pt x="234" y="0"/>
                    <a:pt x="186" y="0"/>
                  </a:cubicBezTo>
                  <a:cubicBezTo>
                    <a:pt x="127" y="0"/>
                    <a:pt x="80" y="46"/>
                    <a:pt x="80" y="104"/>
                  </a:cubicBezTo>
                  <a:cubicBezTo>
                    <a:pt x="80" y="109"/>
                    <a:pt x="80" y="114"/>
                    <a:pt x="81" y="119"/>
                  </a:cubicBezTo>
                  <a:cubicBezTo>
                    <a:pt x="78" y="119"/>
                    <a:pt x="75" y="118"/>
                    <a:pt x="72" y="118"/>
                  </a:cubicBezTo>
                  <a:cubicBezTo>
                    <a:pt x="32" y="118"/>
                    <a:pt x="0" y="150"/>
                    <a:pt x="0" y="189"/>
                  </a:cubicBezTo>
                  <a:cubicBezTo>
                    <a:pt x="0" y="228"/>
                    <a:pt x="32" y="260"/>
                    <a:pt x="72" y="260"/>
                  </a:cubicBezTo>
                  <a:cubicBezTo>
                    <a:pt x="304" y="260"/>
                    <a:pt x="304" y="260"/>
                    <a:pt x="304" y="260"/>
                  </a:cubicBezTo>
                  <a:cubicBezTo>
                    <a:pt x="357" y="260"/>
                    <a:pt x="400" y="218"/>
                    <a:pt x="400" y="166"/>
                  </a:cubicBezTo>
                  <a:cubicBezTo>
                    <a:pt x="400" y="115"/>
                    <a:pt x="357" y="73"/>
                    <a:pt x="304" y="7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42" name="Freeform 227">
              <a:extLst>
                <a:ext uri="{FF2B5EF4-FFF2-40B4-BE49-F238E27FC236}">
                  <a16:creationId xmlns:a16="http://schemas.microsoft.com/office/drawing/2014/main" id="{782CC516-5637-4745-BB93-3964EAEC8226}"/>
                </a:ext>
              </a:extLst>
            </p:cNvPr>
            <p:cNvSpPr/>
            <p:nvPr/>
          </p:nvSpPr>
          <p:spPr bwMode="auto">
            <a:xfrm>
              <a:off x="14658504" y="2458505"/>
              <a:ext cx="366927" cy="237238"/>
            </a:xfrm>
            <a:custGeom>
              <a:avLst/>
              <a:gdLst>
                <a:gd name="T0" fmla="*/ 304 w 400"/>
                <a:gd name="T1" fmla="*/ 73 h 260"/>
                <a:gd name="T2" fmla="*/ 288 w 400"/>
                <a:gd name="T3" fmla="*/ 74 h 260"/>
                <a:gd name="T4" fmla="*/ 186 w 400"/>
                <a:gd name="T5" fmla="*/ 0 h 260"/>
                <a:gd name="T6" fmla="*/ 80 w 400"/>
                <a:gd name="T7" fmla="*/ 104 h 260"/>
                <a:gd name="T8" fmla="*/ 81 w 400"/>
                <a:gd name="T9" fmla="*/ 119 h 260"/>
                <a:gd name="T10" fmla="*/ 72 w 400"/>
                <a:gd name="T11" fmla="*/ 118 h 260"/>
                <a:gd name="T12" fmla="*/ 0 w 400"/>
                <a:gd name="T13" fmla="*/ 189 h 260"/>
                <a:gd name="T14" fmla="*/ 72 w 400"/>
                <a:gd name="T15" fmla="*/ 260 h 260"/>
                <a:gd name="T16" fmla="*/ 172 w 400"/>
                <a:gd name="T17" fmla="*/ 260 h 260"/>
                <a:gd name="T18" fmla="*/ 172 w 400"/>
                <a:gd name="T19" fmla="*/ 184 h 260"/>
                <a:gd name="T20" fmla="*/ 130 w 400"/>
                <a:gd name="T21" fmla="*/ 184 h 260"/>
                <a:gd name="T22" fmla="*/ 200 w 400"/>
                <a:gd name="T23" fmla="*/ 92 h 260"/>
                <a:gd name="T24" fmla="*/ 270 w 400"/>
                <a:gd name="T25" fmla="*/ 184 h 260"/>
                <a:gd name="T26" fmla="*/ 228 w 400"/>
                <a:gd name="T27" fmla="*/ 184 h 260"/>
                <a:gd name="T28" fmla="*/ 228 w 400"/>
                <a:gd name="T29" fmla="*/ 260 h 260"/>
                <a:gd name="T30" fmla="*/ 304 w 400"/>
                <a:gd name="T31" fmla="*/ 260 h 260"/>
                <a:gd name="T32" fmla="*/ 400 w 400"/>
                <a:gd name="T33" fmla="*/ 166 h 260"/>
                <a:gd name="T34" fmla="*/ 304 w 400"/>
                <a:gd name="T35" fmla="*/ 73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260">
                  <a:moveTo>
                    <a:pt x="304" y="73"/>
                  </a:moveTo>
                  <a:cubicBezTo>
                    <a:pt x="298" y="73"/>
                    <a:pt x="293" y="73"/>
                    <a:pt x="288" y="74"/>
                  </a:cubicBezTo>
                  <a:cubicBezTo>
                    <a:pt x="275" y="31"/>
                    <a:pt x="234" y="0"/>
                    <a:pt x="186" y="0"/>
                  </a:cubicBezTo>
                  <a:cubicBezTo>
                    <a:pt x="127" y="0"/>
                    <a:pt x="80" y="46"/>
                    <a:pt x="80" y="104"/>
                  </a:cubicBezTo>
                  <a:cubicBezTo>
                    <a:pt x="80" y="109"/>
                    <a:pt x="80" y="114"/>
                    <a:pt x="81" y="119"/>
                  </a:cubicBezTo>
                  <a:cubicBezTo>
                    <a:pt x="78" y="119"/>
                    <a:pt x="75" y="118"/>
                    <a:pt x="72" y="118"/>
                  </a:cubicBezTo>
                  <a:cubicBezTo>
                    <a:pt x="32" y="118"/>
                    <a:pt x="0" y="150"/>
                    <a:pt x="0" y="189"/>
                  </a:cubicBezTo>
                  <a:cubicBezTo>
                    <a:pt x="0" y="228"/>
                    <a:pt x="32" y="260"/>
                    <a:pt x="72" y="260"/>
                  </a:cubicBezTo>
                  <a:cubicBezTo>
                    <a:pt x="172" y="260"/>
                    <a:pt x="172" y="260"/>
                    <a:pt x="172" y="260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30" y="184"/>
                    <a:pt x="130" y="184"/>
                    <a:pt x="130" y="184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70" y="184"/>
                    <a:pt x="270" y="184"/>
                    <a:pt x="270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304" y="260"/>
                    <a:pt x="304" y="260"/>
                    <a:pt x="304" y="260"/>
                  </a:cubicBezTo>
                  <a:cubicBezTo>
                    <a:pt x="357" y="260"/>
                    <a:pt x="400" y="218"/>
                    <a:pt x="400" y="166"/>
                  </a:cubicBezTo>
                  <a:cubicBezTo>
                    <a:pt x="400" y="115"/>
                    <a:pt x="357" y="73"/>
                    <a:pt x="304" y="7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43" name="Freeform 241">
              <a:extLst>
                <a:ext uri="{FF2B5EF4-FFF2-40B4-BE49-F238E27FC236}">
                  <a16:creationId xmlns:a16="http://schemas.microsoft.com/office/drawing/2014/main" id="{0B1DB619-5F0A-48DE-BB7C-1361EE3122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76718" y="2430040"/>
              <a:ext cx="294175" cy="294175"/>
            </a:xfrm>
            <a:custGeom>
              <a:avLst/>
              <a:gdLst>
                <a:gd name="T0" fmla="*/ 263 w 320"/>
                <a:gd name="T1" fmla="*/ 0 h 320"/>
                <a:gd name="T2" fmla="*/ 40 w 320"/>
                <a:gd name="T3" fmla="*/ 0 h 320"/>
                <a:gd name="T4" fmla="*/ 0 w 320"/>
                <a:gd name="T5" fmla="*/ 40 h 320"/>
                <a:gd name="T6" fmla="*/ 0 w 320"/>
                <a:gd name="T7" fmla="*/ 280 h 320"/>
                <a:gd name="T8" fmla="*/ 40 w 320"/>
                <a:gd name="T9" fmla="*/ 320 h 320"/>
                <a:gd name="T10" fmla="*/ 280 w 320"/>
                <a:gd name="T11" fmla="*/ 320 h 320"/>
                <a:gd name="T12" fmla="*/ 320 w 320"/>
                <a:gd name="T13" fmla="*/ 280 h 320"/>
                <a:gd name="T14" fmla="*/ 320 w 320"/>
                <a:gd name="T15" fmla="*/ 62 h 320"/>
                <a:gd name="T16" fmla="*/ 263 w 320"/>
                <a:gd name="T17" fmla="*/ 0 h 320"/>
                <a:gd name="T18" fmla="*/ 240 w 320"/>
                <a:gd name="T19" fmla="*/ 120 h 320"/>
                <a:gd name="T20" fmla="*/ 220 w 320"/>
                <a:gd name="T21" fmla="*/ 140 h 320"/>
                <a:gd name="T22" fmla="*/ 100 w 320"/>
                <a:gd name="T23" fmla="*/ 140 h 320"/>
                <a:gd name="T24" fmla="*/ 80 w 320"/>
                <a:gd name="T25" fmla="*/ 120 h 320"/>
                <a:gd name="T26" fmla="*/ 80 w 320"/>
                <a:gd name="T27" fmla="*/ 20 h 320"/>
                <a:gd name="T28" fmla="*/ 240 w 320"/>
                <a:gd name="T29" fmla="*/ 20 h 320"/>
                <a:gd name="T30" fmla="*/ 240 w 320"/>
                <a:gd name="T31" fmla="*/ 120 h 320"/>
                <a:gd name="T32" fmla="*/ 220 w 320"/>
                <a:gd name="T33" fmla="*/ 40 h 320"/>
                <a:gd name="T34" fmla="*/ 180 w 320"/>
                <a:gd name="T35" fmla="*/ 40 h 320"/>
                <a:gd name="T36" fmla="*/ 180 w 320"/>
                <a:gd name="T37" fmla="*/ 120 h 320"/>
                <a:gd name="T38" fmla="*/ 220 w 320"/>
                <a:gd name="T39" fmla="*/ 120 h 320"/>
                <a:gd name="T40" fmla="*/ 220 w 320"/>
                <a:gd name="T41" fmla="*/ 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320">
                  <a:moveTo>
                    <a:pt x="263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302"/>
                    <a:pt x="18" y="320"/>
                    <a:pt x="40" y="320"/>
                  </a:cubicBezTo>
                  <a:cubicBezTo>
                    <a:pt x="280" y="320"/>
                    <a:pt x="280" y="320"/>
                    <a:pt x="280" y="320"/>
                  </a:cubicBezTo>
                  <a:cubicBezTo>
                    <a:pt x="302" y="320"/>
                    <a:pt x="320" y="302"/>
                    <a:pt x="320" y="280"/>
                  </a:cubicBezTo>
                  <a:cubicBezTo>
                    <a:pt x="320" y="62"/>
                    <a:pt x="320" y="62"/>
                    <a:pt x="320" y="62"/>
                  </a:cubicBezTo>
                  <a:lnTo>
                    <a:pt x="263" y="0"/>
                  </a:lnTo>
                  <a:close/>
                  <a:moveTo>
                    <a:pt x="240" y="120"/>
                  </a:moveTo>
                  <a:cubicBezTo>
                    <a:pt x="240" y="131"/>
                    <a:pt x="231" y="140"/>
                    <a:pt x="220" y="140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89" y="140"/>
                    <a:pt x="80" y="131"/>
                    <a:pt x="80" y="1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240" y="20"/>
                    <a:pt x="240" y="20"/>
                    <a:pt x="240" y="20"/>
                  </a:cubicBezTo>
                  <a:lnTo>
                    <a:pt x="240" y="120"/>
                  </a:lnTo>
                  <a:close/>
                  <a:moveTo>
                    <a:pt x="220" y="40"/>
                  </a:moveTo>
                  <a:cubicBezTo>
                    <a:pt x="180" y="40"/>
                    <a:pt x="180" y="40"/>
                    <a:pt x="180" y="40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220" y="120"/>
                    <a:pt x="220" y="120"/>
                    <a:pt x="220" y="120"/>
                  </a:cubicBezTo>
                  <a:lnTo>
                    <a:pt x="220" y="4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44" name="Freeform 244">
              <a:extLst>
                <a:ext uri="{FF2B5EF4-FFF2-40B4-BE49-F238E27FC236}">
                  <a16:creationId xmlns:a16="http://schemas.microsoft.com/office/drawing/2014/main" id="{A48E3294-2FE7-4786-B63D-562F6A3A8932}"/>
                </a:ext>
              </a:extLst>
            </p:cNvPr>
            <p:cNvSpPr/>
            <p:nvPr/>
          </p:nvSpPr>
          <p:spPr bwMode="auto">
            <a:xfrm>
              <a:off x="14671708" y="3084799"/>
              <a:ext cx="335294" cy="189790"/>
            </a:xfrm>
            <a:custGeom>
              <a:avLst/>
              <a:gdLst>
                <a:gd name="T0" fmla="*/ 364 w 364"/>
                <a:gd name="T1" fmla="*/ 175 h 207"/>
                <a:gd name="T2" fmla="*/ 332 w 364"/>
                <a:gd name="T3" fmla="*/ 207 h 207"/>
                <a:gd name="T4" fmla="*/ 20 w 364"/>
                <a:gd name="T5" fmla="*/ 207 h 207"/>
                <a:gd name="T6" fmla="*/ 15 w 364"/>
                <a:gd name="T7" fmla="*/ 190 h 207"/>
                <a:gd name="T8" fmla="*/ 337 w 364"/>
                <a:gd name="T9" fmla="*/ 9 h 207"/>
                <a:gd name="T10" fmla="*/ 364 w 364"/>
                <a:gd name="T11" fmla="*/ 25 h 207"/>
                <a:gd name="T12" fmla="*/ 364 w 364"/>
                <a:gd name="T13" fmla="*/ 17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4" h="207">
                  <a:moveTo>
                    <a:pt x="364" y="175"/>
                  </a:moveTo>
                  <a:cubicBezTo>
                    <a:pt x="364" y="192"/>
                    <a:pt x="350" y="207"/>
                    <a:pt x="332" y="207"/>
                  </a:cubicBezTo>
                  <a:cubicBezTo>
                    <a:pt x="20" y="207"/>
                    <a:pt x="20" y="207"/>
                    <a:pt x="20" y="207"/>
                  </a:cubicBezTo>
                  <a:cubicBezTo>
                    <a:pt x="2" y="207"/>
                    <a:pt x="0" y="199"/>
                    <a:pt x="15" y="190"/>
                  </a:cubicBezTo>
                  <a:cubicBezTo>
                    <a:pt x="337" y="9"/>
                    <a:pt x="337" y="9"/>
                    <a:pt x="337" y="9"/>
                  </a:cubicBezTo>
                  <a:cubicBezTo>
                    <a:pt x="352" y="0"/>
                    <a:pt x="364" y="7"/>
                    <a:pt x="364" y="25"/>
                  </a:cubicBezTo>
                  <a:lnTo>
                    <a:pt x="364" y="17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45" name="Freeform 251">
              <a:extLst>
                <a:ext uri="{FF2B5EF4-FFF2-40B4-BE49-F238E27FC236}">
                  <a16:creationId xmlns:a16="http://schemas.microsoft.com/office/drawing/2014/main" id="{4A942F05-2BD5-476C-86FF-6321AA921B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50810" y="3074761"/>
              <a:ext cx="322643" cy="215096"/>
            </a:xfrm>
            <a:custGeom>
              <a:avLst/>
              <a:gdLst>
                <a:gd name="T0" fmla="*/ 0 w 352"/>
                <a:gd name="T1" fmla="*/ 116 h 232"/>
                <a:gd name="T2" fmla="*/ 5 w 352"/>
                <a:gd name="T3" fmla="*/ 125 h 232"/>
                <a:gd name="T4" fmla="*/ 155 w 352"/>
                <a:gd name="T5" fmla="*/ 224 h 232"/>
                <a:gd name="T6" fmla="*/ 175 w 352"/>
                <a:gd name="T7" fmla="*/ 212 h 232"/>
                <a:gd name="T8" fmla="*/ 175 w 352"/>
                <a:gd name="T9" fmla="*/ 20 h 232"/>
                <a:gd name="T10" fmla="*/ 155 w 352"/>
                <a:gd name="T11" fmla="*/ 7 h 232"/>
                <a:gd name="T12" fmla="*/ 5 w 352"/>
                <a:gd name="T13" fmla="*/ 106 h 232"/>
                <a:gd name="T14" fmla="*/ 0 w 352"/>
                <a:gd name="T15" fmla="*/ 116 h 232"/>
                <a:gd name="T16" fmla="*/ 181 w 352"/>
                <a:gd name="T17" fmla="*/ 116 h 232"/>
                <a:gd name="T18" fmla="*/ 187 w 352"/>
                <a:gd name="T19" fmla="*/ 125 h 232"/>
                <a:gd name="T20" fmla="*/ 331 w 352"/>
                <a:gd name="T21" fmla="*/ 224 h 232"/>
                <a:gd name="T22" fmla="*/ 352 w 352"/>
                <a:gd name="T23" fmla="*/ 212 h 232"/>
                <a:gd name="T24" fmla="*/ 352 w 352"/>
                <a:gd name="T25" fmla="*/ 20 h 232"/>
                <a:gd name="T26" fmla="*/ 331 w 352"/>
                <a:gd name="T27" fmla="*/ 7 h 232"/>
                <a:gd name="T28" fmla="*/ 187 w 352"/>
                <a:gd name="T29" fmla="*/ 106 h 232"/>
                <a:gd name="T30" fmla="*/ 181 w 352"/>
                <a:gd name="T31" fmla="*/ 11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2" h="232">
                  <a:moveTo>
                    <a:pt x="0" y="116"/>
                  </a:moveTo>
                  <a:cubicBezTo>
                    <a:pt x="0" y="121"/>
                    <a:pt x="5" y="125"/>
                    <a:pt x="5" y="125"/>
                  </a:cubicBezTo>
                  <a:cubicBezTo>
                    <a:pt x="155" y="224"/>
                    <a:pt x="155" y="224"/>
                    <a:pt x="155" y="224"/>
                  </a:cubicBezTo>
                  <a:cubicBezTo>
                    <a:pt x="166" y="232"/>
                    <a:pt x="175" y="226"/>
                    <a:pt x="175" y="212"/>
                  </a:cubicBezTo>
                  <a:cubicBezTo>
                    <a:pt x="175" y="20"/>
                    <a:pt x="175" y="20"/>
                    <a:pt x="175" y="20"/>
                  </a:cubicBezTo>
                  <a:cubicBezTo>
                    <a:pt x="175" y="5"/>
                    <a:pt x="166" y="0"/>
                    <a:pt x="155" y="7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5" y="106"/>
                    <a:pt x="0" y="110"/>
                    <a:pt x="0" y="116"/>
                  </a:cubicBezTo>
                  <a:close/>
                  <a:moveTo>
                    <a:pt x="181" y="116"/>
                  </a:moveTo>
                  <a:cubicBezTo>
                    <a:pt x="181" y="121"/>
                    <a:pt x="187" y="125"/>
                    <a:pt x="187" y="125"/>
                  </a:cubicBezTo>
                  <a:cubicBezTo>
                    <a:pt x="331" y="224"/>
                    <a:pt x="331" y="224"/>
                    <a:pt x="331" y="224"/>
                  </a:cubicBezTo>
                  <a:cubicBezTo>
                    <a:pt x="342" y="232"/>
                    <a:pt x="352" y="226"/>
                    <a:pt x="352" y="212"/>
                  </a:cubicBezTo>
                  <a:cubicBezTo>
                    <a:pt x="352" y="20"/>
                    <a:pt x="352" y="20"/>
                    <a:pt x="352" y="20"/>
                  </a:cubicBezTo>
                  <a:cubicBezTo>
                    <a:pt x="352" y="5"/>
                    <a:pt x="342" y="0"/>
                    <a:pt x="331" y="7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1" y="110"/>
                    <a:pt x="181" y="11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46" name="Freeform 252">
              <a:extLst>
                <a:ext uri="{FF2B5EF4-FFF2-40B4-BE49-F238E27FC236}">
                  <a16:creationId xmlns:a16="http://schemas.microsoft.com/office/drawing/2014/main" id="{85F0BFD7-18B6-4AE9-BBE4-1E86A6309F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08187" y="3074761"/>
              <a:ext cx="218260" cy="215096"/>
            </a:xfrm>
            <a:custGeom>
              <a:avLst/>
              <a:gdLst>
                <a:gd name="T0" fmla="*/ 69 w 240"/>
                <a:gd name="T1" fmla="*/ 116 h 232"/>
                <a:gd name="T2" fmla="*/ 75 w 240"/>
                <a:gd name="T3" fmla="*/ 125 h 232"/>
                <a:gd name="T4" fmla="*/ 220 w 240"/>
                <a:gd name="T5" fmla="*/ 216 h 232"/>
                <a:gd name="T6" fmla="*/ 240 w 240"/>
                <a:gd name="T7" fmla="*/ 205 h 232"/>
                <a:gd name="T8" fmla="*/ 240 w 240"/>
                <a:gd name="T9" fmla="*/ 27 h 232"/>
                <a:gd name="T10" fmla="*/ 220 w 240"/>
                <a:gd name="T11" fmla="*/ 16 h 232"/>
                <a:gd name="T12" fmla="*/ 75 w 240"/>
                <a:gd name="T13" fmla="*/ 107 h 232"/>
                <a:gd name="T14" fmla="*/ 69 w 240"/>
                <a:gd name="T15" fmla="*/ 116 h 232"/>
                <a:gd name="T16" fmla="*/ 0 w 240"/>
                <a:gd name="T17" fmla="*/ 23 h 232"/>
                <a:gd name="T18" fmla="*/ 0 w 240"/>
                <a:gd name="T19" fmla="*/ 209 h 232"/>
                <a:gd name="T20" fmla="*/ 30 w 240"/>
                <a:gd name="T21" fmla="*/ 232 h 232"/>
                <a:gd name="T22" fmla="*/ 60 w 240"/>
                <a:gd name="T23" fmla="*/ 209 h 232"/>
                <a:gd name="T24" fmla="*/ 60 w 240"/>
                <a:gd name="T25" fmla="*/ 23 h 232"/>
                <a:gd name="T26" fmla="*/ 30 w 240"/>
                <a:gd name="T27" fmla="*/ 0 h 232"/>
                <a:gd name="T28" fmla="*/ 0 w 240"/>
                <a:gd name="T29" fmla="*/ 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232">
                  <a:moveTo>
                    <a:pt x="69" y="116"/>
                  </a:moveTo>
                  <a:cubicBezTo>
                    <a:pt x="69" y="121"/>
                    <a:pt x="75" y="125"/>
                    <a:pt x="75" y="125"/>
                  </a:cubicBezTo>
                  <a:cubicBezTo>
                    <a:pt x="220" y="216"/>
                    <a:pt x="220" y="216"/>
                    <a:pt x="220" y="216"/>
                  </a:cubicBezTo>
                  <a:cubicBezTo>
                    <a:pt x="231" y="223"/>
                    <a:pt x="240" y="218"/>
                    <a:pt x="240" y="205"/>
                  </a:cubicBezTo>
                  <a:cubicBezTo>
                    <a:pt x="240" y="27"/>
                    <a:pt x="240" y="27"/>
                    <a:pt x="240" y="27"/>
                  </a:cubicBezTo>
                  <a:cubicBezTo>
                    <a:pt x="240" y="14"/>
                    <a:pt x="231" y="9"/>
                    <a:pt x="220" y="16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5" y="107"/>
                    <a:pt x="69" y="111"/>
                    <a:pt x="69" y="116"/>
                  </a:cubicBezTo>
                  <a:close/>
                  <a:moveTo>
                    <a:pt x="0" y="23"/>
                  </a:moveTo>
                  <a:cubicBezTo>
                    <a:pt x="0" y="209"/>
                    <a:pt x="0" y="209"/>
                    <a:pt x="0" y="209"/>
                  </a:cubicBezTo>
                  <a:cubicBezTo>
                    <a:pt x="0" y="227"/>
                    <a:pt x="12" y="232"/>
                    <a:pt x="30" y="232"/>
                  </a:cubicBezTo>
                  <a:cubicBezTo>
                    <a:pt x="48" y="232"/>
                    <a:pt x="60" y="227"/>
                    <a:pt x="60" y="209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5"/>
                    <a:pt x="48" y="0"/>
                    <a:pt x="30" y="0"/>
                  </a:cubicBezTo>
                  <a:cubicBezTo>
                    <a:pt x="12" y="0"/>
                    <a:pt x="0" y="5"/>
                    <a:pt x="0" y="2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47" name="Freeform 253">
              <a:extLst>
                <a:ext uri="{FF2B5EF4-FFF2-40B4-BE49-F238E27FC236}">
                  <a16:creationId xmlns:a16="http://schemas.microsoft.com/office/drawing/2014/main" id="{117DEAEB-9A83-4894-BD23-46E3E2AD2A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14678" y="3074761"/>
              <a:ext cx="218260" cy="215096"/>
            </a:xfrm>
            <a:custGeom>
              <a:avLst/>
              <a:gdLst>
                <a:gd name="T0" fmla="*/ 165 w 240"/>
                <a:gd name="T1" fmla="*/ 107 h 232"/>
                <a:gd name="T2" fmla="*/ 19 w 240"/>
                <a:gd name="T3" fmla="*/ 16 h 232"/>
                <a:gd name="T4" fmla="*/ 0 w 240"/>
                <a:gd name="T5" fmla="*/ 27 h 232"/>
                <a:gd name="T6" fmla="*/ 0 w 240"/>
                <a:gd name="T7" fmla="*/ 205 h 232"/>
                <a:gd name="T8" fmla="*/ 19 w 240"/>
                <a:gd name="T9" fmla="*/ 216 h 232"/>
                <a:gd name="T10" fmla="*/ 165 w 240"/>
                <a:gd name="T11" fmla="*/ 125 h 232"/>
                <a:gd name="T12" fmla="*/ 170 w 240"/>
                <a:gd name="T13" fmla="*/ 116 h 232"/>
                <a:gd name="T14" fmla="*/ 165 w 240"/>
                <a:gd name="T15" fmla="*/ 107 h 232"/>
                <a:gd name="T16" fmla="*/ 210 w 240"/>
                <a:gd name="T17" fmla="*/ 0 h 232"/>
                <a:gd name="T18" fmla="*/ 180 w 240"/>
                <a:gd name="T19" fmla="*/ 23 h 232"/>
                <a:gd name="T20" fmla="*/ 180 w 240"/>
                <a:gd name="T21" fmla="*/ 209 h 232"/>
                <a:gd name="T22" fmla="*/ 210 w 240"/>
                <a:gd name="T23" fmla="*/ 232 h 232"/>
                <a:gd name="T24" fmla="*/ 240 w 240"/>
                <a:gd name="T25" fmla="*/ 209 h 232"/>
                <a:gd name="T26" fmla="*/ 240 w 240"/>
                <a:gd name="T27" fmla="*/ 23 h 232"/>
                <a:gd name="T28" fmla="*/ 210 w 240"/>
                <a:gd name="T2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232">
                  <a:moveTo>
                    <a:pt x="165" y="107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9" y="9"/>
                    <a:pt x="0" y="14"/>
                    <a:pt x="0" y="2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18"/>
                    <a:pt x="9" y="223"/>
                    <a:pt x="19" y="216"/>
                  </a:cubicBezTo>
                  <a:cubicBezTo>
                    <a:pt x="165" y="125"/>
                    <a:pt x="165" y="125"/>
                    <a:pt x="165" y="125"/>
                  </a:cubicBezTo>
                  <a:cubicBezTo>
                    <a:pt x="165" y="125"/>
                    <a:pt x="170" y="121"/>
                    <a:pt x="170" y="116"/>
                  </a:cubicBezTo>
                  <a:cubicBezTo>
                    <a:pt x="170" y="111"/>
                    <a:pt x="165" y="107"/>
                    <a:pt x="165" y="107"/>
                  </a:cubicBezTo>
                  <a:close/>
                  <a:moveTo>
                    <a:pt x="210" y="0"/>
                  </a:moveTo>
                  <a:cubicBezTo>
                    <a:pt x="192" y="0"/>
                    <a:pt x="180" y="5"/>
                    <a:pt x="180" y="23"/>
                  </a:cubicBezTo>
                  <a:cubicBezTo>
                    <a:pt x="180" y="209"/>
                    <a:pt x="180" y="209"/>
                    <a:pt x="180" y="209"/>
                  </a:cubicBezTo>
                  <a:cubicBezTo>
                    <a:pt x="180" y="227"/>
                    <a:pt x="192" y="232"/>
                    <a:pt x="210" y="232"/>
                  </a:cubicBezTo>
                  <a:cubicBezTo>
                    <a:pt x="227" y="232"/>
                    <a:pt x="240" y="227"/>
                    <a:pt x="240" y="209"/>
                  </a:cubicBezTo>
                  <a:cubicBezTo>
                    <a:pt x="240" y="23"/>
                    <a:pt x="240" y="23"/>
                    <a:pt x="240" y="23"/>
                  </a:cubicBezTo>
                  <a:cubicBezTo>
                    <a:pt x="240" y="5"/>
                    <a:pt x="227" y="0"/>
                    <a:pt x="2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48" name="Freeform 258">
              <a:extLst>
                <a:ext uri="{FF2B5EF4-FFF2-40B4-BE49-F238E27FC236}">
                  <a16:creationId xmlns:a16="http://schemas.microsoft.com/office/drawing/2014/main" id="{B864E78D-0826-40C0-BAF9-D18A25FA21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25781" y="2420822"/>
              <a:ext cx="370091" cy="309991"/>
            </a:xfrm>
            <a:custGeom>
              <a:avLst/>
              <a:gdLst>
                <a:gd name="T0" fmla="*/ 202 w 404"/>
                <a:gd name="T1" fmla="*/ 0 h 340"/>
                <a:gd name="T2" fmla="*/ 98 w 404"/>
                <a:gd name="T3" fmla="*/ 97 h 340"/>
                <a:gd name="T4" fmla="*/ 164 w 404"/>
                <a:gd name="T5" fmla="*/ 97 h 340"/>
                <a:gd name="T6" fmla="*/ 164 w 404"/>
                <a:gd name="T7" fmla="*/ 200 h 340"/>
                <a:gd name="T8" fmla="*/ 240 w 404"/>
                <a:gd name="T9" fmla="*/ 200 h 340"/>
                <a:gd name="T10" fmla="*/ 240 w 404"/>
                <a:gd name="T11" fmla="*/ 97 h 340"/>
                <a:gd name="T12" fmla="*/ 306 w 404"/>
                <a:gd name="T13" fmla="*/ 97 h 340"/>
                <a:gd name="T14" fmla="*/ 202 w 404"/>
                <a:gd name="T15" fmla="*/ 0 h 340"/>
                <a:gd name="T16" fmla="*/ 389 w 404"/>
                <a:gd name="T17" fmla="*/ 231 h 340"/>
                <a:gd name="T18" fmla="*/ 325 w 404"/>
                <a:gd name="T19" fmla="*/ 188 h 340"/>
                <a:gd name="T20" fmla="*/ 286 w 404"/>
                <a:gd name="T21" fmla="*/ 188 h 340"/>
                <a:gd name="T22" fmla="*/ 354 w 404"/>
                <a:gd name="T23" fmla="*/ 240 h 340"/>
                <a:gd name="T24" fmla="*/ 283 w 404"/>
                <a:gd name="T25" fmla="*/ 240 h 340"/>
                <a:gd name="T26" fmla="*/ 278 w 404"/>
                <a:gd name="T27" fmla="*/ 243 h 340"/>
                <a:gd name="T28" fmla="*/ 262 w 404"/>
                <a:gd name="T29" fmla="*/ 287 h 340"/>
                <a:gd name="T30" fmla="*/ 142 w 404"/>
                <a:gd name="T31" fmla="*/ 287 h 340"/>
                <a:gd name="T32" fmla="*/ 126 w 404"/>
                <a:gd name="T33" fmla="*/ 243 h 340"/>
                <a:gd name="T34" fmla="*/ 121 w 404"/>
                <a:gd name="T35" fmla="*/ 240 h 340"/>
                <a:gd name="T36" fmla="*/ 50 w 404"/>
                <a:gd name="T37" fmla="*/ 240 h 340"/>
                <a:gd name="T38" fmla="*/ 118 w 404"/>
                <a:gd name="T39" fmla="*/ 188 h 340"/>
                <a:gd name="T40" fmla="*/ 79 w 404"/>
                <a:gd name="T41" fmla="*/ 188 h 340"/>
                <a:gd name="T42" fmla="*/ 15 w 404"/>
                <a:gd name="T43" fmla="*/ 231 h 340"/>
                <a:gd name="T44" fmla="*/ 2 w 404"/>
                <a:gd name="T45" fmla="*/ 260 h 340"/>
                <a:gd name="T46" fmla="*/ 14 w 404"/>
                <a:gd name="T47" fmla="*/ 321 h 340"/>
                <a:gd name="T48" fmla="*/ 39 w 404"/>
                <a:gd name="T49" fmla="*/ 340 h 340"/>
                <a:gd name="T50" fmla="*/ 365 w 404"/>
                <a:gd name="T51" fmla="*/ 340 h 340"/>
                <a:gd name="T52" fmla="*/ 390 w 404"/>
                <a:gd name="T53" fmla="*/ 321 h 340"/>
                <a:gd name="T54" fmla="*/ 401 w 404"/>
                <a:gd name="T55" fmla="*/ 260 h 340"/>
                <a:gd name="T56" fmla="*/ 389 w 404"/>
                <a:gd name="T57" fmla="*/ 23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4" h="340">
                  <a:moveTo>
                    <a:pt x="202" y="0"/>
                  </a:moveTo>
                  <a:cubicBezTo>
                    <a:pt x="98" y="97"/>
                    <a:pt x="98" y="97"/>
                    <a:pt x="98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200"/>
                    <a:pt x="164" y="200"/>
                    <a:pt x="164" y="200"/>
                  </a:cubicBezTo>
                  <a:cubicBezTo>
                    <a:pt x="240" y="200"/>
                    <a:pt x="240" y="200"/>
                    <a:pt x="240" y="200"/>
                  </a:cubicBezTo>
                  <a:cubicBezTo>
                    <a:pt x="240" y="97"/>
                    <a:pt x="240" y="97"/>
                    <a:pt x="240" y="97"/>
                  </a:cubicBezTo>
                  <a:cubicBezTo>
                    <a:pt x="306" y="97"/>
                    <a:pt x="306" y="97"/>
                    <a:pt x="306" y="97"/>
                  </a:cubicBezTo>
                  <a:lnTo>
                    <a:pt x="202" y="0"/>
                  </a:lnTo>
                  <a:close/>
                  <a:moveTo>
                    <a:pt x="389" y="231"/>
                  </a:moveTo>
                  <a:cubicBezTo>
                    <a:pt x="325" y="188"/>
                    <a:pt x="325" y="188"/>
                    <a:pt x="325" y="188"/>
                  </a:cubicBezTo>
                  <a:cubicBezTo>
                    <a:pt x="286" y="188"/>
                    <a:pt x="286" y="188"/>
                    <a:pt x="286" y="188"/>
                  </a:cubicBezTo>
                  <a:cubicBezTo>
                    <a:pt x="354" y="240"/>
                    <a:pt x="354" y="240"/>
                    <a:pt x="354" y="240"/>
                  </a:cubicBezTo>
                  <a:cubicBezTo>
                    <a:pt x="283" y="240"/>
                    <a:pt x="283" y="240"/>
                    <a:pt x="283" y="240"/>
                  </a:cubicBezTo>
                  <a:cubicBezTo>
                    <a:pt x="281" y="240"/>
                    <a:pt x="279" y="241"/>
                    <a:pt x="278" y="243"/>
                  </a:cubicBezTo>
                  <a:cubicBezTo>
                    <a:pt x="262" y="287"/>
                    <a:pt x="262" y="287"/>
                    <a:pt x="262" y="287"/>
                  </a:cubicBezTo>
                  <a:cubicBezTo>
                    <a:pt x="142" y="287"/>
                    <a:pt x="142" y="287"/>
                    <a:pt x="142" y="287"/>
                  </a:cubicBezTo>
                  <a:cubicBezTo>
                    <a:pt x="126" y="243"/>
                    <a:pt x="126" y="243"/>
                    <a:pt x="126" y="243"/>
                  </a:cubicBezTo>
                  <a:cubicBezTo>
                    <a:pt x="125" y="241"/>
                    <a:pt x="123" y="240"/>
                    <a:pt x="121" y="240"/>
                  </a:cubicBezTo>
                  <a:cubicBezTo>
                    <a:pt x="50" y="240"/>
                    <a:pt x="50" y="240"/>
                    <a:pt x="50" y="240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79" y="188"/>
                    <a:pt x="79" y="188"/>
                    <a:pt x="79" y="188"/>
                  </a:cubicBezTo>
                  <a:cubicBezTo>
                    <a:pt x="15" y="231"/>
                    <a:pt x="15" y="231"/>
                    <a:pt x="15" y="231"/>
                  </a:cubicBezTo>
                  <a:cubicBezTo>
                    <a:pt x="5" y="236"/>
                    <a:pt x="0" y="249"/>
                    <a:pt x="2" y="260"/>
                  </a:cubicBezTo>
                  <a:cubicBezTo>
                    <a:pt x="14" y="321"/>
                    <a:pt x="14" y="321"/>
                    <a:pt x="14" y="321"/>
                  </a:cubicBezTo>
                  <a:cubicBezTo>
                    <a:pt x="16" y="331"/>
                    <a:pt x="27" y="340"/>
                    <a:pt x="39" y="340"/>
                  </a:cubicBezTo>
                  <a:cubicBezTo>
                    <a:pt x="365" y="340"/>
                    <a:pt x="365" y="340"/>
                    <a:pt x="365" y="340"/>
                  </a:cubicBezTo>
                  <a:cubicBezTo>
                    <a:pt x="376" y="340"/>
                    <a:pt x="387" y="331"/>
                    <a:pt x="390" y="321"/>
                  </a:cubicBezTo>
                  <a:cubicBezTo>
                    <a:pt x="401" y="260"/>
                    <a:pt x="401" y="260"/>
                    <a:pt x="401" y="260"/>
                  </a:cubicBezTo>
                  <a:cubicBezTo>
                    <a:pt x="404" y="249"/>
                    <a:pt x="398" y="236"/>
                    <a:pt x="389" y="23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49" name="Freeform 259">
              <a:extLst>
                <a:ext uri="{FF2B5EF4-FFF2-40B4-BE49-F238E27FC236}">
                  <a16:creationId xmlns:a16="http://schemas.microsoft.com/office/drawing/2014/main" id="{D1F26CE3-9268-46C4-8689-46433B3118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32272" y="2420822"/>
              <a:ext cx="370091" cy="309991"/>
            </a:xfrm>
            <a:custGeom>
              <a:avLst/>
              <a:gdLst>
                <a:gd name="T0" fmla="*/ 389 w 404"/>
                <a:gd name="T1" fmla="*/ 231 h 340"/>
                <a:gd name="T2" fmla="*/ 325 w 404"/>
                <a:gd name="T3" fmla="*/ 188 h 340"/>
                <a:gd name="T4" fmla="*/ 286 w 404"/>
                <a:gd name="T5" fmla="*/ 188 h 340"/>
                <a:gd name="T6" fmla="*/ 354 w 404"/>
                <a:gd name="T7" fmla="*/ 240 h 340"/>
                <a:gd name="T8" fmla="*/ 283 w 404"/>
                <a:gd name="T9" fmla="*/ 240 h 340"/>
                <a:gd name="T10" fmla="*/ 278 w 404"/>
                <a:gd name="T11" fmla="*/ 243 h 340"/>
                <a:gd name="T12" fmla="*/ 262 w 404"/>
                <a:gd name="T13" fmla="*/ 287 h 340"/>
                <a:gd name="T14" fmla="*/ 142 w 404"/>
                <a:gd name="T15" fmla="*/ 287 h 340"/>
                <a:gd name="T16" fmla="*/ 126 w 404"/>
                <a:gd name="T17" fmla="*/ 243 h 340"/>
                <a:gd name="T18" fmla="*/ 121 w 404"/>
                <a:gd name="T19" fmla="*/ 240 h 340"/>
                <a:gd name="T20" fmla="*/ 50 w 404"/>
                <a:gd name="T21" fmla="*/ 240 h 340"/>
                <a:gd name="T22" fmla="*/ 118 w 404"/>
                <a:gd name="T23" fmla="*/ 188 h 340"/>
                <a:gd name="T24" fmla="*/ 79 w 404"/>
                <a:gd name="T25" fmla="*/ 188 h 340"/>
                <a:gd name="T26" fmla="*/ 15 w 404"/>
                <a:gd name="T27" fmla="*/ 231 h 340"/>
                <a:gd name="T28" fmla="*/ 2 w 404"/>
                <a:gd name="T29" fmla="*/ 260 h 340"/>
                <a:gd name="T30" fmla="*/ 14 w 404"/>
                <a:gd name="T31" fmla="*/ 321 h 340"/>
                <a:gd name="T32" fmla="*/ 39 w 404"/>
                <a:gd name="T33" fmla="*/ 340 h 340"/>
                <a:gd name="T34" fmla="*/ 365 w 404"/>
                <a:gd name="T35" fmla="*/ 340 h 340"/>
                <a:gd name="T36" fmla="*/ 390 w 404"/>
                <a:gd name="T37" fmla="*/ 321 h 340"/>
                <a:gd name="T38" fmla="*/ 401 w 404"/>
                <a:gd name="T39" fmla="*/ 260 h 340"/>
                <a:gd name="T40" fmla="*/ 389 w 404"/>
                <a:gd name="T41" fmla="*/ 231 h 340"/>
                <a:gd name="T42" fmla="*/ 306 w 404"/>
                <a:gd name="T43" fmla="*/ 102 h 340"/>
                <a:gd name="T44" fmla="*/ 240 w 404"/>
                <a:gd name="T45" fmla="*/ 102 h 340"/>
                <a:gd name="T46" fmla="*/ 240 w 404"/>
                <a:gd name="T47" fmla="*/ 0 h 340"/>
                <a:gd name="T48" fmla="*/ 164 w 404"/>
                <a:gd name="T49" fmla="*/ 0 h 340"/>
                <a:gd name="T50" fmla="*/ 164 w 404"/>
                <a:gd name="T51" fmla="*/ 102 h 340"/>
                <a:gd name="T52" fmla="*/ 98 w 404"/>
                <a:gd name="T53" fmla="*/ 102 h 340"/>
                <a:gd name="T54" fmla="*/ 202 w 404"/>
                <a:gd name="T55" fmla="*/ 200 h 340"/>
                <a:gd name="T56" fmla="*/ 306 w 404"/>
                <a:gd name="T57" fmla="*/ 102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4" h="340">
                  <a:moveTo>
                    <a:pt x="389" y="231"/>
                  </a:moveTo>
                  <a:cubicBezTo>
                    <a:pt x="325" y="188"/>
                    <a:pt x="325" y="188"/>
                    <a:pt x="325" y="188"/>
                  </a:cubicBezTo>
                  <a:cubicBezTo>
                    <a:pt x="286" y="188"/>
                    <a:pt x="286" y="188"/>
                    <a:pt x="286" y="188"/>
                  </a:cubicBezTo>
                  <a:cubicBezTo>
                    <a:pt x="354" y="240"/>
                    <a:pt x="354" y="240"/>
                    <a:pt x="354" y="240"/>
                  </a:cubicBezTo>
                  <a:cubicBezTo>
                    <a:pt x="283" y="240"/>
                    <a:pt x="283" y="240"/>
                    <a:pt x="283" y="240"/>
                  </a:cubicBezTo>
                  <a:cubicBezTo>
                    <a:pt x="281" y="240"/>
                    <a:pt x="279" y="241"/>
                    <a:pt x="278" y="243"/>
                  </a:cubicBezTo>
                  <a:cubicBezTo>
                    <a:pt x="262" y="287"/>
                    <a:pt x="262" y="287"/>
                    <a:pt x="262" y="287"/>
                  </a:cubicBezTo>
                  <a:cubicBezTo>
                    <a:pt x="142" y="287"/>
                    <a:pt x="142" y="287"/>
                    <a:pt x="142" y="287"/>
                  </a:cubicBezTo>
                  <a:cubicBezTo>
                    <a:pt x="126" y="243"/>
                    <a:pt x="126" y="243"/>
                    <a:pt x="126" y="243"/>
                  </a:cubicBezTo>
                  <a:cubicBezTo>
                    <a:pt x="125" y="241"/>
                    <a:pt x="123" y="240"/>
                    <a:pt x="121" y="240"/>
                  </a:cubicBezTo>
                  <a:cubicBezTo>
                    <a:pt x="50" y="240"/>
                    <a:pt x="50" y="240"/>
                    <a:pt x="50" y="240"/>
                  </a:cubicBezTo>
                  <a:cubicBezTo>
                    <a:pt x="118" y="188"/>
                    <a:pt x="118" y="188"/>
                    <a:pt x="118" y="188"/>
                  </a:cubicBezTo>
                  <a:cubicBezTo>
                    <a:pt x="79" y="188"/>
                    <a:pt x="79" y="188"/>
                    <a:pt x="79" y="188"/>
                  </a:cubicBezTo>
                  <a:cubicBezTo>
                    <a:pt x="15" y="231"/>
                    <a:pt x="15" y="231"/>
                    <a:pt x="15" y="231"/>
                  </a:cubicBezTo>
                  <a:cubicBezTo>
                    <a:pt x="5" y="236"/>
                    <a:pt x="0" y="249"/>
                    <a:pt x="2" y="260"/>
                  </a:cubicBezTo>
                  <a:cubicBezTo>
                    <a:pt x="14" y="321"/>
                    <a:pt x="14" y="321"/>
                    <a:pt x="14" y="321"/>
                  </a:cubicBezTo>
                  <a:cubicBezTo>
                    <a:pt x="16" y="331"/>
                    <a:pt x="27" y="340"/>
                    <a:pt x="39" y="340"/>
                  </a:cubicBezTo>
                  <a:cubicBezTo>
                    <a:pt x="365" y="340"/>
                    <a:pt x="365" y="340"/>
                    <a:pt x="365" y="340"/>
                  </a:cubicBezTo>
                  <a:cubicBezTo>
                    <a:pt x="376" y="340"/>
                    <a:pt x="387" y="331"/>
                    <a:pt x="390" y="321"/>
                  </a:cubicBezTo>
                  <a:cubicBezTo>
                    <a:pt x="401" y="260"/>
                    <a:pt x="401" y="260"/>
                    <a:pt x="401" y="260"/>
                  </a:cubicBezTo>
                  <a:cubicBezTo>
                    <a:pt x="404" y="249"/>
                    <a:pt x="398" y="236"/>
                    <a:pt x="389" y="231"/>
                  </a:cubicBezTo>
                  <a:close/>
                  <a:moveTo>
                    <a:pt x="306" y="102"/>
                  </a:moveTo>
                  <a:cubicBezTo>
                    <a:pt x="240" y="102"/>
                    <a:pt x="240" y="102"/>
                    <a:pt x="240" y="10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202" y="200"/>
                    <a:pt x="202" y="200"/>
                    <a:pt x="202" y="200"/>
                  </a:cubicBezTo>
                  <a:lnTo>
                    <a:pt x="306" y="10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50" name="Freeform 264">
              <a:extLst>
                <a:ext uri="{FF2B5EF4-FFF2-40B4-BE49-F238E27FC236}">
                  <a16:creationId xmlns:a16="http://schemas.microsoft.com/office/drawing/2014/main" id="{D2C904B1-913D-40E8-A7C9-6DFA7A220F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64227" y="2439528"/>
              <a:ext cx="332133" cy="275196"/>
            </a:xfrm>
            <a:custGeom>
              <a:avLst/>
              <a:gdLst>
                <a:gd name="T0" fmla="*/ 354 w 362"/>
                <a:gd name="T1" fmla="*/ 168 h 300"/>
                <a:gd name="T2" fmla="*/ 291 w 362"/>
                <a:gd name="T3" fmla="*/ 18 h 300"/>
                <a:gd name="T4" fmla="*/ 262 w 362"/>
                <a:gd name="T5" fmla="*/ 0 h 300"/>
                <a:gd name="T6" fmla="*/ 221 w 362"/>
                <a:gd name="T7" fmla="*/ 0 h 300"/>
                <a:gd name="T8" fmla="*/ 229 w 362"/>
                <a:gd name="T9" fmla="*/ 81 h 300"/>
                <a:gd name="T10" fmla="*/ 283 w 362"/>
                <a:gd name="T11" fmla="*/ 81 h 300"/>
                <a:gd name="T12" fmla="*/ 181 w 362"/>
                <a:gd name="T13" fmla="*/ 166 h 300"/>
                <a:gd name="T14" fmla="*/ 79 w 362"/>
                <a:gd name="T15" fmla="*/ 81 h 300"/>
                <a:gd name="T16" fmla="*/ 133 w 362"/>
                <a:gd name="T17" fmla="*/ 81 h 300"/>
                <a:gd name="T18" fmla="*/ 140 w 362"/>
                <a:gd name="T19" fmla="*/ 0 h 300"/>
                <a:gd name="T20" fmla="*/ 99 w 362"/>
                <a:gd name="T21" fmla="*/ 0 h 300"/>
                <a:gd name="T22" fmla="*/ 70 w 362"/>
                <a:gd name="T23" fmla="*/ 18 h 300"/>
                <a:gd name="T24" fmla="*/ 7 w 362"/>
                <a:gd name="T25" fmla="*/ 168 h 300"/>
                <a:gd name="T26" fmla="*/ 1 w 362"/>
                <a:gd name="T27" fmla="*/ 206 h 300"/>
                <a:gd name="T28" fmla="*/ 15 w 362"/>
                <a:gd name="T29" fmla="*/ 280 h 300"/>
                <a:gd name="T30" fmla="*/ 39 w 362"/>
                <a:gd name="T31" fmla="*/ 300 h 300"/>
                <a:gd name="T32" fmla="*/ 323 w 362"/>
                <a:gd name="T33" fmla="*/ 300 h 300"/>
                <a:gd name="T34" fmla="*/ 347 w 362"/>
                <a:gd name="T35" fmla="*/ 280 h 300"/>
                <a:gd name="T36" fmla="*/ 360 w 362"/>
                <a:gd name="T37" fmla="*/ 206 h 300"/>
                <a:gd name="T38" fmla="*/ 354 w 362"/>
                <a:gd name="T39" fmla="*/ 168 h 300"/>
                <a:gd name="T40" fmla="*/ 327 w 362"/>
                <a:gd name="T41" fmla="*/ 220 h 300"/>
                <a:gd name="T42" fmla="*/ 322 w 362"/>
                <a:gd name="T43" fmla="*/ 250 h 300"/>
                <a:gd name="T44" fmla="*/ 299 w 362"/>
                <a:gd name="T45" fmla="*/ 271 h 300"/>
                <a:gd name="T46" fmla="*/ 63 w 362"/>
                <a:gd name="T47" fmla="*/ 271 h 300"/>
                <a:gd name="T48" fmla="*/ 40 w 362"/>
                <a:gd name="T49" fmla="*/ 250 h 300"/>
                <a:gd name="T50" fmla="*/ 34 w 362"/>
                <a:gd name="T51" fmla="*/ 220 h 300"/>
                <a:gd name="T52" fmla="*/ 52 w 362"/>
                <a:gd name="T53" fmla="*/ 199 h 300"/>
                <a:gd name="T54" fmla="*/ 310 w 362"/>
                <a:gd name="T55" fmla="*/ 199 h 300"/>
                <a:gd name="T56" fmla="*/ 327 w 362"/>
                <a:gd name="T57" fmla="*/ 22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2" h="300">
                  <a:moveTo>
                    <a:pt x="354" y="168"/>
                  </a:moveTo>
                  <a:cubicBezTo>
                    <a:pt x="291" y="18"/>
                    <a:pt x="291" y="18"/>
                    <a:pt x="291" y="18"/>
                  </a:cubicBezTo>
                  <a:cubicBezTo>
                    <a:pt x="286" y="8"/>
                    <a:pt x="273" y="0"/>
                    <a:pt x="262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83" y="81"/>
                    <a:pt x="283" y="81"/>
                    <a:pt x="283" y="81"/>
                  </a:cubicBezTo>
                  <a:cubicBezTo>
                    <a:pt x="181" y="166"/>
                    <a:pt x="181" y="166"/>
                    <a:pt x="181" y="166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88" y="0"/>
                    <a:pt x="75" y="8"/>
                    <a:pt x="70" y="18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2" y="178"/>
                    <a:pt x="0" y="195"/>
                    <a:pt x="1" y="206"/>
                  </a:cubicBezTo>
                  <a:cubicBezTo>
                    <a:pt x="15" y="280"/>
                    <a:pt x="15" y="280"/>
                    <a:pt x="15" y="280"/>
                  </a:cubicBezTo>
                  <a:cubicBezTo>
                    <a:pt x="17" y="291"/>
                    <a:pt x="27" y="300"/>
                    <a:pt x="39" y="300"/>
                  </a:cubicBezTo>
                  <a:cubicBezTo>
                    <a:pt x="323" y="300"/>
                    <a:pt x="323" y="300"/>
                    <a:pt x="323" y="300"/>
                  </a:cubicBezTo>
                  <a:cubicBezTo>
                    <a:pt x="334" y="300"/>
                    <a:pt x="345" y="291"/>
                    <a:pt x="347" y="280"/>
                  </a:cubicBezTo>
                  <a:cubicBezTo>
                    <a:pt x="360" y="206"/>
                    <a:pt x="360" y="206"/>
                    <a:pt x="360" y="206"/>
                  </a:cubicBezTo>
                  <a:cubicBezTo>
                    <a:pt x="362" y="195"/>
                    <a:pt x="359" y="178"/>
                    <a:pt x="354" y="168"/>
                  </a:cubicBezTo>
                  <a:close/>
                  <a:moveTo>
                    <a:pt x="327" y="220"/>
                  </a:moveTo>
                  <a:cubicBezTo>
                    <a:pt x="322" y="250"/>
                    <a:pt x="322" y="250"/>
                    <a:pt x="322" y="250"/>
                  </a:cubicBezTo>
                  <a:cubicBezTo>
                    <a:pt x="320" y="262"/>
                    <a:pt x="310" y="271"/>
                    <a:pt x="299" y="271"/>
                  </a:cubicBezTo>
                  <a:cubicBezTo>
                    <a:pt x="63" y="271"/>
                    <a:pt x="63" y="271"/>
                    <a:pt x="63" y="271"/>
                  </a:cubicBezTo>
                  <a:cubicBezTo>
                    <a:pt x="51" y="271"/>
                    <a:pt x="41" y="262"/>
                    <a:pt x="40" y="250"/>
                  </a:cubicBezTo>
                  <a:cubicBezTo>
                    <a:pt x="34" y="220"/>
                    <a:pt x="34" y="220"/>
                    <a:pt x="34" y="220"/>
                  </a:cubicBezTo>
                  <a:cubicBezTo>
                    <a:pt x="33" y="209"/>
                    <a:pt x="41" y="199"/>
                    <a:pt x="52" y="199"/>
                  </a:cubicBezTo>
                  <a:cubicBezTo>
                    <a:pt x="310" y="199"/>
                    <a:pt x="310" y="199"/>
                    <a:pt x="310" y="199"/>
                  </a:cubicBezTo>
                  <a:cubicBezTo>
                    <a:pt x="321" y="199"/>
                    <a:pt x="329" y="209"/>
                    <a:pt x="327" y="22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51" name="Freeform 266">
              <a:extLst>
                <a:ext uri="{FF2B5EF4-FFF2-40B4-BE49-F238E27FC236}">
                  <a16:creationId xmlns:a16="http://schemas.microsoft.com/office/drawing/2014/main" id="{02D93B05-EBD3-455F-9F8F-D25FFA3A33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86373" y="3036804"/>
              <a:ext cx="287847" cy="291011"/>
            </a:xfrm>
            <a:custGeom>
              <a:avLst/>
              <a:gdLst>
                <a:gd name="T0" fmla="*/ 55 w 91"/>
                <a:gd name="T1" fmla="*/ 0 h 92"/>
                <a:gd name="T2" fmla="*/ 69 w 91"/>
                <a:gd name="T3" fmla="*/ 12 h 92"/>
                <a:gd name="T4" fmla="*/ 51 w 91"/>
                <a:gd name="T5" fmla="*/ 29 h 92"/>
                <a:gd name="T6" fmla="*/ 63 w 91"/>
                <a:gd name="T7" fmla="*/ 40 h 92"/>
                <a:gd name="T8" fmla="*/ 80 w 91"/>
                <a:gd name="T9" fmla="*/ 23 h 92"/>
                <a:gd name="T10" fmla="*/ 91 w 91"/>
                <a:gd name="T11" fmla="*/ 37 h 92"/>
                <a:gd name="T12" fmla="*/ 91 w 91"/>
                <a:gd name="T13" fmla="*/ 0 h 92"/>
                <a:gd name="T14" fmla="*/ 55 w 91"/>
                <a:gd name="T15" fmla="*/ 0 h 92"/>
                <a:gd name="T16" fmla="*/ 28 w 91"/>
                <a:gd name="T17" fmla="*/ 52 h 92"/>
                <a:gd name="T18" fmla="*/ 11 w 91"/>
                <a:gd name="T19" fmla="*/ 69 h 92"/>
                <a:gd name="T20" fmla="*/ 0 w 91"/>
                <a:gd name="T21" fmla="*/ 55 h 92"/>
                <a:gd name="T22" fmla="*/ 0 w 91"/>
                <a:gd name="T23" fmla="*/ 92 h 92"/>
                <a:gd name="T24" fmla="*/ 36 w 91"/>
                <a:gd name="T25" fmla="*/ 92 h 92"/>
                <a:gd name="T26" fmla="*/ 22 w 91"/>
                <a:gd name="T27" fmla="*/ 80 h 92"/>
                <a:gd name="T28" fmla="*/ 40 w 91"/>
                <a:gd name="T29" fmla="*/ 63 h 92"/>
                <a:gd name="T30" fmla="*/ 28 w 91"/>
                <a:gd name="T31" fmla="*/ 5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92">
                  <a:moveTo>
                    <a:pt x="55" y="0"/>
                  </a:moveTo>
                  <a:lnTo>
                    <a:pt x="69" y="12"/>
                  </a:lnTo>
                  <a:lnTo>
                    <a:pt x="51" y="29"/>
                  </a:lnTo>
                  <a:lnTo>
                    <a:pt x="63" y="40"/>
                  </a:lnTo>
                  <a:lnTo>
                    <a:pt x="80" y="23"/>
                  </a:lnTo>
                  <a:lnTo>
                    <a:pt x="91" y="37"/>
                  </a:lnTo>
                  <a:lnTo>
                    <a:pt x="91" y="0"/>
                  </a:lnTo>
                  <a:lnTo>
                    <a:pt x="55" y="0"/>
                  </a:lnTo>
                  <a:close/>
                  <a:moveTo>
                    <a:pt x="28" y="52"/>
                  </a:moveTo>
                  <a:lnTo>
                    <a:pt x="11" y="69"/>
                  </a:lnTo>
                  <a:lnTo>
                    <a:pt x="0" y="55"/>
                  </a:lnTo>
                  <a:lnTo>
                    <a:pt x="0" y="92"/>
                  </a:lnTo>
                  <a:lnTo>
                    <a:pt x="36" y="92"/>
                  </a:lnTo>
                  <a:lnTo>
                    <a:pt x="22" y="80"/>
                  </a:lnTo>
                  <a:lnTo>
                    <a:pt x="40" y="63"/>
                  </a:lnTo>
                  <a:lnTo>
                    <a:pt x="28" y="5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52" name="Freeform 267">
              <a:extLst>
                <a:ext uri="{FF2B5EF4-FFF2-40B4-BE49-F238E27FC236}">
                  <a16:creationId xmlns:a16="http://schemas.microsoft.com/office/drawing/2014/main" id="{41EF0631-B454-499E-B855-D522B90FA1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70994" y="3017825"/>
              <a:ext cx="328968" cy="328968"/>
            </a:xfrm>
            <a:custGeom>
              <a:avLst/>
              <a:gdLst>
                <a:gd name="T0" fmla="*/ 18 w 104"/>
                <a:gd name="T1" fmla="*/ 76 h 104"/>
                <a:gd name="T2" fmla="*/ 0 w 104"/>
                <a:gd name="T3" fmla="*/ 93 h 104"/>
                <a:gd name="T4" fmla="*/ 12 w 104"/>
                <a:gd name="T5" fmla="*/ 104 h 104"/>
                <a:gd name="T6" fmla="*/ 28 w 104"/>
                <a:gd name="T7" fmla="*/ 86 h 104"/>
                <a:gd name="T8" fmla="*/ 40 w 104"/>
                <a:gd name="T9" fmla="*/ 98 h 104"/>
                <a:gd name="T10" fmla="*/ 40 w 104"/>
                <a:gd name="T11" fmla="*/ 64 h 104"/>
                <a:gd name="T12" fmla="*/ 6 w 104"/>
                <a:gd name="T13" fmla="*/ 64 h 104"/>
                <a:gd name="T14" fmla="*/ 18 w 104"/>
                <a:gd name="T15" fmla="*/ 76 h 104"/>
                <a:gd name="T16" fmla="*/ 104 w 104"/>
                <a:gd name="T17" fmla="*/ 11 h 104"/>
                <a:gd name="T18" fmla="*/ 93 w 104"/>
                <a:gd name="T19" fmla="*/ 0 h 104"/>
                <a:gd name="T20" fmla="*/ 76 w 104"/>
                <a:gd name="T21" fmla="*/ 18 h 104"/>
                <a:gd name="T22" fmla="*/ 64 w 104"/>
                <a:gd name="T23" fmla="*/ 6 h 104"/>
                <a:gd name="T24" fmla="*/ 64 w 104"/>
                <a:gd name="T25" fmla="*/ 40 h 104"/>
                <a:gd name="T26" fmla="*/ 99 w 104"/>
                <a:gd name="T27" fmla="*/ 40 h 104"/>
                <a:gd name="T28" fmla="*/ 86 w 104"/>
                <a:gd name="T29" fmla="*/ 28 h 104"/>
                <a:gd name="T30" fmla="*/ 104 w 104"/>
                <a:gd name="T31" fmla="*/ 1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104">
                  <a:moveTo>
                    <a:pt x="18" y="76"/>
                  </a:moveTo>
                  <a:lnTo>
                    <a:pt x="0" y="93"/>
                  </a:lnTo>
                  <a:lnTo>
                    <a:pt x="12" y="104"/>
                  </a:lnTo>
                  <a:lnTo>
                    <a:pt x="28" y="86"/>
                  </a:lnTo>
                  <a:lnTo>
                    <a:pt x="40" y="98"/>
                  </a:lnTo>
                  <a:lnTo>
                    <a:pt x="40" y="64"/>
                  </a:lnTo>
                  <a:lnTo>
                    <a:pt x="6" y="64"/>
                  </a:lnTo>
                  <a:lnTo>
                    <a:pt x="18" y="76"/>
                  </a:lnTo>
                  <a:close/>
                  <a:moveTo>
                    <a:pt x="104" y="11"/>
                  </a:moveTo>
                  <a:lnTo>
                    <a:pt x="93" y="0"/>
                  </a:lnTo>
                  <a:lnTo>
                    <a:pt x="76" y="18"/>
                  </a:lnTo>
                  <a:lnTo>
                    <a:pt x="64" y="6"/>
                  </a:lnTo>
                  <a:lnTo>
                    <a:pt x="64" y="40"/>
                  </a:lnTo>
                  <a:lnTo>
                    <a:pt x="99" y="40"/>
                  </a:lnTo>
                  <a:lnTo>
                    <a:pt x="86" y="28"/>
                  </a:lnTo>
                  <a:lnTo>
                    <a:pt x="104" y="1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53" name="Freeform 97">
              <a:extLst>
                <a:ext uri="{FF2B5EF4-FFF2-40B4-BE49-F238E27FC236}">
                  <a16:creationId xmlns:a16="http://schemas.microsoft.com/office/drawing/2014/main" id="{A0DD9061-0B71-4D07-AAB2-CA3D0F0E15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101802" y="4756434"/>
              <a:ext cx="275196" cy="366927"/>
            </a:xfrm>
            <a:custGeom>
              <a:avLst/>
              <a:gdLst>
                <a:gd name="T0" fmla="*/ 218 w 301"/>
                <a:gd name="T1" fmla="*/ 244 h 400"/>
                <a:gd name="T2" fmla="*/ 279 w 301"/>
                <a:gd name="T3" fmla="*/ 206 h 400"/>
                <a:gd name="T4" fmla="*/ 248 w 301"/>
                <a:gd name="T5" fmla="*/ 102 h 400"/>
                <a:gd name="T6" fmla="*/ 222 w 301"/>
                <a:gd name="T7" fmla="*/ 87 h 400"/>
                <a:gd name="T8" fmla="*/ 265 w 301"/>
                <a:gd name="T9" fmla="*/ 13 h 400"/>
                <a:gd name="T10" fmla="*/ 242 w 301"/>
                <a:gd name="T11" fmla="*/ 0 h 400"/>
                <a:gd name="T12" fmla="*/ 160 w 301"/>
                <a:gd name="T13" fmla="*/ 143 h 400"/>
                <a:gd name="T14" fmla="*/ 123 w 301"/>
                <a:gd name="T15" fmla="*/ 103 h 400"/>
                <a:gd name="T16" fmla="*/ 75 w 301"/>
                <a:gd name="T17" fmla="*/ 75 h 400"/>
                <a:gd name="T18" fmla="*/ 0 w 301"/>
                <a:gd name="T19" fmla="*/ 204 h 400"/>
                <a:gd name="T20" fmla="*/ 48 w 301"/>
                <a:gd name="T21" fmla="*/ 232 h 400"/>
                <a:gd name="T22" fmla="*/ 102 w 301"/>
                <a:gd name="T23" fmla="*/ 244 h 400"/>
                <a:gd name="T24" fmla="*/ 19 w 301"/>
                <a:gd name="T25" fmla="*/ 387 h 400"/>
                <a:gd name="T26" fmla="*/ 42 w 301"/>
                <a:gd name="T27" fmla="*/ 400 h 400"/>
                <a:gd name="T28" fmla="*/ 84 w 301"/>
                <a:gd name="T29" fmla="*/ 326 h 400"/>
                <a:gd name="T30" fmla="*/ 110 w 301"/>
                <a:gd name="T31" fmla="*/ 341 h 400"/>
                <a:gd name="T32" fmla="*/ 217 w 301"/>
                <a:gd name="T33" fmla="*/ 315 h 400"/>
                <a:gd name="T34" fmla="*/ 218 w 301"/>
                <a:gd name="T35" fmla="*/ 244 h 400"/>
                <a:gd name="T36" fmla="*/ 236 w 301"/>
                <a:gd name="T37" fmla="*/ 123 h 400"/>
                <a:gd name="T38" fmla="*/ 255 w 301"/>
                <a:gd name="T39" fmla="*/ 193 h 400"/>
                <a:gd name="T40" fmla="*/ 185 w 301"/>
                <a:gd name="T41" fmla="*/ 211 h 400"/>
                <a:gd name="T42" fmla="*/ 160 w 301"/>
                <a:gd name="T43" fmla="*/ 196 h 400"/>
                <a:gd name="T44" fmla="*/ 160 w 301"/>
                <a:gd name="T45" fmla="*/ 194 h 400"/>
                <a:gd name="T46" fmla="*/ 210 w 301"/>
                <a:gd name="T47" fmla="*/ 108 h 400"/>
                <a:gd name="T48" fmla="*/ 236 w 301"/>
                <a:gd name="T49" fmla="*/ 123 h 400"/>
                <a:gd name="T50" fmla="*/ 60 w 301"/>
                <a:gd name="T51" fmla="*/ 212 h 400"/>
                <a:gd name="T52" fmla="*/ 34 w 301"/>
                <a:gd name="T53" fmla="*/ 197 h 400"/>
                <a:gd name="T54" fmla="*/ 85 w 301"/>
                <a:gd name="T55" fmla="*/ 109 h 400"/>
                <a:gd name="T56" fmla="*/ 111 w 301"/>
                <a:gd name="T57" fmla="*/ 123 h 400"/>
                <a:gd name="T58" fmla="*/ 130 w 301"/>
                <a:gd name="T59" fmla="*/ 194 h 400"/>
                <a:gd name="T60" fmla="*/ 60 w 301"/>
                <a:gd name="T61" fmla="*/ 212 h 400"/>
                <a:gd name="T62" fmla="*/ 122 w 301"/>
                <a:gd name="T63" fmla="*/ 320 h 400"/>
                <a:gd name="T64" fmla="*/ 96 w 301"/>
                <a:gd name="T65" fmla="*/ 305 h 400"/>
                <a:gd name="T66" fmla="*/ 146 w 301"/>
                <a:gd name="T67" fmla="*/ 219 h 400"/>
                <a:gd name="T68" fmla="*/ 148 w 301"/>
                <a:gd name="T69" fmla="*/ 217 h 400"/>
                <a:gd name="T70" fmla="*/ 173 w 301"/>
                <a:gd name="T71" fmla="*/ 232 h 400"/>
                <a:gd name="T72" fmla="*/ 192 w 301"/>
                <a:gd name="T73" fmla="*/ 302 h 400"/>
                <a:gd name="T74" fmla="*/ 122 w 301"/>
                <a:gd name="T75" fmla="*/ 32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1" h="400">
                  <a:moveTo>
                    <a:pt x="218" y="244"/>
                  </a:moveTo>
                  <a:cubicBezTo>
                    <a:pt x="243" y="243"/>
                    <a:pt x="266" y="230"/>
                    <a:pt x="279" y="206"/>
                  </a:cubicBezTo>
                  <a:cubicBezTo>
                    <a:pt x="301" y="170"/>
                    <a:pt x="289" y="125"/>
                    <a:pt x="248" y="102"/>
                  </a:cubicBezTo>
                  <a:cubicBezTo>
                    <a:pt x="222" y="87"/>
                    <a:pt x="222" y="87"/>
                    <a:pt x="222" y="87"/>
                  </a:cubicBezTo>
                  <a:cubicBezTo>
                    <a:pt x="265" y="13"/>
                    <a:pt x="265" y="13"/>
                    <a:pt x="265" y="13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160" y="143"/>
                    <a:pt x="160" y="143"/>
                    <a:pt x="160" y="143"/>
                  </a:cubicBezTo>
                  <a:cubicBezTo>
                    <a:pt x="153" y="127"/>
                    <a:pt x="141" y="113"/>
                    <a:pt x="123" y="103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48" y="232"/>
                    <a:pt x="48" y="232"/>
                    <a:pt x="48" y="232"/>
                  </a:cubicBezTo>
                  <a:cubicBezTo>
                    <a:pt x="66" y="243"/>
                    <a:pt x="84" y="246"/>
                    <a:pt x="102" y="244"/>
                  </a:cubicBezTo>
                  <a:cubicBezTo>
                    <a:pt x="19" y="387"/>
                    <a:pt x="19" y="387"/>
                    <a:pt x="19" y="387"/>
                  </a:cubicBezTo>
                  <a:cubicBezTo>
                    <a:pt x="42" y="400"/>
                    <a:pt x="42" y="400"/>
                    <a:pt x="42" y="400"/>
                  </a:cubicBezTo>
                  <a:cubicBezTo>
                    <a:pt x="84" y="326"/>
                    <a:pt x="84" y="326"/>
                    <a:pt x="84" y="326"/>
                  </a:cubicBezTo>
                  <a:cubicBezTo>
                    <a:pt x="110" y="341"/>
                    <a:pt x="110" y="341"/>
                    <a:pt x="110" y="341"/>
                  </a:cubicBezTo>
                  <a:cubicBezTo>
                    <a:pt x="151" y="364"/>
                    <a:pt x="195" y="352"/>
                    <a:pt x="217" y="315"/>
                  </a:cubicBezTo>
                  <a:cubicBezTo>
                    <a:pt x="230" y="292"/>
                    <a:pt x="230" y="266"/>
                    <a:pt x="218" y="244"/>
                  </a:cubicBezTo>
                  <a:close/>
                  <a:moveTo>
                    <a:pt x="236" y="123"/>
                  </a:moveTo>
                  <a:cubicBezTo>
                    <a:pt x="263" y="138"/>
                    <a:pt x="270" y="167"/>
                    <a:pt x="255" y="193"/>
                  </a:cubicBezTo>
                  <a:cubicBezTo>
                    <a:pt x="241" y="219"/>
                    <a:pt x="212" y="227"/>
                    <a:pt x="185" y="211"/>
                  </a:cubicBezTo>
                  <a:cubicBezTo>
                    <a:pt x="160" y="196"/>
                    <a:pt x="160" y="196"/>
                    <a:pt x="160" y="196"/>
                  </a:cubicBezTo>
                  <a:cubicBezTo>
                    <a:pt x="160" y="196"/>
                    <a:pt x="160" y="195"/>
                    <a:pt x="160" y="194"/>
                  </a:cubicBezTo>
                  <a:cubicBezTo>
                    <a:pt x="210" y="108"/>
                    <a:pt x="210" y="108"/>
                    <a:pt x="210" y="108"/>
                  </a:cubicBezTo>
                  <a:lnTo>
                    <a:pt x="236" y="123"/>
                  </a:lnTo>
                  <a:close/>
                  <a:moveTo>
                    <a:pt x="60" y="212"/>
                  </a:moveTo>
                  <a:cubicBezTo>
                    <a:pt x="34" y="197"/>
                    <a:pt x="34" y="197"/>
                    <a:pt x="34" y="197"/>
                  </a:cubicBezTo>
                  <a:cubicBezTo>
                    <a:pt x="85" y="109"/>
                    <a:pt x="85" y="109"/>
                    <a:pt x="85" y="109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38" y="139"/>
                    <a:pt x="145" y="168"/>
                    <a:pt x="130" y="194"/>
                  </a:cubicBezTo>
                  <a:cubicBezTo>
                    <a:pt x="116" y="219"/>
                    <a:pt x="87" y="227"/>
                    <a:pt x="60" y="212"/>
                  </a:cubicBezTo>
                  <a:close/>
                  <a:moveTo>
                    <a:pt x="122" y="320"/>
                  </a:moveTo>
                  <a:cubicBezTo>
                    <a:pt x="96" y="305"/>
                    <a:pt x="96" y="305"/>
                    <a:pt x="96" y="305"/>
                  </a:cubicBezTo>
                  <a:cubicBezTo>
                    <a:pt x="146" y="219"/>
                    <a:pt x="146" y="219"/>
                    <a:pt x="146" y="219"/>
                  </a:cubicBezTo>
                  <a:cubicBezTo>
                    <a:pt x="147" y="218"/>
                    <a:pt x="147" y="218"/>
                    <a:pt x="148" y="217"/>
                  </a:cubicBezTo>
                  <a:cubicBezTo>
                    <a:pt x="173" y="232"/>
                    <a:pt x="173" y="232"/>
                    <a:pt x="173" y="232"/>
                  </a:cubicBezTo>
                  <a:cubicBezTo>
                    <a:pt x="200" y="247"/>
                    <a:pt x="207" y="276"/>
                    <a:pt x="192" y="302"/>
                  </a:cubicBezTo>
                  <a:cubicBezTo>
                    <a:pt x="178" y="327"/>
                    <a:pt x="149" y="336"/>
                    <a:pt x="122" y="32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54" name="Freeform 178">
              <a:extLst>
                <a:ext uri="{FF2B5EF4-FFF2-40B4-BE49-F238E27FC236}">
                  <a16:creationId xmlns:a16="http://schemas.microsoft.com/office/drawing/2014/main" id="{B4F08526-6F9F-4242-94EE-234F6699A2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77816" y="3697044"/>
              <a:ext cx="354274" cy="332133"/>
            </a:xfrm>
            <a:custGeom>
              <a:avLst/>
              <a:gdLst>
                <a:gd name="T0" fmla="*/ 114 w 384"/>
                <a:gd name="T1" fmla="*/ 0 h 364"/>
                <a:gd name="T2" fmla="*/ 0 w 384"/>
                <a:gd name="T3" fmla="*/ 71 h 364"/>
                <a:gd name="T4" fmla="*/ 78 w 384"/>
                <a:gd name="T5" fmla="*/ 137 h 364"/>
                <a:gd name="T6" fmla="*/ 192 w 384"/>
                <a:gd name="T7" fmla="*/ 63 h 364"/>
                <a:gd name="T8" fmla="*/ 114 w 384"/>
                <a:gd name="T9" fmla="*/ 0 h 364"/>
                <a:gd name="T10" fmla="*/ 261 w 384"/>
                <a:gd name="T11" fmla="*/ 302 h 364"/>
                <a:gd name="T12" fmla="*/ 256 w 384"/>
                <a:gd name="T13" fmla="*/ 300 h 364"/>
                <a:gd name="T14" fmla="*/ 192 w 384"/>
                <a:gd name="T15" fmla="*/ 247 h 364"/>
                <a:gd name="T16" fmla="*/ 129 w 384"/>
                <a:gd name="T17" fmla="*/ 300 h 364"/>
                <a:gd name="T18" fmla="*/ 123 w 384"/>
                <a:gd name="T19" fmla="*/ 302 h 364"/>
                <a:gd name="T20" fmla="*/ 118 w 384"/>
                <a:gd name="T21" fmla="*/ 300 h 364"/>
                <a:gd name="T22" fmla="*/ 71 w 384"/>
                <a:gd name="T23" fmla="*/ 270 h 364"/>
                <a:gd name="T24" fmla="*/ 71 w 384"/>
                <a:gd name="T25" fmla="*/ 288 h 364"/>
                <a:gd name="T26" fmla="*/ 192 w 384"/>
                <a:gd name="T27" fmla="*/ 364 h 364"/>
                <a:gd name="T28" fmla="*/ 313 w 384"/>
                <a:gd name="T29" fmla="*/ 288 h 364"/>
                <a:gd name="T30" fmla="*/ 313 w 384"/>
                <a:gd name="T31" fmla="*/ 270 h 364"/>
                <a:gd name="T32" fmla="*/ 266 w 384"/>
                <a:gd name="T33" fmla="*/ 300 h 364"/>
                <a:gd name="T34" fmla="*/ 261 w 384"/>
                <a:gd name="T35" fmla="*/ 302 h 364"/>
                <a:gd name="T36" fmla="*/ 384 w 384"/>
                <a:gd name="T37" fmla="*/ 71 h 364"/>
                <a:gd name="T38" fmla="*/ 270 w 384"/>
                <a:gd name="T39" fmla="*/ 0 h 364"/>
                <a:gd name="T40" fmla="*/ 192 w 384"/>
                <a:gd name="T41" fmla="*/ 63 h 364"/>
                <a:gd name="T42" fmla="*/ 306 w 384"/>
                <a:gd name="T43" fmla="*/ 137 h 364"/>
                <a:gd name="T44" fmla="*/ 384 w 384"/>
                <a:gd name="T45" fmla="*/ 71 h 364"/>
                <a:gd name="T46" fmla="*/ 192 w 384"/>
                <a:gd name="T47" fmla="*/ 208 h 364"/>
                <a:gd name="T48" fmla="*/ 263 w 384"/>
                <a:gd name="T49" fmla="*/ 266 h 364"/>
                <a:gd name="T50" fmla="*/ 376 w 384"/>
                <a:gd name="T51" fmla="*/ 193 h 364"/>
                <a:gd name="T52" fmla="*/ 306 w 384"/>
                <a:gd name="T53" fmla="*/ 137 h 364"/>
                <a:gd name="T54" fmla="*/ 192 w 384"/>
                <a:gd name="T55" fmla="*/ 208 h 364"/>
                <a:gd name="T56" fmla="*/ 122 w 384"/>
                <a:gd name="T57" fmla="*/ 266 h 364"/>
                <a:gd name="T58" fmla="*/ 192 w 384"/>
                <a:gd name="T59" fmla="*/ 208 h 364"/>
                <a:gd name="T60" fmla="*/ 78 w 384"/>
                <a:gd name="T61" fmla="*/ 137 h 364"/>
                <a:gd name="T62" fmla="*/ 9 w 384"/>
                <a:gd name="T63" fmla="*/ 193 h 364"/>
                <a:gd name="T64" fmla="*/ 122 w 384"/>
                <a:gd name="T65" fmla="*/ 266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4" h="364">
                  <a:moveTo>
                    <a:pt x="114" y="0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192" y="63"/>
                    <a:pt x="192" y="63"/>
                    <a:pt x="192" y="63"/>
                  </a:cubicBezTo>
                  <a:lnTo>
                    <a:pt x="114" y="0"/>
                  </a:lnTo>
                  <a:close/>
                  <a:moveTo>
                    <a:pt x="261" y="302"/>
                  </a:moveTo>
                  <a:cubicBezTo>
                    <a:pt x="259" y="302"/>
                    <a:pt x="257" y="301"/>
                    <a:pt x="256" y="300"/>
                  </a:cubicBezTo>
                  <a:cubicBezTo>
                    <a:pt x="192" y="247"/>
                    <a:pt x="192" y="247"/>
                    <a:pt x="192" y="247"/>
                  </a:cubicBezTo>
                  <a:cubicBezTo>
                    <a:pt x="129" y="300"/>
                    <a:pt x="129" y="300"/>
                    <a:pt x="129" y="300"/>
                  </a:cubicBezTo>
                  <a:cubicBezTo>
                    <a:pt x="127" y="301"/>
                    <a:pt x="125" y="302"/>
                    <a:pt x="123" y="302"/>
                  </a:cubicBezTo>
                  <a:cubicBezTo>
                    <a:pt x="121" y="302"/>
                    <a:pt x="120" y="301"/>
                    <a:pt x="118" y="300"/>
                  </a:cubicBezTo>
                  <a:cubicBezTo>
                    <a:pt x="71" y="270"/>
                    <a:pt x="71" y="270"/>
                    <a:pt x="71" y="270"/>
                  </a:cubicBezTo>
                  <a:cubicBezTo>
                    <a:pt x="71" y="288"/>
                    <a:pt x="71" y="288"/>
                    <a:pt x="71" y="288"/>
                  </a:cubicBezTo>
                  <a:cubicBezTo>
                    <a:pt x="192" y="364"/>
                    <a:pt x="192" y="364"/>
                    <a:pt x="192" y="364"/>
                  </a:cubicBezTo>
                  <a:cubicBezTo>
                    <a:pt x="313" y="288"/>
                    <a:pt x="313" y="288"/>
                    <a:pt x="313" y="288"/>
                  </a:cubicBezTo>
                  <a:cubicBezTo>
                    <a:pt x="313" y="270"/>
                    <a:pt x="313" y="270"/>
                    <a:pt x="313" y="270"/>
                  </a:cubicBezTo>
                  <a:cubicBezTo>
                    <a:pt x="266" y="300"/>
                    <a:pt x="266" y="300"/>
                    <a:pt x="266" y="300"/>
                  </a:cubicBezTo>
                  <a:cubicBezTo>
                    <a:pt x="265" y="301"/>
                    <a:pt x="263" y="302"/>
                    <a:pt x="261" y="302"/>
                  </a:cubicBezTo>
                  <a:close/>
                  <a:moveTo>
                    <a:pt x="384" y="71"/>
                  </a:moveTo>
                  <a:cubicBezTo>
                    <a:pt x="270" y="0"/>
                    <a:pt x="270" y="0"/>
                    <a:pt x="270" y="0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306" y="137"/>
                    <a:pt x="306" y="137"/>
                    <a:pt x="306" y="137"/>
                  </a:cubicBezTo>
                  <a:lnTo>
                    <a:pt x="384" y="71"/>
                  </a:lnTo>
                  <a:close/>
                  <a:moveTo>
                    <a:pt x="192" y="208"/>
                  </a:moveTo>
                  <a:cubicBezTo>
                    <a:pt x="263" y="266"/>
                    <a:pt x="263" y="266"/>
                    <a:pt x="263" y="266"/>
                  </a:cubicBezTo>
                  <a:cubicBezTo>
                    <a:pt x="376" y="193"/>
                    <a:pt x="376" y="193"/>
                    <a:pt x="376" y="193"/>
                  </a:cubicBezTo>
                  <a:cubicBezTo>
                    <a:pt x="306" y="137"/>
                    <a:pt x="306" y="137"/>
                    <a:pt x="306" y="137"/>
                  </a:cubicBezTo>
                  <a:lnTo>
                    <a:pt x="192" y="208"/>
                  </a:lnTo>
                  <a:close/>
                  <a:moveTo>
                    <a:pt x="122" y="266"/>
                  </a:moveTo>
                  <a:cubicBezTo>
                    <a:pt x="192" y="208"/>
                    <a:pt x="192" y="208"/>
                    <a:pt x="192" y="20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9" y="193"/>
                    <a:pt x="9" y="193"/>
                    <a:pt x="9" y="193"/>
                  </a:cubicBezTo>
                  <a:lnTo>
                    <a:pt x="122" y="26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55" name="Freeform 179">
              <a:extLst>
                <a:ext uri="{FF2B5EF4-FFF2-40B4-BE49-F238E27FC236}">
                  <a16:creationId xmlns:a16="http://schemas.microsoft.com/office/drawing/2014/main" id="{78381E98-7F14-40CB-84CD-126F6147D199}"/>
                </a:ext>
              </a:extLst>
            </p:cNvPr>
            <p:cNvSpPr/>
            <p:nvPr/>
          </p:nvSpPr>
          <p:spPr bwMode="auto">
            <a:xfrm>
              <a:off x="14092314" y="5385901"/>
              <a:ext cx="294175" cy="373255"/>
            </a:xfrm>
            <a:custGeom>
              <a:avLst/>
              <a:gdLst>
                <a:gd name="T0" fmla="*/ 129 w 323"/>
                <a:gd name="T1" fmla="*/ 272 h 408"/>
                <a:gd name="T2" fmla="*/ 68 w 323"/>
                <a:gd name="T3" fmla="*/ 408 h 408"/>
                <a:gd name="T4" fmla="*/ 98 w 323"/>
                <a:gd name="T5" fmla="*/ 196 h 408"/>
                <a:gd name="T6" fmla="*/ 149 w 323"/>
                <a:gd name="T7" fmla="*/ 99 h 408"/>
                <a:gd name="T8" fmla="*/ 172 w 323"/>
                <a:gd name="T9" fmla="*/ 257 h 408"/>
                <a:gd name="T10" fmla="*/ 234 w 323"/>
                <a:gd name="T11" fmla="*/ 73 h 408"/>
                <a:gd name="T12" fmla="*/ 47 w 323"/>
                <a:gd name="T13" fmla="*/ 173 h 408"/>
                <a:gd name="T14" fmla="*/ 57 w 323"/>
                <a:gd name="T15" fmla="*/ 239 h 408"/>
                <a:gd name="T16" fmla="*/ 1 w 323"/>
                <a:gd name="T17" fmla="*/ 147 h 408"/>
                <a:gd name="T18" fmla="*/ 137 w 323"/>
                <a:gd name="T19" fmla="*/ 9 h 408"/>
                <a:gd name="T20" fmla="*/ 310 w 323"/>
                <a:gd name="T21" fmla="*/ 119 h 408"/>
                <a:gd name="T22" fmla="*/ 183 w 323"/>
                <a:gd name="T23" fmla="*/ 298 h 408"/>
                <a:gd name="T24" fmla="*/ 129 w 323"/>
                <a:gd name="T25" fmla="*/ 2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408">
                  <a:moveTo>
                    <a:pt x="129" y="272"/>
                  </a:moveTo>
                  <a:cubicBezTo>
                    <a:pt x="118" y="328"/>
                    <a:pt x="106" y="380"/>
                    <a:pt x="68" y="408"/>
                  </a:cubicBezTo>
                  <a:cubicBezTo>
                    <a:pt x="56" y="325"/>
                    <a:pt x="85" y="262"/>
                    <a:pt x="98" y="196"/>
                  </a:cubicBezTo>
                  <a:cubicBezTo>
                    <a:pt x="75" y="157"/>
                    <a:pt x="101" y="80"/>
                    <a:pt x="149" y="99"/>
                  </a:cubicBezTo>
                  <a:cubicBezTo>
                    <a:pt x="209" y="122"/>
                    <a:pt x="98" y="242"/>
                    <a:pt x="172" y="257"/>
                  </a:cubicBezTo>
                  <a:cubicBezTo>
                    <a:pt x="250" y="273"/>
                    <a:pt x="282" y="122"/>
                    <a:pt x="234" y="73"/>
                  </a:cubicBezTo>
                  <a:cubicBezTo>
                    <a:pt x="164" y="2"/>
                    <a:pt x="31" y="72"/>
                    <a:pt x="47" y="173"/>
                  </a:cubicBezTo>
                  <a:cubicBezTo>
                    <a:pt x="51" y="198"/>
                    <a:pt x="77" y="205"/>
                    <a:pt x="57" y="239"/>
                  </a:cubicBezTo>
                  <a:cubicBezTo>
                    <a:pt x="13" y="229"/>
                    <a:pt x="0" y="194"/>
                    <a:pt x="1" y="147"/>
                  </a:cubicBezTo>
                  <a:cubicBezTo>
                    <a:pt x="4" y="70"/>
                    <a:pt x="70" y="17"/>
                    <a:pt x="137" y="9"/>
                  </a:cubicBezTo>
                  <a:cubicBezTo>
                    <a:pt x="221" y="0"/>
                    <a:pt x="300" y="40"/>
                    <a:pt x="310" y="119"/>
                  </a:cubicBezTo>
                  <a:cubicBezTo>
                    <a:pt x="323" y="208"/>
                    <a:pt x="273" y="305"/>
                    <a:pt x="183" y="298"/>
                  </a:cubicBezTo>
                  <a:cubicBezTo>
                    <a:pt x="158" y="296"/>
                    <a:pt x="148" y="284"/>
                    <a:pt x="129" y="27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56" name="Freeform 180">
              <a:extLst>
                <a:ext uri="{FF2B5EF4-FFF2-40B4-BE49-F238E27FC236}">
                  <a16:creationId xmlns:a16="http://schemas.microsoft.com/office/drawing/2014/main" id="{94B37F18-E34D-4CFB-B04E-16E9129693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64831" y="5398005"/>
              <a:ext cx="354274" cy="35427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05 w 384"/>
                <a:gd name="T11" fmla="*/ 237 h 384"/>
                <a:gd name="T12" fmla="*/ 178 w 384"/>
                <a:gd name="T13" fmla="*/ 225 h 384"/>
                <a:gd name="T14" fmla="*/ 147 w 384"/>
                <a:gd name="T15" fmla="*/ 293 h 384"/>
                <a:gd name="T16" fmla="*/ 162 w 384"/>
                <a:gd name="T17" fmla="*/ 186 h 384"/>
                <a:gd name="T18" fmla="*/ 188 w 384"/>
                <a:gd name="T19" fmla="*/ 137 h 384"/>
                <a:gd name="T20" fmla="*/ 200 w 384"/>
                <a:gd name="T21" fmla="*/ 217 h 384"/>
                <a:gd name="T22" fmla="*/ 231 w 384"/>
                <a:gd name="T23" fmla="*/ 124 h 384"/>
                <a:gd name="T24" fmla="*/ 136 w 384"/>
                <a:gd name="T25" fmla="*/ 174 h 384"/>
                <a:gd name="T26" fmla="*/ 142 w 384"/>
                <a:gd name="T27" fmla="*/ 208 h 384"/>
                <a:gd name="T28" fmla="*/ 113 w 384"/>
                <a:gd name="T29" fmla="*/ 161 h 384"/>
                <a:gd name="T30" fmla="*/ 182 w 384"/>
                <a:gd name="T31" fmla="*/ 92 h 384"/>
                <a:gd name="T32" fmla="*/ 269 w 384"/>
                <a:gd name="T33" fmla="*/ 147 h 384"/>
                <a:gd name="T34" fmla="*/ 205 w 384"/>
                <a:gd name="T35" fmla="*/ 237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05" y="237"/>
                  </a:moveTo>
                  <a:cubicBezTo>
                    <a:pt x="192" y="236"/>
                    <a:pt x="187" y="230"/>
                    <a:pt x="178" y="225"/>
                  </a:cubicBezTo>
                  <a:cubicBezTo>
                    <a:pt x="172" y="252"/>
                    <a:pt x="166" y="279"/>
                    <a:pt x="147" y="293"/>
                  </a:cubicBezTo>
                  <a:cubicBezTo>
                    <a:pt x="141" y="251"/>
                    <a:pt x="155" y="219"/>
                    <a:pt x="162" y="186"/>
                  </a:cubicBezTo>
                  <a:cubicBezTo>
                    <a:pt x="151" y="166"/>
                    <a:pt x="164" y="127"/>
                    <a:pt x="188" y="137"/>
                  </a:cubicBezTo>
                  <a:cubicBezTo>
                    <a:pt x="218" y="149"/>
                    <a:pt x="162" y="209"/>
                    <a:pt x="200" y="217"/>
                  </a:cubicBezTo>
                  <a:cubicBezTo>
                    <a:pt x="239" y="225"/>
                    <a:pt x="255" y="149"/>
                    <a:pt x="231" y="124"/>
                  </a:cubicBezTo>
                  <a:cubicBezTo>
                    <a:pt x="195" y="88"/>
                    <a:pt x="128" y="123"/>
                    <a:pt x="136" y="174"/>
                  </a:cubicBezTo>
                  <a:cubicBezTo>
                    <a:pt x="138" y="187"/>
                    <a:pt x="151" y="190"/>
                    <a:pt x="142" y="208"/>
                  </a:cubicBezTo>
                  <a:cubicBezTo>
                    <a:pt x="119" y="203"/>
                    <a:pt x="112" y="185"/>
                    <a:pt x="113" y="161"/>
                  </a:cubicBezTo>
                  <a:cubicBezTo>
                    <a:pt x="115" y="122"/>
                    <a:pt x="148" y="95"/>
                    <a:pt x="182" y="92"/>
                  </a:cubicBezTo>
                  <a:cubicBezTo>
                    <a:pt x="224" y="87"/>
                    <a:pt x="264" y="107"/>
                    <a:pt x="269" y="147"/>
                  </a:cubicBezTo>
                  <a:cubicBezTo>
                    <a:pt x="276" y="192"/>
                    <a:pt x="250" y="241"/>
                    <a:pt x="205" y="23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57" name="Freeform 181">
              <a:extLst>
                <a:ext uri="{FF2B5EF4-FFF2-40B4-BE49-F238E27FC236}">
                  <a16:creationId xmlns:a16="http://schemas.microsoft.com/office/drawing/2014/main" id="{4659B28B-788E-4573-9FAA-F3B8205B79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17325" y="4782591"/>
              <a:ext cx="335294" cy="335294"/>
            </a:xfrm>
            <a:custGeom>
              <a:avLst/>
              <a:gdLst>
                <a:gd name="T0" fmla="*/ 153 w 368"/>
                <a:gd name="T1" fmla="*/ 0 h 366"/>
                <a:gd name="T2" fmla="*/ 0 w 368"/>
                <a:gd name="T3" fmla="*/ 182 h 366"/>
                <a:gd name="T4" fmla="*/ 43 w 368"/>
                <a:gd name="T5" fmla="*/ 300 h 366"/>
                <a:gd name="T6" fmla="*/ 153 w 368"/>
                <a:gd name="T7" fmla="*/ 117 h 366"/>
                <a:gd name="T8" fmla="*/ 153 w 368"/>
                <a:gd name="T9" fmla="*/ 0 h 366"/>
                <a:gd name="T10" fmla="*/ 184 w 368"/>
                <a:gd name="T11" fmla="*/ 228 h 366"/>
                <a:gd name="T12" fmla="*/ 95 w 368"/>
                <a:gd name="T13" fmla="*/ 343 h 366"/>
                <a:gd name="T14" fmla="*/ 184 w 368"/>
                <a:gd name="T15" fmla="*/ 366 h 366"/>
                <a:gd name="T16" fmla="*/ 272 w 368"/>
                <a:gd name="T17" fmla="*/ 343 h 366"/>
                <a:gd name="T18" fmla="*/ 184 w 368"/>
                <a:gd name="T19" fmla="*/ 228 h 366"/>
                <a:gd name="T20" fmla="*/ 214 w 368"/>
                <a:gd name="T21" fmla="*/ 116 h 366"/>
                <a:gd name="T22" fmla="*/ 324 w 368"/>
                <a:gd name="T23" fmla="*/ 300 h 366"/>
                <a:gd name="T24" fmla="*/ 368 w 368"/>
                <a:gd name="T25" fmla="*/ 182 h 366"/>
                <a:gd name="T26" fmla="*/ 214 w 368"/>
                <a:gd name="T27" fmla="*/ 0 h 366"/>
                <a:gd name="T28" fmla="*/ 214 w 368"/>
                <a:gd name="T29" fmla="*/ 11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8" h="366">
                  <a:moveTo>
                    <a:pt x="153" y="0"/>
                  </a:moveTo>
                  <a:cubicBezTo>
                    <a:pt x="66" y="15"/>
                    <a:pt x="0" y="90"/>
                    <a:pt x="0" y="182"/>
                  </a:cubicBezTo>
                  <a:cubicBezTo>
                    <a:pt x="0" y="227"/>
                    <a:pt x="16" y="268"/>
                    <a:pt x="43" y="300"/>
                  </a:cubicBezTo>
                  <a:cubicBezTo>
                    <a:pt x="108" y="269"/>
                    <a:pt x="153" y="199"/>
                    <a:pt x="153" y="117"/>
                  </a:cubicBezTo>
                  <a:lnTo>
                    <a:pt x="153" y="0"/>
                  </a:lnTo>
                  <a:close/>
                  <a:moveTo>
                    <a:pt x="184" y="228"/>
                  </a:moveTo>
                  <a:cubicBezTo>
                    <a:pt x="172" y="276"/>
                    <a:pt x="138" y="316"/>
                    <a:pt x="95" y="343"/>
                  </a:cubicBezTo>
                  <a:cubicBezTo>
                    <a:pt x="122" y="357"/>
                    <a:pt x="152" y="366"/>
                    <a:pt x="184" y="366"/>
                  </a:cubicBezTo>
                  <a:cubicBezTo>
                    <a:pt x="216" y="366"/>
                    <a:pt x="246" y="357"/>
                    <a:pt x="272" y="343"/>
                  </a:cubicBezTo>
                  <a:cubicBezTo>
                    <a:pt x="229" y="316"/>
                    <a:pt x="195" y="276"/>
                    <a:pt x="184" y="228"/>
                  </a:cubicBezTo>
                  <a:close/>
                  <a:moveTo>
                    <a:pt x="214" y="116"/>
                  </a:moveTo>
                  <a:cubicBezTo>
                    <a:pt x="214" y="198"/>
                    <a:pt x="260" y="269"/>
                    <a:pt x="324" y="300"/>
                  </a:cubicBezTo>
                  <a:cubicBezTo>
                    <a:pt x="351" y="268"/>
                    <a:pt x="368" y="227"/>
                    <a:pt x="368" y="182"/>
                  </a:cubicBezTo>
                  <a:cubicBezTo>
                    <a:pt x="368" y="90"/>
                    <a:pt x="301" y="15"/>
                    <a:pt x="214" y="0"/>
                  </a:cubicBezTo>
                  <a:lnTo>
                    <a:pt x="214" y="1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58" name="Freeform 182">
              <a:extLst>
                <a:ext uri="{FF2B5EF4-FFF2-40B4-BE49-F238E27FC236}">
                  <a16:creationId xmlns:a16="http://schemas.microsoft.com/office/drawing/2014/main" id="{8A7CBB55-203A-4261-B3F8-E0B143D9B873}"/>
                </a:ext>
              </a:extLst>
            </p:cNvPr>
            <p:cNvSpPr/>
            <p:nvPr/>
          </p:nvSpPr>
          <p:spPr bwMode="auto">
            <a:xfrm>
              <a:off x="12246990" y="6039291"/>
              <a:ext cx="351111" cy="284685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59" name="Freeform 183">
              <a:extLst>
                <a:ext uri="{FF2B5EF4-FFF2-40B4-BE49-F238E27FC236}">
                  <a16:creationId xmlns:a16="http://schemas.microsoft.com/office/drawing/2014/main" id="{2B4ADA9A-C97B-4FF1-B2DD-921A98B4BD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48251" y="6004495"/>
              <a:ext cx="351111" cy="35427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60 w 384"/>
                <a:gd name="T11" fmla="*/ 182 h 384"/>
                <a:gd name="T12" fmla="*/ 261 w 384"/>
                <a:gd name="T13" fmla="*/ 192 h 384"/>
                <a:gd name="T14" fmla="*/ 183 w 384"/>
                <a:gd name="T15" fmla="*/ 271 h 384"/>
                <a:gd name="T16" fmla="*/ 105 w 384"/>
                <a:gd name="T17" fmla="*/ 192 h 384"/>
                <a:gd name="T18" fmla="*/ 183 w 384"/>
                <a:gd name="T19" fmla="*/ 113 h 384"/>
                <a:gd name="T20" fmla="*/ 201 w 384"/>
                <a:gd name="T21" fmla="*/ 115 h 384"/>
                <a:gd name="T22" fmla="*/ 201 w 384"/>
                <a:gd name="T23" fmla="*/ 160 h 384"/>
                <a:gd name="T24" fmla="*/ 170 w 384"/>
                <a:gd name="T25" fmla="*/ 162 h 384"/>
                <a:gd name="T26" fmla="*/ 149 w 384"/>
                <a:gd name="T27" fmla="*/ 209 h 384"/>
                <a:gd name="T28" fmla="*/ 196 w 384"/>
                <a:gd name="T29" fmla="*/ 221 h 384"/>
                <a:gd name="T30" fmla="*/ 221 w 384"/>
                <a:gd name="T31" fmla="*/ 181 h 384"/>
                <a:gd name="T32" fmla="*/ 221 w 384"/>
                <a:gd name="T33" fmla="*/ 123 h 384"/>
                <a:gd name="T34" fmla="*/ 226 w 384"/>
                <a:gd name="T35" fmla="*/ 126 h 384"/>
                <a:gd name="T36" fmla="*/ 288 w 384"/>
                <a:gd name="T37" fmla="*/ 149 h 384"/>
                <a:gd name="T38" fmla="*/ 260 w 384"/>
                <a:gd name="T39" fmla="*/ 18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60" y="182"/>
                  </a:moveTo>
                  <a:cubicBezTo>
                    <a:pt x="261" y="185"/>
                    <a:pt x="261" y="188"/>
                    <a:pt x="261" y="192"/>
                  </a:cubicBezTo>
                  <a:cubicBezTo>
                    <a:pt x="261" y="235"/>
                    <a:pt x="226" y="271"/>
                    <a:pt x="183" y="271"/>
                  </a:cubicBezTo>
                  <a:cubicBezTo>
                    <a:pt x="140" y="271"/>
                    <a:pt x="105" y="235"/>
                    <a:pt x="105" y="192"/>
                  </a:cubicBezTo>
                  <a:cubicBezTo>
                    <a:pt x="105" y="148"/>
                    <a:pt x="140" y="113"/>
                    <a:pt x="183" y="113"/>
                  </a:cubicBezTo>
                  <a:cubicBezTo>
                    <a:pt x="189" y="113"/>
                    <a:pt x="195" y="114"/>
                    <a:pt x="201" y="115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192" y="157"/>
                    <a:pt x="181" y="157"/>
                    <a:pt x="170" y="162"/>
                  </a:cubicBezTo>
                  <a:cubicBezTo>
                    <a:pt x="151" y="172"/>
                    <a:pt x="142" y="192"/>
                    <a:pt x="149" y="209"/>
                  </a:cubicBezTo>
                  <a:cubicBezTo>
                    <a:pt x="156" y="225"/>
                    <a:pt x="177" y="231"/>
                    <a:pt x="196" y="221"/>
                  </a:cubicBezTo>
                  <a:cubicBezTo>
                    <a:pt x="209" y="215"/>
                    <a:pt x="221" y="200"/>
                    <a:pt x="221" y="181"/>
                  </a:cubicBezTo>
                  <a:cubicBezTo>
                    <a:pt x="221" y="123"/>
                    <a:pt x="221" y="123"/>
                    <a:pt x="221" y="123"/>
                  </a:cubicBezTo>
                  <a:cubicBezTo>
                    <a:pt x="222" y="124"/>
                    <a:pt x="224" y="125"/>
                    <a:pt x="226" y="126"/>
                  </a:cubicBezTo>
                  <a:cubicBezTo>
                    <a:pt x="240" y="135"/>
                    <a:pt x="262" y="148"/>
                    <a:pt x="288" y="149"/>
                  </a:cubicBezTo>
                  <a:cubicBezTo>
                    <a:pt x="298" y="149"/>
                    <a:pt x="284" y="175"/>
                    <a:pt x="260" y="18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grpSp>
          <p:nvGrpSpPr>
            <p:cNvPr id="60" name="Group 229">
              <a:extLst>
                <a:ext uri="{FF2B5EF4-FFF2-40B4-BE49-F238E27FC236}">
                  <a16:creationId xmlns:a16="http://schemas.microsoft.com/office/drawing/2014/main" id="{C793CE1D-CCB4-40CF-B714-CC14146450D5}"/>
                </a:ext>
              </a:extLst>
            </p:cNvPr>
            <p:cNvGrpSpPr/>
            <p:nvPr/>
          </p:nvGrpSpPr>
          <p:grpSpPr>
            <a:xfrm>
              <a:off x="15917179" y="3697044"/>
              <a:ext cx="306828" cy="332133"/>
              <a:chOff x="10918790" y="4149080"/>
              <a:chExt cx="169386" cy="183357"/>
            </a:xfrm>
            <a:solidFill>
              <a:schemeClr val="tx1"/>
            </a:solidFill>
          </p:grpSpPr>
          <p:sp>
            <p:nvSpPr>
              <p:cNvPr id="61" name="Freeform 184">
                <a:extLst>
                  <a:ext uri="{FF2B5EF4-FFF2-40B4-BE49-F238E27FC236}">
                    <a16:creationId xmlns:a16="http://schemas.microsoft.com/office/drawing/2014/main" id="{1F39CBF3-9B9B-443B-9E37-2301605879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20536" y="4149080"/>
                <a:ext cx="167640" cy="183357"/>
              </a:xfrm>
              <a:custGeom>
                <a:avLst/>
                <a:gdLst>
                  <a:gd name="T0" fmla="*/ 298 w 332"/>
                  <a:gd name="T1" fmla="*/ 68 h 362"/>
                  <a:gd name="T2" fmla="*/ 263 w 332"/>
                  <a:gd name="T3" fmla="*/ 42 h 362"/>
                  <a:gd name="T4" fmla="*/ 181 w 332"/>
                  <a:gd name="T5" fmla="*/ 37 h 362"/>
                  <a:gd name="T6" fmla="*/ 163 w 332"/>
                  <a:gd name="T7" fmla="*/ 8 h 362"/>
                  <a:gd name="T8" fmla="*/ 116 w 332"/>
                  <a:gd name="T9" fmla="*/ 2 h 362"/>
                  <a:gd name="T10" fmla="*/ 100 w 332"/>
                  <a:gd name="T11" fmla="*/ 35 h 362"/>
                  <a:gd name="T12" fmla="*/ 100 w 332"/>
                  <a:gd name="T13" fmla="*/ 80 h 362"/>
                  <a:gd name="T14" fmla="*/ 69 w 332"/>
                  <a:gd name="T15" fmla="*/ 109 h 362"/>
                  <a:gd name="T16" fmla="*/ 23 w 332"/>
                  <a:gd name="T17" fmla="*/ 109 h 362"/>
                  <a:gd name="T18" fmla="*/ 0 w 332"/>
                  <a:gd name="T19" fmla="*/ 120 h 362"/>
                  <a:gd name="T20" fmla="*/ 36 w 332"/>
                  <a:gd name="T21" fmla="*/ 240 h 362"/>
                  <a:gd name="T22" fmla="*/ 137 w 332"/>
                  <a:gd name="T23" fmla="*/ 261 h 362"/>
                  <a:gd name="T24" fmla="*/ 152 w 332"/>
                  <a:gd name="T25" fmla="*/ 215 h 362"/>
                  <a:gd name="T26" fmla="*/ 186 w 332"/>
                  <a:gd name="T27" fmla="*/ 247 h 362"/>
                  <a:gd name="T28" fmla="*/ 245 w 332"/>
                  <a:gd name="T29" fmla="*/ 269 h 362"/>
                  <a:gd name="T30" fmla="*/ 234 w 332"/>
                  <a:gd name="T31" fmla="*/ 324 h 362"/>
                  <a:gd name="T32" fmla="*/ 200 w 332"/>
                  <a:gd name="T33" fmla="*/ 326 h 362"/>
                  <a:gd name="T34" fmla="*/ 193 w 332"/>
                  <a:gd name="T35" fmla="*/ 298 h 362"/>
                  <a:gd name="T36" fmla="*/ 208 w 332"/>
                  <a:gd name="T37" fmla="*/ 298 h 362"/>
                  <a:gd name="T38" fmla="*/ 210 w 332"/>
                  <a:gd name="T39" fmla="*/ 270 h 362"/>
                  <a:gd name="T40" fmla="*/ 153 w 332"/>
                  <a:gd name="T41" fmla="*/ 300 h 362"/>
                  <a:gd name="T42" fmla="*/ 161 w 332"/>
                  <a:gd name="T43" fmla="*/ 352 h 362"/>
                  <a:gd name="T44" fmla="*/ 239 w 332"/>
                  <a:gd name="T45" fmla="*/ 362 h 362"/>
                  <a:gd name="T46" fmla="*/ 298 w 332"/>
                  <a:gd name="T47" fmla="*/ 68 h 362"/>
                  <a:gd name="T48" fmla="*/ 260 w 332"/>
                  <a:gd name="T49" fmla="*/ 188 h 362"/>
                  <a:gd name="T50" fmla="*/ 230 w 332"/>
                  <a:gd name="T51" fmla="*/ 182 h 362"/>
                  <a:gd name="T52" fmla="*/ 201 w 332"/>
                  <a:gd name="T53" fmla="*/ 184 h 362"/>
                  <a:gd name="T54" fmla="*/ 227 w 332"/>
                  <a:gd name="T55" fmla="*/ 144 h 362"/>
                  <a:gd name="T56" fmla="*/ 260 w 332"/>
                  <a:gd name="T57" fmla="*/ 188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32" h="362">
                    <a:moveTo>
                      <a:pt x="298" y="68"/>
                    </a:moveTo>
                    <a:cubicBezTo>
                      <a:pt x="298" y="45"/>
                      <a:pt x="263" y="42"/>
                      <a:pt x="263" y="42"/>
                    </a:cubicBezTo>
                    <a:cubicBezTo>
                      <a:pt x="181" y="37"/>
                      <a:pt x="181" y="37"/>
                      <a:pt x="181" y="37"/>
                    </a:cubicBezTo>
                    <a:cubicBezTo>
                      <a:pt x="181" y="37"/>
                      <a:pt x="180" y="15"/>
                      <a:pt x="163" y="8"/>
                    </a:cubicBezTo>
                    <a:cubicBezTo>
                      <a:pt x="147" y="0"/>
                      <a:pt x="129" y="2"/>
                      <a:pt x="116" y="2"/>
                    </a:cubicBezTo>
                    <a:cubicBezTo>
                      <a:pt x="103" y="2"/>
                      <a:pt x="100" y="19"/>
                      <a:pt x="100" y="35"/>
                    </a:cubicBezTo>
                    <a:cubicBezTo>
                      <a:pt x="100" y="50"/>
                      <a:pt x="100" y="68"/>
                      <a:pt x="100" y="80"/>
                    </a:cubicBezTo>
                    <a:cubicBezTo>
                      <a:pt x="100" y="100"/>
                      <a:pt x="91" y="109"/>
                      <a:pt x="69" y="109"/>
                    </a:cubicBezTo>
                    <a:cubicBezTo>
                      <a:pt x="23" y="109"/>
                      <a:pt x="23" y="109"/>
                      <a:pt x="23" y="109"/>
                    </a:cubicBezTo>
                    <a:cubicBezTo>
                      <a:pt x="10" y="108"/>
                      <a:pt x="0" y="110"/>
                      <a:pt x="0" y="120"/>
                    </a:cubicBezTo>
                    <a:cubicBezTo>
                      <a:pt x="0" y="131"/>
                      <a:pt x="15" y="220"/>
                      <a:pt x="36" y="240"/>
                    </a:cubicBezTo>
                    <a:cubicBezTo>
                      <a:pt x="48" y="252"/>
                      <a:pt x="122" y="261"/>
                      <a:pt x="137" y="261"/>
                    </a:cubicBezTo>
                    <a:cubicBezTo>
                      <a:pt x="153" y="261"/>
                      <a:pt x="148" y="215"/>
                      <a:pt x="152" y="215"/>
                    </a:cubicBezTo>
                    <a:cubicBezTo>
                      <a:pt x="156" y="215"/>
                      <a:pt x="161" y="241"/>
                      <a:pt x="186" y="247"/>
                    </a:cubicBezTo>
                    <a:cubicBezTo>
                      <a:pt x="210" y="253"/>
                      <a:pt x="243" y="252"/>
                      <a:pt x="245" y="269"/>
                    </a:cubicBezTo>
                    <a:cubicBezTo>
                      <a:pt x="247" y="292"/>
                      <a:pt x="249" y="322"/>
                      <a:pt x="234" y="324"/>
                    </a:cubicBezTo>
                    <a:cubicBezTo>
                      <a:pt x="200" y="326"/>
                      <a:pt x="200" y="326"/>
                      <a:pt x="200" y="326"/>
                    </a:cubicBezTo>
                    <a:cubicBezTo>
                      <a:pt x="176" y="324"/>
                      <a:pt x="182" y="298"/>
                      <a:pt x="193" y="298"/>
                    </a:cubicBezTo>
                    <a:cubicBezTo>
                      <a:pt x="203" y="298"/>
                      <a:pt x="208" y="298"/>
                      <a:pt x="208" y="298"/>
                    </a:cubicBezTo>
                    <a:cubicBezTo>
                      <a:pt x="210" y="270"/>
                      <a:pt x="210" y="270"/>
                      <a:pt x="210" y="270"/>
                    </a:cubicBezTo>
                    <a:cubicBezTo>
                      <a:pt x="210" y="270"/>
                      <a:pt x="156" y="263"/>
                      <a:pt x="153" y="300"/>
                    </a:cubicBezTo>
                    <a:cubicBezTo>
                      <a:pt x="151" y="333"/>
                      <a:pt x="157" y="348"/>
                      <a:pt x="161" y="352"/>
                    </a:cubicBezTo>
                    <a:cubicBezTo>
                      <a:pt x="165" y="355"/>
                      <a:pt x="173" y="362"/>
                      <a:pt x="239" y="362"/>
                    </a:cubicBezTo>
                    <a:cubicBezTo>
                      <a:pt x="332" y="362"/>
                      <a:pt x="298" y="91"/>
                      <a:pt x="298" y="68"/>
                    </a:cubicBezTo>
                    <a:close/>
                    <a:moveTo>
                      <a:pt x="260" y="188"/>
                    </a:moveTo>
                    <a:cubicBezTo>
                      <a:pt x="256" y="192"/>
                      <a:pt x="243" y="182"/>
                      <a:pt x="230" y="182"/>
                    </a:cubicBezTo>
                    <a:cubicBezTo>
                      <a:pt x="217" y="182"/>
                      <a:pt x="204" y="189"/>
                      <a:pt x="201" y="184"/>
                    </a:cubicBezTo>
                    <a:cubicBezTo>
                      <a:pt x="197" y="180"/>
                      <a:pt x="204" y="144"/>
                      <a:pt x="227" y="144"/>
                    </a:cubicBezTo>
                    <a:cubicBezTo>
                      <a:pt x="251" y="144"/>
                      <a:pt x="263" y="184"/>
                      <a:pt x="260" y="18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AU" sz="1125"/>
              </a:p>
            </p:txBody>
          </p:sp>
          <p:sp>
            <p:nvSpPr>
              <p:cNvPr id="62" name="Freeform 185">
                <a:extLst>
                  <a:ext uri="{FF2B5EF4-FFF2-40B4-BE49-F238E27FC236}">
                    <a16:creationId xmlns:a16="http://schemas.microsoft.com/office/drawing/2014/main" id="{F505F816-E4CB-423A-A214-4AFB82EF1998}"/>
                  </a:ext>
                </a:extLst>
              </p:cNvPr>
              <p:cNvSpPr/>
              <p:nvPr/>
            </p:nvSpPr>
            <p:spPr bwMode="auto">
              <a:xfrm>
                <a:off x="10918790" y="4152572"/>
                <a:ext cx="36672" cy="33179"/>
              </a:xfrm>
              <a:custGeom>
                <a:avLst/>
                <a:gdLst>
                  <a:gd name="T0" fmla="*/ 69 w 70"/>
                  <a:gd name="T1" fmla="*/ 59 h 68"/>
                  <a:gd name="T2" fmla="*/ 70 w 70"/>
                  <a:gd name="T3" fmla="*/ 0 h 68"/>
                  <a:gd name="T4" fmla="*/ 0 w 70"/>
                  <a:gd name="T5" fmla="*/ 68 h 68"/>
                  <a:gd name="T6" fmla="*/ 58 w 70"/>
                  <a:gd name="T7" fmla="*/ 68 h 68"/>
                  <a:gd name="T8" fmla="*/ 69 w 70"/>
                  <a:gd name="T9" fmla="*/ 5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68">
                    <a:moveTo>
                      <a:pt x="69" y="59"/>
                    </a:moveTo>
                    <a:cubicBezTo>
                      <a:pt x="69" y="55"/>
                      <a:pt x="70" y="0"/>
                      <a:pt x="70" y="0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48" y="68"/>
                      <a:pt x="58" y="68"/>
                    </a:cubicBezTo>
                    <a:cubicBezTo>
                      <a:pt x="67" y="68"/>
                      <a:pt x="69" y="64"/>
                      <a:pt x="69" y="5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AU" sz="1125"/>
              </a:p>
            </p:txBody>
          </p:sp>
        </p:grpSp>
        <p:sp>
          <p:nvSpPr>
            <p:cNvPr id="63" name="Freeform 188">
              <a:extLst>
                <a:ext uri="{FF2B5EF4-FFF2-40B4-BE49-F238E27FC236}">
                  <a16:creationId xmlns:a16="http://schemas.microsoft.com/office/drawing/2014/main" id="{15D9FCFC-38D9-4232-B230-5317056A88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32702" y="4296076"/>
              <a:ext cx="294175" cy="294175"/>
            </a:xfrm>
            <a:custGeom>
              <a:avLst/>
              <a:gdLst>
                <a:gd name="T0" fmla="*/ 72 w 320"/>
                <a:gd name="T1" fmla="*/ 131 h 320"/>
                <a:gd name="T2" fmla="*/ 110 w 320"/>
                <a:gd name="T3" fmla="*/ 73 h 320"/>
                <a:gd name="T4" fmla="*/ 154 w 320"/>
                <a:gd name="T5" fmla="*/ 71 h 320"/>
                <a:gd name="T6" fmla="*/ 154 w 320"/>
                <a:gd name="T7" fmla="*/ 121 h 320"/>
                <a:gd name="T8" fmla="*/ 154 w 320"/>
                <a:gd name="T9" fmla="*/ 123 h 320"/>
                <a:gd name="T10" fmla="*/ 159 w 320"/>
                <a:gd name="T11" fmla="*/ 126 h 320"/>
                <a:gd name="T12" fmla="*/ 163 w 320"/>
                <a:gd name="T13" fmla="*/ 125 h 320"/>
                <a:gd name="T14" fmla="*/ 287 w 320"/>
                <a:gd name="T15" fmla="*/ 0 h 320"/>
                <a:gd name="T16" fmla="*/ 204 w 320"/>
                <a:gd name="T17" fmla="*/ 0 h 320"/>
                <a:gd name="T18" fmla="*/ 111 w 320"/>
                <a:gd name="T19" fmla="*/ 0 h 320"/>
                <a:gd name="T20" fmla="*/ 0 w 320"/>
                <a:gd name="T21" fmla="*/ 121 h 320"/>
                <a:gd name="T22" fmla="*/ 0 w 320"/>
                <a:gd name="T23" fmla="*/ 287 h 320"/>
                <a:gd name="T24" fmla="*/ 72 w 320"/>
                <a:gd name="T25" fmla="*/ 215 h 320"/>
                <a:gd name="T26" fmla="*/ 72 w 320"/>
                <a:gd name="T27" fmla="*/ 131 h 320"/>
                <a:gd name="T28" fmla="*/ 248 w 320"/>
                <a:gd name="T29" fmla="*/ 105 h 320"/>
                <a:gd name="T30" fmla="*/ 248 w 320"/>
                <a:gd name="T31" fmla="*/ 189 h 320"/>
                <a:gd name="T32" fmla="*/ 210 w 320"/>
                <a:gd name="T33" fmla="*/ 247 h 320"/>
                <a:gd name="T34" fmla="*/ 165 w 320"/>
                <a:gd name="T35" fmla="*/ 249 h 320"/>
                <a:gd name="T36" fmla="*/ 165 w 320"/>
                <a:gd name="T37" fmla="*/ 199 h 320"/>
                <a:gd name="T38" fmla="*/ 165 w 320"/>
                <a:gd name="T39" fmla="*/ 197 h 320"/>
                <a:gd name="T40" fmla="*/ 160 w 320"/>
                <a:gd name="T41" fmla="*/ 193 h 320"/>
                <a:gd name="T42" fmla="*/ 157 w 320"/>
                <a:gd name="T43" fmla="*/ 195 h 320"/>
                <a:gd name="T44" fmla="*/ 32 w 320"/>
                <a:gd name="T45" fmla="*/ 320 h 320"/>
                <a:gd name="T46" fmla="*/ 116 w 320"/>
                <a:gd name="T47" fmla="*/ 320 h 320"/>
                <a:gd name="T48" fmla="*/ 209 w 320"/>
                <a:gd name="T49" fmla="*/ 320 h 320"/>
                <a:gd name="T50" fmla="*/ 320 w 320"/>
                <a:gd name="T51" fmla="*/ 199 h 320"/>
                <a:gd name="T52" fmla="*/ 320 w 320"/>
                <a:gd name="T53" fmla="*/ 33 h 320"/>
                <a:gd name="T54" fmla="*/ 248 w 320"/>
                <a:gd name="T55" fmla="*/ 10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0" h="320">
                  <a:moveTo>
                    <a:pt x="72" y="131"/>
                  </a:moveTo>
                  <a:cubicBezTo>
                    <a:pt x="72" y="98"/>
                    <a:pt x="80" y="77"/>
                    <a:pt x="110" y="73"/>
                  </a:cubicBezTo>
                  <a:cubicBezTo>
                    <a:pt x="120" y="71"/>
                    <a:pt x="141" y="71"/>
                    <a:pt x="154" y="71"/>
                  </a:cubicBezTo>
                  <a:cubicBezTo>
                    <a:pt x="154" y="121"/>
                    <a:pt x="154" y="121"/>
                    <a:pt x="154" y="121"/>
                  </a:cubicBezTo>
                  <a:cubicBezTo>
                    <a:pt x="154" y="122"/>
                    <a:pt x="154" y="122"/>
                    <a:pt x="154" y="123"/>
                  </a:cubicBezTo>
                  <a:cubicBezTo>
                    <a:pt x="155" y="125"/>
                    <a:pt x="157" y="126"/>
                    <a:pt x="159" y="126"/>
                  </a:cubicBezTo>
                  <a:cubicBezTo>
                    <a:pt x="160" y="126"/>
                    <a:pt x="161" y="126"/>
                    <a:pt x="163" y="125"/>
                  </a:cubicBezTo>
                  <a:cubicBezTo>
                    <a:pt x="287" y="0"/>
                    <a:pt x="287" y="0"/>
                    <a:pt x="287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37" y="0"/>
                    <a:pt x="0" y="42"/>
                    <a:pt x="0" y="121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72" y="215"/>
                    <a:pt x="72" y="215"/>
                    <a:pt x="72" y="215"/>
                  </a:cubicBezTo>
                  <a:lnTo>
                    <a:pt x="72" y="131"/>
                  </a:lnTo>
                  <a:close/>
                  <a:moveTo>
                    <a:pt x="248" y="105"/>
                  </a:moveTo>
                  <a:cubicBezTo>
                    <a:pt x="248" y="189"/>
                    <a:pt x="248" y="189"/>
                    <a:pt x="248" y="189"/>
                  </a:cubicBezTo>
                  <a:cubicBezTo>
                    <a:pt x="248" y="222"/>
                    <a:pt x="239" y="243"/>
                    <a:pt x="210" y="247"/>
                  </a:cubicBezTo>
                  <a:cubicBezTo>
                    <a:pt x="200" y="249"/>
                    <a:pt x="179" y="249"/>
                    <a:pt x="165" y="249"/>
                  </a:cubicBezTo>
                  <a:cubicBezTo>
                    <a:pt x="165" y="199"/>
                    <a:pt x="165" y="199"/>
                    <a:pt x="165" y="199"/>
                  </a:cubicBezTo>
                  <a:cubicBezTo>
                    <a:pt x="165" y="198"/>
                    <a:pt x="165" y="197"/>
                    <a:pt x="165" y="197"/>
                  </a:cubicBezTo>
                  <a:cubicBezTo>
                    <a:pt x="164" y="195"/>
                    <a:pt x="163" y="193"/>
                    <a:pt x="160" y="193"/>
                  </a:cubicBezTo>
                  <a:cubicBezTo>
                    <a:pt x="159" y="193"/>
                    <a:pt x="158" y="194"/>
                    <a:pt x="157" y="195"/>
                  </a:cubicBezTo>
                  <a:cubicBezTo>
                    <a:pt x="32" y="320"/>
                    <a:pt x="32" y="320"/>
                    <a:pt x="32" y="320"/>
                  </a:cubicBezTo>
                  <a:cubicBezTo>
                    <a:pt x="116" y="320"/>
                    <a:pt x="116" y="320"/>
                    <a:pt x="116" y="320"/>
                  </a:cubicBezTo>
                  <a:cubicBezTo>
                    <a:pt x="209" y="320"/>
                    <a:pt x="209" y="320"/>
                    <a:pt x="209" y="320"/>
                  </a:cubicBezTo>
                  <a:cubicBezTo>
                    <a:pt x="282" y="320"/>
                    <a:pt x="320" y="278"/>
                    <a:pt x="320" y="199"/>
                  </a:cubicBezTo>
                  <a:cubicBezTo>
                    <a:pt x="320" y="33"/>
                    <a:pt x="320" y="33"/>
                    <a:pt x="320" y="33"/>
                  </a:cubicBezTo>
                  <a:lnTo>
                    <a:pt x="248" y="10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64" name="Freeform 189">
              <a:extLst>
                <a:ext uri="{FF2B5EF4-FFF2-40B4-BE49-F238E27FC236}">
                  <a16:creationId xmlns:a16="http://schemas.microsoft.com/office/drawing/2014/main" id="{15AFD02D-2596-4590-B52B-B4878B4316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50390" y="6009175"/>
              <a:ext cx="370091" cy="360600"/>
            </a:xfrm>
            <a:custGeom>
              <a:avLst/>
              <a:gdLst>
                <a:gd name="T0" fmla="*/ 349 w 402"/>
                <a:gd name="T1" fmla="*/ 245 h 394"/>
                <a:gd name="T2" fmla="*/ 303 w 402"/>
                <a:gd name="T3" fmla="*/ 251 h 394"/>
                <a:gd name="T4" fmla="*/ 88 w 402"/>
                <a:gd name="T5" fmla="*/ 323 h 394"/>
                <a:gd name="T6" fmla="*/ 103 w 402"/>
                <a:gd name="T7" fmla="*/ 335 h 394"/>
                <a:gd name="T8" fmla="*/ 360 w 402"/>
                <a:gd name="T9" fmla="*/ 291 h 394"/>
                <a:gd name="T10" fmla="*/ 349 w 402"/>
                <a:gd name="T11" fmla="*/ 245 h 394"/>
                <a:gd name="T12" fmla="*/ 105 w 402"/>
                <a:gd name="T13" fmla="*/ 233 h 394"/>
                <a:gd name="T14" fmla="*/ 150 w 402"/>
                <a:gd name="T15" fmla="*/ 10 h 394"/>
                <a:gd name="T16" fmla="*/ 132 w 402"/>
                <a:gd name="T17" fmla="*/ 18 h 394"/>
                <a:gd name="T18" fmla="*/ 42 w 402"/>
                <a:gd name="T19" fmla="*/ 262 h 394"/>
                <a:gd name="T20" fmla="*/ 87 w 402"/>
                <a:gd name="T21" fmla="*/ 276 h 394"/>
                <a:gd name="T22" fmla="*/ 105 w 402"/>
                <a:gd name="T23" fmla="*/ 233 h 394"/>
                <a:gd name="T24" fmla="*/ 226 w 402"/>
                <a:gd name="T25" fmla="*/ 1 h 394"/>
                <a:gd name="T26" fmla="*/ 192 w 402"/>
                <a:gd name="T27" fmla="*/ 33 h 394"/>
                <a:gd name="T28" fmla="*/ 220 w 402"/>
                <a:gd name="T29" fmla="*/ 70 h 394"/>
                <a:gd name="T30" fmla="*/ 390 w 402"/>
                <a:gd name="T31" fmla="*/ 220 h 394"/>
                <a:gd name="T32" fmla="*/ 392 w 402"/>
                <a:gd name="T33" fmla="*/ 201 h 394"/>
                <a:gd name="T34" fmla="*/ 226 w 402"/>
                <a:gd name="T35" fmla="*/ 1 h 394"/>
                <a:gd name="T36" fmla="*/ 147 w 402"/>
                <a:gd name="T37" fmla="*/ 195 h 394"/>
                <a:gd name="T38" fmla="*/ 145 w 402"/>
                <a:gd name="T39" fmla="*/ 222 h 394"/>
                <a:gd name="T40" fmla="*/ 157 w 402"/>
                <a:gd name="T41" fmla="*/ 214 h 394"/>
                <a:gd name="T42" fmla="*/ 169 w 402"/>
                <a:gd name="T43" fmla="*/ 232 h 394"/>
                <a:gd name="T44" fmla="*/ 158 w 402"/>
                <a:gd name="T45" fmla="*/ 242 h 394"/>
                <a:gd name="T46" fmla="*/ 183 w 402"/>
                <a:gd name="T47" fmla="*/ 255 h 394"/>
                <a:gd name="T48" fmla="*/ 208 w 402"/>
                <a:gd name="T49" fmla="*/ 244 h 394"/>
                <a:gd name="T50" fmla="*/ 211 w 402"/>
                <a:gd name="T51" fmla="*/ 244 h 394"/>
                <a:gd name="T52" fmla="*/ 235 w 402"/>
                <a:gd name="T53" fmla="*/ 255 h 394"/>
                <a:gd name="T54" fmla="*/ 260 w 402"/>
                <a:gd name="T55" fmla="*/ 242 h 394"/>
                <a:gd name="T56" fmla="*/ 250 w 402"/>
                <a:gd name="T57" fmla="*/ 232 h 394"/>
                <a:gd name="T58" fmla="*/ 261 w 402"/>
                <a:gd name="T59" fmla="*/ 214 h 394"/>
                <a:gd name="T60" fmla="*/ 273 w 402"/>
                <a:gd name="T61" fmla="*/ 222 h 394"/>
                <a:gd name="T62" fmla="*/ 271 w 402"/>
                <a:gd name="T63" fmla="*/ 195 h 394"/>
                <a:gd name="T64" fmla="*/ 257 w 402"/>
                <a:gd name="T65" fmla="*/ 177 h 394"/>
                <a:gd name="T66" fmla="*/ 257 w 402"/>
                <a:gd name="T67" fmla="*/ 175 h 394"/>
                <a:gd name="T68" fmla="*/ 255 w 402"/>
                <a:gd name="T69" fmla="*/ 165 h 394"/>
                <a:gd name="T70" fmla="*/ 255 w 402"/>
                <a:gd name="T71" fmla="*/ 164 h 394"/>
                <a:gd name="T72" fmla="*/ 253 w 402"/>
                <a:gd name="T73" fmla="*/ 160 h 394"/>
                <a:gd name="T74" fmla="*/ 209 w 402"/>
                <a:gd name="T75" fmla="*/ 114 h 394"/>
                <a:gd name="T76" fmla="*/ 165 w 402"/>
                <a:gd name="T77" fmla="*/ 160 h 394"/>
                <a:gd name="T78" fmla="*/ 164 w 402"/>
                <a:gd name="T79" fmla="*/ 164 h 394"/>
                <a:gd name="T80" fmla="*/ 164 w 402"/>
                <a:gd name="T81" fmla="*/ 165 h 394"/>
                <a:gd name="T82" fmla="*/ 161 w 402"/>
                <a:gd name="T83" fmla="*/ 175 h 394"/>
                <a:gd name="T84" fmla="*/ 161 w 402"/>
                <a:gd name="T85" fmla="*/ 177 h 394"/>
                <a:gd name="T86" fmla="*/ 147 w 402"/>
                <a:gd name="T87" fmla="*/ 195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2" h="394">
                  <a:moveTo>
                    <a:pt x="349" y="245"/>
                  </a:moveTo>
                  <a:cubicBezTo>
                    <a:pt x="334" y="234"/>
                    <a:pt x="314" y="235"/>
                    <a:pt x="303" y="251"/>
                  </a:cubicBezTo>
                  <a:cubicBezTo>
                    <a:pt x="292" y="266"/>
                    <a:pt x="215" y="363"/>
                    <a:pt x="88" y="323"/>
                  </a:cubicBezTo>
                  <a:cubicBezTo>
                    <a:pt x="93" y="327"/>
                    <a:pt x="98" y="331"/>
                    <a:pt x="103" y="335"/>
                  </a:cubicBezTo>
                  <a:cubicBezTo>
                    <a:pt x="186" y="394"/>
                    <a:pt x="301" y="374"/>
                    <a:pt x="360" y="291"/>
                  </a:cubicBezTo>
                  <a:cubicBezTo>
                    <a:pt x="371" y="275"/>
                    <a:pt x="365" y="256"/>
                    <a:pt x="349" y="245"/>
                  </a:cubicBezTo>
                  <a:close/>
                  <a:moveTo>
                    <a:pt x="105" y="233"/>
                  </a:moveTo>
                  <a:cubicBezTo>
                    <a:pt x="97" y="215"/>
                    <a:pt x="52" y="100"/>
                    <a:pt x="150" y="10"/>
                  </a:cubicBezTo>
                  <a:cubicBezTo>
                    <a:pt x="144" y="13"/>
                    <a:pt x="138" y="15"/>
                    <a:pt x="132" y="18"/>
                  </a:cubicBezTo>
                  <a:cubicBezTo>
                    <a:pt x="40" y="60"/>
                    <a:pt x="0" y="170"/>
                    <a:pt x="42" y="262"/>
                  </a:cubicBezTo>
                  <a:cubicBezTo>
                    <a:pt x="50" y="279"/>
                    <a:pt x="69" y="284"/>
                    <a:pt x="87" y="276"/>
                  </a:cubicBezTo>
                  <a:cubicBezTo>
                    <a:pt x="104" y="268"/>
                    <a:pt x="113" y="250"/>
                    <a:pt x="105" y="233"/>
                  </a:cubicBezTo>
                  <a:close/>
                  <a:moveTo>
                    <a:pt x="226" y="1"/>
                  </a:moveTo>
                  <a:cubicBezTo>
                    <a:pt x="207" y="0"/>
                    <a:pt x="193" y="14"/>
                    <a:pt x="192" y="33"/>
                  </a:cubicBezTo>
                  <a:cubicBezTo>
                    <a:pt x="190" y="52"/>
                    <a:pt x="200" y="68"/>
                    <a:pt x="220" y="70"/>
                  </a:cubicBezTo>
                  <a:cubicBezTo>
                    <a:pt x="239" y="72"/>
                    <a:pt x="361" y="90"/>
                    <a:pt x="390" y="220"/>
                  </a:cubicBezTo>
                  <a:cubicBezTo>
                    <a:pt x="391" y="214"/>
                    <a:pt x="392" y="208"/>
                    <a:pt x="392" y="201"/>
                  </a:cubicBezTo>
                  <a:cubicBezTo>
                    <a:pt x="402" y="100"/>
                    <a:pt x="327" y="10"/>
                    <a:pt x="226" y="1"/>
                  </a:cubicBezTo>
                  <a:close/>
                  <a:moveTo>
                    <a:pt x="147" y="195"/>
                  </a:moveTo>
                  <a:cubicBezTo>
                    <a:pt x="142" y="208"/>
                    <a:pt x="141" y="220"/>
                    <a:pt x="145" y="222"/>
                  </a:cubicBezTo>
                  <a:cubicBezTo>
                    <a:pt x="148" y="223"/>
                    <a:pt x="153" y="220"/>
                    <a:pt x="157" y="214"/>
                  </a:cubicBezTo>
                  <a:cubicBezTo>
                    <a:pt x="159" y="221"/>
                    <a:pt x="163" y="227"/>
                    <a:pt x="169" y="232"/>
                  </a:cubicBezTo>
                  <a:cubicBezTo>
                    <a:pt x="163" y="234"/>
                    <a:pt x="158" y="238"/>
                    <a:pt x="158" y="242"/>
                  </a:cubicBezTo>
                  <a:cubicBezTo>
                    <a:pt x="158" y="249"/>
                    <a:pt x="170" y="255"/>
                    <a:pt x="183" y="255"/>
                  </a:cubicBezTo>
                  <a:cubicBezTo>
                    <a:pt x="196" y="255"/>
                    <a:pt x="206" y="250"/>
                    <a:pt x="208" y="244"/>
                  </a:cubicBezTo>
                  <a:cubicBezTo>
                    <a:pt x="208" y="244"/>
                    <a:pt x="210" y="244"/>
                    <a:pt x="211" y="244"/>
                  </a:cubicBezTo>
                  <a:cubicBezTo>
                    <a:pt x="213" y="250"/>
                    <a:pt x="223" y="255"/>
                    <a:pt x="235" y="255"/>
                  </a:cubicBezTo>
                  <a:cubicBezTo>
                    <a:pt x="249" y="255"/>
                    <a:pt x="260" y="249"/>
                    <a:pt x="260" y="242"/>
                  </a:cubicBezTo>
                  <a:cubicBezTo>
                    <a:pt x="260" y="238"/>
                    <a:pt x="256" y="234"/>
                    <a:pt x="250" y="232"/>
                  </a:cubicBezTo>
                  <a:cubicBezTo>
                    <a:pt x="256" y="227"/>
                    <a:pt x="260" y="221"/>
                    <a:pt x="261" y="214"/>
                  </a:cubicBezTo>
                  <a:cubicBezTo>
                    <a:pt x="266" y="220"/>
                    <a:pt x="270" y="223"/>
                    <a:pt x="273" y="222"/>
                  </a:cubicBezTo>
                  <a:cubicBezTo>
                    <a:pt x="277" y="220"/>
                    <a:pt x="277" y="208"/>
                    <a:pt x="271" y="195"/>
                  </a:cubicBezTo>
                  <a:cubicBezTo>
                    <a:pt x="267" y="186"/>
                    <a:pt x="262" y="179"/>
                    <a:pt x="257" y="177"/>
                  </a:cubicBezTo>
                  <a:cubicBezTo>
                    <a:pt x="257" y="176"/>
                    <a:pt x="257" y="176"/>
                    <a:pt x="257" y="175"/>
                  </a:cubicBezTo>
                  <a:cubicBezTo>
                    <a:pt x="257" y="171"/>
                    <a:pt x="256" y="168"/>
                    <a:pt x="255" y="165"/>
                  </a:cubicBezTo>
                  <a:cubicBezTo>
                    <a:pt x="255" y="165"/>
                    <a:pt x="255" y="165"/>
                    <a:pt x="255" y="164"/>
                  </a:cubicBezTo>
                  <a:cubicBezTo>
                    <a:pt x="255" y="163"/>
                    <a:pt x="254" y="161"/>
                    <a:pt x="253" y="160"/>
                  </a:cubicBezTo>
                  <a:cubicBezTo>
                    <a:pt x="252" y="134"/>
                    <a:pt x="236" y="114"/>
                    <a:pt x="209" y="114"/>
                  </a:cubicBezTo>
                  <a:cubicBezTo>
                    <a:pt x="182" y="114"/>
                    <a:pt x="166" y="134"/>
                    <a:pt x="165" y="160"/>
                  </a:cubicBezTo>
                  <a:cubicBezTo>
                    <a:pt x="164" y="161"/>
                    <a:pt x="164" y="163"/>
                    <a:pt x="164" y="164"/>
                  </a:cubicBezTo>
                  <a:cubicBezTo>
                    <a:pt x="164" y="165"/>
                    <a:pt x="164" y="165"/>
                    <a:pt x="164" y="165"/>
                  </a:cubicBezTo>
                  <a:cubicBezTo>
                    <a:pt x="162" y="168"/>
                    <a:pt x="161" y="171"/>
                    <a:pt x="161" y="175"/>
                  </a:cubicBezTo>
                  <a:cubicBezTo>
                    <a:pt x="161" y="176"/>
                    <a:pt x="161" y="176"/>
                    <a:pt x="161" y="177"/>
                  </a:cubicBezTo>
                  <a:cubicBezTo>
                    <a:pt x="157" y="179"/>
                    <a:pt x="151" y="186"/>
                    <a:pt x="147" y="19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65" name="Freeform 191">
              <a:extLst>
                <a:ext uri="{FF2B5EF4-FFF2-40B4-BE49-F238E27FC236}">
                  <a16:creationId xmlns:a16="http://schemas.microsoft.com/office/drawing/2014/main" id="{0746632C-99C0-4A20-AB2E-BEF58928CA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17050" y="4267608"/>
              <a:ext cx="338458" cy="351111"/>
            </a:xfrm>
            <a:custGeom>
              <a:avLst/>
              <a:gdLst>
                <a:gd name="T0" fmla="*/ 357 w 368"/>
                <a:gd name="T1" fmla="*/ 233 h 384"/>
                <a:gd name="T2" fmla="*/ 361 w 368"/>
                <a:gd name="T3" fmla="*/ 194 h 384"/>
                <a:gd name="T4" fmla="*/ 186 w 368"/>
                <a:gd name="T5" fmla="*/ 13 h 384"/>
                <a:gd name="T6" fmla="*/ 156 w 368"/>
                <a:gd name="T7" fmla="*/ 16 h 384"/>
                <a:gd name="T8" fmla="*/ 102 w 368"/>
                <a:gd name="T9" fmla="*/ 0 h 384"/>
                <a:gd name="T10" fmla="*/ 0 w 368"/>
                <a:gd name="T11" fmla="*/ 105 h 384"/>
                <a:gd name="T12" fmla="*/ 14 w 368"/>
                <a:gd name="T13" fmla="*/ 158 h 384"/>
                <a:gd name="T14" fmla="*/ 10 w 368"/>
                <a:gd name="T15" fmla="*/ 194 h 384"/>
                <a:gd name="T16" fmla="*/ 186 w 368"/>
                <a:gd name="T17" fmla="*/ 375 h 384"/>
                <a:gd name="T18" fmla="*/ 218 w 368"/>
                <a:gd name="T19" fmla="*/ 371 h 384"/>
                <a:gd name="T20" fmla="*/ 266 w 368"/>
                <a:gd name="T21" fmla="*/ 384 h 384"/>
                <a:gd name="T22" fmla="*/ 368 w 368"/>
                <a:gd name="T23" fmla="*/ 279 h 384"/>
                <a:gd name="T24" fmla="*/ 357 w 368"/>
                <a:gd name="T25" fmla="*/ 233 h 384"/>
                <a:gd name="T26" fmla="*/ 276 w 368"/>
                <a:gd name="T27" fmla="*/ 280 h 384"/>
                <a:gd name="T28" fmla="*/ 240 w 368"/>
                <a:gd name="T29" fmla="*/ 308 h 384"/>
                <a:gd name="T30" fmla="*/ 185 w 368"/>
                <a:gd name="T31" fmla="*/ 318 h 384"/>
                <a:gd name="T32" fmla="*/ 122 w 368"/>
                <a:gd name="T33" fmla="*/ 304 h 384"/>
                <a:gd name="T34" fmla="*/ 93 w 368"/>
                <a:gd name="T35" fmla="*/ 278 h 384"/>
                <a:gd name="T36" fmla="*/ 82 w 368"/>
                <a:gd name="T37" fmla="*/ 245 h 384"/>
                <a:gd name="T38" fmla="*/ 90 w 368"/>
                <a:gd name="T39" fmla="*/ 228 h 384"/>
                <a:gd name="T40" fmla="*/ 108 w 368"/>
                <a:gd name="T41" fmla="*/ 221 h 384"/>
                <a:gd name="T42" fmla="*/ 123 w 368"/>
                <a:gd name="T43" fmla="*/ 227 h 384"/>
                <a:gd name="T44" fmla="*/ 134 w 368"/>
                <a:gd name="T45" fmla="*/ 242 h 384"/>
                <a:gd name="T46" fmla="*/ 144 w 368"/>
                <a:gd name="T47" fmla="*/ 261 h 384"/>
                <a:gd name="T48" fmla="*/ 158 w 368"/>
                <a:gd name="T49" fmla="*/ 272 h 384"/>
                <a:gd name="T50" fmla="*/ 184 w 368"/>
                <a:gd name="T51" fmla="*/ 277 h 384"/>
                <a:gd name="T52" fmla="*/ 219 w 368"/>
                <a:gd name="T53" fmla="*/ 268 h 384"/>
                <a:gd name="T54" fmla="*/ 232 w 368"/>
                <a:gd name="T55" fmla="*/ 245 h 384"/>
                <a:gd name="T56" fmla="*/ 225 w 368"/>
                <a:gd name="T57" fmla="*/ 228 h 384"/>
                <a:gd name="T58" fmla="*/ 207 w 368"/>
                <a:gd name="T59" fmla="*/ 217 h 384"/>
                <a:gd name="T60" fmla="*/ 175 w 368"/>
                <a:gd name="T61" fmla="*/ 209 h 384"/>
                <a:gd name="T62" fmla="*/ 129 w 368"/>
                <a:gd name="T63" fmla="*/ 195 h 384"/>
                <a:gd name="T64" fmla="*/ 98 w 368"/>
                <a:gd name="T65" fmla="*/ 172 h 384"/>
                <a:gd name="T66" fmla="*/ 87 w 368"/>
                <a:gd name="T67" fmla="*/ 136 h 384"/>
                <a:gd name="T68" fmla="*/ 99 w 368"/>
                <a:gd name="T69" fmla="*/ 100 h 384"/>
                <a:gd name="T70" fmla="*/ 133 w 368"/>
                <a:gd name="T71" fmla="*/ 75 h 384"/>
                <a:gd name="T72" fmla="*/ 185 w 368"/>
                <a:gd name="T73" fmla="*/ 67 h 384"/>
                <a:gd name="T74" fmla="*/ 226 w 368"/>
                <a:gd name="T75" fmla="*/ 72 h 384"/>
                <a:gd name="T76" fmla="*/ 254 w 368"/>
                <a:gd name="T77" fmla="*/ 87 h 384"/>
                <a:gd name="T78" fmla="*/ 272 w 368"/>
                <a:gd name="T79" fmla="*/ 107 h 384"/>
                <a:gd name="T80" fmla="*/ 277 w 368"/>
                <a:gd name="T81" fmla="*/ 128 h 384"/>
                <a:gd name="T82" fmla="*/ 270 w 368"/>
                <a:gd name="T83" fmla="*/ 145 h 384"/>
                <a:gd name="T84" fmla="*/ 252 w 368"/>
                <a:gd name="T85" fmla="*/ 153 h 384"/>
                <a:gd name="T86" fmla="*/ 237 w 368"/>
                <a:gd name="T87" fmla="*/ 148 h 384"/>
                <a:gd name="T88" fmla="*/ 226 w 368"/>
                <a:gd name="T89" fmla="*/ 134 h 384"/>
                <a:gd name="T90" fmla="*/ 210 w 368"/>
                <a:gd name="T91" fmla="*/ 114 h 384"/>
                <a:gd name="T92" fmla="*/ 181 w 368"/>
                <a:gd name="T93" fmla="*/ 107 h 384"/>
                <a:gd name="T94" fmla="*/ 151 w 368"/>
                <a:gd name="T95" fmla="*/ 114 h 384"/>
                <a:gd name="T96" fmla="*/ 140 w 368"/>
                <a:gd name="T97" fmla="*/ 132 h 384"/>
                <a:gd name="T98" fmla="*/ 143 w 368"/>
                <a:gd name="T99" fmla="*/ 142 h 384"/>
                <a:gd name="T100" fmla="*/ 154 w 368"/>
                <a:gd name="T101" fmla="*/ 150 h 384"/>
                <a:gd name="T102" fmla="*/ 168 w 368"/>
                <a:gd name="T103" fmla="*/ 156 h 384"/>
                <a:gd name="T104" fmla="*/ 192 w 368"/>
                <a:gd name="T105" fmla="*/ 162 h 384"/>
                <a:gd name="T106" fmla="*/ 231 w 368"/>
                <a:gd name="T107" fmla="*/ 173 h 384"/>
                <a:gd name="T108" fmla="*/ 261 w 368"/>
                <a:gd name="T109" fmla="*/ 187 h 384"/>
                <a:gd name="T110" fmla="*/ 281 w 368"/>
                <a:gd name="T111" fmla="*/ 208 h 384"/>
                <a:gd name="T112" fmla="*/ 288 w 368"/>
                <a:gd name="T113" fmla="*/ 240 h 384"/>
                <a:gd name="T114" fmla="*/ 276 w 368"/>
                <a:gd name="T115" fmla="*/ 28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8" h="384">
                  <a:moveTo>
                    <a:pt x="357" y="233"/>
                  </a:moveTo>
                  <a:cubicBezTo>
                    <a:pt x="360" y="220"/>
                    <a:pt x="361" y="207"/>
                    <a:pt x="361" y="194"/>
                  </a:cubicBezTo>
                  <a:cubicBezTo>
                    <a:pt x="361" y="94"/>
                    <a:pt x="283" y="13"/>
                    <a:pt x="186" y="13"/>
                  </a:cubicBezTo>
                  <a:cubicBezTo>
                    <a:pt x="175" y="13"/>
                    <a:pt x="165" y="14"/>
                    <a:pt x="156" y="16"/>
                  </a:cubicBezTo>
                  <a:cubicBezTo>
                    <a:pt x="140" y="6"/>
                    <a:pt x="121" y="0"/>
                    <a:pt x="102" y="0"/>
                  </a:cubicBezTo>
                  <a:cubicBezTo>
                    <a:pt x="45" y="0"/>
                    <a:pt x="0" y="47"/>
                    <a:pt x="0" y="105"/>
                  </a:cubicBezTo>
                  <a:cubicBezTo>
                    <a:pt x="0" y="124"/>
                    <a:pt x="5" y="142"/>
                    <a:pt x="14" y="158"/>
                  </a:cubicBezTo>
                  <a:cubicBezTo>
                    <a:pt x="11" y="169"/>
                    <a:pt x="10" y="181"/>
                    <a:pt x="10" y="194"/>
                  </a:cubicBezTo>
                  <a:cubicBezTo>
                    <a:pt x="10" y="294"/>
                    <a:pt x="89" y="375"/>
                    <a:pt x="186" y="375"/>
                  </a:cubicBezTo>
                  <a:cubicBezTo>
                    <a:pt x="197" y="375"/>
                    <a:pt x="207" y="373"/>
                    <a:pt x="218" y="371"/>
                  </a:cubicBezTo>
                  <a:cubicBezTo>
                    <a:pt x="232" y="379"/>
                    <a:pt x="249" y="384"/>
                    <a:pt x="266" y="384"/>
                  </a:cubicBezTo>
                  <a:cubicBezTo>
                    <a:pt x="322" y="384"/>
                    <a:pt x="368" y="337"/>
                    <a:pt x="368" y="279"/>
                  </a:cubicBezTo>
                  <a:cubicBezTo>
                    <a:pt x="368" y="262"/>
                    <a:pt x="364" y="247"/>
                    <a:pt x="357" y="233"/>
                  </a:cubicBezTo>
                  <a:close/>
                  <a:moveTo>
                    <a:pt x="276" y="280"/>
                  </a:moveTo>
                  <a:cubicBezTo>
                    <a:pt x="268" y="292"/>
                    <a:pt x="256" y="301"/>
                    <a:pt x="240" y="308"/>
                  </a:cubicBezTo>
                  <a:cubicBezTo>
                    <a:pt x="225" y="315"/>
                    <a:pt x="206" y="318"/>
                    <a:pt x="185" y="318"/>
                  </a:cubicBezTo>
                  <a:cubicBezTo>
                    <a:pt x="160" y="318"/>
                    <a:pt x="139" y="313"/>
                    <a:pt x="122" y="304"/>
                  </a:cubicBezTo>
                  <a:cubicBezTo>
                    <a:pt x="111" y="298"/>
                    <a:pt x="101" y="289"/>
                    <a:pt x="93" y="278"/>
                  </a:cubicBezTo>
                  <a:cubicBezTo>
                    <a:pt x="86" y="267"/>
                    <a:pt x="82" y="256"/>
                    <a:pt x="82" y="245"/>
                  </a:cubicBezTo>
                  <a:cubicBezTo>
                    <a:pt x="82" y="239"/>
                    <a:pt x="85" y="233"/>
                    <a:pt x="90" y="228"/>
                  </a:cubicBezTo>
                  <a:cubicBezTo>
                    <a:pt x="94" y="224"/>
                    <a:pt x="101" y="221"/>
                    <a:pt x="108" y="221"/>
                  </a:cubicBezTo>
                  <a:cubicBezTo>
                    <a:pt x="114" y="221"/>
                    <a:pt x="119" y="223"/>
                    <a:pt x="123" y="227"/>
                  </a:cubicBezTo>
                  <a:cubicBezTo>
                    <a:pt x="127" y="230"/>
                    <a:pt x="131" y="236"/>
                    <a:pt x="134" y="242"/>
                  </a:cubicBezTo>
                  <a:cubicBezTo>
                    <a:pt x="137" y="250"/>
                    <a:pt x="140" y="256"/>
                    <a:pt x="144" y="261"/>
                  </a:cubicBezTo>
                  <a:cubicBezTo>
                    <a:pt x="147" y="265"/>
                    <a:pt x="152" y="269"/>
                    <a:pt x="158" y="272"/>
                  </a:cubicBezTo>
                  <a:cubicBezTo>
                    <a:pt x="165" y="276"/>
                    <a:pt x="173" y="277"/>
                    <a:pt x="184" y="277"/>
                  </a:cubicBezTo>
                  <a:cubicBezTo>
                    <a:pt x="198" y="277"/>
                    <a:pt x="210" y="274"/>
                    <a:pt x="219" y="268"/>
                  </a:cubicBezTo>
                  <a:cubicBezTo>
                    <a:pt x="228" y="261"/>
                    <a:pt x="232" y="254"/>
                    <a:pt x="232" y="245"/>
                  </a:cubicBezTo>
                  <a:cubicBezTo>
                    <a:pt x="232" y="238"/>
                    <a:pt x="230" y="232"/>
                    <a:pt x="225" y="228"/>
                  </a:cubicBezTo>
                  <a:cubicBezTo>
                    <a:pt x="221" y="223"/>
                    <a:pt x="214" y="220"/>
                    <a:pt x="207" y="217"/>
                  </a:cubicBezTo>
                  <a:cubicBezTo>
                    <a:pt x="199" y="215"/>
                    <a:pt x="188" y="212"/>
                    <a:pt x="175" y="209"/>
                  </a:cubicBezTo>
                  <a:cubicBezTo>
                    <a:pt x="156" y="205"/>
                    <a:pt x="141" y="200"/>
                    <a:pt x="129" y="195"/>
                  </a:cubicBezTo>
                  <a:cubicBezTo>
                    <a:pt x="116" y="189"/>
                    <a:pt x="106" y="182"/>
                    <a:pt x="98" y="172"/>
                  </a:cubicBezTo>
                  <a:cubicBezTo>
                    <a:pt x="91" y="163"/>
                    <a:pt x="87" y="150"/>
                    <a:pt x="87" y="136"/>
                  </a:cubicBezTo>
                  <a:cubicBezTo>
                    <a:pt x="87" y="122"/>
                    <a:pt x="91" y="110"/>
                    <a:pt x="99" y="100"/>
                  </a:cubicBezTo>
                  <a:cubicBezTo>
                    <a:pt x="107" y="89"/>
                    <a:pt x="118" y="81"/>
                    <a:pt x="133" y="75"/>
                  </a:cubicBezTo>
                  <a:cubicBezTo>
                    <a:pt x="148" y="70"/>
                    <a:pt x="165" y="67"/>
                    <a:pt x="185" y="67"/>
                  </a:cubicBezTo>
                  <a:cubicBezTo>
                    <a:pt x="200" y="67"/>
                    <a:pt x="214" y="69"/>
                    <a:pt x="226" y="72"/>
                  </a:cubicBezTo>
                  <a:cubicBezTo>
                    <a:pt x="237" y="76"/>
                    <a:pt x="247" y="81"/>
                    <a:pt x="254" y="87"/>
                  </a:cubicBezTo>
                  <a:cubicBezTo>
                    <a:pt x="262" y="93"/>
                    <a:pt x="268" y="100"/>
                    <a:pt x="272" y="107"/>
                  </a:cubicBezTo>
                  <a:cubicBezTo>
                    <a:pt x="275" y="114"/>
                    <a:pt x="277" y="121"/>
                    <a:pt x="277" y="128"/>
                  </a:cubicBezTo>
                  <a:cubicBezTo>
                    <a:pt x="277" y="134"/>
                    <a:pt x="275" y="140"/>
                    <a:pt x="270" y="145"/>
                  </a:cubicBezTo>
                  <a:cubicBezTo>
                    <a:pt x="265" y="150"/>
                    <a:pt x="259" y="153"/>
                    <a:pt x="252" y="153"/>
                  </a:cubicBezTo>
                  <a:cubicBezTo>
                    <a:pt x="245" y="153"/>
                    <a:pt x="240" y="151"/>
                    <a:pt x="237" y="148"/>
                  </a:cubicBezTo>
                  <a:cubicBezTo>
                    <a:pt x="233" y="145"/>
                    <a:pt x="230" y="140"/>
                    <a:pt x="226" y="134"/>
                  </a:cubicBezTo>
                  <a:cubicBezTo>
                    <a:pt x="222" y="125"/>
                    <a:pt x="217" y="118"/>
                    <a:pt x="210" y="114"/>
                  </a:cubicBezTo>
                  <a:cubicBezTo>
                    <a:pt x="205" y="109"/>
                    <a:pt x="195" y="107"/>
                    <a:pt x="181" y="107"/>
                  </a:cubicBezTo>
                  <a:cubicBezTo>
                    <a:pt x="169" y="107"/>
                    <a:pt x="158" y="109"/>
                    <a:pt x="151" y="114"/>
                  </a:cubicBezTo>
                  <a:cubicBezTo>
                    <a:pt x="143" y="119"/>
                    <a:pt x="140" y="125"/>
                    <a:pt x="140" y="132"/>
                  </a:cubicBezTo>
                  <a:cubicBezTo>
                    <a:pt x="140" y="136"/>
                    <a:pt x="141" y="139"/>
                    <a:pt x="143" y="142"/>
                  </a:cubicBezTo>
                  <a:cubicBezTo>
                    <a:pt x="146" y="145"/>
                    <a:pt x="149" y="148"/>
                    <a:pt x="154" y="150"/>
                  </a:cubicBezTo>
                  <a:cubicBezTo>
                    <a:pt x="158" y="153"/>
                    <a:pt x="163" y="155"/>
                    <a:pt x="168" y="156"/>
                  </a:cubicBezTo>
                  <a:cubicBezTo>
                    <a:pt x="173" y="157"/>
                    <a:pt x="181" y="159"/>
                    <a:pt x="192" y="162"/>
                  </a:cubicBezTo>
                  <a:cubicBezTo>
                    <a:pt x="206" y="165"/>
                    <a:pt x="220" y="169"/>
                    <a:pt x="231" y="173"/>
                  </a:cubicBezTo>
                  <a:cubicBezTo>
                    <a:pt x="243" y="176"/>
                    <a:pt x="253" y="181"/>
                    <a:pt x="261" y="187"/>
                  </a:cubicBezTo>
                  <a:cubicBezTo>
                    <a:pt x="269" y="192"/>
                    <a:pt x="276" y="199"/>
                    <a:pt x="281" y="208"/>
                  </a:cubicBezTo>
                  <a:cubicBezTo>
                    <a:pt x="286" y="217"/>
                    <a:pt x="288" y="227"/>
                    <a:pt x="288" y="240"/>
                  </a:cubicBezTo>
                  <a:cubicBezTo>
                    <a:pt x="288" y="255"/>
                    <a:pt x="284" y="268"/>
                    <a:pt x="276" y="28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66" name="Freeform 192">
              <a:extLst>
                <a:ext uri="{FF2B5EF4-FFF2-40B4-BE49-F238E27FC236}">
                  <a16:creationId xmlns:a16="http://schemas.microsoft.com/office/drawing/2014/main" id="{6B2AF863-1307-48A3-8420-7AD48FFE4F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21015" y="6003928"/>
              <a:ext cx="338458" cy="338458"/>
            </a:xfrm>
            <a:custGeom>
              <a:avLst/>
              <a:gdLst>
                <a:gd name="T0" fmla="*/ 100 w 368"/>
                <a:gd name="T1" fmla="*/ 20 h 368"/>
                <a:gd name="T2" fmla="*/ 0 w 368"/>
                <a:gd name="T3" fmla="*/ 184 h 368"/>
                <a:gd name="T4" fmla="*/ 4 w 368"/>
                <a:gd name="T5" fmla="*/ 223 h 368"/>
                <a:gd name="T6" fmla="*/ 163 w 368"/>
                <a:gd name="T7" fmla="*/ 78 h 368"/>
                <a:gd name="T8" fmla="*/ 100 w 368"/>
                <a:gd name="T9" fmla="*/ 20 h 368"/>
                <a:gd name="T10" fmla="*/ 260 w 368"/>
                <a:gd name="T11" fmla="*/ 16 h 368"/>
                <a:gd name="T12" fmla="*/ 184 w 368"/>
                <a:gd name="T13" fmla="*/ 0 h 368"/>
                <a:gd name="T14" fmla="*/ 129 w 368"/>
                <a:gd name="T15" fmla="*/ 9 h 368"/>
                <a:gd name="T16" fmla="*/ 260 w 368"/>
                <a:gd name="T17" fmla="*/ 128 h 368"/>
                <a:gd name="T18" fmla="*/ 260 w 368"/>
                <a:gd name="T19" fmla="*/ 16 h 368"/>
                <a:gd name="T20" fmla="*/ 288 w 368"/>
                <a:gd name="T21" fmla="*/ 33 h 368"/>
                <a:gd name="T22" fmla="*/ 288 w 368"/>
                <a:gd name="T23" fmla="*/ 245 h 368"/>
                <a:gd name="T24" fmla="*/ 357 w 368"/>
                <a:gd name="T25" fmla="*/ 245 h 368"/>
                <a:gd name="T26" fmla="*/ 368 w 368"/>
                <a:gd name="T27" fmla="*/ 184 h 368"/>
                <a:gd name="T28" fmla="*/ 288 w 368"/>
                <a:gd name="T29" fmla="*/ 33 h 368"/>
                <a:gd name="T30" fmla="*/ 13 w 368"/>
                <a:gd name="T31" fmla="*/ 252 h 368"/>
                <a:gd name="T32" fmla="*/ 80 w 368"/>
                <a:gd name="T33" fmla="*/ 336 h 368"/>
                <a:gd name="T34" fmla="*/ 80 w 368"/>
                <a:gd name="T35" fmla="*/ 191 h 368"/>
                <a:gd name="T36" fmla="*/ 39 w 368"/>
                <a:gd name="T37" fmla="*/ 228 h 368"/>
                <a:gd name="T38" fmla="*/ 13 w 368"/>
                <a:gd name="T39" fmla="*/ 252 h 368"/>
                <a:gd name="T40" fmla="*/ 108 w 368"/>
                <a:gd name="T41" fmla="*/ 352 h 368"/>
                <a:gd name="T42" fmla="*/ 167 w 368"/>
                <a:gd name="T43" fmla="*/ 368 h 368"/>
                <a:gd name="T44" fmla="*/ 201 w 368"/>
                <a:gd name="T45" fmla="*/ 368 h 368"/>
                <a:gd name="T46" fmla="*/ 344 w 368"/>
                <a:gd name="T47" fmla="*/ 273 h 368"/>
                <a:gd name="T48" fmla="*/ 108 w 368"/>
                <a:gd name="T49" fmla="*/ 273 h 368"/>
                <a:gd name="T50" fmla="*/ 108 w 368"/>
                <a:gd name="T51" fmla="*/ 35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8" h="368">
                  <a:moveTo>
                    <a:pt x="100" y="20"/>
                  </a:moveTo>
                  <a:cubicBezTo>
                    <a:pt x="38" y="52"/>
                    <a:pt x="0" y="115"/>
                    <a:pt x="0" y="184"/>
                  </a:cubicBezTo>
                  <a:cubicBezTo>
                    <a:pt x="0" y="197"/>
                    <a:pt x="1" y="210"/>
                    <a:pt x="4" y="223"/>
                  </a:cubicBezTo>
                  <a:cubicBezTo>
                    <a:pt x="163" y="78"/>
                    <a:pt x="163" y="78"/>
                    <a:pt x="163" y="78"/>
                  </a:cubicBezTo>
                  <a:cubicBezTo>
                    <a:pt x="146" y="62"/>
                    <a:pt x="102" y="22"/>
                    <a:pt x="100" y="20"/>
                  </a:cubicBezTo>
                  <a:close/>
                  <a:moveTo>
                    <a:pt x="260" y="16"/>
                  </a:moveTo>
                  <a:cubicBezTo>
                    <a:pt x="236" y="6"/>
                    <a:pt x="210" y="0"/>
                    <a:pt x="184" y="0"/>
                  </a:cubicBezTo>
                  <a:cubicBezTo>
                    <a:pt x="165" y="0"/>
                    <a:pt x="147" y="3"/>
                    <a:pt x="129" y="9"/>
                  </a:cubicBezTo>
                  <a:cubicBezTo>
                    <a:pt x="260" y="128"/>
                    <a:pt x="260" y="128"/>
                    <a:pt x="260" y="128"/>
                  </a:cubicBezTo>
                  <a:lnTo>
                    <a:pt x="260" y="16"/>
                  </a:lnTo>
                  <a:close/>
                  <a:moveTo>
                    <a:pt x="288" y="33"/>
                  </a:moveTo>
                  <a:cubicBezTo>
                    <a:pt x="288" y="245"/>
                    <a:pt x="288" y="245"/>
                    <a:pt x="288" y="245"/>
                  </a:cubicBezTo>
                  <a:cubicBezTo>
                    <a:pt x="357" y="245"/>
                    <a:pt x="357" y="245"/>
                    <a:pt x="357" y="245"/>
                  </a:cubicBezTo>
                  <a:cubicBezTo>
                    <a:pt x="364" y="225"/>
                    <a:pt x="368" y="205"/>
                    <a:pt x="368" y="184"/>
                  </a:cubicBezTo>
                  <a:cubicBezTo>
                    <a:pt x="368" y="124"/>
                    <a:pt x="337" y="67"/>
                    <a:pt x="288" y="33"/>
                  </a:cubicBezTo>
                  <a:close/>
                  <a:moveTo>
                    <a:pt x="13" y="252"/>
                  </a:moveTo>
                  <a:cubicBezTo>
                    <a:pt x="26" y="286"/>
                    <a:pt x="50" y="315"/>
                    <a:pt x="80" y="336"/>
                  </a:cubicBezTo>
                  <a:cubicBezTo>
                    <a:pt x="80" y="191"/>
                    <a:pt x="80" y="191"/>
                    <a:pt x="80" y="191"/>
                  </a:cubicBezTo>
                  <a:cubicBezTo>
                    <a:pt x="39" y="228"/>
                    <a:pt x="39" y="228"/>
                    <a:pt x="39" y="228"/>
                  </a:cubicBezTo>
                  <a:cubicBezTo>
                    <a:pt x="25" y="241"/>
                    <a:pt x="14" y="252"/>
                    <a:pt x="13" y="252"/>
                  </a:cubicBezTo>
                  <a:close/>
                  <a:moveTo>
                    <a:pt x="108" y="352"/>
                  </a:moveTo>
                  <a:cubicBezTo>
                    <a:pt x="127" y="361"/>
                    <a:pt x="147" y="366"/>
                    <a:pt x="167" y="368"/>
                  </a:cubicBezTo>
                  <a:cubicBezTo>
                    <a:pt x="201" y="368"/>
                    <a:pt x="201" y="368"/>
                    <a:pt x="201" y="368"/>
                  </a:cubicBezTo>
                  <a:cubicBezTo>
                    <a:pt x="261" y="362"/>
                    <a:pt x="315" y="327"/>
                    <a:pt x="344" y="273"/>
                  </a:cubicBezTo>
                  <a:cubicBezTo>
                    <a:pt x="108" y="273"/>
                    <a:pt x="108" y="273"/>
                    <a:pt x="108" y="273"/>
                  </a:cubicBezTo>
                  <a:lnTo>
                    <a:pt x="108" y="35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67" name="Freeform 194">
              <a:extLst>
                <a:ext uri="{FF2B5EF4-FFF2-40B4-BE49-F238E27FC236}">
                  <a16:creationId xmlns:a16="http://schemas.microsoft.com/office/drawing/2014/main" id="{CEC0F3CF-D938-44D9-8CD0-5DE3F677A2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35271" y="6004495"/>
              <a:ext cx="351111" cy="35427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45 w 384"/>
                <a:gd name="T11" fmla="*/ 248 h 384"/>
                <a:gd name="T12" fmla="*/ 184 w 384"/>
                <a:gd name="T13" fmla="*/ 208 h 384"/>
                <a:gd name="T14" fmla="*/ 176 w 384"/>
                <a:gd name="T15" fmla="*/ 184 h 384"/>
                <a:gd name="T16" fmla="*/ 146 w 384"/>
                <a:gd name="T17" fmla="*/ 155 h 384"/>
                <a:gd name="T18" fmla="*/ 113 w 384"/>
                <a:gd name="T19" fmla="*/ 193 h 384"/>
                <a:gd name="T20" fmla="*/ 145 w 384"/>
                <a:gd name="T21" fmla="*/ 229 h 384"/>
                <a:gd name="T22" fmla="*/ 171 w 384"/>
                <a:gd name="T23" fmla="*/ 218 h 384"/>
                <a:gd name="T24" fmla="*/ 178 w 384"/>
                <a:gd name="T25" fmla="*/ 238 h 384"/>
                <a:gd name="T26" fmla="*/ 144 w 384"/>
                <a:gd name="T27" fmla="*/ 248 h 384"/>
                <a:gd name="T28" fmla="*/ 91 w 384"/>
                <a:gd name="T29" fmla="*/ 194 h 384"/>
                <a:gd name="T30" fmla="*/ 145 w 384"/>
                <a:gd name="T31" fmla="*/ 135 h 384"/>
                <a:gd name="T32" fmla="*/ 197 w 384"/>
                <a:gd name="T33" fmla="*/ 177 h 384"/>
                <a:gd name="T34" fmla="*/ 205 w 384"/>
                <a:gd name="T35" fmla="*/ 200 h 384"/>
                <a:gd name="T36" fmla="*/ 246 w 384"/>
                <a:gd name="T37" fmla="*/ 230 h 384"/>
                <a:gd name="T38" fmla="*/ 270 w 384"/>
                <a:gd name="T39" fmla="*/ 217 h 384"/>
                <a:gd name="T40" fmla="*/ 254 w 384"/>
                <a:gd name="T41" fmla="*/ 203 h 384"/>
                <a:gd name="T42" fmla="*/ 238 w 384"/>
                <a:gd name="T43" fmla="*/ 199 h 384"/>
                <a:gd name="T44" fmla="*/ 211 w 384"/>
                <a:gd name="T45" fmla="*/ 169 h 384"/>
                <a:gd name="T46" fmla="*/ 253 w 384"/>
                <a:gd name="T47" fmla="*/ 135 h 384"/>
                <a:gd name="T48" fmla="*/ 292 w 384"/>
                <a:gd name="T49" fmla="*/ 165 h 384"/>
                <a:gd name="T50" fmla="*/ 269 w 384"/>
                <a:gd name="T51" fmla="*/ 168 h 384"/>
                <a:gd name="T52" fmla="*/ 251 w 384"/>
                <a:gd name="T53" fmla="*/ 154 h 384"/>
                <a:gd name="T54" fmla="*/ 235 w 384"/>
                <a:gd name="T55" fmla="*/ 166 h 384"/>
                <a:gd name="T56" fmla="*/ 248 w 384"/>
                <a:gd name="T57" fmla="*/ 180 h 384"/>
                <a:gd name="T58" fmla="*/ 263 w 384"/>
                <a:gd name="T59" fmla="*/ 183 h 384"/>
                <a:gd name="T60" fmla="*/ 293 w 384"/>
                <a:gd name="T61" fmla="*/ 216 h 384"/>
                <a:gd name="T62" fmla="*/ 245 w 384"/>
                <a:gd name="T63" fmla="*/ 248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45" y="248"/>
                  </a:moveTo>
                  <a:cubicBezTo>
                    <a:pt x="205" y="248"/>
                    <a:pt x="191" y="230"/>
                    <a:pt x="184" y="208"/>
                  </a:cubicBezTo>
                  <a:cubicBezTo>
                    <a:pt x="176" y="184"/>
                    <a:pt x="176" y="184"/>
                    <a:pt x="176" y="184"/>
                  </a:cubicBezTo>
                  <a:cubicBezTo>
                    <a:pt x="171" y="167"/>
                    <a:pt x="166" y="155"/>
                    <a:pt x="146" y="155"/>
                  </a:cubicBezTo>
                  <a:cubicBezTo>
                    <a:pt x="132" y="155"/>
                    <a:pt x="113" y="164"/>
                    <a:pt x="113" y="193"/>
                  </a:cubicBezTo>
                  <a:cubicBezTo>
                    <a:pt x="113" y="215"/>
                    <a:pt x="129" y="229"/>
                    <a:pt x="145" y="229"/>
                  </a:cubicBezTo>
                  <a:cubicBezTo>
                    <a:pt x="158" y="229"/>
                    <a:pt x="167" y="222"/>
                    <a:pt x="171" y="218"/>
                  </a:cubicBezTo>
                  <a:cubicBezTo>
                    <a:pt x="178" y="238"/>
                    <a:pt x="178" y="238"/>
                    <a:pt x="178" y="238"/>
                  </a:cubicBezTo>
                  <a:cubicBezTo>
                    <a:pt x="173" y="242"/>
                    <a:pt x="163" y="248"/>
                    <a:pt x="144" y="248"/>
                  </a:cubicBezTo>
                  <a:cubicBezTo>
                    <a:pt x="117" y="248"/>
                    <a:pt x="91" y="229"/>
                    <a:pt x="91" y="194"/>
                  </a:cubicBezTo>
                  <a:cubicBezTo>
                    <a:pt x="91" y="157"/>
                    <a:pt x="118" y="135"/>
                    <a:pt x="145" y="135"/>
                  </a:cubicBezTo>
                  <a:cubicBezTo>
                    <a:pt x="176" y="135"/>
                    <a:pt x="188" y="147"/>
                    <a:pt x="197" y="177"/>
                  </a:cubicBezTo>
                  <a:cubicBezTo>
                    <a:pt x="205" y="200"/>
                    <a:pt x="205" y="200"/>
                    <a:pt x="205" y="200"/>
                  </a:cubicBezTo>
                  <a:cubicBezTo>
                    <a:pt x="210" y="217"/>
                    <a:pt x="222" y="230"/>
                    <a:pt x="246" y="230"/>
                  </a:cubicBezTo>
                  <a:cubicBezTo>
                    <a:pt x="261" y="230"/>
                    <a:pt x="270" y="226"/>
                    <a:pt x="270" y="217"/>
                  </a:cubicBezTo>
                  <a:cubicBezTo>
                    <a:pt x="270" y="211"/>
                    <a:pt x="266" y="206"/>
                    <a:pt x="254" y="203"/>
                  </a:cubicBezTo>
                  <a:cubicBezTo>
                    <a:pt x="238" y="199"/>
                    <a:pt x="238" y="199"/>
                    <a:pt x="238" y="199"/>
                  </a:cubicBezTo>
                  <a:cubicBezTo>
                    <a:pt x="219" y="195"/>
                    <a:pt x="211" y="185"/>
                    <a:pt x="211" y="169"/>
                  </a:cubicBezTo>
                  <a:cubicBezTo>
                    <a:pt x="211" y="143"/>
                    <a:pt x="232" y="135"/>
                    <a:pt x="253" y="135"/>
                  </a:cubicBezTo>
                  <a:cubicBezTo>
                    <a:pt x="276" y="135"/>
                    <a:pt x="291" y="144"/>
                    <a:pt x="292" y="165"/>
                  </a:cubicBezTo>
                  <a:cubicBezTo>
                    <a:pt x="269" y="168"/>
                    <a:pt x="269" y="168"/>
                    <a:pt x="269" y="168"/>
                  </a:cubicBezTo>
                  <a:cubicBezTo>
                    <a:pt x="268" y="158"/>
                    <a:pt x="262" y="154"/>
                    <a:pt x="251" y="154"/>
                  </a:cubicBezTo>
                  <a:cubicBezTo>
                    <a:pt x="241" y="154"/>
                    <a:pt x="235" y="158"/>
                    <a:pt x="235" y="166"/>
                  </a:cubicBezTo>
                  <a:cubicBezTo>
                    <a:pt x="235" y="173"/>
                    <a:pt x="238" y="177"/>
                    <a:pt x="248" y="180"/>
                  </a:cubicBezTo>
                  <a:cubicBezTo>
                    <a:pt x="263" y="183"/>
                    <a:pt x="263" y="183"/>
                    <a:pt x="263" y="183"/>
                  </a:cubicBezTo>
                  <a:cubicBezTo>
                    <a:pt x="283" y="188"/>
                    <a:pt x="293" y="197"/>
                    <a:pt x="293" y="216"/>
                  </a:cubicBezTo>
                  <a:cubicBezTo>
                    <a:pt x="293" y="240"/>
                    <a:pt x="274" y="248"/>
                    <a:pt x="245" y="24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68" name="Freeform 197">
              <a:extLst>
                <a:ext uri="{FF2B5EF4-FFF2-40B4-BE49-F238E27FC236}">
                  <a16:creationId xmlns:a16="http://schemas.microsoft.com/office/drawing/2014/main" id="{A663C322-E558-476B-ADAF-9723004931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13480" y="2410883"/>
              <a:ext cx="379580" cy="246728"/>
            </a:xfrm>
            <a:custGeom>
              <a:avLst/>
              <a:gdLst>
                <a:gd name="T0" fmla="*/ 161 w 413"/>
                <a:gd name="T1" fmla="*/ 118 h 269"/>
                <a:gd name="T2" fmla="*/ 199 w 413"/>
                <a:gd name="T3" fmla="*/ 69 h 269"/>
                <a:gd name="T4" fmla="*/ 129 w 413"/>
                <a:gd name="T5" fmla="*/ 0 h 269"/>
                <a:gd name="T6" fmla="*/ 0 w 413"/>
                <a:gd name="T7" fmla="*/ 0 h 269"/>
                <a:gd name="T8" fmla="*/ 0 w 413"/>
                <a:gd name="T9" fmla="*/ 258 h 269"/>
                <a:gd name="T10" fmla="*/ 129 w 413"/>
                <a:gd name="T11" fmla="*/ 258 h 269"/>
                <a:gd name="T12" fmla="*/ 208 w 413"/>
                <a:gd name="T13" fmla="*/ 182 h 269"/>
                <a:gd name="T14" fmla="*/ 161 w 413"/>
                <a:gd name="T15" fmla="*/ 118 h 269"/>
                <a:gd name="T16" fmla="*/ 57 w 413"/>
                <a:gd name="T17" fmla="*/ 46 h 269"/>
                <a:gd name="T18" fmla="*/ 129 w 413"/>
                <a:gd name="T19" fmla="*/ 46 h 269"/>
                <a:gd name="T20" fmla="*/ 146 w 413"/>
                <a:gd name="T21" fmla="*/ 73 h 269"/>
                <a:gd name="T22" fmla="*/ 124 w 413"/>
                <a:gd name="T23" fmla="*/ 104 h 269"/>
                <a:gd name="T24" fmla="*/ 57 w 413"/>
                <a:gd name="T25" fmla="*/ 104 h 269"/>
                <a:gd name="T26" fmla="*/ 57 w 413"/>
                <a:gd name="T27" fmla="*/ 46 h 269"/>
                <a:gd name="T28" fmla="*/ 125 w 413"/>
                <a:gd name="T29" fmla="*/ 212 h 269"/>
                <a:gd name="T30" fmla="*/ 57 w 413"/>
                <a:gd name="T31" fmla="*/ 212 h 269"/>
                <a:gd name="T32" fmla="*/ 57 w 413"/>
                <a:gd name="T33" fmla="*/ 143 h 269"/>
                <a:gd name="T34" fmla="*/ 129 w 413"/>
                <a:gd name="T35" fmla="*/ 143 h 269"/>
                <a:gd name="T36" fmla="*/ 155 w 413"/>
                <a:gd name="T37" fmla="*/ 179 h 269"/>
                <a:gd name="T38" fmla="*/ 125 w 413"/>
                <a:gd name="T39" fmla="*/ 212 h 269"/>
                <a:gd name="T40" fmla="*/ 313 w 413"/>
                <a:gd name="T41" fmla="*/ 66 h 269"/>
                <a:gd name="T42" fmla="*/ 217 w 413"/>
                <a:gd name="T43" fmla="*/ 165 h 269"/>
                <a:gd name="T44" fmla="*/ 313 w 413"/>
                <a:gd name="T45" fmla="*/ 264 h 269"/>
                <a:gd name="T46" fmla="*/ 398 w 413"/>
                <a:gd name="T47" fmla="*/ 195 h 269"/>
                <a:gd name="T48" fmla="*/ 354 w 413"/>
                <a:gd name="T49" fmla="*/ 195 h 269"/>
                <a:gd name="T50" fmla="*/ 314 w 413"/>
                <a:gd name="T51" fmla="*/ 223 h 269"/>
                <a:gd name="T52" fmla="*/ 271 w 413"/>
                <a:gd name="T53" fmla="*/ 178 h 269"/>
                <a:gd name="T54" fmla="*/ 399 w 413"/>
                <a:gd name="T55" fmla="*/ 178 h 269"/>
                <a:gd name="T56" fmla="*/ 313 w 413"/>
                <a:gd name="T57" fmla="*/ 66 h 269"/>
                <a:gd name="T58" fmla="*/ 352 w 413"/>
                <a:gd name="T59" fmla="*/ 143 h 269"/>
                <a:gd name="T60" fmla="*/ 270 w 413"/>
                <a:gd name="T61" fmla="*/ 143 h 269"/>
                <a:gd name="T62" fmla="*/ 314 w 413"/>
                <a:gd name="T63" fmla="*/ 104 h 269"/>
                <a:gd name="T64" fmla="*/ 352 w 413"/>
                <a:gd name="T65" fmla="*/ 143 h 269"/>
                <a:gd name="T66" fmla="*/ 362 w 413"/>
                <a:gd name="T67" fmla="*/ 15 h 269"/>
                <a:gd name="T68" fmla="*/ 259 w 413"/>
                <a:gd name="T69" fmla="*/ 15 h 269"/>
                <a:gd name="T70" fmla="*/ 259 w 413"/>
                <a:gd name="T71" fmla="*/ 47 h 269"/>
                <a:gd name="T72" fmla="*/ 362 w 413"/>
                <a:gd name="T73" fmla="*/ 47 h 269"/>
                <a:gd name="T74" fmla="*/ 362 w 413"/>
                <a:gd name="T75" fmla="*/ 1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3" h="269">
                  <a:moveTo>
                    <a:pt x="161" y="118"/>
                  </a:moveTo>
                  <a:cubicBezTo>
                    <a:pt x="161" y="118"/>
                    <a:pt x="199" y="115"/>
                    <a:pt x="199" y="69"/>
                  </a:cubicBezTo>
                  <a:cubicBezTo>
                    <a:pt x="199" y="22"/>
                    <a:pt x="168" y="0"/>
                    <a:pt x="1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129" y="258"/>
                    <a:pt x="129" y="258"/>
                    <a:pt x="129" y="258"/>
                  </a:cubicBezTo>
                  <a:cubicBezTo>
                    <a:pt x="129" y="258"/>
                    <a:pt x="208" y="261"/>
                    <a:pt x="208" y="182"/>
                  </a:cubicBezTo>
                  <a:cubicBezTo>
                    <a:pt x="208" y="182"/>
                    <a:pt x="211" y="118"/>
                    <a:pt x="161" y="118"/>
                  </a:cubicBezTo>
                  <a:close/>
                  <a:moveTo>
                    <a:pt x="57" y="46"/>
                  </a:moveTo>
                  <a:cubicBezTo>
                    <a:pt x="129" y="46"/>
                    <a:pt x="129" y="46"/>
                    <a:pt x="129" y="46"/>
                  </a:cubicBezTo>
                  <a:cubicBezTo>
                    <a:pt x="129" y="46"/>
                    <a:pt x="146" y="46"/>
                    <a:pt x="146" y="73"/>
                  </a:cubicBezTo>
                  <a:cubicBezTo>
                    <a:pt x="146" y="100"/>
                    <a:pt x="136" y="104"/>
                    <a:pt x="124" y="104"/>
                  </a:cubicBezTo>
                  <a:cubicBezTo>
                    <a:pt x="57" y="104"/>
                    <a:pt x="57" y="104"/>
                    <a:pt x="57" y="104"/>
                  </a:cubicBezTo>
                  <a:lnTo>
                    <a:pt x="57" y="46"/>
                  </a:lnTo>
                  <a:close/>
                  <a:moveTo>
                    <a:pt x="125" y="212"/>
                  </a:moveTo>
                  <a:cubicBezTo>
                    <a:pt x="57" y="212"/>
                    <a:pt x="57" y="212"/>
                    <a:pt x="57" y="212"/>
                  </a:cubicBezTo>
                  <a:cubicBezTo>
                    <a:pt x="57" y="143"/>
                    <a:pt x="57" y="143"/>
                    <a:pt x="57" y="143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3"/>
                    <a:pt x="155" y="143"/>
                    <a:pt x="155" y="179"/>
                  </a:cubicBezTo>
                  <a:cubicBezTo>
                    <a:pt x="155" y="209"/>
                    <a:pt x="135" y="212"/>
                    <a:pt x="125" y="212"/>
                  </a:cubicBezTo>
                  <a:close/>
                  <a:moveTo>
                    <a:pt x="313" y="66"/>
                  </a:moveTo>
                  <a:cubicBezTo>
                    <a:pt x="217" y="66"/>
                    <a:pt x="217" y="165"/>
                    <a:pt x="217" y="165"/>
                  </a:cubicBezTo>
                  <a:cubicBezTo>
                    <a:pt x="217" y="165"/>
                    <a:pt x="211" y="264"/>
                    <a:pt x="313" y="264"/>
                  </a:cubicBezTo>
                  <a:cubicBezTo>
                    <a:pt x="313" y="264"/>
                    <a:pt x="398" y="269"/>
                    <a:pt x="398" y="195"/>
                  </a:cubicBezTo>
                  <a:cubicBezTo>
                    <a:pt x="354" y="195"/>
                    <a:pt x="354" y="195"/>
                    <a:pt x="354" y="195"/>
                  </a:cubicBezTo>
                  <a:cubicBezTo>
                    <a:pt x="354" y="195"/>
                    <a:pt x="355" y="223"/>
                    <a:pt x="314" y="223"/>
                  </a:cubicBezTo>
                  <a:cubicBezTo>
                    <a:pt x="314" y="223"/>
                    <a:pt x="271" y="226"/>
                    <a:pt x="271" y="178"/>
                  </a:cubicBezTo>
                  <a:cubicBezTo>
                    <a:pt x="399" y="178"/>
                    <a:pt x="399" y="178"/>
                    <a:pt x="399" y="178"/>
                  </a:cubicBezTo>
                  <a:cubicBezTo>
                    <a:pt x="399" y="178"/>
                    <a:pt x="413" y="66"/>
                    <a:pt x="313" y="66"/>
                  </a:cubicBezTo>
                  <a:close/>
                  <a:moveTo>
                    <a:pt x="352" y="143"/>
                  </a:moveTo>
                  <a:cubicBezTo>
                    <a:pt x="270" y="143"/>
                    <a:pt x="270" y="143"/>
                    <a:pt x="270" y="143"/>
                  </a:cubicBezTo>
                  <a:cubicBezTo>
                    <a:pt x="270" y="143"/>
                    <a:pt x="275" y="104"/>
                    <a:pt x="314" y="104"/>
                  </a:cubicBezTo>
                  <a:cubicBezTo>
                    <a:pt x="352" y="104"/>
                    <a:pt x="352" y="143"/>
                    <a:pt x="352" y="143"/>
                  </a:cubicBezTo>
                  <a:close/>
                  <a:moveTo>
                    <a:pt x="362" y="15"/>
                  </a:moveTo>
                  <a:cubicBezTo>
                    <a:pt x="259" y="15"/>
                    <a:pt x="259" y="15"/>
                    <a:pt x="259" y="15"/>
                  </a:cubicBezTo>
                  <a:cubicBezTo>
                    <a:pt x="259" y="47"/>
                    <a:pt x="259" y="47"/>
                    <a:pt x="259" y="47"/>
                  </a:cubicBezTo>
                  <a:cubicBezTo>
                    <a:pt x="362" y="47"/>
                    <a:pt x="362" y="47"/>
                    <a:pt x="362" y="47"/>
                  </a:cubicBezTo>
                  <a:lnTo>
                    <a:pt x="362" y="1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69" name="Freeform 202">
              <a:extLst>
                <a:ext uri="{FF2B5EF4-FFF2-40B4-BE49-F238E27FC236}">
                  <a16:creationId xmlns:a16="http://schemas.microsoft.com/office/drawing/2014/main" id="{9445E477-E77B-4AB5-95A6-20A6E2958A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58013" y="5413823"/>
              <a:ext cx="328968" cy="322644"/>
            </a:xfrm>
            <a:custGeom>
              <a:avLst/>
              <a:gdLst>
                <a:gd name="T0" fmla="*/ 19 w 359"/>
                <a:gd name="T1" fmla="*/ 88 h 352"/>
                <a:gd name="T2" fmla="*/ 49 w 359"/>
                <a:gd name="T3" fmla="*/ 152 h 352"/>
                <a:gd name="T4" fmla="*/ 94 w 359"/>
                <a:gd name="T5" fmla="*/ 164 h 352"/>
                <a:gd name="T6" fmla="*/ 99 w 359"/>
                <a:gd name="T7" fmla="*/ 164 h 352"/>
                <a:gd name="T8" fmla="*/ 111 w 359"/>
                <a:gd name="T9" fmla="*/ 203 h 352"/>
                <a:gd name="T10" fmla="*/ 110 w 359"/>
                <a:gd name="T11" fmla="*/ 203 h 352"/>
                <a:gd name="T12" fmla="*/ 0 w 359"/>
                <a:gd name="T13" fmla="*/ 278 h 352"/>
                <a:gd name="T14" fmla="*/ 93 w 359"/>
                <a:gd name="T15" fmla="*/ 352 h 352"/>
                <a:gd name="T16" fmla="*/ 95 w 359"/>
                <a:gd name="T17" fmla="*/ 352 h 352"/>
                <a:gd name="T18" fmla="*/ 98 w 359"/>
                <a:gd name="T19" fmla="*/ 352 h 352"/>
                <a:gd name="T20" fmla="*/ 158 w 359"/>
                <a:gd name="T21" fmla="*/ 339 h 352"/>
                <a:gd name="T22" fmla="*/ 204 w 359"/>
                <a:gd name="T23" fmla="*/ 261 h 352"/>
                <a:gd name="T24" fmla="*/ 163 w 359"/>
                <a:gd name="T25" fmla="*/ 190 h 352"/>
                <a:gd name="T26" fmla="*/ 143 w 359"/>
                <a:gd name="T27" fmla="*/ 164 h 352"/>
                <a:gd name="T28" fmla="*/ 158 w 359"/>
                <a:gd name="T29" fmla="*/ 143 h 352"/>
                <a:gd name="T30" fmla="*/ 185 w 359"/>
                <a:gd name="T31" fmla="*/ 80 h 352"/>
                <a:gd name="T32" fmla="*/ 158 w 359"/>
                <a:gd name="T33" fmla="*/ 19 h 352"/>
                <a:gd name="T34" fmla="*/ 173 w 359"/>
                <a:gd name="T35" fmla="*/ 16 h 352"/>
                <a:gd name="T36" fmla="*/ 204 w 359"/>
                <a:gd name="T37" fmla="*/ 2 h 352"/>
                <a:gd name="T38" fmla="*/ 204 w 359"/>
                <a:gd name="T39" fmla="*/ 0 h 352"/>
                <a:gd name="T40" fmla="*/ 112 w 359"/>
                <a:gd name="T41" fmla="*/ 0 h 352"/>
                <a:gd name="T42" fmla="*/ 19 w 359"/>
                <a:gd name="T43" fmla="*/ 88 h 352"/>
                <a:gd name="T44" fmla="*/ 168 w 359"/>
                <a:gd name="T45" fmla="*/ 268 h 352"/>
                <a:gd name="T46" fmla="*/ 110 w 359"/>
                <a:gd name="T47" fmla="*/ 319 h 352"/>
                <a:gd name="T48" fmla="*/ 41 w 359"/>
                <a:gd name="T49" fmla="*/ 278 h 352"/>
                <a:gd name="T50" fmla="*/ 58 w 359"/>
                <a:gd name="T51" fmla="*/ 240 h 352"/>
                <a:gd name="T52" fmla="*/ 103 w 359"/>
                <a:gd name="T53" fmla="*/ 222 h 352"/>
                <a:gd name="T54" fmla="*/ 109 w 359"/>
                <a:gd name="T55" fmla="*/ 221 h 352"/>
                <a:gd name="T56" fmla="*/ 168 w 359"/>
                <a:gd name="T57" fmla="*/ 268 h 352"/>
                <a:gd name="T58" fmla="*/ 144 w 359"/>
                <a:gd name="T59" fmla="*/ 68 h 352"/>
                <a:gd name="T60" fmla="*/ 118 w 359"/>
                <a:gd name="T61" fmla="*/ 139 h 352"/>
                <a:gd name="T62" fmla="*/ 110 w 359"/>
                <a:gd name="T63" fmla="*/ 141 h 352"/>
                <a:gd name="T64" fmla="*/ 63 w 359"/>
                <a:gd name="T65" fmla="*/ 93 h 352"/>
                <a:gd name="T66" fmla="*/ 64 w 359"/>
                <a:gd name="T67" fmla="*/ 50 h 352"/>
                <a:gd name="T68" fmla="*/ 87 w 359"/>
                <a:gd name="T69" fmla="*/ 26 h 352"/>
                <a:gd name="T70" fmla="*/ 95 w 359"/>
                <a:gd name="T71" fmla="*/ 25 h 352"/>
                <a:gd name="T72" fmla="*/ 144 w 359"/>
                <a:gd name="T73" fmla="*/ 68 h 352"/>
                <a:gd name="T74" fmla="*/ 299 w 359"/>
                <a:gd name="T75" fmla="*/ 138 h 352"/>
                <a:gd name="T76" fmla="*/ 299 w 359"/>
                <a:gd name="T77" fmla="*/ 78 h 352"/>
                <a:gd name="T78" fmla="*/ 261 w 359"/>
                <a:gd name="T79" fmla="*/ 78 h 352"/>
                <a:gd name="T80" fmla="*/ 261 w 359"/>
                <a:gd name="T81" fmla="*/ 138 h 352"/>
                <a:gd name="T82" fmla="*/ 201 w 359"/>
                <a:gd name="T83" fmla="*/ 138 h 352"/>
                <a:gd name="T84" fmla="*/ 201 w 359"/>
                <a:gd name="T85" fmla="*/ 176 h 352"/>
                <a:gd name="T86" fmla="*/ 261 w 359"/>
                <a:gd name="T87" fmla="*/ 176 h 352"/>
                <a:gd name="T88" fmla="*/ 261 w 359"/>
                <a:gd name="T89" fmla="*/ 236 h 352"/>
                <a:gd name="T90" fmla="*/ 299 w 359"/>
                <a:gd name="T91" fmla="*/ 236 h 352"/>
                <a:gd name="T92" fmla="*/ 299 w 359"/>
                <a:gd name="T93" fmla="*/ 176 h 352"/>
                <a:gd name="T94" fmla="*/ 359 w 359"/>
                <a:gd name="T95" fmla="*/ 176 h 352"/>
                <a:gd name="T96" fmla="*/ 359 w 359"/>
                <a:gd name="T97" fmla="*/ 138 h 352"/>
                <a:gd name="T98" fmla="*/ 299 w 359"/>
                <a:gd name="T99" fmla="*/ 138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9" h="352">
                  <a:moveTo>
                    <a:pt x="19" y="88"/>
                  </a:moveTo>
                  <a:cubicBezTo>
                    <a:pt x="19" y="118"/>
                    <a:pt x="29" y="139"/>
                    <a:pt x="49" y="152"/>
                  </a:cubicBezTo>
                  <a:cubicBezTo>
                    <a:pt x="65" y="162"/>
                    <a:pt x="84" y="164"/>
                    <a:pt x="94" y="164"/>
                  </a:cubicBezTo>
                  <a:cubicBezTo>
                    <a:pt x="96" y="164"/>
                    <a:pt x="98" y="164"/>
                    <a:pt x="99" y="164"/>
                  </a:cubicBezTo>
                  <a:cubicBezTo>
                    <a:pt x="99" y="164"/>
                    <a:pt x="96" y="184"/>
                    <a:pt x="111" y="203"/>
                  </a:cubicBezTo>
                  <a:cubicBezTo>
                    <a:pt x="110" y="203"/>
                    <a:pt x="110" y="203"/>
                    <a:pt x="110" y="203"/>
                  </a:cubicBezTo>
                  <a:cubicBezTo>
                    <a:pt x="85" y="203"/>
                    <a:pt x="0" y="209"/>
                    <a:pt x="0" y="278"/>
                  </a:cubicBezTo>
                  <a:cubicBezTo>
                    <a:pt x="0" y="348"/>
                    <a:pt x="78" y="352"/>
                    <a:pt x="93" y="352"/>
                  </a:cubicBezTo>
                  <a:cubicBezTo>
                    <a:pt x="94" y="352"/>
                    <a:pt x="95" y="352"/>
                    <a:pt x="95" y="352"/>
                  </a:cubicBezTo>
                  <a:cubicBezTo>
                    <a:pt x="95" y="352"/>
                    <a:pt x="96" y="352"/>
                    <a:pt x="98" y="352"/>
                  </a:cubicBezTo>
                  <a:cubicBezTo>
                    <a:pt x="108" y="352"/>
                    <a:pt x="134" y="351"/>
                    <a:pt x="158" y="339"/>
                  </a:cubicBezTo>
                  <a:cubicBezTo>
                    <a:pt x="189" y="324"/>
                    <a:pt x="204" y="298"/>
                    <a:pt x="204" y="261"/>
                  </a:cubicBezTo>
                  <a:cubicBezTo>
                    <a:pt x="204" y="226"/>
                    <a:pt x="181" y="205"/>
                    <a:pt x="163" y="190"/>
                  </a:cubicBezTo>
                  <a:cubicBezTo>
                    <a:pt x="152" y="180"/>
                    <a:pt x="143" y="172"/>
                    <a:pt x="143" y="164"/>
                  </a:cubicBezTo>
                  <a:cubicBezTo>
                    <a:pt x="143" y="156"/>
                    <a:pt x="150" y="150"/>
                    <a:pt x="158" y="143"/>
                  </a:cubicBezTo>
                  <a:cubicBezTo>
                    <a:pt x="172" y="130"/>
                    <a:pt x="185" y="113"/>
                    <a:pt x="185" y="80"/>
                  </a:cubicBezTo>
                  <a:cubicBezTo>
                    <a:pt x="185" y="51"/>
                    <a:pt x="181" y="31"/>
                    <a:pt x="158" y="19"/>
                  </a:cubicBezTo>
                  <a:cubicBezTo>
                    <a:pt x="161" y="17"/>
                    <a:pt x="169" y="16"/>
                    <a:pt x="173" y="16"/>
                  </a:cubicBezTo>
                  <a:cubicBezTo>
                    <a:pt x="186" y="14"/>
                    <a:pt x="204" y="12"/>
                    <a:pt x="204" y="2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9" y="3"/>
                    <a:pt x="19" y="88"/>
                  </a:cubicBezTo>
                  <a:close/>
                  <a:moveTo>
                    <a:pt x="168" y="268"/>
                  </a:moveTo>
                  <a:cubicBezTo>
                    <a:pt x="170" y="296"/>
                    <a:pt x="146" y="317"/>
                    <a:pt x="110" y="319"/>
                  </a:cubicBezTo>
                  <a:cubicBezTo>
                    <a:pt x="73" y="322"/>
                    <a:pt x="43" y="306"/>
                    <a:pt x="41" y="278"/>
                  </a:cubicBezTo>
                  <a:cubicBezTo>
                    <a:pt x="40" y="264"/>
                    <a:pt x="46" y="251"/>
                    <a:pt x="58" y="240"/>
                  </a:cubicBezTo>
                  <a:cubicBezTo>
                    <a:pt x="69" y="230"/>
                    <a:pt x="86" y="223"/>
                    <a:pt x="103" y="222"/>
                  </a:cubicBezTo>
                  <a:cubicBezTo>
                    <a:pt x="105" y="222"/>
                    <a:pt x="107" y="221"/>
                    <a:pt x="109" y="221"/>
                  </a:cubicBezTo>
                  <a:cubicBezTo>
                    <a:pt x="143" y="221"/>
                    <a:pt x="166" y="241"/>
                    <a:pt x="168" y="268"/>
                  </a:cubicBezTo>
                  <a:close/>
                  <a:moveTo>
                    <a:pt x="144" y="68"/>
                  </a:moveTo>
                  <a:cubicBezTo>
                    <a:pt x="153" y="100"/>
                    <a:pt x="139" y="133"/>
                    <a:pt x="118" y="139"/>
                  </a:cubicBezTo>
                  <a:cubicBezTo>
                    <a:pt x="115" y="140"/>
                    <a:pt x="113" y="141"/>
                    <a:pt x="110" y="141"/>
                  </a:cubicBezTo>
                  <a:cubicBezTo>
                    <a:pt x="90" y="141"/>
                    <a:pt x="70" y="120"/>
                    <a:pt x="63" y="93"/>
                  </a:cubicBezTo>
                  <a:cubicBezTo>
                    <a:pt x="59" y="77"/>
                    <a:pt x="59" y="63"/>
                    <a:pt x="64" y="50"/>
                  </a:cubicBezTo>
                  <a:cubicBezTo>
                    <a:pt x="69" y="38"/>
                    <a:pt x="77" y="29"/>
                    <a:pt x="87" y="26"/>
                  </a:cubicBezTo>
                  <a:cubicBezTo>
                    <a:pt x="90" y="25"/>
                    <a:pt x="92" y="25"/>
                    <a:pt x="95" y="25"/>
                  </a:cubicBezTo>
                  <a:cubicBezTo>
                    <a:pt x="119" y="25"/>
                    <a:pt x="134" y="35"/>
                    <a:pt x="144" y="68"/>
                  </a:cubicBezTo>
                  <a:close/>
                  <a:moveTo>
                    <a:pt x="299" y="138"/>
                  </a:moveTo>
                  <a:cubicBezTo>
                    <a:pt x="299" y="78"/>
                    <a:pt x="299" y="78"/>
                    <a:pt x="299" y="78"/>
                  </a:cubicBezTo>
                  <a:cubicBezTo>
                    <a:pt x="261" y="78"/>
                    <a:pt x="261" y="78"/>
                    <a:pt x="261" y="78"/>
                  </a:cubicBezTo>
                  <a:cubicBezTo>
                    <a:pt x="261" y="138"/>
                    <a:pt x="261" y="138"/>
                    <a:pt x="261" y="138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76"/>
                    <a:pt x="201" y="176"/>
                    <a:pt x="201" y="176"/>
                  </a:cubicBezTo>
                  <a:cubicBezTo>
                    <a:pt x="261" y="176"/>
                    <a:pt x="261" y="176"/>
                    <a:pt x="261" y="176"/>
                  </a:cubicBezTo>
                  <a:cubicBezTo>
                    <a:pt x="261" y="236"/>
                    <a:pt x="261" y="236"/>
                    <a:pt x="261" y="236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299" y="176"/>
                    <a:pt x="299" y="176"/>
                    <a:pt x="299" y="176"/>
                  </a:cubicBezTo>
                  <a:cubicBezTo>
                    <a:pt x="359" y="176"/>
                    <a:pt x="359" y="176"/>
                    <a:pt x="359" y="176"/>
                  </a:cubicBezTo>
                  <a:cubicBezTo>
                    <a:pt x="359" y="138"/>
                    <a:pt x="359" y="138"/>
                    <a:pt x="359" y="138"/>
                  </a:cubicBezTo>
                  <a:lnTo>
                    <a:pt x="299" y="13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70" name="Freeform 207">
              <a:extLst>
                <a:ext uri="{FF2B5EF4-FFF2-40B4-BE49-F238E27FC236}">
                  <a16:creationId xmlns:a16="http://schemas.microsoft.com/office/drawing/2014/main" id="{46C93F92-CF8E-4FA8-B0C5-C44F77B4D0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54741" y="5398008"/>
              <a:ext cx="351111" cy="354274"/>
            </a:xfrm>
            <a:custGeom>
              <a:avLst/>
              <a:gdLst>
                <a:gd name="T0" fmla="*/ 174 w 384"/>
                <a:gd name="T1" fmla="*/ 138 h 384"/>
                <a:gd name="T2" fmla="*/ 149 w 384"/>
                <a:gd name="T3" fmla="*/ 116 h 384"/>
                <a:gd name="T4" fmla="*/ 145 w 384"/>
                <a:gd name="T5" fmla="*/ 116 h 384"/>
                <a:gd name="T6" fmla="*/ 133 w 384"/>
                <a:gd name="T7" fmla="*/ 128 h 384"/>
                <a:gd name="T8" fmla="*/ 133 w 384"/>
                <a:gd name="T9" fmla="*/ 150 h 384"/>
                <a:gd name="T10" fmla="*/ 156 w 384"/>
                <a:gd name="T11" fmla="*/ 174 h 384"/>
                <a:gd name="T12" fmla="*/ 160 w 384"/>
                <a:gd name="T13" fmla="*/ 173 h 384"/>
                <a:gd name="T14" fmla="*/ 174 w 384"/>
                <a:gd name="T15" fmla="*/ 138 h 384"/>
                <a:gd name="T16" fmla="*/ 192 w 384"/>
                <a:gd name="T17" fmla="*/ 0 h 384"/>
                <a:gd name="T18" fmla="*/ 0 w 384"/>
                <a:gd name="T19" fmla="*/ 192 h 384"/>
                <a:gd name="T20" fmla="*/ 192 w 384"/>
                <a:gd name="T21" fmla="*/ 384 h 384"/>
                <a:gd name="T22" fmla="*/ 384 w 384"/>
                <a:gd name="T23" fmla="*/ 192 h 384"/>
                <a:gd name="T24" fmla="*/ 192 w 384"/>
                <a:gd name="T25" fmla="*/ 0 h 384"/>
                <a:gd name="T26" fmla="*/ 181 w 384"/>
                <a:gd name="T27" fmla="*/ 274 h 384"/>
                <a:gd name="T28" fmla="*/ 151 w 384"/>
                <a:gd name="T29" fmla="*/ 281 h 384"/>
                <a:gd name="T30" fmla="*/ 149 w 384"/>
                <a:gd name="T31" fmla="*/ 281 h 384"/>
                <a:gd name="T32" fmla="*/ 148 w 384"/>
                <a:gd name="T33" fmla="*/ 281 h 384"/>
                <a:gd name="T34" fmla="*/ 101 w 384"/>
                <a:gd name="T35" fmla="*/ 243 h 384"/>
                <a:gd name="T36" fmla="*/ 157 w 384"/>
                <a:gd name="T37" fmla="*/ 206 h 384"/>
                <a:gd name="T38" fmla="*/ 157 w 384"/>
                <a:gd name="T39" fmla="*/ 206 h 384"/>
                <a:gd name="T40" fmla="*/ 151 w 384"/>
                <a:gd name="T41" fmla="*/ 186 h 384"/>
                <a:gd name="T42" fmla="*/ 148 w 384"/>
                <a:gd name="T43" fmla="*/ 186 h 384"/>
                <a:gd name="T44" fmla="*/ 126 w 384"/>
                <a:gd name="T45" fmla="*/ 180 h 384"/>
                <a:gd name="T46" fmla="*/ 111 w 384"/>
                <a:gd name="T47" fmla="*/ 147 h 384"/>
                <a:gd name="T48" fmla="*/ 158 w 384"/>
                <a:gd name="T49" fmla="*/ 103 h 384"/>
                <a:gd name="T50" fmla="*/ 204 w 384"/>
                <a:gd name="T51" fmla="*/ 103 h 384"/>
                <a:gd name="T52" fmla="*/ 204 w 384"/>
                <a:gd name="T53" fmla="*/ 104 h 384"/>
                <a:gd name="T54" fmla="*/ 188 w 384"/>
                <a:gd name="T55" fmla="*/ 111 h 384"/>
                <a:gd name="T56" fmla="*/ 181 w 384"/>
                <a:gd name="T57" fmla="*/ 112 h 384"/>
                <a:gd name="T58" fmla="*/ 194 w 384"/>
                <a:gd name="T59" fmla="*/ 143 h 384"/>
                <a:gd name="T60" fmla="*/ 181 w 384"/>
                <a:gd name="T61" fmla="*/ 175 h 384"/>
                <a:gd name="T62" fmla="*/ 173 w 384"/>
                <a:gd name="T63" fmla="*/ 186 h 384"/>
                <a:gd name="T64" fmla="*/ 183 w 384"/>
                <a:gd name="T65" fmla="*/ 199 h 384"/>
                <a:gd name="T66" fmla="*/ 204 w 384"/>
                <a:gd name="T67" fmla="*/ 235 h 384"/>
                <a:gd name="T68" fmla="*/ 181 w 384"/>
                <a:gd name="T69" fmla="*/ 274 h 384"/>
                <a:gd name="T70" fmla="*/ 282 w 384"/>
                <a:gd name="T71" fmla="*/ 192 h 384"/>
                <a:gd name="T72" fmla="*/ 252 w 384"/>
                <a:gd name="T73" fmla="*/ 192 h 384"/>
                <a:gd name="T74" fmla="*/ 252 w 384"/>
                <a:gd name="T75" fmla="*/ 222 h 384"/>
                <a:gd name="T76" fmla="*/ 233 w 384"/>
                <a:gd name="T77" fmla="*/ 222 h 384"/>
                <a:gd name="T78" fmla="*/ 233 w 384"/>
                <a:gd name="T79" fmla="*/ 192 h 384"/>
                <a:gd name="T80" fmla="*/ 202 w 384"/>
                <a:gd name="T81" fmla="*/ 192 h 384"/>
                <a:gd name="T82" fmla="*/ 202 w 384"/>
                <a:gd name="T83" fmla="*/ 173 h 384"/>
                <a:gd name="T84" fmla="*/ 233 w 384"/>
                <a:gd name="T85" fmla="*/ 173 h 384"/>
                <a:gd name="T86" fmla="*/ 233 w 384"/>
                <a:gd name="T87" fmla="*/ 142 h 384"/>
                <a:gd name="T88" fmla="*/ 252 w 384"/>
                <a:gd name="T89" fmla="*/ 142 h 384"/>
                <a:gd name="T90" fmla="*/ 252 w 384"/>
                <a:gd name="T91" fmla="*/ 173 h 384"/>
                <a:gd name="T92" fmla="*/ 282 w 384"/>
                <a:gd name="T93" fmla="*/ 173 h 384"/>
                <a:gd name="T94" fmla="*/ 282 w 384"/>
                <a:gd name="T95" fmla="*/ 192 h 384"/>
                <a:gd name="T96" fmla="*/ 156 w 384"/>
                <a:gd name="T97" fmla="*/ 215 h 384"/>
                <a:gd name="T98" fmla="*/ 153 w 384"/>
                <a:gd name="T99" fmla="*/ 215 h 384"/>
                <a:gd name="T100" fmla="*/ 130 w 384"/>
                <a:gd name="T101" fmla="*/ 224 h 384"/>
                <a:gd name="T102" fmla="*/ 122 w 384"/>
                <a:gd name="T103" fmla="*/ 243 h 384"/>
                <a:gd name="T104" fmla="*/ 156 w 384"/>
                <a:gd name="T105" fmla="*/ 264 h 384"/>
                <a:gd name="T106" fmla="*/ 186 w 384"/>
                <a:gd name="T107" fmla="*/ 238 h 384"/>
                <a:gd name="T108" fmla="*/ 156 w 384"/>
                <a:gd name="T109" fmla="*/ 21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4" h="384">
                  <a:moveTo>
                    <a:pt x="174" y="138"/>
                  </a:moveTo>
                  <a:cubicBezTo>
                    <a:pt x="169" y="121"/>
                    <a:pt x="161" y="116"/>
                    <a:pt x="149" y="116"/>
                  </a:cubicBezTo>
                  <a:cubicBezTo>
                    <a:pt x="148" y="116"/>
                    <a:pt x="146" y="116"/>
                    <a:pt x="145" y="116"/>
                  </a:cubicBezTo>
                  <a:cubicBezTo>
                    <a:pt x="140" y="118"/>
                    <a:pt x="136" y="122"/>
                    <a:pt x="133" y="128"/>
                  </a:cubicBezTo>
                  <a:cubicBezTo>
                    <a:pt x="131" y="135"/>
                    <a:pt x="131" y="142"/>
                    <a:pt x="133" y="150"/>
                  </a:cubicBezTo>
                  <a:cubicBezTo>
                    <a:pt x="136" y="164"/>
                    <a:pt x="146" y="174"/>
                    <a:pt x="156" y="174"/>
                  </a:cubicBezTo>
                  <a:cubicBezTo>
                    <a:pt x="158" y="174"/>
                    <a:pt x="159" y="174"/>
                    <a:pt x="160" y="173"/>
                  </a:cubicBezTo>
                  <a:cubicBezTo>
                    <a:pt x="171" y="170"/>
                    <a:pt x="178" y="154"/>
                    <a:pt x="174" y="138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81" y="274"/>
                  </a:moveTo>
                  <a:cubicBezTo>
                    <a:pt x="169" y="280"/>
                    <a:pt x="156" y="281"/>
                    <a:pt x="151" y="281"/>
                  </a:cubicBezTo>
                  <a:cubicBezTo>
                    <a:pt x="150" y="281"/>
                    <a:pt x="149" y="281"/>
                    <a:pt x="149" y="281"/>
                  </a:cubicBezTo>
                  <a:cubicBezTo>
                    <a:pt x="149" y="281"/>
                    <a:pt x="149" y="281"/>
                    <a:pt x="148" y="281"/>
                  </a:cubicBezTo>
                  <a:cubicBezTo>
                    <a:pt x="140" y="281"/>
                    <a:pt x="101" y="279"/>
                    <a:pt x="101" y="243"/>
                  </a:cubicBezTo>
                  <a:cubicBezTo>
                    <a:pt x="101" y="209"/>
                    <a:pt x="144" y="206"/>
                    <a:pt x="157" y="206"/>
                  </a:cubicBezTo>
                  <a:cubicBezTo>
                    <a:pt x="157" y="206"/>
                    <a:pt x="157" y="206"/>
                    <a:pt x="157" y="206"/>
                  </a:cubicBezTo>
                  <a:cubicBezTo>
                    <a:pt x="149" y="196"/>
                    <a:pt x="151" y="186"/>
                    <a:pt x="151" y="186"/>
                  </a:cubicBezTo>
                  <a:cubicBezTo>
                    <a:pt x="150" y="186"/>
                    <a:pt x="149" y="186"/>
                    <a:pt x="148" y="186"/>
                  </a:cubicBezTo>
                  <a:cubicBezTo>
                    <a:pt x="143" y="186"/>
                    <a:pt x="134" y="185"/>
                    <a:pt x="126" y="180"/>
                  </a:cubicBezTo>
                  <a:cubicBezTo>
                    <a:pt x="116" y="173"/>
                    <a:pt x="111" y="162"/>
                    <a:pt x="111" y="147"/>
                  </a:cubicBezTo>
                  <a:cubicBezTo>
                    <a:pt x="111" y="105"/>
                    <a:pt x="157" y="103"/>
                    <a:pt x="158" y="103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4" y="109"/>
                    <a:pt x="195" y="110"/>
                    <a:pt x="188" y="111"/>
                  </a:cubicBezTo>
                  <a:cubicBezTo>
                    <a:pt x="186" y="111"/>
                    <a:pt x="182" y="112"/>
                    <a:pt x="181" y="112"/>
                  </a:cubicBezTo>
                  <a:cubicBezTo>
                    <a:pt x="193" y="119"/>
                    <a:pt x="194" y="129"/>
                    <a:pt x="194" y="143"/>
                  </a:cubicBezTo>
                  <a:cubicBezTo>
                    <a:pt x="194" y="160"/>
                    <a:pt x="188" y="169"/>
                    <a:pt x="181" y="175"/>
                  </a:cubicBezTo>
                  <a:cubicBezTo>
                    <a:pt x="177" y="179"/>
                    <a:pt x="173" y="182"/>
                    <a:pt x="173" y="186"/>
                  </a:cubicBezTo>
                  <a:cubicBezTo>
                    <a:pt x="173" y="190"/>
                    <a:pt x="178" y="194"/>
                    <a:pt x="183" y="199"/>
                  </a:cubicBezTo>
                  <a:cubicBezTo>
                    <a:pt x="192" y="207"/>
                    <a:pt x="204" y="217"/>
                    <a:pt x="204" y="235"/>
                  </a:cubicBezTo>
                  <a:cubicBezTo>
                    <a:pt x="204" y="254"/>
                    <a:pt x="196" y="267"/>
                    <a:pt x="181" y="274"/>
                  </a:cubicBezTo>
                  <a:close/>
                  <a:moveTo>
                    <a:pt x="282" y="192"/>
                  </a:moveTo>
                  <a:cubicBezTo>
                    <a:pt x="252" y="192"/>
                    <a:pt x="252" y="192"/>
                    <a:pt x="252" y="192"/>
                  </a:cubicBezTo>
                  <a:cubicBezTo>
                    <a:pt x="252" y="222"/>
                    <a:pt x="252" y="222"/>
                    <a:pt x="252" y="222"/>
                  </a:cubicBezTo>
                  <a:cubicBezTo>
                    <a:pt x="233" y="222"/>
                    <a:pt x="233" y="222"/>
                    <a:pt x="233" y="222"/>
                  </a:cubicBezTo>
                  <a:cubicBezTo>
                    <a:pt x="233" y="192"/>
                    <a:pt x="233" y="192"/>
                    <a:pt x="233" y="192"/>
                  </a:cubicBezTo>
                  <a:cubicBezTo>
                    <a:pt x="202" y="192"/>
                    <a:pt x="202" y="192"/>
                    <a:pt x="202" y="19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33" y="173"/>
                    <a:pt x="233" y="173"/>
                    <a:pt x="233" y="173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73"/>
                    <a:pt x="252" y="173"/>
                    <a:pt x="252" y="173"/>
                  </a:cubicBezTo>
                  <a:cubicBezTo>
                    <a:pt x="282" y="173"/>
                    <a:pt x="282" y="173"/>
                    <a:pt x="282" y="173"/>
                  </a:cubicBezTo>
                  <a:lnTo>
                    <a:pt x="282" y="192"/>
                  </a:lnTo>
                  <a:close/>
                  <a:moveTo>
                    <a:pt x="156" y="215"/>
                  </a:moveTo>
                  <a:cubicBezTo>
                    <a:pt x="155" y="215"/>
                    <a:pt x="154" y="215"/>
                    <a:pt x="153" y="215"/>
                  </a:cubicBezTo>
                  <a:cubicBezTo>
                    <a:pt x="144" y="216"/>
                    <a:pt x="136" y="219"/>
                    <a:pt x="130" y="224"/>
                  </a:cubicBezTo>
                  <a:cubicBezTo>
                    <a:pt x="124" y="230"/>
                    <a:pt x="121" y="236"/>
                    <a:pt x="122" y="243"/>
                  </a:cubicBezTo>
                  <a:cubicBezTo>
                    <a:pt x="122" y="257"/>
                    <a:pt x="138" y="266"/>
                    <a:pt x="156" y="264"/>
                  </a:cubicBezTo>
                  <a:cubicBezTo>
                    <a:pt x="174" y="263"/>
                    <a:pt x="187" y="253"/>
                    <a:pt x="186" y="238"/>
                  </a:cubicBezTo>
                  <a:cubicBezTo>
                    <a:pt x="185" y="225"/>
                    <a:pt x="173" y="215"/>
                    <a:pt x="156" y="21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71" name="Freeform 208">
              <a:extLst>
                <a:ext uri="{FF2B5EF4-FFF2-40B4-BE49-F238E27FC236}">
                  <a16:creationId xmlns:a16="http://schemas.microsoft.com/office/drawing/2014/main" id="{31869B48-1C55-4C33-AFD5-A2959FB1B8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35271" y="5398008"/>
              <a:ext cx="351111" cy="35427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37 w 384"/>
                <a:gd name="T11" fmla="*/ 133 h 384"/>
                <a:gd name="T12" fmla="*/ 208 w 384"/>
                <a:gd name="T13" fmla="*/ 133 h 384"/>
                <a:gd name="T14" fmla="*/ 201 w 384"/>
                <a:gd name="T15" fmla="*/ 143 h 384"/>
                <a:gd name="T16" fmla="*/ 201 w 384"/>
                <a:gd name="T17" fmla="*/ 164 h 384"/>
                <a:gd name="T18" fmla="*/ 237 w 384"/>
                <a:gd name="T19" fmla="*/ 164 h 384"/>
                <a:gd name="T20" fmla="*/ 237 w 384"/>
                <a:gd name="T21" fmla="*/ 194 h 384"/>
                <a:gd name="T22" fmla="*/ 201 w 384"/>
                <a:gd name="T23" fmla="*/ 194 h 384"/>
                <a:gd name="T24" fmla="*/ 201 w 384"/>
                <a:gd name="T25" fmla="*/ 283 h 384"/>
                <a:gd name="T26" fmla="*/ 167 w 384"/>
                <a:gd name="T27" fmla="*/ 283 h 384"/>
                <a:gd name="T28" fmla="*/ 167 w 384"/>
                <a:gd name="T29" fmla="*/ 194 h 384"/>
                <a:gd name="T30" fmla="*/ 136 w 384"/>
                <a:gd name="T31" fmla="*/ 194 h 384"/>
                <a:gd name="T32" fmla="*/ 136 w 384"/>
                <a:gd name="T33" fmla="*/ 164 h 384"/>
                <a:gd name="T34" fmla="*/ 167 w 384"/>
                <a:gd name="T35" fmla="*/ 164 h 384"/>
                <a:gd name="T36" fmla="*/ 167 w 384"/>
                <a:gd name="T37" fmla="*/ 146 h 384"/>
                <a:gd name="T38" fmla="*/ 208 w 384"/>
                <a:gd name="T39" fmla="*/ 101 h 384"/>
                <a:gd name="T40" fmla="*/ 237 w 384"/>
                <a:gd name="T41" fmla="*/ 101 h 384"/>
                <a:gd name="T42" fmla="*/ 237 w 384"/>
                <a:gd name="T43" fmla="*/ 13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37" y="133"/>
                  </a:moveTo>
                  <a:cubicBezTo>
                    <a:pt x="208" y="133"/>
                    <a:pt x="208" y="133"/>
                    <a:pt x="208" y="133"/>
                  </a:cubicBezTo>
                  <a:cubicBezTo>
                    <a:pt x="205" y="133"/>
                    <a:pt x="201" y="137"/>
                    <a:pt x="201" y="14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7" y="194"/>
                    <a:pt x="237" y="194"/>
                    <a:pt x="237" y="194"/>
                  </a:cubicBezTo>
                  <a:cubicBezTo>
                    <a:pt x="201" y="194"/>
                    <a:pt x="201" y="194"/>
                    <a:pt x="201" y="194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167" y="283"/>
                    <a:pt x="167" y="283"/>
                    <a:pt x="167" y="283"/>
                  </a:cubicBezTo>
                  <a:cubicBezTo>
                    <a:pt x="167" y="194"/>
                    <a:pt x="167" y="194"/>
                    <a:pt x="167" y="194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67" y="121"/>
                    <a:pt x="184" y="101"/>
                    <a:pt x="208" y="101"/>
                  </a:cubicBezTo>
                  <a:cubicBezTo>
                    <a:pt x="237" y="101"/>
                    <a:pt x="237" y="101"/>
                    <a:pt x="237" y="101"/>
                  </a:cubicBezTo>
                  <a:lnTo>
                    <a:pt x="237" y="13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72" name="Freeform 209">
              <a:extLst>
                <a:ext uri="{FF2B5EF4-FFF2-40B4-BE49-F238E27FC236}">
                  <a16:creationId xmlns:a16="http://schemas.microsoft.com/office/drawing/2014/main" id="{110366A1-D598-43CB-87F3-8759D6AE3C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67666" y="6020313"/>
              <a:ext cx="322643" cy="322644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44 w 352"/>
                <a:gd name="T5" fmla="*/ 292 h 352"/>
                <a:gd name="T6" fmla="*/ 152 w 352"/>
                <a:gd name="T7" fmla="*/ 250 h 352"/>
                <a:gd name="T8" fmla="*/ 276 w 352"/>
                <a:gd name="T9" fmla="*/ 321 h 352"/>
                <a:gd name="T10" fmla="*/ 352 w 352"/>
                <a:gd name="T11" fmla="*/ 176 h 352"/>
                <a:gd name="T12" fmla="*/ 176 w 352"/>
                <a:gd name="T13" fmla="*/ 0 h 352"/>
                <a:gd name="T14" fmla="*/ 262 w 352"/>
                <a:gd name="T15" fmla="*/ 239 h 352"/>
                <a:gd name="T16" fmla="*/ 247 w 352"/>
                <a:gd name="T17" fmla="*/ 242 h 352"/>
                <a:gd name="T18" fmla="*/ 95 w 352"/>
                <a:gd name="T19" fmla="*/ 226 h 352"/>
                <a:gd name="T20" fmla="*/ 82 w 352"/>
                <a:gd name="T21" fmla="*/ 217 h 352"/>
                <a:gd name="T22" fmla="*/ 90 w 352"/>
                <a:gd name="T23" fmla="*/ 204 h 352"/>
                <a:gd name="T24" fmla="*/ 259 w 352"/>
                <a:gd name="T25" fmla="*/ 224 h 352"/>
                <a:gd name="T26" fmla="*/ 262 w 352"/>
                <a:gd name="T27" fmla="*/ 239 h 352"/>
                <a:gd name="T28" fmla="*/ 283 w 352"/>
                <a:gd name="T29" fmla="*/ 189 h 352"/>
                <a:gd name="T30" fmla="*/ 265 w 352"/>
                <a:gd name="T31" fmla="*/ 193 h 352"/>
                <a:gd name="T32" fmla="*/ 92 w 352"/>
                <a:gd name="T33" fmla="*/ 173 h 352"/>
                <a:gd name="T34" fmla="*/ 75 w 352"/>
                <a:gd name="T35" fmla="*/ 164 h 352"/>
                <a:gd name="T36" fmla="*/ 84 w 352"/>
                <a:gd name="T37" fmla="*/ 147 h 352"/>
                <a:gd name="T38" fmla="*/ 279 w 352"/>
                <a:gd name="T39" fmla="*/ 170 h 352"/>
                <a:gd name="T40" fmla="*/ 283 w 352"/>
                <a:gd name="T41" fmla="*/ 189 h 352"/>
                <a:gd name="T42" fmla="*/ 285 w 352"/>
                <a:gd name="T43" fmla="*/ 137 h 352"/>
                <a:gd name="T44" fmla="*/ 84 w 352"/>
                <a:gd name="T45" fmla="*/ 117 h 352"/>
                <a:gd name="T46" fmla="*/ 64 w 352"/>
                <a:gd name="T47" fmla="*/ 106 h 352"/>
                <a:gd name="T48" fmla="*/ 74 w 352"/>
                <a:gd name="T49" fmla="*/ 86 h 352"/>
                <a:gd name="T50" fmla="*/ 302 w 352"/>
                <a:gd name="T51" fmla="*/ 109 h 352"/>
                <a:gd name="T52" fmla="*/ 308 w 352"/>
                <a:gd name="T53" fmla="*/ 131 h 352"/>
                <a:gd name="T54" fmla="*/ 285 w 352"/>
                <a:gd name="T55" fmla="*/ 137 h 352"/>
                <a:gd name="T56" fmla="*/ 151 w 352"/>
                <a:gd name="T57" fmla="*/ 303 h 352"/>
                <a:gd name="T58" fmla="*/ 91 w 352"/>
                <a:gd name="T59" fmla="*/ 330 h 352"/>
                <a:gd name="T60" fmla="*/ 176 w 352"/>
                <a:gd name="T61" fmla="*/ 352 h 352"/>
                <a:gd name="T62" fmla="*/ 220 w 352"/>
                <a:gd name="T63" fmla="*/ 347 h 352"/>
                <a:gd name="T64" fmla="*/ 151 w 352"/>
                <a:gd name="T65" fmla="*/ 30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20"/>
                    <a:pt x="17" y="261"/>
                    <a:pt x="44" y="292"/>
                  </a:cubicBezTo>
                  <a:cubicBezTo>
                    <a:pt x="71" y="264"/>
                    <a:pt x="109" y="249"/>
                    <a:pt x="152" y="250"/>
                  </a:cubicBezTo>
                  <a:cubicBezTo>
                    <a:pt x="208" y="252"/>
                    <a:pt x="251" y="278"/>
                    <a:pt x="276" y="321"/>
                  </a:cubicBezTo>
                  <a:cubicBezTo>
                    <a:pt x="322" y="289"/>
                    <a:pt x="352" y="236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262" y="239"/>
                  </a:moveTo>
                  <a:cubicBezTo>
                    <a:pt x="259" y="244"/>
                    <a:pt x="253" y="245"/>
                    <a:pt x="247" y="242"/>
                  </a:cubicBezTo>
                  <a:cubicBezTo>
                    <a:pt x="207" y="217"/>
                    <a:pt x="155" y="212"/>
                    <a:pt x="95" y="226"/>
                  </a:cubicBezTo>
                  <a:cubicBezTo>
                    <a:pt x="89" y="227"/>
                    <a:pt x="83" y="223"/>
                    <a:pt x="82" y="217"/>
                  </a:cubicBezTo>
                  <a:cubicBezTo>
                    <a:pt x="81" y="212"/>
                    <a:pt x="84" y="206"/>
                    <a:pt x="90" y="204"/>
                  </a:cubicBezTo>
                  <a:cubicBezTo>
                    <a:pt x="156" y="189"/>
                    <a:pt x="213" y="196"/>
                    <a:pt x="259" y="224"/>
                  </a:cubicBezTo>
                  <a:cubicBezTo>
                    <a:pt x="264" y="227"/>
                    <a:pt x="265" y="234"/>
                    <a:pt x="262" y="239"/>
                  </a:cubicBezTo>
                  <a:close/>
                  <a:moveTo>
                    <a:pt x="283" y="189"/>
                  </a:moveTo>
                  <a:cubicBezTo>
                    <a:pt x="280" y="195"/>
                    <a:pt x="271" y="197"/>
                    <a:pt x="265" y="193"/>
                  </a:cubicBezTo>
                  <a:cubicBezTo>
                    <a:pt x="218" y="164"/>
                    <a:pt x="147" y="156"/>
                    <a:pt x="92" y="173"/>
                  </a:cubicBezTo>
                  <a:cubicBezTo>
                    <a:pt x="85" y="175"/>
                    <a:pt x="77" y="171"/>
                    <a:pt x="75" y="164"/>
                  </a:cubicBezTo>
                  <a:cubicBezTo>
                    <a:pt x="73" y="157"/>
                    <a:pt x="77" y="149"/>
                    <a:pt x="84" y="147"/>
                  </a:cubicBezTo>
                  <a:cubicBezTo>
                    <a:pt x="147" y="128"/>
                    <a:pt x="226" y="137"/>
                    <a:pt x="279" y="170"/>
                  </a:cubicBezTo>
                  <a:cubicBezTo>
                    <a:pt x="285" y="174"/>
                    <a:pt x="287" y="182"/>
                    <a:pt x="283" y="189"/>
                  </a:cubicBezTo>
                  <a:close/>
                  <a:moveTo>
                    <a:pt x="285" y="137"/>
                  </a:moveTo>
                  <a:cubicBezTo>
                    <a:pt x="229" y="104"/>
                    <a:pt x="137" y="101"/>
                    <a:pt x="84" y="117"/>
                  </a:cubicBezTo>
                  <a:cubicBezTo>
                    <a:pt x="75" y="120"/>
                    <a:pt x="66" y="115"/>
                    <a:pt x="64" y="106"/>
                  </a:cubicBezTo>
                  <a:cubicBezTo>
                    <a:pt x="61" y="98"/>
                    <a:pt x="66" y="88"/>
                    <a:pt x="74" y="86"/>
                  </a:cubicBezTo>
                  <a:cubicBezTo>
                    <a:pt x="136" y="67"/>
                    <a:pt x="238" y="71"/>
                    <a:pt x="302" y="109"/>
                  </a:cubicBezTo>
                  <a:cubicBezTo>
                    <a:pt x="310" y="114"/>
                    <a:pt x="312" y="124"/>
                    <a:pt x="308" y="131"/>
                  </a:cubicBezTo>
                  <a:cubicBezTo>
                    <a:pt x="303" y="139"/>
                    <a:pt x="293" y="142"/>
                    <a:pt x="285" y="137"/>
                  </a:cubicBezTo>
                  <a:close/>
                  <a:moveTo>
                    <a:pt x="151" y="303"/>
                  </a:moveTo>
                  <a:cubicBezTo>
                    <a:pt x="126" y="302"/>
                    <a:pt x="106" y="312"/>
                    <a:pt x="91" y="330"/>
                  </a:cubicBezTo>
                  <a:cubicBezTo>
                    <a:pt x="116" y="344"/>
                    <a:pt x="145" y="352"/>
                    <a:pt x="176" y="352"/>
                  </a:cubicBezTo>
                  <a:cubicBezTo>
                    <a:pt x="191" y="352"/>
                    <a:pt x="206" y="350"/>
                    <a:pt x="220" y="347"/>
                  </a:cubicBezTo>
                  <a:cubicBezTo>
                    <a:pt x="206" y="319"/>
                    <a:pt x="183" y="304"/>
                    <a:pt x="151" y="30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73" name="Freeform 210">
              <a:extLst>
                <a:ext uri="{FF2B5EF4-FFF2-40B4-BE49-F238E27FC236}">
                  <a16:creationId xmlns:a16="http://schemas.microsoft.com/office/drawing/2014/main" id="{556E71C1-0326-4D2B-A75E-4737DE2622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61232" y="6004499"/>
              <a:ext cx="351111" cy="354274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48 w 384"/>
                <a:gd name="T5" fmla="*/ 318 h 384"/>
                <a:gd name="T6" fmla="*/ 166 w 384"/>
                <a:gd name="T7" fmla="*/ 273 h 384"/>
                <a:gd name="T8" fmla="*/ 301 w 384"/>
                <a:gd name="T9" fmla="*/ 350 h 384"/>
                <a:gd name="T10" fmla="*/ 384 w 384"/>
                <a:gd name="T11" fmla="*/ 192 h 384"/>
                <a:gd name="T12" fmla="*/ 192 w 384"/>
                <a:gd name="T13" fmla="*/ 0 h 384"/>
                <a:gd name="T14" fmla="*/ 286 w 384"/>
                <a:gd name="T15" fmla="*/ 260 h 384"/>
                <a:gd name="T16" fmla="*/ 270 w 384"/>
                <a:gd name="T17" fmla="*/ 264 h 384"/>
                <a:gd name="T18" fmla="*/ 104 w 384"/>
                <a:gd name="T19" fmla="*/ 246 h 384"/>
                <a:gd name="T20" fmla="*/ 89 w 384"/>
                <a:gd name="T21" fmla="*/ 237 h 384"/>
                <a:gd name="T22" fmla="*/ 98 w 384"/>
                <a:gd name="T23" fmla="*/ 223 h 384"/>
                <a:gd name="T24" fmla="*/ 282 w 384"/>
                <a:gd name="T25" fmla="*/ 244 h 384"/>
                <a:gd name="T26" fmla="*/ 286 w 384"/>
                <a:gd name="T27" fmla="*/ 260 h 384"/>
                <a:gd name="T28" fmla="*/ 309 w 384"/>
                <a:gd name="T29" fmla="*/ 206 h 384"/>
                <a:gd name="T30" fmla="*/ 289 w 384"/>
                <a:gd name="T31" fmla="*/ 211 h 384"/>
                <a:gd name="T32" fmla="*/ 100 w 384"/>
                <a:gd name="T33" fmla="*/ 189 h 384"/>
                <a:gd name="T34" fmla="*/ 82 w 384"/>
                <a:gd name="T35" fmla="*/ 179 h 384"/>
                <a:gd name="T36" fmla="*/ 92 w 384"/>
                <a:gd name="T37" fmla="*/ 160 h 384"/>
                <a:gd name="T38" fmla="*/ 304 w 384"/>
                <a:gd name="T39" fmla="*/ 186 h 384"/>
                <a:gd name="T40" fmla="*/ 309 w 384"/>
                <a:gd name="T41" fmla="*/ 206 h 384"/>
                <a:gd name="T42" fmla="*/ 311 w 384"/>
                <a:gd name="T43" fmla="*/ 149 h 384"/>
                <a:gd name="T44" fmla="*/ 91 w 384"/>
                <a:gd name="T45" fmla="*/ 128 h 384"/>
                <a:gd name="T46" fmla="*/ 69 w 384"/>
                <a:gd name="T47" fmla="*/ 116 h 384"/>
                <a:gd name="T48" fmla="*/ 81 w 384"/>
                <a:gd name="T49" fmla="*/ 94 h 384"/>
                <a:gd name="T50" fmla="*/ 329 w 384"/>
                <a:gd name="T51" fmla="*/ 119 h 384"/>
                <a:gd name="T52" fmla="*/ 336 w 384"/>
                <a:gd name="T53" fmla="*/ 143 h 384"/>
                <a:gd name="T54" fmla="*/ 311 w 384"/>
                <a:gd name="T55" fmla="*/ 149 h 384"/>
                <a:gd name="T56" fmla="*/ 165 w 384"/>
                <a:gd name="T57" fmla="*/ 330 h 384"/>
                <a:gd name="T58" fmla="*/ 99 w 384"/>
                <a:gd name="T59" fmla="*/ 360 h 384"/>
                <a:gd name="T60" fmla="*/ 192 w 384"/>
                <a:gd name="T61" fmla="*/ 384 h 384"/>
                <a:gd name="T62" fmla="*/ 239 w 384"/>
                <a:gd name="T63" fmla="*/ 378 h 384"/>
                <a:gd name="T64" fmla="*/ 165 w 384"/>
                <a:gd name="T65" fmla="*/ 33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40"/>
                    <a:pt x="18" y="285"/>
                    <a:pt x="48" y="318"/>
                  </a:cubicBezTo>
                  <a:cubicBezTo>
                    <a:pt x="78" y="288"/>
                    <a:pt x="119" y="272"/>
                    <a:pt x="166" y="273"/>
                  </a:cubicBezTo>
                  <a:cubicBezTo>
                    <a:pt x="226" y="275"/>
                    <a:pt x="274" y="304"/>
                    <a:pt x="301" y="350"/>
                  </a:cubicBezTo>
                  <a:cubicBezTo>
                    <a:pt x="351" y="315"/>
                    <a:pt x="384" y="257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86" y="260"/>
                  </a:moveTo>
                  <a:cubicBezTo>
                    <a:pt x="283" y="266"/>
                    <a:pt x="275" y="268"/>
                    <a:pt x="270" y="264"/>
                  </a:cubicBezTo>
                  <a:cubicBezTo>
                    <a:pt x="225" y="237"/>
                    <a:pt x="170" y="231"/>
                    <a:pt x="104" y="246"/>
                  </a:cubicBezTo>
                  <a:cubicBezTo>
                    <a:pt x="97" y="247"/>
                    <a:pt x="91" y="244"/>
                    <a:pt x="89" y="237"/>
                  </a:cubicBezTo>
                  <a:cubicBezTo>
                    <a:pt x="88" y="231"/>
                    <a:pt x="92" y="224"/>
                    <a:pt x="98" y="223"/>
                  </a:cubicBezTo>
                  <a:cubicBezTo>
                    <a:pt x="170" y="207"/>
                    <a:pt x="232" y="214"/>
                    <a:pt x="282" y="244"/>
                  </a:cubicBezTo>
                  <a:cubicBezTo>
                    <a:pt x="288" y="248"/>
                    <a:pt x="290" y="255"/>
                    <a:pt x="286" y="260"/>
                  </a:cubicBezTo>
                  <a:close/>
                  <a:moveTo>
                    <a:pt x="309" y="206"/>
                  </a:moveTo>
                  <a:cubicBezTo>
                    <a:pt x="305" y="213"/>
                    <a:pt x="296" y="215"/>
                    <a:pt x="289" y="211"/>
                  </a:cubicBezTo>
                  <a:cubicBezTo>
                    <a:pt x="238" y="179"/>
                    <a:pt x="161" y="170"/>
                    <a:pt x="100" y="189"/>
                  </a:cubicBezTo>
                  <a:cubicBezTo>
                    <a:pt x="93" y="191"/>
                    <a:pt x="84" y="187"/>
                    <a:pt x="82" y="179"/>
                  </a:cubicBezTo>
                  <a:cubicBezTo>
                    <a:pt x="80" y="171"/>
                    <a:pt x="84" y="163"/>
                    <a:pt x="92" y="160"/>
                  </a:cubicBezTo>
                  <a:cubicBezTo>
                    <a:pt x="161" y="140"/>
                    <a:pt x="246" y="150"/>
                    <a:pt x="304" y="186"/>
                  </a:cubicBezTo>
                  <a:cubicBezTo>
                    <a:pt x="311" y="190"/>
                    <a:pt x="314" y="199"/>
                    <a:pt x="309" y="206"/>
                  </a:cubicBezTo>
                  <a:close/>
                  <a:moveTo>
                    <a:pt x="311" y="149"/>
                  </a:moveTo>
                  <a:cubicBezTo>
                    <a:pt x="250" y="113"/>
                    <a:pt x="150" y="110"/>
                    <a:pt x="91" y="128"/>
                  </a:cubicBezTo>
                  <a:cubicBezTo>
                    <a:pt x="82" y="130"/>
                    <a:pt x="72" y="125"/>
                    <a:pt x="69" y="116"/>
                  </a:cubicBezTo>
                  <a:cubicBezTo>
                    <a:pt x="66" y="106"/>
                    <a:pt x="72" y="97"/>
                    <a:pt x="81" y="94"/>
                  </a:cubicBezTo>
                  <a:cubicBezTo>
                    <a:pt x="148" y="73"/>
                    <a:pt x="259" y="77"/>
                    <a:pt x="329" y="119"/>
                  </a:cubicBezTo>
                  <a:cubicBezTo>
                    <a:pt x="338" y="124"/>
                    <a:pt x="340" y="135"/>
                    <a:pt x="336" y="143"/>
                  </a:cubicBezTo>
                  <a:cubicBezTo>
                    <a:pt x="330" y="152"/>
                    <a:pt x="320" y="154"/>
                    <a:pt x="311" y="149"/>
                  </a:cubicBezTo>
                  <a:close/>
                  <a:moveTo>
                    <a:pt x="165" y="330"/>
                  </a:moveTo>
                  <a:cubicBezTo>
                    <a:pt x="138" y="330"/>
                    <a:pt x="115" y="340"/>
                    <a:pt x="99" y="360"/>
                  </a:cubicBezTo>
                  <a:cubicBezTo>
                    <a:pt x="127" y="375"/>
                    <a:pt x="158" y="384"/>
                    <a:pt x="192" y="384"/>
                  </a:cubicBezTo>
                  <a:cubicBezTo>
                    <a:pt x="209" y="384"/>
                    <a:pt x="224" y="382"/>
                    <a:pt x="239" y="378"/>
                  </a:cubicBezTo>
                  <a:cubicBezTo>
                    <a:pt x="225" y="348"/>
                    <a:pt x="200" y="332"/>
                    <a:pt x="165" y="33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74" name="Freeform 211">
              <a:extLst>
                <a:ext uri="{FF2B5EF4-FFF2-40B4-BE49-F238E27FC236}">
                  <a16:creationId xmlns:a16="http://schemas.microsoft.com/office/drawing/2014/main" id="{25CB66AF-EACC-483D-AA13-83D69D5AD0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18695" y="5315386"/>
              <a:ext cx="319480" cy="316317"/>
            </a:xfrm>
            <a:custGeom>
              <a:avLst/>
              <a:gdLst>
                <a:gd name="T0" fmla="*/ 311 w 346"/>
                <a:gd name="T1" fmla="*/ 69 h 344"/>
                <a:gd name="T2" fmla="*/ 319 w 346"/>
                <a:gd name="T3" fmla="*/ 107 h 344"/>
                <a:gd name="T4" fmla="*/ 275 w 346"/>
                <a:gd name="T5" fmla="*/ 191 h 344"/>
                <a:gd name="T6" fmla="*/ 153 w 346"/>
                <a:gd name="T7" fmla="*/ 223 h 344"/>
                <a:gd name="T8" fmla="*/ 141 w 346"/>
                <a:gd name="T9" fmla="*/ 223 h 344"/>
                <a:gd name="T10" fmla="*/ 120 w 346"/>
                <a:gd name="T11" fmla="*/ 239 h 344"/>
                <a:gd name="T12" fmla="*/ 105 w 346"/>
                <a:gd name="T13" fmla="*/ 301 h 344"/>
                <a:gd name="T14" fmla="*/ 85 w 346"/>
                <a:gd name="T15" fmla="*/ 318 h 344"/>
                <a:gd name="T16" fmla="*/ 58 w 346"/>
                <a:gd name="T17" fmla="*/ 318 h 344"/>
                <a:gd name="T18" fmla="*/ 56 w 346"/>
                <a:gd name="T19" fmla="*/ 328 h 344"/>
                <a:gd name="T20" fmla="*/ 69 w 346"/>
                <a:gd name="T21" fmla="*/ 344 h 344"/>
                <a:gd name="T22" fmla="*/ 112 w 346"/>
                <a:gd name="T23" fmla="*/ 344 h 344"/>
                <a:gd name="T24" fmla="*/ 132 w 346"/>
                <a:gd name="T25" fmla="*/ 328 h 344"/>
                <a:gd name="T26" fmla="*/ 147 w 346"/>
                <a:gd name="T27" fmla="*/ 265 h 344"/>
                <a:gd name="T28" fmla="*/ 167 w 346"/>
                <a:gd name="T29" fmla="*/ 249 h 344"/>
                <a:gd name="T30" fmla="*/ 180 w 346"/>
                <a:gd name="T31" fmla="*/ 249 h 344"/>
                <a:gd name="T32" fmla="*/ 302 w 346"/>
                <a:gd name="T33" fmla="*/ 217 h 344"/>
                <a:gd name="T34" fmla="*/ 346 w 346"/>
                <a:gd name="T35" fmla="*/ 133 h 344"/>
                <a:gd name="T36" fmla="*/ 338 w 346"/>
                <a:gd name="T37" fmla="*/ 95 h 344"/>
                <a:gd name="T38" fmla="*/ 314 w 346"/>
                <a:gd name="T39" fmla="*/ 70 h 344"/>
                <a:gd name="T40" fmla="*/ 311 w 346"/>
                <a:gd name="T41" fmla="*/ 69 h 344"/>
                <a:gd name="T42" fmla="*/ 79 w 346"/>
                <a:gd name="T43" fmla="*/ 275 h 344"/>
                <a:gd name="T44" fmla="*/ 93 w 346"/>
                <a:gd name="T45" fmla="*/ 212 h 344"/>
                <a:gd name="T46" fmla="*/ 114 w 346"/>
                <a:gd name="T47" fmla="*/ 196 h 344"/>
                <a:gd name="T48" fmla="*/ 126 w 346"/>
                <a:gd name="T49" fmla="*/ 196 h 344"/>
                <a:gd name="T50" fmla="*/ 248 w 346"/>
                <a:gd name="T51" fmla="*/ 164 h 344"/>
                <a:gd name="T52" fmla="*/ 292 w 346"/>
                <a:gd name="T53" fmla="*/ 80 h 344"/>
                <a:gd name="T54" fmla="*/ 284 w 346"/>
                <a:gd name="T55" fmla="*/ 42 h 344"/>
                <a:gd name="T56" fmla="*/ 260 w 346"/>
                <a:gd name="T57" fmla="*/ 17 h 344"/>
                <a:gd name="T58" fmla="*/ 223 w 346"/>
                <a:gd name="T59" fmla="*/ 4 h 344"/>
                <a:gd name="T60" fmla="*/ 173 w 346"/>
                <a:gd name="T61" fmla="*/ 0 h 344"/>
                <a:gd name="T62" fmla="*/ 83 w 346"/>
                <a:gd name="T63" fmla="*/ 0 h 344"/>
                <a:gd name="T64" fmla="*/ 63 w 346"/>
                <a:gd name="T65" fmla="*/ 16 h 344"/>
                <a:gd name="T66" fmla="*/ 2 w 346"/>
                <a:gd name="T67" fmla="*/ 275 h 344"/>
                <a:gd name="T68" fmla="*/ 15 w 346"/>
                <a:gd name="T69" fmla="*/ 291 h 344"/>
                <a:gd name="T70" fmla="*/ 58 w 346"/>
                <a:gd name="T71" fmla="*/ 291 h 344"/>
                <a:gd name="T72" fmla="*/ 79 w 346"/>
                <a:gd name="T73" fmla="*/ 275 h 344"/>
                <a:gd name="T74" fmla="*/ 114 w 346"/>
                <a:gd name="T75" fmla="*/ 125 h 344"/>
                <a:gd name="T76" fmla="*/ 127 w 346"/>
                <a:gd name="T77" fmla="*/ 70 h 344"/>
                <a:gd name="T78" fmla="*/ 147 w 346"/>
                <a:gd name="T79" fmla="*/ 54 h 344"/>
                <a:gd name="T80" fmla="*/ 161 w 346"/>
                <a:gd name="T81" fmla="*/ 54 h 344"/>
                <a:gd name="T82" fmla="*/ 198 w 346"/>
                <a:gd name="T83" fmla="*/ 62 h 344"/>
                <a:gd name="T84" fmla="*/ 211 w 346"/>
                <a:gd name="T85" fmla="*/ 87 h 344"/>
                <a:gd name="T86" fmla="*/ 191 w 346"/>
                <a:gd name="T87" fmla="*/ 127 h 344"/>
                <a:gd name="T88" fmla="*/ 137 w 346"/>
                <a:gd name="T89" fmla="*/ 141 h 344"/>
                <a:gd name="T90" fmla="*/ 127 w 346"/>
                <a:gd name="T91" fmla="*/ 141 h 344"/>
                <a:gd name="T92" fmla="*/ 114 w 346"/>
                <a:gd name="T93" fmla="*/ 125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6" h="344">
                  <a:moveTo>
                    <a:pt x="311" y="69"/>
                  </a:moveTo>
                  <a:cubicBezTo>
                    <a:pt x="316" y="79"/>
                    <a:pt x="319" y="92"/>
                    <a:pt x="319" y="107"/>
                  </a:cubicBezTo>
                  <a:cubicBezTo>
                    <a:pt x="319" y="141"/>
                    <a:pt x="304" y="169"/>
                    <a:pt x="275" y="191"/>
                  </a:cubicBezTo>
                  <a:cubicBezTo>
                    <a:pt x="246" y="212"/>
                    <a:pt x="205" y="223"/>
                    <a:pt x="153" y="223"/>
                  </a:cubicBezTo>
                  <a:cubicBezTo>
                    <a:pt x="141" y="223"/>
                    <a:pt x="141" y="223"/>
                    <a:pt x="141" y="223"/>
                  </a:cubicBezTo>
                  <a:cubicBezTo>
                    <a:pt x="131" y="223"/>
                    <a:pt x="122" y="230"/>
                    <a:pt x="120" y="239"/>
                  </a:cubicBezTo>
                  <a:cubicBezTo>
                    <a:pt x="105" y="301"/>
                    <a:pt x="105" y="301"/>
                    <a:pt x="105" y="301"/>
                  </a:cubicBezTo>
                  <a:cubicBezTo>
                    <a:pt x="103" y="310"/>
                    <a:pt x="94" y="318"/>
                    <a:pt x="85" y="318"/>
                  </a:cubicBezTo>
                  <a:cubicBezTo>
                    <a:pt x="58" y="318"/>
                    <a:pt x="58" y="318"/>
                    <a:pt x="58" y="318"/>
                  </a:cubicBezTo>
                  <a:cubicBezTo>
                    <a:pt x="56" y="328"/>
                    <a:pt x="56" y="328"/>
                    <a:pt x="56" y="328"/>
                  </a:cubicBezTo>
                  <a:cubicBezTo>
                    <a:pt x="54" y="337"/>
                    <a:pt x="59" y="344"/>
                    <a:pt x="69" y="344"/>
                  </a:cubicBezTo>
                  <a:cubicBezTo>
                    <a:pt x="112" y="344"/>
                    <a:pt x="112" y="344"/>
                    <a:pt x="112" y="344"/>
                  </a:cubicBezTo>
                  <a:cubicBezTo>
                    <a:pt x="121" y="344"/>
                    <a:pt x="130" y="337"/>
                    <a:pt x="132" y="328"/>
                  </a:cubicBezTo>
                  <a:cubicBezTo>
                    <a:pt x="147" y="265"/>
                    <a:pt x="147" y="265"/>
                    <a:pt x="147" y="265"/>
                  </a:cubicBezTo>
                  <a:cubicBezTo>
                    <a:pt x="149" y="256"/>
                    <a:pt x="158" y="249"/>
                    <a:pt x="167" y="249"/>
                  </a:cubicBezTo>
                  <a:cubicBezTo>
                    <a:pt x="180" y="249"/>
                    <a:pt x="180" y="249"/>
                    <a:pt x="180" y="249"/>
                  </a:cubicBezTo>
                  <a:cubicBezTo>
                    <a:pt x="232" y="249"/>
                    <a:pt x="273" y="238"/>
                    <a:pt x="302" y="217"/>
                  </a:cubicBezTo>
                  <a:cubicBezTo>
                    <a:pt x="331" y="196"/>
                    <a:pt x="346" y="168"/>
                    <a:pt x="346" y="133"/>
                  </a:cubicBezTo>
                  <a:cubicBezTo>
                    <a:pt x="346" y="118"/>
                    <a:pt x="343" y="105"/>
                    <a:pt x="338" y="95"/>
                  </a:cubicBezTo>
                  <a:cubicBezTo>
                    <a:pt x="332" y="85"/>
                    <a:pt x="324" y="76"/>
                    <a:pt x="314" y="70"/>
                  </a:cubicBezTo>
                  <a:cubicBezTo>
                    <a:pt x="313" y="69"/>
                    <a:pt x="312" y="69"/>
                    <a:pt x="311" y="69"/>
                  </a:cubicBezTo>
                  <a:close/>
                  <a:moveTo>
                    <a:pt x="79" y="275"/>
                  </a:moveTo>
                  <a:cubicBezTo>
                    <a:pt x="93" y="212"/>
                    <a:pt x="93" y="212"/>
                    <a:pt x="93" y="212"/>
                  </a:cubicBezTo>
                  <a:cubicBezTo>
                    <a:pt x="95" y="203"/>
                    <a:pt x="105" y="196"/>
                    <a:pt x="114" y="196"/>
                  </a:cubicBezTo>
                  <a:cubicBezTo>
                    <a:pt x="126" y="196"/>
                    <a:pt x="126" y="196"/>
                    <a:pt x="126" y="196"/>
                  </a:cubicBezTo>
                  <a:cubicBezTo>
                    <a:pt x="179" y="196"/>
                    <a:pt x="219" y="186"/>
                    <a:pt x="248" y="164"/>
                  </a:cubicBezTo>
                  <a:cubicBezTo>
                    <a:pt x="278" y="143"/>
                    <a:pt x="292" y="115"/>
                    <a:pt x="292" y="80"/>
                  </a:cubicBezTo>
                  <a:cubicBezTo>
                    <a:pt x="292" y="65"/>
                    <a:pt x="290" y="52"/>
                    <a:pt x="284" y="42"/>
                  </a:cubicBezTo>
                  <a:cubicBezTo>
                    <a:pt x="279" y="32"/>
                    <a:pt x="271" y="24"/>
                    <a:pt x="260" y="17"/>
                  </a:cubicBezTo>
                  <a:cubicBezTo>
                    <a:pt x="250" y="11"/>
                    <a:pt x="238" y="6"/>
                    <a:pt x="223" y="4"/>
                  </a:cubicBezTo>
                  <a:cubicBezTo>
                    <a:pt x="209" y="1"/>
                    <a:pt x="192" y="0"/>
                    <a:pt x="17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4" y="0"/>
                    <a:pt x="65" y="7"/>
                    <a:pt x="63" y="16"/>
                  </a:cubicBezTo>
                  <a:cubicBezTo>
                    <a:pt x="2" y="275"/>
                    <a:pt x="2" y="275"/>
                    <a:pt x="2" y="275"/>
                  </a:cubicBezTo>
                  <a:cubicBezTo>
                    <a:pt x="0" y="284"/>
                    <a:pt x="6" y="291"/>
                    <a:pt x="15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67" y="291"/>
                    <a:pt x="77" y="284"/>
                    <a:pt x="79" y="275"/>
                  </a:cubicBezTo>
                  <a:close/>
                  <a:moveTo>
                    <a:pt x="114" y="125"/>
                  </a:moveTo>
                  <a:cubicBezTo>
                    <a:pt x="127" y="70"/>
                    <a:pt x="127" y="70"/>
                    <a:pt x="127" y="70"/>
                  </a:cubicBezTo>
                  <a:cubicBezTo>
                    <a:pt x="129" y="61"/>
                    <a:pt x="138" y="54"/>
                    <a:pt x="147" y="54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78" y="54"/>
                    <a:pt x="190" y="56"/>
                    <a:pt x="198" y="62"/>
                  </a:cubicBezTo>
                  <a:cubicBezTo>
                    <a:pt x="207" y="67"/>
                    <a:pt x="211" y="76"/>
                    <a:pt x="211" y="87"/>
                  </a:cubicBezTo>
                  <a:cubicBezTo>
                    <a:pt x="211" y="104"/>
                    <a:pt x="204" y="118"/>
                    <a:pt x="191" y="127"/>
                  </a:cubicBezTo>
                  <a:cubicBezTo>
                    <a:pt x="179" y="136"/>
                    <a:pt x="161" y="141"/>
                    <a:pt x="137" y="141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18" y="141"/>
                    <a:pt x="112" y="134"/>
                    <a:pt x="114" y="12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75" name="Freeform 212">
              <a:extLst>
                <a:ext uri="{FF2B5EF4-FFF2-40B4-BE49-F238E27FC236}">
                  <a16:creationId xmlns:a16="http://schemas.microsoft.com/office/drawing/2014/main" id="{8A919048-CD84-41B9-A802-A0D5F951C5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14578" y="6092497"/>
              <a:ext cx="366927" cy="161324"/>
            </a:xfrm>
            <a:custGeom>
              <a:avLst/>
              <a:gdLst>
                <a:gd name="T0" fmla="*/ 13 w 400"/>
                <a:gd name="T1" fmla="*/ 157 h 176"/>
                <a:gd name="T2" fmla="*/ 20 w 400"/>
                <a:gd name="T3" fmla="*/ 129 h 176"/>
                <a:gd name="T4" fmla="*/ 13 w 400"/>
                <a:gd name="T5" fmla="*/ 100 h 176"/>
                <a:gd name="T6" fmla="*/ 9 w 400"/>
                <a:gd name="T7" fmla="*/ 99 h 176"/>
                <a:gd name="T8" fmla="*/ 6 w 400"/>
                <a:gd name="T9" fmla="*/ 100 h 176"/>
                <a:gd name="T10" fmla="*/ 0 w 400"/>
                <a:gd name="T11" fmla="*/ 129 h 176"/>
                <a:gd name="T12" fmla="*/ 6 w 400"/>
                <a:gd name="T13" fmla="*/ 157 h 176"/>
                <a:gd name="T14" fmla="*/ 9 w 400"/>
                <a:gd name="T15" fmla="*/ 159 h 176"/>
                <a:gd name="T16" fmla="*/ 13 w 400"/>
                <a:gd name="T17" fmla="*/ 157 h 176"/>
                <a:gd name="T18" fmla="*/ 54 w 400"/>
                <a:gd name="T19" fmla="*/ 173 h 176"/>
                <a:gd name="T20" fmla="*/ 60 w 400"/>
                <a:gd name="T21" fmla="*/ 129 h 176"/>
                <a:gd name="T22" fmla="*/ 54 w 400"/>
                <a:gd name="T23" fmla="*/ 62 h 176"/>
                <a:gd name="T24" fmla="*/ 49 w 400"/>
                <a:gd name="T25" fmla="*/ 59 h 176"/>
                <a:gd name="T26" fmla="*/ 45 w 400"/>
                <a:gd name="T27" fmla="*/ 62 h 176"/>
                <a:gd name="T28" fmla="*/ 40 w 400"/>
                <a:gd name="T29" fmla="*/ 129 h 176"/>
                <a:gd name="T30" fmla="*/ 45 w 400"/>
                <a:gd name="T31" fmla="*/ 173 h 176"/>
                <a:gd name="T32" fmla="*/ 49 w 400"/>
                <a:gd name="T33" fmla="*/ 176 h 176"/>
                <a:gd name="T34" fmla="*/ 54 w 400"/>
                <a:gd name="T35" fmla="*/ 173 h 176"/>
                <a:gd name="T36" fmla="*/ 95 w 400"/>
                <a:gd name="T37" fmla="*/ 172 h 176"/>
                <a:gd name="T38" fmla="*/ 100 w 400"/>
                <a:gd name="T39" fmla="*/ 129 h 176"/>
                <a:gd name="T40" fmla="*/ 95 w 400"/>
                <a:gd name="T41" fmla="*/ 40 h 176"/>
                <a:gd name="T42" fmla="*/ 90 w 400"/>
                <a:gd name="T43" fmla="*/ 36 h 176"/>
                <a:gd name="T44" fmla="*/ 84 w 400"/>
                <a:gd name="T45" fmla="*/ 40 h 176"/>
                <a:gd name="T46" fmla="*/ 80 w 400"/>
                <a:gd name="T47" fmla="*/ 129 h 176"/>
                <a:gd name="T48" fmla="*/ 84 w 400"/>
                <a:gd name="T49" fmla="*/ 172 h 176"/>
                <a:gd name="T50" fmla="*/ 90 w 400"/>
                <a:gd name="T51" fmla="*/ 176 h 176"/>
                <a:gd name="T52" fmla="*/ 95 w 400"/>
                <a:gd name="T53" fmla="*/ 172 h 176"/>
                <a:gd name="T54" fmla="*/ 136 w 400"/>
                <a:gd name="T55" fmla="*/ 171 h 176"/>
                <a:gd name="T56" fmla="*/ 140 w 400"/>
                <a:gd name="T57" fmla="*/ 129 h 176"/>
                <a:gd name="T58" fmla="*/ 136 w 400"/>
                <a:gd name="T59" fmla="*/ 40 h 176"/>
                <a:gd name="T60" fmla="*/ 130 w 400"/>
                <a:gd name="T61" fmla="*/ 35 h 176"/>
                <a:gd name="T62" fmla="*/ 123 w 400"/>
                <a:gd name="T63" fmla="*/ 40 h 176"/>
                <a:gd name="T64" fmla="*/ 120 w 400"/>
                <a:gd name="T65" fmla="*/ 129 h 176"/>
                <a:gd name="T66" fmla="*/ 123 w 400"/>
                <a:gd name="T67" fmla="*/ 171 h 176"/>
                <a:gd name="T68" fmla="*/ 130 w 400"/>
                <a:gd name="T69" fmla="*/ 176 h 176"/>
                <a:gd name="T70" fmla="*/ 136 w 400"/>
                <a:gd name="T71" fmla="*/ 171 h 176"/>
                <a:gd name="T72" fmla="*/ 177 w 400"/>
                <a:gd name="T73" fmla="*/ 171 h 176"/>
                <a:gd name="T74" fmla="*/ 180 w 400"/>
                <a:gd name="T75" fmla="*/ 129 h 176"/>
                <a:gd name="T76" fmla="*/ 177 w 400"/>
                <a:gd name="T77" fmla="*/ 26 h 176"/>
                <a:gd name="T78" fmla="*/ 170 w 400"/>
                <a:gd name="T79" fmla="*/ 21 h 176"/>
                <a:gd name="T80" fmla="*/ 162 w 400"/>
                <a:gd name="T81" fmla="*/ 26 h 176"/>
                <a:gd name="T82" fmla="*/ 160 w 400"/>
                <a:gd name="T83" fmla="*/ 129 h 176"/>
                <a:gd name="T84" fmla="*/ 162 w 400"/>
                <a:gd name="T85" fmla="*/ 171 h 176"/>
                <a:gd name="T86" fmla="*/ 170 w 400"/>
                <a:gd name="T87" fmla="*/ 176 h 176"/>
                <a:gd name="T88" fmla="*/ 177 w 400"/>
                <a:gd name="T89" fmla="*/ 171 h 176"/>
                <a:gd name="T90" fmla="*/ 205 w 400"/>
                <a:gd name="T91" fmla="*/ 176 h 176"/>
                <a:gd name="T92" fmla="*/ 348 w 400"/>
                <a:gd name="T93" fmla="*/ 176 h 176"/>
                <a:gd name="T94" fmla="*/ 400 w 400"/>
                <a:gd name="T95" fmla="*/ 126 h 176"/>
                <a:gd name="T96" fmla="*/ 348 w 400"/>
                <a:gd name="T97" fmla="*/ 76 h 176"/>
                <a:gd name="T98" fmla="*/ 328 w 400"/>
                <a:gd name="T99" fmla="*/ 80 h 176"/>
                <a:gd name="T100" fmla="*/ 238 w 400"/>
                <a:gd name="T101" fmla="*/ 0 h 176"/>
                <a:gd name="T102" fmla="*/ 205 w 400"/>
                <a:gd name="T103" fmla="*/ 6 h 176"/>
                <a:gd name="T104" fmla="*/ 200 w 400"/>
                <a:gd name="T105" fmla="*/ 12 h 176"/>
                <a:gd name="T106" fmla="*/ 200 w 400"/>
                <a:gd name="T107" fmla="*/ 170 h 176"/>
                <a:gd name="T108" fmla="*/ 205 w 400"/>
                <a:gd name="T10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0" h="176">
                  <a:moveTo>
                    <a:pt x="13" y="157"/>
                  </a:moveTo>
                  <a:cubicBezTo>
                    <a:pt x="20" y="129"/>
                    <a:pt x="20" y="129"/>
                    <a:pt x="20" y="129"/>
                  </a:cubicBezTo>
                  <a:cubicBezTo>
                    <a:pt x="13" y="100"/>
                    <a:pt x="13" y="100"/>
                    <a:pt x="13" y="100"/>
                  </a:cubicBezTo>
                  <a:cubicBezTo>
                    <a:pt x="13" y="99"/>
                    <a:pt x="11" y="99"/>
                    <a:pt x="9" y="99"/>
                  </a:cubicBezTo>
                  <a:cubicBezTo>
                    <a:pt x="7" y="99"/>
                    <a:pt x="6" y="99"/>
                    <a:pt x="6" y="10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6" y="158"/>
                    <a:pt x="7" y="159"/>
                    <a:pt x="9" y="159"/>
                  </a:cubicBezTo>
                  <a:cubicBezTo>
                    <a:pt x="11" y="159"/>
                    <a:pt x="13" y="158"/>
                    <a:pt x="13" y="157"/>
                  </a:cubicBezTo>
                  <a:close/>
                  <a:moveTo>
                    <a:pt x="54" y="173"/>
                  </a:moveTo>
                  <a:cubicBezTo>
                    <a:pt x="60" y="129"/>
                    <a:pt x="60" y="129"/>
                    <a:pt x="60" y="129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1"/>
                    <a:pt x="52" y="59"/>
                    <a:pt x="49" y="59"/>
                  </a:cubicBezTo>
                  <a:cubicBezTo>
                    <a:pt x="47" y="59"/>
                    <a:pt x="45" y="61"/>
                    <a:pt x="45" y="62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5" y="173"/>
                    <a:pt x="45" y="173"/>
                    <a:pt x="45" y="173"/>
                  </a:cubicBezTo>
                  <a:cubicBezTo>
                    <a:pt x="45" y="174"/>
                    <a:pt x="47" y="176"/>
                    <a:pt x="49" y="176"/>
                  </a:cubicBezTo>
                  <a:cubicBezTo>
                    <a:pt x="52" y="176"/>
                    <a:pt x="54" y="174"/>
                    <a:pt x="54" y="173"/>
                  </a:cubicBezTo>
                  <a:close/>
                  <a:moveTo>
                    <a:pt x="95" y="172"/>
                  </a:moveTo>
                  <a:cubicBezTo>
                    <a:pt x="100" y="129"/>
                    <a:pt x="100" y="129"/>
                    <a:pt x="100" y="12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38"/>
                    <a:pt x="93" y="36"/>
                    <a:pt x="90" y="36"/>
                  </a:cubicBezTo>
                  <a:cubicBezTo>
                    <a:pt x="86" y="36"/>
                    <a:pt x="84" y="38"/>
                    <a:pt x="84" y="40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4" y="174"/>
                    <a:pt x="86" y="176"/>
                    <a:pt x="90" y="176"/>
                  </a:cubicBezTo>
                  <a:cubicBezTo>
                    <a:pt x="93" y="176"/>
                    <a:pt x="95" y="174"/>
                    <a:pt x="95" y="172"/>
                  </a:cubicBezTo>
                  <a:close/>
                  <a:moveTo>
                    <a:pt x="136" y="171"/>
                  </a:moveTo>
                  <a:cubicBezTo>
                    <a:pt x="140" y="129"/>
                    <a:pt x="140" y="129"/>
                    <a:pt x="140" y="129"/>
                  </a:cubicBezTo>
                  <a:cubicBezTo>
                    <a:pt x="136" y="40"/>
                    <a:pt x="136" y="40"/>
                    <a:pt x="136" y="40"/>
                  </a:cubicBezTo>
                  <a:cubicBezTo>
                    <a:pt x="136" y="37"/>
                    <a:pt x="133" y="35"/>
                    <a:pt x="130" y="35"/>
                  </a:cubicBezTo>
                  <a:cubicBezTo>
                    <a:pt x="126" y="35"/>
                    <a:pt x="123" y="37"/>
                    <a:pt x="123" y="40"/>
                  </a:cubicBezTo>
                  <a:cubicBezTo>
                    <a:pt x="120" y="129"/>
                    <a:pt x="120" y="129"/>
                    <a:pt x="120" y="129"/>
                  </a:cubicBezTo>
                  <a:cubicBezTo>
                    <a:pt x="123" y="171"/>
                    <a:pt x="123" y="171"/>
                    <a:pt x="123" y="171"/>
                  </a:cubicBezTo>
                  <a:cubicBezTo>
                    <a:pt x="123" y="174"/>
                    <a:pt x="126" y="176"/>
                    <a:pt x="130" y="176"/>
                  </a:cubicBezTo>
                  <a:cubicBezTo>
                    <a:pt x="133" y="176"/>
                    <a:pt x="136" y="174"/>
                    <a:pt x="136" y="171"/>
                  </a:cubicBezTo>
                  <a:close/>
                  <a:moveTo>
                    <a:pt x="177" y="171"/>
                  </a:moveTo>
                  <a:cubicBezTo>
                    <a:pt x="180" y="129"/>
                    <a:pt x="180" y="129"/>
                    <a:pt x="180" y="129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7" y="24"/>
                    <a:pt x="173" y="21"/>
                    <a:pt x="170" y="21"/>
                  </a:cubicBezTo>
                  <a:cubicBezTo>
                    <a:pt x="166" y="21"/>
                    <a:pt x="163" y="24"/>
                    <a:pt x="162" y="26"/>
                  </a:cubicBezTo>
                  <a:cubicBezTo>
                    <a:pt x="160" y="129"/>
                    <a:pt x="160" y="129"/>
                    <a:pt x="160" y="129"/>
                  </a:cubicBezTo>
                  <a:cubicBezTo>
                    <a:pt x="160" y="129"/>
                    <a:pt x="162" y="171"/>
                    <a:pt x="162" y="171"/>
                  </a:cubicBezTo>
                  <a:cubicBezTo>
                    <a:pt x="163" y="173"/>
                    <a:pt x="166" y="176"/>
                    <a:pt x="170" y="176"/>
                  </a:cubicBezTo>
                  <a:cubicBezTo>
                    <a:pt x="173" y="176"/>
                    <a:pt x="177" y="174"/>
                    <a:pt x="177" y="171"/>
                  </a:cubicBezTo>
                  <a:close/>
                  <a:moveTo>
                    <a:pt x="205" y="176"/>
                  </a:moveTo>
                  <a:cubicBezTo>
                    <a:pt x="205" y="176"/>
                    <a:pt x="347" y="176"/>
                    <a:pt x="348" y="176"/>
                  </a:cubicBezTo>
                  <a:cubicBezTo>
                    <a:pt x="377" y="176"/>
                    <a:pt x="400" y="154"/>
                    <a:pt x="400" y="126"/>
                  </a:cubicBezTo>
                  <a:cubicBezTo>
                    <a:pt x="400" y="99"/>
                    <a:pt x="377" y="76"/>
                    <a:pt x="348" y="76"/>
                  </a:cubicBezTo>
                  <a:cubicBezTo>
                    <a:pt x="341" y="76"/>
                    <a:pt x="334" y="78"/>
                    <a:pt x="328" y="80"/>
                  </a:cubicBezTo>
                  <a:cubicBezTo>
                    <a:pt x="324" y="35"/>
                    <a:pt x="285" y="0"/>
                    <a:pt x="238" y="0"/>
                  </a:cubicBezTo>
                  <a:cubicBezTo>
                    <a:pt x="226" y="0"/>
                    <a:pt x="215" y="2"/>
                    <a:pt x="205" y="6"/>
                  </a:cubicBezTo>
                  <a:cubicBezTo>
                    <a:pt x="201" y="7"/>
                    <a:pt x="200" y="9"/>
                    <a:pt x="200" y="12"/>
                  </a:cubicBezTo>
                  <a:cubicBezTo>
                    <a:pt x="200" y="170"/>
                    <a:pt x="200" y="170"/>
                    <a:pt x="200" y="170"/>
                  </a:cubicBezTo>
                  <a:cubicBezTo>
                    <a:pt x="200" y="173"/>
                    <a:pt x="202" y="176"/>
                    <a:pt x="205" y="1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76" name="Freeform 217">
              <a:extLst>
                <a:ext uri="{FF2B5EF4-FFF2-40B4-BE49-F238E27FC236}">
                  <a16:creationId xmlns:a16="http://schemas.microsoft.com/office/drawing/2014/main" id="{531AC4D9-3E36-4C40-9054-88215C2CC4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026768" y="3051630"/>
              <a:ext cx="316317" cy="316317"/>
            </a:xfrm>
            <a:custGeom>
              <a:avLst/>
              <a:gdLst>
                <a:gd name="T0" fmla="*/ 276 w 344"/>
                <a:gd name="T1" fmla="*/ 172 h 344"/>
                <a:gd name="T2" fmla="*/ 172 w 344"/>
                <a:gd name="T3" fmla="*/ 276 h 344"/>
                <a:gd name="T4" fmla="*/ 68 w 344"/>
                <a:gd name="T5" fmla="*/ 172 h 344"/>
                <a:gd name="T6" fmla="*/ 70 w 344"/>
                <a:gd name="T7" fmla="*/ 152 h 344"/>
                <a:gd name="T8" fmla="*/ 0 w 344"/>
                <a:gd name="T9" fmla="*/ 152 h 344"/>
                <a:gd name="T10" fmla="*/ 0 w 344"/>
                <a:gd name="T11" fmla="*/ 290 h 344"/>
                <a:gd name="T12" fmla="*/ 54 w 344"/>
                <a:gd name="T13" fmla="*/ 344 h 344"/>
                <a:gd name="T14" fmla="*/ 290 w 344"/>
                <a:gd name="T15" fmla="*/ 344 h 344"/>
                <a:gd name="T16" fmla="*/ 344 w 344"/>
                <a:gd name="T17" fmla="*/ 290 h 344"/>
                <a:gd name="T18" fmla="*/ 344 w 344"/>
                <a:gd name="T19" fmla="*/ 152 h 344"/>
                <a:gd name="T20" fmla="*/ 274 w 344"/>
                <a:gd name="T21" fmla="*/ 152 h 344"/>
                <a:gd name="T22" fmla="*/ 276 w 344"/>
                <a:gd name="T23" fmla="*/ 172 h 344"/>
                <a:gd name="T24" fmla="*/ 290 w 344"/>
                <a:gd name="T25" fmla="*/ 0 h 344"/>
                <a:gd name="T26" fmla="*/ 54 w 344"/>
                <a:gd name="T27" fmla="*/ 0 h 344"/>
                <a:gd name="T28" fmla="*/ 0 w 344"/>
                <a:gd name="T29" fmla="*/ 54 h 344"/>
                <a:gd name="T30" fmla="*/ 0 w 344"/>
                <a:gd name="T31" fmla="*/ 112 h 344"/>
                <a:gd name="T32" fmla="*/ 87 w 344"/>
                <a:gd name="T33" fmla="*/ 112 h 344"/>
                <a:gd name="T34" fmla="*/ 172 w 344"/>
                <a:gd name="T35" fmla="*/ 68 h 344"/>
                <a:gd name="T36" fmla="*/ 257 w 344"/>
                <a:gd name="T37" fmla="*/ 112 h 344"/>
                <a:gd name="T38" fmla="*/ 344 w 344"/>
                <a:gd name="T39" fmla="*/ 112 h 344"/>
                <a:gd name="T40" fmla="*/ 344 w 344"/>
                <a:gd name="T41" fmla="*/ 54 h 344"/>
                <a:gd name="T42" fmla="*/ 290 w 344"/>
                <a:gd name="T43" fmla="*/ 0 h 344"/>
                <a:gd name="T44" fmla="*/ 317 w 344"/>
                <a:gd name="T45" fmla="*/ 66 h 344"/>
                <a:gd name="T46" fmla="*/ 307 w 344"/>
                <a:gd name="T47" fmla="*/ 76 h 344"/>
                <a:gd name="T48" fmla="*/ 278 w 344"/>
                <a:gd name="T49" fmla="*/ 76 h 344"/>
                <a:gd name="T50" fmla="*/ 269 w 344"/>
                <a:gd name="T51" fmla="*/ 66 h 344"/>
                <a:gd name="T52" fmla="*/ 269 w 344"/>
                <a:gd name="T53" fmla="*/ 37 h 344"/>
                <a:gd name="T54" fmla="*/ 278 w 344"/>
                <a:gd name="T55" fmla="*/ 28 h 344"/>
                <a:gd name="T56" fmla="*/ 307 w 344"/>
                <a:gd name="T57" fmla="*/ 28 h 344"/>
                <a:gd name="T58" fmla="*/ 317 w 344"/>
                <a:gd name="T59" fmla="*/ 37 h 344"/>
                <a:gd name="T60" fmla="*/ 317 w 344"/>
                <a:gd name="T61" fmla="*/ 66 h 344"/>
                <a:gd name="T62" fmla="*/ 236 w 344"/>
                <a:gd name="T63" fmla="*/ 172 h 344"/>
                <a:gd name="T64" fmla="*/ 172 w 344"/>
                <a:gd name="T65" fmla="*/ 108 h 344"/>
                <a:gd name="T66" fmla="*/ 108 w 344"/>
                <a:gd name="T67" fmla="*/ 172 h 344"/>
                <a:gd name="T68" fmla="*/ 172 w 344"/>
                <a:gd name="T69" fmla="*/ 236 h 344"/>
                <a:gd name="T70" fmla="*/ 236 w 344"/>
                <a:gd name="T7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77" name="Freeform 257">
              <a:extLst>
                <a:ext uri="{FF2B5EF4-FFF2-40B4-BE49-F238E27FC236}">
                  <a16:creationId xmlns:a16="http://schemas.microsoft.com/office/drawing/2014/main" id="{89507006-8315-421B-9FA7-9CF115736515}"/>
                </a:ext>
              </a:extLst>
            </p:cNvPr>
            <p:cNvSpPr/>
            <p:nvPr/>
          </p:nvSpPr>
          <p:spPr bwMode="auto">
            <a:xfrm>
              <a:off x="12260739" y="5419601"/>
              <a:ext cx="313155" cy="316317"/>
            </a:xfrm>
            <a:custGeom>
              <a:avLst/>
              <a:gdLst>
                <a:gd name="T0" fmla="*/ 301 w 344"/>
                <a:gd name="T1" fmla="*/ 0 h 344"/>
                <a:gd name="T2" fmla="*/ 43 w 344"/>
                <a:gd name="T3" fmla="*/ 0 h 344"/>
                <a:gd name="T4" fmla="*/ 0 w 344"/>
                <a:gd name="T5" fmla="*/ 43 h 344"/>
                <a:gd name="T6" fmla="*/ 0 w 344"/>
                <a:gd name="T7" fmla="*/ 301 h 344"/>
                <a:gd name="T8" fmla="*/ 43 w 344"/>
                <a:gd name="T9" fmla="*/ 344 h 344"/>
                <a:gd name="T10" fmla="*/ 173 w 344"/>
                <a:gd name="T11" fmla="*/ 344 h 344"/>
                <a:gd name="T12" fmla="*/ 173 w 344"/>
                <a:gd name="T13" fmla="*/ 221 h 344"/>
                <a:gd name="T14" fmla="*/ 132 w 344"/>
                <a:gd name="T15" fmla="*/ 221 h 344"/>
                <a:gd name="T16" fmla="*/ 132 w 344"/>
                <a:gd name="T17" fmla="*/ 167 h 344"/>
                <a:gd name="T18" fmla="*/ 173 w 344"/>
                <a:gd name="T19" fmla="*/ 167 h 344"/>
                <a:gd name="T20" fmla="*/ 173 w 344"/>
                <a:gd name="T21" fmla="*/ 140 h 344"/>
                <a:gd name="T22" fmla="*/ 243 w 344"/>
                <a:gd name="T23" fmla="*/ 66 h 344"/>
                <a:gd name="T24" fmla="*/ 281 w 344"/>
                <a:gd name="T25" fmla="*/ 66 h 344"/>
                <a:gd name="T26" fmla="*/ 281 w 344"/>
                <a:gd name="T27" fmla="*/ 127 h 344"/>
                <a:gd name="T28" fmla="*/ 247 w 344"/>
                <a:gd name="T29" fmla="*/ 127 h 344"/>
                <a:gd name="T30" fmla="*/ 236 w 344"/>
                <a:gd name="T31" fmla="*/ 139 h 344"/>
                <a:gd name="T32" fmla="*/ 236 w 344"/>
                <a:gd name="T33" fmla="*/ 167 h 344"/>
                <a:gd name="T34" fmla="*/ 281 w 344"/>
                <a:gd name="T35" fmla="*/ 167 h 344"/>
                <a:gd name="T36" fmla="*/ 281 w 344"/>
                <a:gd name="T37" fmla="*/ 221 h 344"/>
                <a:gd name="T38" fmla="*/ 236 w 344"/>
                <a:gd name="T39" fmla="*/ 221 h 344"/>
                <a:gd name="T40" fmla="*/ 236 w 344"/>
                <a:gd name="T41" fmla="*/ 344 h 344"/>
                <a:gd name="T42" fmla="*/ 301 w 344"/>
                <a:gd name="T43" fmla="*/ 344 h 344"/>
                <a:gd name="T44" fmla="*/ 344 w 344"/>
                <a:gd name="T45" fmla="*/ 301 h 344"/>
                <a:gd name="T46" fmla="*/ 344 w 344"/>
                <a:gd name="T47" fmla="*/ 43 h 344"/>
                <a:gd name="T48" fmla="*/ 301 w 344"/>
                <a:gd name="T4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4" h="344">
                  <a:moveTo>
                    <a:pt x="301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25"/>
                    <a:pt x="19" y="344"/>
                    <a:pt x="43" y="344"/>
                  </a:cubicBezTo>
                  <a:cubicBezTo>
                    <a:pt x="173" y="344"/>
                    <a:pt x="173" y="344"/>
                    <a:pt x="173" y="344"/>
                  </a:cubicBezTo>
                  <a:cubicBezTo>
                    <a:pt x="173" y="221"/>
                    <a:pt x="173" y="221"/>
                    <a:pt x="173" y="221"/>
                  </a:cubicBezTo>
                  <a:cubicBezTo>
                    <a:pt x="132" y="221"/>
                    <a:pt x="132" y="221"/>
                    <a:pt x="132" y="221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73" y="167"/>
                    <a:pt x="173" y="167"/>
                    <a:pt x="173" y="167"/>
                  </a:cubicBezTo>
                  <a:cubicBezTo>
                    <a:pt x="173" y="140"/>
                    <a:pt x="173" y="140"/>
                    <a:pt x="173" y="140"/>
                  </a:cubicBezTo>
                  <a:cubicBezTo>
                    <a:pt x="173" y="98"/>
                    <a:pt x="204" y="66"/>
                    <a:pt x="243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81" y="127"/>
                    <a:pt x="281" y="127"/>
                    <a:pt x="281" y="127"/>
                  </a:cubicBezTo>
                  <a:cubicBezTo>
                    <a:pt x="247" y="127"/>
                    <a:pt x="247" y="127"/>
                    <a:pt x="247" y="127"/>
                  </a:cubicBezTo>
                  <a:cubicBezTo>
                    <a:pt x="238" y="127"/>
                    <a:pt x="236" y="132"/>
                    <a:pt x="236" y="139"/>
                  </a:cubicBezTo>
                  <a:cubicBezTo>
                    <a:pt x="236" y="167"/>
                    <a:pt x="236" y="167"/>
                    <a:pt x="236" y="167"/>
                  </a:cubicBezTo>
                  <a:cubicBezTo>
                    <a:pt x="281" y="167"/>
                    <a:pt x="281" y="167"/>
                    <a:pt x="281" y="167"/>
                  </a:cubicBezTo>
                  <a:cubicBezTo>
                    <a:pt x="281" y="221"/>
                    <a:pt x="281" y="221"/>
                    <a:pt x="281" y="221"/>
                  </a:cubicBezTo>
                  <a:cubicBezTo>
                    <a:pt x="236" y="221"/>
                    <a:pt x="236" y="221"/>
                    <a:pt x="236" y="221"/>
                  </a:cubicBezTo>
                  <a:cubicBezTo>
                    <a:pt x="236" y="344"/>
                    <a:pt x="236" y="344"/>
                    <a:pt x="236" y="344"/>
                  </a:cubicBezTo>
                  <a:cubicBezTo>
                    <a:pt x="301" y="344"/>
                    <a:pt x="301" y="344"/>
                    <a:pt x="301" y="344"/>
                  </a:cubicBezTo>
                  <a:cubicBezTo>
                    <a:pt x="324" y="344"/>
                    <a:pt x="344" y="325"/>
                    <a:pt x="344" y="301"/>
                  </a:cubicBezTo>
                  <a:cubicBezTo>
                    <a:pt x="344" y="43"/>
                    <a:pt x="344" y="43"/>
                    <a:pt x="344" y="43"/>
                  </a:cubicBezTo>
                  <a:cubicBezTo>
                    <a:pt x="344" y="19"/>
                    <a:pt x="324" y="0"/>
                    <a:pt x="30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78" name="Freeform 291">
              <a:extLst>
                <a:ext uri="{FF2B5EF4-FFF2-40B4-BE49-F238E27FC236}">
                  <a16:creationId xmlns:a16="http://schemas.microsoft.com/office/drawing/2014/main" id="{1BCD907D-ABDF-497A-9C7D-822189AB0A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35271" y="4763035"/>
              <a:ext cx="351111" cy="351111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43 w 384"/>
                <a:gd name="T11" fmla="*/ 141 h 384"/>
                <a:gd name="T12" fmla="*/ 105 w 384"/>
                <a:gd name="T13" fmla="*/ 168 h 384"/>
                <a:gd name="T14" fmla="*/ 103 w 384"/>
                <a:gd name="T15" fmla="*/ 193 h 384"/>
                <a:gd name="T16" fmla="*/ 196 w 384"/>
                <a:gd name="T17" fmla="*/ 291 h 384"/>
                <a:gd name="T18" fmla="*/ 250 w 384"/>
                <a:gd name="T19" fmla="*/ 274 h 384"/>
                <a:gd name="T20" fmla="*/ 257 w 384"/>
                <a:gd name="T21" fmla="*/ 269 h 384"/>
                <a:gd name="T22" fmla="*/ 229 w 384"/>
                <a:gd name="T23" fmla="*/ 235 h 384"/>
                <a:gd name="T24" fmla="*/ 227 w 384"/>
                <a:gd name="T25" fmla="*/ 237 h 384"/>
                <a:gd name="T26" fmla="*/ 201 w 384"/>
                <a:gd name="T27" fmla="*/ 247 h 384"/>
                <a:gd name="T28" fmla="*/ 160 w 384"/>
                <a:gd name="T29" fmla="*/ 193 h 384"/>
                <a:gd name="T30" fmla="*/ 329 w 384"/>
                <a:gd name="T31" fmla="*/ 268 h 384"/>
                <a:gd name="T32" fmla="*/ 192 w 384"/>
                <a:gd name="T33" fmla="*/ 349 h 384"/>
                <a:gd name="T34" fmla="*/ 35 w 384"/>
                <a:gd name="T35" fmla="*/ 192 h 384"/>
                <a:gd name="T36" fmla="*/ 43 w 384"/>
                <a:gd name="T37" fmla="*/ 141 h 384"/>
                <a:gd name="T38" fmla="*/ 168 w 384"/>
                <a:gd name="T39" fmla="*/ 155 h 384"/>
                <a:gd name="T40" fmla="*/ 200 w 384"/>
                <a:gd name="T41" fmla="*/ 134 h 384"/>
                <a:gd name="T42" fmla="*/ 220 w 384"/>
                <a:gd name="T43" fmla="*/ 141 h 384"/>
                <a:gd name="T44" fmla="*/ 226 w 384"/>
                <a:gd name="T45" fmla="*/ 146 h 384"/>
                <a:gd name="T46" fmla="*/ 258 w 384"/>
                <a:gd name="T47" fmla="*/ 114 h 384"/>
                <a:gd name="T48" fmla="*/ 197 w 384"/>
                <a:gd name="T49" fmla="*/ 92 h 384"/>
                <a:gd name="T50" fmla="*/ 118 w 384"/>
                <a:gd name="T51" fmla="*/ 133 h 384"/>
                <a:gd name="T52" fmla="*/ 60 w 384"/>
                <a:gd name="T53" fmla="*/ 107 h 384"/>
                <a:gd name="T54" fmla="*/ 192 w 384"/>
                <a:gd name="T55" fmla="*/ 35 h 384"/>
                <a:gd name="T56" fmla="*/ 349 w 384"/>
                <a:gd name="T57" fmla="*/ 192 h 384"/>
                <a:gd name="T58" fmla="*/ 343 w 384"/>
                <a:gd name="T59" fmla="*/ 232 h 384"/>
                <a:gd name="T60" fmla="*/ 168 w 384"/>
                <a:gd name="T61" fmla="*/ 15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43" y="141"/>
                  </a:moveTo>
                  <a:cubicBezTo>
                    <a:pt x="105" y="168"/>
                    <a:pt x="105" y="168"/>
                    <a:pt x="105" y="168"/>
                  </a:cubicBezTo>
                  <a:cubicBezTo>
                    <a:pt x="104" y="176"/>
                    <a:pt x="103" y="185"/>
                    <a:pt x="103" y="193"/>
                  </a:cubicBezTo>
                  <a:cubicBezTo>
                    <a:pt x="103" y="270"/>
                    <a:pt x="160" y="291"/>
                    <a:pt x="196" y="291"/>
                  </a:cubicBezTo>
                  <a:cubicBezTo>
                    <a:pt x="217" y="291"/>
                    <a:pt x="236" y="285"/>
                    <a:pt x="250" y="274"/>
                  </a:cubicBezTo>
                  <a:cubicBezTo>
                    <a:pt x="253" y="273"/>
                    <a:pt x="255" y="271"/>
                    <a:pt x="257" y="269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29" y="235"/>
                    <a:pt x="228" y="236"/>
                    <a:pt x="227" y="237"/>
                  </a:cubicBezTo>
                  <a:cubicBezTo>
                    <a:pt x="216" y="247"/>
                    <a:pt x="204" y="247"/>
                    <a:pt x="201" y="247"/>
                  </a:cubicBezTo>
                  <a:cubicBezTo>
                    <a:pt x="172" y="247"/>
                    <a:pt x="160" y="217"/>
                    <a:pt x="160" y="193"/>
                  </a:cubicBezTo>
                  <a:cubicBezTo>
                    <a:pt x="329" y="268"/>
                    <a:pt x="329" y="268"/>
                    <a:pt x="329" y="268"/>
                  </a:cubicBezTo>
                  <a:cubicBezTo>
                    <a:pt x="302" y="316"/>
                    <a:pt x="251" y="349"/>
                    <a:pt x="192" y="349"/>
                  </a:cubicBezTo>
                  <a:cubicBezTo>
                    <a:pt x="105" y="349"/>
                    <a:pt x="35" y="278"/>
                    <a:pt x="35" y="192"/>
                  </a:cubicBezTo>
                  <a:cubicBezTo>
                    <a:pt x="35" y="174"/>
                    <a:pt x="38" y="157"/>
                    <a:pt x="43" y="141"/>
                  </a:cubicBezTo>
                  <a:close/>
                  <a:moveTo>
                    <a:pt x="168" y="155"/>
                  </a:moveTo>
                  <a:cubicBezTo>
                    <a:pt x="174" y="143"/>
                    <a:pt x="185" y="134"/>
                    <a:pt x="200" y="134"/>
                  </a:cubicBezTo>
                  <a:cubicBezTo>
                    <a:pt x="208" y="134"/>
                    <a:pt x="215" y="137"/>
                    <a:pt x="220" y="141"/>
                  </a:cubicBezTo>
                  <a:cubicBezTo>
                    <a:pt x="223" y="143"/>
                    <a:pt x="225" y="144"/>
                    <a:pt x="226" y="146"/>
                  </a:cubicBezTo>
                  <a:cubicBezTo>
                    <a:pt x="258" y="114"/>
                    <a:pt x="258" y="114"/>
                    <a:pt x="258" y="114"/>
                  </a:cubicBezTo>
                  <a:cubicBezTo>
                    <a:pt x="237" y="96"/>
                    <a:pt x="213" y="92"/>
                    <a:pt x="197" y="92"/>
                  </a:cubicBezTo>
                  <a:cubicBezTo>
                    <a:pt x="160" y="92"/>
                    <a:pt x="134" y="109"/>
                    <a:pt x="118" y="133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88" y="64"/>
                    <a:pt x="136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06"/>
                    <a:pt x="347" y="219"/>
                    <a:pt x="343" y="232"/>
                  </a:cubicBezTo>
                  <a:lnTo>
                    <a:pt x="168" y="15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79" name="Freeform 292">
              <a:extLst>
                <a:ext uri="{FF2B5EF4-FFF2-40B4-BE49-F238E27FC236}">
                  <a16:creationId xmlns:a16="http://schemas.microsoft.com/office/drawing/2014/main" id="{C54CA224-E4C0-4423-B652-84D562E0E9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41761" y="4763035"/>
              <a:ext cx="351111" cy="351111"/>
            </a:xfrm>
            <a:custGeom>
              <a:avLst/>
              <a:gdLst>
                <a:gd name="T0" fmla="*/ 192 w 384"/>
                <a:gd name="T1" fmla="*/ 81 h 384"/>
                <a:gd name="T2" fmla="*/ 112 w 384"/>
                <a:gd name="T3" fmla="*/ 192 h 384"/>
                <a:gd name="T4" fmla="*/ 192 w 384"/>
                <a:gd name="T5" fmla="*/ 302 h 384"/>
                <a:gd name="T6" fmla="*/ 271 w 384"/>
                <a:gd name="T7" fmla="*/ 192 h 384"/>
                <a:gd name="T8" fmla="*/ 192 w 384"/>
                <a:gd name="T9" fmla="*/ 81 h 384"/>
                <a:gd name="T10" fmla="*/ 158 w 384"/>
                <a:gd name="T11" fmla="*/ 192 h 384"/>
                <a:gd name="T12" fmla="*/ 192 w 384"/>
                <a:gd name="T13" fmla="*/ 123 h 384"/>
                <a:gd name="T14" fmla="*/ 199 w 384"/>
                <a:gd name="T15" fmla="*/ 124 h 384"/>
                <a:gd name="T16" fmla="*/ 201 w 384"/>
                <a:gd name="T17" fmla="*/ 141 h 384"/>
                <a:gd name="T18" fmla="*/ 159 w 384"/>
                <a:gd name="T19" fmla="*/ 219 h 384"/>
                <a:gd name="T20" fmla="*/ 158 w 384"/>
                <a:gd name="T21" fmla="*/ 192 h 384"/>
                <a:gd name="T22" fmla="*/ 192 w 384"/>
                <a:gd name="T23" fmla="*/ 261 h 384"/>
                <a:gd name="T24" fmla="*/ 185 w 384"/>
                <a:gd name="T25" fmla="*/ 260 h 384"/>
                <a:gd name="T26" fmla="*/ 183 w 384"/>
                <a:gd name="T27" fmla="*/ 260 h 384"/>
                <a:gd name="T28" fmla="*/ 181 w 384"/>
                <a:gd name="T29" fmla="*/ 259 h 384"/>
                <a:gd name="T30" fmla="*/ 176 w 384"/>
                <a:gd name="T31" fmla="*/ 240 h 384"/>
                <a:gd name="T32" fmla="*/ 223 w 384"/>
                <a:gd name="T33" fmla="*/ 159 h 384"/>
                <a:gd name="T34" fmla="*/ 226 w 384"/>
                <a:gd name="T35" fmla="*/ 192 h 384"/>
                <a:gd name="T36" fmla="*/ 192 w 384"/>
                <a:gd name="T37" fmla="*/ 261 h 384"/>
                <a:gd name="T38" fmla="*/ 192 w 384"/>
                <a:gd name="T39" fmla="*/ 0 h 384"/>
                <a:gd name="T40" fmla="*/ 0 w 384"/>
                <a:gd name="T41" fmla="*/ 192 h 384"/>
                <a:gd name="T42" fmla="*/ 192 w 384"/>
                <a:gd name="T43" fmla="*/ 384 h 384"/>
                <a:gd name="T44" fmla="*/ 384 w 384"/>
                <a:gd name="T45" fmla="*/ 192 h 384"/>
                <a:gd name="T46" fmla="*/ 192 w 384"/>
                <a:gd name="T47" fmla="*/ 0 h 384"/>
                <a:gd name="T48" fmla="*/ 192 w 384"/>
                <a:gd name="T49" fmla="*/ 349 h 384"/>
                <a:gd name="T50" fmla="*/ 35 w 384"/>
                <a:gd name="T51" fmla="*/ 192 h 384"/>
                <a:gd name="T52" fmla="*/ 192 w 384"/>
                <a:gd name="T53" fmla="*/ 35 h 384"/>
                <a:gd name="T54" fmla="*/ 349 w 384"/>
                <a:gd name="T55" fmla="*/ 192 h 384"/>
                <a:gd name="T56" fmla="*/ 192 w 384"/>
                <a:gd name="T57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4" h="384">
                  <a:moveTo>
                    <a:pt x="192" y="81"/>
                  </a:moveTo>
                  <a:cubicBezTo>
                    <a:pt x="128" y="81"/>
                    <a:pt x="112" y="141"/>
                    <a:pt x="112" y="192"/>
                  </a:cubicBezTo>
                  <a:cubicBezTo>
                    <a:pt x="112" y="243"/>
                    <a:pt x="128" y="302"/>
                    <a:pt x="192" y="302"/>
                  </a:cubicBezTo>
                  <a:cubicBezTo>
                    <a:pt x="255" y="302"/>
                    <a:pt x="271" y="243"/>
                    <a:pt x="271" y="192"/>
                  </a:cubicBezTo>
                  <a:cubicBezTo>
                    <a:pt x="271" y="141"/>
                    <a:pt x="255" y="81"/>
                    <a:pt x="192" y="81"/>
                  </a:cubicBezTo>
                  <a:close/>
                  <a:moveTo>
                    <a:pt x="158" y="192"/>
                  </a:moveTo>
                  <a:cubicBezTo>
                    <a:pt x="158" y="170"/>
                    <a:pt x="159" y="123"/>
                    <a:pt x="192" y="123"/>
                  </a:cubicBezTo>
                  <a:cubicBezTo>
                    <a:pt x="194" y="123"/>
                    <a:pt x="197" y="123"/>
                    <a:pt x="199" y="124"/>
                  </a:cubicBezTo>
                  <a:cubicBezTo>
                    <a:pt x="203" y="128"/>
                    <a:pt x="206" y="133"/>
                    <a:pt x="201" y="141"/>
                  </a:cubicBezTo>
                  <a:cubicBezTo>
                    <a:pt x="159" y="219"/>
                    <a:pt x="159" y="219"/>
                    <a:pt x="159" y="219"/>
                  </a:cubicBezTo>
                  <a:cubicBezTo>
                    <a:pt x="158" y="209"/>
                    <a:pt x="158" y="199"/>
                    <a:pt x="158" y="192"/>
                  </a:cubicBezTo>
                  <a:close/>
                  <a:moveTo>
                    <a:pt x="192" y="261"/>
                  </a:moveTo>
                  <a:cubicBezTo>
                    <a:pt x="189" y="261"/>
                    <a:pt x="187" y="260"/>
                    <a:pt x="185" y="260"/>
                  </a:cubicBezTo>
                  <a:cubicBezTo>
                    <a:pt x="184" y="260"/>
                    <a:pt x="184" y="260"/>
                    <a:pt x="183" y="260"/>
                  </a:cubicBezTo>
                  <a:cubicBezTo>
                    <a:pt x="183" y="259"/>
                    <a:pt x="182" y="259"/>
                    <a:pt x="181" y="259"/>
                  </a:cubicBezTo>
                  <a:cubicBezTo>
                    <a:pt x="174" y="256"/>
                    <a:pt x="170" y="250"/>
                    <a:pt x="176" y="240"/>
                  </a:cubicBezTo>
                  <a:cubicBezTo>
                    <a:pt x="223" y="159"/>
                    <a:pt x="223" y="159"/>
                    <a:pt x="223" y="159"/>
                  </a:cubicBezTo>
                  <a:cubicBezTo>
                    <a:pt x="226" y="171"/>
                    <a:pt x="226" y="183"/>
                    <a:pt x="226" y="192"/>
                  </a:cubicBezTo>
                  <a:cubicBezTo>
                    <a:pt x="226" y="214"/>
                    <a:pt x="224" y="261"/>
                    <a:pt x="192" y="261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80" name="Freeform 293">
              <a:extLst>
                <a:ext uri="{FF2B5EF4-FFF2-40B4-BE49-F238E27FC236}">
                  <a16:creationId xmlns:a16="http://schemas.microsoft.com/office/drawing/2014/main" id="{6FB9CF6B-1AAF-40CA-93D2-AC9256AB11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48251" y="4763035"/>
              <a:ext cx="351111" cy="351111"/>
            </a:xfrm>
            <a:custGeom>
              <a:avLst/>
              <a:gdLst>
                <a:gd name="T0" fmla="*/ 270 w 384"/>
                <a:gd name="T1" fmla="*/ 137 h 384"/>
                <a:gd name="T2" fmla="*/ 228 w 384"/>
                <a:gd name="T3" fmla="*/ 137 h 384"/>
                <a:gd name="T4" fmla="*/ 228 w 384"/>
                <a:gd name="T5" fmla="*/ 95 h 384"/>
                <a:gd name="T6" fmla="*/ 225 w 384"/>
                <a:gd name="T7" fmla="*/ 88 h 384"/>
                <a:gd name="T8" fmla="*/ 218 w 384"/>
                <a:gd name="T9" fmla="*/ 85 h 384"/>
                <a:gd name="T10" fmla="*/ 112 w 384"/>
                <a:gd name="T11" fmla="*/ 85 h 384"/>
                <a:gd name="T12" fmla="*/ 105 w 384"/>
                <a:gd name="T13" fmla="*/ 88 h 384"/>
                <a:gd name="T14" fmla="*/ 103 w 384"/>
                <a:gd name="T15" fmla="*/ 95 h 384"/>
                <a:gd name="T16" fmla="*/ 103 w 384"/>
                <a:gd name="T17" fmla="*/ 236 h 384"/>
                <a:gd name="T18" fmla="*/ 106 w 384"/>
                <a:gd name="T19" fmla="*/ 244 h 384"/>
                <a:gd name="T20" fmla="*/ 113 w 384"/>
                <a:gd name="T21" fmla="*/ 247 h 384"/>
                <a:gd name="T22" fmla="*/ 155 w 384"/>
                <a:gd name="T23" fmla="*/ 247 h 384"/>
                <a:gd name="T24" fmla="*/ 155 w 384"/>
                <a:gd name="T25" fmla="*/ 289 h 384"/>
                <a:gd name="T26" fmla="*/ 158 w 384"/>
                <a:gd name="T27" fmla="*/ 296 h 384"/>
                <a:gd name="T28" fmla="*/ 166 w 384"/>
                <a:gd name="T29" fmla="*/ 300 h 384"/>
                <a:gd name="T30" fmla="*/ 270 w 384"/>
                <a:gd name="T31" fmla="*/ 300 h 384"/>
                <a:gd name="T32" fmla="*/ 278 w 384"/>
                <a:gd name="T33" fmla="*/ 296 h 384"/>
                <a:gd name="T34" fmla="*/ 281 w 384"/>
                <a:gd name="T35" fmla="*/ 289 h 384"/>
                <a:gd name="T36" fmla="*/ 281 w 384"/>
                <a:gd name="T37" fmla="*/ 148 h 384"/>
                <a:gd name="T38" fmla="*/ 278 w 384"/>
                <a:gd name="T39" fmla="*/ 140 h 384"/>
                <a:gd name="T40" fmla="*/ 270 w 384"/>
                <a:gd name="T41" fmla="*/ 137 h 384"/>
                <a:gd name="T42" fmla="*/ 164 w 384"/>
                <a:gd name="T43" fmla="*/ 137 h 384"/>
                <a:gd name="T44" fmla="*/ 158 w 384"/>
                <a:gd name="T45" fmla="*/ 141 h 384"/>
                <a:gd name="T46" fmla="*/ 155 w 384"/>
                <a:gd name="T47" fmla="*/ 148 h 384"/>
                <a:gd name="T48" fmla="*/ 155 w 384"/>
                <a:gd name="T49" fmla="*/ 226 h 384"/>
                <a:gd name="T50" fmla="*/ 124 w 384"/>
                <a:gd name="T51" fmla="*/ 226 h 384"/>
                <a:gd name="T52" fmla="*/ 124 w 384"/>
                <a:gd name="T53" fmla="*/ 106 h 384"/>
                <a:gd name="T54" fmla="*/ 208 w 384"/>
                <a:gd name="T55" fmla="*/ 106 h 384"/>
                <a:gd name="T56" fmla="*/ 208 w 384"/>
                <a:gd name="T57" fmla="*/ 137 h 384"/>
                <a:gd name="T58" fmla="*/ 164 w 384"/>
                <a:gd name="T59" fmla="*/ 137 h 384"/>
                <a:gd name="T60" fmla="*/ 260 w 384"/>
                <a:gd name="T61" fmla="*/ 278 h 384"/>
                <a:gd name="T62" fmla="*/ 176 w 384"/>
                <a:gd name="T63" fmla="*/ 278 h 384"/>
                <a:gd name="T64" fmla="*/ 176 w 384"/>
                <a:gd name="T65" fmla="*/ 158 h 384"/>
                <a:gd name="T66" fmla="*/ 260 w 384"/>
                <a:gd name="T67" fmla="*/ 158 h 384"/>
                <a:gd name="T68" fmla="*/ 260 w 384"/>
                <a:gd name="T69" fmla="*/ 278 h 384"/>
                <a:gd name="T70" fmla="*/ 192 w 384"/>
                <a:gd name="T71" fmla="*/ 0 h 384"/>
                <a:gd name="T72" fmla="*/ 0 w 384"/>
                <a:gd name="T73" fmla="*/ 192 h 384"/>
                <a:gd name="T74" fmla="*/ 192 w 384"/>
                <a:gd name="T75" fmla="*/ 384 h 384"/>
                <a:gd name="T76" fmla="*/ 384 w 384"/>
                <a:gd name="T77" fmla="*/ 192 h 384"/>
                <a:gd name="T78" fmla="*/ 192 w 384"/>
                <a:gd name="T79" fmla="*/ 0 h 384"/>
                <a:gd name="T80" fmla="*/ 192 w 384"/>
                <a:gd name="T81" fmla="*/ 349 h 384"/>
                <a:gd name="T82" fmla="*/ 35 w 384"/>
                <a:gd name="T83" fmla="*/ 192 h 384"/>
                <a:gd name="T84" fmla="*/ 192 w 384"/>
                <a:gd name="T85" fmla="*/ 35 h 384"/>
                <a:gd name="T86" fmla="*/ 349 w 384"/>
                <a:gd name="T87" fmla="*/ 192 h 384"/>
                <a:gd name="T88" fmla="*/ 192 w 384"/>
                <a:gd name="T8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84" h="384">
                  <a:moveTo>
                    <a:pt x="270" y="137"/>
                  </a:moveTo>
                  <a:cubicBezTo>
                    <a:pt x="228" y="137"/>
                    <a:pt x="228" y="137"/>
                    <a:pt x="228" y="137"/>
                  </a:cubicBezTo>
                  <a:cubicBezTo>
                    <a:pt x="228" y="95"/>
                    <a:pt x="228" y="95"/>
                    <a:pt x="228" y="95"/>
                  </a:cubicBezTo>
                  <a:cubicBezTo>
                    <a:pt x="228" y="92"/>
                    <a:pt x="227" y="90"/>
                    <a:pt x="225" y="88"/>
                  </a:cubicBezTo>
                  <a:cubicBezTo>
                    <a:pt x="223" y="86"/>
                    <a:pt x="221" y="85"/>
                    <a:pt x="218" y="85"/>
                  </a:cubicBezTo>
                  <a:cubicBezTo>
                    <a:pt x="112" y="85"/>
                    <a:pt x="112" y="85"/>
                    <a:pt x="112" y="85"/>
                  </a:cubicBezTo>
                  <a:cubicBezTo>
                    <a:pt x="109" y="85"/>
                    <a:pt x="107" y="86"/>
                    <a:pt x="105" y="88"/>
                  </a:cubicBezTo>
                  <a:cubicBezTo>
                    <a:pt x="104" y="90"/>
                    <a:pt x="103" y="92"/>
                    <a:pt x="103" y="95"/>
                  </a:cubicBezTo>
                  <a:cubicBezTo>
                    <a:pt x="103" y="236"/>
                    <a:pt x="103" y="236"/>
                    <a:pt x="103" y="236"/>
                  </a:cubicBezTo>
                  <a:cubicBezTo>
                    <a:pt x="103" y="239"/>
                    <a:pt x="104" y="242"/>
                    <a:pt x="106" y="244"/>
                  </a:cubicBezTo>
                  <a:cubicBezTo>
                    <a:pt x="108" y="246"/>
                    <a:pt x="110" y="247"/>
                    <a:pt x="113" y="247"/>
                  </a:cubicBezTo>
                  <a:cubicBezTo>
                    <a:pt x="155" y="247"/>
                    <a:pt x="155" y="247"/>
                    <a:pt x="155" y="247"/>
                  </a:cubicBezTo>
                  <a:cubicBezTo>
                    <a:pt x="155" y="289"/>
                    <a:pt x="155" y="289"/>
                    <a:pt x="155" y="289"/>
                  </a:cubicBezTo>
                  <a:cubicBezTo>
                    <a:pt x="155" y="292"/>
                    <a:pt x="156" y="294"/>
                    <a:pt x="158" y="296"/>
                  </a:cubicBezTo>
                  <a:cubicBezTo>
                    <a:pt x="160" y="299"/>
                    <a:pt x="163" y="300"/>
                    <a:pt x="166" y="300"/>
                  </a:cubicBezTo>
                  <a:cubicBezTo>
                    <a:pt x="270" y="300"/>
                    <a:pt x="270" y="300"/>
                    <a:pt x="270" y="300"/>
                  </a:cubicBezTo>
                  <a:cubicBezTo>
                    <a:pt x="273" y="300"/>
                    <a:pt x="276" y="299"/>
                    <a:pt x="278" y="296"/>
                  </a:cubicBezTo>
                  <a:cubicBezTo>
                    <a:pt x="280" y="294"/>
                    <a:pt x="281" y="292"/>
                    <a:pt x="281" y="289"/>
                  </a:cubicBezTo>
                  <a:cubicBezTo>
                    <a:pt x="281" y="148"/>
                    <a:pt x="281" y="148"/>
                    <a:pt x="281" y="148"/>
                  </a:cubicBezTo>
                  <a:cubicBezTo>
                    <a:pt x="281" y="145"/>
                    <a:pt x="280" y="142"/>
                    <a:pt x="278" y="140"/>
                  </a:cubicBezTo>
                  <a:cubicBezTo>
                    <a:pt x="276" y="138"/>
                    <a:pt x="273" y="137"/>
                    <a:pt x="270" y="137"/>
                  </a:cubicBezTo>
                  <a:close/>
                  <a:moveTo>
                    <a:pt x="164" y="137"/>
                  </a:moveTo>
                  <a:cubicBezTo>
                    <a:pt x="162" y="137"/>
                    <a:pt x="160" y="139"/>
                    <a:pt x="158" y="141"/>
                  </a:cubicBezTo>
                  <a:cubicBezTo>
                    <a:pt x="156" y="143"/>
                    <a:pt x="155" y="145"/>
                    <a:pt x="155" y="148"/>
                  </a:cubicBezTo>
                  <a:cubicBezTo>
                    <a:pt x="155" y="226"/>
                    <a:pt x="155" y="226"/>
                    <a:pt x="155" y="226"/>
                  </a:cubicBezTo>
                  <a:cubicBezTo>
                    <a:pt x="124" y="226"/>
                    <a:pt x="124" y="226"/>
                    <a:pt x="124" y="226"/>
                  </a:cubicBezTo>
                  <a:cubicBezTo>
                    <a:pt x="124" y="106"/>
                    <a:pt x="124" y="106"/>
                    <a:pt x="124" y="106"/>
                  </a:cubicBezTo>
                  <a:cubicBezTo>
                    <a:pt x="208" y="106"/>
                    <a:pt x="208" y="106"/>
                    <a:pt x="208" y="106"/>
                  </a:cubicBezTo>
                  <a:cubicBezTo>
                    <a:pt x="208" y="137"/>
                    <a:pt x="208" y="137"/>
                    <a:pt x="208" y="137"/>
                  </a:cubicBezTo>
                  <a:lnTo>
                    <a:pt x="164" y="137"/>
                  </a:lnTo>
                  <a:close/>
                  <a:moveTo>
                    <a:pt x="260" y="278"/>
                  </a:moveTo>
                  <a:cubicBezTo>
                    <a:pt x="176" y="278"/>
                    <a:pt x="176" y="278"/>
                    <a:pt x="176" y="278"/>
                  </a:cubicBezTo>
                  <a:cubicBezTo>
                    <a:pt x="176" y="158"/>
                    <a:pt x="176" y="158"/>
                    <a:pt x="176" y="158"/>
                  </a:cubicBezTo>
                  <a:cubicBezTo>
                    <a:pt x="260" y="158"/>
                    <a:pt x="260" y="158"/>
                    <a:pt x="260" y="158"/>
                  </a:cubicBezTo>
                  <a:lnTo>
                    <a:pt x="260" y="278"/>
                  </a:ln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81" name="Freeform 294">
              <a:extLst>
                <a:ext uri="{FF2B5EF4-FFF2-40B4-BE49-F238E27FC236}">
                  <a16:creationId xmlns:a16="http://schemas.microsoft.com/office/drawing/2014/main" id="{1B4BB95E-7741-4B1F-8F32-E03B473ACC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54741" y="4763035"/>
              <a:ext cx="351111" cy="351111"/>
            </a:xfrm>
            <a:custGeom>
              <a:avLst/>
              <a:gdLst>
                <a:gd name="T0" fmla="*/ 317 w 384"/>
                <a:gd name="T1" fmla="*/ 195 h 384"/>
                <a:gd name="T2" fmla="*/ 279 w 384"/>
                <a:gd name="T3" fmla="*/ 180 h 384"/>
                <a:gd name="T4" fmla="*/ 279 w 384"/>
                <a:gd name="T5" fmla="*/ 132 h 384"/>
                <a:gd name="T6" fmla="*/ 162 w 384"/>
                <a:gd name="T7" fmla="*/ 83 h 384"/>
                <a:gd name="T8" fmla="*/ 109 w 384"/>
                <a:gd name="T9" fmla="*/ 106 h 384"/>
                <a:gd name="T10" fmla="*/ 109 w 384"/>
                <a:gd name="T11" fmla="*/ 160 h 384"/>
                <a:gd name="T12" fmla="*/ 110 w 384"/>
                <a:gd name="T13" fmla="*/ 161 h 384"/>
                <a:gd name="T14" fmla="*/ 64 w 384"/>
                <a:gd name="T15" fmla="*/ 180 h 384"/>
                <a:gd name="T16" fmla="*/ 64 w 384"/>
                <a:gd name="T17" fmla="*/ 229 h 384"/>
                <a:gd name="T18" fmla="*/ 113 w 384"/>
                <a:gd name="T19" fmla="*/ 251 h 384"/>
                <a:gd name="T20" fmla="*/ 163 w 384"/>
                <a:gd name="T21" fmla="*/ 230 h 384"/>
                <a:gd name="T22" fmla="*/ 166 w 384"/>
                <a:gd name="T23" fmla="*/ 231 h 384"/>
                <a:gd name="T24" fmla="*/ 266 w 384"/>
                <a:gd name="T25" fmla="*/ 273 h 384"/>
                <a:gd name="T26" fmla="*/ 269 w 384"/>
                <a:gd name="T27" fmla="*/ 274 h 384"/>
                <a:gd name="T28" fmla="*/ 271 w 384"/>
                <a:gd name="T29" fmla="*/ 273 h 384"/>
                <a:gd name="T30" fmla="*/ 318 w 384"/>
                <a:gd name="T31" fmla="*/ 253 h 384"/>
                <a:gd name="T32" fmla="*/ 321 w 384"/>
                <a:gd name="T33" fmla="*/ 251 h 384"/>
                <a:gd name="T34" fmla="*/ 321 w 384"/>
                <a:gd name="T35" fmla="*/ 197 h 384"/>
                <a:gd name="T36" fmla="*/ 317 w 384"/>
                <a:gd name="T37" fmla="*/ 195 h 384"/>
                <a:gd name="T38" fmla="*/ 263 w 384"/>
                <a:gd name="T39" fmla="*/ 258 h 384"/>
                <a:gd name="T40" fmla="*/ 262 w 384"/>
                <a:gd name="T41" fmla="*/ 258 h 384"/>
                <a:gd name="T42" fmla="*/ 262 w 384"/>
                <a:gd name="T43" fmla="*/ 258 h 384"/>
                <a:gd name="T44" fmla="*/ 174 w 384"/>
                <a:gd name="T45" fmla="*/ 222 h 384"/>
                <a:gd name="T46" fmla="*/ 174 w 384"/>
                <a:gd name="T47" fmla="*/ 187 h 384"/>
                <a:gd name="T48" fmla="*/ 262 w 384"/>
                <a:gd name="T49" fmla="*/ 223 h 384"/>
                <a:gd name="T50" fmla="*/ 262 w 384"/>
                <a:gd name="T51" fmla="*/ 225 h 384"/>
                <a:gd name="T52" fmla="*/ 263 w 384"/>
                <a:gd name="T53" fmla="*/ 225 h 384"/>
                <a:gd name="T54" fmla="*/ 263 w 384"/>
                <a:gd name="T55" fmla="*/ 258 h 384"/>
                <a:gd name="T56" fmla="*/ 269 w 384"/>
                <a:gd name="T57" fmla="*/ 214 h 384"/>
                <a:gd name="T58" fmla="*/ 241 w 384"/>
                <a:gd name="T59" fmla="*/ 202 h 384"/>
                <a:gd name="T60" fmla="*/ 271 w 384"/>
                <a:gd name="T61" fmla="*/ 189 h 384"/>
                <a:gd name="T62" fmla="*/ 299 w 384"/>
                <a:gd name="T63" fmla="*/ 201 h 384"/>
                <a:gd name="T64" fmla="*/ 269 w 384"/>
                <a:gd name="T65" fmla="*/ 214 h 384"/>
                <a:gd name="T66" fmla="*/ 309 w 384"/>
                <a:gd name="T67" fmla="*/ 243 h 384"/>
                <a:gd name="T68" fmla="*/ 275 w 384"/>
                <a:gd name="T69" fmla="*/ 258 h 384"/>
                <a:gd name="T70" fmla="*/ 275 w 384"/>
                <a:gd name="T71" fmla="*/ 225 h 384"/>
                <a:gd name="T72" fmla="*/ 309 w 384"/>
                <a:gd name="T73" fmla="*/ 210 h 384"/>
                <a:gd name="T74" fmla="*/ 309 w 384"/>
                <a:gd name="T75" fmla="*/ 243 h 384"/>
                <a:gd name="T76" fmla="*/ 192 w 384"/>
                <a:gd name="T77" fmla="*/ 0 h 384"/>
                <a:gd name="T78" fmla="*/ 0 w 384"/>
                <a:gd name="T79" fmla="*/ 192 h 384"/>
                <a:gd name="T80" fmla="*/ 192 w 384"/>
                <a:gd name="T81" fmla="*/ 384 h 384"/>
                <a:gd name="T82" fmla="*/ 384 w 384"/>
                <a:gd name="T83" fmla="*/ 192 h 384"/>
                <a:gd name="T84" fmla="*/ 192 w 384"/>
                <a:gd name="T85" fmla="*/ 0 h 384"/>
                <a:gd name="T86" fmla="*/ 192 w 384"/>
                <a:gd name="T87" fmla="*/ 349 h 384"/>
                <a:gd name="T88" fmla="*/ 35 w 384"/>
                <a:gd name="T89" fmla="*/ 192 h 384"/>
                <a:gd name="T90" fmla="*/ 192 w 384"/>
                <a:gd name="T91" fmla="*/ 35 h 384"/>
                <a:gd name="T92" fmla="*/ 349 w 384"/>
                <a:gd name="T93" fmla="*/ 192 h 384"/>
                <a:gd name="T94" fmla="*/ 192 w 384"/>
                <a:gd name="T95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4" h="384">
                  <a:moveTo>
                    <a:pt x="317" y="195"/>
                  </a:moveTo>
                  <a:cubicBezTo>
                    <a:pt x="279" y="180"/>
                    <a:pt x="279" y="180"/>
                    <a:pt x="279" y="180"/>
                  </a:cubicBezTo>
                  <a:cubicBezTo>
                    <a:pt x="279" y="132"/>
                    <a:pt x="279" y="132"/>
                    <a:pt x="279" y="132"/>
                  </a:cubicBezTo>
                  <a:cubicBezTo>
                    <a:pt x="162" y="83"/>
                    <a:pt x="162" y="83"/>
                    <a:pt x="162" y="83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109" y="160"/>
                    <a:pt x="109" y="160"/>
                    <a:pt x="109" y="160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63" y="230"/>
                    <a:pt x="163" y="230"/>
                    <a:pt x="163" y="230"/>
                  </a:cubicBezTo>
                  <a:cubicBezTo>
                    <a:pt x="166" y="231"/>
                    <a:pt x="166" y="231"/>
                    <a:pt x="166" y="231"/>
                  </a:cubicBezTo>
                  <a:cubicBezTo>
                    <a:pt x="266" y="273"/>
                    <a:pt x="266" y="273"/>
                    <a:pt x="266" y="273"/>
                  </a:cubicBezTo>
                  <a:cubicBezTo>
                    <a:pt x="269" y="274"/>
                    <a:pt x="269" y="274"/>
                    <a:pt x="269" y="274"/>
                  </a:cubicBezTo>
                  <a:cubicBezTo>
                    <a:pt x="271" y="273"/>
                    <a:pt x="271" y="273"/>
                    <a:pt x="271" y="273"/>
                  </a:cubicBezTo>
                  <a:cubicBezTo>
                    <a:pt x="318" y="253"/>
                    <a:pt x="318" y="253"/>
                    <a:pt x="318" y="253"/>
                  </a:cubicBezTo>
                  <a:cubicBezTo>
                    <a:pt x="321" y="251"/>
                    <a:pt x="321" y="251"/>
                    <a:pt x="321" y="251"/>
                  </a:cubicBezTo>
                  <a:cubicBezTo>
                    <a:pt x="321" y="197"/>
                    <a:pt x="321" y="197"/>
                    <a:pt x="321" y="197"/>
                  </a:cubicBezTo>
                  <a:lnTo>
                    <a:pt x="317" y="195"/>
                  </a:lnTo>
                  <a:close/>
                  <a:moveTo>
                    <a:pt x="263" y="258"/>
                  </a:moveTo>
                  <a:cubicBezTo>
                    <a:pt x="262" y="258"/>
                    <a:pt x="262" y="258"/>
                    <a:pt x="262" y="258"/>
                  </a:cubicBezTo>
                  <a:cubicBezTo>
                    <a:pt x="262" y="258"/>
                    <a:pt x="262" y="258"/>
                    <a:pt x="262" y="258"/>
                  </a:cubicBezTo>
                  <a:cubicBezTo>
                    <a:pt x="174" y="222"/>
                    <a:pt x="174" y="222"/>
                    <a:pt x="174" y="222"/>
                  </a:cubicBezTo>
                  <a:cubicBezTo>
                    <a:pt x="174" y="187"/>
                    <a:pt x="174" y="187"/>
                    <a:pt x="174" y="187"/>
                  </a:cubicBezTo>
                  <a:cubicBezTo>
                    <a:pt x="262" y="223"/>
                    <a:pt x="262" y="223"/>
                    <a:pt x="262" y="223"/>
                  </a:cubicBezTo>
                  <a:cubicBezTo>
                    <a:pt x="262" y="225"/>
                    <a:pt x="262" y="225"/>
                    <a:pt x="262" y="225"/>
                  </a:cubicBezTo>
                  <a:cubicBezTo>
                    <a:pt x="263" y="225"/>
                    <a:pt x="263" y="225"/>
                    <a:pt x="263" y="225"/>
                  </a:cubicBezTo>
                  <a:lnTo>
                    <a:pt x="263" y="258"/>
                  </a:lnTo>
                  <a:close/>
                  <a:moveTo>
                    <a:pt x="269" y="214"/>
                  </a:moveTo>
                  <a:cubicBezTo>
                    <a:pt x="241" y="202"/>
                    <a:pt x="241" y="202"/>
                    <a:pt x="241" y="202"/>
                  </a:cubicBezTo>
                  <a:cubicBezTo>
                    <a:pt x="271" y="189"/>
                    <a:pt x="271" y="189"/>
                    <a:pt x="271" y="189"/>
                  </a:cubicBezTo>
                  <a:cubicBezTo>
                    <a:pt x="299" y="201"/>
                    <a:pt x="299" y="201"/>
                    <a:pt x="299" y="201"/>
                  </a:cubicBezTo>
                  <a:lnTo>
                    <a:pt x="269" y="214"/>
                  </a:lnTo>
                  <a:close/>
                  <a:moveTo>
                    <a:pt x="309" y="243"/>
                  </a:moveTo>
                  <a:cubicBezTo>
                    <a:pt x="275" y="258"/>
                    <a:pt x="275" y="258"/>
                    <a:pt x="275" y="258"/>
                  </a:cubicBezTo>
                  <a:cubicBezTo>
                    <a:pt x="275" y="225"/>
                    <a:pt x="275" y="225"/>
                    <a:pt x="275" y="225"/>
                  </a:cubicBezTo>
                  <a:cubicBezTo>
                    <a:pt x="309" y="210"/>
                    <a:pt x="309" y="210"/>
                    <a:pt x="309" y="210"/>
                  </a:cubicBezTo>
                  <a:lnTo>
                    <a:pt x="309" y="243"/>
                  </a:ln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82" name="Freeform 295">
              <a:extLst>
                <a:ext uri="{FF2B5EF4-FFF2-40B4-BE49-F238E27FC236}">
                  <a16:creationId xmlns:a16="http://schemas.microsoft.com/office/drawing/2014/main" id="{147FC927-9852-4B1C-BA03-154FEF0C54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04233" y="4773379"/>
              <a:ext cx="351111" cy="351111"/>
            </a:xfrm>
            <a:custGeom>
              <a:avLst/>
              <a:gdLst>
                <a:gd name="T0" fmla="*/ 235 w 384"/>
                <a:gd name="T1" fmla="*/ 189 h 384"/>
                <a:gd name="T2" fmla="*/ 218 w 384"/>
                <a:gd name="T3" fmla="*/ 181 h 384"/>
                <a:gd name="T4" fmla="*/ 197 w 384"/>
                <a:gd name="T5" fmla="*/ 175 h 384"/>
                <a:gd name="T6" fmla="*/ 183 w 384"/>
                <a:gd name="T7" fmla="*/ 172 h 384"/>
                <a:gd name="T8" fmla="*/ 175 w 384"/>
                <a:gd name="T9" fmla="*/ 169 h 384"/>
                <a:gd name="T10" fmla="*/ 169 w 384"/>
                <a:gd name="T11" fmla="*/ 164 h 384"/>
                <a:gd name="T12" fmla="*/ 167 w 384"/>
                <a:gd name="T13" fmla="*/ 158 h 384"/>
                <a:gd name="T14" fmla="*/ 173 w 384"/>
                <a:gd name="T15" fmla="*/ 148 h 384"/>
                <a:gd name="T16" fmla="*/ 190 w 384"/>
                <a:gd name="T17" fmla="*/ 144 h 384"/>
                <a:gd name="T18" fmla="*/ 207 w 384"/>
                <a:gd name="T19" fmla="*/ 148 h 384"/>
                <a:gd name="T20" fmla="*/ 216 w 384"/>
                <a:gd name="T21" fmla="*/ 159 h 384"/>
                <a:gd name="T22" fmla="*/ 221 w 384"/>
                <a:gd name="T23" fmla="*/ 167 h 384"/>
                <a:gd name="T24" fmla="*/ 230 w 384"/>
                <a:gd name="T25" fmla="*/ 170 h 384"/>
                <a:gd name="T26" fmla="*/ 240 w 384"/>
                <a:gd name="T27" fmla="*/ 166 h 384"/>
                <a:gd name="T28" fmla="*/ 244 w 384"/>
                <a:gd name="T29" fmla="*/ 156 h 384"/>
                <a:gd name="T30" fmla="*/ 241 w 384"/>
                <a:gd name="T31" fmla="*/ 144 h 384"/>
                <a:gd name="T32" fmla="*/ 231 w 384"/>
                <a:gd name="T33" fmla="*/ 133 h 384"/>
                <a:gd name="T34" fmla="*/ 215 w 384"/>
                <a:gd name="T35" fmla="*/ 125 h 384"/>
                <a:gd name="T36" fmla="*/ 192 w 384"/>
                <a:gd name="T37" fmla="*/ 122 h 384"/>
                <a:gd name="T38" fmla="*/ 163 w 384"/>
                <a:gd name="T39" fmla="*/ 127 h 384"/>
                <a:gd name="T40" fmla="*/ 144 w 384"/>
                <a:gd name="T41" fmla="*/ 140 h 384"/>
                <a:gd name="T42" fmla="*/ 138 w 384"/>
                <a:gd name="T43" fmla="*/ 161 h 384"/>
                <a:gd name="T44" fmla="*/ 144 w 384"/>
                <a:gd name="T45" fmla="*/ 181 h 384"/>
                <a:gd name="T46" fmla="*/ 161 w 384"/>
                <a:gd name="T47" fmla="*/ 194 h 384"/>
                <a:gd name="T48" fmla="*/ 187 w 384"/>
                <a:gd name="T49" fmla="*/ 202 h 384"/>
                <a:gd name="T50" fmla="*/ 205 w 384"/>
                <a:gd name="T51" fmla="*/ 206 h 384"/>
                <a:gd name="T52" fmla="*/ 215 w 384"/>
                <a:gd name="T53" fmla="*/ 212 h 384"/>
                <a:gd name="T54" fmla="*/ 219 w 384"/>
                <a:gd name="T55" fmla="*/ 222 h 384"/>
                <a:gd name="T56" fmla="*/ 212 w 384"/>
                <a:gd name="T57" fmla="*/ 234 h 384"/>
                <a:gd name="T58" fmla="*/ 192 w 384"/>
                <a:gd name="T59" fmla="*/ 240 h 384"/>
                <a:gd name="T60" fmla="*/ 178 w 384"/>
                <a:gd name="T61" fmla="*/ 237 h 384"/>
                <a:gd name="T62" fmla="*/ 169 w 384"/>
                <a:gd name="T63" fmla="*/ 230 h 384"/>
                <a:gd name="T64" fmla="*/ 164 w 384"/>
                <a:gd name="T65" fmla="*/ 220 h 384"/>
                <a:gd name="T66" fmla="*/ 158 w 384"/>
                <a:gd name="T67" fmla="*/ 211 h 384"/>
                <a:gd name="T68" fmla="*/ 149 w 384"/>
                <a:gd name="T69" fmla="*/ 208 h 384"/>
                <a:gd name="T70" fmla="*/ 139 w 384"/>
                <a:gd name="T71" fmla="*/ 212 h 384"/>
                <a:gd name="T72" fmla="*/ 135 w 384"/>
                <a:gd name="T73" fmla="*/ 222 h 384"/>
                <a:gd name="T74" fmla="*/ 141 w 384"/>
                <a:gd name="T75" fmla="*/ 240 h 384"/>
                <a:gd name="T76" fmla="*/ 157 w 384"/>
                <a:gd name="T77" fmla="*/ 255 h 384"/>
                <a:gd name="T78" fmla="*/ 193 w 384"/>
                <a:gd name="T79" fmla="*/ 263 h 384"/>
                <a:gd name="T80" fmla="*/ 223 w 384"/>
                <a:gd name="T81" fmla="*/ 257 h 384"/>
                <a:gd name="T82" fmla="*/ 243 w 384"/>
                <a:gd name="T83" fmla="*/ 241 h 384"/>
                <a:gd name="T84" fmla="*/ 250 w 384"/>
                <a:gd name="T85" fmla="*/ 219 h 384"/>
                <a:gd name="T86" fmla="*/ 246 w 384"/>
                <a:gd name="T87" fmla="*/ 201 h 384"/>
                <a:gd name="T88" fmla="*/ 235 w 384"/>
                <a:gd name="T89" fmla="*/ 189 h 384"/>
                <a:gd name="T90" fmla="*/ 192 w 384"/>
                <a:gd name="T91" fmla="*/ 0 h 384"/>
                <a:gd name="T92" fmla="*/ 0 w 384"/>
                <a:gd name="T93" fmla="*/ 192 h 384"/>
                <a:gd name="T94" fmla="*/ 192 w 384"/>
                <a:gd name="T95" fmla="*/ 384 h 384"/>
                <a:gd name="T96" fmla="*/ 384 w 384"/>
                <a:gd name="T97" fmla="*/ 192 h 384"/>
                <a:gd name="T98" fmla="*/ 192 w 384"/>
                <a:gd name="T99" fmla="*/ 0 h 384"/>
                <a:gd name="T100" fmla="*/ 238 w 384"/>
                <a:gd name="T101" fmla="*/ 299 h 384"/>
                <a:gd name="T102" fmla="*/ 211 w 384"/>
                <a:gd name="T103" fmla="*/ 292 h 384"/>
                <a:gd name="T104" fmla="*/ 193 w 384"/>
                <a:gd name="T105" fmla="*/ 294 h 384"/>
                <a:gd name="T106" fmla="*/ 95 w 384"/>
                <a:gd name="T107" fmla="*/ 193 h 384"/>
                <a:gd name="T108" fmla="*/ 97 w 384"/>
                <a:gd name="T109" fmla="*/ 173 h 384"/>
                <a:gd name="T110" fmla="*/ 89 w 384"/>
                <a:gd name="T111" fmla="*/ 143 h 384"/>
                <a:gd name="T112" fmla="*/ 146 w 384"/>
                <a:gd name="T113" fmla="*/ 84 h 384"/>
                <a:gd name="T114" fmla="*/ 176 w 384"/>
                <a:gd name="T115" fmla="*/ 93 h 384"/>
                <a:gd name="T116" fmla="*/ 193 w 384"/>
                <a:gd name="T117" fmla="*/ 92 h 384"/>
                <a:gd name="T118" fmla="*/ 291 w 384"/>
                <a:gd name="T119" fmla="*/ 193 h 384"/>
                <a:gd name="T120" fmla="*/ 289 w 384"/>
                <a:gd name="T121" fmla="*/ 215 h 384"/>
                <a:gd name="T122" fmla="*/ 295 w 384"/>
                <a:gd name="T123" fmla="*/ 241 h 384"/>
                <a:gd name="T124" fmla="*/ 238 w 384"/>
                <a:gd name="T125" fmla="*/ 29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4" h="384">
                  <a:moveTo>
                    <a:pt x="235" y="189"/>
                  </a:moveTo>
                  <a:cubicBezTo>
                    <a:pt x="230" y="186"/>
                    <a:pt x="225" y="183"/>
                    <a:pt x="218" y="181"/>
                  </a:cubicBezTo>
                  <a:cubicBezTo>
                    <a:pt x="212" y="179"/>
                    <a:pt x="204" y="177"/>
                    <a:pt x="197" y="175"/>
                  </a:cubicBezTo>
                  <a:cubicBezTo>
                    <a:pt x="190" y="174"/>
                    <a:pt x="186" y="173"/>
                    <a:pt x="183" y="172"/>
                  </a:cubicBezTo>
                  <a:cubicBezTo>
                    <a:pt x="180" y="171"/>
                    <a:pt x="178" y="170"/>
                    <a:pt x="175" y="169"/>
                  </a:cubicBezTo>
                  <a:cubicBezTo>
                    <a:pt x="173" y="167"/>
                    <a:pt x="171" y="166"/>
                    <a:pt x="169" y="164"/>
                  </a:cubicBezTo>
                  <a:cubicBezTo>
                    <a:pt x="168" y="162"/>
                    <a:pt x="167" y="160"/>
                    <a:pt x="167" y="158"/>
                  </a:cubicBezTo>
                  <a:cubicBezTo>
                    <a:pt x="167" y="154"/>
                    <a:pt x="169" y="151"/>
                    <a:pt x="173" y="148"/>
                  </a:cubicBezTo>
                  <a:cubicBezTo>
                    <a:pt x="178" y="146"/>
                    <a:pt x="183" y="144"/>
                    <a:pt x="190" y="144"/>
                  </a:cubicBezTo>
                  <a:cubicBezTo>
                    <a:pt x="198" y="144"/>
                    <a:pt x="203" y="145"/>
                    <a:pt x="207" y="148"/>
                  </a:cubicBezTo>
                  <a:cubicBezTo>
                    <a:pt x="210" y="151"/>
                    <a:pt x="213" y="154"/>
                    <a:pt x="216" y="159"/>
                  </a:cubicBezTo>
                  <a:cubicBezTo>
                    <a:pt x="218" y="163"/>
                    <a:pt x="220" y="166"/>
                    <a:pt x="221" y="167"/>
                  </a:cubicBezTo>
                  <a:cubicBezTo>
                    <a:pt x="223" y="169"/>
                    <a:pt x="226" y="170"/>
                    <a:pt x="230" y="170"/>
                  </a:cubicBezTo>
                  <a:cubicBezTo>
                    <a:pt x="234" y="170"/>
                    <a:pt x="237" y="169"/>
                    <a:pt x="240" y="166"/>
                  </a:cubicBezTo>
                  <a:cubicBezTo>
                    <a:pt x="243" y="163"/>
                    <a:pt x="244" y="160"/>
                    <a:pt x="244" y="156"/>
                  </a:cubicBezTo>
                  <a:cubicBezTo>
                    <a:pt x="244" y="152"/>
                    <a:pt x="243" y="148"/>
                    <a:pt x="241" y="144"/>
                  </a:cubicBezTo>
                  <a:cubicBezTo>
                    <a:pt x="239" y="140"/>
                    <a:pt x="236" y="137"/>
                    <a:pt x="231" y="133"/>
                  </a:cubicBezTo>
                  <a:cubicBezTo>
                    <a:pt x="227" y="130"/>
                    <a:pt x="222" y="127"/>
                    <a:pt x="215" y="125"/>
                  </a:cubicBezTo>
                  <a:cubicBezTo>
                    <a:pt x="209" y="123"/>
                    <a:pt x="201" y="122"/>
                    <a:pt x="192" y="122"/>
                  </a:cubicBezTo>
                  <a:cubicBezTo>
                    <a:pt x="181" y="122"/>
                    <a:pt x="172" y="123"/>
                    <a:pt x="163" y="127"/>
                  </a:cubicBezTo>
                  <a:cubicBezTo>
                    <a:pt x="155" y="130"/>
                    <a:pt x="149" y="134"/>
                    <a:pt x="144" y="140"/>
                  </a:cubicBezTo>
                  <a:cubicBezTo>
                    <a:pt x="140" y="146"/>
                    <a:pt x="138" y="153"/>
                    <a:pt x="138" y="161"/>
                  </a:cubicBezTo>
                  <a:cubicBezTo>
                    <a:pt x="138" y="169"/>
                    <a:pt x="140" y="175"/>
                    <a:pt x="144" y="181"/>
                  </a:cubicBezTo>
                  <a:cubicBezTo>
                    <a:pt x="148" y="186"/>
                    <a:pt x="154" y="191"/>
                    <a:pt x="161" y="194"/>
                  </a:cubicBezTo>
                  <a:cubicBezTo>
                    <a:pt x="168" y="197"/>
                    <a:pt x="176" y="199"/>
                    <a:pt x="187" y="202"/>
                  </a:cubicBezTo>
                  <a:cubicBezTo>
                    <a:pt x="194" y="203"/>
                    <a:pt x="200" y="205"/>
                    <a:pt x="205" y="206"/>
                  </a:cubicBezTo>
                  <a:cubicBezTo>
                    <a:pt x="209" y="208"/>
                    <a:pt x="212" y="210"/>
                    <a:pt x="215" y="212"/>
                  </a:cubicBezTo>
                  <a:cubicBezTo>
                    <a:pt x="218" y="215"/>
                    <a:pt x="219" y="218"/>
                    <a:pt x="219" y="222"/>
                  </a:cubicBezTo>
                  <a:cubicBezTo>
                    <a:pt x="219" y="227"/>
                    <a:pt x="217" y="231"/>
                    <a:pt x="212" y="234"/>
                  </a:cubicBezTo>
                  <a:cubicBezTo>
                    <a:pt x="207" y="238"/>
                    <a:pt x="200" y="240"/>
                    <a:pt x="192" y="240"/>
                  </a:cubicBezTo>
                  <a:cubicBezTo>
                    <a:pt x="186" y="240"/>
                    <a:pt x="181" y="239"/>
                    <a:pt x="178" y="237"/>
                  </a:cubicBezTo>
                  <a:cubicBezTo>
                    <a:pt x="174" y="235"/>
                    <a:pt x="171" y="233"/>
                    <a:pt x="169" y="230"/>
                  </a:cubicBezTo>
                  <a:cubicBezTo>
                    <a:pt x="167" y="228"/>
                    <a:pt x="165" y="224"/>
                    <a:pt x="164" y="220"/>
                  </a:cubicBezTo>
                  <a:cubicBezTo>
                    <a:pt x="162" y="216"/>
                    <a:pt x="160" y="213"/>
                    <a:pt x="158" y="211"/>
                  </a:cubicBezTo>
                  <a:cubicBezTo>
                    <a:pt x="156" y="209"/>
                    <a:pt x="153" y="208"/>
                    <a:pt x="149" y="208"/>
                  </a:cubicBezTo>
                  <a:cubicBezTo>
                    <a:pt x="145" y="208"/>
                    <a:pt x="142" y="210"/>
                    <a:pt x="139" y="212"/>
                  </a:cubicBezTo>
                  <a:cubicBezTo>
                    <a:pt x="136" y="215"/>
                    <a:pt x="135" y="218"/>
                    <a:pt x="135" y="222"/>
                  </a:cubicBezTo>
                  <a:cubicBezTo>
                    <a:pt x="135" y="228"/>
                    <a:pt x="137" y="234"/>
                    <a:pt x="141" y="240"/>
                  </a:cubicBezTo>
                  <a:cubicBezTo>
                    <a:pt x="145" y="246"/>
                    <a:pt x="151" y="251"/>
                    <a:pt x="157" y="255"/>
                  </a:cubicBezTo>
                  <a:cubicBezTo>
                    <a:pt x="167" y="260"/>
                    <a:pt x="178" y="263"/>
                    <a:pt x="193" y="263"/>
                  </a:cubicBezTo>
                  <a:cubicBezTo>
                    <a:pt x="204" y="263"/>
                    <a:pt x="215" y="261"/>
                    <a:pt x="223" y="257"/>
                  </a:cubicBezTo>
                  <a:cubicBezTo>
                    <a:pt x="232" y="253"/>
                    <a:pt x="239" y="248"/>
                    <a:pt x="243" y="241"/>
                  </a:cubicBezTo>
                  <a:cubicBezTo>
                    <a:pt x="248" y="235"/>
                    <a:pt x="250" y="227"/>
                    <a:pt x="250" y="219"/>
                  </a:cubicBezTo>
                  <a:cubicBezTo>
                    <a:pt x="250" y="212"/>
                    <a:pt x="249" y="206"/>
                    <a:pt x="246" y="201"/>
                  </a:cubicBezTo>
                  <a:cubicBezTo>
                    <a:pt x="243" y="196"/>
                    <a:pt x="240" y="192"/>
                    <a:pt x="235" y="189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38" y="299"/>
                  </a:moveTo>
                  <a:cubicBezTo>
                    <a:pt x="228" y="299"/>
                    <a:pt x="219" y="297"/>
                    <a:pt x="211" y="292"/>
                  </a:cubicBezTo>
                  <a:cubicBezTo>
                    <a:pt x="205" y="294"/>
                    <a:pt x="199" y="294"/>
                    <a:pt x="193" y="294"/>
                  </a:cubicBezTo>
                  <a:cubicBezTo>
                    <a:pt x="139" y="294"/>
                    <a:pt x="95" y="249"/>
                    <a:pt x="95" y="193"/>
                  </a:cubicBezTo>
                  <a:cubicBezTo>
                    <a:pt x="95" y="186"/>
                    <a:pt x="95" y="179"/>
                    <a:pt x="97" y="173"/>
                  </a:cubicBezTo>
                  <a:cubicBezTo>
                    <a:pt x="92" y="164"/>
                    <a:pt x="89" y="154"/>
                    <a:pt x="89" y="143"/>
                  </a:cubicBezTo>
                  <a:cubicBezTo>
                    <a:pt x="89" y="111"/>
                    <a:pt x="114" y="84"/>
                    <a:pt x="146" y="84"/>
                  </a:cubicBezTo>
                  <a:cubicBezTo>
                    <a:pt x="157" y="84"/>
                    <a:pt x="167" y="88"/>
                    <a:pt x="176" y="93"/>
                  </a:cubicBezTo>
                  <a:cubicBezTo>
                    <a:pt x="181" y="92"/>
                    <a:pt x="187" y="92"/>
                    <a:pt x="193" y="92"/>
                  </a:cubicBezTo>
                  <a:cubicBezTo>
                    <a:pt x="247" y="92"/>
                    <a:pt x="291" y="137"/>
                    <a:pt x="291" y="193"/>
                  </a:cubicBezTo>
                  <a:cubicBezTo>
                    <a:pt x="291" y="200"/>
                    <a:pt x="290" y="208"/>
                    <a:pt x="289" y="215"/>
                  </a:cubicBezTo>
                  <a:cubicBezTo>
                    <a:pt x="293" y="223"/>
                    <a:pt x="295" y="231"/>
                    <a:pt x="295" y="241"/>
                  </a:cubicBezTo>
                  <a:cubicBezTo>
                    <a:pt x="295" y="273"/>
                    <a:pt x="269" y="299"/>
                    <a:pt x="238" y="29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sp>
          <p:nvSpPr>
            <p:cNvPr id="83" name="Freeform 296">
              <a:extLst>
                <a:ext uri="{FF2B5EF4-FFF2-40B4-BE49-F238E27FC236}">
                  <a16:creationId xmlns:a16="http://schemas.microsoft.com/office/drawing/2014/main" id="{5321B881-97E5-4A48-A000-35D49F9BE5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89789" y="5315386"/>
              <a:ext cx="366927" cy="316317"/>
            </a:xfrm>
            <a:custGeom>
              <a:avLst/>
              <a:gdLst>
                <a:gd name="T0" fmla="*/ 293 w 398"/>
                <a:gd name="T1" fmla="*/ 173 h 344"/>
                <a:gd name="T2" fmla="*/ 286 w 398"/>
                <a:gd name="T3" fmla="*/ 163 h 344"/>
                <a:gd name="T4" fmla="*/ 286 w 398"/>
                <a:gd name="T5" fmla="*/ 124 h 344"/>
                <a:gd name="T6" fmla="*/ 199 w 398"/>
                <a:gd name="T7" fmla="*/ 123 h 344"/>
                <a:gd name="T8" fmla="*/ 190 w 398"/>
                <a:gd name="T9" fmla="*/ 119 h 344"/>
                <a:gd name="T10" fmla="*/ 186 w 398"/>
                <a:gd name="T11" fmla="*/ 72 h 344"/>
                <a:gd name="T12" fmla="*/ 58 w 398"/>
                <a:gd name="T13" fmla="*/ 123 h 344"/>
                <a:gd name="T14" fmla="*/ 0 w 398"/>
                <a:gd name="T15" fmla="*/ 234 h 344"/>
                <a:gd name="T16" fmla="*/ 163 w 398"/>
                <a:gd name="T17" fmla="*/ 344 h 344"/>
                <a:gd name="T18" fmla="*/ 340 w 398"/>
                <a:gd name="T19" fmla="*/ 227 h 344"/>
                <a:gd name="T20" fmla="*/ 293 w 398"/>
                <a:gd name="T21" fmla="*/ 173 h 344"/>
                <a:gd name="T22" fmla="*/ 163 w 398"/>
                <a:gd name="T23" fmla="*/ 314 h 344"/>
                <a:gd name="T24" fmla="*/ 39 w 398"/>
                <a:gd name="T25" fmla="*/ 249 h 344"/>
                <a:gd name="T26" fmla="*/ 148 w 398"/>
                <a:gd name="T27" fmla="*/ 160 h 344"/>
                <a:gd name="T28" fmla="*/ 273 w 398"/>
                <a:gd name="T29" fmla="*/ 226 h 344"/>
                <a:gd name="T30" fmla="*/ 163 w 398"/>
                <a:gd name="T31" fmla="*/ 314 h 344"/>
                <a:gd name="T32" fmla="*/ 398 w 398"/>
                <a:gd name="T33" fmla="*/ 120 h 344"/>
                <a:gd name="T34" fmla="*/ 278 w 398"/>
                <a:gd name="T35" fmla="*/ 0 h 344"/>
                <a:gd name="T36" fmla="*/ 264 w 398"/>
                <a:gd name="T37" fmla="*/ 14 h 344"/>
                <a:gd name="T38" fmla="*/ 278 w 398"/>
                <a:gd name="T39" fmla="*/ 28 h 344"/>
                <a:gd name="T40" fmla="*/ 370 w 398"/>
                <a:gd name="T41" fmla="*/ 120 h 344"/>
                <a:gd name="T42" fmla="*/ 384 w 398"/>
                <a:gd name="T43" fmla="*/ 134 h 344"/>
                <a:gd name="T44" fmla="*/ 398 w 398"/>
                <a:gd name="T45" fmla="*/ 120 h 344"/>
                <a:gd name="T46" fmla="*/ 398 w 398"/>
                <a:gd name="T47" fmla="*/ 120 h 344"/>
                <a:gd name="T48" fmla="*/ 342 w 398"/>
                <a:gd name="T49" fmla="*/ 118 h 344"/>
                <a:gd name="T50" fmla="*/ 280 w 398"/>
                <a:gd name="T51" fmla="*/ 56 h 344"/>
                <a:gd name="T52" fmla="*/ 263 w 398"/>
                <a:gd name="T53" fmla="*/ 66 h 344"/>
                <a:gd name="T54" fmla="*/ 274 w 398"/>
                <a:gd name="T55" fmla="*/ 83 h 344"/>
                <a:gd name="T56" fmla="*/ 315 w 398"/>
                <a:gd name="T57" fmla="*/ 123 h 344"/>
                <a:gd name="T58" fmla="*/ 331 w 398"/>
                <a:gd name="T59" fmla="*/ 134 h 344"/>
                <a:gd name="T60" fmla="*/ 342 w 398"/>
                <a:gd name="T61" fmla="*/ 118 h 344"/>
                <a:gd name="T62" fmla="*/ 130 w 398"/>
                <a:gd name="T63" fmla="*/ 202 h 344"/>
                <a:gd name="T64" fmla="*/ 91 w 398"/>
                <a:gd name="T65" fmla="*/ 251 h 344"/>
                <a:gd name="T66" fmla="*/ 146 w 398"/>
                <a:gd name="T67" fmla="*/ 280 h 344"/>
                <a:gd name="T68" fmla="*/ 185 w 398"/>
                <a:gd name="T69" fmla="*/ 232 h 344"/>
                <a:gd name="T70" fmla="*/ 130 w 398"/>
                <a:gd name="T71" fmla="*/ 20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8" h="344">
                  <a:moveTo>
                    <a:pt x="293" y="173"/>
                  </a:moveTo>
                  <a:cubicBezTo>
                    <a:pt x="287" y="172"/>
                    <a:pt x="283" y="170"/>
                    <a:pt x="286" y="163"/>
                  </a:cubicBezTo>
                  <a:cubicBezTo>
                    <a:pt x="292" y="147"/>
                    <a:pt x="293" y="133"/>
                    <a:pt x="286" y="124"/>
                  </a:cubicBezTo>
                  <a:cubicBezTo>
                    <a:pt x="274" y="105"/>
                    <a:pt x="239" y="106"/>
                    <a:pt x="199" y="123"/>
                  </a:cubicBezTo>
                  <a:cubicBezTo>
                    <a:pt x="199" y="123"/>
                    <a:pt x="187" y="129"/>
                    <a:pt x="190" y="119"/>
                  </a:cubicBezTo>
                  <a:cubicBezTo>
                    <a:pt x="196" y="99"/>
                    <a:pt x="195" y="82"/>
                    <a:pt x="186" y="72"/>
                  </a:cubicBezTo>
                  <a:cubicBezTo>
                    <a:pt x="164" y="50"/>
                    <a:pt x="107" y="73"/>
                    <a:pt x="58" y="123"/>
                  </a:cubicBezTo>
                  <a:cubicBezTo>
                    <a:pt x="21" y="160"/>
                    <a:pt x="0" y="200"/>
                    <a:pt x="0" y="234"/>
                  </a:cubicBezTo>
                  <a:cubicBezTo>
                    <a:pt x="0" y="300"/>
                    <a:pt x="82" y="344"/>
                    <a:pt x="163" y="344"/>
                  </a:cubicBezTo>
                  <a:cubicBezTo>
                    <a:pt x="269" y="344"/>
                    <a:pt x="340" y="277"/>
                    <a:pt x="340" y="227"/>
                  </a:cubicBezTo>
                  <a:cubicBezTo>
                    <a:pt x="340" y="197"/>
                    <a:pt x="315" y="180"/>
                    <a:pt x="293" y="173"/>
                  </a:cubicBezTo>
                  <a:close/>
                  <a:moveTo>
                    <a:pt x="163" y="314"/>
                  </a:moveTo>
                  <a:cubicBezTo>
                    <a:pt x="99" y="321"/>
                    <a:pt x="43" y="292"/>
                    <a:pt x="39" y="249"/>
                  </a:cubicBezTo>
                  <a:cubicBezTo>
                    <a:pt x="35" y="206"/>
                    <a:pt x="84" y="167"/>
                    <a:pt x="148" y="160"/>
                  </a:cubicBezTo>
                  <a:cubicBezTo>
                    <a:pt x="213" y="154"/>
                    <a:pt x="269" y="183"/>
                    <a:pt x="273" y="226"/>
                  </a:cubicBezTo>
                  <a:cubicBezTo>
                    <a:pt x="277" y="268"/>
                    <a:pt x="228" y="308"/>
                    <a:pt x="163" y="314"/>
                  </a:cubicBezTo>
                  <a:close/>
                  <a:moveTo>
                    <a:pt x="398" y="120"/>
                  </a:moveTo>
                  <a:cubicBezTo>
                    <a:pt x="398" y="54"/>
                    <a:pt x="344" y="0"/>
                    <a:pt x="278" y="0"/>
                  </a:cubicBezTo>
                  <a:cubicBezTo>
                    <a:pt x="270" y="0"/>
                    <a:pt x="264" y="6"/>
                    <a:pt x="264" y="14"/>
                  </a:cubicBezTo>
                  <a:cubicBezTo>
                    <a:pt x="264" y="22"/>
                    <a:pt x="270" y="28"/>
                    <a:pt x="278" y="28"/>
                  </a:cubicBezTo>
                  <a:cubicBezTo>
                    <a:pt x="329" y="28"/>
                    <a:pt x="370" y="69"/>
                    <a:pt x="370" y="120"/>
                  </a:cubicBezTo>
                  <a:cubicBezTo>
                    <a:pt x="370" y="128"/>
                    <a:pt x="376" y="134"/>
                    <a:pt x="384" y="134"/>
                  </a:cubicBezTo>
                  <a:cubicBezTo>
                    <a:pt x="392" y="134"/>
                    <a:pt x="398" y="128"/>
                    <a:pt x="398" y="120"/>
                  </a:cubicBezTo>
                  <a:cubicBezTo>
                    <a:pt x="398" y="120"/>
                    <a:pt x="398" y="120"/>
                    <a:pt x="398" y="120"/>
                  </a:cubicBezTo>
                  <a:close/>
                  <a:moveTo>
                    <a:pt x="342" y="118"/>
                  </a:moveTo>
                  <a:cubicBezTo>
                    <a:pt x="336" y="87"/>
                    <a:pt x="311" y="62"/>
                    <a:pt x="280" y="56"/>
                  </a:cubicBezTo>
                  <a:cubicBezTo>
                    <a:pt x="272" y="54"/>
                    <a:pt x="265" y="59"/>
                    <a:pt x="263" y="66"/>
                  </a:cubicBezTo>
                  <a:cubicBezTo>
                    <a:pt x="262" y="74"/>
                    <a:pt x="267" y="81"/>
                    <a:pt x="274" y="83"/>
                  </a:cubicBezTo>
                  <a:cubicBezTo>
                    <a:pt x="295" y="87"/>
                    <a:pt x="311" y="103"/>
                    <a:pt x="315" y="123"/>
                  </a:cubicBezTo>
                  <a:cubicBezTo>
                    <a:pt x="316" y="131"/>
                    <a:pt x="324" y="136"/>
                    <a:pt x="331" y="134"/>
                  </a:cubicBezTo>
                  <a:cubicBezTo>
                    <a:pt x="339" y="133"/>
                    <a:pt x="344" y="125"/>
                    <a:pt x="342" y="118"/>
                  </a:cubicBezTo>
                  <a:close/>
                  <a:moveTo>
                    <a:pt x="130" y="202"/>
                  </a:moveTo>
                  <a:cubicBezTo>
                    <a:pt x="104" y="207"/>
                    <a:pt x="87" y="229"/>
                    <a:pt x="91" y="251"/>
                  </a:cubicBezTo>
                  <a:cubicBezTo>
                    <a:pt x="96" y="272"/>
                    <a:pt x="120" y="286"/>
                    <a:pt x="146" y="280"/>
                  </a:cubicBezTo>
                  <a:cubicBezTo>
                    <a:pt x="172" y="275"/>
                    <a:pt x="190" y="253"/>
                    <a:pt x="185" y="232"/>
                  </a:cubicBezTo>
                  <a:cubicBezTo>
                    <a:pt x="181" y="210"/>
                    <a:pt x="156" y="197"/>
                    <a:pt x="130" y="20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57150" tIns="28575" rIns="57150" bIns="28575" numCol="1" anchor="t" anchorCtr="0" compatLnSpc="1"/>
            <a:lstStyle/>
            <a:p>
              <a:endParaRPr lang="en-AU" sz="1125"/>
            </a:p>
          </p:txBody>
        </p:sp>
        <p:grpSp>
          <p:nvGrpSpPr>
            <p:cNvPr id="84" name="Group 280">
              <a:extLst>
                <a:ext uri="{FF2B5EF4-FFF2-40B4-BE49-F238E27FC236}">
                  <a16:creationId xmlns:a16="http://schemas.microsoft.com/office/drawing/2014/main" id="{4C7BCF51-AF63-4D29-831A-B0BAB779C36E}"/>
                </a:ext>
              </a:extLst>
            </p:cNvPr>
            <p:cNvGrpSpPr/>
            <p:nvPr/>
          </p:nvGrpSpPr>
          <p:grpSpPr>
            <a:xfrm>
              <a:off x="14667996" y="4763034"/>
              <a:ext cx="347950" cy="351114"/>
              <a:chOff x="10086730" y="4862251"/>
              <a:chExt cx="192088" cy="193835"/>
            </a:xfrm>
            <a:solidFill>
              <a:schemeClr val="tx1"/>
            </a:solidFill>
          </p:grpSpPr>
          <p:sp>
            <p:nvSpPr>
              <p:cNvPr id="85" name="Freeform 297">
                <a:extLst>
                  <a:ext uri="{FF2B5EF4-FFF2-40B4-BE49-F238E27FC236}">
                    <a16:creationId xmlns:a16="http://schemas.microsoft.com/office/drawing/2014/main" id="{7256BC50-CB75-41DD-8CED-DDE983307D98}"/>
                  </a:ext>
                </a:extLst>
              </p:cNvPr>
              <p:cNvSpPr/>
              <p:nvPr/>
            </p:nvSpPr>
            <p:spPr bwMode="auto">
              <a:xfrm>
                <a:off x="10086730" y="4886699"/>
                <a:ext cx="132715" cy="169387"/>
              </a:xfrm>
              <a:custGeom>
                <a:avLst/>
                <a:gdLst>
                  <a:gd name="T0" fmla="*/ 170 w 264"/>
                  <a:gd name="T1" fmla="*/ 169 h 334"/>
                  <a:gd name="T2" fmla="*/ 75 w 264"/>
                  <a:gd name="T3" fmla="*/ 73 h 334"/>
                  <a:gd name="T4" fmla="*/ 98 w 264"/>
                  <a:gd name="T5" fmla="*/ 0 h 334"/>
                  <a:gd name="T6" fmla="*/ 24 w 264"/>
                  <a:gd name="T7" fmla="*/ 17 h 334"/>
                  <a:gd name="T8" fmla="*/ 3 w 264"/>
                  <a:gd name="T9" fmla="*/ 51 h 334"/>
                  <a:gd name="T10" fmla="*/ 65 w 264"/>
                  <a:gd name="T11" fmla="*/ 310 h 334"/>
                  <a:gd name="T12" fmla="*/ 99 w 264"/>
                  <a:gd name="T13" fmla="*/ 330 h 334"/>
                  <a:gd name="T14" fmla="*/ 131 w 264"/>
                  <a:gd name="T15" fmla="*/ 323 h 334"/>
                  <a:gd name="T16" fmla="*/ 76 w 264"/>
                  <a:gd name="T17" fmla="*/ 300 h 334"/>
                  <a:gd name="T18" fmla="*/ 106 w 264"/>
                  <a:gd name="T19" fmla="*/ 232 h 334"/>
                  <a:gd name="T20" fmla="*/ 191 w 264"/>
                  <a:gd name="T21" fmla="*/ 264 h 334"/>
                  <a:gd name="T22" fmla="*/ 170 w 264"/>
                  <a:gd name="T23" fmla="*/ 169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4" h="334">
                    <a:moveTo>
                      <a:pt x="170" y="169"/>
                    </a:moveTo>
                    <a:cubicBezTo>
                      <a:pt x="120" y="150"/>
                      <a:pt x="78" y="117"/>
                      <a:pt x="75" y="73"/>
                    </a:cubicBezTo>
                    <a:cubicBezTo>
                      <a:pt x="73" y="45"/>
                      <a:pt x="80" y="20"/>
                      <a:pt x="98" y="0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9" y="21"/>
                      <a:pt x="0" y="36"/>
                      <a:pt x="3" y="51"/>
                    </a:cubicBezTo>
                    <a:cubicBezTo>
                      <a:pt x="65" y="310"/>
                      <a:pt x="65" y="310"/>
                      <a:pt x="65" y="310"/>
                    </a:cubicBezTo>
                    <a:cubicBezTo>
                      <a:pt x="69" y="324"/>
                      <a:pt x="84" y="334"/>
                      <a:pt x="99" y="330"/>
                    </a:cubicBezTo>
                    <a:cubicBezTo>
                      <a:pt x="131" y="323"/>
                      <a:pt x="131" y="323"/>
                      <a:pt x="131" y="323"/>
                    </a:cubicBezTo>
                    <a:cubicBezTo>
                      <a:pt x="118" y="318"/>
                      <a:pt x="97" y="311"/>
                      <a:pt x="76" y="300"/>
                    </a:cubicBezTo>
                    <a:cubicBezTo>
                      <a:pt x="106" y="232"/>
                      <a:pt x="106" y="232"/>
                      <a:pt x="106" y="232"/>
                    </a:cubicBezTo>
                    <a:cubicBezTo>
                      <a:pt x="106" y="232"/>
                      <a:pt x="141" y="264"/>
                      <a:pt x="191" y="264"/>
                    </a:cubicBezTo>
                    <a:cubicBezTo>
                      <a:pt x="241" y="264"/>
                      <a:pt x="264" y="205"/>
                      <a:pt x="170" y="1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AU" sz="1125"/>
              </a:p>
            </p:txBody>
          </p:sp>
          <p:sp>
            <p:nvSpPr>
              <p:cNvPr id="86" name="Freeform 298">
                <a:extLst>
                  <a:ext uri="{FF2B5EF4-FFF2-40B4-BE49-F238E27FC236}">
                    <a16:creationId xmlns:a16="http://schemas.microsoft.com/office/drawing/2014/main" id="{FA896596-53DC-43DF-94D4-EF2E00F1676A}"/>
                  </a:ext>
                </a:extLst>
              </p:cNvPr>
              <p:cNvSpPr/>
              <p:nvPr/>
            </p:nvSpPr>
            <p:spPr bwMode="auto">
              <a:xfrm>
                <a:off x="10151341" y="4862251"/>
                <a:ext cx="127477" cy="167640"/>
              </a:xfrm>
              <a:custGeom>
                <a:avLst/>
                <a:gdLst>
                  <a:gd name="T0" fmla="*/ 249 w 252"/>
                  <a:gd name="T1" fmla="*/ 283 h 329"/>
                  <a:gd name="T2" fmla="*/ 187 w 252"/>
                  <a:gd name="T3" fmla="*/ 24 h 329"/>
                  <a:gd name="T4" fmla="*/ 154 w 252"/>
                  <a:gd name="T5" fmla="*/ 4 h 329"/>
                  <a:gd name="T6" fmla="*/ 100 w 252"/>
                  <a:gd name="T7" fmla="*/ 16 h 329"/>
                  <a:gd name="T8" fmla="*/ 170 w 252"/>
                  <a:gd name="T9" fmla="*/ 40 h 329"/>
                  <a:gd name="T10" fmla="*/ 147 w 252"/>
                  <a:gd name="T11" fmla="*/ 104 h 329"/>
                  <a:gd name="T12" fmla="*/ 76 w 252"/>
                  <a:gd name="T13" fmla="*/ 80 h 329"/>
                  <a:gd name="T14" fmla="*/ 96 w 252"/>
                  <a:gd name="T15" fmla="*/ 162 h 329"/>
                  <a:gd name="T16" fmla="*/ 191 w 252"/>
                  <a:gd name="T17" fmla="*/ 275 h 329"/>
                  <a:gd name="T18" fmla="*/ 174 w 252"/>
                  <a:gd name="T19" fmla="*/ 329 h 329"/>
                  <a:gd name="T20" fmla="*/ 228 w 252"/>
                  <a:gd name="T21" fmla="*/ 316 h 329"/>
                  <a:gd name="T22" fmla="*/ 249 w 252"/>
                  <a:gd name="T23" fmla="*/ 283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2" h="329">
                    <a:moveTo>
                      <a:pt x="249" y="283"/>
                    </a:moveTo>
                    <a:cubicBezTo>
                      <a:pt x="187" y="24"/>
                      <a:pt x="187" y="24"/>
                      <a:pt x="187" y="24"/>
                    </a:cubicBezTo>
                    <a:cubicBezTo>
                      <a:pt x="183" y="9"/>
                      <a:pt x="168" y="0"/>
                      <a:pt x="154" y="4"/>
                    </a:cubicBezTo>
                    <a:cubicBezTo>
                      <a:pt x="100" y="16"/>
                      <a:pt x="100" y="16"/>
                      <a:pt x="100" y="16"/>
                    </a:cubicBezTo>
                    <a:cubicBezTo>
                      <a:pt x="114" y="19"/>
                      <a:pt x="141" y="24"/>
                      <a:pt x="170" y="40"/>
                    </a:cubicBezTo>
                    <a:cubicBezTo>
                      <a:pt x="147" y="104"/>
                      <a:pt x="147" y="104"/>
                      <a:pt x="147" y="104"/>
                    </a:cubicBezTo>
                    <a:cubicBezTo>
                      <a:pt x="147" y="104"/>
                      <a:pt x="128" y="83"/>
                      <a:pt x="76" y="80"/>
                    </a:cubicBezTo>
                    <a:cubicBezTo>
                      <a:pt x="27" y="78"/>
                      <a:pt x="0" y="131"/>
                      <a:pt x="96" y="162"/>
                    </a:cubicBezTo>
                    <a:cubicBezTo>
                      <a:pt x="169" y="186"/>
                      <a:pt x="192" y="232"/>
                      <a:pt x="191" y="275"/>
                    </a:cubicBezTo>
                    <a:cubicBezTo>
                      <a:pt x="191" y="298"/>
                      <a:pt x="183" y="316"/>
                      <a:pt x="174" y="329"/>
                    </a:cubicBezTo>
                    <a:cubicBezTo>
                      <a:pt x="228" y="316"/>
                      <a:pt x="228" y="316"/>
                      <a:pt x="228" y="316"/>
                    </a:cubicBezTo>
                    <a:cubicBezTo>
                      <a:pt x="243" y="313"/>
                      <a:pt x="252" y="298"/>
                      <a:pt x="249" y="28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57150" tIns="28575" rIns="57150" bIns="28575" numCol="1" anchor="t" anchorCtr="0" compatLnSpc="1"/>
              <a:lstStyle/>
              <a:p>
                <a:endParaRPr lang="en-AU" sz="1125"/>
              </a:p>
            </p:txBody>
          </p:sp>
        </p:grpSp>
      </p:grpSp>
      <p:sp>
        <p:nvSpPr>
          <p:cNvPr id="93" name="Shape 5779">
            <a:extLst>
              <a:ext uri="{FF2B5EF4-FFF2-40B4-BE49-F238E27FC236}">
                <a16:creationId xmlns:a16="http://schemas.microsoft.com/office/drawing/2014/main" id="{8CAC1E49-79AE-452B-80E9-65AE74E5365A}"/>
              </a:ext>
            </a:extLst>
          </p:cNvPr>
          <p:cNvSpPr/>
          <p:nvPr/>
        </p:nvSpPr>
        <p:spPr>
          <a:xfrm>
            <a:off x="7544764" y="5067803"/>
            <a:ext cx="340081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226"/>
                </a:moveTo>
                <a:cubicBezTo>
                  <a:pt x="21600" y="5226"/>
                  <a:pt x="21600" y="5574"/>
                  <a:pt x="21214" y="5574"/>
                </a:cubicBezTo>
                <a:cubicBezTo>
                  <a:pt x="19671" y="5574"/>
                  <a:pt x="19671" y="5574"/>
                  <a:pt x="19671" y="5574"/>
                </a:cubicBezTo>
                <a:cubicBezTo>
                  <a:pt x="19671" y="18813"/>
                  <a:pt x="19671" y="18813"/>
                  <a:pt x="19671" y="18813"/>
                </a:cubicBezTo>
                <a:cubicBezTo>
                  <a:pt x="19671" y="20206"/>
                  <a:pt x="18514" y="21600"/>
                  <a:pt x="17357" y="21600"/>
                </a:cubicBezTo>
                <a:cubicBezTo>
                  <a:pt x="4243" y="21600"/>
                  <a:pt x="4243" y="21600"/>
                  <a:pt x="4243" y="21600"/>
                </a:cubicBezTo>
                <a:cubicBezTo>
                  <a:pt x="3086" y="21600"/>
                  <a:pt x="1929" y="20555"/>
                  <a:pt x="1929" y="18813"/>
                </a:cubicBezTo>
                <a:cubicBezTo>
                  <a:pt x="1929" y="5574"/>
                  <a:pt x="1929" y="5574"/>
                  <a:pt x="1929" y="5574"/>
                </a:cubicBezTo>
                <a:cubicBezTo>
                  <a:pt x="386" y="5574"/>
                  <a:pt x="386" y="5574"/>
                  <a:pt x="386" y="5574"/>
                </a:cubicBezTo>
                <a:cubicBezTo>
                  <a:pt x="0" y="5574"/>
                  <a:pt x="0" y="5226"/>
                  <a:pt x="0" y="5226"/>
                </a:cubicBezTo>
                <a:cubicBezTo>
                  <a:pt x="0" y="4181"/>
                  <a:pt x="0" y="4181"/>
                  <a:pt x="0" y="4181"/>
                </a:cubicBezTo>
                <a:cubicBezTo>
                  <a:pt x="0" y="3832"/>
                  <a:pt x="0" y="3832"/>
                  <a:pt x="386" y="3832"/>
                </a:cubicBezTo>
                <a:cubicBezTo>
                  <a:pt x="5014" y="3832"/>
                  <a:pt x="5014" y="3832"/>
                  <a:pt x="5014" y="3832"/>
                </a:cubicBezTo>
                <a:cubicBezTo>
                  <a:pt x="6171" y="1394"/>
                  <a:pt x="6171" y="1394"/>
                  <a:pt x="6171" y="1394"/>
                </a:cubicBezTo>
                <a:cubicBezTo>
                  <a:pt x="6557" y="697"/>
                  <a:pt x="7329" y="0"/>
                  <a:pt x="8486" y="0"/>
                </a:cubicBezTo>
                <a:cubicBezTo>
                  <a:pt x="13114" y="0"/>
                  <a:pt x="13114" y="0"/>
                  <a:pt x="13114" y="0"/>
                </a:cubicBezTo>
                <a:cubicBezTo>
                  <a:pt x="14271" y="0"/>
                  <a:pt x="15043" y="697"/>
                  <a:pt x="15429" y="1394"/>
                </a:cubicBezTo>
                <a:cubicBezTo>
                  <a:pt x="16586" y="3832"/>
                  <a:pt x="16586" y="3832"/>
                  <a:pt x="16586" y="3832"/>
                </a:cubicBezTo>
                <a:cubicBezTo>
                  <a:pt x="21214" y="3832"/>
                  <a:pt x="21214" y="3832"/>
                  <a:pt x="21214" y="3832"/>
                </a:cubicBezTo>
                <a:cubicBezTo>
                  <a:pt x="21600" y="3832"/>
                  <a:pt x="21600" y="3832"/>
                  <a:pt x="21600" y="4181"/>
                </a:cubicBezTo>
                <a:lnTo>
                  <a:pt x="21600" y="5226"/>
                </a:lnTo>
                <a:close/>
                <a:moveTo>
                  <a:pt x="7714" y="7665"/>
                </a:moveTo>
                <a:cubicBezTo>
                  <a:pt x="7714" y="7665"/>
                  <a:pt x="7714" y="7316"/>
                  <a:pt x="7329" y="7316"/>
                </a:cubicBezTo>
                <a:cubicBezTo>
                  <a:pt x="6171" y="7316"/>
                  <a:pt x="6171" y="7316"/>
                  <a:pt x="6171" y="7316"/>
                </a:cubicBezTo>
                <a:cubicBezTo>
                  <a:pt x="6171" y="7316"/>
                  <a:pt x="5786" y="7665"/>
                  <a:pt x="5786" y="7665"/>
                </a:cubicBezTo>
                <a:cubicBezTo>
                  <a:pt x="5786" y="17768"/>
                  <a:pt x="5786" y="17768"/>
                  <a:pt x="5786" y="17768"/>
                </a:cubicBezTo>
                <a:cubicBezTo>
                  <a:pt x="5786" y="17768"/>
                  <a:pt x="6171" y="18116"/>
                  <a:pt x="6171" y="18116"/>
                </a:cubicBezTo>
                <a:cubicBezTo>
                  <a:pt x="7329" y="18116"/>
                  <a:pt x="7329" y="18116"/>
                  <a:pt x="7329" y="18116"/>
                </a:cubicBezTo>
                <a:cubicBezTo>
                  <a:pt x="7714" y="18116"/>
                  <a:pt x="7714" y="17768"/>
                  <a:pt x="7714" y="17768"/>
                </a:cubicBezTo>
                <a:lnTo>
                  <a:pt x="7714" y="7665"/>
                </a:lnTo>
                <a:close/>
                <a:moveTo>
                  <a:pt x="14271" y="3832"/>
                </a:moveTo>
                <a:cubicBezTo>
                  <a:pt x="13500" y="2090"/>
                  <a:pt x="13500" y="2090"/>
                  <a:pt x="13500" y="2090"/>
                </a:cubicBezTo>
                <a:cubicBezTo>
                  <a:pt x="13500" y="2090"/>
                  <a:pt x="13500" y="2090"/>
                  <a:pt x="13114" y="2090"/>
                </a:cubicBezTo>
                <a:cubicBezTo>
                  <a:pt x="8486" y="2090"/>
                  <a:pt x="8486" y="2090"/>
                  <a:pt x="8486" y="2090"/>
                </a:cubicBezTo>
                <a:cubicBezTo>
                  <a:pt x="8100" y="2090"/>
                  <a:pt x="8100" y="2090"/>
                  <a:pt x="8100" y="2090"/>
                </a:cubicBezTo>
                <a:cubicBezTo>
                  <a:pt x="7329" y="3832"/>
                  <a:pt x="7329" y="3832"/>
                  <a:pt x="7329" y="3832"/>
                </a:cubicBezTo>
                <a:lnTo>
                  <a:pt x="14271" y="3832"/>
                </a:lnTo>
                <a:close/>
                <a:moveTo>
                  <a:pt x="11957" y="7665"/>
                </a:moveTo>
                <a:cubicBezTo>
                  <a:pt x="11957" y="7665"/>
                  <a:pt x="11571" y="7316"/>
                  <a:pt x="11186" y="7316"/>
                </a:cubicBezTo>
                <a:cubicBezTo>
                  <a:pt x="10414" y="7316"/>
                  <a:pt x="10414" y="7316"/>
                  <a:pt x="10414" y="7316"/>
                </a:cubicBezTo>
                <a:cubicBezTo>
                  <a:pt x="10029" y="7316"/>
                  <a:pt x="9643" y="7665"/>
                  <a:pt x="9643" y="7665"/>
                </a:cubicBezTo>
                <a:cubicBezTo>
                  <a:pt x="9643" y="17768"/>
                  <a:pt x="9643" y="17768"/>
                  <a:pt x="9643" y="17768"/>
                </a:cubicBezTo>
                <a:cubicBezTo>
                  <a:pt x="9643" y="17768"/>
                  <a:pt x="10029" y="18116"/>
                  <a:pt x="10414" y="18116"/>
                </a:cubicBezTo>
                <a:cubicBezTo>
                  <a:pt x="11186" y="18116"/>
                  <a:pt x="11186" y="18116"/>
                  <a:pt x="11186" y="18116"/>
                </a:cubicBezTo>
                <a:cubicBezTo>
                  <a:pt x="11571" y="18116"/>
                  <a:pt x="11957" y="17768"/>
                  <a:pt x="11957" y="17768"/>
                </a:cubicBezTo>
                <a:lnTo>
                  <a:pt x="11957" y="7665"/>
                </a:lnTo>
                <a:close/>
                <a:moveTo>
                  <a:pt x="15814" y="7665"/>
                </a:moveTo>
                <a:cubicBezTo>
                  <a:pt x="15814" y="7665"/>
                  <a:pt x="15429" y="7316"/>
                  <a:pt x="15429" y="7316"/>
                </a:cubicBezTo>
                <a:cubicBezTo>
                  <a:pt x="14271" y="7316"/>
                  <a:pt x="14271" y="7316"/>
                  <a:pt x="14271" y="7316"/>
                </a:cubicBezTo>
                <a:cubicBezTo>
                  <a:pt x="13886" y="7316"/>
                  <a:pt x="13886" y="7665"/>
                  <a:pt x="13886" y="7665"/>
                </a:cubicBezTo>
                <a:cubicBezTo>
                  <a:pt x="13886" y="17768"/>
                  <a:pt x="13886" y="17768"/>
                  <a:pt x="13886" y="17768"/>
                </a:cubicBezTo>
                <a:cubicBezTo>
                  <a:pt x="13886" y="17768"/>
                  <a:pt x="13886" y="18116"/>
                  <a:pt x="14271" y="18116"/>
                </a:cubicBezTo>
                <a:cubicBezTo>
                  <a:pt x="15429" y="18116"/>
                  <a:pt x="15429" y="18116"/>
                  <a:pt x="15429" y="18116"/>
                </a:cubicBezTo>
                <a:cubicBezTo>
                  <a:pt x="15429" y="18116"/>
                  <a:pt x="15814" y="17768"/>
                  <a:pt x="15814" y="17768"/>
                </a:cubicBezTo>
                <a:lnTo>
                  <a:pt x="15814" y="7665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94" name="Shape 5780">
            <a:extLst>
              <a:ext uri="{FF2B5EF4-FFF2-40B4-BE49-F238E27FC236}">
                <a16:creationId xmlns:a16="http://schemas.microsoft.com/office/drawing/2014/main" id="{35504681-6297-46E5-9CE3-446436C6F15E}"/>
              </a:ext>
            </a:extLst>
          </p:cNvPr>
          <p:cNvSpPr/>
          <p:nvPr/>
        </p:nvSpPr>
        <p:spPr>
          <a:xfrm>
            <a:off x="8421661" y="5067803"/>
            <a:ext cx="407533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968"/>
                </a:moveTo>
                <a:cubicBezTo>
                  <a:pt x="21600" y="9406"/>
                  <a:pt x="18699" y="12542"/>
                  <a:pt x="14830" y="12542"/>
                </a:cubicBezTo>
                <a:cubicBezTo>
                  <a:pt x="14185" y="13239"/>
                  <a:pt x="13540" y="13935"/>
                  <a:pt x="13540" y="13935"/>
                </a:cubicBezTo>
                <a:cubicBezTo>
                  <a:pt x="12896" y="14632"/>
                  <a:pt x="12573" y="15329"/>
                  <a:pt x="12573" y="16374"/>
                </a:cubicBezTo>
                <a:cubicBezTo>
                  <a:pt x="12573" y="17071"/>
                  <a:pt x="12896" y="18116"/>
                  <a:pt x="14185" y="18116"/>
                </a:cubicBezTo>
                <a:cubicBezTo>
                  <a:pt x="15475" y="18116"/>
                  <a:pt x="16764" y="18813"/>
                  <a:pt x="16764" y="20206"/>
                </a:cubicBezTo>
                <a:cubicBezTo>
                  <a:pt x="16764" y="21252"/>
                  <a:pt x="16764" y="21252"/>
                  <a:pt x="16764" y="21252"/>
                </a:cubicBezTo>
                <a:cubicBezTo>
                  <a:pt x="16764" y="21600"/>
                  <a:pt x="16442" y="21600"/>
                  <a:pt x="16442" y="21600"/>
                </a:cubicBezTo>
                <a:cubicBezTo>
                  <a:pt x="5481" y="21600"/>
                  <a:pt x="5481" y="21600"/>
                  <a:pt x="5481" y="21600"/>
                </a:cubicBezTo>
                <a:cubicBezTo>
                  <a:pt x="5158" y="21600"/>
                  <a:pt x="5158" y="21600"/>
                  <a:pt x="5158" y="21252"/>
                </a:cubicBezTo>
                <a:cubicBezTo>
                  <a:pt x="5158" y="20206"/>
                  <a:pt x="5158" y="20206"/>
                  <a:pt x="5158" y="20206"/>
                </a:cubicBezTo>
                <a:cubicBezTo>
                  <a:pt x="5158" y="18813"/>
                  <a:pt x="6448" y="18116"/>
                  <a:pt x="7737" y="18116"/>
                </a:cubicBezTo>
                <a:cubicBezTo>
                  <a:pt x="8704" y="18116"/>
                  <a:pt x="9349" y="17071"/>
                  <a:pt x="9349" y="16374"/>
                </a:cubicBezTo>
                <a:cubicBezTo>
                  <a:pt x="9349" y="15329"/>
                  <a:pt x="9027" y="14632"/>
                  <a:pt x="8382" y="13935"/>
                </a:cubicBezTo>
                <a:cubicBezTo>
                  <a:pt x="8060" y="13935"/>
                  <a:pt x="7737" y="13239"/>
                  <a:pt x="7093" y="12542"/>
                </a:cubicBezTo>
                <a:cubicBezTo>
                  <a:pt x="3224" y="12542"/>
                  <a:pt x="0" y="9406"/>
                  <a:pt x="0" y="6968"/>
                </a:cubicBezTo>
                <a:cubicBezTo>
                  <a:pt x="0" y="5226"/>
                  <a:pt x="0" y="5226"/>
                  <a:pt x="0" y="5226"/>
                </a:cubicBezTo>
                <a:cubicBezTo>
                  <a:pt x="0" y="4181"/>
                  <a:pt x="645" y="3832"/>
                  <a:pt x="1290" y="3832"/>
                </a:cubicBezTo>
                <a:cubicBezTo>
                  <a:pt x="5158" y="3832"/>
                  <a:pt x="5158" y="3832"/>
                  <a:pt x="5158" y="3832"/>
                </a:cubicBezTo>
                <a:cubicBezTo>
                  <a:pt x="5158" y="2439"/>
                  <a:pt x="5158" y="2439"/>
                  <a:pt x="5158" y="2439"/>
                </a:cubicBezTo>
                <a:cubicBezTo>
                  <a:pt x="5158" y="1045"/>
                  <a:pt x="6125" y="0"/>
                  <a:pt x="7093" y="0"/>
                </a:cubicBezTo>
                <a:cubicBezTo>
                  <a:pt x="14507" y="0"/>
                  <a:pt x="14507" y="0"/>
                  <a:pt x="14507" y="0"/>
                </a:cubicBezTo>
                <a:cubicBezTo>
                  <a:pt x="15797" y="0"/>
                  <a:pt x="16764" y="1045"/>
                  <a:pt x="16764" y="2439"/>
                </a:cubicBezTo>
                <a:cubicBezTo>
                  <a:pt x="16764" y="3832"/>
                  <a:pt x="16764" y="3832"/>
                  <a:pt x="16764" y="3832"/>
                </a:cubicBezTo>
                <a:cubicBezTo>
                  <a:pt x="20310" y="3832"/>
                  <a:pt x="20310" y="3832"/>
                  <a:pt x="20310" y="3832"/>
                </a:cubicBezTo>
                <a:cubicBezTo>
                  <a:pt x="21278" y="3832"/>
                  <a:pt x="21600" y="4181"/>
                  <a:pt x="21600" y="5226"/>
                </a:cubicBezTo>
                <a:lnTo>
                  <a:pt x="21600" y="6968"/>
                </a:lnTo>
                <a:close/>
                <a:moveTo>
                  <a:pt x="5158" y="5574"/>
                </a:moveTo>
                <a:cubicBezTo>
                  <a:pt x="1934" y="5574"/>
                  <a:pt x="1934" y="5574"/>
                  <a:pt x="1934" y="5574"/>
                </a:cubicBezTo>
                <a:cubicBezTo>
                  <a:pt x="1934" y="6968"/>
                  <a:pt x="1934" y="6968"/>
                  <a:pt x="1934" y="6968"/>
                </a:cubicBezTo>
                <a:cubicBezTo>
                  <a:pt x="1934" y="8361"/>
                  <a:pt x="3546" y="10103"/>
                  <a:pt x="6125" y="10800"/>
                </a:cubicBezTo>
                <a:cubicBezTo>
                  <a:pt x="5481" y="9406"/>
                  <a:pt x="5158" y="7665"/>
                  <a:pt x="5158" y="5574"/>
                </a:cubicBezTo>
                <a:close/>
                <a:moveTo>
                  <a:pt x="19988" y="5574"/>
                </a:moveTo>
                <a:cubicBezTo>
                  <a:pt x="16764" y="5574"/>
                  <a:pt x="16764" y="5574"/>
                  <a:pt x="16764" y="5574"/>
                </a:cubicBezTo>
                <a:cubicBezTo>
                  <a:pt x="16764" y="7665"/>
                  <a:pt x="16442" y="9406"/>
                  <a:pt x="15797" y="10800"/>
                </a:cubicBezTo>
                <a:cubicBezTo>
                  <a:pt x="18376" y="10103"/>
                  <a:pt x="19988" y="8361"/>
                  <a:pt x="19988" y="6968"/>
                </a:cubicBezTo>
                <a:lnTo>
                  <a:pt x="19988" y="5574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95" name="Shape 5781">
            <a:extLst>
              <a:ext uri="{FF2B5EF4-FFF2-40B4-BE49-F238E27FC236}">
                <a16:creationId xmlns:a16="http://schemas.microsoft.com/office/drawing/2014/main" id="{27882ECD-13EB-422E-830D-1BCC9F26D22D}"/>
              </a:ext>
            </a:extLst>
          </p:cNvPr>
          <p:cNvSpPr/>
          <p:nvPr/>
        </p:nvSpPr>
        <p:spPr>
          <a:xfrm>
            <a:off x="9309801" y="5036887"/>
            <a:ext cx="236089" cy="4075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10"/>
                </a:moveTo>
                <a:cubicBezTo>
                  <a:pt x="21046" y="20955"/>
                  <a:pt x="17723" y="21600"/>
                  <a:pt x="14954" y="21600"/>
                </a:cubicBezTo>
                <a:cubicBezTo>
                  <a:pt x="7200" y="21600"/>
                  <a:pt x="3877" y="18376"/>
                  <a:pt x="3877" y="15797"/>
                </a:cubicBezTo>
                <a:cubicBezTo>
                  <a:pt x="3877" y="8704"/>
                  <a:pt x="3877" y="8704"/>
                  <a:pt x="3877" y="8704"/>
                </a:cubicBezTo>
                <a:cubicBezTo>
                  <a:pt x="0" y="8704"/>
                  <a:pt x="0" y="8704"/>
                  <a:pt x="0" y="8704"/>
                </a:cubicBezTo>
                <a:cubicBezTo>
                  <a:pt x="0" y="6125"/>
                  <a:pt x="0" y="6125"/>
                  <a:pt x="0" y="6125"/>
                </a:cubicBezTo>
                <a:cubicBezTo>
                  <a:pt x="6092" y="4836"/>
                  <a:pt x="7200" y="1934"/>
                  <a:pt x="7754" y="322"/>
                </a:cubicBezTo>
                <a:cubicBezTo>
                  <a:pt x="7754" y="0"/>
                  <a:pt x="7754" y="0"/>
                  <a:pt x="7754" y="0"/>
                </a:cubicBezTo>
                <a:cubicBezTo>
                  <a:pt x="7754" y="0"/>
                  <a:pt x="7754" y="0"/>
                  <a:pt x="13292" y="0"/>
                </a:cubicBezTo>
                <a:cubicBezTo>
                  <a:pt x="13292" y="5481"/>
                  <a:pt x="13292" y="5481"/>
                  <a:pt x="13292" y="5481"/>
                </a:cubicBezTo>
                <a:cubicBezTo>
                  <a:pt x="20492" y="5481"/>
                  <a:pt x="20492" y="5481"/>
                  <a:pt x="20492" y="5481"/>
                </a:cubicBezTo>
                <a:cubicBezTo>
                  <a:pt x="20492" y="8704"/>
                  <a:pt x="20492" y="8704"/>
                  <a:pt x="20492" y="8704"/>
                </a:cubicBezTo>
                <a:cubicBezTo>
                  <a:pt x="13292" y="8704"/>
                  <a:pt x="13292" y="8704"/>
                  <a:pt x="13292" y="8704"/>
                </a:cubicBezTo>
                <a:cubicBezTo>
                  <a:pt x="13292" y="15475"/>
                  <a:pt x="13292" y="15475"/>
                  <a:pt x="13292" y="15475"/>
                </a:cubicBezTo>
                <a:cubicBezTo>
                  <a:pt x="13292" y="16442"/>
                  <a:pt x="13846" y="17731"/>
                  <a:pt x="16615" y="17731"/>
                </a:cubicBezTo>
                <a:cubicBezTo>
                  <a:pt x="17723" y="17731"/>
                  <a:pt x="18831" y="17409"/>
                  <a:pt x="19938" y="17409"/>
                </a:cubicBezTo>
                <a:lnTo>
                  <a:pt x="21600" y="20310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96" name="Shape 5782">
            <a:extLst>
              <a:ext uri="{FF2B5EF4-FFF2-40B4-BE49-F238E27FC236}">
                <a16:creationId xmlns:a16="http://schemas.microsoft.com/office/drawing/2014/main" id="{07218C47-A03D-42B9-BC23-74987C1BFCAA}"/>
              </a:ext>
            </a:extLst>
          </p:cNvPr>
          <p:cNvSpPr/>
          <p:nvPr/>
        </p:nvSpPr>
        <p:spPr>
          <a:xfrm>
            <a:off x="10186700" y="5104339"/>
            <a:ext cx="387860" cy="3091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38" y="5082"/>
                </a:moveTo>
                <a:cubicBezTo>
                  <a:pt x="19238" y="5506"/>
                  <a:pt x="19238" y="5929"/>
                  <a:pt x="19238" y="5929"/>
                </a:cubicBezTo>
                <a:cubicBezTo>
                  <a:pt x="19238" y="13129"/>
                  <a:pt x="14850" y="21600"/>
                  <a:pt x="6750" y="21600"/>
                </a:cubicBezTo>
                <a:cubicBezTo>
                  <a:pt x="4387" y="21600"/>
                  <a:pt x="2025" y="20753"/>
                  <a:pt x="0" y="19059"/>
                </a:cubicBezTo>
                <a:cubicBezTo>
                  <a:pt x="337" y="19059"/>
                  <a:pt x="675" y="19059"/>
                  <a:pt x="1012" y="19059"/>
                </a:cubicBezTo>
                <a:cubicBezTo>
                  <a:pt x="3037" y="19059"/>
                  <a:pt x="5062" y="18212"/>
                  <a:pt x="6412" y="16941"/>
                </a:cubicBezTo>
                <a:cubicBezTo>
                  <a:pt x="4725" y="16941"/>
                  <a:pt x="3037" y="15247"/>
                  <a:pt x="2362" y="13129"/>
                </a:cubicBezTo>
                <a:cubicBezTo>
                  <a:pt x="2700" y="13129"/>
                  <a:pt x="3037" y="13129"/>
                  <a:pt x="3375" y="13129"/>
                </a:cubicBezTo>
                <a:cubicBezTo>
                  <a:pt x="3712" y="13129"/>
                  <a:pt x="4050" y="13129"/>
                  <a:pt x="4387" y="13129"/>
                </a:cubicBezTo>
                <a:cubicBezTo>
                  <a:pt x="2362" y="12282"/>
                  <a:pt x="1012" y="10165"/>
                  <a:pt x="1012" y="7624"/>
                </a:cubicBezTo>
                <a:cubicBezTo>
                  <a:pt x="1012" y="7624"/>
                  <a:pt x="1012" y="7624"/>
                  <a:pt x="1012" y="7624"/>
                </a:cubicBezTo>
                <a:cubicBezTo>
                  <a:pt x="1687" y="8047"/>
                  <a:pt x="2362" y="8047"/>
                  <a:pt x="3037" y="8047"/>
                </a:cubicBezTo>
                <a:cubicBezTo>
                  <a:pt x="1687" y="7200"/>
                  <a:pt x="1012" y="5506"/>
                  <a:pt x="1012" y="3812"/>
                </a:cubicBezTo>
                <a:cubicBezTo>
                  <a:pt x="1012" y="2541"/>
                  <a:pt x="1350" y="1694"/>
                  <a:pt x="1687" y="847"/>
                </a:cubicBezTo>
                <a:cubicBezTo>
                  <a:pt x="3712" y="4235"/>
                  <a:pt x="7087" y="6353"/>
                  <a:pt x="10462" y="6776"/>
                </a:cubicBezTo>
                <a:cubicBezTo>
                  <a:pt x="10462" y="6353"/>
                  <a:pt x="10462" y="5929"/>
                  <a:pt x="10462" y="5506"/>
                </a:cubicBezTo>
                <a:cubicBezTo>
                  <a:pt x="10462" y="2118"/>
                  <a:pt x="12488" y="0"/>
                  <a:pt x="14850" y="0"/>
                </a:cubicBezTo>
                <a:cubicBezTo>
                  <a:pt x="16200" y="0"/>
                  <a:pt x="17213" y="424"/>
                  <a:pt x="18225" y="1694"/>
                </a:cubicBezTo>
                <a:cubicBezTo>
                  <a:pt x="18900" y="1271"/>
                  <a:pt x="19913" y="847"/>
                  <a:pt x="20925" y="424"/>
                </a:cubicBezTo>
                <a:cubicBezTo>
                  <a:pt x="20588" y="1694"/>
                  <a:pt x="19913" y="2541"/>
                  <a:pt x="18900" y="3388"/>
                </a:cubicBezTo>
                <a:cubicBezTo>
                  <a:pt x="19913" y="2965"/>
                  <a:pt x="20588" y="2965"/>
                  <a:pt x="21600" y="2541"/>
                </a:cubicBezTo>
                <a:cubicBezTo>
                  <a:pt x="20925" y="3388"/>
                  <a:pt x="20250" y="4659"/>
                  <a:pt x="19238" y="5082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97" name="Shape 5783">
            <a:extLst>
              <a:ext uri="{FF2B5EF4-FFF2-40B4-BE49-F238E27FC236}">
                <a16:creationId xmlns:a16="http://schemas.microsoft.com/office/drawing/2014/main" id="{64F68B1E-C78D-4FB4-95CE-37510E13F309}"/>
              </a:ext>
            </a:extLst>
          </p:cNvPr>
          <p:cNvSpPr/>
          <p:nvPr/>
        </p:nvSpPr>
        <p:spPr>
          <a:xfrm>
            <a:off x="11049544" y="5067803"/>
            <a:ext cx="376617" cy="3766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7665" y="21600"/>
                  <a:pt x="4529" y="20206"/>
                  <a:pt x="2787" y="17768"/>
                </a:cubicBezTo>
                <a:cubicBezTo>
                  <a:pt x="2439" y="17419"/>
                  <a:pt x="2439" y="17419"/>
                  <a:pt x="2787" y="17071"/>
                </a:cubicBezTo>
                <a:cubicBezTo>
                  <a:pt x="4529" y="15329"/>
                  <a:pt x="4529" y="15329"/>
                  <a:pt x="4529" y="15329"/>
                </a:cubicBezTo>
                <a:cubicBezTo>
                  <a:pt x="4529" y="15329"/>
                  <a:pt x="4877" y="14981"/>
                  <a:pt x="4877" y="14981"/>
                </a:cubicBezTo>
                <a:cubicBezTo>
                  <a:pt x="5226" y="14981"/>
                  <a:pt x="5226" y="15329"/>
                  <a:pt x="5226" y="15329"/>
                </a:cubicBezTo>
                <a:cubicBezTo>
                  <a:pt x="6619" y="17071"/>
                  <a:pt x="8710" y="18116"/>
                  <a:pt x="10800" y="18116"/>
                </a:cubicBezTo>
                <a:cubicBezTo>
                  <a:pt x="14981" y="18116"/>
                  <a:pt x="18116" y="14981"/>
                  <a:pt x="18116" y="10800"/>
                </a:cubicBezTo>
                <a:cubicBezTo>
                  <a:pt x="18116" y="6968"/>
                  <a:pt x="14981" y="3832"/>
                  <a:pt x="10800" y="3832"/>
                </a:cubicBezTo>
                <a:cubicBezTo>
                  <a:pt x="9058" y="3832"/>
                  <a:pt x="7316" y="4529"/>
                  <a:pt x="5923" y="5574"/>
                </a:cubicBezTo>
                <a:cubicBezTo>
                  <a:pt x="8013" y="7665"/>
                  <a:pt x="8013" y="7665"/>
                  <a:pt x="8013" y="7665"/>
                </a:cubicBezTo>
                <a:cubicBezTo>
                  <a:pt x="8361" y="8013"/>
                  <a:pt x="8361" y="8361"/>
                  <a:pt x="8013" y="8710"/>
                </a:cubicBezTo>
                <a:cubicBezTo>
                  <a:pt x="8013" y="9058"/>
                  <a:pt x="7665" y="9058"/>
                  <a:pt x="7316" y="9058"/>
                </a:cubicBezTo>
                <a:cubicBezTo>
                  <a:pt x="1045" y="9058"/>
                  <a:pt x="1045" y="9058"/>
                  <a:pt x="1045" y="9058"/>
                </a:cubicBezTo>
                <a:cubicBezTo>
                  <a:pt x="697" y="9058"/>
                  <a:pt x="0" y="8710"/>
                  <a:pt x="0" y="8361"/>
                </a:cubicBezTo>
                <a:cubicBezTo>
                  <a:pt x="0" y="2090"/>
                  <a:pt x="0" y="2090"/>
                  <a:pt x="0" y="2090"/>
                </a:cubicBezTo>
                <a:cubicBezTo>
                  <a:pt x="0" y="1742"/>
                  <a:pt x="348" y="1394"/>
                  <a:pt x="697" y="1045"/>
                </a:cubicBezTo>
                <a:cubicBezTo>
                  <a:pt x="1045" y="1045"/>
                  <a:pt x="1394" y="1045"/>
                  <a:pt x="1742" y="1394"/>
                </a:cubicBezTo>
                <a:cubicBezTo>
                  <a:pt x="3484" y="3135"/>
                  <a:pt x="3484" y="3135"/>
                  <a:pt x="3484" y="3135"/>
                </a:cubicBezTo>
                <a:cubicBezTo>
                  <a:pt x="5574" y="1394"/>
                  <a:pt x="8013" y="0"/>
                  <a:pt x="10800" y="0"/>
                </a:cubicBezTo>
                <a:cubicBezTo>
                  <a:pt x="16723" y="0"/>
                  <a:pt x="21600" y="4877"/>
                  <a:pt x="21600" y="10800"/>
                </a:cubicBezTo>
                <a:cubicBezTo>
                  <a:pt x="21600" y="16723"/>
                  <a:pt x="16723" y="21600"/>
                  <a:pt x="10800" y="21600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FC4ECDF0-BD76-4085-A3F4-B8CF06D1D97A}"/>
              </a:ext>
            </a:extLst>
          </p:cNvPr>
          <p:cNvGrpSpPr/>
          <p:nvPr/>
        </p:nvGrpSpPr>
        <p:grpSpPr>
          <a:xfrm>
            <a:off x="7797509" y="4295731"/>
            <a:ext cx="3614780" cy="449123"/>
            <a:chOff x="8521048" y="4353918"/>
            <a:chExt cx="3614780" cy="449123"/>
          </a:xfrm>
        </p:grpSpPr>
        <p:sp>
          <p:nvSpPr>
            <p:cNvPr id="89" name="Shape 5744">
              <a:extLst>
                <a:ext uri="{FF2B5EF4-FFF2-40B4-BE49-F238E27FC236}">
                  <a16:creationId xmlns:a16="http://schemas.microsoft.com/office/drawing/2014/main" id="{C60FEAB5-5BFA-4AA3-B087-869E8477EA8E}"/>
                </a:ext>
              </a:extLst>
            </p:cNvPr>
            <p:cNvSpPr/>
            <p:nvPr/>
          </p:nvSpPr>
          <p:spPr>
            <a:xfrm>
              <a:off x="8521048" y="4426424"/>
              <a:ext cx="303542" cy="376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90"/>
                  </a:moveTo>
                  <a:cubicBezTo>
                    <a:pt x="21600" y="2439"/>
                    <a:pt x="21168" y="3484"/>
                    <a:pt x="20736" y="3484"/>
                  </a:cubicBezTo>
                  <a:cubicBezTo>
                    <a:pt x="20304" y="3484"/>
                    <a:pt x="19872" y="3135"/>
                    <a:pt x="19440" y="3484"/>
                  </a:cubicBezTo>
                  <a:cubicBezTo>
                    <a:pt x="19440" y="3484"/>
                    <a:pt x="19008" y="3484"/>
                    <a:pt x="19008" y="3832"/>
                  </a:cubicBezTo>
                  <a:cubicBezTo>
                    <a:pt x="19008" y="4181"/>
                    <a:pt x="19008" y="4529"/>
                    <a:pt x="19008" y="4529"/>
                  </a:cubicBezTo>
                  <a:cubicBezTo>
                    <a:pt x="19008" y="20903"/>
                    <a:pt x="19008" y="20903"/>
                    <a:pt x="19008" y="20903"/>
                  </a:cubicBezTo>
                  <a:cubicBezTo>
                    <a:pt x="19008" y="21252"/>
                    <a:pt x="18576" y="21600"/>
                    <a:pt x="18144" y="21600"/>
                  </a:cubicBezTo>
                  <a:cubicBezTo>
                    <a:pt x="15984" y="21600"/>
                    <a:pt x="15984" y="21600"/>
                    <a:pt x="15984" y="21600"/>
                  </a:cubicBezTo>
                  <a:cubicBezTo>
                    <a:pt x="15552" y="21600"/>
                    <a:pt x="15120" y="21252"/>
                    <a:pt x="15120" y="20903"/>
                  </a:cubicBezTo>
                  <a:cubicBezTo>
                    <a:pt x="15120" y="3832"/>
                    <a:pt x="15120" y="3832"/>
                    <a:pt x="15120" y="3832"/>
                  </a:cubicBezTo>
                  <a:cubicBezTo>
                    <a:pt x="12528" y="3832"/>
                    <a:pt x="12528" y="3832"/>
                    <a:pt x="12528" y="3832"/>
                  </a:cubicBezTo>
                  <a:cubicBezTo>
                    <a:pt x="12528" y="20903"/>
                    <a:pt x="12528" y="20903"/>
                    <a:pt x="12528" y="20903"/>
                  </a:cubicBezTo>
                  <a:cubicBezTo>
                    <a:pt x="12528" y="21252"/>
                    <a:pt x="12096" y="21600"/>
                    <a:pt x="11664" y="21600"/>
                  </a:cubicBezTo>
                  <a:cubicBezTo>
                    <a:pt x="9504" y="21600"/>
                    <a:pt x="9504" y="21600"/>
                    <a:pt x="9504" y="21600"/>
                  </a:cubicBezTo>
                  <a:cubicBezTo>
                    <a:pt x="9072" y="21600"/>
                    <a:pt x="8640" y="21252"/>
                    <a:pt x="8640" y="20903"/>
                  </a:cubicBezTo>
                  <a:cubicBezTo>
                    <a:pt x="8640" y="13935"/>
                    <a:pt x="8640" y="13935"/>
                    <a:pt x="8640" y="13935"/>
                  </a:cubicBezTo>
                  <a:cubicBezTo>
                    <a:pt x="6912" y="13587"/>
                    <a:pt x="5616" y="13587"/>
                    <a:pt x="4320" y="12890"/>
                  </a:cubicBezTo>
                  <a:cubicBezTo>
                    <a:pt x="3024" y="12542"/>
                    <a:pt x="1728" y="11497"/>
                    <a:pt x="864" y="10452"/>
                  </a:cubicBezTo>
                  <a:cubicBezTo>
                    <a:pt x="432" y="9406"/>
                    <a:pt x="0" y="8361"/>
                    <a:pt x="0" y="6968"/>
                  </a:cubicBezTo>
                  <a:cubicBezTo>
                    <a:pt x="0" y="5226"/>
                    <a:pt x="432" y="3832"/>
                    <a:pt x="1296" y="2787"/>
                  </a:cubicBezTo>
                  <a:cubicBezTo>
                    <a:pt x="2592" y="1742"/>
                    <a:pt x="3456" y="1045"/>
                    <a:pt x="5184" y="697"/>
                  </a:cubicBezTo>
                  <a:cubicBezTo>
                    <a:pt x="6480" y="348"/>
                    <a:pt x="9072" y="0"/>
                    <a:pt x="12096" y="0"/>
                  </a:cubicBezTo>
                  <a:cubicBezTo>
                    <a:pt x="20736" y="0"/>
                    <a:pt x="20736" y="0"/>
                    <a:pt x="20736" y="0"/>
                  </a:cubicBezTo>
                  <a:cubicBezTo>
                    <a:pt x="21168" y="0"/>
                    <a:pt x="21600" y="697"/>
                    <a:pt x="21600" y="1045"/>
                  </a:cubicBezTo>
                  <a:lnTo>
                    <a:pt x="21600" y="2090"/>
                  </a:lnTo>
                  <a:close/>
                </a:path>
              </a:pathLst>
            </a:custGeom>
            <a:solidFill>
              <a:schemeClr val="bg1">
                <a:lumMod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0" name="Shape 5746">
              <a:extLst>
                <a:ext uri="{FF2B5EF4-FFF2-40B4-BE49-F238E27FC236}">
                  <a16:creationId xmlns:a16="http://schemas.microsoft.com/office/drawing/2014/main" id="{62E6EB6B-7073-4E7B-990C-A8855BF023FC}"/>
                </a:ext>
              </a:extLst>
            </p:cNvPr>
            <p:cNvSpPr/>
            <p:nvPr/>
          </p:nvSpPr>
          <p:spPr>
            <a:xfrm>
              <a:off x="11790127" y="4400291"/>
              <a:ext cx="345701" cy="3457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21" y="19326"/>
                  </a:moveTo>
                  <a:cubicBezTo>
                    <a:pt x="20842" y="20084"/>
                    <a:pt x="20084" y="20463"/>
                    <a:pt x="19326" y="20842"/>
                  </a:cubicBezTo>
                  <a:cubicBezTo>
                    <a:pt x="18568" y="21221"/>
                    <a:pt x="17432" y="21600"/>
                    <a:pt x="16295" y="21600"/>
                  </a:cubicBezTo>
                  <a:cubicBezTo>
                    <a:pt x="15158" y="21600"/>
                    <a:pt x="13642" y="20842"/>
                    <a:pt x="12505" y="20463"/>
                  </a:cubicBezTo>
                  <a:cubicBezTo>
                    <a:pt x="11368" y="20084"/>
                    <a:pt x="10611" y="19705"/>
                    <a:pt x="9853" y="19326"/>
                  </a:cubicBezTo>
                  <a:cubicBezTo>
                    <a:pt x="7200" y="17811"/>
                    <a:pt x="4168" y="14400"/>
                    <a:pt x="2653" y="12126"/>
                  </a:cubicBezTo>
                  <a:cubicBezTo>
                    <a:pt x="1895" y="10989"/>
                    <a:pt x="1516" y="10232"/>
                    <a:pt x="1137" y="9474"/>
                  </a:cubicBezTo>
                  <a:cubicBezTo>
                    <a:pt x="758" y="7958"/>
                    <a:pt x="0" y="6821"/>
                    <a:pt x="0" y="5305"/>
                  </a:cubicBezTo>
                  <a:cubicBezTo>
                    <a:pt x="0" y="4168"/>
                    <a:pt x="379" y="3411"/>
                    <a:pt x="1137" y="2653"/>
                  </a:cubicBezTo>
                  <a:cubicBezTo>
                    <a:pt x="1516" y="1895"/>
                    <a:pt x="1895" y="1137"/>
                    <a:pt x="2653" y="758"/>
                  </a:cubicBezTo>
                  <a:cubicBezTo>
                    <a:pt x="3032" y="379"/>
                    <a:pt x="4168" y="0"/>
                    <a:pt x="4547" y="0"/>
                  </a:cubicBezTo>
                  <a:cubicBezTo>
                    <a:pt x="4926" y="0"/>
                    <a:pt x="4926" y="0"/>
                    <a:pt x="4926" y="379"/>
                  </a:cubicBezTo>
                  <a:cubicBezTo>
                    <a:pt x="5305" y="379"/>
                    <a:pt x="5684" y="1137"/>
                    <a:pt x="5684" y="1516"/>
                  </a:cubicBezTo>
                  <a:cubicBezTo>
                    <a:pt x="6442" y="2274"/>
                    <a:pt x="6821" y="3032"/>
                    <a:pt x="7200" y="3789"/>
                  </a:cubicBezTo>
                  <a:cubicBezTo>
                    <a:pt x="7579" y="4547"/>
                    <a:pt x="7958" y="4926"/>
                    <a:pt x="7958" y="5305"/>
                  </a:cubicBezTo>
                  <a:cubicBezTo>
                    <a:pt x="7958" y="6442"/>
                    <a:pt x="5305" y="7579"/>
                    <a:pt x="5305" y="8337"/>
                  </a:cubicBezTo>
                  <a:cubicBezTo>
                    <a:pt x="5305" y="8716"/>
                    <a:pt x="5684" y="9474"/>
                    <a:pt x="5684" y="9853"/>
                  </a:cubicBezTo>
                  <a:cubicBezTo>
                    <a:pt x="7200" y="12505"/>
                    <a:pt x="9095" y="14400"/>
                    <a:pt x="12126" y="15916"/>
                  </a:cubicBezTo>
                  <a:cubicBezTo>
                    <a:pt x="12505" y="16295"/>
                    <a:pt x="12884" y="16674"/>
                    <a:pt x="13263" y="16674"/>
                  </a:cubicBezTo>
                  <a:cubicBezTo>
                    <a:pt x="14021" y="16674"/>
                    <a:pt x="15537" y="13642"/>
                    <a:pt x="16295" y="13642"/>
                  </a:cubicBezTo>
                  <a:cubicBezTo>
                    <a:pt x="17053" y="13642"/>
                    <a:pt x="17432" y="14400"/>
                    <a:pt x="17811" y="14400"/>
                  </a:cubicBezTo>
                  <a:cubicBezTo>
                    <a:pt x="18568" y="15158"/>
                    <a:pt x="19705" y="15537"/>
                    <a:pt x="20463" y="15916"/>
                  </a:cubicBezTo>
                  <a:cubicBezTo>
                    <a:pt x="20842" y="16295"/>
                    <a:pt x="21600" y="16295"/>
                    <a:pt x="21600" y="16674"/>
                  </a:cubicBezTo>
                  <a:cubicBezTo>
                    <a:pt x="21600" y="17053"/>
                    <a:pt x="21600" y="17053"/>
                    <a:pt x="21600" y="17053"/>
                  </a:cubicBezTo>
                  <a:cubicBezTo>
                    <a:pt x="21600" y="17811"/>
                    <a:pt x="21221" y="18568"/>
                    <a:pt x="21221" y="19326"/>
                  </a:cubicBezTo>
                  <a:close/>
                </a:path>
              </a:pathLst>
            </a:custGeom>
            <a:solidFill>
              <a:schemeClr val="bg1">
                <a:lumMod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1" name="Shape 5763">
              <a:extLst>
                <a:ext uri="{FF2B5EF4-FFF2-40B4-BE49-F238E27FC236}">
                  <a16:creationId xmlns:a16="http://schemas.microsoft.com/office/drawing/2014/main" id="{AE9CF545-3F7B-4F7E-8E2A-52EF0574D488}"/>
                </a:ext>
              </a:extLst>
            </p:cNvPr>
            <p:cNvSpPr/>
            <p:nvPr/>
          </p:nvSpPr>
          <p:spPr>
            <a:xfrm>
              <a:off x="10172647" y="4384834"/>
              <a:ext cx="370995" cy="376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77" y="21600"/>
                  </a:moveTo>
                  <a:cubicBezTo>
                    <a:pt x="4957" y="21600"/>
                    <a:pt x="0" y="16723"/>
                    <a:pt x="0" y="10800"/>
                  </a:cubicBezTo>
                  <a:cubicBezTo>
                    <a:pt x="0" y="4877"/>
                    <a:pt x="4957" y="0"/>
                    <a:pt x="10977" y="0"/>
                  </a:cubicBezTo>
                  <a:cubicBezTo>
                    <a:pt x="16997" y="0"/>
                    <a:pt x="21600" y="4877"/>
                    <a:pt x="21600" y="10800"/>
                  </a:cubicBezTo>
                  <a:cubicBezTo>
                    <a:pt x="21600" y="16723"/>
                    <a:pt x="16997" y="21600"/>
                    <a:pt x="10977" y="21600"/>
                  </a:cubicBezTo>
                  <a:close/>
                  <a:moveTo>
                    <a:pt x="10977" y="2090"/>
                  </a:moveTo>
                  <a:cubicBezTo>
                    <a:pt x="5666" y="2090"/>
                    <a:pt x="1770" y="5923"/>
                    <a:pt x="1770" y="10800"/>
                  </a:cubicBezTo>
                  <a:cubicBezTo>
                    <a:pt x="1770" y="15677"/>
                    <a:pt x="5666" y="19858"/>
                    <a:pt x="10977" y="19858"/>
                  </a:cubicBezTo>
                  <a:cubicBezTo>
                    <a:pt x="15934" y="19858"/>
                    <a:pt x="19830" y="15677"/>
                    <a:pt x="19830" y="10800"/>
                  </a:cubicBezTo>
                  <a:cubicBezTo>
                    <a:pt x="19830" y="5923"/>
                    <a:pt x="15934" y="2090"/>
                    <a:pt x="10977" y="2090"/>
                  </a:cubicBezTo>
                  <a:close/>
                  <a:moveTo>
                    <a:pt x="7082" y="9058"/>
                  </a:moveTo>
                  <a:cubicBezTo>
                    <a:pt x="6020" y="9058"/>
                    <a:pt x="5311" y="8361"/>
                    <a:pt x="5311" y="7316"/>
                  </a:cubicBezTo>
                  <a:cubicBezTo>
                    <a:pt x="5311" y="6271"/>
                    <a:pt x="6020" y="5574"/>
                    <a:pt x="7082" y="5574"/>
                  </a:cubicBezTo>
                  <a:cubicBezTo>
                    <a:pt x="8144" y="5574"/>
                    <a:pt x="8852" y="6271"/>
                    <a:pt x="8852" y="7316"/>
                  </a:cubicBezTo>
                  <a:cubicBezTo>
                    <a:pt x="8852" y="8361"/>
                    <a:pt x="8144" y="9058"/>
                    <a:pt x="7082" y="9058"/>
                  </a:cubicBezTo>
                  <a:close/>
                  <a:moveTo>
                    <a:pt x="10977" y="17071"/>
                  </a:moveTo>
                  <a:cubicBezTo>
                    <a:pt x="8498" y="17071"/>
                    <a:pt x="6374" y="15677"/>
                    <a:pt x="5666" y="13239"/>
                  </a:cubicBezTo>
                  <a:cubicBezTo>
                    <a:pt x="5311" y="12890"/>
                    <a:pt x="5666" y="12542"/>
                    <a:pt x="6374" y="12194"/>
                  </a:cubicBezTo>
                  <a:cubicBezTo>
                    <a:pt x="6728" y="12194"/>
                    <a:pt x="7082" y="12542"/>
                    <a:pt x="7436" y="12890"/>
                  </a:cubicBezTo>
                  <a:cubicBezTo>
                    <a:pt x="7790" y="14284"/>
                    <a:pt x="9207" y="15329"/>
                    <a:pt x="10977" y="15329"/>
                  </a:cubicBezTo>
                  <a:cubicBezTo>
                    <a:pt x="12393" y="15329"/>
                    <a:pt x="13810" y="14284"/>
                    <a:pt x="14164" y="12890"/>
                  </a:cubicBezTo>
                  <a:cubicBezTo>
                    <a:pt x="14518" y="12542"/>
                    <a:pt x="14872" y="12194"/>
                    <a:pt x="15580" y="12194"/>
                  </a:cubicBezTo>
                  <a:cubicBezTo>
                    <a:pt x="15934" y="12542"/>
                    <a:pt x="16289" y="12890"/>
                    <a:pt x="15934" y="13239"/>
                  </a:cubicBezTo>
                  <a:cubicBezTo>
                    <a:pt x="15226" y="15677"/>
                    <a:pt x="13102" y="17071"/>
                    <a:pt x="10977" y="17071"/>
                  </a:cubicBezTo>
                  <a:close/>
                  <a:moveTo>
                    <a:pt x="14518" y="9058"/>
                  </a:moveTo>
                  <a:cubicBezTo>
                    <a:pt x="13456" y="9058"/>
                    <a:pt x="12748" y="8361"/>
                    <a:pt x="12748" y="7316"/>
                  </a:cubicBezTo>
                  <a:cubicBezTo>
                    <a:pt x="12748" y="6271"/>
                    <a:pt x="13456" y="5574"/>
                    <a:pt x="14518" y="5574"/>
                  </a:cubicBezTo>
                  <a:cubicBezTo>
                    <a:pt x="15580" y="5574"/>
                    <a:pt x="16289" y="6271"/>
                    <a:pt x="16289" y="7316"/>
                  </a:cubicBezTo>
                  <a:cubicBezTo>
                    <a:pt x="16289" y="8361"/>
                    <a:pt x="15580" y="9058"/>
                    <a:pt x="14518" y="9058"/>
                  </a:cubicBezTo>
                  <a:close/>
                </a:path>
              </a:pathLst>
            </a:custGeom>
            <a:solidFill>
              <a:schemeClr val="bg1">
                <a:lumMod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2" name="Shape 5764">
              <a:extLst>
                <a:ext uri="{FF2B5EF4-FFF2-40B4-BE49-F238E27FC236}">
                  <a16:creationId xmlns:a16="http://schemas.microsoft.com/office/drawing/2014/main" id="{17787E53-FA0E-43AF-A7DA-4A9C5E55DBBE}"/>
                </a:ext>
              </a:extLst>
            </p:cNvPr>
            <p:cNvSpPr/>
            <p:nvPr/>
          </p:nvSpPr>
          <p:spPr>
            <a:xfrm>
              <a:off x="11055165" y="4353918"/>
              <a:ext cx="396290" cy="438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05" y="17700"/>
                  </a:moveTo>
                  <a:cubicBezTo>
                    <a:pt x="4985" y="21600"/>
                    <a:pt x="4985" y="21600"/>
                    <a:pt x="4985" y="21600"/>
                  </a:cubicBezTo>
                  <a:cubicBezTo>
                    <a:pt x="4985" y="21600"/>
                    <a:pt x="4985" y="21600"/>
                    <a:pt x="4652" y="21600"/>
                  </a:cubicBezTo>
                  <a:cubicBezTo>
                    <a:pt x="4652" y="21600"/>
                    <a:pt x="4652" y="21600"/>
                    <a:pt x="4320" y="21600"/>
                  </a:cubicBezTo>
                  <a:cubicBezTo>
                    <a:pt x="0" y="17700"/>
                    <a:pt x="0" y="17700"/>
                    <a:pt x="0" y="17700"/>
                  </a:cubicBezTo>
                  <a:cubicBezTo>
                    <a:pt x="0" y="17700"/>
                    <a:pt x="0" y="17400"/>
                    <a:pt x="0" y="17400"/>
                  </a:cubicBezTo>
                  <a:cubicBezTo>
                    <a:pt x="0" y="17100"/>
                    <a:pt x="332" y="17100"/>
                    <a:pt x="332" y="17100"/>
                  </a:cubicBezTo>
                  <a:cubicBezTo>
                    <a:pt x="2991" y="17100"/>
                    <a:pt x="2991" y="17100"/>
                    <a:pt x="2991" y="17100"/>
                  </a:cubicBezTo>
                  <a:cubicBezTo>
                    <a:pt x="2991" y="600"/>
                    <a:pt x="2991" y="600"/>
                    <a:pt x="2991" y="600"/>
                  </a:cubicBezTo>
                  <a:cubicBezTo>
                    <a:pt x="2991" y="300"/>
                    <a:pt x="3323" y="0"/>
                    <a:pt x="3323" y="0"/>
                  </a:cubicBezTo>
                  <a:cubicBezTo>
                    <a:pt x="5982" y="0"/>
                    <a:pt x="5982" y="0"/>
                    <a:pt x="5982" y="0"/>
                  </a:cubicBezTo>
                  <a:cubicBezTo>
                    <a:pt x="6314" y="0"/>
                    <a:pt x="6314" y="300"/>
                    <a:pt x="6314" y="600"/>
                  </a:cubicBezTo>
                  <a:cubicBezTo>
                    <a:pt x="6314" y="17100"/>
                    <a:pt x="6314" y="17100"/>
                    <a:pt x="6314" y="17100"/>
                  </a:cubicBezTo>
                  <a:cubicBezTo>
                    <a:pt x="8972" y="17100"/>
                    <a:pt x="8972" y="17100"/>
                    <a:pt x="8972" y="17100"/>
                  </a:cubicBezTo>
                  <a:cubicBezTo>
                    <a:pt x="9305" y="17100"/>
                    <a:pt x="9305" y="17100"/>
                    <a:pt x="9305" y="17400"/>
                  </a:cubicBezTo>
                  <a:cubicBezTo>
                    <a:pt x="9305" y="17700"/>
                    <a:pt x="9305" y="17700"/>
                    <a:pt x="9305" y="17700"/>
                  </a:cubicBezTo>
                  <a:close/>
                  <a:moveTo>
                    <a:pt x="21600" y="21600"/>
                  </a:moveTo>
                  <a:cubicBezTo>
                    <a:pt x="17945" y="21600"/>
                    <a:pt x="17945" y="21600"/>
                    <a:pt x="17945" y="21600"/>
                  </a:cubicBezTo>
                  <a:cubicBezTo>
                    <a:pt x="17945" y="20400"/>
                    <a:pt x="17945" y="20400"/>
                    <a:pt x="17945" y="20400"/>
                  </a:cubicBezTo>
                  <a:cubicBezTo>
                    <a:pt x="18942" y="20400"/>
                    <a:pt x="18942" y="20400"/>
                    <a:pt x="18942" y="20400"/>
                  </a:cubicBezTo>
                  <a:cubicBezTo>
                    <a:pt x="18277" y="18600"/>
                    <a:pt x="18277" y="18600"/>
                    <a:pt x="18277" y="18600"/>
                  </a:cubicBezTo>
                  <a:cubicBezTo>
                    <a:pt x="14954" y="18600"/>
                    <a:pt x="14954" y="18600"/>
                    <a:pt x="14954" y="18600"/>
                  </a:cubicBezTo>
                  <a:cubicBezTo>
                    <a:pt x="14289" y="20400"/>
                    <a:pt x="14289" y="20400"/>
                    <a:pt x="14289" y="20400"/>
                  </a:cubicBezTo>
                  <a:cubicBezTo>
                    <a:pt x="15286" y="20400"/>
                    <a:pt x="15286" y="20400"/>
                    <a:pt x="15286" y="20400"/>
                  </a:cubicBezTo>
                  <a:cubicBezTo>
                    <a:pt x="15286" y="21600"/>
                    <a:pt x="15286" y="21600"/>
                    <a:pt x="15286" y="21600"/>
                  </a:cubicBezTo>
                  <a:cubicBezTo>
                    <a:pt x="11631" y="21600"/>
                    <a:pt x="11631" y="21600"/>
                    <a:pt x="11631" y="21600"/>
                  </a:cubicBezTo>
                  <a:cubicBezTo>
                    <a:pt x="11631" y="20400"/>
                    <a:pt x="11631" y="20400"/>
                    <a:pt x="11631" y="20400"/>
                  </a:cubicBezTo>
                  <a:cubicBezTo>
                    <a:pt x="12628" y="20400"/>
                    <a:pt x="12628" y="20400"/>
                    <a:pt x="12628" y="20400"/>
                  </a:cubicBezTo>
                  <a:cubicBezTo>
                    <a:pt x="15618" y="12300"/>
                    <a:pt x="15618" y="12300"/>
                    <a:pt x="15618" y="12300"/>
                  </a:cubicBezTo>
                  <a:cubicBezTo>
                    <a:pt x="17612" y="12300"/>
                    <a:pt x="17612" y="12300"/>
                    <a:pt x="17612" y="12300"/>
                  </a:cubicBezTo>
                  <a:cubicBezTo>
                    <a:pt x="20935" y="20400"/>
                    <a:pt x="20935" y="20400"/>
                    <a:pt x="20935" y="20400"/>
                  </a:cubicBezTo>
                  <a:cubicBezTo>
                    <a:pt x="21600" y="20400"/>
                    <a:pt x="21600" y="20400"/>
                    <a:pt x="21600" y="20400"/>
                  </a:cubicBezTo>
                  <a:lnTo>
                    <a:pt x="21600" y="21600"/>
                  </a:lnTo>
                  <a:close/>
                  <a:moveTo>
                    <a:pt x="20603" y="9300"/>
                  </a:moveTo>
                  <a:cubicBezTo>
                    <a:pt x="12628" y="9300"/>
                    <a:pt x="12628" y="9300"/>
                    <a:pt x="12628" y="9300"/>
                  </a:cubicBezTo>
                  <a:cubicBezTo>
                    <a:pt x="12628" y="8400"/>
                    <a:pt x="12628" y="8400"/>
                    <a:pt x="12628" y="8400"/>
                  </a:cubicBezTo>
                  <a:cubicBezTo>
                    <a:pt x="17612" y="1800"/>
                    <a:pt x="17612" y="1800"/>
                    <a:pt x="17612" y="1800"/>
                  </a:cubicBezTo>
                  <a:cubicBezTo>
                    <a:pt x="17945" y="1800"/>
                    <a:pt x="17945" y="1500"/>
                    <a:pt x="17945" y="1500"/>
                  </a:cubicBezTo>
                  <a:cubicBezTo>
                    <a:pt x="18277" y="1500"/>
                    <a:pt x="18277" y="1500"/>
                    <a:pt x="18277" y="1500"/>
                  </a:cubicBezTo>
                  <a:cubicBezTo>
                    <a:pt x="18277" y="1500"/>
                    <a:pt x="18277" y="1500"/>
                    <a:pt x="18277" y="1500"/>
                  </a:cubicBezTo>
                  <a:cubicBezTo>
                    <a:pt x="17945" y="1500"/>
                    <a:pt x="17945" y="1500"/>
                    <a:pt x="17945" y="1500"/>
                  </a:cubicBezTo>
                  <a:cubicBezTo>
                    <a:pt x="17945" y="1500"/>
                    <a:pt x="17612" y="1500"/>
                    <a:pt x="17612" y="1500"/>
                  </a:cubicBezTo>
                  <a:cubicBezTo>
                    <a:pt x="14289" y="1500"/>
                    <a:pt x="14289" y="1500"/>
                    <a:pt x="14289" y="1500"/>
                  </a:cubicBezTo>
                  <a:cubicBezTo>
                    <a:pt x="14289" y="3000"/>
                    <a:pt x="14289" y="3000"/>
                    <a:pt x="14289" y="3000"/>
                  </a:cubicBezTo>
                  <a:cubicBezTo>
                    <a:pt x="12960" y="3000"/>
                    <a:pt x="12960" y="3000"/>
                    <a:pt x="12960" y="3000"/>
                  </a:cubicBezTo>
                  <a:cubicBezTo>
                    <a:pt x="12960" y="0"/>
                    <a:pt x="12960" y="0"/>
                    <a:pt x="12960" y="0"/>
                  </a:cubicBezTo>
                  <a:cubicBezTo>
                    <a:pt x="20271" y="0"/>
                    <a:pt x="20271" y="0"/>
                    <a:pt x="20271" y="0"/>
                  </a:cubicBezTo>
                  <a:cubicBezTo>
                    <a:pt x="20271" y="1200"/>
                    <a:pt x="20271" y="1200"/>
                    <a:pt x="20271" y="1200"/>
                  </a:cubicBezTo>
                  <a:cubicBezTo>
                    <a:pt x="15618" y="7500"/>
                    <a:pt x="15618" y="7500"/>
                    <a:pt x="15618" y="7500"/>
                  </a:cubicBezTo>
                  <a:cubicBezTo>
                    <a:pt x="15286" y="7800"/>
                    <a:pt x="15286" y="7800"/>
                    <a:pt x="15286" y="7800"/>
                  </a:cubicBezTo>
                  <a:cubicBezTo>
                    <a:pt x="14954" y="8100"/>
                    <a:pt x="14954" y="8100"/>
                    <a:pt x="14954" y="8100"/>
                  </a:cubicBezTo>
                  <a:cubicBezTo>
                    <a:pt x="14954" y="8100"/>
                    <a:pt x="14954" y="8100"/>
                    <a:pt x="14954" y="8100"/>
                  </a:cubicBezTo>
                  <a:cubicBezTo>
                    <a:pt x="15286" y="8100"/>
                    <a:pt x="15286" y="8100"/>
                    <a:pt x="15286" y="8100"/>
                  </a:cubicBezTo>
                  <a:cubicBezTo>
                    <a:pt x="15286" y="8100"/>
                    <a:pt x="15618" y="8100"/>
                    <a:pt x="15618" y="8100"/>
                  </a:cubicBezTo>
                  <a:cubicBezTo>
                    <a:pt x="18942" y="8100"/>
                    <a:pt x="18942" y="8100"/>
                    <a:pt x="18942" y="8100"/>
                  </a:cubicBezTo>
                  <a:cubicBezTo>
                    <a:pt x="18942" y="6600"/>
                    <a:pt x="18942" y="6600"/>
                    <a:pt x="18942" y="6600"/>
                  </a:cubicBezTo>
                  <a:cubicBezTo>
                    <a:pt x="20603" y="6600"/>
                    <a:pt x="20603" y="6600"/>
                    <a:pt x="20603" y="6600"/>
                  </a:cubicBezTo>
                  <a:lnTo>
                    <a:pt x="20603" y="9300"/>
                  </a:lnTo>
                  <a:close/>
                  <a:moveTo>
                    <a:pt x="17945" y="17400"/>
                  </a:moveTo>
                  <a:cubicBezTo>
                    <a:pt x="16948" y="14700"/>
                    <a:pt x="16948" y="14700"/>
                    <a:pt x="16948" y="14700"/>
                  </a:cubicBezTo>
                  <a:cubicBezTo>
                    <a:pt x="16615" y="14100"/>
                    <a:pt x="16615" y="14100"/>
                    <a:pt x="16615" y="14100"/>
                  </a:cubicBezTo>
                  <a:cubicBezTo>
                    <a:pt x="16615" y="14100"/>
                    <a:pt x="16615" y="14100"/>
                    <a:pt x="16615" y="13800"/>
                  </a:cubicBezTo>
                  <a:cubicBezTo>
                    <a:pt x="16615" y="13800"/>
                    <a:pt x="16615" y="13800"/>
                    <a:pt x="16615" y="13800"/>
                  </a:cubicBezTo>
                  <a:cubicBezTo>
                    <a:pt x="16615" y="14100"/>
                    <a:pt x="16615" y="14100"/>
                    <a:pt x="16615" y="14100"/>
                  </a:cubicBezTo>
                  <a:cubicBezTo>
                    <a:pt x="16615" y="14400"/>
                    <a:pt x="16615" y="14400"/>
                    <a:pt x="16615" y="14700"/>
                  </a:cubicBezTo>
                  <a:cubicBezTo>
                    <a:pt x="15618" y="17400"/>
                    <a:pt x="15618" y="17400"/>
                    <a:pt x="15618" y="17400"/>
                  </a:cubicBezTo>
                  <a:lnTo>
                    <a:pt x="17945" y="17400"/>
                  </a:lnTo>
                  <a:close/>
                </a:path>
              </a:pathLst>
            </a:custGeom>
            <a:solidFill>
              <a:schemeClr val="bg1">
                <a:lumMod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  <p:sp>
          <p:nvSpPr>
            <p:cNvPr id="98" name="Shape 5788">
              <a:extLst>
                <a:ext uri="{FF2B5EF4-FFF2-40B4-BE49-F238E27FC236}">
                  <a16:creationId xmlns:a16="http://schemas.microsoft.com/office/drawing/2014/main" id="{6421FB69-7107-468B-A35C-8C37CC21FB61}"/>
                </a:ext>
              </a:extLst>
            </p:cNvPr>
            <p:cNvSpPr/>
            <p:nvPr/>
          </p:nvSpPr>
          <p:spPr>
            <a:xfrm>
              <a:off x="9242347" y="4445757"/>
              <a:ext cx="437780" cy="3522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4" h="21148" extrusionOk="0">
                  <a:moveTo>
                    <a:pt x="8877" y="21148"/>
                  </a:moveTo>
                  <a:cubicBezTo>
                    <a:pt x="4438" y="21148"/>
                    <a:pt x="0" y="18585"/>
                    <a:pt x="0" y="14192"/>
                  </a:cubicBezTo>
                  <a:cubicBezTo>
                    <a:pt x="0" y="11995"/>
                    <a:pt x="1184" y="9433"/>
                    <a:pt x="2959" y="6870"/>
                  </a:cubicBezTo>
                  <a:cubicBezTo>
                    <a:pt x="5918" y="3575"/>
                    <a:pt x="8877" y="2111"/>
                    <a:pt x="10060" y="3575"/>
                  </a:cubicBezTo>
                  <a:cubicBezTo>
                    <a:pt x="10652" y="4307"/>
                    <a:pt x="10652" y="5406"/>
                    <a:pt x="10356" y="6504"/>
                  </a:cubicBezTo>
                  <a:cubicBezTo>
                    <a:pt x="10060" y="7236"/>
                    <a:pt x="10948" y="6870"/>
                    <a:pt x="10948" y="6870"/>
                  </a:cubicBezTo>
                  <a:cubicBezTo>
                    <a:pt x="13019" y="5772"/>
                    <a:pt x="14795" y="5772"/>
                    <a:pt x="15682" y="6870"/>
                  </a:cubicBezTo>
                  <a:cubicBezTo>
                    <a:pt x="15978" y="7602"/>
                    <a:pt x="15978" y="8334"/>
                    <a:pt x="15682" y="9433"/>
                  </a:cubicBezTo>
                  <a:cubicBezTo>
                    <a:pt x="15386" y="10165"/>
                    <a:pt x="15682" y="10165"/>
                    <a:pt x="15978" y="10165"/>
                  </a:cubicBezTo>
                  <a:cubicBezTo>
                    <a:pt x="17162" y="10531"/>
                    <a:pt x="18641" y="11995"/>
                    <a:pt x="18641" y="13826"/>
                  </a:cubicBezTo>
                  <a:cubicBezTo>
                    <a:pt x="18641" y="17121"/>
                    <a:pt x="14795" y="21148"/>
                    <a:pt x="8877" y="21148"/>
                  </a:cubicBezTo>
                  <a:close/>
                  <a:moveTo>
                    <a:pt x="7989" y="9433"/>
                  </a:moveTo>
                  <a:cubicBezTo>
                    <a:pt x="4438" y="9799"/>
                    <a:pt x="1775" y="12362"/>
                    <a:pt x="2071" y="15290"/>
                  </a:cubicBezTo>
                  <a:cubicBezTo>
                    <a:pt x="2367" y="18219"/>
                    <a:pt x="5326" y="20050"/>
                    <a:pt x="8877" y="19684"/>
                  </a:cubicBezTo>
                  <a:cubicBezTo>
                    <a:pt x="12427" y="19317"/>
                    <a:pt x="15090" y="16755"/>
                    <a:pt x="14795" y="13826"/>
                  </a:cubicBezTo>
                  <a:cubicBezTo>
                    <a:pt x="14499" y="10897"/>
                    <a:pt x="11540" y="9067"/>
                    <a:pt x="7989" y="9433"/>
                  </a:cubicBezTo>
                  <a:close/>
                  <a:moveTo>
                    <a:pt x="6510" y="18585"/>
                  </a:moveTo>
                  <a:cubicBezTo>
                    <a:pt x="5030" y="17853"/>
                    <a:pt x="4142" y="15656"/>
                    <a:pt x="5030" y="13826"/>
                  </a:cubicBezTo>
                  <a:cubicBezTo>
                    <a:pt x="5622" y="11995"/>
                    <a:pt x="7693" y="10897"/>
                    <a:pt x="9173" y="11629"/>
                  </a:cubicBezTo>
                  <a:cubicBezTo>
                    <a:pt x="10948" y="11995"/>
                    <a:pt x="11836" y="14192"/>
                    <a:pt x="11244" y="16023"/>
                  </a:cubicBezTo>
                  <a:cubicBezTo>
                    <a:pt x="10356" y="18219"/>
                    <a:pt x="8285" y="19317"/>
                    <a:pt x="6510" y="18585"/>
                  </a:cubicBezTo>
                  <a:close/>
                  <a:moveTo>
                    <a:pt x="7693" y="14558"/>
                  </a:moveTo>
                  <a:cubicBezTo>
                    <a:pt x="7101" y="14192"/>
                    <a:pt x="6214" y="14558"/>
                    <a:pt x="5918" y="15290"/>
                  </a:cubicBezTo>
                  <a:cubicBezTo>
                    <a:pt x="5622" y="16023"/>
                    <a:pt x="5918" y="16755"/>
                    <a:pt x="6214" y="17121"/>
                  </a:cubicBezTo>
                  <a:cubicBezTo>
                    <a:pt x="6805" y="17487"/>
                    <a:pt x="7693" y="17121"/>
                    <a:pt x="7989" y="16389"/>
                  </a:cubicBezTo>
                  <a:cubicBezTo>
                    <a:pt x="8285" y="15656"/>
                    <a:pt x="7989" y="14924"/>
                    <a:pt x="7693" y="14558"/>
                  </a:cubicBezTo>
                  <a:close/>
                  <a:moveTo>
                    <a:pt x="8877" y="13826"/>
                  </a:moveTo>
                  <a:cubicBezTo>
                    <a:pt x="8581" y="13826"/>
                    <a:pt x="8285" y="13826"/>
                    <a:pt x="8285" y="14192"/>
                  </a:cubicBezTo>
                  <a:cubicBezTo>
                    <a:pt x="8285" y="14558"/>
                    <a:pt x="8285" y="14558"/>
                    <a:pt x="8581" y="14924"/>
                  </a:cubicBezTo>
                  <a:cubicBezTo>
                    <a:pt x="8581" y="14924"/>
                    <a:pt x="8877" y="14924"/>
                    <a:pt x="9173" y="14558"/>
                  </a:cubicBezTo>
                  <a:cubicBezTo>
                    <a:pt x="9173" y="14192"/>
                    <a:pt x="9173" y="13826"/>
                    <a:pt x="8877" y="13826"/>
                  </a:cubicBezTo>
                  <a:close/>
                  <a:moveTo>
                    <a:pt x="21008" y="9067"/>
                  </a:moveTo>
                  <a:cubicBezTo>
                    <a:pt x="20712" y="9799"/>
                    <a:pt x="20416" y="9799"/>
                    <a:pt x="19825" y="9799"/>
                  </a:cubicBezTo>
                  <a:cubicBezTo>
                    <a:pt x="19529" y="9433"/>
                    <a:pt x="19233" y="9067"/>
                    <a:pt x="19529" y="8334"/>
                  </a:cubicBezTo>
                  <a:cubicBezTo>
                    <a:pt x="19825" y="6870"/>
                    <a:pt x="19529" y="5040"/>
                    <a:pt x="18641" y="3575"/>
                  </a:cubicBezTo>
                  <a:cubicBezTo>
                    <a:pt x="17458" y="2111"/>
                    <a:pt x="15978" y="1745"/>
                    <a:pt x="14795" y="2111"/>
                  </a:cubicBezTo>
                  <a:cubicBezTo>
                    <a:pt x="14203" y="2111"/>
                    <a:pt x="13907" y="1745"/>
                    <a:pt x="13907" y="1379"/>
                  </a:cubicBezTo>
                  <a:cubicBezTo>
                    <a:pt x="13611" y="646"/>
                    <a:pt x="13907" y="280"/>
                    <a:pt x="14499" y="280"/>
                  </a:cubicBezTo>
                  <a:cubicBezTo>
                    <a:pt x="16274" y="-452"/>
                    <a:pt x="18345" y="280"/>
                    <a:pt x="19825" y="2111"/>
                  </a:cubicBezTo>
                  <a:cubicBezTo>
                    <a:pt x="21304" y="4307"/>
                    <a:pt x="21600" y="6870"/>
                    <a:pt x="21008" y="9067"/>
                  </a:cubicBezTo>
                  <a:close/>
                  <a:moveTo>
                    <a:pt x="18049" y="7968"/>
                  </a:moveTo>
                  <a:cubicBezTo>
                    <a:pt x="18049" y="8334"/>
                    <a:pt x="17753" y="8701"/>
                    <a:pt x="17458" y="8701"/>
                  </a:cubicBezTo>
                  <a:cubicBezTo>
                    <a:pt x="16866" y="8334"/>
                    <a:pt x="16866" y="7968"/>
                    <a:pt x="16866" y="7602"/>
                  </a:cubicBezTo>
                  <a:cubicBezTo>
                    <a:pt x="16866" y="6870"/>
                    <a:pt x="16866" y="6138"/>
                    <a:pt x="16570" y="5772"/>
                  </a:cubicBezTo>
                  <a:cubicBezTo>
                    <a:pt x="16274" y="5406"/>
                    <a:pt x="15682" y="5040"/>
                    <a:pt x="15386" y="5406"/>
                  </a:cubicBezTo>
                  <a:cubicBezTo>
                    <a:pt x="14795" y="5406"/>
                    <a:pt x="14499" y="5040"/>
                    <a:pt x="14499" y="4673"/>
                  </a:cubicBezTo>
                  <a:cubicBezTo>
                    <a:pt x="14499" y="4307"/>
                    <a:pt x="14499" y="3575"/>
                    <a:pt x="15090" y="3575"/>
                  </a:cubicBezTo>
                  <a:cubicBezTo>
                    <a:pt x="15978" y="3209"/>
                    <a:pt x="16866" y="3575"/>
                    <a:pt x="17753" y="4673"/>
                  </a:cubicBezTo>
                  <a:cubicBezTo>
                    <a:pt x="18345" y="5772"/>
                    <a:pt x="18345" y="6870"/>
                    <a:pt x="18049" y="7968"/>
                  </a:cubicBezTo>
                  <a:close/>
                </a:path>
              </a:pathLst>
            </a:custGeom>
            <a:solidFill>
              <a:schemeClr val="bg1">
                <a:lumMod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109">
                <a:defRPr sz="2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2400"/>
            </a:p>
          </p:txBody>
        </p:sp>
      </p:grpSp>
      <p:sp>
        <p:nvSpPr>
          <p:cNvPr id="99" name="Shape 5374">
            <a:extLst>
              <a:ext uri="{FF2B5EF4-FFF2-40B4-BE49-F238E27FC236}">
                <a16:creationId xmlns:a16="http://schemas.microsoft.com/office/drawing/2014/main" id="{C50ADC30-C8E3-4774-BA13-C88D74E536FE}"/>
              </a:ext>
            </a:extLst>
          </p:cNvPr>
          <p:cNvSpPr/>
          <p:nvPr/>
        </p:nvSpPr>
        <p:spPr>
          <a:xfrm>
            <a:off x="7539087" y="5824404"/>
            <a:ext cx="333988" cy="3283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0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393" y="0"/>
                  <a:pt x="393" y="0"/>
                </a:cubicBezTo>
                <a:cubicBezTo>
                  <a:pt x="785" y="0"/>
                  <a:pt x="1571" y="0"/>
                  <a:pt x="1964" y="0"/>
                </a:cubicBezTo>
                <a:cubicBezTo>
                  <a:pt x="3535" y="0"/>
                  <a:pt x="4320" y="0"/>
                  <a:pt x="4320" y="0"/>
                </a:cubicBezTo>
                <a:cubicBezTo>
                  <a:pt x="5105" y="0"/>
                  <a:pt x="5891" y="0"/>
                  <a:pt x="6676" y="0"/>
                </a:cubicBezTo>
                <a:cubicBezTo>
                  <a:pt x="7462" y="0"/>
                  <a:pt x="8247" y="0"/>
                  <a:pt x="8640" y="0"/>
                </a:cubicBezTo>
                <a:cubicBezTo>
                  <a:pt x="9425" y="0"/>
                  <a:pt x="9818" y="0"/>
                  <a:pt x="9818" y="0"/>
                </a:cubicBezTo>
                <a:cubicBezTo>
                  <a:pt x="9818" y="0"/>
                  <a:pt x="9818" y="0"/>
                  <a:pt x="9818" y="0"/>
                </a:cubicBezTo>
                <a:cubicBezTo>
                  <a:pt x="9818" y="800"/>
                  <a:pt x="9818" y="800"/>
                  <a:pt x="9818" y="800"/>
                </a:cubicBezTo>
                <a:cubicBezTo>
                  <a:pt x="9818" y="1200"/>
                  <a:pt x="9818" y="1200"/>
                  <a:pt x="9818" y="1200"/>
                </a:cubicBezTo>
                <a:cubicBezTo>
                  <a:pt x="9425" y="1200"/>
                  <a:pt x="9033" y="1200"/>
                  <a:pt x="8247" y="1200"/>
                </a:cubicBezTo>
                <a:cubicBezTo>
                  <a:pt x="7855" y="1200"/>
                  <a:pt x="7462" y="1200"/>
                  <a:pt x="7069" y="1600"/>
                </a:cubicBezTo>
                <a:cubicBezTo>
                  <a:pt x="7069" y="1600"/>
                  <a:pt x="7069" y="2400"/>
                  <a:pt x="7069" y="3600"/>
                </a:cubicBezTo>
                <a:cubicBezTo>
                  <a:pt x="7069" y="4000"/>
                  <a:pt x="7069" y="4000"/>
                  <a:pt x="7069" y="4400"/>
                </a:cubicBezTo>
                <a:cubicBezTo>
                  <a:pt x="7069" y="7600"/>
                  <a:pt x="7069" y="7600"/>
                  <a:pt x="7069" y="7600"/>
                </a:cubicBezTo>
                <a:cubicBezTo>
                  <a:pt x="7069" y="11600"/>
                  <a:pt x="7069" y="11600"/>
                  <a:pt x="7069" y="11600"/>
                </a:cubicBezTo>
                <a:cubicBezTo>
                  <a:pt x="7069" y="12800"/>
                  <a:pt x="7462" y="13600"/>
                  <a:pt x="7855" y="14400"/>
                </a:cubicBezTo>
                <a:cubicBezTo>
                  <a:pt x="8247" y="15200"/>
                  <a:pt x="8640" y="15600"/>
                  <a:pt x="9425" y="15600"/>
                </a:cubicBezTo>
                <a:cubicBezTo>
                  <a:pt x="10211" y="16400"/>
                  <a:pt x="10996" y="16400"/>
                  <a:pt x="11782" y="16400"/>
                </a:cubicBezTo>
                <a:cubicBezTo>
                  <a:pt x="12567" y="16400"/>
                  <a:pt x="13745" y="16400"/>
                  <a:pt x="14531" y="16000"/>
                </a:cubicBezTo>
                <a:cubicBezTo>
                  <a:pt x="14924" y="16000"/>
                  <a:pt x="15316" y="15600"/>
                  <a:pt x="15709" y="15200"/>
                </a:cubicBezTo>
                <a:cubicBezTo>
                  <a:pt x="16102" y="14800"/>
                  <a:pt x="16495" y="14800"/>
                  <a:pt x="16887" y="14400"/>
                </a:cubicBezTo>
                <a:cubicBezTo>
                  <a:pt x="16887" y="14000"/>
                  <a:pt x="17280" y="13200"/>
                  <a:pt x="17280" y="12800"/>
                </a:cubicBezTo>
                <a:cubicBezTo>
                  <a:pt x="17673" y="12000"/>
                  <a:pt x="17673" y="10800"/>
                  <a:pt x="17673" y="9600"/>
                </a:cubicBezTo>
                <a:cubicBezTo>
                  <a:pt x="17673" y="6800"/>
                  <a:pt x="17673" y="6800"/>
                  <a:pt x="17280" y="3600"/>
                </a:cubicBezTo>
                <a:cubicBezTo>
                  <a:pt x="17280" y="2800"/>
                  <a:pt x="17280" y="2800"/>
                  <a:pt x="17280" y="2800"/>
                </a:cubicBezTo>
                <a:cubicBezTo>
                  <a:pt x="17280" y="2000"/>
                  <a:pt x="17280" y="1600"/>
                  <a:pt x="16887" y="1600"/>
                </a:cubicBezTo>
                <a:cubicBezTo>
                  <a:pt x="16495" y="1200"/>
                  <a:pt x="16102" y="1200"/>
                  <a:pt x="15709" y="1200"/>
                </a:cubicBezTo>
                <a:cubicBezTo>
                  <a:pt x="14531" y="1200"/>
                  <a:pt x="14531" y="1200"/>
                  <a:pt x="14531" y="1200"/>
                </a:cubicBezTo>
                <a:cubicBezTo>
                  <a:pt x="14138" y="1200"/>
                  <a:pt x="14138" y="1200"/>
                  <a:pt x="14138" y="1200"/>
                </a:cubicBezTo>
                <a:cubicBezTo>
                  <a:pt x="14138" y="0"/>
                  <a:pt x="14138" y="0"/>
                  <a:pt x="14138" y="0"/>
                </a:cubicBezTo>
                <a:cubicBezTo>
                  <a:pt x="15316" y="0"/>
                  <a:pt x="15316" y="0"/>
                  <a:pt x="15316" y="0"/>
                </a:cubicBezTo>
                <a:cubicBezTo>
                  <a:pt x="18458" y="0"/>
                  <a:pt x="18458" y="0"/>
                  <a:pt x="18458" y="0"/>
                </a:cubicBezTo>
                <a:cubicBezTo>
                  <a:pt x="19244" y="0"/>
                  <a:pt x="20029" y="0"/>
                  <a:pt x="21207" y="0"/>
                </a:cubicBezTo>
                <a:cubicBezTo>
                  <a:pt x="21207" y="0"/>
                  <a:pt x="21207" y="0"/>
                  <a:pt x="21207" y="0"/>
                </a:cubicBezTo>
                <a:cubicBezTo>
                  <a:pt x="21600" y="0"/>
                  <a:pt x="21600" y="400"/>
                  <a:pt x="21600" y="400"/>
                </a:cubicBezTo>
                <a:cubicBezTo>
                  <a:pt x="21600" y="800"/>
                  <a:pt x="21600" y="800"/>
                  <a:pt x="21207" y="1200"/>
                </a:cubicBezTo>
                <a:cubicBezTo>
                  <a:pt x="20815" y="1200"/>
                  <a:pt x="20422" y="1200"/>
                  <a:pt x="20029" y="1200"/>
                </a:cubicBezTo>
                <a:cubicBezTo>
                  <a:pt x="19636" y="1200"/>
                  <a:pt x="19244" y="1200"/>
                  <a:pt x="19244" y="1600"/>
                </a:cubicBezTo>
                <a:cubicBezTo>
                  <a:pt x="18851" y="1600"/>
                  <a:pt x="18851" y="1600"/>
                  <a:pt x="18851" y="2000"/>
                </a:cubicBezTo>
                <a:cubicBezTo>
                  <a:pt x="18851" y="2400"/>
                  <a:pt x="18851" y="2400"/>
                  <a:pt x="18851" y="2800"/>
                </a:cubicBezTo>
                <a:cubicBezTo>
                  <a:pt x="18851" y="2800"/>
                  <a:pt x="18851" y="3200"/>
                  <a:pt x="19244" y="8400"/>
                </a:cubicBezTo>
                <a:cubicBezTo>
                  <a:pt x="19244" y="10800"/>
                  <a:pt x="19244" y="12000"/>
                  <a:pt x="18851" y="12800"/>
                </a:cubicBezTo>
                <a:cubicBezTo>
                  <a:pt x="18851" y="13600"/>
                  <a:pt x="18851" y="14000"/>
                  <a:pt x="18458" y="14400"/>
                </a:cubicBezTo>
                <a:cubicBezTo>
                  <a:pt x="18065" y="15200"/>
                  <a:pt x="17673" y="16000"/>
                  <a:pt x="16887" y="16400"/>
                </a:cubicBezTo>
                <a:cubicBezTo>
                  <a:pt x="16102" y="16800"/>
                  <a:pt x="15316" y="17200"/>
                  <a:pt x="14531" y="17600"/>
                </a:cubicBezTo>
                <a:cubicBezTo>
                  <a:pt x="13353" y="18000"/>
                  <a:pt x="12175" y="18000"/>
                  <a:pt x="10604" y="18000"/>
                </a:cubicBezTo>
                <a:cubicBezTo>
                  <a:pt x="9033" y="18000"/>
                  <a:pt x="7855" y="18000"/>
                  <a:pt x="6676" y="17600"/>
                </a:cubicBezTo>
                <a:cubicBezTo>
                  <a:pt x="5498" y="16800"/>
                  <a:pt x="4713" y="16400"/>
                  <a:pt x="4320" y="15600"/>
                </a:cubicBezTo>
                <a:cubicBezTo>
                  <a:pt x="3535" y="14800"/>
                  <a:pt x="3142" y="14000"/>
                  <a:pt x="3142" y="12800"/>
                </a:cubicBezTo>
                <a:cubicBezTo>
                  <a:pt x="3142" y="12000"/>
                  <a:pt x="2749" y="10800"/>
                  <a:pt x="2749" y="9600"/>
                </a:cubicBezTo>
                <a:cubicBezTo>
                  <a:pt x="2749" y="4800"/>
                  <a:pt x="2749" y="4800"/>
                  <a:pt x="2749" y="4800"/>
                </a:cubicBezTo>
                <a:cubicBezTo>
                  <a:pt x="2749" y="2800"/>
                  <a:pt x="2749" y="2000"/>
                  <a:pt x="2749" y="1600"/>
                </a:cubicBezTo>
                <a:cubicBezTo>
                  <a:pt x="2356" y="1200"/>
                  <a:pt x="1571" y="1200"/>
                  <a:pt x="393" y="1200"/>
                </a:cubicBezTo>
                <a:cubicBezTo>
                  <a:pt x="393" y="1200"/>
                  <a:pt x="0" y="1200"/>
                  <a:pt x="0" y="1200"/>
                </a:cubicBezTo>
                <a:close/>
                <a:moveTo>
                  <a:pt x="21600" y="20400"/>
                </a:moveTo>
                <a:cubicBezTo>
                  <a:pt x="21600" y="20000"/>
                  <a:pt x="21207" y="20000"/>
                  <a:pt x="20815" y="20000"/>
                </a:cubicBezTo>
                <a:cubicBezTo>
                  <a:pt x="393" y="20000"/>
                  <a:pt x="393" y="20000"/>
                  <a:pt x="393" y="20000"/>
                </a:cubicBezTo>
                <a:cubicBezTo>
                  <a:pt x="0" y="20000"/>
                  <a:pt x="0" y="20000"/>
                  <a:pt x="0" y="20400"/>
                </a:cubicBezTo>
                <a:cubicBezTo>
                  <a:pt x="0" y="21200"/>
                  <a:pt x="0" y="21200"/>
                  <a:pt x="0" y="21200"/>
                </a:cubicBezTo>
                <a:cubicBezTo>
                  <a:pt x="0" y="21600"/>
                  <a:pt x="0" y="21600"/>
                  <a:pt x="393" y="21600"/>
                </a:cubicBezTo>
                <a:cubicBezTo>
                  <a:pt x="20815" y="21600"/>
                  <a:pt x="20815" y="21600"/>
                  <a:pt x="20815" y="21600"/>
                </a:cubicBezTo>
                <a:cubicBezTo>
                  <a:pt x="21207" y="21600"/>
                  <a:pt x="21600" y="21600"/>
                  <a:pt x="21600" y="21200"/>
                </a:cubicBezTo>
                <a:lnTo>
                  <a:pt x="21600" y="20400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0" name="Shape 5375">
            <a:extLst>
              <a:ext uri="{FF2B5EF4-FFF2-40B4-BE49-F238E27FC236}">
                <a16:creationId xmlns:a16="http://schemas.microsoft.com/office/drawing/2014/main" id="{127AC18A-EBE8-4B68-934E-58FF1E04DB40}"/>
              </a:ext>
            </a:extLst>
          </p:cNvPr>
          <p:cNvSpPr/>
          <p:nvPr/>
        </p:nvSpPr>
        <p:spPr>
          <a:xfrm>
            <a:off x="8414752" y="5849665"/>
            <a:ext cx="387313" cy="280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722"/>
                </a:moveTo>
                <a:cubicBezTo>
                  <a:pt x="21600" y="20191"/>
                  <a:pt x="21262" y="20661"/>
                  <a:pt x="20925" y="20661"/>
                </a:cubicBezTo>
                <a:cubicBezTo>
                  <a:pt x="20925" y="21130"/>
                  <a:pt x="20925" y="21130"/>
                  <a:pt x="20587" y="21130"/>
                </a:cubicBezTo>
                <a:cubicBezTo>
                  <a:pt x="20587" y="21130"/>
                  <a:pt x="20250" y="20661"/>
                  <a:pt x="20250" y="20661"/>
                </a:cubicBezTo>
                <a:cubicBezTo>
                  <a:pt x="15187" y="14087"/>
                  <a:pt x="15187" y="14087"/>
                  <a:pt x="15187" y="14087"/>
                </a:cubicBezTo>
                <a:cubicBezTo>
                  <a:pt x="15187" y="16904"/>
                  <a:pt x="15187" y="16904"/>
                  <a:pt x="15187" y="16904"/>
                </a:cubicBezTo>
                <a:cubicBezTo>
                  <a:pt x="15187" y="19252"/>
                  <a:pt x="13837" y="21600"/>
                  <a:pt x="11812" y="21600"/>
                </a:cubicBezTo>
                <a:cubicBezTo>
                  <a:pt x="3375" y="21600"/>
                  <a:pt x="3375" y="21600"/>
                  <a:pt x="3375" y="21600"/>
                </a:cubicBezTo>
                <a:cubicBezTo>
                  <a:pt x="1350" y="21600"/>
                  <a:pt x="0" y="19252"/>
                  <a:pt x="0" y="16904"/>
                </a:cubicBezTo>
                <a:cubicBezTo>
                  <a:pt x="0" y="4696"/>
                  <a:pt x="0" y="4696"/>
                  <a:pt x="0" y="4696"/>
                </a:cubicBezTo>
                <a:cubicBezTo>
                  <a:pt x="0" y="2348"/>
                  <a:pt x="1350" y="0"/>
                  <a:pt x="3375" y="0"/>
                </a:cubicBezTo>
                <a:cubicBezTo>
                  <a:pt x="11812" y="0"/>
                  <a:pt x="11812" y="0"/>
                  <a:pt x="11812" y="0"/>
                </a:cubicBezTo>
                <a:cubicBezTo>
                  <a:pt x="13837" y="0"/>
                  <a:pt x="15187" y="2348"/>
                  <a:pt x="15187" y="4696"/>
                </a:cubicBezTo>
                <a:cubicBezTo>
                  <a:pt x="15187" y="7513"/>
                  <a:pt x="15187" y="7513"/>
                  <a:pt x="15187" y="7513"/>
                </a:cubicBezTo>
                <a:cubicBezTo>
                  <a:pt x="20250" y="939"/>
                  <a:pt x="20250" y="939"/>
                  <a:pt x="20250" y="939"/>
                </a:cubicBezTo>
                <a:cubicBezTo>
                  <a:pt x="20250" y="470"/>
                  <a:pt x="20587" y="470"/>
                  <a:pt x="20587" y="470"/>
                </a:cubicBezTo>
                <a:cubicBezTo>
                  <a:pt x="20925" y="470"/>
                  <a:pt x="20925" y="470"/>
                  <a:pt x="20925" y="470"/>
                </a:cubicBezTo>
                <a:cubicBezTo>
                  <a:pt x="21262" y="939"/>
                  <a:pt x="21600" y="1409"/>
                  <a:pt x="21600" y="1878"/>
                </a:cubicBezTo>
                <a:lnTo>
                  <a:pt x="21600" y="19722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1" name="Shape 5376">
            <a:extLst>
              <a:ext uri="{FF2B5EF4-FFF2-40B4-BE49-F238E27FC236}">
                <a16:creationId xmlns:a16="http://schemas.microsoft.com/office/drawing/2014/main" id="{F519EBD3-2EBD-4E83-A8DE-0D6963E62635}"/>
              </a:ext>
            </a:extLst>
          </p:cNvPr>
          <p:cNvSpPr/>
          <p:nvPr/>
        </p:nvSpPr>
        <p:spPr>
          <a:xfrm>
            <a:off x="9290414" y="5855278"/>
            <a:ext cx="246983" cy="266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24" y="20127"/>
                </a:moveTo>
                <a:cubicBezTo>
                  <a:pt x="14224" y="21109"/>
                  <a:pt x="13698" y="21600"/>
                  <a:pt x="13171" y="21600"/>
                </a:cubicBezTo>
                <a:cubicBezTo>
                  <a:pt x="12644" y="21600"/>
                  <a:pt x="12644" y="21109"/>
                  <a:pt x="12117" y="21109"/>
                </a:cubicBezTo>
                <a:cubicBezTo>
                  <a:pt x="5795" y="15218"/>
                  <a:pt x="5795" y="15218"/>
                  <a:pt x="5795" y="15218"/>
                </a:cubicBezTo>
                <a:cubicBezTo>
                  <a:pt x="1054" y="15218"/>
                  <a:pt x="1054" y="15218"/>
                  <a:pt x="1054" y="15218"/>
                </a:cubicBezTo>
                <a:cubicBezTo>
                  <a:pt x="527" y="15218"/>
                  <a:pt x="0" y="14727"/>
                  <a:pt x="0" y="14236"/>
                </a:cubicBezTo>
                <a:cubicBezTo>
                  <a:pt x="0" y="7364"/>
                  <a:pt x="0" y="7364"/>
                  <a:pt x="0" y="7364"/>
                </a:cubicBezTo>
                <a:cubicBezTo>
                  <a:pt x="0" y="6873"/>
                  <a:pt x="527" y="6382"/>
                  <a:pt x="1054" y="6382"/>
                </a:cubicBezTo>
                <a:cubicBezTo>
                  <a:pt x="5795" y="6382"/>
                  <a:pt x="5795" y="6382"/>
                  <a:pt x="5795" y="6382"/>
                </a:cubicBezTo>
                <a:cubicBezTo>
                  <a:pt x="12117" y="491"/>
                  <a:pt x="12117" y="491"/>
                  <a:pt x="12117" y="491"/>
                </a:cubicBezTo>
                <a:cubicBezTo>
                  <a:pt x="12644" y="0"/>
                  <a:pt x="12644" y="0"/>
                  <a:pt x="13171" y="0"/>
                </a:cubicBezTo>
                <a:cubicBezTo>
                  <a:pt x="13698" y="0"/>
                  <a:pt x="14224" y="491"/>
                  <a:pt x="14224" y="1473"/>
                </a:cubicBezTo>
                <a:lnTo>
                  <a:pt x="14224" y="20127"/>
                </a:lnTo>
                <a:close/>
                <a:moveTo>
                  <a:pt x="18439" y="14727"/>
                </a:moveTo>
                <a:cubicBezTo>
                  <a:pt x="18439" y="14727"/>
                  <a:pt x="18439" y="15218"/>
                  <a:pt x="17912" y="15218"/>
                </a:cubicBezTo>
                <a:cubicBezTo>
                  <a:pt x="17385" y="15218"/>
                  <a:pt x="16859" y="14727"/>
                  <a:pt x="16859" y="13745"/>
                </a:cubicBezTo>
                <a:cubicBezTo>
                  <a:pt x="16859" y="12764"/>
                  <a:pt x="18966" y="12764"/>
                  <a:pt x="18966" y="10800"/>
                </a:cubicBezTo>
                <a:cubicBezTo>
                  <a:pt x="18966" y="8836"/>
                  <a:pt x="16859" y="8836"/>
                  <a:pt x="16859" y="7855"/>
                </a:cubicBezTo>
                <a:cubicBezTo>
                  <a:pt x="16859" y="6873"/>
                  <a:pt x="17385" y="6382"/>
                  <a:pt x="17912" y="6382"/>
                </a:cubicBezTo>
                <a:cubicBezTo>
                  <a:pt x="18439" y="6382"/>
                  <a:pt x="18439" y="6382"/>
                  <a:pt x="18439" y="6873"/>
                </a:cubicBezTo>
                <a:cubicBezTo>
                  <a:pt x="20546" y="7364"/>
                  <a:pt x="21600" y="8836"/>
                  <a:pt x="21600" y="10800"/>
                </a:cubicBezTo>
                <a:cubicBezTo>
                  <a:pt x="21600" y="12764"/>
                  <a:pt x="20546" y="14236"/>
                  <a:pt x="18439" y="14727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2" name="Shape 5377">
            <a:extLst>
              <a:ext uri="{FF2B5EF4-FFF2-40B4-BE49-F238E27FC236}">
                <a16:creationId xmlns:a16="http://schemas.microsoft.com/office/drawing/2014/main" id="{CE9CD3A0-E6C2-48C2-BE9A-16D1F1414F5E}"/>
              </a:ext>
            </a:extLst>
          </p:cNvPr>
          <p:cNvSpPr/>
          <p:nvPr/>
        </p:nvSpPr>
        <p:spPr>
          <a:xfrm>
            <a:off x="10163272" y="5807566"/>
            <a:ext cx="443445" cy="3648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99" y="6480"/>
                </a:moveTo>
                <a:cubicBezTo>
                  <a:pt x="10948" y="6480"/>
                  <a:pt x="7989" y="9720"/>
                  <a:pt x="7989" y="14040"/>
                </a:cubicBezTo>
                <a:cubicBezTo>
                  <a:pt x="7989" y="14760"/>
                  <a:pt x="8285" y="15120"/>
                  <a:pt x="8285" y="15840"/>
                </a:cubicBezTo>
                <a:cubicBezTo>
                  <a:pt x="7989" y="15840"/>
                  <a:pt x="7693" y="15840"/>
                  <a:pt x="7693" y="15840"/>
                </a:cubicBezTo>
                <a:cubicBezTo>
                  <a:pt x="6510" y="15840"/>
                  <a:pt x="5918" y="15840"/>
                  <a:pt x="5030" y="15480"/>
                </a:cubicBezTo>
                <a:cubicBezTo>
                  <a:pt x="2367" y="16920"/>
                  <a:pt x="2367" y="16920"/>
                  <a:pt x="2367" y="16920"/>
                </a:cubicBezTo>
                <a:cubicBezTo>
                  <a:pt x="2959" y="14400"/>
                  <a:pt x="2959" y="14400"/>
                  <a:pt x="2959" y="14400"/>
                </a:cubicBezTo>
                <a:cubicBezTo>
                  <a:pt x="1184" y="12600"/>
                  <a:pt x="0" y="10440"/>
                  <a:pt x="0" y="7920"/>
                </a:cubicBezTo>
                <a:cubicBezTo>
                  <a:pt x="0" y="3600"/>
                  <a:pt x="3255" y="0"/>
                  <a:pt x="7693" y="0"/>
                </a:cubicBezTo>
                <a:cubicBezTo>
                  <a:pt x="11244" y="0"/>
                  <a:pt x="14795" y="2880"/>
                  <a:pt x="15386" y="6480"/>
                </a:cubicBezTo>
                <a:cubicBezTo>
                  <a:pt x="15090" y="6480"/>
                  <a:pt x="14795" y="6480"/>
                  <a:pt x="14499" y="6480"/>
                </a:cubicBezTo>
                <a:close/>
                <a:moveTo>
                  <a:pt x="5030" y="3960"/>
                </a:moveTo>
                <a:cubicBezTo>
                  <a:pt x="4438" y="3960"/>
                  <a:pt x="3847" y="4320"/>
                  <a:pt x="3847" y="5040"/>
                </a:cubicBezTo>
                <a:cubicBezTo>
                  <a:pt x="3847" y="5760"/>
                  <a:pt x="4438" y="6480"/>
                  <a:pt x="5030" y="6480"/>
                </a:cubicBezTo>
                <a:cubicBezTo>
                  <a:pt x="5622" y="6480"/>
                  <a:pt x="5918" y="5760"/>
                  <a:pt x="5918" y="5040"/>
                </a:cubicBezTo>
                <a:cubicBezTo>
                  <a:pt x="5918" y="4320"/>
                  <a:pt x="5622" y="3960"/>
                  <a:pt x="5030" y="3960"/>
                </a:cubicBezTo>
                <a:close/>
                <a:moveTo>
                  <a:pt x="18937" y="19080"/>
                </a:moveTo>
                <a:cubicBezTo>
                  <a:pt x="19529" y="21600"/>
                  <a:pt x="19529" y="21600"/>
                  <a:pt x="19529" y="21600"/>
                </a:cubicBezTo>
                <a:cubicBezTo>
                  <a:pt x="17458" y="20160"/>
                  <a:pt x="17458" y="20160"/>
                  <a:pt x="17458" y="20160"/>
                </a:cubicBezTo>
                <a:cubicBezTo>
                  <a:pt x="16570" y="20160"/>
                  <a:pt x="15682" y="20520"/>
                  <a:pt x="15090" y="20520"/>
                </a:cubicBezTo>
                <a:cubicBezTo>
                  <a:pt x="11540" y="20520"/>
                  <a:pt x="8581" y="17640"/>
                  <a:pt x="8581" y="13680"/>
                </a:cubicBezTo>
                <a:cubicBezTo>
                  <a:pt x="8581" y="10080"/>
                  <a:pt x="11540" y="7200"/>
                  <a:pt x="15090" y="7200"/>
                </a:cubicBezTo>
                <a:cubicBezTo>
                  <a:pt x="18641" y="7200"/>
                  <a:pt x="21600" y="10080"/>
                  <a:pt x="21600" y="13680"/>
                </a:cubicBezTo>
                <a:cubicBezTo>
                  <a:pt x="21600" y="15840"/>
                  <a:pt x="20416" y="17640"/>
                  <a:pt x="18937" y="19080"/>
                </a:cubicBezTo>
                <a:close/>
                <a:moveTo>
                  <a:pt x="10356" y="3960"/>
                </a:moveTo>
                <a:cubicBezTo>
                  <a:pt x="9764" y="3960"/>
                  <a:pt x="9173" y="4320"/>
                  <a:pt x="9173" y="5040"/>
                </a:cubicBezTo>
                <a:cubicBezTo>
                  <a:pt x="9173" y="5760"/>
                  <a:pt x="9764" y="6480"/>
                  <a:pt x="10356" y="6480"/>
                </a:cubicBezTo>
                <a:cubicBezTo>
                  <a:pt x="10948" y="6480"/>
                  <a:pt x="11540" y="5760"/>
                  <a:pt x="11540" y="5040"/>
                </a:cubicBezTo>
                <a:cubicBezTo>
                  <a:pt x="11540" y="4320"/>
                  <a:pt x="10948" y="3960"/>
                  <a:pt x="10356" y="3960"/>
                </a:cubicBezTo>
                <a:close/>
                <a:moveTo>
                  <a:pt x="13019" y="10800"/>
                </a:moveTo>
                <a:cubicBezTo>
                  <a:pt x="12427" y="10800"/>
                  <a:pt x="12132" y="11160"/>
                  <a:pt x="12132" y="11880"/>
                </a:cubicBezTo>
                <a:cubicBezTo>
                  <a:pt x="12132" y="12240"/>
                  <a:pt x="12427" y="12600"/>
                  <a:pt x="13019" y="12600"/>
                </a:cubicBezTo>
                <a:cubicBezTo>
                  <a:pt x="13611" y="12600"/>
                  <a:pt x="13907" y="12240"/>
                  <a:pt x="13907" y="11880"/>
                </a:cubicBezTo>
                <a:cubicBezTo>
                  <a:pt x="13907" y="11160"/>
                  <a:pt x="13611" y="10800"/>
                  <a:pt x="13019" y="10800"/>
                </a:cubicBezTo>
                <a:close/>
                <a:moveTo>
                  <a:pt x="17162" y="10800"/>
                </a:moveTo>
                <a:cubicBezTo>
                  <a:pt x="16866" y="10800"/>
                  <a:pt x="16274" y="11160"/>
                  <a:pt x="16274" y="11880"/>
                </a:cubicBezTo>
                <a:cubicBezTo>
                  <a:pt x="16274" y="12240"/>
                  <a:pt x="16866" y="12600"/>
                  <a:pt x="17162" y="12600"/>
                </a:cubicBezTo>
                <a:cubicBezTo>
                  <a:pt x="17753" y="12600"/>
                  <a:pt x="18049" y="12240"/>
                  <a:pt x="18049" y="11880"/>
                </a:cubicBezTo>
                <a:cubicBezTo>
                  <a:pt x="18049" y="11160"/>
                  <a:pt x="17753" y="10800"/>
                  <a:pt x="17162" y="10800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sp>
        <p:nvSpPr>
          <p:cNvPr id="103" name="Shape 5378">
            <a:extLst>
              <a:ext uri="{FF2B5EF4-FFF2-40B4-BE49-F238E27FC236}">
                <a16:creationId xmlns:a16="http://schemas.microsoft.com/office/drawing/2014/main" id="{C3974083-800B-4F85-8079-A0EF7A0D0A83}"/>
              </a:ext>
            </a:extLst>
          </p:cNvPr>
          <p:cNvSpPr/>
          <p:nvPr/>
        </p:nvSpPr>
        <p:spPr>
          <a:xfrm>
            <a:off x="11044547" y="5824406"/>
            <a:ext cx="426606" cy="2975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9" y="8816"/>
                </a:moveTo>
                <a:cubicBezTo>
                  <a:pt x="16971" y="5731"/>
                  <a:pt x="14194" y="3967"/>
                  <a:pt x="10800" y="3967"/>
                </a:cubicBezTo>
                <a:cubicBezTo>
                  <a:pt x="7406" y="3967"/>
                  <a:pt x="4629" y="5731"/>
                  <a:pt x="2160" y="8816"/>
                </a:cubicBezTo>
                <a:cubicBezTo>
                  <a:pt x="2160" y="8816"/>
                  <a:pt x="2160" y="8816"/>
                  <a:pt x="1851" y="8816"/>
                </a:cubicBezTo>
                <a:cubicBezTo>
                  <a:pt x="1543" y="8816"/>
                  <a:pt x="0" y="6612"/>
                  <a:pt x="0" y="6171"/>
                </a:cubicBezTo>
                <a:cubicBezTo>
                  <a:pt x="0" y="6171"/>
                  <a:pt x="0" y="6171"/>
                  <a:pt x="309" y="5731"/>
                </a:cubicBezTo>
                <a:cubicBezTo>
                  <a:pt x="3086" y="1763"/>
                  <a:pt x="7097" y="0"/>
                  <a:pt x="10800" y="0"/>
                </a:cubicBezTo>
                <a:cubicBezTo>
                  <a:pt x="14811" y="0"/>
                  <a:pt x="18823" y="1763"/>
                  <a:pt x="21600" y="5731"/>
                </a:cubicBezTo>
                <a:cubicBezTo>
                  <a:pt x="21600" y="6171"/>
                  <a:pt x="21600" y="6171"/>
                  <a:pt x="21600" y="6171"/>
                </a:cubicBezTo>
                <a:cubicBezTo>
                  <a:pt x="21600" y="6612"/>
                  <a:pt x="20057" y="8816"/>
                  <a:pt x="19749" y="8816"/>
                </a:cubicBezTo>
                <a:cubicBezTo>
                  <a:pt x="19749" y="8816"/>
                  <a:pt x="19749" y="8816"/>
                  <a:pt x="19749" y="8816"/>
                </a:cubicBezTo>
                <a:close/>
                <a:moveTo>
                  <a:pt x="16663" y="13224"/>
                </a:moveTo>
                <a:cubicBezTo>
                  <a:pt x="14811" y="11020"/>
                  <a:pt x="13269" y="9698"/>
                  <a:pt x="10800" y="9698"/>
                </a:cubicBezTo>
                <a:cubicBezTo>
                  <a:pt x="7714" y="9698"/>
                  <a:pt x="4937" y="13224"/>
                  <a:pt x="4937" y="13224"/>
                </a:cubicBezTo>
                <a:cubicBezTo>
                  <a:pt x="4629" y="13224"/>
                  <a:pt x="3086" y="11020"/>
                  <a:pt x="3086" y="10580"/>
                </a:cubicBezTo>
                <a:cubicBezTo>
                  <a:pt x="3086" y="10580"/>
                  <a:pt x="3086" y="10139"/>
                  <a:pt x="3086" y="10139"/>
                </a:cubicBezTo>
                <a:cubicBezTo>
                  <a:pt x="5246" y="7494"/>
                  <a:pt x="8023" y="5731"/>
                  <a:pt x="10800" y="5731"/>
                </a:cubicBezTo>
                <a:cubicBezTo>
                  <a:pt x="13577" y="5731"/>
                  <a:pt x="16663" y="7494"/>
                  <a:pt x="18514" y="10139"/>
                </a:cubicBezTo>
                <a:cubicBezTo>
                  <a:pt x="18823" y="10139"/>
                  <a:pt x="18823" y="10580"/>
                  <a:pt x="18823" y="10580"/>
                </a:cubicBezTo>
                <a:cubicBezTo>
                  <a:pt x="18823" y="11020"/>
                  <a:pt x="17280" y="13224"/>
                  <a:pt x="16971" y="13224"/>
                </a:cubicBezTo>
                <a:cubicBezTo>
                  <a:pt x="16663" y="13224"/>
                  <a:pt x="16663" y="13224"/>
                  <a:pt x="16663" y="13224"/>
                </a:cubicBezTo>
                <a:close/>
                <a:moveTo>
                  <a:pt x="10800" y="15869"/>
                </a:moveTo>
                <a:cubicBezTo>
                  <a:pt x="9257" y="15869"/>
                  <a:pt x="8023" y="17633"/>
                  <a:pt x="8023" y="17633"/>
                </a:cubicBezTo>
                <a:cubicBezTo>
                  <a:pt x="7714" y="17633"/>
                  <a:pt x="6171" y="15429"/>
                  <a:pt x="6171" y="14988"/>
                </a:cubicBezTo>
                <a:cubicBezTo>
                  <a:pt x="6171" y="14547"/>
                  <a:pt x="6171" y="14547"/>
                  <a:pt x="6171" y="14547"/>
                </a:cubicBezTo>
                <a:cubicBezTo>
                  <a:pt x="7406" y="12784"/>
                  <a:pt x="9257" y="11902"/>
                  <a:pt x="10800" y="11902"/>
                </a:cubicBezTo>
                <a:cubicBezTo>
                  <a:pt x="12651" y="11902"/>
                  <a:pt x="14503" y="12784"/>
                  <a:pt x="15737" y="14547"/>
                </a:cubicBezTo>
                <a:cubicBezTo>
                  <a:pt x="15737" y="14547"/>
                  <a:pt x="15737" y="14547"/>
                  <a:pt x="15737" y="14988"/>
                </a:cubicBezTo>
                <a:cubicBezTo>
                  <a:pt x="15737" y="15429"/>
                  <a:pt x="14194" y="17633"/>
                  <a:pt x="13886" y="17633"/>
                </a:cubicBezTo>
                <a:cubicBezTo>
                  <a:pt x="13577" y="17633"/>
                  <a:pt x="12651" y="15869"/>
                  <a:pt x="10800" y="15869"/>
                </a:cubicBezTo>
                <a:close/>
                <a:moveTo>
                  <a:pt x="8949" y="18955"/>
                </a:moveTo>
                <a:cubicBezTo>
                  <a:pt x="8949" y="18514"/>
                  <a:pt x="10491" y="18073"/>
                  <a:pt x="10800" y="18073"/>
                </a:cubicBezTo>
                <a:cubicBezTo>
                  <a:pt x="11417" y="18073"/>
                  <a:pt x="12651" y="18514"/>
                  <a:pt x="12651" y="18955"/>
                </a:cubicBezTo>
                <a:cubicBezTo>
                  <a:pt x="12651" y="19396"/>
                  <a:pt x="11109" y="21600"/>
                  <a:pt x="10800" y="21600"/>
                </a:cubicBezTo>
                <a:cubicBezTo>
                  <a:pt x="10491" y="21600"/>
                  <a:pt x="8949" y="19396"/>
                  <a:pt x="8949" y="18955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/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/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C7997A17-15BF-4D94-B89C-8CCF548AABD6}"/>
              </a:ext>
            </a:extLst>
          </p:cNvPr>
          <p:cNvGrpSpPr/>
          <p:nvPr/>
        </p:nvGrpSpPr>
        <p:grpSpPr>
          <a:xfrm>
            <a:off x="8102971" y="460405"/>
            <a:ext cx="3405187" cy="3455422"/>
            <a:chOff x="2984479" y="243275"/>
            <a:chExt cx="6286934" cy="637968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E57A5B1D-6613-42EF-BB53-24EDB9462B1F}"/>
                </a:ext>
              </a:extLst>
            </p:cNvPr>
            <p:cNvSpPr/>
            <p:nvPr/>
          </p:nvSpPr>
          <p:spPr>
            <a:xfrm>
              <a:off x="4430941" y="4423985"/>
              <a:ext cx="655338" cy="795335"/>
            </a:xfrm>
            <a:custGeom>
              <a:avLst/>
              <a:gdLst>
                <a:gd name="connsiteX0" fmla="*/ 328046 w 655338"/>
                <a:gd name="connsiteY0" fmla="*/ 190580 h 795335"/>
                <a:gd name="connsiteX1" fmla="*/ 435373 w 655338"/>
                <a:gd name="connsiteY1" fmla="*/ 115119 h 795335"/>
                <a:gd name="connsiteX2" fmla="*/ 509508 w 655338"/>
                <a:gd name="connsiteY2" fmla="*/ 21782 h 795335"/>
                <a:gd name="connsiteX3" fmla="*/ 527499 w 655338"/>
                <a:gd name="connsiteY3" fmla="*/ 3082 h 795335"/>
                <a:gd name="connsiteX4" fmla="*/ 564235 w 655338"/>
                <a:gd name="connsiteY4" fmla="*/ 31063 h 795335"/>
                <a:gd name="connsiteX5" fmla="*/ 556188 w 655338"/>
                <a:gd name="connsiteY5" fmla="*/ 58289 h 795335"/>
                <a:gd name="connsiteX6" fmla="*/ 429773 w 655338"/>
                <a:gd name="connsiteY6" fmla="*/ 224093 h 795335"/>
                <a:gd name="connsiteX7" fmla="*/ 422480 w 655338"/>
                <a:gd name="connsiteY7" fmla="*/ 235797 h 795335"/>
                <a:gd name="connsiteX8" fmla="*/ 414136 w 655338"/>
                <a:gd name="connsiteY8" fmla="*/ 405670 h 795335"/>
                <a:gd name="connsiteX9" fmla="*/ 523636 w 655338"/>
                <a:gd name="connsiteY9" fmla="*/ 441697 h 795335"/>
                <a:gd name="connsiteX10" fmla="*/ 616790 w 655338"/>
                <a:gd name="connsiteY10" fmla="*/ 505705 h 795335"/>
                <a:gd name="connsiteX11" fmla="*/ 614070 w 655338"/>
                <a:gd name="connsiteY11" fmla="*/ 695466 h 795335"/>
                <a:gd name="connsiteX12" fmla="*/ 470463 w 655338"/>
                <a:gd name="connsiteY12" fmla="*/ 775659 h 795335"/>
                <a:gd name="connsiteX13" fmla="*/ 149418 w 655338"/>
                <a:gd name="connsiteY13" fmla="*/ 764046 h 795335"/>
                <a:gd name="connsiteX14" fmla="*/ 42684 w 655338"/>
                <a:gd name="connsiteY14" fmla="*/ 696975 h 795335"/>
                <a:gd name="connsiteX15" fmla="*/ 44925 w 655338"/>
                <a:gd name="connsiteY15" fmla="*/ 498664 h 795335"/>
                <a:gd name="connsiteX16" fmla="*/ 186816 w 655338"/>
                <a:gd name="connsiteY16" fmla="*/ 421672 h 795335"/>
                <a:gd name="connsiteX17" fmla="*/ 212283 w 655338"/>
                <a:gd name="connsiteY17" fmla="*/ 415202 h 795335"/>
                <a:gd name="connsiteX18" fmla="*/ 239943 w 655338"/>
                <a:gd name="connsiteY18" fmla="*/ 381416 h 795335"/>
                <a:gd name="connsiteX19" fmla="*/ 234434 w 655338"/>
                <a:gd name="connsiteY19" fmla="*/ 242107 h 795335"/>
                <a:gd name="connsiteX20" fmla="*/ 222341 w 655338"/>
                <a:gd name="connsiteY20" fmla="*/ 221098 h 795335"/>
                <a:gd name="connsiteX21" fmla="*/ 93319 w 655338"/>
                <a:gd name="connsiteY21" fmla="*/ 44482 h 795335"/>
                <a:gd name="connsiteX22" fmla="*/ 104635 w 655338"/>
                <a:gd name="connsiteY22" fmla="*/ 3791 h 795335"/>
                <a:gd name="connsiteX23" fmla="*/ 143794 w 655338"/>
                <a:gd name="connsiteY23" fmla="*/ 19564 h 795335"/>
                <a:gd name="connsiteX24" fmla="*/ 232879 w 655338"/>
                <a:gd name="connsiteY24" fmla="*/ 125955 h 795335"/>
                <a:gd name="connsiteX25" fmla="*/ 328046 w 655338"/>
                <a:gd name="connsiteY25" fmla="*/ 190580 h 795335"/>
                <a:gd name="connsiteX26" fmla="*/ 239989 w 655338"/>
                <a:gd name="connsiteY26" fmla="*/ 439937 h 795335"/>
                <a:gd name="connsiteX27" fmla="*/ 190566 w 655338"/>
                <a:gd name="connsiteY27" fmla="*/ 451824 h 795335"/>
                <a:gd name="connsiteX28" fmla="*/ 63624 w 655338"/>
                <a:gd name="connsiteY28" fmla="*/ 522005 h 795335"/>
                <a:gd name="connsiteX29" fmla="*/ 66961 w 655338"/>
                <a:gd name="connsiteY29" fmla="*/ 678504 h 795335"/>
                <a:gd name="connsiteX30" fmla="*/ 148275 w 655338"/>
                <a:gd name="connsiteY30" fmla="*/ 730579 h 795335"/>
                <a:gd name="connsiteX31" fmla="*/ 463491 w 655338"/>
                <a:gd name="connsiteY31" fmla="*/ 746467 h 795335"/>
                <a:gd name="connsiteX32" fmla="*/ 595279 w 655338"/>
                <a:gd name="connsiteY32" fmla="*/ 672126 h 795335"/>
                <a:gd name="connsiteX33" fmla="*/ 594387 w 655338"/>
                <a:gd name="connsiteY33" fmla="*/ 524771 h 795335"/>
                <a:gd name="connsiteX34" fmla="*/ 502444 w 655338"/>
                <a:gd name="connsiteY34" fmla="*/ 465037 h 795335"/>
                <a:gd name="connsiteX35" fmla="*/ 416308 w 655338"/>
                <a:gd name="connsiteY35" fmla="*/ 438268 h 795335"/>
                <a:gd name="connsiteX36" fmla="*/ 416148 w 655338"/>
                <a:gd name="connsiteY36" fmla="*/ 464763 h 795335"/>
                <a:gd name="connsiteX37" fmla="*/ 436974 w 655338"/>
                <a:gd name="connsiteY37" fmla="*/ 494458 h 795335"/>
                <a:gd name="connsiteX38" fmla="*/ 525076 w 655338"/>
                <a:gd name="connsiteY38" fmla="*/ 543561 h 795335"/>
                <a:gd name="connsiteX39" fmla="*/ 523659 w 655338"/>
                <a:gd name="connsiteY39" fmla="*/ 647803 h 795335"/>
                <a:gd name="connsiteX40" fmla="*/ 463354 w 655338"/>
                <a:gd name="connsiteY40" fmla="*/ 686939 h 795335"/>
                <a:gd name="connsiteX41" fmla="*/ 250573 w 655338"/>
                <a:gd name="connsiteY41" fmla="*/ 704610 h 795335"/>
                <a:gd name="connsiteX42" fmla="*/ 135222 w 655338"/>
                <a:gd name="connsiteY42" fmla="*/ 652329 h 795335"/>
                <a:gd name="connsiteX43" fmla="*/ 135702 w 655338"/>
                <a:gd name="connsiteY43" fmla="*/ 538189 h 795335"/>
                <a:gd name="connsiteX44" fmla="*/ 167797 w 655338"/>
                <a:gd name="connsiteY44" fmla="*/ 515238 h 795335"/>
                <a:gd name="connsiteX45" fmla="*/ 228582 w 655338"/>
                <a:gd name="connsiteY45" fmla="*/ 490663 h 795335"/>
                <a:gd name="connsiteX46" fmla="*/ 239509 w 655338"/>
                <a:gd name="connsiteY46" fmla="*/ 479553 h 795335"/>
                <a:gd name="connsiteX47" fmla="*/ 239989 w 655338"/>
                <a:gd name="connsiteY47" fmla="*/ 439937 h 795335"/>
                <a:gd name="connsiteX48" fmla="*/ 238297 w 655338"/>
                <a:gd name="connsiteY48" fmla="*/ 518964 h 795335"/>
                <a:gd name="connsiteX49" fmla="*/ 149989 w 655338"/>
                <a:gd name="connsiteY49" fmla="*/ 565621 h 795335"/>
                <a:gd name="connsiteX50" fmla="*/ 150606 w 655338"/>
                <a:gd name="connsiteY50" fmla="*/ 625332 h 795335"/>
                <a:gd name="connsiteX51" fmla="*/ 196349 w 655338"/>
                <a:gd name="connsiteY51" fmla="*/ 656787 h 795335"/>
                <a:gd name="connsiteX52" fmla="*/ 440037 w 655338"/>
                <a:gd name="connsiteY52" fmla="*/ 663965 h 795335"/>
                <a:gd name="connsiteX53" fmla="*/ 504113 w 655338"/>
                <a:gd name="connsiteY53" fmla="*/ 625469 h 795335"/>
                <a:gd name="connsiteX54" fmla="*/ 509668 w 655338"/>
                <a:gd name="connsiteY54" fmla="*/ 571405 h 795335"/>
                <a:gd name="connsiteX55" fmla="*/ 417748 w 655338"/>
                <a:gd name="connsiteY55" fmla="*/ 519719 h 795335"/>
                <a:gd name="connsiteX56" fmla="*/ 430664 w 655338"/>
                <a:gd name="connsiteY56" fmla="*/ 564455 h 795335"/>
                <a:gd name="connsiteX57" fmla="*/ 430275 w 655338"/>
                <a:gd name="connsiteY57" fmla="*/ 614107 h 795335"/>
                <a:gd name="connsiteX58" fmla="*/ 397014 w 655338"/>
                <a:gd name="connsiteY58" fmla="*/ 634750 h 795335"/>
                <a:gd name="connsiteX59" fmla="*/ 254391 w 655338"/>
                <a:gd name="connsiteY59" fmla="*/ 633195 h 795335"/>
                <a:gd name="connsiteX60" fmla="*/ 225519 w 655338"/>
                <a:gd name="connsiteY60" fmla="*/ 614679 h 795335"/>
                <a:gd name="connsiteX61" fmla="*/ 225427 w 655338"/>
                <a:gd name="connsiteY61" fmla="*/ 563815 h 795335"/>
                <a:gd name="connsiteX62" fmla="*/ 238297 w 655338"/>
                <a:gd name="connsiteY62" fmla="*/ 518964 h 795335"/>
                <a:gd name="connsiteX63" fmla="*/ 341876 w 655338"/>
                <a:gd name="connsiteY63" fmla="*/ 530782 h 795335"/>
                <a:gd name="connsiteX64" fmla="*/ 341259 w 655338"/>
                <a:gd name="connsiteY64" fmla="*/ 399360 h 795335"/>
                <a:gd name="connsiteX65" fmla="*/ 328000 w 655338"/>
                <a:gd name="connsiteY65" fmla="*/ 385919 h 795335"/>
                <a:gd name="connsiteX66" fmla="*/ 312912 w 655338"/>
                <a:gd name="connsiteY66" fmla="*/ 405144 h 795335"/>
                <a:gd name="connsiteX67" fmla="*/ 312844 w 655338"/>
                <a:gd name="connsiteY67" fmla="*/ 509294 h 795335"/>
                <a:gd name="connsiteX68" fmla="*/ 312844 w 655338"/>
                <a:gd name="connsiteY68" fmla="*/ 530805 h 795335"/>
                <a:gd name="connsiteX69" fmla="*/ 330515 w 655338"/>
                <a:gd name="connsiteY69" fmla="*/ 530805 h 795335"/>
                <a:gd name="connsiteX70" fmla="*/ 341876 w 655338"/>
                <a:gd name="connsiteY70" fmla="*/ 530782 h 795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55338" h="795335">
                  <a:moveTo>
                    <a:pt x="328046" y="190580"/>
                  </a:moveTo>
                  <a:cubicBezTo>
                    <a:pt x="364027" y="165846"/>
                    <a:pt x="403301" y="144586"/>
                    <a:pt x="435373" y="115119"/>
                  </a:cubicBezTo>
                  <a:cubicBezTo>
                    <a:pt x="464154" y="88670"/>
                    <a:pt x="484934" y="53123"/>
                    <a:pt x="509508" y="21782"/>
                  </a:cubicBezTo>
                  <a:cubicBezTo>
                    <a:pt x="514880" y="14947"/>
                    <a:pt x="520253" y="6786"/>
                    <a:pt x="527499" y="3082"/>
                  </a:cubicBezTo>
                  <a:cubicBezTo>
                    <a:pt x="547204" y="-6953"/>
                    <a:pt x="567527" y="8866"/>
                    <a:pt x="564235" y="31063"/>
                  </a:cubicBezTo>
                  <a:cubicBezTo>
                    <a:pt x="562841" y="40344"/>
                    <a:pt x="559777" y="49579"/>
                    <a:pt x="556188" y="58289"/>
                  </a:cubicBezTo>
                  <a:cubicBezTo>
                    <a:pt x="528711" y="125246"/>
                    <a:pt x="489026" y="182465"/>
                    <a:pt x="429773" y="224093"/>
                  </a:cubicBezTo>
                  <a:cubicBezTo>
                    <a:pt x="426275" y="226539"/>
                    <a:pt x="422686" y="231705"/>
                    <a:pt x="422480" y="235797"/>
                  </a:cubicBezTo>
                  <a:cubicBezTo>
                    <a:pt x="419326" y="293267"/>
                    <a:pt x="416719" y="350783"/>
                    <a:pt x="414136" y="405670"/>
                  </a:cubicBezTo>
                  <a:cubicBezTo>
                    <a:pt x="453364" y="418426"/>
                    <a:pt x="489094" y="428415"/>
                    <a:pt x="523636" y="441697"/>
                  </a:cubicBezTo>
                  <a:cubicBezTo>
                    <a:pt x="559229" y="455390"/>
                    <a:pt x="590844" y="476559"/>
                    <a:pt x="616790" y="505705"/>
                  </a:cubicBezTo>
                  <a:cubicBezTo>
                    <a:pt x="669071" y="564409"/>
                    <a:pt x="668180" y="638156"/>
                    <a:pt x="614070" y="695466"/>
                  </a:cubicBezTo>
                  <a:cubicBezTo>
                    <a:pt x="574431" y="737460"/>
                    <a:pt x="524573" y="761166"/>
                    <a:pt x="470463" y="775659"/>
                  </a:cubicBezTo>
                  <a:cubicBezTo>
                    <a:pt x="362473" y="804622"/>
                    <a:pt x="255122" y="802314"/>
                    <a:pt x="149418" y="764046"/>
                  </a:cubicBezTo>
                  <a:cubicBezTo>
                    <a:pt x="109367" y="749553"/>
                    <a:pt x="72699" y="728590"/>
                    <a:pt x="42684" y="696975"/>
                  </a:cubicBezTo>
                  <a:cubicBezTo>
                    <a:pt x="-14992" y="636236"/>
                    <a:pt x="-14192" y="557826"/>
                    <a:pt x="44925" y="498664"/>
                  </a:cubicBezTo>
                  <a:cubicBezTo>
                    <a:pt x="84770" y="458773"/>
                    <a:pt x="134056" y="436760"/>
                    <a:pt x="186816" y="421672"/>
                  </a:cubicBezTo>
                  <a:cubicBezTo>
                    <a:pt x="195229" y="419271"/>
                    <a:pt x="203710" y="416985"/>
                    <a:pt x="212283" y="415202"/>
                  </a:cubicBezTo>
                  <a:cubicBezTo>
                    <a:pt x="240057" y="409442"/>
                    <a:pt x="240675" y="409533"/>
                    <a:pt x="239943" y="381416"/>
                  </a:cubicBezTo>
                  <a:cubicBezTo>
                    <a:pt x="238732" y="334964"/>
                    <a:pt x="237154" y="288489"/>
                    <a:pt x="234434" y="242107"/>
                  </a:cubicBezTo>
                  <a:cubicBezTo>
                    <a:pt x="234000" y="234768"/>
                    <a:pt x="228330" y="225579"/>
                    <a:pt x="222341" y="221098"/>
                  </a:cubicBezTo>
                  <a:cubicBezTo>
                    <a:pt x="161716" y="175607"/>
                    <a:pt x="121528" y="114593"/>
                    <a:pt x="93319" y="44482"/>
                  </a:cubicBezTo>
                  <a:cubicBezTo>
                    <a:pt x="85638" y="25371"/>
                    <a:pt x="90736" y="10717"/>
                    <a:pt x="104635" y="3791"/>
                  </a:cubicBezTo>
                  <a:cubicBezTo>
                    <a:pt x="120385" y="-4073"/>
                    <a:pt x="132295" y="613"/>
                    <a:pt x="143794" y="19564"/>
                  </a:cubicBezTo>
                  <a:cubicBezTo>
                    <a:pt x="168163" y="59729"/>
                    <a:pt x="194452" y="98431"/>
                    <a:pt x="232879" y="125955"/>
                  </a:cubicBezTo>
                  <a:cubicBezTo>
                    <a:pt x="264038" y="148266"/>
                    <a:pt x="296293" y="169092"/>
                    <a:pt x="328046" y="190580"/>
                  </a:cubicBezTo>
                  <a:close/>
                  <a:moveTo>
                    <a:pt x="239989" y="439937"/>
                  </a:moveTo>
                  <a:cubicBezTo>
                    <a:pt x="221952" y="444212"/>
                    <a:pt x="206042" y="447229"/>
                    <a:pt x="190566" y="451824"/>
                  </a:cubicBezTo>
                  <a:cubicBezTo>
                    <a:pt x="143360" y="465814"/>
                    <a:pt x="98805" y="485291"/>
                    <a:pt x="63624" y="522005"/>
                  </a:cubicBezTo>
                  <a:cubicBezTo>
                    <a:pt x="16578" y="571108"/>
                    <a:pt x="16487" y="633012"/>
                    <a:pt x="66961" y="678504"/>
                  </a:cubicBezTo>
                  <a:cubicBezTo>
                    <a:pt x="90713" y="699901"/>
                    <a:pt x="119014" y="718417"/>
                    <a:pt x="148275" y="730579"/>
                  </a:cubicBezTo>
                  <a:cubicBezTo>
                    <a:pt x="251007" y="773259"/>
                    <a:pt x="356964" y="775270"/>
                    <a:pt x="463491" y="746467"/>
                  </a:cubicBezTo>
                  <a:cubicBezTo>
                    <a:pt x="513166" y="733025"/>
                    <a:pt x="559503" y="711811"/>
                    <a:pt x="595279" y="672126"/>
                  </a:cubicBezTo>
                  <a:cubicBezTo>
                    <a:pt x="637021" y="625812"/>
                    <a:pt x="636496" y="570856"/>
                    <a:pt x="594387" y="524771"/>
                  </a:cubicBezTo>
                  <a:cubicBezTo>
                    <a:pt x="568784" y="496744"/>
                    <a:pt x="537215" y="477839"/>
                    <a:pt x="502444" y="465037"/>
                  </a:cubicBezTo>
                  <a:cubicBezTo>
                    <a:pt x="475104" y="454956"/>
                    <a:pt x="446803" y="447618"/>
                    <a:pt x="416308" y="438268"/>
                  </a:cubicBezTo>
                  <a:cubicBezTo>
                    <a:pt x="416308" y="450407"/>
                    <a:pt x="417154" y="457722"/>
                    <a:pt x="416148" y="464763"/>
                  </a:cubicBezTo>
                  <a:cubicBezTo>
                    <a:pt x="413702" y="481977"/>
                    <a:pt x="419440" y="490137"/>
                    <a:pt x="436974" y="494458"/>
                  </a:cubicBezTo>
                  <a:cubicBezTo>
                    <a:pt x="470212" y="502619"/>
                    <a:pt x="500936" y="517524"/>
                    <a:pt x="525076" y="543561"/>
                  </a:cubicBezTo>
                  <a:cubicBezTo>
                    <a:pt x="555251" y="576114"/>
                    <a:pt x="556005" y="617559"/>
                    <a:pt x="523659" y="647803"/>
                  </a:cubicBezTo>
                  <a:cubicBezTo>
                    <a:pt x="506285" y="664033"/>
                    <a:pt x="485117" y="677795"/>
                    <a:pt x="463354" y="686939"/>
                  </a:cubicBezTo>
                  <a:cubicBezTo>
                    <a:pt x="394660" y="715811"/>
                    <a:pt x="322902" y="717640"/>
                    <a:pt x="250573" y="704610"/>
                  </a:cubicBezTo>
                  <a:cubicBezTo>
                    <a:pt x="208076" y="696952"/>
                    <a:pt x="167774" y="683030"/>
                    <a:pt x="135222" y="652329"/>
                  </a:cubicBezTo>
                  <a:cubicBezTo>
                    <a:pt x="98691" y="617879"/>
                    <a:pt x="98851" y="572342"/>
                    <a:pt x="135702" y="538189"/>
                  </a:cubicBezTo>
                  <a:cubicBezTo>
                    <a:pt x="145326" y="529274"/>
                    <a:pt x="156138" y="520816"/>
                    <a:pt x="167797" y="515238"/>
                  </a:cubicBezTo>
                  <a:cubicBezTo>
                    <a:pt x="187502" y="505819"/>
                    <a:pt x="208465" y="499258"/>
                    <a:pt x="228582" y="490663"/>
                  </a:cubicBezTo>
                  <a:cubicBezTo>
                    <a:pt x="233108" y="488720"/>
                    <a:pt x="238983" y="483737"/>
                    <a:pt x="239509" y="479553"/>
                  </a:cubicBezTo>
                  <a:cubicBezTo>
                    <a:pt x="240949" y="467483"/>
                    <a:pt x="239989" y="455162"/>
                    <a:pt x="239989" y="439937"/>
                  </a:cubicBezTo>
                  <a:close/>
                  <a:moveTo>
                    <a:pt x="238297" y="518964"/>
                  </a:moveTo>
                  <a:cubicBezTo>
                    <a:pt x="204785" y="528337"/>
                    <a:pt x="173329" y="539127"/>
                    <a:pt x="149989" y="565621"/>
                  </a:cubicBezTo>
                  <a:cubicBezTo>
                    <a:pt x="132524" y="585441"/>
                    <a:pt x="131861" y="607044"/>
                    <a:pt x="150606" y="625332"/>
                  </a:cubicBezTo>
                  <a:cubicBezTo>
                    <a:pt x="163774" y="638156"/>
                    <a:pt x="179616" y="649837"/>
                    <a:pt x="196349" y="656787"/>
                  </a:cubicBezTo>
                  <a:cubicBezTo>
                    <a:pt x="276405" y="690117"/>
                    <a:pt x="358495" y="690825"/>
                    <a:pt x="440037" y="663965"/>
                  </a:cubicBezTo>
                  <a:cubicBezTo>
                    <a:pt x="463148" y="656353"/>
                    <a:pt x="485025" y="641334"/>
                    <a:pt x="504113" y="625469"/>
                  </a:cubicBezTo>
                  <a:cubicBezTo>
                    <a:pt x="522653" y="610061"/>
                    <a:pt x="523179" y="589670"/>
                    <a:pt x="509668" y="571405"/>
                  </a:cubicBezTo>
                  <a:cubicBezTo>
                    <a:pt x="486648" y="540315"/>
                    <a:pt x="453067" y="528771"/>
                    <a:pt x="417748" y="519719"/>
                  </a:cubicBezTo>
                  <a:cubicBezTo>
                    <a:pt x="414479" y="538441"/>
                    <a:pt x="415599" y="552111"/>
                    <a:pt x="430664" y="564455"/>
                  </a:cubicBezTo>
                  <a:cubicBezTo>
                    <a:pt x="447580" y="578308"/>
                    <a:pt x="446712" y="599134"/>
                    <a:pt x="430275" y="614107"/>
                  </a:cubicBezTo>
                  <a:cubicBezTo>
                    <a:pt x="420720" y="622817"/>
                    <a:pt x="409016" y="630384"/>
                    <a:pt x="397014" y="634750"/>
                  </a:cubicBezTo>
                  <a:cubicBezTo>
                    <a:pt x="349534" y="652055"/>
                    <a:pt x="301551" y="651872"/>
                    <a:pt x="254391" y="633195"/>
                  </a:cubicBezTo>
                  <a:cubicBezTo>
                    <a:pt x="243966" y="629058"/>
                    <a:pt x="233908" y="622337"/>
                    <a:pt x="225519" y="614679"/>
                  </a:cubicBezTo>
                  <a:cubicBezTo>
                    <a:pt x="208739" y="599362"/>
                    <a:pt x="207825" y="577943"/>
                    <a:pt x="225427" y="563815"/>
                  </a:cubicBezTo>
                  <a:cubicBezTo>
                    <a:pt x="240629" y="551654"/>
                    <a:pt x="242183" y="538235"/>
                    <a:pt x="238297" y="518964"/>
                  </a:cubicBezTo>
                  <a:close/>
                  <a:moveTo>
                    <a:pt x="341876" y="530782"/>
                  </a:moveTo>
                  <a:cubicBezTo>
                    <a:pt x="341876" y="486366"/>
                    <a:pt x="342310" y="442840"/>
                    <a:pt x="341259" y="399360"/>
                  </a:cubicBezTo>
                  <a:cubicBezTo>
                    <a:pt x="341144" y="394537"/>
                    <a:pt x="332961" y="386353"/>
                    <a:pt x="328000" y="385919"/>
                  </a:cubicBezTo>
                  <a:cubicBezTo>
                    <a:pt x="316296" y="384890"/>
                    <a:pt x="312935" y="394491"/>
                    <a:pt x="312912" y="405144"/>
                  </a:cubicBezTo>
                  <a:cubicBezTo>
                    <a:pt x="312889" y="439868"/>
                    <a:pt x="312867" y="474570"/>
                    <a:pt x="312844" y="509294"/>
                  </a:cubicBezTo>
                  <a:cubicBezTo>
                    <a:pt x="312844" y="516221"/>
                    <a:pt x="312844" y="523148"/>
                    <a:pt x="312844" y="530805"/>
                  </a:cubicBezTo>
                  <a:cubicBezTo>
                    <a:pt x="320799" y="530805"/>
                    <a:pt x="325668" y="530805"/>
                    <a:pt x="330515" y="530805"/>
                  </a:cubicBezTo>
                  <a:cubicBezTo>
                    <a:pt x="333738" y="530782"/>
                    <a:pt x="336961" y="530782"/>
                    <a:pt x="341876" y="53078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135151A-3D8E-4362-B498-146D449D975C}"/>
                </a:ext>
              </a:extLst>
            </p:cNvPr>
            <p:cNvSpPr/>
            <p:nvPr/>
          </p:nvSpPr>
          <p:spPr>
            <a:xfrm>
              <a:off x="5684076" y="3416795"/>
              <a:ext cx="814403" cy="374947"/>
            </a:xfrm>
            <a:custGeom>
              <a:avLst/>
              <a:gdLst>
                <a:gd name="connsiteX0" fmla="*/ 222437 w 814403"/>
                <a:gd name="connsiteY0" fmla="*/ 374947 h 374947"/>
                <a:gd name="connsiteX1" fmla="*/ 222437 w 814403"/>
                <a:gd name="connsiteY1" fmla="*/ 180500 h 374947"/>
                <a:gd name="connsiteX2" fmla="*/ 141490 w 814403"/>
                <a:gd name="connsiteY2" fmla="*/ 218196 h 374947"/>
                <a:gd name="connsiteX3" fmla="*/ 93004 w 814403"/>
                <a:gd name="connsiteY3" fmla="*/ 238381 h 374947"/>
                <a:gd name="connsiteX4" fmla="*/ 2318 w 814403"/>
                <a:gd name="connsiteY4" fmla="*/ 149890 h 374947"/>
                <a:gd name="connsiteX5" fmla="*/ 24173 w 814403"/>
                <a:gd name="connsiteY5" fmla="*/ 41465 h 374947"/>
                <a:gd name="connsiteX6" fmla="*/ 110835 w 814403"/>
                <a:gd name="connsiteY6" fmla="*/ 49466 h 374947"/>
                <a:gd name="connsiteX7" fmla="*/ 120710 w 814403"/>
                <a:gd name="connsiteY7" fmla="*/ 71023 h 374947"/>
                <a:gd name="connsiteX8" fmla="*/ 182409 w 814403"/>
                <a:gd name="connsiteY8" fmla="*/ 111097 h 374947"/>
                <a:gd name="connsiteX9" fmla="*/ 258922 w 814403"/>
                <a:gd name="connsiteY9" fmla="*/ 102204 h 374947"/>
                <a:gd name="connsiteX10" fmla="*/ 291200 w 814403"/>
                <a:gd name="connsiteY10" fmla="*/ 49443 h 374947"/>
                <a:gd name="connsiteX11" fmla="*/ 278170 w 814403"/>
                <a:gd name="connsiteY11" fmla="*/ 89 h 374947"/>
                <a:gd name="connsiteX12" fmla="*/ 329308 w 814403"/>
                <a:gd name="connsiteY12" fmla="*/ 12547 h 374947"/>
                <a:gd name="connsiteX13" fmla="*/ 406163 w 814403"/>
                <a:gd name="connsiteY13" fmla="*/ 81745 h 374947"/>
                <a:gd name="connsiteX14" fmla="*/ 444362 w 814403"/>
                <a:gd name="connsiteY14" fmla="*/ 47775 h 374947"/>
                <a:gd name="connsiteX15" fmla="*/ 477487 w 814403"/>
                <a:gd name="connsiteY15" fmla="*/ 17737 h 374947"/>
                <a:gd name="connsiteX16" fmla="*/ 536168 w 814403"/>
                <a:gd name="connsiteY16" fmla="*/ 226 h 374947"/>
                <a:gd name="connsiteX17" fmla="*/ 523869 w 814403"/>
                <a:gd name="connsiteY17" fmla="*/ 47866 h 374947"/>
                <a:gd name="connsiteX18" fmla="*/ 560537 w 814403"/>
                <a:gd name="connsiteY18" fmla="*/ 103164 h 374947"/>
                <a:gd name="connsiteX19" fmla="*/ 620773 w 814403"/>
                <a:gd name="connsiteY19" fmla="*/ 110594 h 374947"/>
                <a:gd name="connsiteX20" fmla="*/ 696600 w 814403"/>
                <a:gd name="connsiteY20" fmla="*/ 64828 h 374947"/>
                <a:gd name="connsiteX21" fmla="*/ 703343 w 814403"/>
                <a:gd name="connsiteY21" fmla="*/ 50152 h 374947"/>
                <a:gd name="connsiteX22" fmla="*/ 790988 w 814403"/>
                <a:gd name="connsiteY22" fmla="*/ 40802 h 374947"/>
                <a:gd name="connsiteX23" fmla="*/ 814100 w 814403"/>
                <a:gd name="connsiteY23" fmla="*/ 169870 h 374947"/>
                <a:gd name="connsiteX24" fmla="*/ 710704 w 814403"/>
                <a:gd name="connsiteY24" fmla="*/ 234884 h 374947"/>
                <a:gd name="connsiteX25" fmla="*/ 609023 w 814403"/>
                <a:gd name="connsiteY25" fmla="*/ 188112 h 374947"/>
                <a:gd name="connsiteX26" fmla="*/ 592175 w 814403"/>
                <a:gd name="connsiteY26" fmla="*/ 180637 h 374947"/>
                <a:gd name="connsiteX27" fmla="*/ 592175 w 814403"/>
                <a:gd name="connsiteY27" fmla="*/ 374947 h 374947"/>
                <a:gd name="connsiteX28" fmla="*/ 222437 w 814403"/>
                <a:gd name="connsiteY28" fmla="*/ 374947 h 374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14403" h="374947">
                  <a:moveTo>
                    <a:pt x="222437" y="374947"/>
                  </a:moveTo>
                  <a:cubicBezTo>
                    <a:pt x="222437" y="310253"/>
                    <a:pt x="222437" y="246679"/>
                    <a:pt x="222437" y="180500"/>
                  </a:cubicBezTo>
                  <a:cubicBezTo>
                    <a:pt x="193817" y="193873"/>
                    <a:pt x="167756" y="206286"/>
                    <a:pt x="141490" y="218196"/>
                  </a:cubicBezTo>
                  <a:cubicBezTo>
                    <a:pt x="125534" y="225443"/>
                    <a:pt x="109692" y="233603"/>
                    <a:pt x="93004" y="238381"/>
                  </a:cubicBezTo>
                  <a:cubicBezTo>
                    <a:pt x="32768" y="255618"/>
                    <a:pt x="-10712" y="212618"/>
                    <a:pt x="2318" y="149890"/>
                  </a:cubicBezTo>
                  <a:cubicBezTo>
                    <a:pt x="9679" y="114503"/>
                    <a:pt x="16606" y="79024"/>
                    <a:pt x="24173" y="41465"/>
                  </a:cubicBezTo>
                  <a:cubicBezTo>
                    <a:pt x="51948" y="63799"/>
                    <a:pt x="80203" y="63639"/>
                    <a:pt x="110835" y="49466"/>
                  </a:cubicBezTo>
                  <a:cubicBezTo>
                    <a:pt x="114447" y="57261"/>
                    <a:pt x="118081" y="63937"/>
                    <a:pt x="120710" y="71023"/>
                  </a:cubicBezTo>
                  <a:cubicBezTo>
                    <a:pt x="131592" y="100238"/>
                    <a:pt x="153606" y="112537"/>
                    <a:pt x="182409" y="111097"/>
                  </a:cubicBezTo>
                  <a:cubicBezTo>
                    <a:pt x="208013" y="109839"/>
                    <a:pt x="233639" y="106616"/>
                    <a:pt x="258922" y="102204"/>
                  </a:cubicBezTo>
                  <a:cubicBezTo>
                    <a:pt x="284228" y="97792"/>
                    <a:pt x="297281" y="75207"/>
                    <a:pt x="291200" y="49443"/>
                  </a:cubicBezTo>
                  <a:cubicBezTo>
                    <a:pt x="287497" y="33762"/>
                    <a:pt x="282993" y="18262"/>
                    <a:pt x="278170" y="89"/>
                  </a:cubicBezTo>
                  <a:cubicBezTo>
                    <a:pt x="297281" y="637"/>
                    <a:pt x="314152" y="-2060"/>
                    <a:pt x="329308" y="12547"/>
                  </a:cubicBezTo>
                  <a:cubicBezTo>
                    <a:pt x="353539" y="35933"/>
                    <a:pt x="379280" y="57696"/>
                    <a:pt x="406163" y="81745"/>
                  </a:cubicBezTo>
                  <a:cubicBezTo>
                    <a:pt x="419125" y="70223"/>
                    <a:pt x="431767" y="58999"/>
                    <a:pt x="444362" y="47775"/>
                  </a:cubicBezTo>
                  <a:cubicBezTo>
                    <a:pt x="455495" y="37853"/>
                    <a:pt x="467817" y="28984"/>
                    <a:pt x="477487" y="17737"/>
                  </a:cubicBezTo>
                  <a:cubicBezTo>
                    <a:pt x="493374" y="-757"/>
                    <a:pt x="513331" y="-460"/>
                    <a:pt x="536168" y="226"/>
                  </a:cubicBezTo>
                  <a:cubicBezTo>
                    <a:pt x="531847" y="16914"/>
                    <a:pt x="527618" y="32321"/>
                    <a:pt x="523869" y="47866"/>
                  </a:cubicBezTo>
                  <a:cubicBezTo>
                    <a:pt x="516829" y="77196"/>
                    <a:pt x="531139" y="98935"/>
                    <a:pt x="560537" y="103164"/>
                  </a:cubicBezTo>
                  <a:cubicBezTo>
                    <a:pt x="580562" y="106045"/>
                    <a:pt x="600633" y="108651"/>
                    <a:pt x="620773" y="110594"/>
                  </a:cubicBezTo>
                  <a:cubicBezTo>
                    <a:pt x="661578" y="114503"/>
                    <a:pt x="679957" y="103142"/>
                    <a:pt x="696600" y="64828"/>
                  </a:cubicBezTo>
                  <a:cubicBezTo>
                    <a:pt x="698566" y="60325"/>
                    <a:pt x="700691" y="55913"/>
                    <a:pt x="703343" y="50152"/>
                  </a:cubicBezTo>
                  <a:cubicBezTo>
                    <a:pt x="733336" y="62496"/>
                    <a:pt x="762299" y="64760"/>
                    <a:pt x="790988" y="40802"/>
                  </a:cubicBezTo>
                  <a:cubicBezTo>
                    <a:pt x="799309" y="85585"/>
                    <a:pt x="810465" y="127396"/>
                    <a:pt x="814100" y="169870"/>
                  </a:cubicBezTo>
                  <a:cubicBezTo>
                    <a:pt x="818878" y="225717"/>
                    <a:pt x="766460" y="257790"/>
                    <a:pt x="710704" y="234884"/>
                  </a:cubicBezTo>
                  <a:cubicBezTo>
                    <a:pt x="676254" y="220710"/>
                    <a:pt x="642879" y="203771"/>
                    <a:pt x="609023" y="188112"/>
                  </a:cubicBezTo>
                  <a:cubicBezTo>
                    <a:pt x="604245" y="185895"/>
                    <a:pt x="599376" y="183837"/>
                    <a:pt x="592175" y="180637"/>
                  </a:cubicBezTo>
                  <a:cubicBezTo>
                    <a:pt x="592175" y="246657"/>
                    <a:pt x="592175" y="310207"/>
                    <a:pt x="592175" y="374947"/>
                  </a:cubicBezTo>
                  <a:cubicBezTo>
                    <a:pt x="468754" y="374947"/>
                    <a:pt x="347116" y="374947"/>
                    <a:pt x="222437" y="374947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86B9CAC-AF0D-4A92-AA42-4E5C5A7C910C}"/>
                </a:ext>
              </a:extLst>
            </p:cNvPr>
            <p:cNvSpPr/>
            <p:nvPr/>
          </p:nvSpPr>
          <p:spPr>
            <a:xfrm>
              <a:off x="5893457" y="431804"/>
              <a:ext cx="540114" cy="679313"/>
            </a:xfrm>
            <a:custGeom>
              <a:avLst/>
              <a:gdLst>
                <a:gd name="connsiteX0" fmla="*/ 321665 w 540114"/>
                <a:gd name="connsiteY0" fmla="*/ 226953 h 679313"/>
                <a:gd name="connsiteX1" fmla="*/ 258480 w 540114"/>
                <a:gd name="connsiteY1" fmla="*/ 303785 h 679313"/>
                <a:gd name="connsiteX2" fmla="*/ 262207 w 540114"/>
                <a:gd name="connsiteY2" fmla="*/ 319627 h 679313"/>
                <a:gd name="connsiteX3" fmla="*/ 325415 w 540114"/>
                <a:gd name="connsiteY3" fmla="*/ 413765 h 679313"/>
                <a:gd name="connsiteX4" fmla="*/ 331267 w 540114"/>
                <a:gd name="connsiteY4" fmla="*/ 457747 h 679313"/>
                <a:gd name="connsiteX5" fmla="*/ 262024 w 540114"/>
                <a:gd name="connsiteY5" fmla="*/ 651806 h 679313"/>
                <a:gd name="connsiteX6" fmla="*/ 234500 w 540114"/>
                <a:gd name="connsiteY6" fmla="*/ 678986 h 679313"/>
                <a:gd name="connsiteX7" fmla="*/ 189512 w 540114"/>
                <a:gd name="connsiteY7" fmla="*/ 660927 h 679313"/>
                <a:gd name="connsiteX8" fmla="*/ 185077 w 540114"/>
                <a:gd name="connsiteY8" fmla="*/ 631255 h 679313"/>
                <a:gd name="connsiteX9" fmla="*/ 221882 w 540114"/>
                <a:gd name="connsiteY9" fmla="*/ 490071 h 679313"/>
                <a:gd name="connsiteX10" fmla="*/ 216464 w 540114"/>
                <a:gd name="connsiteY10" fmla="*/ 457656 h 679313"/>
                <a:gd name="connsiteX11" fmla="*/ 133825 w 540114"/>
                <a:gd name="connsiteY11" fmla="*/ 342670 h 679313"/>
                <a:gd name="connsiteX12" fmla="*/ 125481 w 540114"/>
                <a:gd name="connsiteY12" fmla="*/ 255116 h 679313"/>
                <a:gd name="connsiteX13" fmla="*/ 161806 w 540114"/>
                <a:gd name="connsiteY13" fmla="*/ 197463 h 679313"/>
                <a:gd name="connsiteX14" fmla="*/ 228374 w 540114"/>
                <a:gd name="connsiteY14" fmla="*/ 106800 h 679313"/>
                <a:gd name="connsiteX15" fmla="*/ 153873 w 540114"/>
                <a:gd name="connsiteY15" fmla="*/ 87644 h 679313"/>
                <a:gd name="connsiteX16" fmla="*/ 139311 w 540114"/>
                <a:gd name="connsiteY16" fmla="*/ 95828 h 679313"/>
                <a:gd name="connsiteX17" fmla="*/ 63919 w 540114"/>
                <a:gd name="connsiteY17" fmla="*/ 175403 h 679313"/>
                <a:gd name="connsiteX18" fmla="*/ 13787 w 540114"/>
                <a:gd name="connsiteY18" fmla="*/ 179815 h 679313"/>
                <a:gd name="connsiteX19" fmla="*/ 10335 w 540114"/>
                <a:gd name="connsiteY19" fmla="*/ 126689 h 679313"/>
                <a:gd name="connsiteX20" fmla="*/ 90871 w 540114"/>
                <a:gd name="connsiteY20" fmla="*/ 22698 h 679313"/>
                <a:gd name="connsiteX21" fmla="*/ 138831 w 540114"/>
                <a:gd name="connsiteY21" fmla="*/ 90 h 679313"/>
                <a:gd name="connsiteX22" fmla="*/ 320751 w 540114"/>
                <a:gd name="connsiteY22" fmla="*/ 5782 h 679313"/>
                <a:gd name="connsiteX23" fmla="*/ 413906 w 540114"/>
                <a:gd name="connsiteY23" fmla="*/ 102206 h 679313"/>
                <a:gd name="connsiteX24" fmla="*/ 414660 w 540114"/>
                <a:gd name="connsiteY24" fmla="*/ 206424 h 679313"/>
                <a:gd name="connsiteX25" fmla="*/ 426456 w 540114"/>
                <a:gd name="connsiteY25" fmla="*/ 230153 h 679313"/>
                <a:gd name="connsiteX26" fmla="*/ 487446 w 540114"/>
                <a:gd name="connsiteY26" fmla="*/ 267278 h 679313"/>
                <a:gd name="connsiteX27" fmla="*/ 495973 w 540114"/>
                <a:gd name="connsiteY27" fmla="*/ 272033 h 679313"/>
                <a:gd name="connsiteX28" fmla="*/ 536138 w 540114"/>
                <a:gd name="connsiteY28" fmla="*/ 323399 h 679313"/>
                <a:gd name="connsiteX29" fmla="*/ 526765 w 540114"/>
                <a:gd name="connsiteY29" fmla="*/ 364387 h 679313"/>
                <a:gd name="connsiteX30" fmla="*/ 489504 w 540114"/>
                <a:gd name="connsiteY30" fmla="*/ 370673 h 679313"/>
                <a:gd name="connsiteX31" fmla="*/ 488018 w 540114"/>
                <a:gd name="connsiteY31" fmla="*/ 369965 h 679313"/>
                <a:gd name="connsiteX32" fmla="*/ 340662 w 540114"/>
                <a:gd name="connsiteY32" fmla="*/ 287417 h 679313"/>
                <a:gd name="connsiteX33" fmla="*/ 326078 w 540114"/>
                <a:gd name="connsiteY33" fmla="*/ 263597 h 679313"/>
                <a:gd name="connsiteX34" fmla="*/ 321665 w 540114"/>
                <a:gd name="connsiteY34" fmla="*/ 226953 h 679313"/>
                <a:gd name="connsiteX35" fmla="*/ 494761 w 540114"/>
                <a:gd name="connsiteY35" fmla="*/ 313775 h 679313"/>
                <a:gd name="connsiteX36" fmla="*/ 466964 w 540114"/>
                <a:gd name="connsiteY36" fmla="*/ 287143 h 679313"/>
                <a:gd name="connsiteX37" fmla="*/ 441566 w 540114"/>
                <a:gd name="connsiteY37" fmla="*/ 314781 h 679313"/>
                <a:gd name="connsiteX38" fmla="*/ 469570 w 540114"/>
                <a:gd name="connsiteY38" fmla="*/ 341573 h 679313"/>
                <a:gd name="connsiteX39" fmla="*/ 494761 w 540114"/>
                <a:gd name="connsiteY39" fmla="*/ 313775 h 67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40114" h="679313">
                  <a:moveTo>
                    <a:pt x="321665" y="226953"/>
                  </a:moveTo>
                  <a:cubicBezTo>
                    <a:pt x="298805" y="254407"/>
                    <a:pt x="278094" y="278639"/>
                    <a:pt x="258480" y="303785"/>
                  </a:cubicBezTo>
                  <a:cubicBezTo>
                    <a:pt x="256400" y="306437"/>
                    <a:pt x="259326" y="315238"/>
                    <a:pt x="262207" y="319627"/>
                  </a:cubicBezTo>
                  <a:cubicBezTo>
                    <a:pt x="282895" y="351265"/>
                    <a:pt x="303766" y="382812"/>
                    <a:pt x="325415" y="413765"/>
                  </a:cubicBezTo>
                  <a:cubicBezTo>
                    <a:pt x="335267" y="427869"/>
                    <a:pt x="337279" y="441311"/>
                    <a:pt x="331267" y="457747"/>
                  </a:cubicBezTo>
                  <a:cubicBezTo>
                    <a:pt x="307698" y="522235"/>
                    <a:pt x="284792" y="586998"/>
                    <a:pt x="262024" y="651806"/>
                  </a:cubicBezTo>
                  <a:cubicBezTo>
                    <a:pt x="257063" y="665910"/>
                    <a:pt x="250548" y="677569"/>
                    <a:pt x="234500" y="678986"/>
                  </a:cubicBezTo>
                  <a:cubicBezTo>
                    <a:pt x="216692" y="680564"/>
                    <a:pt x="199525" y="676746"/>
                    <a:pt x="189512" y="660927"/>
                  </a:cubicBezTo>
                  <a:cubicBezTo>
                    <a:pt x="184597" y="653154"/>
                    <a:pt x="182905" y="640421"/>
                    <a:pt x="185077" y="631255"/>
                  </a:cubicBezTo>
                  <a:cubicBezTo>
                    <a:pt x="196301" y="583934"/>
                    <a:pt x="208851" y="536911"/>
                    <a:pt x="221882" y="490071"/>
                  </a:cubicBezTo>
                  <a:cubicBezTo>
                    <a:pt x="225356" y="477567"/>
                    <a:pt x="224305" y="468308"/>
                    <a:pt x="216464" y="457656"/>
                  </a:cubicBezTo>
                  <a:cubicBezTo>
                    <a:pt x="188483" y="419662"/>
                    <a:pt x="162743" y="379886"/>
                    <a:pt x="133825" y="342670"/>
                  </a:cubicBezTo>
                  <a:cubicBezTo>
                    <a:pt x="111719" y="314232"/>
                    <a:pt x="110233" y="285337"/>
                    <a:pt x="125481" y="255116"/>
                  </a:cubicBezTo>
                  <a:cubicBezTo>
                    <a:pt x="135677" y="234885"/>
                    <a:pt x="148730" y="215980"/>
                    <a:pt x="161806" y="197463"/>
                  </a:cubicBezTo>
                  <a:cubicBezTo>
                    <a:pt x="182882" y="167562"/>
                    <a:pt x="205034" y="138462"/>
                    <a:pt x="228374" y="106800"/>
                  </a:cubicBezTo>
                  <a:cubicBezTo>
                    <a:pt x="202199" y="99874"/>
                    <a:pt x="178196" y="92924"/>
                    <a:pt x="153873" y="87644"/>
                  </a:cubicBezTo>
                  <a:cubicBezTo>
                    <a:pt x="149713" y="86729"/>
                    <a:pt x="143152" y="91850"/>
                    <a:pt x="139311" y="95828"/>
                  </a:cubicBezTo>
                  <a:cubicBezTo>
                    <a:pt x="113937" y="122094"/>
                    <a:pt x="88973" y="148794"/>
                    <a:pt x="63919" y="175403"/>
                  </a:cubicBezTo>
                  <a:cubicBezTo>
                    <a:pt x="46751" y="193646"/>
                    <a:pt x="31412" y="195040"/>
                    <a:pt x="13787" y="179815"/>
                  </a:cubicBezTo>
                  <a:cubicBezTo>
                    <a:pt x="-3244" y="165116"/>
                    <a:pt x="-4615" y="146074"/>
                    <a:pt x="10335" y="126689"/>
                  </a:cubicBezTo>
                  <a:cubicBezTo>
                    <a:pt x="37104" y="91964"/>
                    <a:pt x="64239" y="57537"/>
                    <a:pt x="90871" y="22698"/>
                  </a:cubicBezTo>
                  <a:cubicBezTo>
                    <a:pt x="103238" y="6514"/>
                    <a:pt x="117869" y="-916"/>
                    <a:pt x="138831" y="90"/>
                  </a:cubicBezTo>
                  <a:cubicBezTo>
                    <a:pt x="199433" y="3039"/>
                    <a:pt x="260104" y="4022"/>
                    <a:pt x="320751" y="5782"/>
                  </a:cubicBezTo>
                  <a:cubicBezTo>
                    <a:pt x="370220" y="7222"/>
                    <a:pt x="412968" y="51251"/>
                    <a:pt x="413906" y="102206"/>
                  </a:cubicBezTo>
                  <a:cubicBezTo>
                    <a:pt x="414546" y="136953"/>
                    <a:pt x="415071" y="171700"/>
                    <a:pt x="414660" y="206424"/>
                  </a:cubicBezTo>
                  <a:cubicBezTo>
                    <a:pt x="414546" y="217260"/>
                    <a:pt x="418043" y="224118"/>
                    <a:pt x="426456" y="230153"/>
                  </a:cubicBezTo>
                  <a:cubicBezTo>
                    <a:pt x="445910" y="244075"/>
                    <a:pt x="461912" y="263734"/>
                    <a:pt x="487446" y="267278"/>
                  </a:cubicBezTo>
                  <a:cubicBezTo>
                    <a:pt x="490487" y="267689"/>
                    <a:pt x="494007" y="269655"/>
                    <a:pt x="495973" y="272033"/>
                  </a:cubicBezTo>
                  <a:cubicBezTo>
                    <a:pt x="509758" y="288857"/>
                    <a:pt x="524960" y="304859"/>
                    <a:pt x="536138" y="323399"/>
                  </a:cubicBezTo>
                  <a:cubicBezTo>
                    <a:pt x="544733" y="337618"/>
                    <a:pt x="538378" y="352911"/>
                    <a:pt x="526765" y="364387"/>
                  </a:cubicBezTo>
                  <a:cubicBezTo>
                    <a:pt x="515953" y="375062"/>
                    <a:pt x="503563" y="378834"/>
                    <a:pt x="489504" y="370673"/>
                  </a:cubicBezTo>
                  <a:cubicBezTo>
                    <a:pt x="489023" y="370399"/>
                    <a:pt x="488543" y="370033"/>
                    <a:pt x="488018" y="369965"/>
                  </a:cubicBezTo>
                  <a:cubicBezTo>
                    <a:pt x="428376" y="362489"/>
                    <a:pt x="393835" y="307603"/>
                    <a:pt x="340662" y="287417"/>
                  </a:cubicBezTo>
                  <a:cubicBezTo>
                    <a:pt x="333736" y="284788"/>
                    <a:pt x="328775" y="272467"/>
                    <a:pt x="326078" y="263597"/>
                  </a:cubicBezTo>
                  <a:cubicBezTo>
                    <a:pt x="322900" y="253379"/>
                    <a:pt x="323266" y="241994"/>
                    <a:pt x="321665" y="226953"/>
                  </a:cubicBezTo>
                  <a:close/>
                  <a:moveTo>
                    <a:pt x="494761" y="313775"/>
                  </a:moveTo>
                  <a:cubicBezTo>
                    <a:pt x="494350" y="298322"/>
                    <a:pt x="481823" y="286320"/>
                    <a:pt x="466964" y="287143"/>
                  </a:cubicBezTo>
                  <a:cubicBezTo>
                    <a:pt x="452790" y="287920"/>
                    <a:pt x="441292" y="300447"/>
                    <a:pt x="441566" y="314781"/>
                  </a:cubicBezTo>
                  <a:cubicBezTo>
                    <a:pt x="441841" y="329594"/>
                    <a:pt x="455099" y="342281"/>
                    <a:pt x="469570" y="341573"/>
                  </a:cubicBezTo>
                  <a:cubicBezTo>
                    <a:pt x="483560" y="340864"/>
                    <a:pt x="495150" y="328108"/>
                    <a:pt x="494761" y="313775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FDB352F6-6743-4D1F-B7D7-62414EFBA03A}"/>
                </a:ext>
              </a:extLst>
            </p:cNvPr>
            <p:cNvSpPr/>
            <p:nvPr/>
          </p:nvSpPr>
          <p:spPr>
            <a:xfrm>
              <a:off x="3039595" y="3384484"/>
              <a:ext cx="589542" cy="397527"/>
            </a:xfrm>
            <a:custGeom>
              <a:avLst/>
              <a:gdLst>
                <a:gd name="connsiteX0" fmla="*/ 154648 w 589542"/>
                <a:gd name="connsiteY0" fmla="*/ 206982 h 397527"/>
                <a:gd name="connsiteX1" fmla="*/ 235709 w 589542"/>
                <a:gd name="connsiteY1" fmla="*/ 376352 h 397527"/>
                <a:gd name="connsiteX2" fmla="*/ 0 w 589542"/>
                <a:gd name="connsiteY2" fmla="*/ 376352 h 397527"/>
                <a:gd name="connsiteX3" fmla="*/ 9716 w 589542"/>
                <a:gd name="connsiteY3" fmla="*/ 304159 h 397527"/>
                <a:gd name="connsiteX4" fmla="*/ 33330 w 589542"/>
                <a:gd name="connsiteY4" fmla="*/ 138196 h 397527"/>
                <a:gd name="connsiteX5" fmla="*/ 112631 w 589542"/>
                <a:gd name="connsiteY5" fmla="*/ 15644 h 397527"/>
                <a:gd name="connsiteX6" fmla="*/ 278206 w 589542"/>
                <a:gd name="connsiteY6" fmla="*/ 47305 h 397527"/>
                <a:gd name="connsiteX7" fmla="*/ 308267 w 589542"/>
                <a:gd name="connsiteY7" fmla="*/ 96956 h 397527"/>
                <a:gd name="connsiteX8" fmla="*/ 375064 w 589542"/>
                <a:gd name="connsiteY8" fmla="*/ 257685 h 397527"/>
                <a:gd name="connsiteX9" fmla="*/ 396735 w 589542"/>
                <a:gd name="connsiteY9" fmla="*/ 273184 h 397527"/>
                <a:gd name="connsiteX10" fmla="*/ 541851 w 589542"/>
                <a:gd name="connsiteY10" fmla="*/ 287860 h 397527"/>
                <a:gd name="connsiteX11" fmla="*/ 587822 w 589542"/>
                <a:gd name="connsiteY11" fmla="*/ 356143 h 397527"/>
                <a:gd name="connsiteX12" fmla="*/ 552595 w 589542"/>
                <a:gd name="connsiteY12" fmla="*/ 393817 h 397527"/>
                <a:gd name="connsiteX13" fmla="*/ 523403 w 589542"/>
                <a:gd name="connsiteY13" fmla="*/ 397131 h 397527"/>
                <a:gd name="connsiteX14" fmla="*/ 336476 w 589542"/>
                <a:gd name="connsiteY14" fmla="*/ 397520 h 397527"/>
                <a:gd name="connsiteX15" fmla="*/ 265542 w 589542"/>
                <a:gd name="connsiteY15" fmla="*/ 353080 h 397527"/>
                <a:gd name="connsiteX16" fmla="*/ 201328 w 589542"/>
                <a:gd name="connsiteY16" fmla="*/ 216994 h 397527"/>
                <a:gd name="connsiteX17" fmla="*/ 172319 w 589542"/>
                <a:gd name="connsiteY17" fmla="*/ 202707 h 397527"/>
                <a:gd name="connsiteX18" fmla="*/ 154648 w 589542"/>
                <a:gd name="connsiteY18" fmla="*/ 206982 h 39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9542" h="397527">
                  <a:moveTo>
                    <a:pt x="154648" y="206982"/>
                  </a:moveTo>
                  <a:cubicBezTo>
                    <a:pt x="182057" y="264246"/>
                    <a:pt x="208415" y="319339"/>
                    <a:pt x="235709" y="376352"/>
                  </a:cubicBezTo>
                  <a:cubicBezTo>
                    <a:pt x="156340" y="376352"/>
                    <a:pt x="78798" y="376352"/>
                    <a:pt x="0" y="376352"/>
                  </a:cubicBezTo>
                  <a:cubicBezTo>
                    <a:pt x="3315" y="351686"/>
                    <a:pt x="6447" y="327911"/>
                    <a:pt x="9716" y="304159"/>
                  </a:cubicBezTo>
                  <a:cubicBezTo>
                    <a:pt x="17328" y="248793"/>
                    <a:pt x="22860" y="193014"/>
                    <a:pt x="33330" y="138196"/>
                  </a:cubicBezTo>
                  <a:cubicBezTo>
                    <a:pt x="43045" y="87241"/>
                    <a:pt x="63574" y="41887"/>
                    <a:pt x="112631" y="15644"/>
                  </a:cubicBezTo>
                  <a:cubicBezTo>
                    <a:pt x="166947" y="-13389"/>
                    <a:pt x="238178" y="-1547"/>
                    <a:pt x="278206" y="47305"/>
                  </a:cubicBezTo>
                  <a:cubicBezTo>
                    <a:pt x="290322" y="62095"/>
                    <a:pt x="300563" y="79309"/>
                    <a:pt x="308267" y="96956"/>
                  </a:cubicBezTo>
                  <a:cubicBezTo>
                    <a:pt x="331516" y="150083"/>
                    <a:pt x="353393" y="203850"/>
                    <a:pt x="375064" y="257685"/>
                  </a:cubicBezTo>
                  <a:cubicBezTo>
                    <a:pt x="379476" y="268635"/>
                    <a:pt x="385488" y="272224"/>
                    <a:pt x="396735" y="273184"/>
                  </a:cubicBezTo>
                  <a:cubicBezTo>
                    <a:pt x="445176" y="277322"/>
                    <a:pt x="493662" y="281505"/>
                    <a:pt x="541851" y="287860"/>
                  </a:cubicBezTo>
                  <a:cubicBezTo>
                    <a:pt x="579112" y="292775"/>
                    <a:pt x="595114" y="318630"/>
                    <a:pt x="587822" y="356143"/>
                  </a:cubicBezTo>
                  <a:cubicBezTo>
                    <a:pt x="583844" y="376557"/>
                    <a:pt x="571523" y="388833"/>
                    <a:pt x="552595" y="393817"/>
                  </a:cubicBezTo>
                  <a:cubicBezTo>
                    <a:pt x="543199" y="396285"/>
                    <a:pt x="533164" y="397085"/>
                    <a:pt x="523403" y="397131"/>
                  </a:cubicBezTo>
                  <a:cubicBezTo>
                    <a:pt x="461086" y="397428"/>
                    <a:pt x="398770" y="396811"/>
                    <a:pt x="336476" y="397520"/>
                  </a:cubicBezTo>
                  <a:cubicBezTo>
                    <a:pt x="303169" y="397908"/>
                    <a:pt x="279944" y="382981"/>
                    <a:pt x="265542" y="353080"/>
                  </a:cubicBezTo>
                  <a:cubicBezTo>
                    <a:pt x="243779" y="307886"/>
                    <a:pt x="221948" y="262737"/>
                    <a:pt x="201328" y="216994"/>
                  </a:cubicBezTo>
                  <a:cubicBezTo>
                    <a:pt x="194813" y="202524"/>
                    <a:pt x="188618" y="194203"/>
                    <a:pt x="172319" y="202707"/>
                  </a:cubicBezTo>
                  <a:cubicBezTo>
                    <a:pt x="167678" y="205153"/>
                    <a:pt x="161940" y="205313"/>
                    <a:pt x="154648" y="20698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55784F82-FFBD-4185-BA0A-A791A1E267DD}"/>
                </a:ext>
              </a:extLst>
            </p:cNvPr>
            <p:cNvSpPr/>
            <p:nvPr/>
          </p:nvSpPr>
          <p:spPr>
            <a:xfrm>
              <a:off x="7076723" y="3116037"/>
              <a:ext cx="684753" cy="602554"/>
            </a:xfrm>
            <a:custGeom>
              <a:avLst/>
              <a:gdLst>
                <a:gd name="connsiteX0" fmla="*/ 28042 w 684753"/>
                <a:gd name="connsiteY0" fmla="*/ 154588 h 602554"/>
                <a:gd name="connsiteX1" fmla="*/ 28042 w 684753"/>
                <a:gd name="connsiteY1" fmla="*/ 221202 h 602554"/>
                <a:gd name="connsiteX2" fmla="*/ 28545 w 684753"/>
                <a:gd name="connsiteY2" fmla="*/ 515296 h 602554"/>
                <a:gd name="connsiteX3" fmla="*/ 28934 w 684753"/>
                <a:gd name="connsiteY3" fmla="*/ 555621 h 602554"/>
                <a:gd name="connsiteX4" fmla="*/ 45416 w 684753"/>
                <a:gd name="connsiteY4" fmla="*/ 572972 h 602554"/>
                <a:gd name="connsiteX5" fmla="*/ 199629 w 684753"/>
                <a:gd name="connsiteY5" fmla="*/ 572697 h 602554"/>
                <a:gd name="connsiteX6" fmla="*/ 347282 w 684753"/>
                <a:gd name="connsiteY6" fmla="*/ 572697 h 602554"/>
                <a:gd name="connsiteX7" fmla="*/ 380360 w 684753"/>
                <a:gd name="connsiteY7" fmla="*/ 601501 h 602554"/>
                <a:gd name="connsiteX8" fmla="*/ 366279 w 684753"/>
                <a:gd name="connsiteY8" fmla="*/ 602507 h 602554"/>
                <a:gd name="connsiteX9" fmla="*/ 39792 w 684753"/>
                <a:gd name="connsiteY9" fmla="*/ 602530 h 602554"/>
                <a:gd name="connsiteX10" fmla="*/ 176 w 684753"/>
                <a:gd name="connsiteY10" fmla="*/ 561656 h 602554"/>
                <a:gd name="connsiteX11" fmla="*/ 1730 w 684753"/>
                <a:gd name="connsiteY11" fmla="*/ 377130 h 602554"/>
                <a:gd name="connsiteX12" fmla="*/ 153 w 684753"/>
                <a:gd name="connsiteY12" fmla="*/ 256201 h 602554"/>
                <a:gd name="connsiteX13" fmla="*/ 130 w 684753"/>
                <a:gd name="connsiteY13" fmla="*/ 41225 h 602554"/>
                <a:gd name="connsiteX14" fmla="*/ 39747 w 684753"/>
                <a:gd name="connsiteY14" fmla="*/ 77 h 602554"/>
                <a:gd name="connsiteX15" fmla="*/ 645125 w 684753"/>
                <a:gd name="connsiteY15" fmla="*/ 9 h 602554"/>
                <a:gd name="connsiteX16" fmla="*/ 684536 w 684753"/>
                <a:gd name="connsiteY16" fmla="*/ 34321 h 602554"/>
                <a:gd name="connsiteX17" fmla="*/ 684696 w 684753"/>
                <a:gd name="connsiteY17" fmla="*/ 375919 h 602554"/>
                <a:gd name="connsiteX18" fmla="*/ 655801 w 684753"/>
                <a:gd name="connsiteY18" fmla="*/ 336394 h 602554"/>
                <a:gd name="connsiteX19" fmla="*/ 655801 w 684753"/>
                <a:gd name="connsiteY19" fmla="*/ 174933 h 602554"/>
                <a:gd name="connsiteX20" fmla="*/ 655801 w 684753"/>
                <a:gd name="connsiteY20" fmla="*/ 154611 h 602554"/>
                <a:gd name="connsiteX21" fmla="*/ 28042 w 684753"/>
                <a:gd name="connsiteY21" fmla="*/ 154588 h 602554"/>
                <a:gd name="connsiteX22" fmla="*/ 113127 w 684753"/>
                <a:gd name="connsiteY22" fmla="*/ 37522 h 602554"/>
                <a:gd name="connsiteX23" fmla="*/ 58560 w 684753"/>
                <a:gd name="connsiteY23" fmla="*/ 79996 h 602554"/>
                <a:gd name="connsiteX24" fmla="*/ 113127 w 684753"/>
                <a:gd name="connsiteY24" fmla="*/ 122447 h 602554"/>
                <a:gd name="connsiteX25" fmla="*/ 113127 w 684753"/>
                <a:gd name="connsiteY25" fmla="*/ 37522 h 602554"/>
                <a:gd name="connsiteX26" fmla="*/ 208659 w 684753"/>
                <a:gd name="connsiteY26" fmla="*/ 79904 h 602554"/>
                <a:gd name="connsiteX27" fmla="*/ 154229 w 684753"/>
                <a:gd name="connsiteY27" fmla="*/ 38139 h 602554"/>
                <a:gd name="connsiteX28" fmla="*/ 154229 w 684753"/>
                <a:gd name="connsiteY28" fmla="*/ 121601 h 602554"/>
                <a:gd name="connsiteX29" fmla="*/ 208659 w 684753"/>
                <a:gd name="connsiteY29" fmla="*/ 79904 h 602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84753" h="602554">
                  <a:moveTo>
                    <a:pt x="28042" y="154588"/>
                  </a:moveTo>
                  <a:cubicBezTo>
                    <a:pt x="28042" y="177814"/>
                    <a:pt x="28019" y="199508"/>
                    <a:pt x="28042" y="221202"/>
                  </a:cubicBezTo>
                  <a:cubicBezTo>
                    <a:pt x="28202" y="319226"/>
                    <a:pt x="28340" y="417272"/>
                    <a:pt x="28545" y="515296"/>
                  </a:cubicBezTo>
                  <a:cubicBezTo>
                    <a:pt x="28568" y="528738"/>
                    <a:pt x="29826" y="542248"/>
                    <a:pt x="28934" y="555621"/>
                  </a:cubicBezTo>
                  <a:cubicBezTo>
                    <a:pt x="28065" y="568766"/>
                    <a:pt x="32226" y="573154"/>
                    <a:pt x="45416" y="572972"/>
                  </a:cubicBezTo>
                  <a:cubicBezTo>
                    <a:pt x="96805" y="572263"/>
                    <a:pt x="148217" y="572697"/>
                    <a:pt x="199629" y="572697"/>
                  </a:cubicBezTo>
                  <a:cubicBezTo>
                    <a:pt x="248847" y="572697"/>
                    <a:pt x="298064" y="572697"/>
                    <a:pt x="347282" y="572697"/>
                  </a:cubicBezTo>
                  <a:cubicBezTo>
                    <a:pt x="372817" y="572697"/>
                    <a:pt x="372817" y="572674"/>
                    <a:pt x="380360" y="601501"/>
                  </a:cubicBezTo>
                  <a:cubicBezTo>
                    <a:pt x="375514" y="601867"/>
                    <a:pt x="370897" y="602484"/>
                    <a:pt x="366279" y="602507"/>
                  </a:cubicBezTo>
                  <a:cubicBezTo>
                    <a:pt x="257442" y="602553"/>
                    <a:pt x="148629" y="602575"/>
                    <a:pt x="39792" y="602530"/>
                  </a:cubicBezTo>
                  <a:cubicBezTo>
                    <a:pt x="11469" y="602507"/>
                    <a:pt x="16" y="590985"/>
                    <a:pt x="176" y="561656"/>
                  </a:cubicBezTo>
                  <a:cubicBezTo>
                    <a:pt x="496" y="500140"/>
                    <a:pt x="1616" y="438646"/>
                    <a:pt x="1730" y="377130"/>
                  </a:cubicBezTo>
                  <a:cubicBezTo>
                    <a:pt x="1799" y="336828"/>
                    <a:pt x="313" y="296503"/>
                    <a:pt x="153" y="256201"/>
                  </a:cubicBezTo>
                  <a:cubicBezTo>
                    <a:pt x="-121" y="184534"/>
                    <a:pt x="39" y="112891"/>
                    <a:pt x="130" y="41225"/>
                  </a:cubicBezTo>
                  <a:cubicBezTo>
                    <a:pt x="176" y="12216"/>
                    <a:pt x="11834" y="77"/>
                    <a:pt x="39747" y="77"/>
                  </a:cubicBezTo>
                  <a:cubicBezTo>
                    <a:pt x="241532" y="9"/>
                    <a:pt x="443340" y="-14"/>
                    <a:pt x="645125" y="9"/>
                  </a:cubicBezTo>
                  <a:cubicBezTo>
                    <a:pt x="670728" y="9"/>
                    <a:pt x="684467" y="11279"/>
                    <a:pt x="684536" y="34321"/>
                  </a:cubicBezTo>
                  <a:cubicBezTo>
                    <a:pt x="684902" y="148096"/>
                    <a:pt x="684696" y="261893"/>
                    <a:pt x="684696" y="375919"/>
                  </a:cubicBezTo>
                  <a:cubicBezTo>
                    <a:pt x="662750" y="367666"/>
                    <a:pt x="655801" y="358042"/>
                    <a:pt x="655801" y="336394"/>
                  </a:cubicBezTo>
                  <a:cubicBezTo>
                    <a:pt x="655778" y="282581"/>
                    <a:pt x="655801" y="228746"/>
                    <a:pt x="655801" y="174933"/>
                  </a:cubicBezTo>
                  <a:cubicBezTo>
                    <a:pt x="655801" y="168853"/>
                    <a:pt x="655801" y="162795"/>
                    <a:pt x="655801" y="154611"/>
                  </a:cubicBezTo>
                  <a:cubicBezTo>
                    <a:pt x="446632" y="154588"/>
                    <a:pt x="238811" y="154588"/>
                    <a:pt x="28042" y="154588"/>
                  </a:cubicBezTo>
                  <a:close/>
                  <a:moveTo>
                    <a:pt x="113127" y="37522"/>
                  </a:moveTo>
                  <a:cubicBezTo>
                    <a:pt x="93330" y="52930"/>
                    <a:pt x="77260" y="65457"/>
                    <a:pt x="58560" y="79996"/>
                  </a:cubicBezTo>
                  <a:cubicBezTo>
                    <a:pt x="77123" y="94420"/>
                    <a:pt x="93422" y="107108"/>
                    <a:pt x="113127" y="122447"/>
                  </a:cubicBezTo>
                  <a:cubicBezTo>
                    <a:pt x="113127" y="92226"/>
                    <a:pt x="113127" y="67926"/>
                    <a:pt x="113127" y="37522"/>
                  </a:cubicBezTo>
                  <a:close/>
                  <a:moveTo>
                    <a:pt x="208659" y="79904"/>
                  </a:moveTo>
                  <a:cubicBezTo>
                    <a:pt x="189274" y="65045"/>
                    <a:pt x="173226" y="52724"/>
                    <a:pt x="154229" y="38139"/>
                  </a:cubicBezTo>
                  <a:cubicBezTo>
                    <a:pt x="154229" y="67789"/>
                    <a:pt x="154229" y="92317"/>
                    <a:pt x="154229" y="121601"/>
                  </a:cubicBezTo>
                  <a:cubicBezTo>
                    <a:pt x="173478" y="106856"/>
                    <a:pt x="189594" y="94512"/>
                    <a:pt x="208659" y="79904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ED29532D-822B-43E9-B919-55A75B7E27A8}"/>
                </a:ext>
              </a:extLst>
            </p:cNvPr>
            <p:cNvSpPr/>
            <p:nvPr/>
          </p:nvSpPr>
          <p:spPr>
            <a:xfrm>
              <a:off x="8703950" y="2028504"/>
              <a:ext cx="432726" cy="363405"/>
            </a:xfrm>
            <a:custGeom>
              <a:avLst/>
              <a:gdLst>
                <a:gd name="connsiteX0" fmla="*/ 20218 w 432726"/>
                <a:gd name="connsiteY0" fmla="*/ 0 h 363405"/>
                <a:gd name="connsiteX1" fmla="*/ 66006 w 432726"/>
                <a:gd name="connsiteY1" fmla="*/ 2332 h 363405"/>
                <a:gd name="connsiteX2" fmla="*/ 99382 w 432726"/>
                <a:gd name="connsiteY2" fmla="*/ 20117 h 363405"/>
                <a:gd name="connsiteX3" fmla="*/ 146314 w 432726"/>
                <a:gd name="connsiteY3" fmla="*/ 74044 h 363405"/>
                <a:gd name="connsiteX4" fmla="*/ 170774 w 432726"/>
                <a:gd name="connsiteY4" fmla="*/ 78456 h 363405"/>
                <a:gd name="connsiteX5" fmla="*/ 246372 w 432726"/>
                <a:gd name="connsiteY5" fmla="*/ 34564 h 363405"/>
                <a:gd name="connsiteX6" fmla="*/ 272478 w 432726"/>
                <a:gd name="connsiteY6" fmla="*/ 30221 h 363405"/>
                <a:gd name="connsiteX7" fmla="*/ 312254 w 432726"/>
                <a:gd name="connsiteY7" fmla="*/ 39914 h 363405"/>
                <a:gd name="connsiteX8" fmla="*/ 420702 w 432726"/>
                <a:gd name="connsiteY8" fmla="*/ 164524 h 363405"/>
                <a:gd name="connsiteX9" fmla="*/ 432726 w 432726"/>
                <a:gd name="connsiteY9" fmla="*/ 363405 h 363405"/>
                <a:gd name="connsiteX10" fmla="*/ 294995 w 432726"/>
                <a:gd name="connsiteY10" fmla="*/ 363405 h 363405"/>
                <a:gd name="connsiteX11" fmla="*/ 286811 w 432726"/>
                <a:gd name="connsiteY11" fmla="*/ 262730 h 363405"/>
                <a:gd name="connsiteX12" fmla="*/ 270649 w 432726"/>
                <a:gd name="connsiteY12" fmla="*/ 246179 h 363405"/>
                <a:gd name="connsiteX13" fmla="*/ 258625 w 432726"/>
                <a:gd name="connsiteY13" fmla="*/ 263096 h 363405"/>
                <a:gd name="connsiteX14" fmla="*/ 252201 w 432726"/>
                <a:gd name="connsiteY14" fmla="*/ 363314 h 363405"/>
                <a:gd name="connsiteX15" fmla="*/ 10 w 432726"/>
                <a:gd name="connsiteY15" fmla="*/ 363314 h 363405"/>
                <a:gd name="connsiteX16" fmla="*/ 169 w 432726"/>
                <a:gd name="connsiteY16" fmla="*/ 235572 h 363405"/>
                <a:gd name="connsiteX17" fmla="*/ 3896 w 432726"/>
                <a:gd name="connsiteY17" fmla="*/ 228692 h 363405"/>
                <a:gd name="connsiteX18" fmla="*/ 20286 w 432726"/>
                <a:gd name="connsiteY18" fmla="*/ 179245 h 363405"/>
                <a:gd name="connsiteX19" fmla="*/ 20218 w 432726"/>
                <a:gd name="connsiteY19" fmla="*/ 0 h 363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32726" h="363405">
                  <a:moveTo>
                    <a:pt x="20218" y="0"/>
                  </a:moveTo>
                  <a:cubicBezTo>
                    <a:pt x="38849" y="960"/>
                    <a:pt x="52428" y="1715"/>
                    <a:pt x="66006" y="2332"/>
                  </a:cubicBezTo>
                  <a:cubicBezTo>
                    <a:pt x="79860" y="2949"/>
                    <a:pt x="90330" y="8778"/>
                    <a:pt x="99382" y="20117"/>
                  </a:cubicBezTo>
                  <a:cubicBezTo>
                    <a:pt x="114241" y="38748"/>
                    <a:pt x="131203" y="55618"/>
                    <a:pt x="146314" y="74044"/>
                  </a:cubicBezTo>
                  <a:cubicBezTo>
                    <a:pt x="153971" y="83393"/>
                    <a:pt x="160053" y="85222"/>
                    <a:pt x="170774" y="78456"/>
                  </a:cubicBezTo>
                  <a:cubicBezTo>
                    <a:pt x="195440" y="62911"/>
                    <a:pt x="220677" y="48235"/>
                    <a:pt x="246372" y="34564"/>
                  </a:cubicBezTo>
                  <a:cubicBezTo>
                    <a:pt x="253892" y="30564"/>
                    <a:pt x="263974" y="29192"/>
                    <a:pt x="272478" y="30221"/>
                  </a:cubicBezTo>
                  <a:cubicBezTo>
                    <a:pt x="285942" y="31821"/>
                    <a:pt x="299293" y="35662"/>
                    <a:pt x="312254" y="39914"/>
                  </a:cubicBezTo>
                  <a:cubicBezTo>
                    <a:pt x="372193" y="59573"/>
                    <a:pt x="412404" y="100835"/>
                    <a:pt x="420702" y="164524"/>
                  </a:cubicBezTo>
                  <a:cubicBezTo>
                    <a:pt x="429183" y="229675"/>
                    <a:pt x="429023" y="296014"/>
                    <a:pt x="432726" y="363405"/>
                  </a:cubicBezTo>
                  <a:cubicBezTo>
                    <a:pt x="384400" y="363405"/>
                    <a:pt x="340509" y="363405"/>
                    <a:pt x="294995" y="363405"/>
                  </a:cubicBezTo>
                  <a:cubicBezTo>
                    <a:pt x="292160" y="329504"/>
                    <a:pt x="288960" y="296151"/>
                    <a:pt x="286811" y="262730"/>
                  </a:cubicBezTo>
                  <a:cubicBezTo>
                    <a:pt x="286079" y="251209"/>
                    <a:pt x="283474" y="245745"/>
                    <a:pt x="270649" y="246179"/>
                  </a:cubicBezTo>
                  <a:cubicBezTo>
                    <a:pt x="257642" y="246614"/>
                    <a:pt x="259127" y="254683"/>
                    <a:pt x="258625" y="263096"/>
                  </a:cubicBezTo>
                  <a:cubicBezTo>
                    <a:pt x="256613" y="296060"/>
                    <a:pt x="254418" y="329001"/>
                    <a:pt x="252201" y="363314"/>
                  </a:cubicBezTo>
                  <a:cubicBezTo>
                    <a:pt x="168167" y="363314"/>
                    <a:pt x="84911" y="363314"/>
                    <a:pt x="10" y="363314"/>
                  </a:cubicBezTo>
                  <a:cubicBezTo>
                    <a:pt x="10" y="320383"/>
                    <a:pt x="-59" y="277978"/>
                    <a:pt x="169" y="235572"/>
                  </a:cubicBezTo>
                  <a:cubicBezTo>
                    <a:pt x="192" y="233241"/>
                    <a:pt x="1975" y="230086"/>
                    <a:pt x="3896" y="228692"/>
                  </a:cubicBezTo>
                  <a:cubicBezTo>
                    <a:pt x="21246" y="216233"/>
                    <a:pt x="20355" y="197808"/>
                    <a:pt x="20286" y="179245"/>
                  </a:cubicBezTo>
                  <a:cubicBezTo>
                    <a:pt x="20058" y="120038"/>
                    <a:pt x="20218" y="60853"/>
                    <a:pt x="20218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11D2636D-E56F-4BE7-BEC5-AAE74AE32696}"/>
                </a:ext>
              </a:extLst>
            </p:cNvPr>
            <p:cNvSpPr/>
            <p:nvPr/>
          </p:nvSpPr>
          <p:spPr>
            <a:xfrm>
              <a:off x="8537122" y="4546250"/>
              <a:ext cx="517565" cy="656190"/>
            </a:xfrm>
            <a:custGeom>
              <a:avLst/>
              <a:gdLst>
                <a:gd name="connsiteX0" fmla="*/ 306398 w 517565"/>
                <a:gd name="connsiteY0" fmla="*/ 210366 h 656190"/>
                <a:gd name="connsiteX1" fmla="*/ 250094 w 517565"/>
                <a:gd name="connsiteY1" fmla="*/ 297875 h 656190"/>
                <a:gd name="connsiteX2" fmla="*/ 253546 w 517565"/>
                <a:gd name="connsiteY2" fmla="*/ 310744 h 656190"/>
                <a:gd name="connsiteX3" fmla="*/ 317668 w 517565"/>
                <a:gd name="connsiteY3" fmla="*/ 395670 h 656190"/>
                <a:gd name="connsiteX4" fmla="*/ 326972 w 517565"/>
                <a:gd name="connsiteY4" fmla="*/ 443767 h 656190"/>
                <a:gd name="connsiteX5" fmla="*/ 271834 w 517565"/>
                <a:gd name="connsiteY5" fmla="*/ 626738 h 656190"/>
                <a:gd name="connsiteX6" fmla="*/ 204877 w 517565"/>
                <a:gd name="connsiteY6" fmla="*/ 641506 h 656190"/>
                <a:gd name="connsiteX7" fmla="*/ 198430 w 517565"/>
                <a:gd name="connsiteY7" fmla="*/ 610988 h 656190"/>
                <a:gd name="connsiteX8" fmla="*/ 226823 w 517565"/>
                <a:gd name="connsiteY8" fmla="*/ 469508 h 656190"/>
                <a:gd name="connsiteX9" fmla="*/ 221633 w 517565"/>
                <a:gd name="connsiteY9" fmla="*/ 450968 h 656190"/>
                <a:gd name="connsiteX10" fmla="*/ 126536 w 517565"/>
                <a:gd name="connsiteY10" fmla="*/ 329604 h 656190"/>
                <a:gd name="connsiteX11" fmla="*/ 127518 w 517565"/>
                <a:gd name="connsiteY11" fmla="*/ 250486 h 656190"/>
                <a:gd name="connsiteX12" fmla="*/ 204762 w 517565"/>
                <a:gd name="connsiteY12" fmla="*/ 113943 h 656190"/>
                <a:gd name="connsiteX13" fmla="*/ 211506 w 517565"/>
                <a:gd name="connsiteY13" fmla="*/ 100341 h 656190"/>
                <a:gd name="connsiteX14" fmla="*/ 140572 w 517565"/>
                <a:gd name="connsiteY14" fmla="*/ 84431 h 656190"/>
                <a:gd name="connsiteX15" fmla="*/ 130010 w 517565"/>
                <a:gd name="connsiteY15" fmla="*/ 90443 h 656190"/>
                <a:gd name="connsiteX16" fmla="*/ 54389 w 517565"/>
                <a:gd name="connsiteY16" fmla="*/ 180626 h 656190"/>
                <a:gd name="connsiteX17" fmla="*/ 12441 w 517565"/>
                <a:gd name="connsiteY17" fmla="*/ 180008 h 656190"/>
                <a:gd name="connsiteX18" fmla="*/ 5149 w 517565"/>
                <a:gd name="connsiteY18" fmla="*/ 136414 h 656190"/>
                <a:gd name="connsiteX19" fmla="*/ 45726 w 517565"/>
                <a:gd name="connsiteY19" fmla="*/ 75424 h 656190"/>
                <a:gd name="connsiteX20" fmla="*/ 80999 w 517565"/>
                <a:gd name="connsiteY20" fmla="*/ 24835 h 656190"/>
                <a:gd name="connsiteX21" fmla="*/ 118215 w 517565"/>
                <a:gd name="connsiteY21" fmla="*/ 4489 h 656190"/>
                <a:gd name="connsiteX22" fmla="*/ 296888 w 517565"/>
                <a:gd name="connsiteY22" fmla="*/ 9 h 656190"/>
                <a:gd name="connsiteX23" fmla="*/ 387185 w 517565"/>
                <a:gd name="connsiteY23" fmla="*/ 84431 h 656190"/>
                <a:gd name="connsiteX24" fmla="*/ 393334 w 517565"/>
                <a:gd name="connsiteY24" fmla="*/ 183392 h 656190"/>
                <a:gd name="connsiteX25" fmla="*/ 405816 w 517565"/>
                <a:gd name="connsiteY25" fmla="*/ 206731 h 656190"/>
                <a:gd name="connsiteX26" fmla="*/ 501348 w 517565"/>
                <a:gd name="connsiteY26" fmla="*/ 274900 h 656190"/>
                <a:gd name="connsiteX27" fmla="*/ 512412 w 517565"/>
                <a:gd name="connsiteY27" fmla="*/ 321443 h 656190"/>
                <a:gd name="connsiteX28" fmla="*/ 469161 w 517565"/>
                <a:gd name="connsiteY28" fmla="*/ 334816 h 656190"/>
                <a:gd name="connsiteX29" fmla="*/ 340048 w 517565"/>
                <a:gd name="connsiteY29" fmla="*/ 272889 h 656190"/>
                <a:gd name="connsiteX30" fmla="*/ 310124 w 517565"/>
                <a:gd name="connsiteY30" fmla="*/ 230026 h 656190"/>
                <a:gd name="connsiteX31" fmla="*/ 306398 w 517565"/>
                <a:gd name="connsiteY31" fmla="*/ 210366 h 656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17565" h="656190">
                  <a:moveTo>
                    <a:pt x="306398" y="210366"/>
                  </a:moveTo>
                  <a:cubicBezTo>
                    <a:pt x="286304" y="241296"/>
                    <a:pt x="267788" y="269300"/>
                    <a:pt x="250094" y="297875"/>
                  </a:cubicBezTo>
                  <a:cubicBezTo>
                    <a:pt x="248494" y="300457"/>
                    <a:pt x="251031" y="307338"/>
                    <a:pt x="253546" y="310744"/>
                  </a:cubicBezTo>
                  <a:cubicBezTo>
                    <a:pt x="274600" y="339297"/>
                    <a:pt x="295677" y="367872"/>
                    <a:pt x="317668" y="395670"/>
                  </a:cubicBezTo>
                  <a:cubicBezTo>
                    <a:pt x="329395" y="410506"/>
                    <a:pt x="332847" y="425022"/>
                    <a:pt x="326972" y="443767"/>
                  </a:cubicBezTo>
                  <a:cubicBezTo>
                    <a:pt x="307930" y="504529"/>
                    <a:pt x="290213" y="565748"/>
                    <a:pt x="271834" y="626738"/>
                  </a:cubicBezTo>
                  <a:cubicBezTo>
                    <a:pt x="262438" y="657920"/>
                    <a:pt x="225497" y="666743"/>
                    <a:pt x="204877" y="641506"/>
                  </a:cubicBezTo>
                  <a:cubicBezTo>
                    <a:pt x="199002" y="634328"/>
                    <a:pt x="196670" y="620612"/>
                    <a:pt x="198430" y="610988"/>
                  </a:cubicBezTo>
                  <a:cubicBezTo>
                    <a:pt x="206980" y="563645"/>
                    <a:pt x="217724" y="516759"/>
                    <a:pt x="226823" y="469508"/>
                  </a:cubicBezTo>
                  <a:cubicBezTo>
                    <a:pt x="227920" y="463815"/>
                    <a:pt x="225313" y="455723"/>
                    <a:pt x="221633" y="450968"/>
                  </a:cubicBezTo>
                  <a:cubicBezTo>
                    <a:pt x="190201" y="410300"/>
                    <a:pt x="157442" y="370683"/>
                    <a:pt x="126536" y="329604"/>
                  </a:cubicBezTo>
                  <a:cubicBezTo>
                    <a:pt x="107219" y="303955"/>
                    <a:pt x="113779" y="275952"/>
                    <a:pt x="127518" y="250486"/>
                  </a:cubicBezTo>
                  <a:cubicBezTo>
                    <a:pt x="152390" y="204468"/>
                    <a:pt x="178953" y="159434"/>
                    <a:pt x="204762" y="113943"/>
                  </a:cubicBezTo>
                  <a:cubicBezTo>
                    <a:pt x="206912" y="110171"/>
                    <a:pt x="208626" y="106171"/>
                    <a:pt x="211506" y="100341"/>
                  </a:cubicBezTo>
                  <a:cubicBezTo>
                    <a:pt x="187092" y="94741"/>
                    <a:pt x="163935" y="89094"/>
                    <a:pt x="140572" y="84431"/>
                  </a:cubicBezTo>
                  <a:cubicBezTo>
                    <a:pt x="137486" y="83814"/>
                    <a:pt x="132548" y="87448"/>
                    <a:pt x="130010" y="90443"/>
                  </a:cubicBezTo>
                  <a:cubicBezTo>
                    <a:pt x="104635" y="120344"/>
                    <a:pt x="79604" y="150588"/>
                    <a:pt x="54389" y="180626"/>
                  </a:cubicBezTo>
                  <a:cubicBezTo>
                    <a:pt x="45405" y="191324"/>
                    <a:pt x="26546" y="190913"/>
                    <a:pt x="12441" y="180008"/>
                  </a:cubicBezTo>
                  <a:cubicBezTo>
                    <a:pt x="-406" y="170064"/>
                    <a:pt x="-4109" y="151022"/>
                    <a:pt x="5149" y="136414"/>
                  </a:cubicBezTo>
                  <a:cubicBezTo>
                    <a:pt x="18202" y="115772"/>
                    <a:pt x="31987" y="95586"/>
                    <a:pt x="45726" y="75424"/>
                  </a:cubicBezTo>
                  <a:cubicBezTo>
                    <a:pt x="57292" y="58416"/>
                    <a:pt x="69317" y="41751"/>
                    <a:pt x="80999" y="24835"/>
                  </a:cubicBezTo>
                  <a:cubicBezTo>
                    <a:pt x="90120" y="11644"/>
                    <a:pt x="101778" y="4786"/>
                    <a:pt x="118215" y="4489"/>
                  </a:cubicBezTo>
                  <a:cubicBezTo>
                    <a:pt x="177787" y="3438"/>
                    <a:pt x="237315" y="877"/>
                    <a:pt x="296888" y="9"/>
                  </a:cubicBezTo>
                  <a:cubicBezTo>
                    <a:pt x="343522" y="-654"/>
                    <a:pt x="383208" y="36836"/>
                    <a:pt x="387185" y="84431"/>
                  </a:cubicBezTo>
                  <a:cubicBezTo>
                    <a:pt x="389928" y="117349"/>
                    <a:pt x="391872" y="150382"/>
                    <a:pt x="393334" y="183392"/>
                  </a:cubicBezTo>
                  <a:cubicBezTo>
                    <a:pt x="393814" y="193907"/>
                    <a:pt x="397084" y="200697"/>
                    <a:pt x="405816" y="206731"/>
                  </a:cubicBezTo>
                  <a:cubicBezTo>
                    <a:pt x="437980" y="228951"/>
                    <a:pt x="469596" y="252040"/>
                    <a:pt x="501348" y="274900"/>
                  </a:cubicBezTo>
                  <a:cubicBezTo>
                    <a:pt x="518127" y="286993"/>
                    <a:pt x="522014" y="303773"/>
                    <a:pt x="512412" y="321443"/>
                  </a:cubicBezTo>
                  <a:cubicBezTo>
                    <a:pt x="503131" y="338497"/>
                    <a:pt x="487701" y="343663"/>
                    <a:pt x="469161" y="334816"/>
                  </a:cubicBezTo>
                  <a:cubicBezTo>
                    <a:pt x="426070" y="314288"/>
                    <a:pt x="383505" y="292571"/>
                    <a:pt x="340048" y="272889"/>
                  </a:cubicBezTo>
                  <a:cubicBezTo>
                    <a:pt x="320800" y="264179"/>
                    <a:pt x="309964" y="251972"/>
                    <a:pt x="310124" y="230026"/>
                  </a:cubicBezTo>
                  <a:cubicBezTo>
                    <a:pt x="310124" y="224768"/>
                    <a:pt x="308181" y="219442"/>
                    <a:pt x="306398" y="210366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97744018-857E-4BAC-8560-E5E5397CAE7B}"/>
                </a:ext>
              </a:extLst>
            </p:cNvPr>
            <p:cNvSpPr/>
            <p:nvPr/>
          </p:nvSpPr>
          <p:spPr>
            <a:xfrm>
              <a:off x="7090769" y="6105951"/>
              <a:ext cx="681610" cy="407022"/>
            </a:xfrm>
            <a:custGeom>
              <a:avLst/>
              <a:gdLst>
                <a:gd name="connsiteX0" fmla="*/ 475151 w 681610"/>
                <a:gd name="connsiteY0" fmla="*/ 407023 h 407022"/>
                <a:gd name="connsiteX1" fmla="*/ 207872 w 681610"/>
                <a:gd name="connsiteY1" fmla="*/ 407023 h 407022"/>
                <a:gd name="connsiteX2" fmla="*/ 208078 w 681610"/>
                <a:gd name="connsiteY2" fmla="*/ 341277 h 407022"/>
                <a:gd name="connsiteX3" fmla="*/ 196282 w 681610"/>
                <a:gd name="connsiteY3" fmla="*/ 318326 h 407022"/>
                <a:gd name="connsiteX4" fmla="*/ 15276 w 681610"/>
                <a:gd name="connsiteY4" fmla="*/ 95943 h 407022"/>
                <a:gd name="connsiteX5" fmla="*/ 1057 w 681610"/>
                <a:gd name="connsiteY5" fmla="*/ 56967 h 407022"/>
                <a:gd name="connsiteX6" fmla="*/ 27346 w 681610"/>
                <a:gd name="connsiteY6" fmla="*/ 4869 h 407022"/>
                <a:gd name="connsiteX7" fmla="*/ 79902 w 681610"/>
                <a:gd name="connsiteY7" fmla="*/ 22677 h 407022"/>
                <a:gd name="connsiteX8" fmla="*/ 109711 w 681610"/>
                <a:gd name="connsiteY8" fmla="*/ 70752 h 407022"/>
                <a:gd name="connsiteX9" fmla="*/ 246665 w 681610"/>
                <a:gd name="connsiteY9" fmla="*/ 199476 h 407022"/>
                <a:gd name="connsiteX10" fmla="*/ 298741 w 681610"/>
                <a:gd name="connsiteY10" fmla="*/ 236830 h 407022"/>
                <a:gd name="connsiteX11" fmla="*/ 332962 w 681610"/>
                <a:gd name="connsiteY11" fmla="*/ 265199 h 407022"/>
                <a:gd name="connsiteX12" fmla="*/ 349444 w 681610"/>
                <a:gd name="connsiteY12" fmla="*/ 263873 h 407022"/>
                <a:gd name="connsiteX13" fmla="*/ 393564 w 681610"/>
                <a:gd name="connsiteY13" fmla="*/ 229446 h 407022"/>
                <a:gd name="connsiteX14" fmla="*/ 447673 w 681610"/>
                <a:gd name="connsiteY14" fmla="*/ 195407 h 407022"/>
                <a:gd name="connsiteX15" fmla="*/ 544897 w 681610"/>
                <a:gd name="connsiteY15" fmla="*/ 109340 h 407022"/>
                <a:gd name="connsiteX16" fmla="*/ 593406 w 681610"/>
                <a:gd name="connsiteY16" fmla="*/ 30152 h 407022"/>
                <a:gd name="connsiteX17" fmla="*/ 653048 w 681610"/>
                <a:gd name="connsiteY17" fmla="*/ 3315 h 407022"/>
                <a:gd name="connsiteX18" fmla="*/ 677919 w 681610"/>
                <a:gd name="connsiteY18" fmla="*/ 61334 h 407022"/>
                <a:gd name="connsiteX19" fmla="*/ 615923 w 681610"/>
                <a:gd name="connsiteY19" fmla="*/ 188481 h 407022"/>
                <a:gd name="connsiteX20" fmla="*/ 482558 w 681610"/>
                <a:gd name="connsiteY20" fmla="*/ 322052 h 407022"/>
                <a:gd name="connsiteX21" fmla="*/ 475471 w 681610"/>
                <a:gd name="connsiteY21" fmla="*/ 338625 h 407022"/>
                <a:gd name="connsiteX22" fmla="*/ 475151 w 681610"/>
                <a:gd name="connsiteY22" fmla="*/ 407023 h 407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81610" h="407022">
                  <a:moveTo>
                    <a:pt x="475151" y="407023"/>
                  </a:moveTo>
                  <a:cubicBezTo>
                    <a:pt x="385883" y="407023"/>
                    <a:pt x="298055" y="407023"/>
                    <a:pt x="207872" y="407023"/>
                  </a:cubicBezTo>
                  <a:cubicBezTo>
                    <a:pt x="207872" y="384551"/>
                    <a:pt x="207415" y="362903"/>
                    <a:pt x="208078" y="341277"/>
                  </a:cubicBezTo>
                  <a:cubicBezTo>
                    <a:pt x="208398" y="330738"/>
                    <a:pt x="205563" y="324406"/>
                    <a:pt x="196282" y="318326"/>
                  </a:cubicBezTo>
                  <a:cubicBezTo>
                    <a:pt x="113117" y="263873"/>
                    <a:pt x="56721" y="186172"/>
                    <a:pt x="15276" y="95943"/>
                  </a:cubicBezTo>
                  <a:cubicBezTo>
                    <a:pt x="9516" y="83416"/>
                    <a:pt x="3709" y="70409"/>
                    <a:pt x="1057" y="56967"/>
                  </a:cubicBezTo>
                  <a:cubicBezTo>
                    <a:pt x="-3629" y="33216"/>
                    <a:pt x="7641" y="12962"/>
                    <a:pt x="27346" y="4869"/>
                  </a:cubicBezTo>
                  <a:cubicBezTo>
                    <a:pt x="47852" y="-3543"/>
                    <a:pt x="65523" y="1875"/>
                    <a:pt x="79902" y="22677"/>
                  </a:cubicBezTo>
                  <a:cubicBezTo>
                    <a:pt x="90600" y="38153"/>
                    <a:pt x="100155" y="54499"/>
                    <a:pt x="109711" y="70752"/>
                  </a:cubicBezTo>
                  <a:cubicBezTo>
                    <a:pt x="143064" y="127445"/>
                    <a:pt x="189538" y="169004"/>
                    <a:pt x="246665" y="199476"/>
                  </a:cubicBezTo>
                  <a:cubicBezTo>
                    <a:pt x="265319" y="209420"/>
                    <a:pt x="281778" y="223799"/>
                    <a:pt x="298741" y="236830"/>
                  </a:cubicBezTo>
                  <a:cubicBezTo>
                    <a:pt x="310490" y="245837"/>
                    <a:pt x="320869" y="256787"/>
                    <a:pt x="332962" y="265199"/>
                  </a:cubicBezTo>
                  <a:cubicBezTo>
                    <a:pt x="336642" y="267759"/>
                    <a:pt x="345375" y="266753"/>
                    <a:pt x="349444" y="263873"/>
                  </a:cubicBezTo>
                  <a:cubicBezTo>
                    <a:pt x="364646" y="253106"/>
                    <a:pt x="378339" y="240122"/>
                    <a:pt x="393564" y="229446"/>
                  </a:cubicBezTo>
                  <a:cubicBezTo>
                    <a:pt x="411029" y="217216"/>
                    <a:pt x="428997" y="205557"/>
                    <a:pt x="447673" y="195407"/>
                  </a:cubicBezTo>
                  <a:cubicBezTo>
                    <a:pt x="486604" y="174262"/>
                    <a:pt x="519134" y="145412"/>
                    <a:pt x="544897" y="109340"/>
                  </a:cubicBezTo>
                  <a:cubicBezTo>
                    <a:pt x="562819" y="84239"/>
                    <a:pt x="578364" y="57242"/>
                    <a:pt x="593406" y="30152"/>
                  </a:cubicBezTo>
                  <a:cubicBezTo>
                    <a:pt x="607579" y="4641"/>
                    <a:pt x="628862" y="-5967"/>
                    <a:pt x="653048" y="3315"/>
                  </a:cubicBezTo>
                  <a:cubicBezTo>
                    <a:pt x="675199" y="11841"/>
                    <a:pt x="688481" y="35227"/>
                    <a:pt x="677919" y="61334"/>
                  </a:cubicBezTo>
                  <a:cubicBezTo>
                    <a:pt x="660248" y="105042"/>
                    <a:pt x="640566" y="148613"/>
                    <a:pt x="615923" y="188481"/>
                  </a:cubicBezTo>
                  <a:cubicBezTo>
                    <a:pt x="582159" y="243162"/>
                    <a:pt x="536919" y="287784"/>
                    <a:pt x="482558" y="322052"/>
                  </a:cubicBezTo>
                  <a:cubicBezTo>
                    <a:pt x="478351" y="324704"/>
                    <a:pt x="475677" y="332887"/>
                    <a:pt x="475471" y="338625"/>
                  </a:cubicBezTo>
                  <a:cubicBezTo>
                    <a:pt x="474671" y="360868"/>
                    <a:pt x="475151" y="383202"/>
                    <a:pt x="475151" y="407023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9AA62B9F-F3F8-474F-8BE6-B425AF885200}"/>
                </a:ext>
              </a:extLst>
            </p:cNvPr>
            <p:cNvSpPr/>
            <p:nvPr/>
          </p:nvSpPr>
          <p:spPr>
            <a:xfrm>
              <a:off x="3053083" y="5879951"/>
              <a:ext cx="482364" cy="743006"/>
            </a:xfrm>
            <a:custGeom>
              <a:avLst/>
              <a:gdLst>
                <a:gd name="connsiteX0" fmla="*/ 236417 w 482364"/>
                <a:gd name="connsiteY0" fmla="*/ 743002 h 743006"/>
                <a:gd name="connsiteX1" fmla="*/ 198744 w 482364"/>
                <a:gd name="connsiteY1" fmla="*/ 683063 h 743006"/>
                <a:gd name="connsiteX2" fmla="*/ 255779 w 482364"/>
                <a:gd name="connsiteY2" fmla="*/ 565814 h 743006"/>
                <a:gd name="connsiteX3" fmla="*/ 251001 w 482364"/>
                <a:gd name="connsiteY3" fmla="*/ 529924 h 743006"/>
                <a:gd name="connsiteX4" fmla="*/ 181873 w 482364"/>
                <a:gd name="connsiteY4" fmla="*/ 453641 h 743006"/>
                <a:gd name="connsiteX5" fmla="*/ 157161 w 482364"/>
                <a:gd name="connsiteY5" fmla="*/ 405543 h 743006"/>
                <a:gd name="connsiteX6" fmla="*/ 133135 w 482364"/>
                <a:gd name="connsiteY6" fmla="*/ 308022 h 743006"/>
                <a:gd name="connsiteX7" fmla="*/ 117453 w 482364"/>
                <a:gd name="connsiteY7" fmla="*/ 279905 h 743006"/>
                <a:gd name="connsiteX8" fmla="*/ 1599 w 482364"/>
                <a:gd name="connsiteY8" fmla="*/ 56471 h 743006"/>
                <a:gd name="connsiteX9" fmla="*/ 273 w 482364"/>
                <a:gd name="connsiteY9" fmla="*/ 33108 h 743006"/>
                <a:gd name="connsiteX10" fmla="*/ 26973 w 482364"/>
                <a:gd name="connsiteY10" fmla="*/ 235 h 743006"/>
                <a:gd name="connsiteX11" fmla="*/ 65013 w 482364"/>
                <a:gd name="connsiteY11" fmla="*/ 25473 h 743006"/>
                <a:gd name="connsiteX12" fmla="*/ 78386 w 482364"/>
                <a:gd name="connsiteY12" fmla="*/ 65157 h 743006"/>
                <a:gd name="connsiteX13" fmla="*/ 138050 w 482364"/>
                <a:gd name="connsiteY13" fmla="*/ 162244 h 743006"/>
                <a:gd name="connsiteX14" fmla="*/ 264740 w 482364"/>
                <a:gd name="connsiteY14" fmla="*/ 201677 h 743006"/>
                <a:gd name="connsiteX15" fmla="*/ 409101 w 482364"/>
                <a:gd name="connsiteY15" fmla="*/ 122559 h 743006"/>
                <a:gd name="connsiteX16" fmla="*/ 425378 w 482364"/>
                <a:gd name="connsiteY16" fmla="*/ 105986 h 743006"/>
                <a:gd name="connsiteX17" fmla="*/ 470069 w 482364"/>
                <a:gd name="connsiteY17" fmla="*/ 102442 h 743006"/>
                <a:gd name="connsiteX18" fmla="*/ 476698 w 482364"/>
                <a:gd name="connsiteY18" fmla="*/ 142653 h 743006"/>
                <a:gd name="connsiteX19" fmla="*/ 374240 w 482364"/>
                <a:gd name="connsiteY19" fmla="*/ 256382 h 743006"/>
                <a:gd name="connsiteX20" fmla="*/ 292081 w 482364"/>
                <a:gd name="connsiteY20" fmla="*/ 301210 h 743006"/>
                <a:gd name="connsiteX21" fmla="*/ 282548 w 482364"/>
                <a:gd name="connsiteY21" fmla="*/ 321235 h 743006"/>
                <a:gd name="connsiteX22" fmla="*/ 351814 w 482364"/>
                <a:gd name="connsiteY22" fmla="*/ 483267 h 743006"/>
                <a:gd name="connsiteX23" fmla="*/ 349345 w 482364"/>
                <a:gd name="connsiteY23" fmla="*/ 582388 h 743006"/>
                <a:gd name="connsiteX24" fmla="*/ 266386 w 482364"/>
                <a:gd name="connsiteY24" fmla="*/ 723412 h 743006"/>
                <a:gd name="connsiteX25" fmla="*/ 236417 w 482364"/>
                <a:gd name="connsiteY25" fmla="*/ 743002 h 74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82364" h="743006">
                  <a:moveTo>
                    <a:pt x="236417" y="743002"/>
                  </a:moveTo>
                  <a:cubicBezTo>
                    <a:pt x="207750" y="742888"/>
                    <a:pt x="181553" y="714930"/>
                    <a:pt x="198744" y="683063"/>
                  </a:cubicBezTo>
                  <a:cubicBezTo>
                    <a:pt x="219340" y="644887"/>
                    <a:pt x="236028" y="604517"/>
                    <a:pt x="255779" y="565814"/>
                  </a:cubicBezTo>
                  <a:cubicBezTo>
                    <a:pt x="263163" y="551344"/>
                    <a:pt x="263254" y="542086"/>
                    <a:pt x="251001" y="529924"/>
                  </a:cubicBezTo>
                  <a:cubicBezTo>
                    <a:pt x="226678" y="505807"/>
                    <a:pt x="203293" y="480455"/>
                    <a:pt x="181873" y="453641"/>
                  </a:cubicBezTo>
                  <a:cubicBezTo>
                    <a:pt x="170854" y="439856"/>
                    <a:pt x="162305" y="422642"/>
                    <a:pt x="157161" y="405543"/>
                  </a:cubicBezTo>
                  <a:cubicBezTo>
                    <a:pt x="147537" y="373562"/>
                    <a:pt x="141891" y="340323"/>
                    <a:pt x="133135" y="308022"/>
                  </a:cubicBezTo>
                  <a:cubicBezTo>
                    <a:pt x="130392" y="297872"/>
                    <a:pt x="124631" y="287380"/>
                    <a:pt x="117453" y="279905"/>
                  </a:cubicBezTo>
                  <a:cubicBezTo>
                    <a:pt x="57172" y="217108"/>
                    <a:pt x="18332" y="142836"/>
                    <a:pt x="1599" y="56471"/>
                  </a:cubicBezTo>
                  <a:cubicBezTo>
                    <a:pt x="136" y="48881"/>
                    <a:pt x="-367" y="40812"/>
                    <a:pt x="273" y="33108"/>
                  </a:cubicBezTo>
                  <a:cubicBezTo>
                    <a:pt x="1942" y="12831"/>
                    <a:pt x="11246" y="1927"/>
                    <a:pt x="26973" y="235"/>
                  </a:cubicBezTo>
                  <a:cubicBezTo>
                    <a:pt x="44301" y="-1640"/>
                    <a:pt x="58726" y="7779"/>
                    <a:pt x="65013" y="25473"/>
                  </a:cubicBezTo>
                  <a:cubicBezTo>
                    <a:pt x="69699" y="38617"/>
                    <a:pt x="73905" y="51944"/>
                    <a:pt x="78386" y="65157"/>
                  </a:cubicBezTo>
                  <a:cubicBezTo>
                    <a:pt x="90981" y="102236"/>
                    <a:pt x="109224" y="136321"/>
                    <a:pt x="138050" y="162244"/>
                  </a:cubicBezTo>
                  <a:cubicBezTo>
                    <a:pt x="173940" y="194522"/>
                    <a:pt x="218015" y="205015"/>
                    <a:pt x="264740" y="201677"/>
                  </a:cubicBezTo>
                  <a:cubicBezTo>
                    <a:pt x="324016" y="197448"/>
                    <a:pt x="367976" y="162358"/>
                    <a:pt x="409101" y="122559"/>
                  </a:cubicBezTo>
                  <a:cubicBezTo>
                    <a:pt x="414656" y="117187"/>
                    <a:pt x="419754" y="111289"/>
                    <a:pt x="425378" y="105986"/>
                  </a:cubicBezTo>
                  <a:cubicBezTo>
                    <a:pt x="439254" y="92864"/>
                    <a:pt x="455964" y="91652"/>
                    <a:pt x="470069" y="102442"/>
                  </a:cubicBezTo>
                  <a:cubicBezTo>
                    <a:pt x="483305" y="112546"/>
                    <a:pt x="486391" y="124022"/>
                    <a:pt x="476698" y="142653"/>
                  </a:cubicBezTo>
                  <a:cubicBezTo>
                    <a:pt x="452284" y="189539"/>
                    <a:pt x="416919" y="227121"/>
                    <a:pt x="374240" y="256382"/>
                  </a:cubicBezTo>
                  <a:cubicBezTo>
                    <a:pt x="348568" y="273984"/>
                    <a:pt x="320153" y="287700"/>
                    <a:pt x="292081" y="301210"/>
                  </a:cubicBezTo>
                  <a:cubicBezTo>
                    <a:pt x="281565" y="306262"/>
                    <a:pt x="281062" y="310834"/>
                    <a:pt x="282548" y="321235"/>
                  </a:cubicBezTo>
                  <a:cubicBezTo>
                    <a:pt x="291189" y="381860"/>
                    <a:pt x="324908" y="431055"/>
                    <a:pt x="351814" y="483267"/>
                  </a:cubicBezTo>
                  <a:cubicBezTo>
                    <a:pt x="380778" y="539479"/>
                    <a:pt x="381738" y="527341"/>
                    <a:pt x="349345" y="582388"/>
                  </a:cubicBezTo>
                  <a:cubicBezTo>
                    <a:pt x="321685" y="629388"/>
                    <a:pt x="293795" y="676251"/>
                    <a:pt x="266386" y="723412"/>
                  </a:cubicBezTo>
                  <a:cubicBezTo>
                    <a:pt x="259391" y="735413"/>
                    <a:pt x="250636" y="743231"/>
                    <a:pt x="236417" y="74300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60C99152-4687-44F3-BF77-6E6E90FD17E7}"/>
                </a:ext>
              </a:extLst>
            </p:cNvPr>
            <p:cNvSpPr/>
            <p:nvPr/>
          </p:nvSpPr>
          <p:spPr>
            <a:xfrm>
              <a:off x="5934311" y="4658951"/>
              <a:ext cx="321249" cy="430461"/>
            </a:xfrm>
            <a:custGeom>
              <a:avLst/>
              <a:gdLst>
                <a:gd name="connsiteX0" fmla="*/ 317388 w 321249"/>
                <a:gd name="connsiteY0" fmla="*/ 317990 h 430461"/>
                <a:gd name="connsiteX1" fmla="*/ 237538 w 321249"/>
                <a:gd name="connsiteY1" fmla="*/ 314241 h 430461"/>
                <a:gd name="connsiteX2" fmla="*/ 206700 w 321249"/>
                <a:gd name="connsiteY2" fmla="*/ 315133 h 430461"/>
                <a:gd name="connsiteX3" fmla="*/ 182057 w 321249"/>
                <a:gd name="connsiteY3" fmla="*/ 331706 h 430461"/>
                <a:gd name="connsiteX4" fmla="*/ 189624 w 321249"/>
                <a:gd name="connsiteY4" fmla="*/ 399647 h 430461"/>
                <a:gd name="connsiteX5" fmla="*/ 159014 w 321249"/>
                <a:gd name="connsiteY5" fmla="*/ 430462 h 430461"/>
                <a:gd name="connsiteX6" fmla="*/ 130874 w 321249"/>
                <a:gd name="connsiteY6" fmla="*/ 399921 h 430461"/>
                <a:gd name="connsiteX7" fmla="*/ 62316 w 321249"/>
                <a:gd name="connsiteY7" fmla="*/ 396537 h 430461"/>
                <a:gd name="connsiteX8" fmla="*/ 55047 w 321249"/>
                <a:gd name="connsiteY8" fmla="*/ 401452 h 430461"/>
                <a:gd name="connsiteX9" fmla="*/ 55047 w 321249"/>
                <a:gd name="connsiteY9" fmla="*/ 346039 h 430461"/>
                <a:gd name="connsiteX10" fmla="*/ 39411 w 321249"/>
                <a:gd name="connsiteY10" fmla="*/ 343205 h 430461"/>
                <a:gd name="connsiteX11" fmla="*/ 46 w 321249"/>
                <a:gd name="connsiteY11" fmla="*/ 291107 h 430461"/>
                <a:gd name="connsiteX12" fmla="*/ 0 w 321249"/>
                <a:gd name="connsiteY12" fmla="*/ 133305 h 430461"/>
                <a:gd name="connsiteX13" fmla="*/ 19408 w 321249"/>
                <a:gd name="connsiteY13" fmla="*/ 44790 h 430461"/>
                <a:gd name="connsiteX14" fmla="*/ 99829 w 321249"/>
                <a:gd name="connsiteY14" fmla="*/ 31 h 430461"/>
                <a:gd name="connsiteX15" fmla="*/ 111785 w 321249"/>
                <a:gd name="connsiteY15" fmla="*/ 3802 h 430461"/>
                <a:gd name="connsiteX16" fmla="*/ 124495 w 321249"/>
                <a:gd name="connsiteY16" fmla="*/ 14364 h 430461"/>
                <a:gd name="connsiteX17" fmla="*/ 201145 w 321249"/>
                <a:gd name="connsiteY17" fmla="*/ 12787 h 430461"/>
                <a:gd name="connsiteX18" fmla="*/ 230886 w 321249"/>
                <a:gd name="connsiteY18" fmla="*/ 648 h 430461"/>
                <a:gd name="connsiteX19" fmla="*/ 319948 w 321249"/>
                <a:gd name="connsiteY19" fmla="*/ 102626 h 430461"/>
                <a:gd name="connsiteX20" fmla="*/ 320726 w 321249"/>
                <a:gd name="connsiteY20" fmla="*/ 304160 h 430461"/>
                <a:gd name="connsiteX21" fmla="*/ 317388 w 321249"/>
                <a:gd name="connsiteY21" fmla="*/ 317990 h 43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21249" h="430461">
                  <a:moveTo>
                    <a:pt x="317388" y="317990"/>
                  </a:moveTo>
                  <a:cubicBezTo>
                    <a:pt x="288150" y="316596"/>
                    <a:pt x="262844" y="315201"/>
                    <a:pt x="237538" y="314241"/>
                  </a:cubicBezTo>
                  <a:cubicBezTo>
                    <a:pt x="227206" y="313853"/>
                    <a:pt x="216233" y="312230"/>
                    <a:pt x="206700" y="315133"/>
                  </a:cubicBezTo>
                  <a:cubicBezTo>
                    <a:pt x="197350" y="317967"/>
                    <a:pt x="183246" y="324734"/>
                    <a:pt x="182057" y="331706"/>
                  </a:cubicBezTo>
                  <a:cubicBezTo>
                    <a:pt x="178194" y="354155"/>
                    <a:pt x="172913" y="378341"/>
                    <a:pt x="189624" y="399647"/>
                  </a:cubicBezTo>
                  <a:cubicBezTo>
                    <a:pt x="180068" y="409248"/>
                    <a:pt x="170513" y="418895"/>
                    <a:pt x="159014" y="430462"/>
                  </a:cubicBezTo>
                  <a:cubicBezTo>
                    <a:pt x="149482" y="420083"/>
                    <a:pt x="140383" y="409773"/>
                    <a:pt x="130874" y="399921"/>
                  </a:cubicBezTo>
                  <a:cubicBezTo>
                    <a:pt x="107305" y="375529"/>
                    <a:pt x="87714" y="374683"/>
                    <a:pt x="62316" y="396537"/>
                  </a:cubicBezTo>
                  <a:cubicBezTo>
                    <a:pt x="60785" y="397863"/>
                    <a:pt x="58979" y="398823"/>
                    <a:pt x="55047" y="401452"/>
                  </a:cubicBezTo>
                  <a:cubicBezTo>
                    <a:pt x="55047" y="381724"/>
                    <a:pt x="55047" y="364168"/>
                    <a:pt x="55047" y="346039"/>
                  </a:cubicBezTo>
                  <a:cubicBezTo>
                    <a:pt x="48760" y="344942"/>
                    <a:pt x="43891" y="344714"/>
                    <a:pt x="39411" y="343205"/>
                  </a:cubicBezTo>
                  <a:cubicBezTo>
                    <a:pt x="13350" y="334427"/>
                    <a:pt x="-343" y="319499"/>
                    <a:pt x="46" y="291107"/>
                  </a:cubicBezTo>
                  <a:cubicBezTo>
                    <a:pt x="754" y="238506"/>
                    <a:pt x="23" y="185906"/>
                    <a:pt x="0" y="133305"/>
                  </a:cubicBezTo>
                  <a:cubicBezTo>
                    <a:pt x="0" y="102352"/>
                    <a:pt x="1189" y="71811"/>
                    <a:pt x="19408" y="44790"/>
                  </a:cubicBezTo>
                  <a:cubicBezTo>
                    <a:pt x="39022" y="15736"/>
                    <a:pt x="66545" y="2477"/>
                    <a:pt x="99829" y="31"/>
                  </a:cubicBezTo>
                  <a:cubicBezTo>
                    <a:pt x="103739" y="-266"/>
                    <a:pt x="108288" y="1631"/>
                    <a:pt x="111785" y="3802"/>
                  </a:cubicBezTo>
                  <a:cubicBezTo>
                    <a:pt x="116403" y="6660"/>
                    <a:pt x="120426" y="10615"/>
                    <a:pt x="124495" y="14364"/>
                  </a:cubicBezTo>
                  <a:cubicBezTo>
                    <a:pt x="170901" y="57249"/>
                    <a:pt x="152568" y="54758"/>
                    <a:pt x="201145" y="12787"/>
                  </a:cubicBezTo>
                  <a:cubicBezTo>
                    <a:pt x="210404" y="4786"/>
                    <a:pt x="217513" y="-1386"/>
                    <a:pt x="230886" y="648"/>
                  </a:cubicBezTo>
                  <a:cubicBezTo>
                    <a:pt x="287670" y="9289"/>
                    <a:pt x="317868" y="40973"/>
                    <a:pt x="319948" y="102626"/>
                  </a:cubicBezTo>
                  <a:cubicBezTo>
                    <a:pt x="322212" y="169721"/>
                    <a:pt x="320863" y="236974"/>
                    <a:pt x="320726" y="304160"/>
                  </a:cubicBezTo>
                  <a:cubicBezTo>
                    <a:pt x="320680" y="309898"/>
                    <a:pt x="317983" y="315659"/>
                    <a:pt x="317388" y="31799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C984E8D-327B-436B-89F8-9409ABE06E70}"/>
                </a:ext>
              </a:extLst>
            </p:cNvPr>
            <p:cNvSpPr/>
            <p:nvPr/>
          </p:nvSpPr>
          <p:spPr>
            <a:xfrm>
              <a:off x="8683972" y="582194"/>
              <a:ext cx="524159" cy="442452"/>
            </a:xfrm>
            <a:custGeom>
              <a:avLst/>
              <a:gdLst>
                <a:gd name="connsiteX0" fmla="*/ 228448 w 524159"/>
                <a:gd name="connsiteY0" fmla="*/ 260860 h 442452"/>
                <a:gd name="connsiteX1" fmla="*/ 38001 w 524159"/>
                <a:gd name="connsiteY1" fmla="*/ 124843 h 442452"/>
                <a:gd name="connsiteX2" fmla="*/ 2682 w 524159"/>
                <a:gd name="connsiteY2" fmla="*/ 53817 h 442452"/>
                <a:gd name="connsiteX3" fmla="*/ 17016 w 524159"/>
                <a:gd name="connsiteY3" fmla="*/ 9262 h 442452"/>
                <a:gd name="connsiteX4" fmla="*/ 65982 w 524159"/>
                <a:gd name="connsiteY4" fmla="*/ 8005 h 442452"/>
                <a:gd name="connsiteX5" fmla="*/ 92316 w 524159"/>
                <a:gd name="connsiteY5" fmla="*/ 32923 h 442452"/>
                <a:gd name="connsiteX6" fmla="*/ 239215 w 524159"/>
                <a:gd name="connsiteY6" fmla="*/ 136318 h 442452"/>
                <a:gd name="connsiteX7" fmla="*/ 283838 w 524159"/>
                <a:gd name="connsiteY7" fmla="*/ 169900 h 442452"/>
                <a:gd name="connsiteX8" fmla="*/ 304618 w 524159"/>
                <a:gd name="connsiteY8" fmla="*/ 197743 h 442452"/>
                <a:gd name="connsiteX9" fmla="*/ 338679 w 524159"/>
                <a:gd name="connsiteY9" fmla="*/ 205378 h 442452"/>
                <a:gd name="connsiteX10" fmla="*/ 403967 w 524159"/>
                <a:gd name="connsiteY10" fmla="*/ 174312 h 442452"/>
                <a:gd name="connsiteX11" fmla="*/ 414780 w 524159"/>
                <a:gd name="connsiteY11" fmla="*/ 170997 h 442452"/>
                <a:gd name="connsiteX12" fmla="*/ 524096 w 524159"/>
                <a:gd name="connsiteY12" fmla="*/ 286166 h 442452"/>
                <a:gd name="connsiteX13" fmla="*/ 515661 w 524159"/>
                <a:gd name="connsiteY13" fmla="*/ 347590 h 442452"/>
                <a:gd name="connsiteX14" fmla="*/ 501716 w 524159"/>
                <a:gd name="connsiteY14" fmla="*/ 428675 h 442452"/>
                <a:gd name="connsiteX15" fmla="*/ 485669 w 524159"/>
                <a:gd name="connsiteY15" fmla="*/ 442437 h 442452"/>
                <a:gd name="connsiteX16" fmla="*/ 406733 w 524159"/>
                <a:gd name="connsiteY16" fmla="*/ 442208 h 442452"/>
                <a:gd name="connsiteX17" fmla="*/ 419694 w 524159"/>
                <a:gd name="connsiteY17" fmla="*/ 334012 h 442452"/>
                <a:gd name="connsiteX18" fmla="*/ 399578 w 524159"/>
                <a:gd name="connsiteY18" fmla="*/ 344047 h 442452"/>
                <a:gd name="connsiteX19" fmla="*/ 380536 w 524159"/>
                <a:gd name="connsiteY19" fmla="*/ 429201 h 442452"/>
                <a:gd name="connsiteX20" fmla="*/ 367162 w 524159"/>
                <a:gd name="connsiteY20" fmla="*/ 442368 h 442452"/>
                <a:gd name="connsiteX21" fmla="*/ 204788 w 524159"/>
                <a:gd name="connsiteY21" fmla="*/ 442002 h 442452"/>
                <a:gd name="connsiteX22" fmla="*/ 198570 w 524159"/>
                <a:gd name="connsiteY22" fmla="*/ 440219 h 442452"/>
                <a:gd name="connsiteX23" fmla="*/ 228448 w 524159"/>
                <a:gd name="connsiteY23" fmla="*/ 260860 h 44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24159" h="442452">
                  <a:moveTo>
                    <a:pt x="228448" y="260860"/>
                  </a:moveTo>
                  <a:cubicBezTo>
                    <a:pt x="153056" y="228673"/>
                    <a:pt x="86899" y="188508"/>
                    <a:pt x="38001" y="124843"/>
                  </a:cubicBezTo>
                  <a:cubicBezTo>
                    <a:pt x="22228" y="104314"/>
                    <a:pt x="12329" y="78460"/>
                    <a:pt x="2682" y="53817"/>
                  </a:cubicBezTo>
                  <a:cubicBezTo>
                    <a:pt x="-3879" y="37014"/>
                    <a:pt x="1859" y="20395"/>
                    <a:pt x="17016" y="9262"/>
                  </a:cubicBezTo>
                  <a:cubicBezTo>
                    <a:pt x="32880" y="-2419"/>
                    <a:pt x="49957" y="-3288"/>
                    <a:pt x="65982" y="8005"/>
                  </a:cubicBezTo>
                  <a:cubicBezTo>
                    <a:pt x="75743" y="14886"/>
                    <a:pt x="84658" y="23596"/>
                    <a:pt x="92316" y="32923"/>
                  </a:cubicBezTo>
                  <a:cubicBezTo>
                    <a:pt x="132070" y="81294"/>
                    <a:pt x="181333" y="115333"/>
                    <a:pt x="239215" y="136318"/>
                  </a:cubicBezTo>
                  <a:cubicBezTo>
                    <a:pt x="257686" y="143016"/>
                    <a:pt x="273665" y="151497"/>
                    <a:pt x="283838" y="169900"/>
                  </a:cubicBezTo>
                  <a:cubicBezTo>
                    <a:pt x="289415" y="179981"/>
                    <a:pt x="299520" y="187502"/>
                    <a:pt x="304618" y="197743"/>
                  </a:cubicBezTo>
                  <a:cubicBezTo>
                    <a:pt x="313624" y="215848"/>
                    <a:pt x="324094" y="213288"/>
                    <a:pt x="338679" y="205378"/>
                  </a:cubicBezTo>
                  <a:cubicBezTo>
                    <a:pt x="359870" y="193880"/>
                    <a:pt x="382113" y="184461"/>
                    <a:pt x="403967" y="174312"/>
                  </a:cubicBezTo>
                  <a:cubicBezTo>
                    <a:pt x="407373" y="172734"/>
                    <a:pt x="411168" y="170951"/>
                    <a:pt x="414780" y="170997"/>
                  </a:cubicBezTo>
                  <a:cubicBezTo>
                    <a:pt x="471267" y="171660"/>
                    <a:pt x="526291" y="228947"/>
                    <a:pt x="524096" y="286166"/>
                  </a:cubicBezTo>
                  <a:cubicBezTo>
                    <a:pt x="523296" y="306717"/>
                    <a:pt x="518976" y="327176"/>
                    <a:pt x="515661" y="347590"/>
                  </a:cubicBezTo>
                  <a:cubicBezTo>
                    <a:pt x="511272" y="374657"/>
                    <a:pt x="505968" y="401586"/>
                    <a:pt x="501716" y="428675"/>
                  </a:cubicBezTo>
                  <a:cubicBezTo>
                    <a:pt x="500116" y="438848"/>
                    <a:pt x="496024" y="442734"/>
                    <a:pt x="485669" y="442437"/>
                  </a:cubicBezTo>
                  <a:cubicBezTo>
                    <a:pt x="460111" y="441751"/>
                    <a:pt x="434531" y="442208"/>
                    <a:pt x="406733" y="442208"/>
                  </a:cubicBezTo>
                  <a:cubicBezTo>
                    <a:pt x="411191" y="404878"/>
                    <a:pt x="415420" y="369605"/>
                    <a:pt x="419694" y="334012"/>
                  </a:cubicBezTo>
                  <a:cubicBezTo>
                    <a:pt x="408105" y="328662"/>
                    <a:pt x="402207" y="331040"/>
                    <a:pt x="399578" y="344047"/>
                  </a:cubicBezTo>
                  <a:cubicBezTo>
                    <a:pt x="393817" y="372554"/>
                    <a:pt x="386868" y="400809"/>
                    <a:pt x="380536" y="429201"/>
                  </a:cubicBezTo>
                  <a:cubicBezTo>
                    <a:pt x="378867" y="436722"/>
                    <a:pt x="376969" y="442437"/>
                    <a:pt x="367162" y="442368"/>
                  </a:cubicBezTo>
                  <a:cubicBezTo>
                    <a:pt x="313030" y="441911"/>
                    <a:pt x="258898" y="442117"/>
                    <a:pt x="204788" y="442002"/>
                  </a:cubicBezTo>
                  <a:cubicBezTo>
                    <a:pt x="203279" y="442002"/>
                    <a:pt x="201748" y="441156"/>
                    <a:pt x="198570" y="440219"/>
                  </a:cubicBezTo>
                  <a:cubicBezTo>
                    <a:pt x="208514" y="380257"/>
                    <a:pt x="218504" y="320433"/>
                    <a:pt x="228448" y="26086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26850881-C560-4702-875D-D9485D23F335}"/>
                </a:ext>
              </a:extLst>
            </p:cNvPr>
            <p:cNvSpPr/>
            <p:nvPr/>
          </p:nvSpPr>
          <p:spPr>
            <a:xfrm>
              <a:off x="3010837" y="4748937"/>
              <a:ext cx="624023" cy="436875"/>
            </a:xfrm>
            <a:custGeom>
              <a:avLst/>
              <a:gdLst>
                <a:gd name="connsiteX0" fmla="*/ 565145 w 624023"/>
                <a:gd name="connsiteY0" fmla="*/ 240943 h 436875"/>
                <a:gd name="connsiteX1" fmla="*/ 599275 w 624023"/>
                <a:gd name="connsiteY1" fmla="*/ 242657 h 436875"/>
                <a:gd name="connsiteX2" fmla="*/ 622478 w 624023"/>
                <a:gd name="connsiteY2" fmla="*/ 271301 h 436875"/>
                <a:gd name="connsiteX3" fmla="*/ 530946 w 624023"/>
                <a:gd name="connsiteY3" fmla="*/ 271301 h 436875"/>
                <a:gd name="connsiteX4" fmla="*/ 530946 w 624023"/>
                <a:gd name="connsiteY4" fmla="*/ 322484 h 436875"/>
                <a:gd name="connsiteX5" fmla="*/ 556412 w 624023"/>
                <a:gd name="connsiteY5" fmla="*/ 371908 h 436875"/>
                <a:gd name="connsiteX6" fmla="*/ 539062 w 624023"/>
                <a:gd name="connsiteY6" fmla="*/ 420874 h 436875"/>
                <a:gd name="connsiteX7" fmla="*/ 516979 w 624023"/>
                <a:gd name="connsiteY7" fmla="*/ 436876 h 436875"/>
                <a:gd name="connsiteX8" fmla="*/ 106939 w 624023"/>
                <a:gd name="connsiteY8" fmla="*/ 436876 h 436875"/>
                <a:gd name="connsiteX9" fmla="*/ 83828 w 624023"/>
                <a:gd name="connsiteY9" fmla="*/ 419983 h 436875"/>
                <a:gd name="connsiteX10" fmla="*/ 62019 w 624023"/>
                <a:gd name="connsiteY10" fmla="*/ 358397 h 436875"/>
                <a:gd name="connsiteX11" fmla="*/ 83302 w 624023"/>
                <a:gd name="connsiteY11" fmla="*/ 324702 h 436875"/>
                <a:gd name="connsiteX12" fmla="*/ 92697 w 624023"/>
                <a:gd name="connsiteY12" fmla="*/ 323582 h 436875"/>
                <a:gd name="connsiteX13" fmla="*/ 92697 w 624023"/>
                <a:gd name="connsiteY13" fmla="*/ 272490 h 436875"/>
                <a:gd name="connsiteX14" fmla="*/ 0 w 624023"/>
                <a:gd name="connsiteY14" fmla="*/ 272490 h 436875"/>
                <a:gd name="connsiteX15" fmla="*/ 0 w 624023"/>
                <a:gd name="connsiteY15" fmla="*/ 241903 h 436875"/>
                <a:gd name="connsiteX16" fmla="*/ 58316 w 624023"/>
                <a:gd name="connsiteY16" fmla="*/ 241903 h 436875"/>
                <a:gd name="connsiteX17" fmla="*/ 58293 w 624023"/>
                <a:gd name="connsiteY17" fmla="*/ 187222 h 436875"/>
                <a:gd name="connsiteX18" fmla="*/ 75621 w 624023"/>
                <a:gd name="connsiteY18" fmla="*/ 95690 h 436875"/>
                <a:gd name="connsiteX19" fmla="*/ 212575 w 624023"/>
                <a:gd name="connsiteY19" fmla="*/ 158 h 436875"/>
                <a:gd name="connsiteX20" fmla="*/ 228120 w 624023"/>
                <a:gd name="connsiteY20" fmla="*/ 6628 h 436875"/>
                <a:gd name="connsiteX21" fmla="*/ 300449 w 624023"/>
                <a:gd name="connsiteY21" fmla="*/ 67276 h 436875"/>
                <a:gd name="connsiteX22" fmla="*/ 321183 w 624023"/>
                <a:gd name="connsiteY22" fmla="*/ 68030 h 436875"/>
                <a:gd name="connsiteX23" fmla="*/ 384048 w 624023"/>
                <a:gd name="connsiteY23" fmla="*/ 14492 h 436875"/>
                <a:gd name="connsiteX24" fmla="*/ 422339 w 624023"/>
                <a:gd name="connsiteY24" fmla="*/ 6102 h 436875"/>
                <a:gd name="connsiteX25" fmla="*/ 546743 w 624023"/>
                <a:gd name="connsiteY25" fmla="*/ 103783 h 436875"/>
                <a:gd name="connsiteX26" fmla="*/ 565191 w 624023"/>
                <a:gd name="connsiteY26" fmla="*/ 211362 h 436875"/>
                <a:gd name="connsiteX27" fmla="*/ 565145 w 624023"/>
                <a:gd name="connsiteY27" fmla="*/ 240943 h 436875"/>
                <a:gd name="connsiteX28" fmla="*/ 504017 w 624023"/>
                <a:gd name="connsiteY28" fmla="*/ 410610 h 436875"/>
                <a:gd name="connsiteX29" fmla="*/ 504795 w 624023"/>
                <a:gd name="connsiteY29" fmla="*/ 394333 h 436875"/>
                <a:gd name="connsiteX30" fmla="*/ 504749 w 624023"/>
                <a:gd name="connsiteY30" fmla="*/ 175883 h 436875"/>
                <a:gd name="connsiteX31" fmla="*/ 478460 w 624023"/>
                <a:gd name="connsiteY31" fmla="*/ 149549 h 436875"/>
                <a:gd name="connsiteX32" fmla="*/ 145710 w 624023"/>
                <a:gd name="connsiteY32" fmla="*/ 149549 h 436875"/>
                <a:gd name="connsiteX33" fmla="*/ 118255 w 624023"/>
                <a:gd name="connsiteY33" fmla="*/ 178238 h 436875"/>
                <a:gd name="connsiteX34" fmla="*/ 117820 w 624023"/>
                <a:gd name="connsiteY34" fmla="*/ 393327 h 436875"/>
                <a:gd name="connsiteX35" fmla="*/ 136474 w 624023"/>
                <a:gd name="connsiteY35" fmla="*/ 411753 h 436875"/>
                <a:gd name="connsiteX36" fmla="*/ 487261 w 624023"/>
                <a:gd name="connsiteY36" fmla="*/ 411341 h 436875"/>
                <a:gd name="connsiteX37" fmla="*/ 504017 w 624023"/>
                <a:gd name="connsiteY37" fmla="*/ 410610 h 43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24023" h="436875">
                  <a:moveTo>
                    <a:pt x="565145" y="240943"/>
                  </a:moveTo>
                  <a:cubicBezTo>
                    <a:pt x="577787" y="241675"/>
                    <a:pt x="588622" y="243457"/>
                    <a:pt x="599275" y="242657"/>
                  </a:cubicBezTo>
                  <a:cubicBezTo>
                    <a:pt x="624238" y="240737"/>
                    <a:pt x="626410" y="242703"/>
                    <a:pt x="622478" y="271301"/>
                  </a:cubicBezTo>
                  <a:cubicBezTo>
                    <a:pt x="592646" y="271301"/>
                    <a:pt x="562425" y="271301"/>
                    <a:pt x="530946" y="271301"/>
                  </a:cubicBezTo>
                  <a:cubicBezTo>
                    <a:pt x="530946" y="289909"/>
                    <a:pt x="530946" y="306254"/>
                    <a:pt x="530946" y="322484"/>
                  </a:cubicBezTo>
                  <a:cubicBezTo>
                    <a:pt x="570746" y="330623"/>
                    <a:pt x="571066" y="331286"/>
                    <a:pt x="556412" y="371908"/>
                  </a:cubicBezTo>
                  <a:cubicBezTo>
                    <a:pt x="550537" y="388184"/>
                    <a:pt x="544594" y="404461"/>
                    <a:pt x="539062" y="420874"/>
                  </a:cubicBezTo>
                  <a:cubicBezTo>
                    <a:pt x="535358" y="431870"/>
                    <a:pt x="528409" y="436876"/>
                    <a:pt x="516979" y="436876"/>
                  </a:cubicBezTo>
                  <a:cubicBezTo>
                    <a:pt x="380299" y="436739"/>
                    <a:pt x="243619" y="436739"/>
                    <a:pt x="106939" y="436876"/>
                  </a:cubicBezTo>
                  <a:cubicBezTo>
                    <a:pt x="94869" y="436899"/>
                    <a:pt x="87714" y="431801"/>
                    <a:pt x="83828" y="419983"/>
                  </a:cubicBezTo>
                  <a:cubicBezTo>
                    <a:pt x="76992" y="399294"/>
                    <a:pt x="69312" y="378926"/>
                    <a:pt x="62019" y="358397"/>
                  </a:cubicBezTo>
                  <a:cubicBezTo>
                    <a:pt x="53652" y="334851"/>
                    <a:pt x="59230" y="326051"/>
                    <a:pt x="83302" y="324702"/>
                  </a:cubicBezTo>
                  <a:cubicBezTo>
                    <a:pt x="85999" y="324542"/>
                    <a:pt x="88651" y="324062"/>
                    <a:pt x="92697" y="323582"/>
                  </a:cubicBezTo>
                  <a:cubicBezTo>
                    <a:pt x="92697" y="307031"/>
                    <a:pt x="92697" y="290663"/>
                    <a:pt x="92697" y="272490"/>
                  </a:cubicBezTo>
                  <a:cubicBezTo>
                    <a:pt x="61973" y="272490"/>
                    <a:pt x="31615" y="272490"/>
                    <a:pt x="0" y="272490"/>
                  </a:cubicBezTo>
                  <a:cubicBezTo>
                    <a:pt x="0" y="261654"/>
                    <a:pt x="0" y="252624"/>
                    <a:pt x="0" y="241903"/>
                  </a:cubicBezTo>
                  <a:cubicBezTo>
                    <a:pt x="19065" y="241903"/>
                    <a:pt x="37445" y="241903"/>
                    <a:pt x="58316" y="241903"/>
                  </a:cubicBezTo>
                  <a:cubicBezTo>
                    <a:pt x="58316" y="222632"/>
                    <a:pt x="58453" y="204916"/>
                    <a:pt x="58293" y="187222"/>
                  </a:cubicBezTo>
                  <a:cubicBezTo>
                    <a:pt x="57973" y="155469"/>
                    <a:pt x="61882" y="124517"/>
                    <a:pt x="75621" y="95690"/>
                  </a:cubicBezTo>
                  <a:cubicBezTo>
                    <a:pt x="103487" y="37237"/>
                    <a:pt x="154442" y="12960"/>
                    <a:pt x="212575" y="158"/>
                  </a:cubicBezTo>
                  <a:cubicBezTo>
                    <a:pt x="217147" y="-847"/>
                    <a:pt x="223822" y="3130"/>
                    <a:pt x="228120" y="6628"/>
                  </a:cubicBezTo>
                  <a:cubicBezTo>
                    <a:pt x="252512" y="26493"/>
                    <a:pt x="276675" y="46679"/>
                    <a:pt x="300449" y="67276"/>
                  </a:cubicBezTo>
                  <a:cubicBezTo>
                    <a:pt x="307810" y="73654"/>
                    <a:pt x="312908" y="75459"/>
                    <a:pt x="321183" y="68030"/>
                  </a:cubicBezTo>
                  <a:cubicBezTo>
                    <a:pt x="341666" y="49651"/>
                    <a:pt x="363703" y="33054"/>
                    <a:pt x="384048" y="14492"/>
                  </a:cubicBezTo>
                  <a:cubicBezTo>
                    <a:pt x="395912" y="3679"/>
                    <a:pt x="406679" y="799"/>
                    <a:pt x="422339" y="6102"/>
                  </a:cubicBezTo>
                  <a:cubicBezTo>
                    <a:pt x="475122" y="23955"/>
                    <a:pt x="518671" y="53445"/>
                    <a:pt x="546743" y="103783"/>
                  </a:cubicBezTo>
                  <a:cubicBezTo>
                    <a:pt x="565419" y="137273"/>
                    <a:pt x="565488" y="174351"/>
                    <a:pt x="565191" y="211362"/>
                  </a:cubicBezTo>
                  <a:cubicBezTo>
                    <a:pt x="565076" y="220689"/>
                    <a:pt x="565145" y="229993"/>
                    <a:pt x="565145" y="240943"/>
                  </a:cubicBezTo>
                  <a:close/>
                  <a:moveTo>
                    <a:pt x="504017" y="410610"/>
                  </a:moveTo>
                  <a:cubicBezTo>
                    <a:pt x="504337" y="404232"/>
                    <a:pt x="504795" y="399271"/>
                    <a:pt x="504795" y="394333"/>
                  </a:cubicBezTo>
                  <a:cubicBezTo>
                    <a:pt x="504817" y="321524"/>
                    <a:pt x="504840" y="248692"/>
                    <a:pt x="504749" y="175883"/>
                  </a:cubicBezTo>
                  <a:cubicBezTo>
                    <a:pt x="504726" y="154326"/>
                    <a:pt x="499971" y="149572"/>
                    <a:pt x="478460" y="149549"/>
                  </a:cubicBezTo>
                  <a:cubicBezTo>
                    <a:pt x="367543" y="149503"/>
                    <a:pt x="256626" y="149480"/>
                    <a:pt x="145710" y="149549"/>
                  </a:cubicBezTo>
                  <a:cubicBezTo>
                    <a:pt x="122552" y="149572"/>
                    <a:pt x="118255" y="154257"/>
                    <a:pt x="118255" y="178238"/>
                  </a:cubicBezTo>
                  <a:cubicBezTo>
                    <a:pt x="118255" y="249927"/>
                    <a:pt x="118735" y="321639"/>
                    <a:pt x="117820" y="393327"/>
                  </a:cubicBezTo>
                  <a:cubicBezTo>
                    <a:pt x="117615" y="408941"/>
                    <a:pt x="122690" y="411799"/>
                    <a:pt x="136474" y="411753"/>
                  </a:cubicBezTo>
                  <a:cubicBezTo>
                    <a:pt x="253403" y="411227"/>
                    <a:pt x="370332" y="411410"/>
                    <a:pt x="487261" y="411341"/>
                  </a:cubicBezTo>
                  <a:cubicBezTo>
                    <a:pt x="492564" y="411341"/>
                    <a:pt x="497891" y="410907"/>
                    <a:pt x="504017" y="41061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FF0063A2-E94E-45C0-8214-35E375BFE2AE}"/>
                </a:ext>
              </a:extLst>
            </p:cNvPr>
            <p:cNvSpPr/>
            <p:nvPr/>
          </p:nvSpPr>
          <p:spPr>
            <a:xfrm>
              <a:off x="5721563" y="1680938"/>
              <a:ext cx="411973" cy="740508"/>
            </a:xfrm>
            <a:custGeom>
              <a:avLst/>
              <a:gdLst>
                <a:gd name="connsiteX0" fmla="*/ 411973 w 411973"/>
                <a:gd name="connsiteY0" fmla="*/ 667790 h 740508"/>
                <a:gd name="connsiteX1" fmla="*/ 11168 w 411973"/>
                <a:gd name="connsiteY1" fmla="*/ 560576 h 740508"/>
                <a:gd name="connsiteX2" fmla="*/ 7351 w 411973"/>
                <a:gd name="connsiteY2" fmla="*/ 422891 h 740508"/>
                <a:gd name="connsiteX3" fmla="*/ 46419 w 411973"/>
                <a:gd name="connsiteY3" fmla="*/ 277730 h 740508"/>
                <a:gd name="connsiteX4" fmla="*/ 69736 w 411973"/>
                <a:gd name="connsiteY4" fmla="*/ 42866 h 740508"/>
                <a:gd name="connsiteX5" fmla="*/ 112964 w 411973"/>
                <a:gd name="connsiteY5" fmla="*/ 2427 h 740508"/>
                <a:gd name="connsiteX6" fmla="*/ 167737 w 411973"/>
                <a:gd name="connsiteY6" fmla="*/ 44329 h 740508"/>
                <a:gd name="connsiteX7" fmla="*/ 213571 w 411973"/>
                <a:gd name="connsiteY7" fmla="*/ 160755 h 740508"/>
                <a:gd name="connsiteX8" fmla="*/ 206256 w 411973"/>
                <a:gd name="connsiteY8" fmla="*/ 176346 h 740508"/>
                <a:gd name="connsiteX9" fmla="*/ 129583 w 411973"/>
                <a:gd name="connsiteY9" fmla="*/ 269020 h 740508"/>
                <a:gd name="connsiteX10" fmla="*/ 105055 w 411973"/>
                <a:gd name="connsiteY10" fmla="*/ 449865 h 740508"/>
                <a:gd name="connsiteX11" fmla="*/ 396085 w 411973"/>
                <a:gd name="connsiteY11" fmla="*/ 669024 h 740508"/>
                <a:gd name="connsiteX12" fmla="*/ 411973 w 411973"/>
                <a:gd name="connsiteY12" fmla="*/ 667790 h 740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1973" h="740508">
                  <a:moveTo>
                    <a:pt x="411973" y="667790"/>
                  </a:moveTo>
                  <a:cubicBezTo>
                    <a:pt x="271224" y="800401"/>
                    <a:pt x="65324" y="744005"/>
                    <a:pt x="11168" y="560576"/>
                  </a:cubicBezTo>
                  <a:cubicBezTo>
                    <a:pt x="-2250" y="515131"/>
                    <a:pt x="-3645" y="468816"/>
                    <a:pt x="7351" y="422891"/>
                  </a:cubicBezTo>
                  <a:cubicBezTo>
                    <a:pt x="19010" y="374130"/>
                    <a:pt x="30188" y="324958"/>
                    <a:pt x="46419" y="277730"/>
                  </a:cubicBezTo>
                  <a:cubicBezTo>
                    <a:pt x="72845" y="200920"/>
                    <a:pt x="79680" y="123013"/>
                    <a:pt x="69736" y="42866"/>
                  </a:cubicBezTo>
                  <a:cubicBezTo>
                    <a:pt x="65073" y="5330"/>
                    <a:pt x="76388" y="-5460"/>
                    <a:pt x="112964" y="2427"/>
                  </a:cubicBezTo>
                  <a:cubicBezTo>
                    <a:pt x="137287" y="7661"/>
                    <a:pt x="157450" y="21835"/>
                    <a:pt x="167737" y="44329"/>
                  </a:cubicBezTo>
                  <a:cubicBezTo>
                    <a:pt x="185042" y="82185"/>
                    <a:pt x="199169" y="121596"/>
                    <a:pt x="213571" y="160755"/>
                  </a:cubicBezTo>
                  <a:cubicBezTo>
                    <a:pt x="214988" y="164595"/>
                    <a:pt x="210371" y="173077"/>
                    <a:pt x="206256" y="176346"/>
                  </a:cubicBezTo>
                  <a:cubicBezTo>
                    <a:pt x="174206" y="201697"/>
                    <a:pt x="148054" y="232627"/>
                    <a:pt x="129583" y="269020"/>
                  </a:cubicBezTo>
                  <a:cubicBezTo>
                    <a:pt x="100757" y="325850"/>
                    <a:pt x="91978" y="386406"/>
                    <a:pt x="105055" y="449865"/>
                  </a:cubicBezTo>
                  <a:cubicBezTo>
                    <a:pt x="133950" y="590066"/>
                    <a:pt x="256411" y="682466"/>
                    <a:pt x="396085" y="669024"/>
                  </a:cubicBezTo>
                  <a:cubicBezTo>
                    <a:pt x="400429" y="668613"/>
                    <a:pt x="404749" y="668339"/>
                    <a:pt x="411973" y="66779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8BC06D86-DDD7-431F-8BC1-F6F66A70B7E5}"/>
                </a:ext>
              </a:extLst>
            </p:cNvPr>
            <p:cNvSpPr/>
            <p:nvPr/>
          </p:nvSpPr>
          <p:spPr>
            <a:xfrm>
              <a:off x="4477559" y="565654"/>
              <a:ext cx="658739" cy="280058"/>
            </a:xfrm>
            <a:custGeom>
              <a:avLst/>
              <a:gdLst>
                <a:gd name="connsiteX0" fmla="*/ 454615 w 658739"/>
                <a:gd name="connsiteY0" fmla="*/ 34626 h 280058"/>
                <a:gd name="connsiteX1" fmla="*/ 474778 w 658739"/>
                <a:gd name="connsiteY1" fmla="*/ 58469 h 280058"/>
                <a:gd name="connsiteX2" fmla="*/ 472309 w 658739"/>
                <a:gd name="connsiteY2" fmla="*/ 91959 h 280058"/>
                <a:gd name="connsiteX3" fmla="*/ 353071 w 658739"/>
                <a:gd name="connsiteY3" fmla="*/ 196658 h 280058"/>
                <a:gd name="connsiteX4" fmla="*/ 269884 w 658739"/>
                <a:gd name="connsiteY4" fmla="*/ 272576 h 280058"/>
                <a:gd name="connsiteX5" fmla="*/ 242132 w 658739"/>
                <a:gd name="connsiteY5" fmla="*/ 272325 h 280058"/>
                <a:gd name="connsiteX6" fmla="*/ 177758 w 658739"/>
                <a:gd name="connsiteY6" fmla="*/ 198007 h 280058"/>
                <a:gd name="connsiteX7" fmla="*/ 107875 w 658739"/>
                <a:gd name="connsiteY7" fmla="*/ 260209 h 280058"/>
                <a:gd name="connsiteX8" fmla="*/ 296 w 658739"/>
                <a:gd name="connsiteY8" fmla="*/ 248322 h 280058"/>
                <a:gd name="connsiteX9" fmla="*/ 70110 w 658739"/>
                <a:gd name="connsiteY9" fmla="*/ 65350 h 280058"/>
                <a:gd name="connsiteX10" fmla="*/ 145571 w 658739"/>
                <a:gd name="connsiteY10" fmla="*/ 29894 h 280058"/>
                <a:gd name="connsiteX11" fmla="*/ 162785 w 658739"/>
                <a:gd name="connsiteY11" fmla="*/ 35015 h 280058"/>
                <a:gd name="connsiteX12" fmla="*/ 236211 w 658739"/>
                <a:gd name="connsiteY12" fmla="*/ 95274 h 280058"/>
                <a:gd name="connsiteX13" fmla="*/ 309203 w 658739"/>
                <a:gd name="connsiteY13" fmla="*/ 38833 h 280058"/>
                <a:gd name="connsiteX14" fmla="*/ 334555 w 658739"/>
                <a:gd name="connsiteY14" fmla="*/ 34101 h 280058"/>
                <a:gd name="connsiteX15" fmla="*/ 427252 w 658739"/>
                <a:gd name="connsiteY15" fmla="*/ 93194 h 280058"/>
                <a:gd name="connsiteX16" fmla="*/ 451186 w 658739"/>
                <a:gd name="connsiteY16" fmla="*/ 72437 h 280058"/>
                <a:gd name="connsiteX17" fmla="*/ 413513 w 658739"/>
                <a:gd name="connsiteY17" fmla="*/ 29483 h 280058"/>
                <a:gd name="connsiteX18" fmla="*/ 407478 w 658739"/>
                <a:gd name="connsiteY18" fmla="*/ 7766 h 280058"/>
                <a:gd name="connsiteX19" fmla="*/ 426383 w 658739"/>
                <a:gd name="connsiteY19" fmla="*/ 16 h 280058"/>
                <a:gd name="connsiteX20" fmla="*/ 639324 w 658739"/>
                <a:gd name="connsiteY20" fmla="*/ 11058 h 280058"/>
                <a:gd name="connsiteX21" fmla="*/ 658549 w 658739"/>
                <a:gd name="connsiteY21" fmla="*/ 31358 h 280058"/>
                <a:gd name="connsiteX22" fmla="*/ 638753 w 658739"/>
                <a:gd name="connsiteY22" fmla="*/ 240298 h 280058"/>
                <a:gd name="connsiteX23" fmla="*/ 633380 w 658739"/>
                <a:gd name="connsiteY23" fmla="*/ 260780 h 280058"/>
                <a:gd name="connsiteX24" fmla="*/ 609835 w 658739"/>
                <a:gd name="connsiteY24" fmla="*/ 258426 h 280058"/>
                <a:gd name="connsiteX25" fmla="*/ 576025 w 658739"/>
                <a:gd name="connsiteY25" fmla="*/ 218650 h 280058"/>
                <a:gd name="connsiteX26" fmla="*/ 562606 w 658739"/>
                <a:gd name="connsiteY26" fmla="*/ 225645 h 280058"/>
                <a:gd name="connsiteX27" fmla="*/ 543152 w 658739"/>
                <a:gd name="connsiteY27" fmla="*/ 203905 h 280058"/>
                <a:gd name="connsiteX28" fmla="*/ 579248 w 658739"/>
                <a:gd name="connsiteY28" fmla="*/ 183537 h 280058"/>
                <a:gd name="connsiteX29" fmla="*/ 612258 w 658739"/>
                <a:gd name="connsiteY29" fmla="*/ 212432 h 280058"/>
                <a:gd name="connsiteX30" fmla="*/ 629540 w 658739"/>
                <a:gd name="connsiteY30" fmla="*/ 40799 h 280058"/>
                <a:gd name="connsiteX31" fmla="*/ 456673 w 658739"/>
                <a:gd name="connsiteY31" fmla="*/ 29232 h 280058"/>
                <a:gd name="connsiteX32" fmla="*/ 454615 w 658739"/>
                <a:gd name="connsiteY32" fmla="*/ 34626 h 28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58739" h="280058">
                  <a:moveTo>
                    <a:pt x="454615" y="34626"/>
                  </a:moveTo>
                  <a:cubicBezTo>
                    <a:pt x="461336" y="42582"/>
                    <a:pt x="468011" y="50560"/>
                    <a:pt x="474778" y="58469"/>
                  </a:cubicBezTo>
                  <a:cubicBezTo>
                    <a:pt x="488722" y="74814"/>
                    <a:pt x="488860" y="77306"/>
                    <a:pt x="472309" y="91959"/>
                  </a:cubicBezTo>
                  <a:cubicBezTo>
                    <a:pt x="432693" y="127004"/>
                    <a:pt x="392619" y="161522"/>
                    <a:pt x="353071" y="196658"/>
                  </a:cubicBezTo>
                  <a:cubicBezTo>
                    <a:pt x="325022" y="221576"/>
                    <a:pt x="297270" y="246882"/>
                    <a:pt x="269884" y="272576"/>
                  </a:cubicBezTo>
                  <a:cubicBezTo>
                    <a:pt x="259848" y="281995"/>
                    <a:pt x="251459" y="283183"/>
                    <a:pt x="242132" y="272325"/>
                  </a:cubicBezTo>
                  <a:cubicBezTo>
                    <a:pt x="221238" y="248025"/>
                    <a:pt x="200184" y="223884"/>
                    <a:pt x="177758" y="198007"/>
                  </a:cubicBezTo>
                  <a:cubicBezTo>
                    <a:pt x="155127" y="218147"/>
                    <a:pt x="131946" y="238789"/>
                    <a:pt x="107875" y="260209"/>
                  </a:cubicBezTo>
                  <a:cubicBezTo>
                    <a:pt x="76259" y="225096"/>
                    <a:pt x="39981" y="227862"/>
                    <a:pt x="296" y="248322"/>
                  </a:cubicBezTo>
                  <a:cubicBezTo>
                    <a:pt x="-1990" y="175193"/>
                    <a:pt x="7840" y="108830"/>
                    <a:pt x="70110" y="65350"/>
                  </a:cubicBezTo>
                  <a:cubicBezTo>
                    <a:pt x="92696" y="49577"/>
                    <a:pt x="119922" y="40616"/>
                    <a:pt x="145571" y="29894"/>
                  </a:cubicBezTo>
                  <a:cubicBezTo>
                    <a:pt x="149983" y="28043"/>
                    <a:pt x="158258" y="31449"/>
                    <a:pt x="162785" y="35015"/>
                  </a:cubicBezTo>
                  <a:cubicBezTo>
                    <a:pt x="187382" y="54469"/>
                    <a:pt x="211362" y="74746"/>
                    <a:pt x="236211" y="95274"/>
                  </a:cubicBezTo>
                  <a:cubicBezTo>
                    <a:pt x="261586" y="75752"/>
                    <a:pt x="285726" y="57715"/>
                    <a:pt x="309203" y="38833"/>
                  </a:cubicBezTo>
                  <a:cubicBezTo>
                    <a:pt x="317364" y="32272"/>
                    <a:pt x="324496" y="30215"/>
                    <a:pt x="334555" y="34101"/>
                  </a:cubicBezTo>
                  <a:cubicBezTo>
                    <a:pt x="368936" y="47405"/>
                    <a:pt x="402815" y="61304"/>
                    <a:pt x="427252" y="93194"/>
                  </a:cubicBezTo>
                  <a:cubicBezTo>
                    <a:pt x="435664" y="85901"/>
                    <a:pt x="442591" y="79889"/>
                    <a:pt x="451186" y="72437"/>
                  </a:cubicBezTo>
                  <a:cubicBezTo>
                    <a:pt x="437882" y="57509"/>
                    <a:pt x="424829" y="44205"/>
                    <a:pt x="413513" y="29483"/>
                  </a:cubicBezTo>
                  <a:cubicBezTo>
                    <a:pt x="409124" y="23768"/>
                    <a:pt x="405672" y="13961"/>
                    <a:pt x="407478" y="7766"/>
                  </a:cubicBezTo>
                  <a:cubicBezTo>
                    <a:pt x="408712" y="3491"/>
                    <a:pt x="419845" y="-281"/>
                    <a:pt x="426383" y="16"/>
                  </a:cubicBezTo>
                  <a:cubicBezTo>
                    <a:pt x="497386" y="3194"/>
                    <a:pt x="568344" y="7217"/>
                    <a:pt x="639324" y="11058"/>
                  </a:cubicBezTo>
                  <a:cubicBezTo>
                    <a:pt x="651714" y="11721"/>
                    <a:pt x="660127" y="15447"/>
                    <a:pt x="658549" y="31358"/>
                  </a:cubicBezTo>
                  <a:cubicBezTo>
                    <a:pt x="651646" y="100966"/>
                    <a:pt x="645474" y="170666"/>
                    <a:pt x="638753" y="240298"/>
                  </a:cubicBezTo>
                  <a:cubicBezTo>
                    <a:pt x="638067" y="247339"/>
                    <a:pt x="637381" y="255797"/>
                    <a:pt x="633380" y="260780"/>
                  </a:cubicBezTo>
                  <a:cubicBezTo>
                    <a:pt x="625837" y="270153"/>
                    <a:pt x="617058" y="266998"/>
                    <a:pt x="609835" y="258426"/>
                  </a:cubicBezTo>
                  <a:cubicBezTo>
                    <a:pt x="598793" y="245327"/>
                    <a:pt x="587638" y="232297"/>
                    <a:pt x="576025" y="218650"/>
                  </a:cubicBezTo>
                  <a:cubicBezTo>
                    <a:pt x="571316" y="221118"/>
                    <a:pt x="567201" y="223244"/>
                    <a:pt x="562606" y="225645"/>
                  </a:cubicBezTo>
                  <a:cubicBezTo>
                    <a:pt x="556662" y="219015"/>
                    <a:pt x="551199" y="212889"/>
                    <a:pt x="543152" y="203905"/>
                  </a:cubicBezTo>
                  <a:cubicBezTo>
                    <a:pt x="556068" y="196018"/>
                    <a:pt x="568550" y="182211"/>
                    <a:pt x="579248" y="183537"/>
                  </a:cubicBezTo>
                  <a:cubicBezTo>
                    <a:pt x="590427" y="184931"/>
                    <a:pt x="599891" y="200864"/>
                    <a:pt x="612258" y="212432"/>
                  </a:cubicBezTo>
                  <a:cubicBezTo>
                    <a:pt x="618064" y="154687"/>
                    <a:pt x="623688" y="98909"/>
                    <a:pt x="629540" y="40799"/>
                  </a:cubicBezTo>
                  <a:cubicBezTo>
                    <a:pt x="570195" y="36821"/>
                    <a:pt x="513434" y="33026"/>
                    <a:pt x="456673" y="29232"/>
                  </a:cubicBezTo>
                  <a:cubicBezTo>
                    <a:pt x="455987" y="31060"/>
                    <a:pt x="455301" y="32843"/>
                    <a:pt x="454615" y="34626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23279E04-2D01-4437-A663-C9D832E4D519}"/>
                </a:ext>
              </a:extLst>
            </p:cNvPr>
            <p:cNvSpPr/>
            <p:nvPr/>
          </p:nvSpPr>
          <p:spPr>
            <a:xfrm>
              <a:off x="2984479" y="2012851"/>
              <a:ext cx="434888" cy="350201"/>
            </a:xfrm>
            <a:custGeom>
              <a:avLst/>
              <a:gdLst>
                <a:gd name="connsiteX0" fmla="*/ 167610 w 434888"/>
                <a:gd name="connsiteY0" fmla="*/ 196750 h 350201"/>
                <a:gd name="connsiteX1" fmla="*/ 135354 w 434888"/>
                <a:gd name="connsiteY1" fmla="*/ 208706 h 350201"/>
                <a:gd name="connsiteX2" fmla="*/ 176388 w 434888"/>
                <a:gd name="connsiteY2" fmla="*/ 274863 h 350201"/>
                <a:gd name="connsiteX3" fmla="*/ 211866 w 434888"/>
                <a:gd name="connsiteY3" fmla="*/ 311850 h 350201"/>
                <a:gd name="connsiteX4" fmla="*/ 220599 w 434888"/>
                <a:gd name="connsiteY4" fmla="*/ 347946 h 350201"/>
                <a:gd name="connsiteX5" fmla="*/ 0 w 434888"/>
                <a:gd name="connsiteY5" fmla="*/ 347946 h 350201"/>
                <a:gd name="connsiteX6" fmla="*/ 10058 w 434888"/>
                <a:gd name="connsiteY6" fmla="*/ 236801 h 350201"/>
                <a:gd name="connsiteX7" fmla="*/ 21808 w 434888"/>
                <a:gd name="connsiteY7" fmla="*/ 111345 h 350201"/>
                <a:gd name="connsiteX8" fmla="*/ 127719 w 434888"/>
                <a:gd name="connsiteY8" fmla="*/ 63 h 350201"/>
                <a:gd name="connsiteX9" fmla="*/ 241676 w 434888"/>
                <a:gd name="connsiteY9" fmla="*/ 105516 h 350201"/>
                <a:gd name="connsiteX10" fmla="*/ 335173 w 434888"/>
                <a:gd name="connsiteY10" fmla="*/ 243316 h 350201"/>
                <a:gd name="connsiteX11" fmla="*/ 391523 w 434888"/>
                <a:gd name="connsiteY11" fmla="*/ 259341 h 350201"/>
                <a:gd name="connsiteX12" fmla="*/ 434774 w 434888"/>
                <a:gd name="connsiteY12" fmla="*/ 306890 h 350201"/>
                <a:gd name="connsiteX13" fmla="*/ 382654 w 434888"/>
                <a:gd name="connsiteY13" fmla="*/ 349821 h 350201"/>
                <a:gd name="connsiteX14" fmla="*/ 174330 w 434888"/>
                <a:gd name="connsiteY14" fmla="*/ 209849 h 350201"/>
                <a:gd name="connsiteX15" fmla="*/ 167610 w 434888"/>
                <a:gd name="connsiteY15" fmla="*/ 196750 h 350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4888" h="350201">
                  <a:moveTo>
                    <a:pt x="167610" y="196750"/>
                  </a:moveTo>
                  <a:cubicBezTo>
                    <a:pt x="158100" y="200271"/>
                    <a:pt x="149139" y="203608"/>
                    <a:pt x="135354" y="208706"/>
                  </a:cubicBezTo>
                  <a:cubicBezTo>
                    <a:pt x="149733" y="232206"/>
                    <a:pt x="161803" y="254472"/>
                    <a:pt x="176388" y="274863"/>
                  </a:cubicBezTo>
                  <a:cubicBezTo>
                    <a:pt x="186286" y="288693"/>
                    <a:pt x="198493" y="301517"/>
                    <a:pt x="211866" y="311850"/>
                  </a:cubicBezTo>
                  <a:cubicBezTo>
                    <a:pt x="225468" y="322366"/>
                    <a:pt x="227503" y="333156"/>
                    <a:pt x="220599" y="347946"/>
                  </a:cubicBezTo>
                  <a:cubicBezTo>
                    <a:pt x="147698" y="347946"/>
                    <a:pt x="74706" y="347946"/>
                    <a:pt x="0" y="347946"/>
                  </a:cubicBezTo>
                  <a:cubicBezTo>
                    <a:pt x="3429" y="310113"/>
                    <a:pt x="6675" y="273445"/>
                    <a:pt x="10058" y="236801"/>
                  </a:cubicBezTo>
                  <a:cubicBezTo>
                    <a:pt x="13922" y="194967"/>
                    <a:pt x="18197" y="153179"/>
                    <a:pt x="21808" y="111345"/>
                  </a:cubicBezTo>
                  <a:cubicBezTo>
                    <a:pt x="27386" y="46743"/>
                    <a:pt x="69769" y="2006"/>
                    <a:pt x="127719" y="63"/>
                  </a:cubicBezTo>
                  <a:cubicBezTo>
                    <a:pt x="185692" y="-1880"/>
                    <a:pt x="233355" y="41554"/>
                    <a:pt x="241676" y="105516"/>
                  </a:cubicBezTo>
                  <a:cubicBezTo>
                    <a:pt x="249837" y="168221"/>
                    <a:pt x="277040" y="217164"/>
                    <a:pt x="335173" y="243316"/>
                  </a:cubicBezTo>
                  <a:cubicBezTo>
                    <a:pt x="352867" y="251271"/>
                    <a:pt x="372367" y="255958"/>
                    <a:pt x="391523" y="259341"/>
                  </a:cubicBezTo>
                  <a:cubicBezTo>
                    <a:pt x="418749" y="264164"/>
                    <a:pt x="436489" y="282178"/>
                    <a:pt x="434774" y="306890"/>
                  </a:cubicBezTo>
                  <a:cubicBezTo>
                    <a:pt x="432854" y="334733"/>
                    <a:pt x="412006" y="353113"/>
                    <a:pt x="382654" y="349821"/>
                  </a:cubicBezTo>
                  <a:cubicBezTo>
                    <a:pt x="290231" y="339488"/>
                    <a:pt x="218199" y="296488"/>
                    <a:pt x="174330" y="209849"/>
                  </a:cubicBezTo>
                  <a:cubicBezTo>
                    <a:pt x="172342" y="205917"/>
                    <a:pt x="170307" y="202031"/>
                    <a:pt x="167610" y="19675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78A2F724-CFE5-4BA3-9CC1-8CAC17C4DB15}"/>
                </a:ext>
              </a:extLst>
            </p:cNvPr>
            <p:cNvSpPr/>
            <p:nvPr/>
          </p:nvSpPr>
          <p:spPr>
            <a:xfrm>
              <a:off x="8288937" y="3243603"/>
              <a:ext cx="520162" cy="436537"/>
            </a:xfrm>
            <a:custGeom>
              <a:avLst/>
              <a:gdLst>
                <a:gd name="connsiteX0" fmla="*/ 139469 w 520162"/>
                <a:gd name="connsiteY0" fmla="*/ 433840 h 436537"/>
                <a:gd name="connsiteX1" fmla="*/ 139469 w 520162"/>
                <a:gd name="connsiteY1" fmla="*/ 315653 h 436537"/>
                <a:gd name="connsiteX2" fmla="*/ 79941 w 520162"/>
                <a:gd name="connsiteY2" fmla="*/ 435302 h 436537"/>
                <a:gd name="connsiteX3" fmla="*/ 0 w 520162"/>
                <a:gd name="connsiteY3" fmla="*/ 435302 h 436537"/>
                <a:gd name="connsiteX4" fmla="*/ 9876 w 520162"/>
                <a:gd name="connsiteY4" fmla="*/ 382290 h 436537"/>
                <a:gd name="connsiteX5" fmla="*/ 251277 w 520162"/>
                <a:gd name="connsiteY5" fmla="*/ 165920 h 436537"/>
                <a:gd name="connsiteX6" fmla="*/ 398427 w 520162"/>
                <a:gd name="connsiteY6" fmla="*/ 91534 h 436537"/>
                <a:gd name="connsiteX7" fmla="*/ 443438 w 520162"/>
                <a:gd name="connsiteY7" fmla="*/ 26017 h 436537"/>
                <a:gd name="connsiteX8" fmla="*/ 498028 w 520162"/>
                <a:gd name="connsiteY8" fmla="*/ 4026 h 436537"/>
                <a:gd name="connsiteX9" fmla="*/ 515470 w 520162"/>
                <a:gd name="connsiteY9" fmla="*/ 59918 h 436537"/>
                <a:gd name="connsiteX10" fmla="*/ 347792 w 520162"/>
                <a:gd name="connsiteY10" fmla="*/ 221881 h 436537"/>
                <a:gd name="connsiteX11" fmla="*/ 331539 w 520162"/>
                <a:gd name="connsiteY11" fmla="*/ 246090 h 436537"/>
                <a:gd name="connsiteX12" fmla="*/ 331973 w 520162"/>
                <a:gd name="connsiteY12" fmla="*/ 420924 h 436537"/>
                <a:gd name="connsiteX13" fmla="*/ 320863 w 520162"/>
                <a:gd name="connsiteY13" fmla="*/ 436537 h 436537"/>
                <a:gd name="connsiteX14" fmla="*/ 145412 w 520162"/>
                <a:gd name="connsiteY14" fmla="*/ 436080 h 436537"/>
                <a:gd name="connsiteX15" fmla="*/ 139469 w 520162"/>
                <a:gd name="connsiteY15" fmla="*/ 433840 h 436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0162" h="436537">
                  <a:moveTo>
                    <a:pt x="139469" y="433840"/>
                  </a:moveTo>
                  <a:cubicBezTo>
                    <a:pt x="139469" y="394703"/>
                    <a:pt x="139469" y="355178"/>
                    <a:pt x="139469" y="315653"/>
                  </a:cubicBezTo>
                  <a:cubicBezTo>
                    <a:pt x="103007" y="347154"/>
                    <a:pt x="87371" y="388714"/>
                    <a:pt x="79941" y="435302"/>
                  </a:cubicBezTo>
                  <a:cubicBezTo>
                    <a:pt x="53881" y="435302"/>
                    <a:pt x="28529" y="435302"/>
                    <a:pt x="0" y="435302"/>
                  </a:cubicBezTo>
                  <a:cubicBezTo>
                    <a:pt x="3360" y="416877"/>
                    <a:pt x="5052" y="399115"/>
                    <a:pt x="9876" y="382290"/>
                  </a:cubicBezTo>
                  <a:cubicBezTo>
                    <a:pt x="45606" y="257955"/>
                    <a:pt x="130690" y="190129"/>
                    <a:pt x="251277" y="165920"/>
                  </a:cubicBezTo>
                  <a:cubicBezTo>
                    <a:pt x="307490" y="154627"/>
                    <a:pt x="359062" y="135265"/>
                    <a:pt x="398427" y="91534"/>
                  </a:cubicBezTo>
                  <a:cubicBezTo>
                    <a:pt x="415960" y="72057"/>
                    <a:pt x="430156" y="48946"/>
                    <a:pt x="443438" y="26017"/>
                  </a:cubicBezTo>
                  <a:cubicBezTo>
                    <a:pt x="456354" y="3729"/>
                    <a:pt x="477157" y="-6193"/>
                    <a:pt x="498028" y="4026"/>
                  </a:cubicBezTo>
                  <a:cubicBezTo>
                    <a:pt x="517984" y="13810"/>
                    <a:pt x="526100" y="37036"/>
                    <a:pt x="515470" y="59918"/>
                  </a:cubicBezTo>
                  <a:cubicBezTo>
                    <a:pt x="480129" y="136065"/>
                    <a:pt x="423778" y="190015"/>
                    <a:pt x="347792" y="221881"/>
                  </a:cubicBezTo>
                  <a:cubicBezTo>
                    <a:pt x="335745" y="226934"/>
                    <a:pt x="331356" y="232557"/>
                    <a:pt x="331539" y="246090"/>
                  </a:cubicBezTo>
                  <a:cubicBezTo>
                    <a:pt x="332338" y="304361"/>
                    <a:pt x="331858" y="362631"/>
                    <a:pt x="331973" y="420924"/>
                  </a:cubicBezTo>
                  <a:cubicBezTo>
                    <a:pt x="331996" y="429130"/>
                    <a:pt x="332750" y="436606"/>
                    <a:pt x="320863" y="436537"/>
                  </a:cubicBezTo>
                  <a:cubicBezTo>
                    <a:pt x="262387" y="436148"/>
                    <a:pt x="203911" y="436240"/>
                    <a:pt x="145412" y="436080"/>
                  </a:cubicBezTo>
                  <a:cubicBezTo>
                    <a:pt x="143926" y="436011"/>
                    <a:pt x="142418" y="434960"/>
                    <a:pt x="139469" y="43384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06AB78A-2C65-41A2-AD0F-B9CC83DE287D}"/>
                </a:ext>
              </a:extLst>
            </p:cNvPr>
            <p:cNvSpPr/>
            <p:nvPr/>
          </p:nvSpPr>
          <p:spPr>
            <a:xfrm>
              <a:off x="3440788" y="2013506"/>
              <a:ext cx="382262" cy="352618"/>
            </a:xfrm>
            <a:custGeom>
              <a:avLst/>
              <a:gdLst>
                <a:gd name="connsiteX0" fmla="*/ 381602 w 382262"/>
                <a:gd name="connsiteY0" fmla="*/ 347566 h 352618"/>
                <a:gd name="connsiteX1" fmla="*/ 364777 w 382262"/>
                <a:gd name="connsiteY1" fmla="*/ 348298 h 352618"/>
                <a:gd name="connsiteX2" fmla="*/ 181074 w 382262"/>
                <a:gd name="connsiteY2" fmla="*/ 348663 h 352618"/>
                <a:gd name="connsiteX3" fmla="*/ 159609 w 382262"/>
                <a:gd name="connsiteY3" fmla="*/ 328706 h 352618"/>
                <a:gd name="connsiteX4" fmla="*/ 156180 w 382262"/>
                <a:gd name="connsiteY4" fmla="*/ 286896 h 352618"/>
                <a:gd name="connsiteX5" fmla="*/ 81885 w 382262"/>
                <a:gd name="connsiteY5" fmla="*/ 328272 h 352618"/>
                <a:gd name="connsiteX6" fmla="*/ 0 w 382262"/>
                <a:gd name="connsiteY6" fmla="*/ 352618 h 352618"/>
                <a:gd name="connsiteX7" fmla="*/ 0 w 382262"/>
                <a:gd name="connsiteY7" fmla="*/ 258686 h 352618"/>
                <a:gd name="connsiteX8" fmla="*/ 110002 w 382262"/>
                <a:gd name="connsiteY8" fmla="*/ 193467 h 352618"/>
                <a:gd name="connsiteX9" fmla="*/ 140223 w 382262"/>
                <a:gd name="connsiteY9" fmla="*/ 120109 h 352618"/>
                <a:gd name="connsiteX10" fmla="*/ 146807 w 382262"/>
                <a:gd name="connsiteY10" fmla="*/ 85545 h 352618"/>
                <a:gd name="connsiteX11" fmla="*/ 313273 w 382262"/>
                <a:gd name="connsiteY11" fmla="*/ 18451 h 352618"/>
                <a:gd name="connsiteX12" fmla="*/ 362697 w 382262"/>
                <a:gd name="connsiteY12" fmla="*/ 107810 h 352618"/>
                <a:gd name="connsiteX13" fmla="*/ 382242 w 382262"/>
                <a:gd name="connsiteY13" fmla="*/ 340114 h 352618"/>
                <a:gd name="connsiteX14" fmla="*/ 381602 w 382262"/>
                <a:gd name="connsiteY14" fmla="*/ 347566 h 35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2262" h="352618">
                  <a:moveTo>
                    <a:pt x="381602" y="347566"/>
                  </a:moveTo>
                  <a:cubicBezTo>
                    <a:pt x="375476" y="347840"/>
                    <a:pt x="370126" y="348298"/>
                    <a:pt x="364777" y="348298"/>
                  </a:cubicBezTo>
                  <a:cubicBezTo>
                    <a:pt x="303535" y="348343"/>
                    <a:pt x="242293" y="347817"/>
                    <a:pt x="181074" y="348663"/>
                  </a:cubicBezTo>
                  <a:cubicBezTo>
                    <a:pt x="165987" y="348869"/>
                    <a:pt x="159129" y="345394"/>
                    <a:pt x="159609" y="328706"/>
                  </a:cubicBezTo>
                  <a:cubicBezTo>
                    <a:pt x="159997" y="314831"/>
                    <a:pt x="157437" y="300863"/>
                    <a:pt x="156180" y="286896"/>
                  </a:cubicBezTo>
                  <a:cubicBezTo>
                    <a:pt x="131171" y="301092"/>
                    <a:pt x="107625" y="317391"/>
                    <a:pt x="81885" y="328272"/>
                  </a:cubicBezTo>
                  <a:cubicBezTo>
                    <a:pt x="56556" y="338993"/>
                    <a:pt x="29009" y="344251"/>
                    <a:pt x="0" y="352618"/>
                  </a:cubicBezTo>
                  <a:cubicBezTo>
                    <a:pt x="14036" y="303240"/>
                    <a:pt x="17054" y="308818"/>
                    <a:pt x="0" y="258686"/>
                  </a:cubicBezTo>
                  <a:cubicBezTo>
                    <a:pt x="43571" y="249085"/>
                    <a:pt x="84879" y="233449"/>
                    <a:pt x="110002" y="193467"/>
                  </a:cubicBezTo>
                  <a:cubicBezTo>
                    <a:pt x="123833" y="171453"/>
                    <a:pt x="131262" y="145026"/>
                    <a:pt x="140223" y="120109"/>
                  </a:cubicBezTo>
                  <a:cubicBezTo>
                    <a:pt x="144132" y="109228"/>
                    <a:pt x="144224" y="96975"/>
                    <a:pt x="146807" y="85545"/>
                  </a:cubicBezTo>
                  <a:cubicBezTo>
                    <a:pt x="165095" y="4392"/>
                    <a:pt x="258318" y="-21417"/>
                    <a:pt x="313273" y="18451"/>
                  </a:cubicBezTo>
                  <a:cubicBezTo>
                    <a:pt x="343106" y="40099"/>
                    <a:pt x="359108" y="71463"/>
                    <a:pt x="362697" y="107810"/>
                  </a:cubicBezTo>
                  <a:cubicBezTo>
                    <a:pt x="370309" y="185123"/>
                    <a:pt x="375887" y="262664"/>
                    <a:pt x="382242" y="340114"/>
                  </a:cubicBezTo>
                  <a:cubicBezTo>
                    <a:pt x="382356" y="341737"/>
                    <a:pt x="381968" y="343406"/>
                    <a:pt x="381602" y="347566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E07226BD-562B-4DA9-8A25-6CD128D746D4}"/>
                </a:ext>
              </a:extLst>
            </p:cNvPr>
            <p:cNvSpPr/>
            <p:nvPr/>
          </p:nvSpPr>
          <p:spPr>
            <a:xfrm>
              <a:off x="4271406" y="6146017"/>
              <a:ext cx="503741" cy="424449"/>
            </a:xfrm>
            <a:custGeom>
              <a:avLst/>
              <a:gdLst>
                <a:gd name="connsiteX0" fmla="*/ 0 w 503741"/>
                <a:gd name="connsiteY0" fmla="*/ 424404 h 424449"/>
                <a:gd name="connsiteX1" fmla="*/ 39251 w 503741"/>
                <a:gd name="connsiteY1" fmla="*/ 298468 h 424449"/>
                <a:gd name="connsiteX2" fmla="*/ 166192 w 503741"/>
                <a:gd name="connsiteY2" fmla="*/ 185768 h 424449"/>
                <a:gd name="connsiteX3" fmla="*/ 193601 w 503741"/>
                <a:gd name="connsiteY3" fmla="*/ 187826 h 424449"/>
                <a:gd name="connsiteX4" fmla="*/ 212186 w 503741"/>
                <a:gd name="connsiteY4" fmla="*/ 197975 h 424449"/>
                <a:gd name="connsiteX5" fmla="*/ 263119 w 503741"/>
                <a:gd name="connsiteY5" fmla="*/ 186020 h 424449"/>
                <a:gd name="connsiteX6" fmla="*/ 274526 w 503741"/>
                <a:gd name="connsiteY6" fmla="*/ 174293 h 424449"/>
                <a:gd name="connsiteX7" fmla="*/ 345026 w 503741"/>
                <a:gd name="connsiteY7" fmla="*/ 124046 h 424449"/>
                <a:gd name="connsiteX8" fmla="*/ 432420 w 503741"/>
                <a:gd name="connsiteY8" fmla="*/ 26343 h 424449"/>
                <a:gd name="connsiteX9" fmla="*/ 480083 w 503741"/>
                <a:gd name="connsiteY9" fmla="*/ 2294 h 424449"/>
                <a:gd name="connsiteX10" fmla="*/ 502897 w 503741"/>
                <a:gd name="connsiteY10" fmla="*/ 50917 h 424449"/>
                <a:gd name="connsiteX11" fmla="*/ 500337 w 503741"/>
                <a:gd name="connsiteY11" fmla="*/ 60633 h 424449"/>
                <a:gd name="connsiteX12" fmla="*/ 388849 w 503741"/>
                <a:gd name="connsiteY12" fmla="*/ 189494 h 424449"/>
                <a:gd name="connsiteX13" fmla="*/ 330944 w 503741"/>
                <a:gd name="connsiteY13" fmla="*/ 220241 h 424449"/>
                <a:gd name="connsiteX14" fmla="*/ 322600 w 503741"/>
                <a:gd name="connsiteY14" fmla="*/ 237180 h 424449"/>
                <a:gd name="connsiteX15" fmla="*/ 322166 w 503741"/>
                <a:gd name="connsiteY15" fmla="*/ 403624 h 424449"/>
                <a:gd name="connsiteX16" fmla="*/ 322166 w 503741"/>
                <a:gd name="connsiteY16" fmla="*/ 424449 h 424449"/>
                <a:gd name="connsiteX17" fmla="*/ 134417 w 503741"/>
                <a:gd name="connsiteY17" fmla="*/ 424449 h 424449"/>
                <a:gd name="connsiteX18" fmla="*/ 134417 w 503741"/>
                <a:gd name="connsiteY18" fmla="*/ 302926 h 424449"/>
                <a:gd name="connsiteX19" fmla="*/ 76604 w 503741"/>
                <a:gd name="connsiteY19" fmla="*/ 424427 h 424449"/>
                <a:gd name="connsiteX20" fmla="*/ 0 w 503741"/>
                <a:gd name="connsiteY20" fmla="*/ 424404 h 42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03741" h="424449">
                  <a:moveTo>
                    <a:pt x="0" y="424404"/>
                  </a:moveTo>
                  <a:cubicBezTo>
                    <a:pt x="2537" y="378044"/>
                    <a:pt x="16482" y="336690"/>
                    <a:pt x="39251" y="298468"/>
                  </a:cubicBezTo>
                  <a:cubicBezTo>
                    <a:pt x="69792" y="247193"/>
                    <a:pt x="112928" y="210548"/>
                    <a:pt x="166192" y="185768"/>
                  </a:cubicBezTo>
                  <a:cubicBezTo>
                    <a:pt x="176548" y="180945"/>
                    <a:pt x="184663" y="182019"/>
                    <a:pt x="193601" y="187826"/>
                  </a:cubicBezTo>
                  <a:cubicBezTo>
                    <a:pt x="199522" y="191666"/>
                    <a:pt x="205831" y="194958"/>
                    <a:pt x="212186" y="197975"/>
                  </a:cubicBezTo>
                  <a:cubicBezTo>
                    <a:pt x="237881" y="210137"/>
                    <a:pt x="244190" y="208537"/>
                    <a:pt x="263119" y="186020"/>
                  </a:cubicBezTo>
                  <a:cubicBezTo>
                    <a:pt x="266616" y="181837"/>
                    <a:pt x="271257" y="178613"/>
                    <a:pt x="274526" y="174293"/>
                  </a:cubicBezTo>
                  <a:cubicBezTo>
                    <a:pt x="292974" y="149946"/>
                    <a:pt x="320817" y="139842"/>
                    <a:pt x="345026" y="124046"/>
                  </a:cubicBezTo>
                  <a:cubicBezTo>
                    <a:pt x="382402" y="99654"/>
                    <a:pt x="413400" y="68519"/>
                    <a:pt x="432420" y="26343"/>
                  </a:cubicBezTo>
                  <a:cubicBezTo>
                    <a:pt x="442707" y="3551"/>
                    <a:pt x="459440" y="-4404"/>
                    <a:pt x="480083" y="2294"/>
                  </a:cubicBezTo>
                  <a:cubicBezTo>
                    <a:pt x="496656" y="7666"/>
                    <a:pt x="506829" y="29269"/>
                    <a:pt x="502897" y="50917"/>
                  </a:cubicBezTo>
                  <a:cubicBezTo>
                    <a:pt x="502303" y="54209"/>
                    <a:pt x="501731" y="57661"/>
                    <a:pt x="500337" y="60633"/>
                  </a:cubicBezTo>
                  <a:cubicBezTo>
                    <a:pt x="475031" y="114354"/>
                    <a:pt x="437609" y="157399"/>
                    <a:pt x="388849" y="189494"/>
                  </a:cubicBezTo>
                  <a:cubicBezTo>
                    <a:pt x="370629" y="201473"/>
                    <a:pt x="349781" y="209154"/>
                    <a:pt x="330944" y="220241"/>
                  </a:cubicBezTo>
                  <a:cubicBezTo>
                    <a:pt x="326372" y="222939"/>
                    <a:pt x="322669" y="231351"/>
                    <a:pt x="322600" y="237180"/>
                  </a:cubicBezTo>
                  <a:cubicBezTo>
                    <a:pt x="321960" y="292662"/>
                    <a:pt x="322189" y="348143"/>
                    <a:pt x="322166" y="403624"/>
                  </a:cubicBezTo>
                  <a:cubicBezTo>
                    <a:pt x="322166" y="410231"/>
                    <a:pt x="322166" y="416837"/>
                    <a:pt x="322166" y="424449"/>
                  </a:cubicBezTo>
                  <a:cubicBezTo>
                    <a:pt x="258798" y="424449"/>
                    <a:pt x="197396" y="424449"/>
                    <a:pt x="134417" y="424449"/>
                  </a:cubicBezTo>
                  <a:cubicBezTo>
                    <a:pt x="134417" y="385016"/>
                    <a:pt x="134417" y="346542"/>
                    <a:pt x="134417" y="302926"/>
                  </a:cubicBezTo>
                  <a:cubicBezTo>
                    <a:pt x="98824" y="338839"/>
                    <a:pt x="83645" y="379392"/>
                    <a:pt x="76604" y="424427"/>
                  </a:cubicBezTo>
                  <a:cubicBezTo>
                    <a:pt x="50864" y="424404"/>
                    <a:pt x="26037" y="424404"/>
                    <a:pt x="0" y="424404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A9CC1B7E-C436-41F0-9C36-6F1AA68BE0C4}"/>
                </a:ext>
              </a:extLst>
            </p:cNvPr>
            <p:cNvSpPr/>
            <p:nvPr/>
          </p:nvSpPr>
          <p:spPr>
            <a:xfrm>
              <a:off x="8657771" y="5817199"/>
              <a:ext cx="412459" cy="522749"/>
            </a:xfrm>
            <a:custGeom>
              <a:avLst/>
              <a:gdLst>
                <a:gd name="connsiteX0" fmla="*/ 231903 w 412459"/>
                <a:gd name="connsiteY0" fmla="*/ 188305 h 522749"/>
                <a:gd name="connsiteX1" fmla="*/ 163095 w 412459"/>
                <a:gd name="connsiteY1" fmla="*/ 263949 h 522749"/>
                <a:gd name="connsiteX2" fmla="*/ 261004 w 412459"/>
                <a:gd name="connsiteY2" fmla="*/ 297850 h 522749"/>
                <a:gd name="connsiteX3" fmla="*/ 317971 w 412459"/>
                <a:gd name="connsiteY3" fmla="*/ 344393 h 522749"/>
                <a:gd name="connsiteX4" fmla="*/ 397067 w 412459"/>
                <a:gd name="connsiteY4" fmla="*/ 475816 h 522749"/>
                <a:gd name="connsiteX5" fmla="*/ 397890 w 412459"/>
                <a:gd name="connsiteY5" fmla="*/ 508071 h 522749"/>
                <a:gd name="connsiteX6" fmla="*/ 366937 w 412459"/>
                <a:gd name="connsiteY6" fmla="*/ 522633 h 522749"/>
                <a:gd name="connsiteX7" fmla="*/ 354136 w 412459"/>
                <a:gd name="connsiteY7" fmla="*/ 514174 h 522749"/>
                <a:gd name="connsiteX8" fmla="*/ 257598 w 412459"/>
                <a:gd name="connsiteY8" fmla="*/ 389061 h 522749"/>
                <a:gd name="connsiteX9" fmla="*/ 232406 w 412459"/>
                <a:gd name="connsiteY9" fmla="*/ 373928 h 522749"/>
                <a:gd name="connsiteX10" fmla="*/ 114403 w 412459"/>
                <a:gd name="connsiteY10" fmla="*/ 353949 h 522749"/>
                <a:gd name="connsiteX11" fmla="*/ 55538 w 412459"/>
                <a:gd name="connsiteY11" fmla="*/ 266143 h 522749"/>
                <a:gd name="connsiteX12" fmla="*/ 100024 w 412459"/>
                <a:gd name="connsiteY12" fmla="*/ 177081 h 522749"/>
                <a:gd name="connsiteX13" fmla="*/ 146453 w 412459"/>
                <a:gd name="connsiteY13" fmla="*/ 114010 h 522749"/>
                <a:gd name="connsiteX14" fmla="*/ 111157 w 412459"/>
                <a:gd name="connsiteY14" fmla="*/ 83492 h 522749"/>
                <a:gd name="connsiteX15" fmla="*/ 97578 w 412459"/>
                <a:gd name="connsiteY15" fmla="*/ 85961 h 522749"/>
                <a:gd name="connsiteX16" fmla="*/ 40611 w 412459"/>
                <a:gd name="connsiteY16" fmla="*/ 133990 h 522749"/>
                <a:gd name="connsiteX17" fmla="*/ 7532 w 412459"/>
                <a:gd name="connsiteY17" fmla="*/ 134310 h 522749"/>
                <a:gd name="connsiteX18" fmla="*/ 7761 w 412459"/>
                <a:gd name="connsiteY18" fmla="*/ 98397 h 522749"/>
                <a:gd name="connsiteX19" fmla="*/ 94721 w 412459"/>
                <a:gd name="connsiteY19" fmla="*/ 6934 h 522749"/>
                <a:gd name="connsiteX20" fmla="*/ 121032 w 412459"/>
                <a:gd name="connsiteY20" fmla="*/ 4602 h 522749"/>
                <a:gd name="connsiteX21" fmla="*/ 234167 w 412459"/>
                <a:gd name="connsiteY21" fmla="*/ 81869 h 522749"/>
                <a:gd name="connsiteX22" fmla="*/ 281967 w 412459"/>
                <a:gd name="connsiteY22" fmla="*/ 138493 h 522749"/>
                <a:gd name="connsiteX23" fmla="*/ 288574 w 412459"/>
                <a:gd name="connsiteY23" fmla="*/ 150038 h 522749"/>
                <a:gd name="connsiteX24" fmla="*/ 370847 w 412459"/>
                <a:gd name="connsiteY24" fmla="*/ 219669 h 522749"/>
                <a:gd name="connsiteX25" fmla="*/ 401204 w 412459"/>
                <a:gd name="connsiteY25" fmla="*/ 236220 h 522749"/>
                <a:gd name="connsiteX26" fmla="*/ 409480 w 412459"/>
                <a:gd name="connsiteY26" fmla="*/ 264909 h 522749"/>
                <a:gd name="connsiteX27" fmla="*/ 383305 w 412459"/>
                <a:gd name="connsiteY27" fmla="*/ 278236 h 522749"/>
                <a:gd name="connsiteX28" fmla="*/ 289899 w 412459"/>
                <a:gd name="connsiteY28" fmla="*/ 247444 h 522749"/>
                <a:gd name="connsiteX29" fmla="*/ 267954 w 412459"/>
                <a:gd name="connsiteY29" fmla="*/ 230665 h 522749"/>
                <a:gd name="connsiteX30" fmla="*/ 231903 w 412459"/>
                <a:gd name="connsiteY30" fmla="*/ 188305 h 52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12459" h="522749">
                  <a:moveTo>
                    <a:pt x="231903" y="188305"/>
                  </a:moveTo>
                  <a:cubicBezTo>
                    <a:pt x="208654" y="213863"/>
                    <a:pt x="186960" y="237705"/>
                    <a:pt x="163095" y="263949"/>
                  </a:cubicBezTo>
                  <a:cubicBezTo>
                    <a:pt x="198254" y="276225"/>
                    <a:pt x="229343" y="287997"/>
                    <a:pt x="261004" y="297850"/>
                  </a:cubicBezTo>
                  <a:cubicBezTo>
                    <a:pt x="286447" y="305760"/>
                    <a:pt x="304507" y="320481"/>
                    <a:pt x="317971" y="344393"/>
                  </a:cubicBezTo>
                  <a:cubicBezTo>
                    <a:pt x="343071" y="388948"/>
                    <a:pt x="370069" y="432404"/>
                    <a:pt x="397067" y="475816"/>
                  </a:cubicBezTo>
                  <a:cubicBezTo>
                    <a:pt x="404199" y="487291"/>
                    <a:pt x="406257" y="499544"/>
                    <a:pt x="397890" y="508071"/>
                  </a:cubicBezTo>
                  <a:cubicBezTo>
                    <a:pt x="390255" y="515843"/>
                    <a:pt x="377864" y="519386"/>
                    <a:pt x="366937" y="522633"/>
                  </a:cubicBezTo>
                  <a:cubicBezTo>
                    <a:pt x="363668" y="523616"/>
                    <a:pt x="357244" y="518198"/>
                    <a:pt x="354136" y="514174"/>
                  </a:cubicBezTo>
                  <a:cubicBezTo>
                    <a:pt x="321857" y="472546"/>
                    <a:pt x="290379" y="430255"/>
                    <a:pt x="257598" y="389061"/>
                  </a:cubicBezTo>
                  <a:cubicBezTo>
                    <a:pt x="251769" y="381723"/>
                    <a:pt x="241527" y="375712"/>
                    <a:pt x="232406" y="373928"/>
                  </a:cubicBezTo>
                  <a:cubicBezTo>
                    <a:pt x="193247" y="366270"/>
                    <a:pt x="153790" y="360327"/>
                    <a:pt x="114403" y="353949"/>
                  </a:cubicBezTo>
                  <a:cubicBezTo>
                    <a:pt x="67654" y="346382"/>
                    <a:pt x="45183" y="313189"/>
                    <a:pt x="55538" y="266143"/>
                  </a:cubicBezTo>
                  <a:cubicBezTo>
                    <a:pt x="62922" y="232608"/>
                    <a:pt x="80456" y="204262"/>
                    <a:pt x="100024" y="177081"/>
                  </a:cubicBezTo>
                  <a:cubicBezTo>
                    <a:pt x="114906" y="156415"/>
                    <a:pt x="130199" y="136047"/>
                    <a:pt x="146453" y="114010"/>
                  </a:cubicBezTo>
                  <a:cubicBezTo>
                    <a:pt x="134314" y="103266"/>
                    <a:pt x="123273" y="92636"/>
                    <a:pt x="111157" y="83492"/>
                  </a:cubicBezTo>
                  <a:cubicBezTo>
                    <a:pt x="108528" y="81503"/>
                    <a:pt x="100893" y="83286"/>
                    <a:pt x="97578" y="85961"/>
                  </a:cubicBezTo>
                  <a:cubicBezTo>
                    <a:pt x="78261" y="101551"/>
                    <a:pt x="59607" y="117988"/>
                    <a:pt x="40611" y="133990"/>
                  </a:cubicBezTo>
                  <a:cubicBezTo>
                    <a:pt x="27878" y="144734"/>
                    <a:pt x="17156" y="144734"/>
                    <a:pt x="7532" y="134310"/>
                  </a:cubicBezTo>
                  <a:cubicBezTo>
                    <a:pt x="-2389" y="123543"/>
                    <a:pt x="-2709" y="109552"/>
                    <a:pt x="7761" y="98397"/>
                  </a:cubicBezTo>
                  <a:cubicBezTo>
                    <a:pt x="36564" y="67742"/>
                    <a:pt x="65802" y="37498"/>
                    <a:pt x="94721" y="6934"/>
                  </a:cubicBezTo>
                  <a:cubicBezTo>
                    <a:pt x="103064" y="-1890"/>
                    <a:pt x="111454" y="-1867"/>
                    <a:pt x="121032" y="4602"/>
                  </a:cubicBezTo>
                  <a:cubicBezTo>
                    <a:pt x="158865" y="30205"/>
                    <a:pt x="198208" y="53774"/>
                    <a:pt x="234167" y="81869"/>
                  </a:cubicBezTo>
                  <a:cubicBezTo>
                    <a:pt x="253118" y="96682"/>
                    <a:pt x="266353" y="119245"/>
                    <a:pt x="281967" y="138493"/>
                  </a:cubicBezTo>
                  <a:cubicBezTo>
                    <a:pt x="284710" y="141877"/>
                    <a:pt x="286836" y="145969"/>
                    <a:pt x="288574" y="150038"/>
                  </a:cubicBezTo>
                  <a:cubicBezTo>
                    <a:pt x="304666" y="187368"/>
                    <a:pt x="339208" y="201747"/>
                    <a:pt x="370847" y="219669"/>
                  </a:cubicBezTo>
                  <a:cubicBezTo>
                    <a:pt x="380882" y="225361"/>
                    <a:pt x="391375" y="230207"/>
                    <a:pt x="401204" y="236220"/>
                  </a:cubicBezTo>
                  <a:cubicBezTo>
                    <a:pt x="412154" y="242940"/>
                    <a:pt x="415537" y="252816"/>
                    <a:pt x="409480" y="264909"/>
                  </a:cubicBezTo>
                  <a:cubicBezTo>
                    <a:pt x="404017" y="275791"/>
                    <a:pt x="396655" y="282694"/>
                    <a:pt x="383305" y="278236"/>
                  </a:cubicBezTo>
                  <a:cubicBezTo>
                    <a:pt x="352193" y="267881"/>
                    <a:pt x="320737" y="258554"/>
                    <a:pt x="289899" y="247444"/>
                  </a:cubicBezTo>
                  <a:cubicBezTo>
                    <a:pt x="281647" y="244472"/>
                    <a:pt x="274240" y="237363"/>
                    <a:pt x="267954" y="230665"/>
                  </a:cubicBezTo>
                  <a:cubicBezTo>
                    <a:pt x="256249" y="218229"/>
                    <a:pt x="245665" y="204650"/>
                    <a:pt x="231903" y="188305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09A282DF-3400-41F4-9C76-D662CFD0BA3C}"/>
                </a:ext>
              </a:extLst>
            </p:cNvPr>
            <p:cNvSpPr/>
            <p:nvPr/>
          </p:nvSpPr>
          <p:spPr>
            <a:xfrm>
              <a:off x="8800223" y="3293371"/>
              <a:ext cx="471190" cy="385716"/>
            </a:xfrm>
            <a:custGeom>
              <a:avLst/>
              <a:gdLst>
                <a:gd name="connsiteX0" fmla="*/ 471191 w 471190"/>
                <a:gd name="connsiteY0" fmla="*/ 385717 h 385716"/>
                <a:gd name="connsiteX1" fmla="*/ 393146 w 471190"/>
                <a:gd name="connsiteY1" fmla="*/ 385717 h 385716"/>
                <a:gd name="connsiteX2" fmla="*/ 334465 w 471190"/>
                <a:gd name="connsiteY2" fmla="*/ 260741 h 385716"/>
                <a:gd name="connsiteX3" fmla="*/ 334465 w 471190"/>
                <a:gd name="connsiteY3" fmla="*/ 385488 h 385716"/>
                <a:gd name="connsiteX4" fmla="*/ 140543 w 471190"/>
                <a:gd name="connsiteY4" fmla="*/ 385488 h 385716"/>
                <a:gd name="connsiteX5" fmla="*/ 140612 w 471190"/>
                <a:gd name="connsiteY5" fmla="*/ 279418 h 385716"/>
                <a:gd name="connsiteX6" fmla="*/ 141892 w 471190"/>
                <a:gd name="connsiteY6" fmla="*/ 189098 h 385716"/>
                <a:gd name="connsiteX7" fmla="*/ 131697 w 471190"/>
                <a:gd name="connsiteY7" fmla="*/ 175816 h 385716"/>
                <a:gd name="connsiteX8" fmla="*/ 0 w 471190"/>
                <a:gd name="connsiteY8" fmla="*/ 78478 h 385716"/>
                <a:gd name="connsiteX9" fmla="*/ 39959 w 471190"/>
                <a:gd name="connsiteY9" fmla="*/ 0 h 385716"/>
                <a:gd name="connsiteX10" fmla="*/ 45674 w 471190"/>
                <a:gd name="connsiteY10" fmla="*/ 6766 h 385716"/>
                <a:gd name="connsiteX11" fmla="*/ 149345 w 471190"/>
                <a:gd name="connsiteY11" fmla="*/ 97384 h 385716"/>
                <a:gd name="connsiteX12" fmla="*/ 215753 w 471190"/>
                <a:gd name="connsiteY12" fmla="*/ 156202 h 385716"/>
                <a:gd name="connsiteX13" fmla="*/ 244716 w 471190"/>
                <a:gd name="connsiteY13" fmla="*/ 160980 h 385716"/>
                <a:gd name="connsiteX14" fmla="*/ 255827 w 471190"/>
                <a:gd name="connsiteY14" fmla="*/ 153916 h 385716"/>
                <a:gd name="connsiteX15" fmla="*/ 320932 w 471190"/>
                <a:gd name="connsiteY15" fmla="*/ 150121 h 385716"/>
                <a:gd name="connsiteX16" fmla="*/ 441335 w 471190"/>
                <a:gd name="connsiteY16" fmla="*/ 274823 h 385716"/>
                <a:gd name="connsiteX17" fmla="*/ 471191 w 471190"/>
                <a:gd name="connsiteY17" fmla="*/ 385717 h 385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71190" h="385716">
                  <a:moveTo>
                    <a:pt x="471191" y="385717"/>
                  </a:moveTo>
                  <a:cubicBezTo>
                    <a:pt x="444764" y="385717"/>
                    <a:pt x="419801" y="385717"/>
                    <a:pt x="393146" y="385717"/>
                  </a:cubicBezTo>
                  <a:cubicBezTo>
                    <a:pt x="386311" y="339928"/>
                    <a:pt x="369783" y="298460"/>
                    <a:pt x="334465" y="260741"/>
                  </a:cubicBezTo>
                  <a:cubicBezTo>
                    <a:pt x="334465" y="304884"/>
                    <a:pt x="334465" y="344546"/>
                    <a:pt x="334465" y="385488"/>
                  </a:cubicBezTo>
                  <a:cubicBezTo>
                    <a:pt x="268948" y="385488"/>
                    <a:pt x="205854" y="385488"/>
                    <a:pt x="140543" y="385488"/>
                  </a:cubicBezTo>
                  <a:cubicBezTo>
                    <a:pt x="140543" y="349484"/>
                    <a:pt x="140315" y="314462"/>
                    <a:pt x="140612" y="279418"/>
                  </a:cubicBezTo>
                  <a:cubicBezTo>
                    <a:pt x="140886" y="249311"/>
                    <a:pt x="142212" y="219205"/>
                    <a:pt x="141892" y="189098"/>
                  </a:cubicBezTo>
                  <a:cubicBezTo>
                    <a:pt x="141846" y="184503"/>
                    <a:pt x="136246" y="177714"/>
                    <a:pt x="131697" y="175816"/>
                  </a:cubicBezTo>
                  <a:cubicBezTo>
                    <a:pt x="79576" y="154122"/>
                    <a:pt x="34701" y="122507"/>
                    <a:pt x="0" y="78478"/>
                  </a:cubicBezTo>
                  <a:cubicBezTo>
                    <a:pt x="13556" y="51846"/>
                    <a:pt x="26586" y="26289"/>
                    <a:pt x="39959" y="0"/>
                  </a:cubicBezTo>
                  <a:cubicBezTo>
                    <a:pt x="41194" y="1440"/>
                    <a:pt x="43800" y="3863"/>
                    <a:pt x="45674" y="6766"/>
                  </a:cubicBezTo>
                  <a:cubicBezTo>
                    <a:pt x="71849" y="47137"/>
                    <a:pt x="109546" y="72786"/>
                    <a:pt x="149345" y="97384"/>
                  </a:cubicBezTo>
                  <a:cubicBezTo>
                    <a:pt x="174079" y="112677"/>
                    <a:pt x="194882" y="135171"/>
                    <a:pt x="215753" y="156202"/>
                  </a:cubicBezTo>
                  <a:cubicBezTo>
                    <a:pt x="225628" y="166146"/>
                    <a:pt x="233172" y="170261"/>
                    <a:pt x="244716" y="160980"/>
                  </a:cubicBezTo>
                  <a:cubicBezTo>
                    <a:pt x="248123" y="158237"/>
                    <a:pt x="252534" y="156774"/>
                    <a:pt x="255827" y="153916"/>
                  </a:cubicBezTo>
                  <a:cubicBezTo>
                    <a:pt x="276675" y="135857"/>
                    <a:pt x="297111" y="135034"/>
                    <a:pt x="320932" y="150121"/>
                  </a:cubicBezTo>
                  <a:cubicBezTo>
                    <a:pt x="371087" y="181897"/>
                    <a:pt x="414749" y="219479"/>
                    <a:pt x="441335" y="274823"/>
                  </a:cubicBezTo>
                  <a:cubicBezTo>
                    <a:pt x="458000" y="309524"/>
                    <a:pt x="469385" y="345620"/>
                    <a:pt x="471191" y="385717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AF4E581-8845-409C-A315-1765BEC67474}"/>
                </a:ext>
              </a:extLst>
            </p:cNvPr>
            <p:cNvSpPr/>
            <p:nvPr/>
          </p:nvSpPr>
          <p:spPr>
            <a:xfrm>
              <a:off x="8750317" y="1699983"/>
              <a:ext cx="310053" cy="311262"/>
            </a:xfrm>
            <a:custGeom>
              <a:avLst/>
              <a:gdLst>
                <a:gd name="connsiteX0" fmla="*/ 155360 w 310053"/>
                <a:gd name="connsiteY0" fmla="*/ 0 h 311262"/>
                <a:gd name="connsiteX1" fmla="*/ 310053 w 310053"/>
                <a:gd name="connsiteY1" fmla="*/ 155746 h 311262"/>
                <a:gd name="connsiteX2" fmla="*/ 154971 w 310053"/>
                <a:gd name="connsiteY2" fmla="*/ 311262 h 311262"/>
                <a:gd name="connsiteX3" fmla="*/ 3 w 310053"/>
                <a:gd name="connsiteY3" fmla="*/ 155288 h 311262"/>
                <a:gd name="connsiteX4" fmla="*/ 155360 w 310053"/>
                <a:gd name="connsiteY4" fmla="*/ 0 h 311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053" h="311262">
                  <a:moveTo>
                    <a:pt x="155360" y="0"/>
                  </a:moveTo>
                  <a:cubicBezTo>
                    <a:pt x="240536" y="-205"/>
                    <a:pt x="309916" y="69632"/>
                    <a:pt x="310053" y="155746"/>
                  </a:cubicBezTo>
                  <a:cubicBezTo>
                    <a:pt x="310191" y="241173"/>
                    <a:pt x="240445" y="311125"/>
                    <a:pt x="154971" y="311262"/>
                  </a:cubicBezTo>
                  <a:cubicBezTo>
                    <a:pt x="70526" y="311399"/>
                    <a:pt x="597" y="241013"/>
                    <a:pt x="3" y="155288"/>
                  </a:cubicBezTo>
                  <a:cubicBezTo>
                    <a:pt x="-568" y="70455"/>
                    <a:pt x="69704" y="206"/>
                    <a:pt x="155360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2C466CE4-3442-413A-B6A0-48D19FA35ADF}"/>
                </a:ext>
              </a:extLst>
            </p:cNvPr>
            <p:cNvSpPr/>
            <p:nvPr/>
          </p:nvSpPr>
          <p:spPr>
            <a:xfrm>
              <a:off x="5937142" y="3072360"/>
              <a:ext cx="306146" cy="313916"/>
            </a:xfrm>
            <a:custGeom>
              <a:avLst/>
              <a:gdLst>
                <a:gd name="connsiteX0" fmla="*/ 153486 w 306146"/>
                <a:gd name="connsiteY0" fmla="*/ 313914 h 313916"/>
                <a:gd name="connsiteX1" fmla="*/ 4 w 306146"/>
                <a:gd name="connsiteY1" fmla="*/ 159060 h 313916"/>
                <a:gd name="connsiteX2" fmla="*/ 152800 w 306146"/>
                <a:gd name="connsiteY2" fmla="*/ 1 h 313916"/>
                <a:gd name="connsiteX3" fmla="*/ 306145 w 306146"/>
                <a:gd name="connsiteY3" fmla="*/ 156660 h 313916"/>
                <a:gd name="connsiteX4" fmla="*/ 153486 w 306146"/>
                <a:gd name="connsiteY4" fmla="*/ 313914 h 313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6146" h="313916">
                  <a:moveTo>
                    <a:pt x="153486" y="313914"/>
                  </a:moveTo>
                  <a:cubicBezTo>
                    <a:pt x="69407" y="314348"/>
                    <a:pt x="575" y="244900"/>
                    <a:pt x="4" y="159060"/>
                  </a:cubicBezTo>
                  <a:cubicBezTo>
                    <a:pt x="-591" y="70867"/>
                    <a:pt x="67281" y="206"/>
                    <a:pt x="152800" y="1"/>
                  </a:cubicBezTo>
                  <a:cubicBezTo>
                    <a:pt x="237794" y="-228"/>
                    <a:pt x="305825" y="69266"/>
                    <a:pt x="306145" y="156660"/>
                  </a:cubicBezTo>
                  <a:cubicBezTo>
                    <a:pt x="306465" y="243917"/>
                    <a:pt x="238937" y="313480"/>
                    <a:pt x="153486" y="313914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F166F5FA-37FC-421A-8C2A-DF168AEAF6B0}"/>
                </a:ext>
              </a:extLst>
            </p:cNvPr>
            <p:cNvSpPr/>
            <p:nvPr/>
          </p:nvSpPr>
          <p:spPr>
            <a:xfrm>
              <a:off x="3071553" y="568972"/>
              <a:ext cx="564459" cy="437430"/>
            </a:xfrm>
            <a:custGeom>
              <a:avLst/>
              <a:gdLst>
                <a:gd name="connsiteX0" fmla="*/ 95578 w 564459"/>
                <a:gd name="connsiteY0" fmla="*/ 272001 h 437430"/>
                <a:gd name="connsiteX1" fmla="*/ 0 w 564459"/>
                <a:gd name="connsiteY1" fmla="*/ 272001 h 437430"/>
                <a:gd name="connsiteX2" fmla="*/ 0 w 564459"/>
                <a:gd name="connsiteY2" fmla="*/ 242077 h 437430"/>
                <a:gd name="connsiteX3" fmla="*/ 59002 w 564459"/>
                <a:gd name="connsiteY3" fmla="*/ 242077 h 437430"/>
                <a:gd name="connsiteX4" fmla="*/ 58887 w 564459"/>
                <a:gd name="connsiteY4" fmla="*/ 181772 h 437430"/>
                <a:gd name="connsiteX5" fmla="*/ 75255 w 564459"/>
                <a:gd name="connsiteY5" fmla="*/ 100322 h 437430"/>
                <a:gd name="connsiteX6" fmla="*/ 212415 w 564459"/>
                <a:gd name="connsiteY6" fmla="*/ 195 h 437430"/>
                <a:gd name="connsiteX7" fmla="*/ 229309 w 564459"/>
                <a:gd name="connsiteY7" fmla="*/ 7076 h 437430"/>
                <a:gd name="connsiteX8" fmla="*/ 311582 w 564459"/>
                <a:gd name="connsiteY8" fmla="*/ 75679 h 437430"/>
                <a:gd name="connsiteX9" fmla="*/ 390563 w 564459"/>
                <a:gd name="connsiteY9" fmla="*/ 9408 h 437430"/>
                <a:gd name="connsiteX10" fmla="*/ 415709 w 564459"/>
                <a:gd name="connsiteY10" fmla="*/ 3990 h 437430"/>
                <a:gd name="connsiteX11" fmla="*/ 558401 w 564459"/>
                <a:gd name="connsiteY11" fmla="*/ 134064 h 437430"/>
                <a:gd name="connsiteX12" fmla="*/ 564459 w 564459"/>
                <a:gd name="connsiteY12" fmla="*/ 205158 h 437430"/>
                <a:gd name="connsiteX13" fmla="*/ 506760 w 564459"/>
                <a:gd name="connsiteY13" fmla="*/ 193294 h 437430"/>
                <a:gd name="connsiteX14" fmla="*/ 505252 w 564459"/>
                <a:gd name="connsiteY14" fmla="*/ 176057 h 437430"/>
                <a:gd name="connsiteX15" fmla="*/ 477705 w 564459"/>
                <a:gd name="connsiteY15" fmla="*/ 148923 h 437430"/>
                <a:gd name="connsiteX16" fmla="*/ 138280 w 564459"/>
                <a:gd name="connsiteY16" fmla="*/ 148968 h 437430"/>
                <a:gd name="connsiteX17" fmla="*/ 118003 w 564459"/>
                <a:gd name="connsiteY17" fmla="*/ 168925 h 437430"/>
                <a:gd name="connsiteX18" fmla="*/ 119009 w 564459"/>
                <a:gd name="connsiteY18" fmla="*/ 328305 h 437430"/>
                <a:gd name="connsiteX19" fmla="*/ 119032 w 564459"/>
                <a:gd name="connsiteY19" fmla="*/ 410670 h 437430"/>
                <a:gd name="connsiteX20" fmla="*/ 162009 w 564459"/>
                <a:gd name="connsiteY20" fmla="*/ 410670 h 437430"/>
                <a:gd name="connsiteX21" fmla="*/ 162009 w 564459"/>
                <a:gd name="connsiteY21" fmla="*/ 436981 h 437430"/>
                <a:gd name="connsiteX22" fmla="*/ 103899 w 564459"/>
                <a:gd name="connsiteY22" fmla="*/ 436250 h 437430"/>
                <a:gd name="connsiteX23" fmla="*/ 85154 w 564459"/>
                <a:gd name="connsiteY23" fmla="*/ 420865 h 437430"/>
                <a:gd name="connsiteX24" fmla="*/ 62339 w 564459"/>
                <a:gd name="connsiteY24" fmla="*/ 357954 h 437430"/>
                <a:gd name="connsiteX25" fmla="*/ 83576 w 564459"/>
                <a:gd name="connsiteY25" fmla="*/ 323184 h 437430"/>
                <a:gd name="connsiteX26" fmla="*/ 94983 w 564459"/>
                <a:gd name="connsiteY26" fmla="*/ 311594 h 437430"/>
                <a:gd name="connsiteX27" fmla="*/ 95578 w 564459"/>
                <a:gd name="connsiteY27" fmla="*/ 272001 h 43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64459" h="437430">
                  <a:moveTo>
                    <a:pt x="95578" y="272001"/>
                  </a:moveTo>
                  <a:cubicBezTo>
                    <a:pt x="61928" y="272001"/>
                    <a:pt x="31570" y="272001"/>
                    <a:pt x="0" y="272001"/>
                  </a:cubicBezTo>
                  <a:cubicBezTo>
                    <a:pt x="0" y="261645"/>
                    <a:pt x="0" y="253004"/>
                    <a:pt x="0" y="242077"/>
                  </a:cubicBezTo>
                  <a:cubicBezTo>
                    <a:pt x="19020" y="242077"/>
                    <a:pt x="37788" y="242077"/>
                    <a:pt x="59002" y="242077"/>
                  </a:cubicBezTo>
                  <a:cubicBezTo>
                    <a:pt x="59002" y="220497"/>
                    <a:pt x="59505" y="201112"/>
                    <a:pt x="58887" y="181772"/>
                  </a:cubicBezTo>
                  <a:cubicBezTo>
                    <a:pt x="57950" y="153175"/>
                    <a:pt x="63962" y="125971"/>
                    <a:pt x="75255" y="100322"/>
                  </a:cubicBezTo>
                  <a:cubicBezTo>
                    <a:pt x="101818" y="39857"/>
                    <a:pt x="153345" y="14071"/>
                    <a:pt x="212415" y="195"/>
                  </a:cubicBezTo>
                  <a:cubicBezTo>
                    <a:pt x="217330" y="-970"/>
                    <a:pt x="224668" y="3304"/>
                    <a:pt x="229309" y="7076"/>
                  </a:cubicBezTo>
                  <a:cubicBezTo>
                    <a:pt x="256649" y="29319"/>
                    <a:pt x="283533" y="52156"/>
                    <a:pt x="311582" y="75679"/>
                  </a:cubicBezTo>
                  <a:cubicBezTo>
                    <a:pt x="338351" y="53345"/>
                    <a:pt x="364868" y="31856"/>
                    <a:pt x="390563" y="9408"/>
                  </a:cubicBezTo>
                  <a:cubicBezTo>
                    <a:pt x="398656" y="2321"/>
                    <a:pt x="405811" y="767"/>
                    <a:pt x="415709" y="3990"/>
                  </a:cubicBezTo>
                  <a:cubicBezTo>
                    <a:pt x="482277" y="25593"/>
                    <a:pt x="537827" y="60454"/>
                    <a:pt x="558401" y="134064"/>
                  </a:cubicBezTo>
                  <a:cubicBezTo>
                    <a:pt x="564551" y="156032"/>
                    <a:pt x="564368" y="179875"/>
                    <a:pt x="564459" y="205158"/>
                  </a:cubicBezTo>
                  <a:cubicBezTo>
                    <a:pt x="547200" y="188539"/>
                    <a:pt x="530924" y="175120"/>
                    <a:pt x="506760" y="193294"/>
                  </a:cubicBezTo>
                  <a:cubicBezTo>
                    <a:pt x="506052" y="185453"/>
                    <a:pt x="505366" y="180767"/>
                    <a:pt x="505252" y="176057"/>
                  </a:cubicBezTo>
                  <a:cubicBezTo>
                    <a:pt x="504680" y="153632"/>
                    <a:pt x="500040" y="148923"/>
                    <a:pt x="477705" y="148923"/>
                  </a:cubicBezTo>
                  <a:cubicBezTo>
                    <a:pt x="364571" y="148968"/>
                    <a:pt x="251437" y="149220"/>
                    <a:pt x="138280" y="148968"/>
                  </a:cubicBezTo>
                  <a:cubicBezTo>
                    <a:pt x="124153" y="148945"/>
                    <a:pt x="117958" y="155438"/>
                    <a:pt x="118003" y="168925"/>
                  </a:cubicBezTo>
                  <a:cubicBezTo>
                    <a:pt x="118209" y="222052"/>
                    <a:pt x="118735" y="275178"/>
                    <a:pt x="119009" y="328305"/>
                  </a:cubicBezTo>
                  <a:cubicBezTo>
                    <a:pt x="119146" y="355051"/>
                    <a:pt x="119032" y="381797"/>
                    <a:pt x="119032" y="410670"/>
                  </a:cubicBezTo>
                  <a:cubicBezTo>
                    <a:pt x="133891" y="410670"/>
                    <a:pt x="147767" y="410670"/>
                    <a:pt x="162009" y="410670"/>
                  </a:cubicBezTo>
                  <a:cubicBezTo>
                    <a:pt x="162009" y="420385"/>
                    <a:pt x="162009" y="427906"/>
                    <a:pt x="162009" y="436981"/>
                  </a:cubicBezTo>
                  <a:cubicBezTo>
                    <a:pt x="141778" y="436981"/>
                    <a:pt x="122644" y="438376"/>
                    <a:pt x="103899" y="436250"/>
                  </a:cubicBezTo>
                  <a:cubicBezTo>
                    <a:pt x="97018" y="435473"/>
                    <a:pt x="88171" y="427723"/>
                    <a:pt x="85154" y="420865"/>
                  </a:cubicBezTo>
                  <a:cubicBezTo>
                    <a:pt x="76170" y="400520"/>
                    <a:pt x="69060" y="379237"/>
                    <a:pt x="62339" y="357954"/>
                  </a:cubicBezTo>
                  <a:cubicBezTo>
                    <a:pt x="55527" y="336420"/>
                    <a:pt x="59710" y="321836"/>
                    <a:pt x="83576" y="323184"/>
                  </a:cubicBezTo>
                  <a:cubicBezTo>
                    <a:pt x="87348" y="323390"/>
                    <a:pt x="94389" y="316121"/>
                    <a:pt x="94983" y="311594"/>
                  </a:cubicBezTo>
                  <a:cubicBezTo>
                    <a:pt x="96629" y="299547"/>
                    <a:pt x="95578" y="287157"/>
                    <a:pt x="95578" y="272001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DD5A7EC9-BA0F-4DED-983A-E662EC39AFD3}"/>
                </a:ext>
              </a:extLst>
            </p:cNvPr>
            <p:cNvSpPr/>
            <p:nvPr/>
          </p:nvSpPr>
          <p:spPr>
            <a:xfrm>
              <a:off x="4769851" y="6199243"/>
              <a:ext cx="461377" cy="371475"/>
            </a:xfrm>
            <a:custGeom>
              <a:avLst/>
              <a:gdLst>
                <a:gd name="connsiteX0" fmla="*/ 461377 w 461377"/>
                <a:gd name="connsiteY0" fmla="*/ 371475 h 371475"/>
                <a:gd name="connsiteX1" fmla="*/ 381276 w 461377"/>
                <a:gd name="connsiteY1" fmla="*/ 371475 h 371475"/>
                <a:gd name="connsiteX2" fmla="*/ 324515 w 461377"/>
                <a:gd name="connsiteY2" fmla="*/ 249562 h 371475"/>
                <a:gd name="connsiteX3" fmla="*/ 324515 w 461377"/>
                <a:gd name="connsiteY3" fmla="*/ 370881 h 371475"/>
                <a:gd name="connsiteX4" fmla="*/ 136011 w 461377"/>
                <a:gd name="connsiteY4" fmla="*/ 370881 h 371475"/>
                <a:gd name="connsiteX5" fmla="*/ 136011 w 461377"/>
                <a:gd name="connsiteY5" fmla="*/ 349141 h 371475"/>
                <a:gd name="connsiteX6" fmla="*/ 136171 w 461377"/>
                <a:gd name="connsiteY6" fmla="*/ 186034 h 371475"/>
                <a:gd name="connsiteX7" fmla="*/ 121861 w 461377"/>
                <a:gd name="connsiteY7" fmla="*/ 163952 h 371475"/>
                <a:gd name="connsiteX8" fmla="*/ 6006 w 461377"/>
                <a:gd name="connsiteY8" fmla="*/ 81884 h 371475"/>
                <a:gd name="connsiteX9" fmla="*/ 3926 w 461377"/>
                <a:gd name="connsiteY9" fmla="*/ 58910 h 371475"/>
                <a:gd name="connsiteX10" fmla="*/ 37187 w 461377"/>
                <a:gd name="connsiteY10" fmla="*/ 0 h 371475"/>
                <a:gd name="connsiteX11" fmla="*/ 77398 w 461377"/>
                <a:gd name="connsiteY11" fmla="*/ 42496 h 371475"/>
                <a:gd name="connsiteX12" fmla="*/ 120741 w 461377"/>
                <a:gd name="connsiteY12" fmla="*/ 75072 h 371475"/>
                <a:gd name="connsiteX13" fmla="*/ 199082 w 461377"/>
                <a:gd name="connsiteY13" fmla="*/ 136954 h 371475"/>
                <a:gd name="connsiteX14" fmla="*/ 250403 w 461377"/>
                <a:gd name="connsiteY14" fmla="*/ 142852 h 371475"/>
                <a:gd name="connsiteX15" fmla="*/ 308101 w 461377"/>
                <a:gd name="connsiteY15" fmla="*/ 140063 h 371475"/>
                <a:gd name="connsiteX16" fmla="*/ 439912 w 461377"/>
                <a:gd name="connsiteY16" fmla="*/ 290093 h 371475"/>
                <a:gd name="connsiteX17" fmla="*/ 461377 w 461377"/>
                <a:gd name="connsiteY17" fmla="*/ 371475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61377" h="371475">
                  <a:moveTo>
                    <a:pt x="461377" y="371475"/>
                  </a:moveTo>
                  <a:cubicBezTo>
                    <a:pt x="431271" y="371475"/>
                    <a:pt x="406879" y="371475"/>
                    <a:pt x="381276" y="371475"/>
                  </a:cubicBezTo>
                  <a:cubicBezTo>
                    <a:pt x="374692" y="326327"/>
                    <a:pt x="358325" y="286299"/>
                    <a:pt x="324515" y="249562"/>
                  </a:cubicBezTo>
                  <a:cubicBezTo>
                    <a:pt x="324515" y="292333"/>
                    <a:pt x="324515" y="330944"/>
                    <a:pt x="324515" y="370881"/>
                  </a:cubicBezTo>
                  <a:cubicBezTo>
                    <a:pt x="260895" y="370881"/>
                    <a:pt x="199539" y="370881"/>
                    <a:pt x="136011" y="370881"/>
                  </a:cubicBezTo>
                  <a:cubicBezTo>
                    <a:pt x="136011" y="363314"/>
                    <a:pt x="136011" y="356227"/>
                    <a:pt x="136011" y="349141"/>
                  </a:cubicBezTo>
                  <a:cubicBezTo>
                    <a:pt x="135988" y="294780"/>
                    <a:pt x="135622" y="240396"/>
                    <a:pt x="136171" y="186034"/>
                  </a:cubicBezTo>
                  <a:cubicBezTo>
                    <a:pt x="136285" y="174262"/>
                    <a:pt x="133016" y="168547"/>
                    <a:pt x="121861" y="163952"/>
                  </a:cubicBezTo>
                  <a:cubicBezTo>
                    <a:pt x="77329" y="145641"/>
                    <a:pt x="38353" y="118689"/>
                    <a:pt x="6006" y="81884"/>
                  </a:cubicBezTo>
                  <a:cubicBezTo>
                    <a:pt x="-920" y="73998"/>
                    <a:pt x="-2178" y="68488"/>
                    <a:pt x="3926" y="58910"/>
                  </a:cubicBezTo>
                  <a:cubicBezTo>
                    <a:pt x="16087" y="39845"/>
                    <a:pt x="26329" y="19477"/>
                    <a:pt x="37187" y="0"/>
                  </a:cubicBezTo>
                  <a:cubicBezTo>
                    <a:pt x="49829" y="13533"/>
                    <a:pt x="62722" y="29032"/>
                    <a:pt x="77398" y="42496"/>
                  </a:cubicBezTo>
                  <a:cubicBezTo>
                    <a:pt x="90748" y="54727"/>
                    <a:pt x="104693" y="67940"/>
                    <a:pt x="120741" y="75072"/>
                  </a:cubicBezTo>
                  <a:cubicBezTo>
                    <a:pt x="152356" y="89131"/>
                    <a:pt x="174942" y="113865"/>
                    <a:pt x="199082" y="136954"/>
                  </a:cubicBezTo>
                  <a:cubicBezTo>
                    <a:pt x="222719" y="159585"/>
                    <a:pt x="222696" y="160592"/>
                    <a:pt x="250403" y="142852"/>
                  </a:cubicBezTo>
                  <a:cubicBezTo>
                    <a:pt x="269628" y="130530"/>
                    <a:pt x="286910" y="127810"/>
                    <a:pt x="308101" y="140063"/>
                  </a:cubicBezTo>
                  <a:cubicBezTo>
                    <a:pt x="368726" y="175107"/>
                    <a:pt x="415315" y="222702"/>
                    <a:pt x="439912" y="290093"/>
                  </a:cubicBezTo>
                  <a:cubicBezTo>
                    <a:pt x="449193" y="315491"/>
                    <a:pt x="453925" y="342603"/>
                    <a:pt x="461377" y="371475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DE4A4DD4-42F1-4F09-BC64-EC4D43332766}"/>
                </a:ext>
              </a:extLst>
            </p:cNvPr>
            <p:cNvSpPr/>
            <p:nvPr/>
          </p:nvSpPr>
          <p:spPr>
            <a:xfrm>
              <a:off x="6273333" y="4719795"/>
              <a:ext cx="217815" cy="384339"/>
            </a:xfrm>
            <a:custGeom>
              <a:avLst/>
              <a:gdLst>
                <a:gd name="connsiteX0" fmla="*/ 174231 w 217815"/>
                <a:gd name="connsiteY0" fmla="*/ 384339 h 384339"/>
                <a:gd name="connsiteX1" fmla="*/ 2415 w 217815"/>
                <a:gd name="connsiteY1" fmla="*/ 384339 h 384339"/>
                <a:gd name="connsiteX2" fmla="*/ 4450 w 217815"/>
                <a:gd name="connsiteY2" fmla="*/ 277309 h 384339"/>
                <a:gd name="connsiteX3" fmla="*/ 12176 w 217815"/>
                <a:gd name="connsiteY3" fmla="*/ 195059 h 384339"/>
                <a:gd name="connsiteX4" fmla="*/ 12428 w 217815"/>
                <a:gd name="connsiteY4" fmla="*/ 60870 h 384339"/>
                <a:gd name="connsiteX5" fmla="*/ 10050 w 217815"/>
                <a:gd name="connsiteY5" fmla="*/ 27449 h 384339"/>
                <a:gd name="connsiteX6" fmla="*/ 14554 w 217815"/>
                <a:gd name="connsiteY6" fmla="*/ 6212 h 384339"/>
                <a:gd name="connsiteX7" fmla="*/ 49415 w 217815"/>
                <a:gd name="connsiteY7" fmla="*/ 5092 h 384339"/>
                <a:gd name="connsiteX8" fmla="*/ 87843 w 217815"/>
                <a:gd name="connsiteY8" fmla="*/ 37302 h 384339"/>
                <a:gd name="connsiteX9" fmla="*/ 121195 w 217815"/>
                <a:gd name="connsiteY9" fmla="*/ 8155 h 384339"/>
                <a:gd name="connsiteX10" fmla="*/ 149748 w 217815"/>
                <a:gd name="connsiteY10" fmla="*/ 1412 h 384339"/>
                <a:gd name="connsiteX11" fmla="*/ 217185 w 217815"/>
                <a:gd name="connsiteY11" fmla="*/ 85285 h 384339"/>
                <a:gd name="connsiteX12" fmla="*/ 216613 w 217815"/>
                <a:gd name="connsiteY12" fmla="*/ 221325 h 384339"/>
                <a:gd name="connsiteX13" fmla="*/ 217733 w 217815"/>
                <a:gd name="connsiteY13" fmla="*/ 241304 h 384339"/>
                <a:gd name="connsiteX14" fmla="*/ 188564 w 217815"/>
                <a:gd name="connsiteY14" fmla="*/ 274360 h 384339"/>
                <a:gd name="connsiteX15" fmla="*/ 173979 w 217815"/>
                <a:gd name="connsiteY15" fmla="*/ 293859 h 384339"/>
                <a:gd name="connsiteX16" fmla="*/ 174231 w 217815"/>
                <a:gd name="connsiteY16" fmla="*/ 384339 h 38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7815" h="384339">
                  <a:moveTo>
                    <a:pt x="174231" y="384339"/>
                  </a:moveTo>
                  <a:cubicBezTo>
                    <a:pt x="115252" y="384339"/>
                    <a:pt x="59679" y="384339"/>
                    <a:pt x="2415" y="384339"/>
                  </a:cubicBezTo>
                  <a:cubicBezTo>
                    <a:pt x="2415" y="348037"/>
                    <a:pt x="-4192" y="310593"/>
                    <a:pt x="4450" y="277309"/>
                  </a:cubicBezTo>
                  <a:cubicBezTo>
                    <a:pt x="11742" y="249168"/>
                    <a:pt x="11582" y="222513"/>
                    <a:pt x="12176" y="195059"/>
                  </a:cubicBezTo>
                  <a:cubicBezTo>
                    <a:pt x="13136" y="150344"/>
                    <a:pt x="12702" y="105585"/>
                    <a:pt x="12428" y="60870"/>
                  </a:cubicBezTo>
                  <a:cubicBezTo>
                    <a:pt x="12359" y="49714"/>
                    <a:pt x="9936" y="38582"/>
                    <a:pt x="10050" y="27449"/>
                  </a:cubicBezTo>
                  <a:cubicBezTo>
                    <a:pt x="10119" y="20019"/>
                    <a:pt x="11399" y="7035"/>
                    <a:pt x="14554" y="6212"/>
                  </a:cubicBezTo>
                  <a:cubicBezTo>
                    <a:pt x="25778" y="3286"/>
                    <a:pt x="39997" y="360"/>
                    <a:pt x="49415" y="5092"/>
                  </a:cubicBezTo>
                  <a:cubicBezTo>
                    <a:pt x="63588" y="12201"/>
                    <a:pt x="74653" y="25780"/>
                    <a:pt x="87843" y="37302"/>
                  </a:cubicBezTo>
                  <a:cubicBezTo>
                    <a:pt x="99799" y="26992"/>
                    <a:pt x="111320" y="18396"/>
                    <a:pt x="121195" y="8155"/>
                  </a:cubicBezTo>
                  <a:cubicBezTo>
                    <a:pt x="129859" y="-852"/>
                    <a:pt x="139369" y="-1195"/>
                    <a:pt x="149748" y="1412"/>
                  </a:cubicBezTo>
                  <a:cubicBezTo>
                    <a:pt x="191216" y="11790"/>
                    <a:pt x="215813" y="40639"/>
                    <a:pt x="217185" y="85285"/>
                  </a:cubicBezTo>
                  <a:cubicBezTo>
                    <a:pt x="218579" y="130571"/>
                    <a:pt x="216819" y="175970"/>
                    <a:pt x="216613" y="221325"/>
                  </a:cubicBezTo>
                  <a:cubicBezTo>
                    <a:pt x="216590" y="227977"/>
                    <a:pt x="218191" y="234698"/>
                    <a:pt x="217733" y="241304"/>
                  </a:cubicBezTo>
                  <a:cubicBezTo>
                    <a:pt x="216545" y="258678"/>
                    <a:pt x="206166" y="271022"/>
                    <a:pt x="188564" y="274360"/>
                  </a:cubicBezTo>
                  <a:cubicBezTo>
                    <a:pt x="176951" y="276554"/>
                    <a:pt x="173751" y="282406"/>
                    <a:pt x="173979" y="293859"/>
                  </a:cubicBezTo>
                  <a:cubicBezTo>
                    <a:pt x="174665" y="323395"/>
                    <a:pt x="174231" y="353021"/>
                    <a:pt x="174231" y="384339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59CE2BDE-5F8C-4EC2-9674-4DA1CEC4FDCB}"/>
                </a:ext>
              </a:extLst>
            </p:cNvPr>
            <p:cNvSpPr/>
            <p:nvPr/>
          </p:nvSpPr>
          <p:spPr>
            <a:xfrm>
              <a:off x="5700062" y="4720780"/>
              <a:ext cx="216352" cy="382646"/>
            </a:xfrm>
            <a:custGeom>
              <a:avLst/>
              <a:gdLst>
                <a:gd name="connsiteX0" fmla="*/ 43527 w 216352"/>
                <a:gd name="connsiteY0" fmla="*/ 382646 h 382646"/>
                <a:gd name="connsiteX1" fmla="*/ 43527 w 216352"/>
                <a:gd name="connsiteY1" fmla="*/ 277742 h 382646"/>
                <a:gd name="connsiteX2" fmla="*/ 2860 w 216352"/>
                <a:gd name="connsiteY2" fmla="*/ 247521 h 382646"/>
                <a:gd name="connsiteX3" fmla="*/ 1191 w 216352"/>
                <a:gd name="connsiteY3" fmla="*/ 219403 h 382646"/>
                <a:gd name="connsiteX4" fmla="*/ 1739 w 216352"/>
                <a:gd name="connsiteY4" fmla="*/ 80140 h 382646"/>
                <a:gd name="connsiteX5" fmla="*/ 66959 w 216352"/>
                <a:gd name="connsiteY5" fmla="*/ 1867 h 382646"/>
                <a:gd name="connsiteX6" fmla="*/ 103329 w 216352"/>
                <a:gd name="connsiteY6" fmla="*/ 14646 h 382646"/>
                <a:gd name="connsiteX7" fmla="*/ 154490 w 216352"/>
                <a:gd name="connsiteY7" fmla="*/ 14372 h 382646"/>
                <a:gd name="connsiteX8" fmla="*/ 204347 w 216352"/>
                <a:gd name="connsiteY8" fmla="*/ 5616 h 382646"/>
                <a:gd name="connsiteX9" fmla="*/ 204667 w 216352"/>
                <a:gd name="connsiteY9" fmla="*/ 223655 h 382646"/>
                <a:gd name="connsiteX10" fmla="*/ 211548 w 216352"/>
                <a:gd name="connsiteY10" fmla="*/ 266152 h 382646"/>
                <a:gd name="connsiteX11" fmla="*/ 215983 w 216352"/>
                <a:gd name="connsiteY11" fmla="*/ 302545 h 382646"/>
                <a:gd name="connsiteX12" fmla="*/ 216189 w 216352"/>
                <a:gd name="connsiteY12" fmla="*/ 382646 h 382646"/>
                <a:gd name="connsiteX13" fmla="*/ 43527 w 216352"/>
                <a:gd name="connsiteY13" fmla="*/ 382646 h 382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6352" h="382646">
                  <a:moveTo>
                    <a:pt x="43527" y="382646"/>
                  </a:moveTo>
                  <a:cubicBezTo>
                    <a:pt x="43527" y="347007"/>
                    <a:pt x="43527" y="312923"/>
                    <a:pt x="43527" y="277742"/>
                  </a:cubicBezTo>
                  <a:cubicBezTo>
                    <a:pt x="24668" y="274541"/>
                    <a:pt x="6997" y="269489"/>
                    <a:pt x="2860" y="247521"/>
                  </a:cubicBezTo>
                  <a:cubicBezTo>
                    <a:pt x="1145" y="238377"/>
                    <a:pt x="1213" y="228798"/>
                    <a:pt x="1191" y="219403"/>
                  </a:cubicBezTo>
                  <a:cubicBezTo>
                    <a:pt x="1008" y="172952"/>
                    <a:pt x="-1712" y="126294"/>
                    <a:pt x="1739" y="80140"/>
                  </a:cubicBezTo>
                  <a:cubicBezTo>
                    <a:pt x="5420" y="30968"/>
                    <a:pt x="23479" y="13229"/>
                    <a:pt x="66959" y="1867"/>
                  </a:cubicBezTo>
                  <a:cubicBezTo>
                    <a:pt x="82504" y="-2179"/>
                    <a:pt x="92608" y="5091"/>
                    <a:pt x="103329" y="14646"/>
                  </a:cubicBezTo>
                  <a:cubicBezTo>
                    <a:pt x="129047" y="37575"/>
                    <a:pt x="130624" y="38672"/>
                    <a:pt x="154490" y="14372"/>
                  </a:cubicBezTo>
                  <a:cubicBezTo>
                    <a:pt x="172229" y="-3711"/>
                    <a:pt x="188871" y="-2407"/>
                    <a:pt x="204347" y="5616"/>
                  </a:cubicBezTo>
                  <a:cubicBezTo>
                    <a:pt x="204347" y="79797"/>
                    <a:pt x="203959" y="151737"/>
                    <a:pt x="204667" y="223655"/>
                  </a:cubicBezTo>
                  <a:cubicBezTo>
                    <a:pt x="204805" y="237829"/>
                    <a:pt x="209400" y="251933"/>
                    <a:pt x="211548" y="266152"/>
                  </a:cubicBezTo>
                  <a:cubicBezTo>
                    <a:pt x="213377" y="278245"/>
                    <a:pt x="215686" y="290384"/>
                    <a:pt x="215983" y="302545"/>
                  </a:cubicBezTo>
                  <a:cubicBezTo>
                    <a:pt x="216669" y="328765"/>
                    <a:pt x="216189" y="355008"/>
                    <a:pt x="216189" y="382646"/>
                  </a:cubicBezTo>
                  <a:cubicBezTo>
                    <a:pt x="158376" y="382646"/>
                    <a:pt x="102003" y="382646"/>
                    <a:pt x="43527" y="382646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67EB9873-5054-4C39-8FC1-2CD6582B2A02}"/>
                </a:ext>
              </a:extLst>
            </p:cNvPr>
            <p:cNvSpPr/>
            <p:nvPr/>
          </p:nvSpPr>
          <p:spPr>
            <a:xfrm>
              <a:off x="7230383" y="848904"/>
              <a:ext cx="384052" cy="219169"/>
            </a:xfrm>
            <a:custGeom>
              <a:avLst/>
              <a:gdLst>
                <a:gd name="connsiteX0" fmla="*/ 193028 w 384052"/>
                <a:gd name="connsiteY0" fmla="*/ 58637 h 219169"/>
                <a:gd name="connsiteX1" fmla="*/ 246315 w 384052"/>
                <a:gd name="connsiteY1" fmla="*/ 8391 h 219169"/>
                <a:gd name="connsiteX2" fmla="*/ 274044 w 384052"/>
                <a:gd name="connsiteY2" fmla="*/ 2630 h 219169"/>
                <a:gd name="connsiteX3" fmla="*/ 342418 w 384052"/>
                <a:gd name="connsiteY3" fmla="*/ 37286 h 219169"/>
                <a:gd name="connsiteX4" fmla="*/ 382652 w 384052"/>
                <a:gd name="connsiteY4" fmla="*/ 109318 h 219169"/>
                <a:gd name="connsiteX5" fmla="*/ 383292 w 384052"/>
                <a:gd name="connsiteY5" fmla="*/ 217697 h 219169"/>
                <a:gd name="connsiteX6" fmla="*/ 315466 w 384052"/>
                <a:gd name="connsiteY6" fmla="*/ 217697 h 219169"/>
                <a:gd name="connsiteX7" fmla="*/ 312243 w 384052"/>
                <a:gd name="connsiteY7" fmla="*/ 162330 h 219169"/>
                <a:gd name="connsiteX8" fmla="*/ 288697 w 384052"/>
                <a:gd name="connsiteY8" fmla="*/ 145277 h 219169"/>
                <a:gd name="connsiteX9" fmla="*/ 288697 w 384052"/>
                <a:gd name="connsiteY9" fmla="*/ 217972 h 219169"/>
                <a:gd name="connsiteX10" fmla="*/ 98502 w 384052"/>
                <a:gd name="connsiteY10" fmla="*/ 217972 h 219169"/>
                <a:gd name="connsiteX11" fmla="*/ 98502 w 384052"/>
                <a:gd name="connsiteY11" fmla="*/ 144614 h 219169"/>
                <a:gd name="connsiteX12" fmla="*/ 75390 w 384052"/>
                <a:gd name="connsiteY12" fmla="*/ 144614 h 219169"/>
                <a:gd name="connsiteX13" fmla="*/ 71916 w 384052"/>
                <a:gd name="connsiteY13" fmla="*/ 205010 h 219169"/>
                <a:gd name="connsiteX14" fmla="*/ 57194 w 384052"/>
                <a:gd name="connsiteY14" fmla="*/ 219137 h 219169"/>
                <a:gd name="connsiteX15" fmla="*/ 958 w 384052"/>
                <a:gd name="connsiteY15" fmla="*/ 218932 h 219169"/>
                <a:gd name="connsiteX16" fmla="*/ 8319 w 384052"/>
                <a:gd name="connsiteY16" fmla="*/ 87898 h 219169"/>
                <a:gd name="connsiteX17" fmla="*/ 83163 w 384052"/>
                <a:gd name="connsiteY17" fmla="*/ 13146 h 219169"/>
                <a:gd name="connsiteX18" fmla="*/ 89404 w 384052"/>
                <a:gd name="connsiteY18" fmla="*/ 11226 h 219169"/>
                <a:gd name="connsiteX19" fmla="*/ 159355 w 384052"/>
                <a:gd name="connsiteY19" fmla="*/ 26611 h 219169"/>
                <a:gd name="connsiteX20" fmla="*/ 193028 w 384052"/>
                <a:gd name="connsiteY20" fmla="*/ 58637 h 21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4052" h="219169">
                  <a:moveTo>
                    <a:pt x="193028" y="58637"/>
                  </a:moveTo>
                  <a:cubicBezTo>
                    <a:pt x="212002" y="40852"/>
                    <a:pt x="229627" y="25102"/>
                    <a:pt x="246315" y="8391"/>
                  </a:cubicBezTo>
                  <a:cubicBezTo>
                    <a:pt x="254864" y="-159"/>
                    <a:pt x="262705" y="-2353"/>
                    <a:pt x="274044" y="2630"/>
                  </a:cubicBezTo>
                  <a:cubicBezTo>
                    <a:pt x="297453" y="12917"/>
                    <a:pt x="321844" y="19798"/>
                    <a:pt x="342418" y="37286"/>
                  </a:cubicBezTo>
                  <a:cubicBezTo>
                    <a:pt x="365255" y="56694"/>
                    <a:pt x="380411" y="80172"/>
                    <a:pt x="382652" y="109318"/>
                  </a:cubicBezTo>
                  <a:cubicBezTo>
                    <a:pt x="385372" y="144820"/>
                    <a:pt x="383292" y="180733"/>
                    <a:pt x="383292" y="217697"/>
                  </a:cubicBezTo>
                  <a:cubicBezTo>
                    <a:pt x="361072" y="217697"/>
                    <a:pt x="339058" y="217697"/>
                    <a:pt x="315466" y="217697"/>
                  </a:cubicBezTo>
                  <a:cubicBezTo>
                    <a:pt x="314254" y="198906"/>
                    <a:pt x="311991" y="180596"/>
                    <a:pt x="312243" y="162330"/>
                  </a:cubicBezTo>
                  <a:cubicBezTo>
                    <a:pt x="312448" y="145711"/>
                    <a:pt x="307054" y="139287"/>
                    <a:pt x="288697" y="145277"/>
                  </a:cubicBezTo>
                  <a:cubicBezTo>
                    <a:pt x="288697" y="168525"/>
                    <a:pt x="288697" y="192780"/>
                    <a:pt x="288697" y="217972"/>
                  </a:cubicBezTo>
                  <a:cubicBezTo>
                    <a:pt x="224324" y="217972"/>
                    <a:pt x="162304" y="217972"/>
                    <a:pt x="98502" y="217972"/>
                  </a:cubicBezTo>
                  <a:cubicBezTo>
                    <a:pt x="98502" y="193649"/>
                    <a:pt x="98502" y="169828"/>
                    <a:pt x="98502" y="144614"/>
                  </a:cubicBezTo>
                  <a:cubicBezTo>
                    <a:pt x="90158" y="144614"/>
                    <a:pt x="83529" y="144614"/>
                    <a:pt x="75390" y="144614"/>
                  </a:cubicBezTo>
                  <a:cubicBezTo>
                    <a:pt x="74133" y="165005"/>
                    <a:pt x="72327" y="185007"/>
                    <a:pt x="71916" y="205010"/>
                  </a:cubicBezTo>
                  <a:cubicBezTo>
                    <a:pt x="71687" y="216051"/>
                    <a:pt x="67687" y="219549"/>
                    <a:pt x="57194" y="219137"/>
                  </a:cubicBezTo>
                  <a:cubicBezTo>
                    <a:pt x="39249" y="218429"/>
                    <a:pt x="21258" y="218932"/>
                    <a:pt x="958" y="218932"/>
                  </a:cubicBezTo>
                  <a:cubicBezTo>
                    <a:pt x="2719" y="174149"/>
                    <a:pt x="-5786" y="130212"/>
                    <a:pt x="8319" y="87898"/>
                  </a:cubicBezTo>
                  <a:cubicBezTo>
                    <a:pt x="20709" y="50682"/>
                    <a:pt x="48644" y="28005"/>
                    <a:pt x="83163" y="13146"/>
                  </a:cubicBezTo>
                  <a:cubicBezTo>
                    <a:pt x="85152" y="12277"/>
                    <a:pt x="87735" y="12460"/>
                    <a:pt x="89404" y="11226"/>
                  </a:cubicBezTo>
                  <a:cubicBezTo>
                    <a:pt x="118344" y="-10125"/>
                    <a:pt x="139284" y="4528"/>
                    <a:pt x="159355" y="26611"/>
                  </a:cubicBezTo>
                  <a:cubicBezTo>
                    <a:pt x="169299" y="37515"/>
                    <a:pt x="180752" y="47025"/>
                    <a:pt x="193028" y="58637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15D84D35-5AF7-4C2A-A74F-8937C63EBFA3}"/>
                </a:ext>
              </a:extLst>
            </p:cNvPr>
            <p:cNvSpPr/>
            <p:nvPr/>
          </p:nvSpPr>
          <p:spPr>
            <a:xfrm>
              <a:off x="3239619" y="243275"/>
              <a:ext cx="287991" cy="295330"/>
            </a:xfrm>
            <a:custGeom>
              <a:avLst/>
              <a:gdLst>
                <a:gd name="connsiteX0" fmla="*/ 144224 w 287991"/>
                <a:gd name="connsiteY0" fmla="*/ 0 h 295330"/>
                <a:gd name="connsiteX1" fmla="*/ 287991 w 287991"/>
                <a:gd name="connsiteY1" fmla="*/ 147584 h 295330"/>
                <a:gd name="connsiteX2" fmla="*/ 142853 w 287991"/>
                <a:gd name="connsiteY2" fmla="*/ 295329 h 295330"/>
                <a:gd name="connsiteX3" fmla="*/ 0 w 287991"/>
                <a:gd name="connsiteY3" fmla="*/ 147036 h 295330"/>
                <a:gd name="connsiteX4" fmla="*/ 144224 w 287991"/>
                <a:gd name="connsiteY4" fmla="*/ 0 h 295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991" h="295330">
                  <a:moveTo>
                    <a:pt x="144224" y="0"/>
                  </a:moveTo>
                  <a:cubicBezTo>
                    <a:pt x="223526" y="114"/>
                    <a:pt x="288151" y="66454"/>
                    <a:pt x="287991" y="147584"/>
                  </a:cubicBezTo>
                  <a:cubicBezTo>
                    <a:pt x="287831" y="230017"/>
                    <a:pt x="223251" y="295740"/>
                    <a:pt x="142853" y="295329"/>
                  </a:cubicBezTo>
                  <a:cubicBezTo>
                    <a:pt x="63460" y="294917"/>
                    <a:pt x="-205" y="228829"/>
                    <a:pt x="0" y="147036"/>
                  </a:cubicBezTo>
                  <a:cubicBezTo>
                    <a:pt x="206" y="65677"/>
                    <a:pt x="64740" y="-114"/>
                    <a:pt x="144224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8195545-4247-4EB1-8F5C-5DD1197383EB}"/>
                </a:ext>
              </a:extLst>
            </p:cNvPr>
            <p:cNvSpPr/>
            <p:nvPr/>
          </p:nvSpPr>
          <p:spPr>
            <a:xfrm>
              <a:off x="3178237" y="4423935"/>
              <a:ext cx="287595" cy="294128"/>
            </a:xfrm>
            <a:custGeom>
              <a:avLst/>
              <a:gdLst>
                <a:gd name="connsiteX0" fmla="*/ 144158 w 287595"/>
                <a:gd name="connsiteY0" fmla="*/ 0 h 294128"/>
                <a:gd name="connsiteX1" fmla="*/ 287422 w 287595"/>
                <a:gd name="connsiteY1" fmla="*/ 150419 h 294128"/>
                <a:gd name="connsiteX2" fmla="*/ 147199 w 287595"/>
                <a:gd name="connsiteY2" fmla="*/ 294049 h 294128"/>
                <a:gd name="connsiteX3" fmla="*/ 3 w 287595"/>
                <a:gd name="connsiteY3" fmla="*/ 147241 h 294128"/>
                <a:gd name="connsiteX4" fmla="*/ 144158 w 287595"/>
                <a:gd name="connsiteY4" fmla="*/ 0 h 294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595" h="294128">
                  <a:moveTo>
                    <a:pt x="144158" y="0"/>
                  </a:moveTo>
                  <a:cubicBezTo>
                    <a:pt x="225654" y="115"/>
                    <a:pt x="291422" y="66134"/>
                    <a:pt x="287422" y="150419"/>
                  </a:cubicBezTo>
                  <a:cubicBezTo>
                    <a:pt x="283536" y="232349"/>
                    <a:pt x="229906" y="291328"/>
                    <a:pt x="147199" y="294049"/>
                  </a:cubicBezTo>
                  <a:cubicBezTo>
                    <a:pt x="64606" y="296769"/>
                    <a:pt x="-523" y="229492"/>
                    <a:pt x="3" y="147241"/>
                  </a:cubicBezTo>
                  <a:cubicBezTo>
                    <a:pt x="529" y="65288"/>
                    <a:pt x="64537" y="-114"/>
                    <a:pt x="144158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6697C62-05AA-4357-AB2D-950900ADF993}"/>
                </a:ext>
              </a:extLst>
            </p:cNvPr>
            <p:cNvSpPr/>
            <p:nvPr/>
          </p:nvSpPr>
          <p:spPr>
            <a:xfrm>
              <a:off x="7293843" y="1951425"/>
              <a:ext cx="485083" cy="496889"/>
            </a:xfrm>
            <a:custGeom>
              <a:avLst/>
              <a:gdLst>
                <a:gd name="connsiteX0" fmla="*/ 384480 w 485083"/>
                <a:gd name="connsiteY0" fmla="*/ 196683 h 496889"/>
                <a:gd name="connsiteX1" fmla="*/ 362443 w 485083"/>
                <a:gd name="connsiteY1" fmla="*/ 276739 h 496889"/>
                <a:gd name="connsiteX2" fmla="*/ 368547 w 485083"/>
                <a:gd name="connsiteY2" fmla="*/ 301633 h 496889"/>
                <a:gd name="connsiteX3" fmla="*/ 460787 w 485083"/>
                <a:gd name="connsiteY3" fmla="*/ 382489 h 496889"/>
                <a:gd name="connsiteX4" fmla="*/ 465999 w 485083"/>
                <a:gd name="connsiteY4" fmla="*/ 478524 h 496889"/>
                <a:gd name="connsiteX5" fmla="*/ 373485 w 485083"/>
                <a:gd name="connsiteY5" fmla="*/ 471735 h 496889"/>
                <a:gd name="connsiteX6" fmla="*/ 294275 w 485083"/>
                <a:gd name="connsiteY6" fmla="*/ 377460 h 496889"/>
                <a:gd name="connsiteX7" fmla="*/ 269609 w 485083"/>
                <a:gd name="connsiteY7" fmla="*/ 372156 h 496889"/>
                <a:gd name="connsiteX8" fmla="*/ 10834 w 485083"/>
                <a:gd name="connsiteY8" fmla="*/ 260211 h 496889"/>
                <a:gd name="connsiteX9" fmla="*/ 143742 w 485083"/>
                <a:gd name="connsiteY9" fmla="*/ 6145 h 496889"/>
                <a:gd name="connsiteX10" fmla="*/ 380206 w 485083"/>
                <a:gd name="connsiteY10" fmla="*/ 195517 h 496889"/>
                <a:gd name="connsiteX11" fmla="*/ 384480 w 485083"/>
                <a:gd name="connsiteY11" fmla="*/ 196683 h 496889"/>
                <a:gd name="connsiteX12" fmla="*/ 34128 w 485083"/>
                <a:gd name="connsiteY12" fmla="*/ 195266 h 496889"/>
                <a:gd name="connsiteX13" fmla="*/ 190216 w 485083"/>
                <a:gd name="connsiteY13" fmla="*/ 355789 h 496889"/>
                <a:gd name="connsiteX14" fmla="*/ 346625 w 485083"/>
                <a:gd name="connsiteY14" fmla="*/ 195380 h 496889"/>
                <a:gd name="connsiteX15" fmla="*/ 190308 w 485083"/>
                <a:gd name="connsiteY15" fmla="*/ 34697 h 496889"/>
                <a:gd name="connsiteX16" fmla="*/ 34128 w 485083"/>
                <a:gd name="connsiteY16" fmla="*/ 195266 h 496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85083" h="496889">
                  <a:moveTo>
                    <a:pt x="384480" y="196683"/>
                  </a:moveTo>
                  <a:cubicBezTo>
                    <a:pt x="377348" y="223452"/>
                    <a:pt x="371587" y="250724"/>
                    <a:pt x="362443" y="276739"/>
                  </a:cubicBezTo>
                  <a:cubicBezTo>
                    <a:pt x="358283" y="288580"/>
                    <a:pt x="359609" y="294044"/>
                    <a:pt x="368547" y="301633"/>
                  </a:cubicBezTo>
                  <a:cubicBezTo>
                    <a:pt x="399705" y="328082"/>
                    <a:pt x="430269" y="355286"/>
                    <a:pt x="460787" y="382489"/>
                  </a:cubicBezTo>
                  <a:cubicBezTo>
                    <a:pt x="491145" y="409555"/>
                    <a:pt x="493248" y="451138"/>
                    <a:pt x="465999" y="478524"/>
                  </a:cubicBezTo>
                  <a:cubicBezTo>
                    <a:pt x="439321" y="505339"/>
                    <a:pt x="399683" y="502550"/>
                    <a:pt x="373485" y="471735"/>
                  </a:cubicBezTo>
                  <a:cubicBezTo>
                    <a:pt x="346899" y="440485"/>
                    <a:pt x="320221" y="409281"/>
                    <a:pt x="294275" y="377460"/>
                  </a:cubicBezTo>
                  <a:cubicBezTo>
                    <a:pt x="286639" y="368064"/>
                    <a:pt x="280650" y="366967"/>
                    <a:pt x="269609" y="372156"/>
                  </a:cubicBezTo>
                  <a:cubicBezTo>
                    <a:pt x="166990" y="420345"/>
                    <a:pt x="47547" y="368362"/>
                    <a:pt x="10834" y="260211"/>
                  </a:cubicBezTo>
                  <a:cubicBezTo>
                    <a:pt x="-26131" y="151260"/>
                    <a:pt x="34768" y="34834"/>
                    <a:pt x="143742" y="6145"/>
                  </a:cubicBezTo>
                  <a:cubicBezTo>
                    <a:pt x="263368" y="-25356"/>
                    <a:pt x="380274" y="68256"/>
                    <a:pt x="380206" y="195517"/>
                  </a:cubicBezTo>
                  <a:cubicBezTo>
                    <a:pt x="381646" y="195883"/>
                    <a:pt x="383063" y="196294"/>
                    <a:pt x="384480" y="196683"/>
                  </a:cubicBezTo>
                  <a:close/>
                  <a:moveTo>
                    <a:pt x="34128" y="195266"/>
                  </a:moveTo>
                  <a:cubicBezTo>
                    <a:pt x="34105" y="283780"/>
                    <a:pt x="104125" y="355811"/>
                    <a:pt x="190216" y="355789"/>
                  </a:cubicBezTo>
                  <a:cubicBezTo>
                    <a:pt x="276284" y="355766"/>
                    <a:pt x="346761" y="283482"/>
                    <a:pt x="346625" y="195380"/>
                  </a:cubicBezTo>
                  <a:cubicBezTo>
                    <a:pt x="346510" y="107049"/>
                    <a:pt x="276193" y="34766"/>
                    <a:pt x="190308" y="34697"/>
                  </a:cubicBezTo>
                  <a:cubicBezTo>
                    <a:pt x="104217" y="34606"/>
                    <a:pt x="34151" y="106637"/>
                    <a:pt x="34128" y="195266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BF0D167E-1F7F-4AC8-B1EF-5D98435E19BC}"/>
                </a:ext>
              </a:extLst>
            </p:cNvPr>
            <p:cNvSpPr/>
            <p:nvPr/>
          </p:nvSpPr>
          <p:spPr>
            <a:xfrm>
              <a:off x="4579892" y="286572"/>
              <a:ext cx="270520" cy="276630"/>
            </a:xfrm>
            <a:custGeom>
              <a:avLst/>
              <a:gdLst>
                <a:gd name="connsiteX0" fmla="*/ 135410 w 270520"/>
                <a:gd name="connsiteY0" fmla="*/ 276629 h 276630"/>
                <a:gd name="connsiteX1" fmla="*/ 10 w 270520"/>
                <a:gd name="connsiteY1" fmla="*/ 139104 h 276630"/>
                <a:gd name="connsiteX2" fmla="*/ 135158 w 270520"/>
                <a:gd name="connsiteY2" fmla="*/ 1 h 276630"/>
                <a:gd name="connsiteX3" fmla="*/ 270512 w 270520"/>
                <a:gd name="connsiteY3" fmla="*/ 137183 h 276630"/>
                <a:gd name="connsiteX4" fmla="*/ 135410 w 270520"/>
                <a:gd name="connsiteY4" fmla="*/ 276629 h 27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20" h="276630">
                  <a:moveTo>
                    <a:pt x="135410" y="276629"/>
                  </a:moveTo>
                  <a:cubicBezTo>
                    <a:pt x="61937" y="276995"/>
                    <a:pt x="878" y="214999"/>
                    <a:pt x="10" y="139104"/>
                  </a:cubicBezTo>
                  <a:cubicBezTo>
                    <a:pt x="-882" y="62797"/>
                    <a:pt x="59949" y="206"/>
                    <a:pt x="135158" y="1"/>
                  </a:cubicBezTo>
                  <a:cubicBezTo>
                    <a:pt x="209590" y="-205"/>
                    <a:pt x="269666" y="61174"/>
                    <a:pt x="270512" y="137183"/>
                  </a:cubicBezTo>
                  <a:cubicBezTo>
                    <a:pt x="271404" y="218656"/>
                    <a:pt x="203144" y="276538"/>
                    <a:pt x="135410" y="276629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A6E1BCBE-F581-41BB-A159-9C269852C21B}"/>
                </a:ext>
              </a:extLst>
            </p:cNvPr>
            <p:cNvSpPr/>
            <p:nvPr/>
          </p:nvSpPr>
          <p:spPr>
            <a:xfrm>
              <a:off x="3108785" y="3096249"/>
              <a:ext cx="258394" cy="264670"/>
            </a:xfrm>
            <a:custGeom>
              <a:avLst/>
              <a:gdLst>
                <a:gd name="connsiteX0" fmla="*/ 258393 w 258394"/>
                <a:gd name="connsiteY0" fmla="*/ 132931 h 264670"/>
                <a:gd name="connsiteX1" fmla="*/ 128572 w 258394"/>
                <a:gd name="connsiteY1" fmla="*/ 264628 h 264670"/>
                <a:gd name="connsiteX2" fmla="*/ 7 w 258394"/>
                <a:gd name="connsiteY2" fmla="*/ 124473 h 264670"/>
                <a:gd name="connsiteX3" fmla="*/ 129257 w 258394"/>
                <a:gd name="connsiteY3" fmla="*/ 0 h 264670"/>
                <a:gd name="connsiteX4" fmla="*/ 258393 w 258394"/>
                <a:gd name="connsiteY4" fmla="*/ 132931 h 2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394" h="264670">
                  <a:moveTo>
                    <a:pt x="258393" y="132931"/>
                  </a:moveTo>
                  <a:cubicBezTo>
                    <a:pt x="258211" y="206289"/>
                    <a:pt x="200100" y="266502"/>
                    <a:pt x="128572" y="264628"/>
                  </a:cubicBezTo>
                  <a:cubicBezTo>
                    <a:pt x="64746" y="262959"/>
                    <a:pt x="-770" y="216530"/>
                    <a:pt x="7" y="124473"/>
                  </a:cubicBezTo>
                  <a:cubicBezTo>
                    <a:pt x="556" y="59185"/>
                    <a:pt x="61317" y="92"/>
                    <a:pt x="129257" y="0"/>
                  </a:cubicBezTo>
                  <a:cubicBezTo>
                    <a:pt x="200558" y="-114"/>
                    <a:pt x="258599" y="59642"/>
                    <a:pt x="258393" y="132931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C6F4FC61-3468-4A71-9934-00BBB129DFE9}"/>
                </a:ext>
              </a:extLst>
            </p:cNvPr>
            <p:cNvSpPr/>
            <p:nvPr/>
          </p:nvSpPr>
          <p:spPr>
            <a:xfrm>
              <a:off x="3437207" y="5724964"/>
              <a:ext cx="316465" cy="314943"/>
            </a:xfrm>
            <a:custGeom>
              <a:avLst/>
              <a:gdLst>
                <a:gd name="connsiteX0" fmla="*/ 202074 w 316465"/>
                <a:gd name="connsiteY0" fmla="*/ 314944 h 314943"/>
                <a:gd name="connsiteX1" fmla="*/ 190164 w 316465"/>
                <a:gd name="connsiteY1" fmla="*/ 306738 h 314943"/>
                <a:gd name="connsiteX2" fmla="*/ 7993 w 316465"/>
                <a:gd name="connsiteY2" fmla="*/ 158490 h 314943"/>
                <a:gd name="connsiteX3" fmla="*/ 5616 w 316465"/>
                <a:gd name="connsiteY3" fmla="*/ 133504 h 314943"/>
                <a:gd name="connsiteX4" fmla="*/ 102153 w 316465"/>
                <a:gd name="connsiteY4" fmla="*/ 8392 h 314943"/>
                <a:gd name="connsiteX5" fmla="*/ 126454 w 316465"/>
                <a:gd name="connsiteY5" fmla="*/ 5603 h 314943"/>
                <a:gd name="connsiteX6" fmla="*/ 308465 w 316465"/>
                <a:gd name="connsiteY6" fmla="*/ 154078 h 314943"/>
                <a:gd name="connsiteX7" fmla="*/ 310911 w 316465"/>
                <a:gd name="connsiteY7" fmla="*/ 179110 h 314943"/>
                <a:gd name="connsiteX8" fmla="*/ 214076 w 316465"/>
                <a:gd name="connsiteY8" fmla="*/ 303972 h 314943"/>
                <a:gd name="connsiteX9" fmla="*/ 202074 w 316465"/>
                <a:gd name="connsiteY9" fmla="*/ 314944 h 314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6465" h="314943">
                  <a:moveTo>
                    <a:pt x="202074" y="314944"/>
                  </a:moveTo>
                  <a:cubicBezTo>
                    <a:pt x="197274" y="311652"/>
                    <a:pt x="193502" y="309458"/>
                    <a:pt x="190164" y="306738"/>
                  </a:cubicBezTo>
                  <a:cubicBezTo>
                    <a:pt x="129448" y="257314"/>
                    <a:pt x="68915" y="207639"/>
                    <a:pt x="7993" y="158490"/>
                  </a:cubicBezTo>
                  <a:cubicBezTo>
                    <a:pt x="-2362" y="150147"/>
                    <a:pt x="-2111" y="143357"/>
                    <a:pt x="5616" y="133504"/>
                  </a:cubicBezTo>
                  <a:cubicBezTo>
                    <a:pt x="38100" y="92037"/>
                    <a:pt x="70332" y="50362"/>
                    <a:pt x="102153" y="8392"/>
                  </a:cubicBezTo>
                  <a:cubicBezTo>
                    <a:pt x="110040" y="-2033"/>
                    <a:pt x="116624" y="-2490"/>
                    <a:pt x="126454" y="5603"/>
                  </a:cubicBezTo>
                  <a:cubicBezTo>
                    <a:pt x="186918" y="55346"/>
                    <a:pt x="247566" y="104884"/>
                    <a:pt x="308465" y="154078"/>
                  </a:cubicBezTo>
                  <a:cubicBezTo>
                    <a:pt x="318683" y="162331"/>
                    <a:pt x="318683" y="169189"/>
                    <a:pt x="310911" y="179110"/>
                  </a:cubicBezTo>
                  <a:cubicBezTo>
                    <a:pt x="278427" y="220556"/>
                    <a:pt x="246446" y="262412"/>
                    <a:pt x="214076" y="303972"/>
                  </a:cubicBezTo>
                  <a:cubicBezTo>
                    <a:pt x="210921" y="308041"/>
                    <a:pt x="206395" y="311058"/>
                    <a:pt x="202074" y="314944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D803A638-7102-426C-A27D-B3517A394D18}"/>
                </a:ext>
              </a:extLst>
            </p:cNvPr>
            <p:cNvSpPr/>
            <p:nvPr/>
          </p:nvSpPr>
          <p:spPr>
            <a:xfrm>
              <a:off x="8346694" y="361096"/>
              <a:ext cx="624483" cy="487718"/>
            </a:xfrm>
            <a:custGeom>
              <a:avLst/>
              <a:gdLst>
                <a:gd name="connsiteX0" fmla="*/ 595902 w 624483"/>
                <a:gd name="connsiteY0" fmla="*/ 171816 h 487718"/>
                <a:gd name="connsiteX1" fmla="*/ 595902 w 624483"/>
                <a:gd name="connsiteY1" fmla="*/ 30930 h 487718"/>
                <a:gd name="connsiteX2" fmla="*/ 30208 w 624483"/>
                <a:gd name="connsiteY2" fmla="*/ 30930 h 487718"/>
                <a:gd name="connsiteX3" fmla="*/ 30208 w 624483"/>
                <a:gd name="connsiteY3" fmla="*/ 456903 h 487718"/>
                <a:gd name="connsiteX4" fmla="*/ 49182 w 624483"/>
                <a:gd name="connsiteY4" fmla="*/ 457726 h 487718"/>
                <a:gd name="connsiteX5" fmla="*/ 431447 w 624483"/>
                <a:gd name="connsiteY5" fmla="*/ 457109 h 487718"/>
                <a:gd name="connsiteX6" fmla="*/ 498038 w 624483"/>
                <a:gd name="connsiteY6" fmla="*/ 487672 h 487718"/>
                <a:gd name="connsiteX7" fmla="*/ 482425 w 624483"/>
                <a:gd name="connsiteY7" fmla="*/ 487672 h 487718"/>
                <a:gd name="connsiteX8" fmla="*/ 29591 w 624483"/>
                <a:gd name="connsiteY8" fmla="*/ 487718 h 487718"/>
                <a:gd name="connsiteX9" fmla="*/ 10 w 624483"/>
                <a:gd name="connsiteY9" fmla="*/ 457063 h 487718"/>
                <a:gd name="connsiteX10" fmla="*/ 10 w 624483"/>
                <a:gd name="connsiteY10" fmla="*/ 28164 h 487718"/>
                <a:gd name="connsiteX11" fmla="*/ 27190 w 624483"/>
                <a:gd name="connsiteY11" fmla="*/ 0 h 487718"/>
                <a:gd name="connsiteX12" fmla="*/ 596496 w 624483"/>
                <a:gd name="connsiteY12" fmla="*/ 23 h 487718"/>
                <a:gd name="connsiteX13" fmla="*/ 623951 w 624483"/>
                <a:gd name="connsiteY13" fmla="*/ 27615 h 487718"/>
                <a:gd name="connsiteX14" fmla="*/ 624362 w 624483"/>
                <a:gd name="connsiteY14" fmla="*/ 116746 h 487718"/>
                <a:gd name="connsiteX15" fmla="*/ 595902 w 624483"/>
                <a:gd name="connsiteY15" fmla="*/ 171816 h 48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24483" h="487718">
                  <a:moveTo>
                    <a:pt x="595902" y="171816"/>
                  </a:moveTo>
                  <a:cubicBezTo>
                    <a:pt x="595902" y="123901"/>
                    <a:pt x="595902" y="77884"/>
                    <a:pt x="595902" y="30930"/>
                  </a:cubicBezTo>
                  <a:cubicBezTo>
                    <a:pt x="405729" y="30930"/>
                    <a:pt x="218483" y="30930"/>
                    <a:pt x="30208" y="30930"/>
                  </a:cubicBezTo>
                  <a:cubicBezTo>
                    <a:pt x="30208" y="172867"/>
                    <a:pt x="30208" y="313891"/>
                    <a:pt x="30208" y="456903"/>
                  </a:cubicBezTo>
                  <a:cubicBezTo>
                    <a:pt x="36586" y="457200"/>
                    <a:pt x="42873" y="457726"/>
                    <a:pt x="49182" y="457726"/>
                  </a:cubicBezTo>
                  <a:cubicBezTo>
                    <a:pt x="176604" y="457771"/>
                    <a:pt x="304048" y="458617"/>
                    <a:pt x="431447" y="457109"/>
                  </a:cubicBezTo>
                  <a:cubicBezTo>
                    <a:pt x="459382" y="456789"/>
                    <a:pt x="477213" y="472996"/>
                    <a:pt x="498038" y="487672"/>
                  </a:cubicBezTo>
                  <a:cubicBezTo>
                    <a:pt x="492826" y="487672"/>
                    <a:pt x="487614" y="487672"/>
                    <a:pt x="482425" y="487672"/>
                  </a:cubicBezTo>
                  <a:cubicBezTo>
                    <a:pt x="331480" y="487695"/>
                    <a:pt x="180536" y="487718"/>
                    <a:pt x="29591" y="487718"/>
                  </a:cubicBezTo>
                  <a:cubicBezTo>
                    <a:pt x="1976" y="487718"/>
                    <a:pt x="33" y="485706"/>
                    <a:pt x="10" y="457063"/>
                  </a:cubicBezTo>
                  <a:cubicBezTo>
                    <a:pt x="10" y="314096"/>
                    <a:pt x="-13" y="171130"/>
                    <a:pt x="10" y="28164"/>
                  </a:cubicBezTo>
                  <a:cubicBezTo>
                    <a:pt x="10" y="2926"/>
                    <a:pt x="2845" y="0"/>
                    <a:pt x="27190" y="0"/>
                  </a:cubicBezTo>
                  <a:cubicBezTo>
                    <a:pt x="216951" y="0"/>
                    <a:pt x="406735" y="0"/>
                    <a:pt x="596496" y="23"/>
                  </a:cubicBezTo>
                  <a:cubicBezTo>
                    <a:pt x="621688" y="23"/>
                    <a:pt x="623905" y="2286"/>
                    <a:pt x="623951" y="27615"/>
                  </a:cubicBezTo>
                  <a:cubicBezTo>
                    <a:pt x="624020" y="57333"/>
                    <a:pt x="622877" y="87097"/>
                    <a:pt x="624362" y="116746"/>
                  </a:cubicBezTo>
                  <a:cubicBezTo>
                    <a:pt x="625551" y="140200"/>
                    <a:pt x="618121" y="157597"/>
                    <a:pt x="595902" y="171816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D2DFD115-7990-423D-8CDF-32F47A7D497E}"/>
                </a:ext>
              </a:extLst>
            </p:cNvPr>
            <p:cNvSpPr/>
            <p:nvPr/>
          </p:nvSpPr>
          <p:spPr>
            <a:xfrm>
              <a:off x="7269175" y="273154"/>
              <a:ext cx="309860" cy="298314"/>
            </a:xfrm>
            <a:custGeom>
              <a:avLst/>
              <a:gdLst>
                <a:gd name="connsiteX0" fmla="*/ 101612 w 309860"/>
                <a:gd name="connsiteY0" fmla="*/ 0 h 298314"/>
                <a:gd name="connsiteX1" fmla="*/ 111831 w 309860"/>
                <a:gd name="connsiteY1" fmla="*/ 12047 h 298314"/>
                <a:gd name="connsiteX2" fmla="*/ 147516 w 309860"/>
                <a:gd name="connsiteY2" fmla="*/ 29261 h 298314"/>
                <a:gd name="connsiteX3" fmla="*/ 155654 w 309860"/>
                <a:gd name="connsiteY3" fmla="*/ 28941 h 298314"/>
                <a:gd name="connsiteX4" fmla="*/ 201397 w 309860"/>
                <a:gd name="connsiteY4" fmla="*/ 8710 h 298314"/>
                <a:gd name="connsiteX5" fmla="*/ 215799 w 309860"/>
                <a:gd name="connsiteY5" fmla="*/ 5395 h 298314"/>
                <a:gd name="connsiteX6" fmla="*/ 228577 w 309860"/>
                <a:gd name="connsiteY6" fmla="*/ 12664 h 298314"/>
                <a:gd name="connsiteX7" fmla="*/ 244899 w 309860"/>
                <a:gd name="connsiteY7" fmla="*/ 57219 h 298314"/>
                <a:gd name="connsiteX8" fmla="*/ 246660 w 309860"/>
                <a:gd name="connsiteY8" fmla="*/ 73518 h 298314"/>
                <a:gd name="connsiteX9" fmla="*/ 254752 w 309860"/>
                <a:gd name="connsiteY9" fmla="*/ 85999 h 298314"/>
                <a:gd name="connsiteX10" fmla="*/ 299969 w 309860"/>
                <a:gd name="connsiteY10" fmla="*/ 122690 h 298314"/>
                <a:gd name="connsiteX11" fmla="*/ 307604 w 309860"/>
                <a:gd name="connsiteY11" fmla="*/ 162100 h 298314"/>
                <a:gd name="connsiteX12" fmla="*/ 300312 w 309860"/>
                <a:gd name="connsiteY12" fmla="*/ 180297 h 298314"/>
                <a:gd name="connsiteX13" fmla="*/ 253860 w 309860"/>
                <a:gd name="connsiteY13" fmla="*/ 215158 h 298314"/>
                <a:gd name="connsiteX14" fmla="*/ 250134 w 309860"/>
                <a:gd name="connsiteY14" fmla="*/ 261336 h 298314"/>
                <a:gd name="connsiteX15" fmla="*/ 243939 w 309860"/>
                <a:gd name="connsiteY15" fmla="*/ 279898 h 298314"/>
                <a:gd name="connsiteX16" fmla="*/ 236784 w 309860"/>
                <a:gd name="connsiteY16" fmla="*/ 284013 h 298314"/>
                <a:gd name="connsiteX17" fmla="*/ 208117 w 309860"/>
                <a:gd name="connsiteY17" fmla="*/ 298209 h 298314"/>
                <a:gd name="connsiteX18" fmla="*/ 186629 w 309860"/>
                <a:gd name="connsiteY18" fmla="*/ 275463 h 298314"/>
                <a:gd name="connsiteX19" fmla="*/ 120541 w 309860"/>
                <a:gd name="connsiteY19" fmla="*/ 275212 h 298314"/>
                <a:gd name="connsiteX20" fmla="*/ 98687 w 309860"/>
                <a:gd name="connsiteY20" fmla="*/ 297706 h 298314"/>
                <a:gd name="connsiteX21" fmla="*/ 70203 w 309860"/>
                <a:gd name="connsiteY21" fmla="*/ 283190 h 298314"/>
                <a:gd name="connsiteX22" fmla="*/ 60168 w 309860"/>
                <a:gd name="connsiteY22" fmla="*/ 252809 h 298314"/>
                <a:gd name="connsiteX23" fmla="*/ 56647 w 309860"/>
                <a:gd name="connsiteY23" fmla="*/ 220279 h 298314"/>
                <a:gd name="connsiteX24" fmla="*/ 53058 w 309860"/>
                <a:gd name="connsiteY24" fmla="*/ 214701 h 298314"/>
                <a:gd name="connsiteX25" fmla="*/ 8915 w 309860"/>
                <a:gd name="connsiteY25" fmla="*/ 180251 h 298314"/>
                <a:gd name="connsiteX26" fmla="*/ 800 w 309860"/>
                <a:gd name="connsiteY26" fmla="*/ 170558 h 298314"/>
                <a:gd name="connsiteX27" fmla="*/ 1189 w 309860"/>
                <a:gd name="connsiteY27" fmla="*/ 130302 h 298314"/>
                <a:gd name="connsiteX28" fmla="*/ 14082 w 309860"/>
                <a:gd name="connsiteY28" fmla="*/ 120015 h 298314"/>
                <a:gd name="connsiteX29" fmla="*/ 49309 w 309860"/>
                <a:gd name="connsiteY29" fmla="*/ 93566 h 298314"/>
                <a:gd name="connsiteX30" fmla="*/ 53332 w 309860"/>
                <a:gd name="connsiteY30" fmla="*/ 86319 h 298314"/>
                <a:gd name="connsiteX31" fmla="*/ 58453 w 309860"/>
                <a:gd name="connsiteY31" fmla="*/ 38702 h 298314"/>
                <a:gd name="connsiteX32" fmla="*/ 63139 w 309860"/>
                <a:gd name="connsiteY32" fmla="*/ 22974 h 298314"/>
                <a:gd name="connsiteX33" fmla="*/ 101612 w 309860"/>
                <a:gd name="connsiteY33" fmla="*/ 0 h 298314"/>
                <a:gd name="connsiteX34" fmla="*/ 154282 w 309860"/>
                <a:gd name="connsiteY34" fmla="*/ 93246 h 298314"/>
                <a:gd name="connsiteX35" fmla="*/ 98138 w 309860"/>
                <a:gd name="connsiteY35" fmla="*/ 150739 h 298314"/>
                <a:gd name="connsiteX36" fmla="*/ 154236 w 309860"/>
                <a:gd name="connsiteY36" fmla="*/ 208415 h 298314"/>
                <a:gd name="connsiteX37" fmla="*/ 210472 w 309860"/>
                <a:gd name="connsiteY37" fmla="*/ 150739 h 298314"/>
                <a:gd name="connsiteX38" fmla="*/ 154282 w 309860"/>
                <a:gd name="connsiteY38" fmla="*/ 93246 h 29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09860" h="298314">
                  <a:moveTo>
                    <a:pt x="101612" y="0"/>
                  </a:moveTo>
                  <a:cubicBezTo>
                    <a:pt x="105133" y="4069"/>
                    <a:pt x="109431" y="7521"/>
                    <a:pt x="111831" y="12047"/>
                  </a:cubicBezTo>
                  <a:cubicBezTo>
                    <a:pt x="119741" y="26975"/>
                    <a:pt x="130325" y="34839"/>
                    <a:pt x="147516" y="29261"/>
                  </a:cubicBezTo>
                  <a:cubicBezTo>
                    <a:pt x="150030" y="28438"/>
                    <a:pt x="153139" y="28232"/>
                    <a:pt x="155654" y="28941"/>
                  </a:cubicBezTo>
                  <a:cubicBezTo>
                    <a:pt x="176319" y="34862"/>
                    <a:pt x="191155" y="28461"/>
                    <a:pt x="201397" y="8710"/>
                  </a:cubicBezTo>
                  <a:cubicBezTo>
                    <a:pt x="202951" y="5692"/>
                    <a:pt x="211066" y="4709"/>
                    <a:pt x="215799" y="5395"/>
                  </a:cubicBezTo>
                  <a:cubicBezTo>
                    <a:pt x="220302" y="6035"/>
                    <a:pt x="224302" y="10150"/>
                    <a:pt x="228577" y="12664"/>
                  </a:cubicBezTo>
                  <a:cubicBezTo>
                    <a:pt x="255346" y="28415"/>
                    <a:pt x="255049" y="28278"/>
                    <a:pt x="244899" y="57219"/>
                  </a:cubicBezTo>
                  <a:cubicBezTo>
                    <a:pt x="243254" y="61905"/>
                    <a:pt x="244899" y="68420"/>
                    <a:pt x="246660" y="73518"/>
                  </a:cubicBezTo>
                  <a:cubicBezTo>
                    <a:pt x="248237" y="78090"/>
                    <a:pt x="253060" y="81450"/>
                    <a:pt x="254752" y="85999"/>
                  </a:cubicBezTo>
                  <a:cubicBezTo>
                    <a:pt x="262730" y="107693"/>
                    <a:pt x="274960" y="119192"/>
                    <a:pt x="299969" y="122690"/>
                  </a:cubicBezTo>
                  <a:cubicBezTo>
                    <a:pt x="318120" y="125227"/>
                    <a:pt x="305272" y="148453"/>
                    <a:pt x="307604" y="162100"/>
                  </a:cubicBezTo>
                  <a:cubicBezTo>
                    <a:pt x="308587" y="167838"/>
                    <a:pt x="302278" y="180503"/>
                    <a:pt x="300312" y="180297"/>
                  </a:cubicBezTo>
                  <a:cubicBezTo>
                    <a:pt x="273611" y="177371"/>
                    <a:pt x="265816" y="196390"/>
                    <a:pt x="253860" y="215158"/>
                  </a:cubicBezTo>
                  <a:cubicBezTo>
                    <a:pt x="243254" y="231823"/>
                    <a:pt x="239527" y="244785"/>
                    <a:pt x="250134" y="261336"/>
                  </a:cubicBezTo>
                  <a:cubicBezTo>
                    <a:pt x="255758" y="270091"/>
                    <a:pt x="252443" y="275897"/>
                    <a:pt x="243939" y="279898"/>
                  </a:cubicBezTo>
                  <a:cubicBezTo>
                    <a:pt x="241470" y="281064"/>
                    <a:pt x="239207" y="282710"/>
                    <a:pt x="236784" y="284013"/>
                  </a:cubicBezTo>
                  <a:cubicBezTo>
                    <a:pt x="227183" y="289248"/>
                    <a:pt x="216850" y="299466"/>
                    <a:pt x="208117" y="298209"/>
                  </a:cubicBezTo>
                  <a:cubicBezTo>
                    <a:pt x="200071" y="297043"/>
                    <a:pt x="193716" y="283555"/>
                    <a:pt x="186629" y="275463"/>
                  </a:cubicBezTo>
                  <a:cubicBezTo>
                    <a:pt x="182194" y="270411"/>
                    <a:pt x="125067" y="270182"/>
                    <a:pt x="120541" y="275212"/>
                  </a:cubicBezTo>
                  <a:cubicBezTo>
                    <a:pt x="113317" y="283213"/>
                    <a:pt x="106779" y="296631"/>
                    <a:pt x="98687" y="297706"/>
                  </a:cubicBezTo>
                  <a:cubicBezTo>
                    <a:pt x="89977" y="298849"/>
                    <a:pt x="80124" y="287670"/>
                    <a:pt x="70203" y="283190"/>
                  </a:cubicBezTo>
                  <a:cubicBezTo>
                    <a:pt x="55458" y="276537"/>
                    <a:pt x="49720" y="267851"/>
                    <a:pt x="60168" y="252809"/>
                  </a:cubicBezTo>
                  <a:cubicBezTo>
                    <a:pt x="68374" y="241013"/>
                    <a:pt x="66888" y="230154"/>
                    <a:pt x="56647" y="220279"/>
                  </a:cubicBezTo>
                  <a:cubicBezTo>
                    <a:pt x="55093" y="218793"/>
                    <a:pt x="53790" y="216759"/>
                    <a:pt x="53058" y="214701"/>
                  </a:cubicBezTo>
                  <a:cubicBezTo>
                    <a:pt x="45583" y="193464"/>
                    <a:pt x="34861" y="177142"/>
                    <a:pt x="8915" y="180251"/>
                  </a:cubicBezTo>
                  <a:cubicBezTo>
                    <a:pt x="6469" y="180548"/>
                    <a:pt x="1052" y="174147"/>
                    <a:pt x="800" y="170558"/>
                  </a:cubicBezTo>
                  <a:cubicBezTo>
                    <a:pt x="-137" y="157185"/>
                    <a:pt x="-526" y="143538"/>
                    <a:pt x="1189" y="130302"/>
                  </a:cubicBezTo>
                  <a:cubicBezTo>
                    <a:pt x="1714" y="126187"/>
                    <a:pt x="9624" y="119946"/>
                    <a:pt x="14082" y="120015"/>
                  </a:cubicBezTo>
                  <a:cubicBezTo>
                    <a:pt x="32964" y="120312"/>
                    <a:pt x="44737" y="112608"/>
                    <a:pt x="49309" y="93566"/>
                  </a:cubicBezTo>
                  <a:cubicBezTo>
                    <a:pt x="49926" y="90937"/>
                    <a:pt x="51389" y="88080"/>
                    <a:pt x="53332" y="86319"/>
                  </a:cubicBezTo>
                  <a:cubicBezTo>
                    <a:pt x="69083" y="71895"/>
                    <a:pt x="67871" y="56327"/>
                    <a:pt x="58453" y="38702"/>
                  </a:cubicBezTo>
                  <a:cubicBezTo>
                    <a:pt x="56578" y="35182"/>
                    <a:pt x="59527" y="25603"/>
                    <a:pt x="63139" y="22974"/>
                  </a:cubicBezTo>
                  <a:cubicBezTo>
                    <a:pt x="74684" y="14630"/>
                    <a:pt x="87554" y="8184"/>
                    <a:pt x="101612" y="0"/>
                  </a:cubicBezTo>
                  <a:close/>
                  <a:moveTo>
                    <a:pt x="154282" y="93246"/>
                  </a:moveTo>
                  <a:cubicBezTo>
                    <a:pt x="123307" y="93063"/>
                    <a:pt x="98183" y="118781"/>
                    <a:pt x="98138" y="150739"/>
                  </a:cubicBezTo>
                  <a:cubicBezTo>
                    <a:pt x="98070" y="182469"/>
                    <a:pt x="123444" y="208552"/>
                    <a:pt x="154236" y="208415"/>
                  </a:cubicBezTo>
                  <a:cubicBezTo>
                    <a:pt x="185189" y="208277"/>
                    <a:pt x="210472" y="182331"/>
                    <a:pt x="210472" y="150739"/>
                  </a:cubicBezTo>
                  <a:cubicBezTo>
                    <a:pt x="210472" y="118826"/>
                    <a:pt x="185623" y="93406"/>
                    <a:pt x="154282" y="93246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97F920C4-4667-4A5B-B5A8-05FE5836A6E6}"/>
                </a:ext>
              </a:extLst>
            </p:cNvPr>
            <p:cNvSpPr/>
            <p:nvPr/>
          </p:nvSpPr>
          <p:spPr>
            <a:xfrm>
              <a:off x="7292506" y="4542632"/>
              <a:ext cx="241398" cy="286673"/>
            </a:xfrm>
            <a:custGeom>
              <a:avLst/>
              <a:gdLst>
                <a:gd name="connsiteX0" fmla="*/ 86419 w 241398"/>
                <a:gd name="connsiteY0" fmla="*/ 285560 h 286673"/>
                <a:gd name="connsiteX1" fmla="*/ 55947 w 241398"/>
                <a:gd name="connsiteY1" fmla="*/ 227861 h 286673"/>
                <a:gd name="connsiteX2" fmla="*/ 60954 w 241398"/>
                <a:gd name="connsiteY2" fmla="*/ 205275 h 286673"/>
                <a:gd name="connsiteX3" fmla="*/ 112160 w 241398"/>
                <a:gd name="connsiteY3" fmla="*/ 172562 h 286673"/>
                <a:gd name="connsiteX4" fmla="*/ 143844 w 241398"/>
                <a:gd name="connsiteY4" fmla="*/ 158664 h 286673"/>
                <a:gd name="connsiteX5" fmla="*/ 150633 w 241398"/>
                <a:gd name="connsiteY5" fmla="*/ 145999 h 286673"/>
                <a:gd name="connsiteX6" fmla="*/ 151959 w 241398"/>
                <a:gd name="connsiteY6" fmla="*/ 88986 h 286673"/>
                <a:gd name="connsiteX7" fmla="*/ 148713 w 241398"/>
                <a:gd name="connsiteY7" fmla="*/ 63383 h 286673"/>
                <a:gd name="connsiteX8" fmla="*/ 142198 w 241398"/>
                <a:gd name="connsiteY8" fmla="*/ 32225 h 286673"/>
                <a:gd name="connsiteX9" fmla="*/ 115451 w 241398"/>
                <a:gd name="connsiteY9" fmla="*/ 32294 h 286673"/>
                <a:gd name="connsiteX10" fmla="*/ 109577 w 241398"/>
                <a:gd name="connsiteY10" fmla="*/ 63269 h 286673"/>
                <a:gd name="connsiteX11" fmla="*/ 101987 w 241398"/>
                <a:gd name="connsiteY11" fmla="*/ 81214 h 286673"/>
                <a:gd name="connsiteX12" fmla="*/ 39968 w 241398"/>
                <a:gd name="connsiteY12" fmla="*/ 115710 h 286673"/>
                <a:gd name="connsiteX13" fmla="*/ 49569 w 241398"/>
                <a:gd name="connsiteY13" fmla="*/ 135164 h 286673"/>
                <a:gd name="connsiteX14" fmla="*/ 105965 w 241398"/>
                <a:gd name="connsiteY14" fmla="*/ 103137 h 286673"/>
                <a:gd name="connsiteX15" fmla="*/ 137809 w 241398"/>
                <a:gd name="connsiteY15" fmla="*/ 106566 h 286673"/>
                <a:gd name="connsiteX16" fmla="*/ 126013 w 241398"/>
                <a:gd name="connsiteY16" fmla="*/ 138204 h 286673"/>
                <a:gd name="connsiteX17" fmla="*/ 46575 w 241398"/>
                <a:gd name="connsiteY17" fmla="*/ 188587 h 286673"/>
                <a:gd name="connsiteX18" fmla="*/ 13039 w 241398"/>
                <a:gd name="connsiteY18" fmla="*/ 192817 h 286673"/>
                <a:gd name="connsiteX19" fmla="*/ 900 w 241398"/>
                <a:gd name="connsiteY19" fmla="*/ 161064 h 286673"/>
                <a:gd name="connsiteX20" fmla="*/ 25155 w 241398"/>
                <a:gd name="connsiteY20" fmla="*/ 46673 h 286673"/>
                <a:gd name="connsiteX21" fmla="*/ 90283 w 241398"/>
                <a:gd name="connsiteY21" fmla="*/ 336 h 286673"/>
                <a:gd name="connsiteX22" fmla="*/ 167367 w 241398"/>
                <a:gd name="connsiteY22" fmla="*/ 404 h 286673"/>
                <a:gd name="connsiteX23" fmla="*/ 239673 w 241398"/>
                <a:gd name="connsiteY23" fmla="*/ 69784 h 286673"/>
                <a:gd name="connsiteX24" fmla="*/ 241068 w 241398"/>
                <a:gd name="connsiteY24" fmla="*/ 200841 h 286673"/>
                <a:gd name="connsiteX25" fmla="*/ 232952 w 241398"/>
                <a:gd name="connsiteY25" fmla="*/ 215677 h 286673"/>
                <a:gd name="connsiteX26" fmla="*/ 196993 w 241398"/>
                <a:gd name="connsiteY26" fmla="*/ 275981 h 286673"/>
                <a:gd name="connsiteX27" fmla="*/ 182271 w 241398"/>
                <a:gd name="connsiteY27" fmla="*/ 285194 h 286673"/>
                <a:gd name="connsiteX28" fmla="*/ 93346 w 241398"/>
                <a:gd name="connsiteY28" fmla="*/ 285377 h 286673"/>
                <a:gd name="connsiteX29" fmla="*/ 86419 w 241398"/>
                <a:gd name="connsiteY29" fmla="*/ 285560 h 286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41398" h="286673">
                  <a:moveTo>
                    <a:pt x="86419" y="285560"/>
                  </a:moveTo>
                  <a:cubicBezTo>
                    <a:pt x="75424" y="264666"/>
                    <a:pt x="65937" y="246103"/>
                    <a:pt x="55947" y="227861"/>
                  </a:cubicBezTo>
                  <a:cubicBezTo>
                    <a:pt x="50758" y="218397"/>
                    <a:pt x="51467" y="211219"/>
                    <a:pt x="60954" y="205275"/>
                  </a:cubicBezTo>
                  <a:cubicBezTo>
                    <a:pt x="78213" y="194485"/>
                    <a:pt x="95266" y="183398"/>
                    <a:pt x="112160" y="172562"/>
                  </a:cubicBezTo>
                  <a:cubicBezTo>
                    <a:pt x="133603" y="185639"/>
                    <a:pt x="139363" y="182827"/>
                    <a:pt x="143844" y="158664"/>
                  </a:cubicBezTo>
                  <a:cubicBezTo>
                    <a:pt x="144689" y="154138"/>
                    <a:pt x="147730" y="149748"/>
                    <a:pt x="150633" y="145999"/>
                  </a:cubicBezTo>
                  <a:cubicBezTo>
                    <a:pt x="165355" y="126957"/>
                    <a:pt x="164898" y="109240"/>
                    <a:pt x="151959" y="88986"/>
                  </a:cubicBezTo>
                  <a:cubicBezTo>
                    <a:pt x="147730" y="82357"/>
                    <a:pt x="146427" y="71019"/>
                    <a:pt x="148713" y="63383"/>
                  </a:cubicBezTo>
                  <a:cubicBezTo>
                    <a:pt x="152530" y="50628"/>
                    <a:pt x="153651" y="38557"/>
                    <a:pt x="142198" y="32225"/>
                  </a:cubicBezTo>
                  <a:cubicBezTo>
                    <a:pt x="135111" y="28293"/>
                    <a:pt x="122561" y="28362"/>
                    <a:pt x="115451" y="32294"/>
                  </a:cubicBezTo>
                  <a:cubicBezTo>
                    <a:pt x="103976" y="38672"/>
                    <a:pt x="103336" y="51290"/>
                    <a:pt x="109577" y="63269"/>
                  </a:cubicBezTo>
                  <a:cubicBezTo>
                    <a:pt x="114514" y="72710"/>
                    <a:pt x="110262" y="76894"/>
                    <a:pt x="101987" y="81214"/>
                  </a:cubicBezTo>
                  <a:cubicBezTo>
                    <a:pt x="81573" y="91821"/>
                    <a:pt x="61708" y="103525"/>
                    <a:pt x="39968" y="115710"/>
                  </a:cubicBezTo>
                  <a:cubicBezTo>
                    <a:pt x="43191" y="122225"/>
                    <a:pt x="46003" y="127917"/>
                    <a:pt x="49569" y="135164"/>
                  </a:cubicBezTo>
                  <a:cubicBezTo>
                    <a:pt x="69069" y="124122"/>
                    <a:pt x="87677" y="113904"/>
                    <a:pt x="105965" y="103137"/>
                  </a:cubicBezTo>
                  <a:cubicBezTo>
                    <a:pt x="117669" y="96233"/>
                    <a:pt x="128779" y="93993"/>
                    <a:pt x="137809" y="106566"/>
                  </a:cubicBezTo>
                  <a:cubicBezTo>
                    <a:pt x="145215" y="116899"/>
                    <a:pt x="140758" y="128580"/>
                    <a:pt x="126013" y="138204"/>
                  </a:cubicBezTo>
                  <a:cubicBezTo>
                    <a:pt x="99747" y="155372"/>
                    <a:pt x="73846" y="173294"/>
                    <a:pt x="46575" y="188587"/>
                  </a:cubicBezTo>
                  <a:cubicBezTo>
                    <a:pt x="37202" y="193845"/>
                    <a:pt x="23074" y="195880"/>
                    <a:pt x="13039" y="192817"/>
                  </a:cubicBezTo>
                  <a:cubicBezTo>
                    <a:pt x="-129" y="188770"/>
                    <a:pt x="-1340" y="173203"/>
                    <a:pt x="900" y="161064"/>
                  </a:cubicBezTo>
                  <a:cubicBezTo>
                    <a:pt x="8010" y="122728"/>
                    <a:pt x="14685" y="84117"/>
                    <a:pt x="25155" y="46673"/>
                  </a:cubicBezTo>
                  <a:cubicBezTo>
                    <a:pt x="33979" y="15103"/>
                    <a:pt x="58576" y="816"/>
                    <a:pt x="90283" y="336"/>
                  </a:cubicBezTo>
                  <a:cubicBezTo>
                    <a:pt x="115977" y="-30"/>
                    <a:pt x="141695" y="-213"/>
                    <a:pt x="167367" y="404"/>
                  </a:cubicBezTo>
                  <a:cubicBezTo>
                    <a:pt x="212744" y="1501"/>
                    <a:pt x="237021" y="23401"/>
                    <a:pt x="239673" y="69784"/>
                  </a:cubicBezTo>
                  <a:cubicBezTo>
                    <a:pt x="242188" y="113355"/>
                    <a:pt x="241273" y="157155"/>
                    <a:pt x="241068" y="200841"/>
                  </a:cubicBezTo>
                  <a:cubicBezTo>
                    <a:pt x="241045" y="205870"/>
                    <a:pt x="236998" y="212248"/>
                    <a:pt x="232952" y="215677"/>
                  </a:cubicBezTo>
                  <a:cubicBezTo>
                    <a:pt x="214047" y="231633"/>
                    <a:pt x="201176" y="251224"/>
                    <a:pt x="196993" y="275981"/>
                  </a:cubicBezTo>
                  <a:cubicBezTo>
                    <a:pt x="195279" y="286131"/>
                    <a:pt x="189952" y="288691"/>
                    <a:pt x="182271" y="285194"/>
                  </a:cubicBezTo>
                  <a:cubicBezTo>
                    <a:pt x="152462" y="271615"/>
                    <a:pt x="123041" y="271890"/>
                    <a:pt x="93346" y="285377"/>
                  </a:cubicBezTo>
                  <a:cubicBezTo>
                    <a:pt x="90260" y="286772"/>
                    <a:pt x="86008" y="285560"/>
                    <a:pt x="86419" y="28556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5F6CBE0F-DFF2-45E4-BC21-669E756703D6}"/>
                </a:ext>
              </a:extLst>
            </p:cNvPr>
            <p:cNvSpPr/>
            <p:nvPr/>
          </p:nvSpPr>
          <p:spPr>
            <a:xfrm>
              <a:off x="5847375" y="1746567"/>
              <a:ext cx="488846" cy="578384"/>
            </a:xfrm>
            <a:custGeom>
              <a:avLst/>
              <a:gdLst>
                <a:gd name="connsiteX0" fmla="*/ 200092 w 488846"/>
                <a:gd name="connsiteY0" fmla="*/ 64470 h 578384"/>
                <a:gd name="connsiteX1" fmla="*/ 181050 w 488846"/>
                <a:gd name="connsiteY1" fmla="*/ 42296 h 578384"/>
                <a:gd name="connsiteX2" fmla="*/ 221375 w 488846"/>
                <a:gd name="connsiteY2" fmla="*/ 325 h 578384"/>
                <a:gd name="connsiteX3" fmla="*/ 287006 w 488846"/>
                <a:gd name="connsiteY3" fmla="*/ 51 h 578384"/>
                <a:gd name="connsiteX4" fmla="*/ 303557 w 488846"/>
                <a:gd name="connsiteY4" fmla="*/ 17630 h 578384"/>
                <a:gd name="connsiteX5" fmla="*/ 303580 w 488846"/>
                <a:gd name="connsiteY5" fmla="*/ 41153 h 578384"/>
                <a:gd name="connsiteX6" fmla="*/ 284788 w 488846"/>
                <a:gd name="connsiteY6" fmla="*/ 64493 h 578384"/>
                <a:gd name="connsiteX7" fmla="*/ 298436 w 488846"/>
                <a:gd name="connsiteY7" fmla="*/ 89959 h 578384"/>
                <a:gd name="connsiteX8" fmla="*/ 380412 w 488846"/>
                <a:gd name="connsiteY8" fmla="*/ 126992 h 578384"/>
                <a:gd name="connsiteX9" fmla="*/ 391568 w 488846"/>
                <a:gd name="connsiteY9" fmla="*/ 133667 h 578384"/>
                <a:gd name="connsiteX10" fmla="*/ 394539 w 488846"/>
                <a:gd name="connsiteY10" fmla="*/ 132799 h 578384"/>
                <a:gd name="connsiteX11" fmla="*/ 436922 w 488846"/>
                <a:gd name="connsiteY11" fmla="*/ 73363 h 578384"/>
                <a:gd name="connsiteX12" fmla="*/ 487854 w 488846"/>
                <a:gd name="connsiteY12" fmla="*/ 128730 h 578384"/>
                <a:gd name="connsiteX13" fmla="*/ 485979 w 488846"/>
                <a:gd name="connsiteY13" fmla="*/ 142491 h 578384"/>
                <a:gd name="connsiteX14" fmla="*/ 457267 w 488846"/>
                <a:gd name="connsiteY14" fmla="*/ 172484 h 578384"/>
                <a:gd name="connsiteX15" fmla="*/ 453495 w 488846"/>
                <a:gd name="connsiteY15" fmla="*/ 175593 h 578384"/>
                <a:gd name="connsiteX16" fmla="*/ 447460 w 488846"/>
                <a:gd name="connsiteY16" fmla="*/ 201173 h 578384"/>
                <a:gd name="connsiteX17" fmla="*/ 456353 w 488846"/>
                <a:gd name="connsiteY17" fmla="*/ 218798 h 578384"/>
                <a:gd name="connsiteX18" fmla="*/ 421560 w 488846"/>
                <a:gd name="connsiteY18" fmla="*/ 212123 h 578384"/>
                <a:gd name="connsiteX19" fmla="*/ 238611 w 488846"/>
                <a:gd name="connsiteY19" fmla="*/ 112156 h 578384"/>
                <a:gd name="connsiteX20" fmla="*/ 92467 w 488846"/>
                <a:gd name="connsiteY20" fmla="*/ 175021 h 578384"/>
                <a:gd name="connsiteX21" fmla="*/ 91439 w 488846"/>
                <a:gd name="connsiteY21" fmla="*/ 483197 h 578384"/>
                <a:gd name="connsiteX22" fmla="*/ 308243 w 488846"/>
                <a:gd name="connsiteY22" fmla="*/ 537215 h 578384"/>
                <a:gd name="connsiteX23" fmla="*/ 336361 w 488846"/>
                <a:gd name="connsiteY23" fmla="*/ 528162 h 578384"/>
                <a:gd name="connsiteX24" fmla="*/ 339264 w 488846"/>
                <a:gd name="connsiteY24" fmla="*/ 528963 h 578384"/>
                <a:gd name="connsiteX25" fmla="*/ 342670 w 488846"/>
                <a:gd name="connsiteY25" fmla="*/ 555366 h 578384"/>
                <a:gd name="connsiteX26" fmla="*/ 170969 w 488846"/>
                <a:gd name="connsiteY26" fmla="*/ 566956 h 578384"/>
                <a:gd name="connsiteX27" fmla="*/ 14332 w 488846"/>
                <a:gd name="connsiteY27" fmla="*/ 249499 h 578384"/>
                <a:gd name="connsiteX28" fmla="*/ 185028 w 488846"/>
                <a:gd name="connsiteY28" fmla="*/ 89959 h 578384"/>
                <a:gd name="connsiteX29" fmla="*/ 200092 w 488846"/>
                <a:gd name="connsiteY29" fmla="*/ 64470 h 578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8846" h="578384">
                  <a:moveTo>
                    <a:pt x="200092" y="64470"/>
                  </a:moveTo>
                  <a:cubicBezTo>
                    <a:pt x="182581" y="66985"/>
                    <a:pt x="180798" y="56858"/>
                    <a:pt x="181050" y="42296"/>
                  </a:cubicBezTo>
                  <a:cubicBezTo>
                    <a:pt x="181759" y="348"/>
                    <a:pt x="181233" y="325"/>
                    <a:pt x="221375" y="325"/>
                  </a:cubicBezTo>
                  <a:cubicBezTo>
                    <a:pt x="243252" y="325"/>
                    <a:pt x="265175" y="1079"/>
                    <a:pt x="287006" y="51"/>
                  </a:cubicBezTo>
                  <a:cubicBezTo>
                    <a:pt x="300493" y="-589"/>
                    <a:pt x="304654" y="4806"/>
                    <a:pt x="303557" y="17630"/>
                  </a:cubicBezTo>
                  <a:cubicBezTo>
                    <a:pt x="302894" y="25425"/>
                    <a:pt x="302917" y="33358"/>
                    <a:pt x="303580" y="41153"/>
                  </a:cubicBezTo>
                  <a:cubicBezTo>
                    <a:pt x="304814" y="55806"/>
                    <a:pt x="302962" y="67351"/>
                    <a:pt x="284788" y="64493"/>
                  </a:cubicBezTo>
                  <a:cubicBezTo>
                    <a:pt x="279416" y="79832"/>
                    <a:pt x="284263" y="84861"/>
                    <a:pt x="298436" y="89959"/>
                  </a:cubicBezTo>
                  <a:cubicBezTo>
                    <a:pt x="326531" y="100063"/>
                    <a:pt x="353209" y="114305"/>
                    <a:pt x="380412" y="126992"/>
                  </a:cubicBezTo>
                  <a:cubicBezTo>
                    <a:pt x="384298" y="128821"/>
                    <a:pt x="387773" y="131587"/>
                    <a:pt x="391568" y="133667"/>
                  </a:cubicBezTo>
                  <a:cubicBezTo>
                    <a:pt x="392230" y="134033"/>
                    <a:pt x="393557" y="133119"/>
                    <a:pt x="394539" y="132799"/>
                  </a:cubicBezTo>
                  <a:cubicBezTo>
                    <a:pt x="395179" y="104018"/>
                    <a:pt x="421651" y="95857"/>
                    <a:pt x="436922" y="73363"/>
                  </a:cubicBezTo>
                  <a:cubicBezTo>
                    <a:pt x="455187" y="92954"/>
                    <a:pt x="472012" y="110419"/>
                    <a:pt x="487854" y="128730"/>
                  </a:cubicBezTo>
                  <a:cubicBezTo>
                    <a:pt x="489889" y="131084"/>
                    <a:pt x="488563" y="139405"/>
                    <a:pt x="485979" y="142491"/>
                  </a:cubicBezTo>
                  <a:cubicBezTo>
                    <a:pt x="477087" y="153098"/>
                    <a:pt x="466960" y="162585"/>
                    <a:pt x="457267" y="172484"/>
                  </a:cubicBezTo>
                  <a:cubicBezTo>
                    <a:pt x="456101" y="173672"/>
                    <a:pt x="454776" y="175570"/>
                    <a:pt x="453495" y="175593"/>
                  </a:cubicBezTo>
                  <a:cubicBezTo>
                    <a:pt x="420805" y="176118"/>
                    <a:pt x="446432" y="192509"/>
                    <a:pt x="447460" y="201173"/>
                  </a:cubicBezTo>
                  <a:cubicBezTo>
                    <a:pt x="448192" y="207231"/>
                    <a:pt x="453152" y="212763"/>
                    <a:pt x="456353" y="218798"/>
                  </a:cubicBezTo>
                  <a:cubicBezTo>
                    <a:pt x="442111" y="225290"/>
                    <a:pt x="432716" y="228514"/>
                    <a:pt x="421560" y="212123"/>
                  </a:cubicBezTo>
                  <a:cubicBezTo>
                    <a:pt x="377509" y="147452"/>
                    <a:pt x="316998" y="111105"/>
                    <a:pt x="238611" y="112156"/>
                  </a:cubicBezTo>
                  <a:cubicBezTo>
                    <a:pt x="182079" y="112911"/>
                    <a:pt x="134918" y="136479"/>
                    <a:pt x="92467" y="175021"/>
                  </a:cubicBezTo>
                  <a:cubicBezTo>
                    <a:pt x="11246" y="248767"/>
                    <a:pt x="8320" y="401312"/>
                    <a:pt x="91439" y="483197"/>
                  </a:cubicBezTo>
                  <a:cubicBezTo>
                    <a:pt x="154029" y="544850"/>
                    <a:pt x="225878" y="561858"/>
                    <a:pt x="308243" y="537215"/>
                  </a:cubicBezTo>
                  <a:cubicBezTo>
                    <a:pt x="317661" y="534403"/>
                    <a:pt x="326988" y="531157"/>
                    <a:pt x="336361" y="528162"/>
                  </a:cubicBezTo>
                  <a:cubicBezTo>
                    <a:pt x="336749" y="528025"/>
                    <a:pt x="337298" y="528391"/>
                    <a:pt x="339264" y="528963"/>
                  </a:cubicBezTo>
                  <a:cubicBezTo>
                    <a:pt x="340315" y="537032"/>
                    <a:pt x="341436" y="545696"/>
                    <a:pt x="342670" y="555366"/>
                  </a:cubicBezTo>
                  <a:cubicBezTo>
                    <a:pt x="286183" y="581175"/>
                    <a:pt x="229056" y="585633"/>
                    <a:pt x="170969" y="566956"/>
                  </a:cubicBezTo>
                  <a:cubicBezTo>
                    <a:pt x="41215" y="525236"/>
                    <a:pt x="-32943" y="383413"/>
                    <a:pt x="14332" y="249499"/>
                  </a:cubicBezTo>
                  <a:cubicBezTo>
                    <a:pt x="43181" y="167797"/>
                    <a:pt x="99760" y="110899"/>
                    <a:pt x="185028" y="89959"/>
                  </a:cubicBezTo>
                  <a:cubicBezTo>
                    <a:pt x="198904" y="86599"/>
                    <a:pt x="205762" y="81752"/>
                    <a:pt x="200092" y="6447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8E5AC832-047E-4A31-A49A-459896F8688B}"/>
                </a:ext>
              </a:extLst>
            </p:cNvPr>
            <p:cNvSpPr/>
            <p:nvPr/>
          </p:nvSpPr>
          <p:spPr>
            <a:xfrm>
              <a:off x="4365304" y="3164921"/>
              <a:ext cx="769492" cy="536980"/>
            </a:xfrm>
            <a:custGeom>
              <a:avLst/>
              <a:gdLst>
                <a:gd name="connsiteX0" fmla="*/ 399375 w 769492"/>
                <a:gd name="connsiteY0" fmla="*/ 0 h 536980"/>
                <a:gd name="connsiteX1" fmla="*/ 725336 w 769492"/>
                <a:gd name="connsiteY1" fmla="*/ 214153 h 536980"/>
                <a:gd name="connsiteX2" fmla="*/ 758529 w 769492"/>
                <a:gd name="connsiteY2" fmla="*/ 479877 h 536980"/>
                <a:gd name="connsiteX3" fmla="*/ 748356 w 769492"/>
                <a:gd name="connsiteY3" fmla="*/ 520408 h 536980"/>
                <a:gd name="connsiteX4" fmla="*/ 725907 w 769492"/>
                <a:gd name="connsiteY4" fmla="*/ 535564 h 536980"/>
                <a:gd name="connsiteX5" fmla="*/ 717975 w 769492"/>
                <a:gd name="connsiteY5" fmla="*/ 510350 h 536980"/>
                <a:gd name="connsiteX6" fmla="*/ 724947 w 769492"/>
                <a:gd name="connsiteY6" fmla="*/ 302049 h 536980"/>
                <a:gd name="connsiteX7" fmla="*/ 273599 w 769492"/>
                <a:gd name="connsiteY7" fmla="*/ 51252 h 536980"/>
                <a:gd name="connsiteX8" fmla="*/ 105258 w 769492"/>
                <a:gd name="connsiteY8" fmla="*/ 173553 h 536980"/>
                <a:gd name="connsiteX9" fmla="*/ 47171 w 769492"/>
                <a:gd name="connsiteY9" fmla="*/ 499720 h 536980"/>
                <a:gd name="connsiteX10" fmla="*/ 51263 w 769492"/>
                <a:gd name="connsiteY10" fmla="*/ 512499 h 536980"/>
                <a:gd name="connsiteX11" fmla="*/ 42028 w 769492"/>
                <a:gd name="connsiteY11" fmla="*/ 535930 h 536980"/>
                <a:gd name="connsiteX12" fmla="*/ 21065 w 769492"/>
                <a:gd name="connsiteY12" fmla="*/ 522968 h 536980"/>
                <a:gd name="connsiteX13" fmla="*/ 1245 w 769492"/>
                <a:gd name="connsiteY13" fmla="*/ 422864 h 536980"/>
                <a:gd name="connsiteX14" fmla="*/ 92708 w 769492"/>
                <a:gd name="connsiteY14" fmla="*/ 138554 h 536980"/>
                <a:gd name="connsiteX15" fmla="*/ 399375 w 769492"/>
                <a:gd name="connsiteY15" fmla="*/ 0 h 53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9492" h="536980">
                  <a:moveTo>
                    <a:pt x="399375" y="0"/>
                  </a:moveTo>
                  <a:cubicBezTo>
                    <a:pt x="536649" y="5989"/>
                    <a:pt x="653624" y="74912"/>
                    <a:pt x="725336" y="214153"/>
                  </a:cubicBezTo>
                  <a:cubicBezTo>
                    <a:pt x="767970" y="296929"/>
                    <a:pt x="781229" y="386883"/>
                    <a:pt x="758529" y="479877"/>
                  </a:cubicBezTo>
                  <a:cubicBezTo>
                    <a:pt x="755214" y="493410"/>
                    <a:pt x="751899" y="506943"/>
                    <a:pt x="748356" y="520408"/>
                  </a:cubicBezTo>
                  <a:cubicBezTo>
                    <a:pt x="745270" y="532181"/>
                    <a:pt x="738686" y="540319"/>
                    <a:pt x="725907" y="535564"/>
                  </a:cubicBezTo>
                  <a:cubicBezTo>
                    <a:pt x="714089" y="531152"/>
                    <a:pt x="714249" y="521185"/>
                    <a:pt x="717975" y="510350"/>
                  </a:cubicBezTo>
                  <a:cubicBezTo>
                    <a:pt x="741681" y="441701"/>
                    <a:pt x="742412" y="371978"/>
                    <a:pt x="724947" y="302049"/>
                  </a:cubicBezTo>
                  <a:cubicBezTo>
                    <a:pt x="674861" y="101590"/>
                    <a:pt x="465921" y="-13076"/>
                    <a:pt x="273599" y="51252"/>
                  </a:cubicBezTo>
                  <a:cubicBezTo>
                    <a:pt x="204082" y="74501"/>
                    <a:pt x="147778" y="115740"/>
                    <a:pt x="105258" y="173553"/>
                  </a:cubicBezTo>
                  <a:cubicBezTo>
                    <a:pt x="33501" y="271074"/>
                    <a:pt x="13567" y="381099"/>
                    <a:pt x="47171" y="499720"/>
                  </a:cubicBezTo>
                  <a:cubicBezTo>
                    <a:pt x="48383" y="504017"/>
                    <a:pt x="50051" y="508178"/>
                    <a:pt x="51263" y="512499"/>
                  </a:cubicBezTo>
                  <a:cubicBezTo>
                    <a:pt x="54143" y="522763"/>
                    <a:pt x="53206" y="532250"/>
                    <a:pt x="42028" y="535930"/>
                  </a:cubicBezTo>
                  <a:cubicBezTo>
                    <a:pt x="31238" y="539473"/>
                    <a:pt x="23419" y="533781"/>
                    <a:pt x="21065" y="522968"/>
                  </a:cubicBezTo>
                  <a:cubicBezTo>
                    <a:pt x="13841" y="489707"/>
                    <a:pt x="3737" y="456560"/>
                    <a:pt x="1245" y="422864"/>
                  </a:cubicBezTo>
                  <a:cubicBezTo>
                    <a:pt x="-6687" y="315674"/>
                    <a:pt x="23214" y="218999"/>
                    <a:pt x="92708" y="138554"/>
                  </a:cubicBezTo>
                  <a:cubicBezTo>
                    <a:pt x="167803" y="51572"/>
                    <a:pt x="256706" y="2698"/>
                    <a:pt x="399375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14481DB9-92FC-4B0A-A4FD-FEA1BAF96FF5}"/>
                </a:ext>
              </a:extLst>
            </p:cNvPr>
            <p:cNvSpPr/>
            <p:nvPr/>
          </p:nvSpPr>
          <p:spPr>
            <a:xfrm>
              <a:off x="5745144" y="5872825"/>
              <a:ext cx="699173" cy="617783"/>
            </a:xfrm>
            <a:custGeom>
              <a:avLst/>
              <a:gdLst>
                <a:gd name="connsiteX0" fmla="*/ 57379 w 699173"/>
                <a:gd name="connsiteY0" fmla="*/ 585102 h 617783"/>
                <a:gd name="connsiteX1" fmla="*/ 699173 w 699173"/>
                <a:gd name="connsiteY1" fmla="*/ 585102 h 617783"/>
                <a:gd name="connsiteX2" fmla="*/ 699173 w 699173"/>
                <a:gd name="connsiteY2" fmla="*/ 616854 h 617783"/>
                <a:gd name="connsiteX3" fmla="*/ 682120 w 699173"/>
                <a:gd name="connsiteY3" fmla="*/ 617746 h 617783"/>
                <a:gd name="connsiteX4" fmla="*/ 53698 w 699173"/>
                <a:gd name="connsiteY4" fmla="*/ 617769 h 617783"/>
                <a:gd name="connsiteX5" fmla="*/ 26197 w 699173"/>
                <a:gd name="connsiteY5" fmla="*/ 589719 h 617783"/>
                <a:gd name="connsiteX6" fmla="*/ 26197 w 699173"/>
                <a:gd name="connsiteY6" fmla="*/ 560825 h 617783"/>
                <a:gd name="connsiteX7" fmla="*/ 0 w 699173"/>
                <a:gd name="connsiteY7" fmla="*/ 558264 h 617783"/>
                <a:gd name="connsiteX8" fmla="*/ 0 w 699173"/>
                <a:gd name="connsiteY8" fmla="*/ 529826 h 617783"/>
                <a:gd name="connsiteX9" fmla="*/ 2995 w 699173"/>
                <a:gd name="connsiteY9" fmla="*/ 527678 h 617783"/>
                <a:gd name="connsiteX10" fmla="*/ 26152 w 699173"/>
                <a:gd name="connsiteY10" fmla="*/ 500246 h 617783"/>
                <a:gd name="connsiteX11" fmla="*/ 26152 w 699173"/>
                <a:gd name="connsiteY11" fmla="*/ 407640 h 617783"/>
                <a:gd name="connsiteX12" fmla="*/ 274 w 699173"/>
                <a:gd name="connsiteY12" fmla="*/ 405513 h 617783"/>
                <a:gd name="connsiteX13" fmla="*/ 274 w 699173"/>
                <a:gd name="connsiteY13" fmla="*/ 374652 h 617783"/>
                <a:gd name="connsiteX14" fmla="*/ 25260 w 699173"/>
                <a:gd name="connsiteY14" fmla="*/ 372321 h 617783"/>
                <a:gd name="connsiteX15" fmla="*/ 25260 w 699173"/>
                <a:gd name="connsiteY15" fmla="*/ 255255 h 617783"/>
                <a:gd name="connsiteX16" fmla="*/ 137 w 699173"/>
                <a:gd name="connsiteY16" fmla="*/ 252511 h 617783"/>
                <a:gd name="connsiteX17" fmla="*/ 137 w 699173"/>
                <a:gd name="connsiteY17" fmla="*/ 222062 h 617783"/>
                <a:gd name="connsiteX18" fmla="*/ 24849 w 699173"/>
                <a:gd name="connsiteY18" fmla="*/ 220119 h 617783"/>
                <a:gd name="connsiteX19" fmla="*/ 24849 w 699173"/>
                <a:gd name="connsiteY19" fmla="*/ 102070 h 617783"/>
                <a:gd name="connsiteX20" fmla="*/ 480 w 699173"/>
                <a:gd name="connsiteY20" fmla="*/ 100104 h 617783"/>
                <a:gd name="connsiteX21" fmla="*/ 480 w 699173"/>
                <a:gd name="connsiteY21" fmla="*/ 69746 h 617783"/>
                <a:gd name="connsiteX22" fmla="*/ 26152 w 699173"/>
                <a:gd name="connsiteY22" fmla="*/ 66637 h 617783"/>
                <a:gd name="connsiteX23" fmla="*/ 26152 w 699173"/>
                <a:gd name="connsiteY23" fmla="*/ 0 h 617783"/>
                <a:gd name="connsiteX24" fmla="*/ 57401 w 699173"/>
                <a:gd name="connsiteY24" fmla="*/ 0 h 617783"/>
                <a:gd name="connsiteX25" fmla="*/ 57379 w 699173"/>
                <a:gd name="connsiteY25" fmla="*/ 585102 h 617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99173" h="617783">
                  <a:moveTo>
                    <a:pt x="57379" y="585102"/>
                  </a:moveTo>
                  <a:cubicBezTo>
                    <a:pt x="273177" y="585102"/>
                    <a:pt x="485706" y="585102"/>
                    <a:pt x="699173" y="585102"/>
                  </a:cubicBezTo>
                  <a:cubicBezTo>
                    <a:pt x="699173" y="596097"/>
                    <a:pt x="699173" y="605424"/>
                    <a:pt x="699173" y="616854"/>
                  </a:cubicBezTo>
                  <a:cubicBezTo>
                    <a:pt x="693595" y="617151"/>
                    <a:pt x="687857" y="617746"/>
                    <a:pt x="682120" y="617746"/>
                  </a:cubicBezTo>
                  <a:cubicBezTo>
                    <a:pt x="472653" y="617792"/>
                    <a:pt x="263187" y="617792"/>
                    <a:pt x="53698" y="617769"/>
                  </a:cubicBezTo>
                  <a:cubicBezTo>
                    <a:pt x="29581" y="617769"/>
                    <a:pt x="26312" y="614363"/>
                    <a:pt x="26197" y="589719"/>
                  </a:cubicBezTo>
                  <a:cubicBezTo>
                    <a:pt x="26152" y="580324"/>
                    <a:pt x="26197" y="570929"/>
                    <a:pt x="26197" y="560825"/>
                  </a:cubicBezTo>
                  <a:cubicBezTo>
                    <a:pt x="16688" y="559887"/>
                    <a:pt x="8778" y="559110"/>
                    <a:pt x="0" y="558264"/>
                  </a:cubicBezTo>
                  <a:cubicBezTo>
                    <a:pt x="0" y="548091"/>
                    <a:pt x="0" y="538833"/>
                    <a:pt x="0" y="529826"/>
                  </a:cubicBezTo>
                  <a:cubicBezTo>
                    <a:pt x="1257" y="528889"/>
                    <a:pt x="2080" y="527769"/>
                    <a:pt x="2995" y="527678"/>
                  </a:cubicBezTo>
                  <a:cubicBezTo>
                    <a:pt x="26129" y="524980"/>
                    <a:pt x="26152" y="525003"/>
                    <a:pt x="26152" y="500246"/>
                  </a:cubicBezTo>
                  <a:cubicBezTo>
                    <a:pt x="26152" y="469613"/>
                    <a:pt x="26152" y="438958"/>
                    <a:pt x="26152" y="407640"/>
                  </a:cubicBezTo>
                  <a:cubicBezTo>
                    <a:pt x="16368" y="406839"/>
                    <a:pt x="8893" y="406222"/>
                    <a:pt x="274" y="405513"/>
                  </a:cubicBezTo>
                  <a:cubicBezTo>
                    <a:pt x="274" y="395455"/>
                    <a:pt x="274" y="385717"/>
                    <a:pt x="274" y="374652"/>
                  </a:cubicBezTo>
                  <a:cubicBezTo>
                    <a:pt x="8481" y="373898"/>
                    <a:pt x="16413" y="373144"/>
                    <a:pt x="25260" y="372321"/>
                  </a:cubicBezTo>
                  <a:cubicBezTo>
                    <a:pt x="25260" y="333207"/>
                    <a:pt x="25260" y="294780"/>
                    <a:pt x="25260" y="255255"/>
                  </a:cubicBezTo>
                  <a:cubicBezTo>
                    <a:pt x="16825" y="254340"/>
                    <a:pt x="8961" y="253471"/>
                    <a:pt x="137" y="252511"/>
                  </a:cubicBezTo>
                  <a:cubicBezTo>
                    <a:pt x="137" y="242453"/>
                    <a:pt x="137" y="233195"/>
                    <a:pt x="137" y="222062"/>
                  </a:cubicBezTo>
                  <a:cubicBezTo>
                    <a:pt x="7864" y="221445"/>
                    <a:pt x="15751" y="220827"/>
                    <a:pt x="24849" y="220119"/>
                  </a:cubicBezTo>
                  <a:cubicBezTo>
                    <a:pt x="24849" y="180617"/>
                    <a:pt x="24849" y="141801"/>
                    <a:pt x="24849" y="102070"/>
                  </a:cubicBezTo>
                  <a:cubicBezTo>
                    <a:pt x="16779" y="101407"/>
                    <a:pt x="9304" y="100812"/>
                    <a:pt x="480" y="100104"/>
                  </a:cubicBezTo>
                  <a:cubicBezTo>
                    <a:pt x="480" y="90000"/>
                    <a:pt x="480" y="80376"/>
                    <a:pt x="480" y="69746"/>
                  </a:cubicBezTo>
                  <a:cubicBezTo>
                    <a:pt x="8595" y="68763"/>
                    <a:pt x="16505" y="67803"/>
                    <a:pt x="26152" y="66637"/>
                  </a:cubicBezTo>
                  <a:cubicBezTo>
                    <a:pt x="26152" y="44348"/>
                    <a:pt x="26152" y="22700"/>
                    <a:pt x="26152" y="0"/>
                  </a:cubicBezTo>
                  <a:cubicBezTo>
                    <a:pt x="37010" y="0"/>
                    <a:pt x="46063" y="0"/>
                    <a:pt x="57401" y="0"/>
                  </a:cubicBezTo>
                  <a:cubicBezTo>
                    <a:pt x="57379" y="193853"/>
                    <a:pt x="57379" y="387980"/>
                    <a:pt x="57379" y="58510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1500BCCB-C777-4A00-8057-9DE48AF8481A}"/>
                </a:ext>
              </a:extLst>
            </p:cNvPr>
            <p:cNvSpPr/>
            <p:nvPr/>
          </p:nvSpPr>
          <p:spPr>
            <a:xfrm>
              <a:off x="8382707" y="6300901"/>
              <a:ext cx="295146" cy="219922"/>
            </a:xfrm>
            <a:custGeom>
              <a:avLst/>
              <a:gdLst>
                <a:gd name="connsiteX0" fmla="*/ 2150 w 295146"/>
                <a:gd name="connsiteY0" fmla="*/ 0 h 219922"/>
                <a:gd name="connsiteX1" fmla="*/ 119490 w 295146"/>
                <a:gd name="connsiteY1" fmla="*/ 15933 h 219922"/>
                <a:gd name="connsiteX2" fmla="*/ 161735 w 295146"/>
                <a:gd name="connsiteY2" fmla="*/ 46543 h 219922"/>
                <a:gd name="connsiteX3" fmla="*/ 166604 w 295146"/>
                <a:gd name="connsiteY3" fmla="*/ 55252 h 219922"/>
                <a:gd name="connsiteX4" fmla="*/ 232189 w 295146"/>
                <a:gd name="connsiteY4" fmla="*/ 113431 h 219922"/>
                <a:gd name="connsiteX5" fmla="*/ 252673 w 295146"/>
                <a:gd name="connsiteY5" fmla="*/ 132108 h 219922"/>
                <a:gd name="connsiteX6" fmla="*/ 295146 w 295146"/>
                <a:gd name="connsiteY6" fmla="*/ 215250 h 219922"/>
                <a:gd name="connsiteX7" fmla="*/ 232921 w 295146"/>
                <a:gd name="connsiteY7" fmla="*/ 195910 h 219922"/>
                <a:gd name="connsiteX8" fmla="*/ 200300 w 295146"/>
                <a:gd name="connsiteY8" fmla="*/ 150373 h 219922"/>
                <a:gd name="connsiteX9" fmla="*/ 195636 w 295146"/>
                <a:gd name="connsiteY9" fmla="*/ 151836 h 219922"/>
                <a:gd name="connsiteX10" fmla="*/ 206358 w 295146"/>
                <a:gd name="connsiteY10" fmla="*/ 217124 h 219922"/>
                <a:gd name="connsiteX11" fmla="*/ 191133 w 295146"/>
                <a:gd name="connsiteY11" fmla="*/ 218518 h 219922"/>
                <a:gd name="connsiteX12" fmla="*/ 15820 w 295146"/>
                <a:gd name="connsiteY12" fmla="*/ 218633 h 219922"/>
                <a:gd name="connsiteX13" fmla="*/ 1 w 295146"/>
                <a:gd name="connsiteY13" fmla="*/ 206128 h 219922"/>
                <a:gd name="connsiteX14" fmla="*/ 366 w 295146"/>
                <a:gd name="connsiteY14" fmla="*/ 7932 h 219922"/>
                <a:gd name="connsiteX15" fmla="*/ 2150 w 295146"/>
                <a:gd name="connsiteY15" fmla="*/ 0 h 21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5146" h="219922">
                  <a:moveTo>
                    <a:pt x="2150" y="0"/>
                  </a:moveTo>
                  <a:cubicBezTo>
                    <a:pt x="41812" y="5555"/>
                    <a:pt x="80514" y="12162"/>
                    <a:pt x="119490" y="15933"/>
                  </a:cubicBezTo>
                  <a:cubicBezTo>
                    <a:pt x="140590" y="17968"/>
                    <a:pt x="154123" y="26861"/>
                    <a:pt x="161735" y="46543"/>
                  </a:cubicBezTo>
                  <a:cubicBezTo>
                    <a:pt x="162924" y="49629"/>
                    <a:pt x="165461" y="52167"/>
                    <a:pt x="166604" y="55252"/>
                  </a:cubicBezTo>
                  <a:cubicBezTo>
                    <a:pt x="178355" y="86685"/>
                    <a:pt x="199592" y="105910"/>
                    <a:pt x="232189" y="113431"/>
                  </a:cubicBezTo>
                  <a:cubicBezTo>
                    <a:pt x="240100" y="115260"/>
                    <a:pt x="248329" y="124244"/>
                    <a:pt x="252673" y="132108"/>
                  </a:cubicBezTo>
                  <a:cubicBezTo>
                    <a:pt x="267691" y="159243"/>
                    <a:pt x="281042" y="187315"/>
                    <a:pt x="295146" y="215250"/>
                  </a:cubicBezTo>
                  <a:cubicBezTo>
                    <a:pt x="263965" y="224805"/>
                    <a:pt x="250318" y="220347"/>
                    <a:pt x="232921" y="195910"/>
                  </a:cubicBezTo>
                  <a:cubicBezTo>
                    <a:pt x="222108" y="180686"/>
                    <a:pt x="211181" y="165552"/>
                    <a:pt x="200300" y="150373"/>
                  </a:cubicBezTo>
                  <a:cubicBezTo>
                    <a:pt x="198746" y="150853"/>
                    <a:pt x="197191" y="151356"/>
                    <a:pt x="195636" y="151836"/>
                  </a:cubicBezTo>
                  <a:cubicBezTo>
                    <a:pt x="199134" y="173096"/>
                    <a:pt x="202632" y="194379"/>
                    <a:pt x="206358" y="217124"/>
                  </a:cubicBezTo>
                  <a:cubicBezTo>
                    <a:pt x="200460" y="217696"/>
                    <a:pt x="195797" y="218496"/>
                    <a:pt x="191133" y="218518"/>
                  </a:cubicBezTo>
                  <a:cubicBezTo>
                    <a:pt x="132703" y="218610"/>
                    <a:pt x="74250" y="218496"/>
                    <a:pt x="15820" y="218633"/>
                  </a:cubicBezTo>
                  <a:cubicBezTo>
                    <a:pt x="7087" y="218656"/>
                    <a:pt x="-91" y="219159"/>
                    <a:pt x="1" y="206128"/>
                  </a:cubicBezTo>
                  <a:cubicBezTo>
                    <a:pt x="481" y="140063"/>
                    <a:pt x="275" y="73998"/>
                    <a:pt x="366" y="7932"/>
                  </a:cubicBezTo>
                  <a:cubicBezTo>
                    <a:pt x="412" y="6309"/>
                    <a:pt x="1098" y="4709"/>
                    <a:pt x="2150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6AD3009E-1A3A-4588-B3A3-1AD317F90E7B}"/>
                </a:ext>
              </a:extLst>
            </p:cNvPr>
            <p:cNvSpPr/>
            <p:nvPr/>
          </p:nvSpPr>
          <p:spPr>
            <a:xfrm>
              <a:off x="4553467" y="2216565"/>
              <a:ext cx="386129" cy="226048"/>
            </a:xfrm>
            <a:custGeom>
              <a:avLst/>
              <a:gdLst>
                <a:gd name="connsiteX0" fmla="*/ 28424 w 386129"/>
                <a:gd name="connsiteY0" fmla="*/ 226049 h 226048"/>
                <a:gd name="connsiteX1" fmla="*/ 374 w 386129"/>
                <a:gd name="connsiteY1" fmla="*/ 226049 h 226048"/>
                <a:gd name="connsiteX2" fmla="*/ 992 w 386129"/>
                <a:gd name="connsiteY2" fmla="*/ 138312 h 226048"/>
                <a:gd name="connsiteX3" fmla="*/ 14433 w 386129"/>
                <a:gd name="connsiteY3" fmla="*/ 108571 h 226048"/>
                <a:gd name="connsiteX4" fmla="*/ 33293 w 386129"/>
                <a:gd name="connsiteY4" fmla="*/ 72704 h 226048"/>
                <a:gd name="connsiteX5" fmla="*/ 122150 w 386129"/>
                <a:gd name="connsiteY5" fmla="*/ 2501 h 226048"/>
                <a:gd name="connsiteX6" fmla="*/ 263013 w 386129"/>
                <a:gd name="connsiteY6" fmla="*/ 2455 h 226048"/>
                <a:gd name="connsiteX7" fmla="*/ 354682 w 386129"/>
                <a:gd name="connsiteY7" fmla="*/ 84454 h 226048"/>
                <a:gd name="connsiteX8" fmla="*/ 364260 w 386129"/>
                <a:gd name="connsiteY8" fmla="*/ 101096 h 226048"/>
                <a:gd name="connsiteX9" fmla="*/ 384377 w 386129"/>
                <a:gd name="connsiteY9" fmla="*/ 143776 h 226048"/>
                <a:gd name="connsiteX10" fmla="*/ 385314 w 386129"/>
                <a:gd name="connsiteY10" fmla="*/ 225523 h 226048"/>
                <a:gd name="connsiteX11" fmla="*/ 355413 w 386129"/>
                <a:gd name="connsiteY11" fmla="*/ 225523 h 226048"/>
                <a:gd name="connsiteX12" fmla="*/ 355390 w 386129"/>
                <a:gd name="connsiteY12" fmla="*/ 162246 h 226048"/>
                <a:gd name="connsiteX13" fmla="*/ 314288 w 386129"/>
                <a:gd name="connsiteY13" fmla="*/ 119452 h 226048"/>
                <a:gd name="connsiteX14" fmla="*/ 68154 w 386129"/>
                <a:gd name="connsiteY14" fmla="*/ 119475 h 226048"/>
                <a:gd name="connsiteX15" fmla="*/ 28424 w 386129"/>
                <a:gd name="connsiteY15" fmla="*/ 160326 h 226048"/>
                <a:gd name="connsiteX16" fmla="*/ 28424 w 386129"/>
                <a:gd name="connsiteY16" fmla="*/ 226049 h 22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6129" h="226048">
                  <a:moveTo>
                    <a:pt x="28424" y="226049"/>
                  </a:moveTo>
                  <a:cubicBezTo>
                    <a:pt x="17908" y="226049"/>
                    <a:pt x="9450" y="226049"/>
                    <a:pt x="374" y="226049"/>
                  </a:cubicBezTo>
                  <a:cubicBezTo>
                    <a:pt x="374" y="196193"/>
                    <a:pt x="-791" y="167161"/>
                    <a:pt x="992" y="138312"/>
                  </a:cubicBezTo>
                  <a:cubicBezTo>
                    <a:pt x="1632" y="127979"/>
                    <a:pt x="7278" y="115955"/>
                    <a:pt x="14433" y="108571"/>
                  </a:cubicBezTo>
                  <a:cubicBezTo>
                    <a:pt x="24629" y="98033"/>
                    <a:pt x="29292" y="86145"/>
                    <a:pt x="33293" y="72704"/>
                  </a:cubicBezTo>
                  <a:cubicBezTo>
                    <a:pt x="46620" y="27990"/>
                    <a:pt x="79264" y="5495"/>
                    <a:pt x="122150" y="2501"/>
                  </a:cubicBezTo>
                  <a:cubicBezTo>
                    <a:pt x="168921" y="-768"/>
                    <a:pt x="216264" y="-883"/>
                    <a:pt x="263013" y="2455"/>
                  </a:cubicBezTo>
                  <a:cubicBezTo>
                    <a:pt x="313396" y="6044"/>
                    <a:pt x="341240" y="34070"/>
                    <a:pt x="354682" y="84454"/>
                  </a:cubicBezTo>
                  <a:cubicBezTo>
                    <a:pt x="356282" y="90443"/>
                    <a:pt x="361334" y="95381"/>
                    <a:pt x="364260" y="101096"/>
                  </a:cubicBezTo>
                  <a:cubicBezTo>
                    <a:pt x="371438" y="115201"/>
                    <a:pt x="382525" y="128894"/>
                    <a:pt x="384377" y="143776"/>
                  </a:cubicBezTo>
                  <a:cubicBezTo>
                    <a:pt x="387668" y="170179"/>
                    <a:pt x="385314" y="197314"/>
                    <a:pt x="385314" y="225523"/>
                  </a:cubicBezTo>
                  <a:cubicBezTo>
                    <a:pt x="375644" y="225523"/>
                    <a:pt x="366774" y="225523"/>
                    <a:pt x="355413" y="225523"/>
                  </a:cubicBezTo>
                  <a:cubicBezTo>
                    <a:pt x="355413" y="204423"/>
                    <a:pt x="355482" y="183323"/>
                    <a:pt x="355390" y="162246"/>
                  </a:cubicBezTo>
                  <a:cubicBezTo>
                    <a:pt x="355253" y="130494"/>
                    <a:pt x="344715" y="119475"/>
                    <a:pt x="314288" y="119452"/>
                  </a:cubicBezTo>
                  <a:cubicBezTo>
                    <a:pt x="232243" y="119407"/>
                    <a:pt x="150199" y="119407"/>
                    <a:pt x="68154" y="119475"/>
                  </a:cubicBezTo>
                  <a:cubicBezTo>
                    <a:pt x="39831" y="119498"/>
                    <a:pt x="28561" y="131157"/>
                    <a:pt x="28424" y="160326"/>
                  </a:cubicBezTo>
                  <a:cubicBezTo>
                    <a:pt x="28332" y="181586"/>
                    <a:pt x="28424" y="202846"/>
                    <a:pt x="28424" y="226049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2ED3A77B-0E13-49B1-9F73-F651E849A86A}"/>
                </a:ext>
              </a:extLst>
            </p:cNvPr>
            <p:cNvSpPr/>
            <p:nvPr/>
          </p:nvSpPr>
          <p:spPr>
            <a:xfrm>
              <a:off x="4840651" y="1988576"/>
              <a:ext cx="322683" cy="224288"/>
            </a:xfrm>
            <a:custGeom>
              <a:avLst/>
              <a:gdLst>
                <a:gd name="connsiteX0" fmla="*/ 322683 w 322683"/>
                <a:gd name="connsiteY0" fmla="*/ 221642 h 224288"/>
                <a:gd name="connsiteX1" fmla="*/ 239701 w 322683"/>
                <a:gd name="connsiteY1" fmla="*/ 221391 h 224288"/>
                <a:gd name="connsiteX2" fmla="*/ 230695 w 322683"/>
                <a:gd name="connsiteY2" fmla="*/ 215744 h 224288"/>
                <a:gd name="connsiteX3" fmla="*/ 229117 w 322683"/>
                <a:gd name="connsiteY3" fmla="*/ 212841 h 224288"/>
                <a:gd name="connsiteX4" fmla="*/ 223997 w 322683"/>
                <a:gd name="connsiteY4" fmla="*/ 136969 h 224288"/>
                <a:gd name="connsiteX5" fmla="*/ 227746 w 322683"/>
                <a:gd name="connsiteY5" fmla="*/ 127688 h 224288"/>
                <a:gd name="connsiteX6" fmla="*/ 227792 w 322683"/>
                <a:gd name="connsiteY6" fmla="*/ 123093 h 224288"/>
                <a:gd name="connsiteX7" fmla="*/ 209686 w 322683"/>
                <a:gd name="connsiteY7" fmla="*/ 117126 h 224288"/>
                <a:gd name="connsiteX8" fmla="*/ 178368 w 322683"/>
                <a:gd name="connsiteY8" fmla="*/ 183512 h 224288"/>
                <a:gd name="connsiteX9" fmla="*/ 115160 w 322683"/>
                <a:gd name="connsiteY9" fmla="*/ 223928 h 224288"/>
                <a:gd name="connsiteX10" fmla="*/ 33161 w 322683"/>
                <a:gd name="connsiteY10" fmla="*/ 223288 h 224288"/>
                <a:gd name="connsiteX11" fmla="*/ 174 w 322683"/>
                <a:gd name="connsiteY11" fmla="*/ 196131 h 224288"/>
                <a:gd name="connsiteX12" fmla="*/ 29161 w 322683"/>
                <a:gd name="connsiteY12" fmla="*/ 161886 h 224288"/>
                <a:gd name="connsiteX13" fmla="*/ 92689 w 322683"/>
                <a:gd name="connsiteY13" fmla="*/ 154434 h 224288"/>
                <a:gd name="connsiteX14" fmla="*/ 110611 w 322683"/>
                <a:gd name="connsiteY14" fmla="*/ 140626 h 224288"/>
                <a:gd name="connsiteX15" fmla="*/ 147919 w 322683"/>
                <a:gd name="connsiteY15" fmla="*/ 50970 h 224288"/>
                <a:gd name="connsiteX16" fmla="*/ 217162 w 322683"/>
                <a:gd name="connsiteY16" fmla="*/ 83 h 224288"/>
                <a:gd name="connsiteX17" fmla="*/ 293331 w 322683"/>
                <a:gd name="connsiteY17" fmla="*/ 51152 h 224288"/>
                <a:gd name="connsiteX18" fmla="*/ 322683 w 322683"/>
                <a:gd name="connsiteY18" fmla="*/ 221642 h 224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2683" h="224288">
                  <a:moveTo>
                    <a:pt x="322683" y="221642"/>
                  </a:moveTo>
                  <a:cubicBezTo>
                    <a:pt x="291937" y="221642"/>
                    <a:pt x="265831" y="221825"/>
                    <a:pt x="239701" y="221391"/>
                  </a:cubicBezTo>
                  <a:cubicBezTo>
                    <a:pt x="236661" y="221345"/>
                    <a:pt x="233598" y="217848"/>
                    <a:pt x="230695" y="215744"/>
                  </a:cubicBezTo>
                  <a:cubicBezTo>
                    <a:pt x="229895" y="215173"/>
                    <a:pt x="229757" y="213733"/>
                    <a:pt x="229117" y="212841"/>
                  </a:cubicBezTo>
                  <a:cubicBezTo>
                    <a:pt x="211287" y="188678"/>
                    <a:pt x="204497" y="163829"/>
                    <a:pt x="223997" y="136969"/>
                  </a:cubicBezTo>
                  <a:cubicBezTo>
                    <a:pt x="225894" y="134363"/>
                    <a:pt x="226649" y="130842"/>
                    <a:pt x="227746" y="127688"/>
                  </a:cubicBezTo>
                  <a:cubicBezTo>
                    <a:pt x="228089" y="126705"/>
                    <a:pt x="227792" y="125516"/>
                    <a:pt x="227792" y="123093"/>
                  </a:cubicBezTo>
                  <a:cubicBezTo>
                    <a:pt x="222762" y="121424"/>
                    <a:pt x="217253" y="119618"/>
                    <a:pt x="209686" y="117126"/>
                  </a:cubicBezTo>
                  <a:cubicBezTo>
                    <a:pt x="198965" y="139529"/>
                    <a:pt x="186986" y="160858"/>
                    <a:pt x="178368" y="183512"/>
                  </a:cubicBezTo>
                  <a:cubicBezTo>
                    <a:pt x="166755" y="214053"/>
                    <a:pt x="147256" y="226649"/>
                    <a:pt x="115160" y="223928"/>
                  </a:cubicBezTo>
                  <a:cubicBezTo>
                    <a:pt x="88003" y="221619"/>
                    <a:pt x="60502" y="223723"/>
                    <a:pt x="33161" y="223288"/>
                  </a:cubicBezTo>
                  <a:cubicBezTo>
                    <a:pt x="12130" y="222945"/>
                    <a:pt x="1409" y="213641"/>
                    <a:pt x="174" y="196131"/>
                  </a:cubicBezTo>
                  <a:cubicBezTo>
                    <a:pt x="-1311" y="175031"/>
                    <a:pt x="6552" y="165224"/>
                    <a:pt x="29161" y="161886"/>
                  </a:cubicBezTo>
                  <a:cubicBezTo>
                    <a:pt x="50261" y="158777"/>
                    <a:pt x="71452" y="156331"/>
                    <a:pt x="92689" y="154434"/>
                  </a:cubicBezTo>
                  <a:cubicBezTo>
                    <a:pt x="102062" y="153588"/>
                    <a:pt x="107068" y="149519"/>
                    <a:pt x="110611" y="140626"/>
                  </a:cubicBezTo>
                  <a:cubicBezTo>
                    <a:pt x="122613" y="110543"/>
                    <a:pt x="134797" y="80528"/>
                    <a:pt x="147919" y="50970"/>
                  </a:cubicBezTo>
                  <a:cubicBezTo>
                    <a:pt x="161337" y="20726"/>
                    <a:pt x="183237" y="1409"/>
                    <a:pt x="217162" y="83"/>
                  </a:cubicBezTo>
                  <a:cubicBezTo>
                    <a:pt x="253486" y="-1334"/>
                    <a:pt x="284736" y="15354"/>
                    <a:pt x="293331" y="51152"/>
                  </a:cubicBezTo>
                  <a:cubicBezTo>
                    <a:pt x="306544" y="106222"/>
                    <a:pt x="312968" y="163029"/>
                    <a:pt x="322683" y="22164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A3B90BE9-1780-4C68-9CEE-864C320908C2}"/>
                </a:ext>
              </a:extLst>
            </p:cNvPr>
            <p:cNvSpPr/>
            <p:nvPr/>
          </p:nvSpPr>
          <p:spPr>
            <a:xfrm>
              <a:off x="4327527" y="1999484"/>
              <a:ext cx="313753" cy="223353"/>
            </a:xfrm>
            <a:custGeom>
              <a:avLst/>
              <a:gdLst>
                <a:gd name="connsiteX0" fmla="*/ 92286 w 313753"/>
                <a:gd name="connsiteY0" fmla="*/ 127296 h 223353"/>
                <a:gd name="connsiteX1" fmla="*/ 104287 w 313753"/>
                <a:gd name="connsiteY1" fmla="*/ 156214 h 223353"/>
                <a:gd name="connsiteX2" fmla="*/ 105613 w 313753"/>
                <a:gd name="connsiteY2" fmla="*/ 187509 h 223353"/>
                <a:gd name="connsiteX3" fmla="*/ 48440 w 313753"/>
                <a:gd name="connsiteY3" fmla="*/ 222325 h 223353"/>
                <a:gd name="connsiteX4" fmla="*/ 0 w 313753"/>
                <a:gd name="connsiteY4" fmla="*/ 221913 h 223353"/>
                <a:gd name="connsiteX5" fmla="*/ 10173 w 313753"/>
                <a:gd name="connsiteY5" fmla="*/ 137377 h 223353"/>
                <a:gd name="connsiteX6" fmla="*/ 16642 w 313753"/>
                <a:gd name="connsiteY6" fmla="*/ 87611 h 223353"/>
                <a:gd name="connsiteX7" fmla="*/ 120038 w 313753"/>
                <a:gd name="connsiteY7" fmla="*/ 3029 h 223353"/>
                <a:gd name="connsiteX8" fmla="*/ 174787 w 313753"/>
                <a:gd name="connsiteY8" fmla="*/ 56910 h 223353"/>
                <a:gd name="connsiteX9" fmla="*/ 204574 w 313753"/>
                <a:gd name="connsiteY9" fmla="*/ 129719 h 223353"/>
                <a:gd name="connsiteX10" fmla="*/ 223845 w 313753"/>
                <a:gd name="connsiteY10" fmla="*/ 144189 h 223353"/>
                <a:gd name="connsiteX11" fmla="*/ 264993 w 313753"/>
                <a:gd name="connsiteY11" fmla="*/ 148487 h 223353"/>
                <a:gd name="connsiteX12" fmla="*/ 256512 w 313753"/>
                <a:gd name="connsiteY12" fmla="*/ 124233 h 223353"/>
                <a:gd name="connsiteX13" fmla="*/ 262433 w 313753"/>
                <a:gd name="connsiteY13" fmla="*/ 106036 h 223353"/>
                <a:gd name="connsiteX14" fmla="*/ 278961 w 313753"/>
                <a:gd name="connsiteY14" fmla="*/ 115249 h 223353"/>
                <a:gd name="connsiteX15" fmla="*/ 287853 w 313753"/>
                <a:gd name="connsiteY15" fmla="*/ 136714 h 223353"/>
                <a:gd name="connsiteX16" fmla="*/ 302895 w 313753"/>
                <a:gd name="connsiteY16" fmla="*/ 157197 h 223353"/>
                <a:gd name="connsiteX17" fmla="*/ 311353 w 313753"/>
                <a:gd name="connsiteY17" fmla="*/ 190710 h 223353"/>
                <a:gd name="connsiteX18" fmla="*/ 288813 w 313753"/>
                <a:gd name="connsiteY18" fmla="*/ 210872 h 223353"/>
                <a:gd name="connsiteX19" fmla="*/ 174216 w 313753"/>
                <a:gd name="connsiteY19" fmla="*/ 211032 h 223353"/>
                <a:gd name="connsiteX20" fmla="*/ 145207 w 313753"/>
                <a:gd name="connsiteY20" fmla="*/ 187600 h 223353"/>
                <a:gd name="connsiteX21" fmla="*/ 119192 w 313753"/>
                <a:gd name="connsiteY21" fmla="*/ 135274 h 223353"/>
                <a:gd name="connsiteX22" fmla="*/ 92286 w 313753"/>
                <a:gd name="connsiteY22" fmla="*/ 127296 h 22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13753" h="223353">
                  <a:moveTo>
                    <a:pt x="92286" y="127296"/>
                  </a:moveTo>
                  <a:cubicBezTo>
                    <a:pt x="96241" y="136943"/>
                    <a:pt x="99738" y="146864"/>
                    <a:pt x="104287" y="156214"/>
                  </a:cubicBezTo>
                  <a:cubicBezTo>
                    <a:pt x="109385" y="166661"/>
                    <a:pt x="110322" y="175393"/>
                    <a:pt x="105613" y="187509"/>
                  </a:cubicBezTo>
                  <a:cubicBezTo>
                    <a:pt x="94777" y="215330"/>
                    <a:pt x="77838" y="227080"/>
                    <a:pt x="48440" y="222325"/>
                  </a:cubicBezTo>
                  <a:cubicBezTo>
                    <a:pt x="33627" y="219925"/>
                    <a:pt x="18151" y="221913"/>
                    <a:pt x="0" y="221913"/>
                  </a:cubicBezTo>
                  <a:cubicBezTo>
                    <a:pt x="3543" y="192424"/>
                    <a:pt x="6766" y="164900"/>
                    <a:pt x="10173" y="137377"/>
                  </a:cubicBezTo>
                  <a:cubicBezTo>
                    <a:pt x="12230" y="120758"/>
                    <a:pt x="15568" y="104276"/>
                    <a:pt x="16642" y="87611"/>
                  </a:cubicBezTo>
                  <a:cubicBezTo>
                    <a:pt x="20505" y="27718"/>
                    <a:pt x="68009" y="-11487"/>
                    <a:pt x="120038" y="3029"/>
                  </a:cubicBezTo>
                  <a:cubicBezTo>
                    <a:pt x="147790" y="10778"/>
                    <a:pt x="163860" y="31284"/>
                    <a:pt x="174787" y="56910"/>
                  </a:cubicBezTo>
                  <a:cubicBezTo>
                    <a:pt x="185052" y="81027"/>
                    <a:pt x="195339" y="105167"/>
                    <a:pt x="204574" y="129719"/>
                  </a:cubicBezTo>
                  <a:cubicBezTo>
                    <a:pt x="208300" y="139640"/>
                    <a:pt x="213970" y="143595"/>
                    <a:pt x="223845" y="144189"/>
                  </a:cubicBezTo>
                  <a:cubicBezTo>
                    <a:pt x="236761" y="144967"/>
                    <a:pt x="249608" y="146841"/>
                    <a:pt x="264993" y="148487"/>
                  </a:cubicBezTo>
                  <a:cubicBezTo>
                    <a:pt x="261358" y="138703"/>
                    <a:pt x="257038" y="131616"/>
                    <a:pt x="256512" y="124233"/>
                  </a:cubicBezTo>
                  <a:cubicBezTo>
                    <a:pt x="256101" y="118358"/>
                    <a:pt x="260284" y="112117"/>
                    <a:pt x="262433" y="106036"/>
                  </a:cubicBezTo>
                  <a:cubicBezTo>
                    <a:pt x="268079" y="108985"/>
                    <a:pt x="275417" y="110608"/>
                    <a:pt x="278961" y="115249"/>
                  </a:cubicBezTo>
                  <a:cubicBezTo>
                    <a:pt x="283464" y="121169"/>
                    <a:pt x="284104" y="129993"/>
                    <a:pt x="287853" y="136714"/>
                  </a:cubicBezTo>
                  <a:cubicBezTo>
                    <a:pt x="291968" y="144098"/>
                    <a:pt x="296997" y="151253"/>
                    <a:pt x="302895" y="157197"/>
                  </a:cubicBezTo>
                  <a:cubicBezTo>
                    <a:pt x="312565" y="166958"/>
                    <a:pt x="316794" y="179280"/>
                    <a:pt x="311353" y="190710"/>
                  </a:cubicBezTo>
                  <a:cubicBezTo>
                    <a:pt x="307193" y="199419"/>
                    <a:pt x="296906" y="210415"/>
                    <a:pt x="288813" y="210872"/>
                  </a:cubicBezTo>
                  <a:cubicBezTo>
                    <a:pt x="250683" y="213089"/>
                    <a:pt x="212278" y="213707"/>
                    <a:pt x="174216" y="211032"/>
                  </a:cubicBezTo>
                  <a:cubicBezTo>
                    <a:pt x="163883" y="210300"/>
                    <a:pt x="151973" y="197796"/>
                    <a:pt x="145207" y="187600"/>
                  </a:cubicBezTo>
                  <a:cubicBezTo>
                    <a:pt x="134554" y="171530"/>
                    <a:pt x="127673" y="152853"/>
                    <a:pt x="119192" y="135274"/>
                  </a:cubicBezTo>
                  <a:cubicBezTo>
                    <a:pt x="111282" y="118906"/>
                    <a:pt x="111282" y="118906"/>
                    <a:pt x="92286" y="127296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C2C82DC-4B25-4A3A-9A2B-02E875A9FA13}"/>
                </a:ext>
              </a:extLst>
            </p:cNvPr>
            <p:cNvSpPr/>
            <p:nvPr/>
          </p:nvSpPr>
          <p:spPr>
            <a:xfrm>
              <a:off x="8947112" y="511909"/>
              <a:ext cx="214769" cy="219110"/>
            </a:xfrm>
            <a:custGeom>
              <a:avLst/>
              <a:gdLst>
                <a:gd name="connsiteX0" fmla="*/ 104366 w 214769"/>
                <a:gd name="connsiteY0" fmla="*/ 566 h 219110"/>
                <a:gd name="connsiteX1" fmla="*/ 214642 w 214769"/>
                <a:gd name="connsiteY1" fmla="*/ 109905 h 219110"/>
                <a:gd name="connsiteX2" fmla="*/ 105760 w 214769"/>
                <a:gd name="connsiteY2" fmla="*/ 219107 h 219110"/>
                <a:gd name="connsiteX3" fmla="*/ 9 w 214769"/>
                <a:gd name="connsiteY3" fmla="*/ 108328 h 219110"/>
                <a:gd name="connsiteX4" fmla="*/ 104366 w 214769"/>
                <a:gd name="connsiteY4" fmla="*/ 566 h 21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769" h="219110">
                  <a:moveTo>
                    <a:pt x="104366" y="566"/>
                  </a:moveTo>
                  <a:cubicBezTo>
                    <a:pt x="167573" y="1092"/>
                    <a:pt x="217637" y="48457"/>
                    <a:pt x="214642" y="109905"/>
                  </a:cubicBezTo>
                  <a:cubicBezTo>
                    <a:pt x="211831" y="167741"/>
                    <a:pt x="175140" y="219542"/>
                    <a:pt x="105760" y="219107"/>
                  </a:cubicBezTo>
                  <a:cubicBezTo>
                    <a:pt x="39466" y="218696"/>
                    <a:pt x="741" y="161112"/>
                    <a:pt x="9" y="108328"/>
                  </a:cubicBezTo>
                  <a:cubicBezTo>
                    <a:pt x="-859" y="46149"/>
                    <a:pt x="58531" y="-6041"/>
                    <a:pt x="104366" y="566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71EDA22-6D93-42A3-BD47-C5A4CEC11389}"/>
                </a:ext>
              </a:extLst>
            </p:cNvPr>
            <p:cNvSpPr/>
            <p:nvPr/>
          </p:nvSpPr>
          <p:spPr>
            <a:xfrm>
              <a:off x="7316240" y="606058"/>
              <a:ext cx="213596" cy="216516"/>
            </a:xfrm>
            <a:custGeom>
              <a:avLst/>
              <a:gdLst>
                <a:gd name="connsiteX0" fmla="*/ 213584 w 213596"/>
                <a:gd name="connsiteY0" fmla="*/ 109002 h 216516"/>
                <a:gd name="connsiteX1" fmla="*/ 106211 w 213596"/>
                <a:gd name="connsiteY1" fmla="*/ 216512 h 216516"/>
                <a:gd name="connsiteX2" fmla="*/ 3 w 213596"/>
                <a:gd name="connsiteY2" fmla="*/ 107104 h 216516"/>
                <a:gd name="connsiteX3" fmla="*/ 108154 w 213596"/>
                <a:gd name="connsiteY3" fmla="*/ 5 h 216516"/>
                <a:gd name="connsiteX4" fmla="*/ 213584 w 213596"/>
                <a:gd name="connsiteY4" fmla="*/ 109002 h 216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596" h="216516">
                  <a:moveTo>
                    <a:pt x="213584" y="109002"/>
                  </a:moveTo>
                  <a:cubicBezTo>
                    <a:pt x="212739" y="169649"/>
                    <a:pt x="165418" y="217038"/>
                    <a:pt x="106211" y="216512"/>
                  </a:cubicBezTo>
                  <a:cubicBezTo>
                    <a:pt x="47529" y="215987"/>
                    <a:pt x="-454" y="166563"/>
                    <a:pt x="3" y="107104"/>
                  </a:cubicBezTo>
                  <a:cubicBezTo>
                    <a:pt x="460" y="48217"/>
                    <a:pt x="49770" y="-589"/>
                    <a:pt x="108154" y="5"/>
                  </a:cubicBezTo>
                  <a:cubicBezTo>
                    <a:pt x="168184" y="645"/>
                    <a:pt x="214453" y="48469"/>
                    <a:pt x="213584" y="10900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D1E4D7A5-905E-47E4-AC5B-5A7E500EBEC6}"/>
                </a:ext>
              </a:extLst>
            </p:cNvPr>
            <p:cNvSpPr/>
            <p:nvPr/>
          </p:nvSpPr>
          <p:spPr>
            <a:xfrm>
              <a:off x="7329091" y="6085410"/>
              <a:ext cx="204696" cy="209917"/>
            </a:xfrm>
            <a:custGeom>
              <a:avLst/>
              <a:gdLst>
                <a:gd name="connsiteX0" fmla="*/ 0 w 204696"/>
                <a:gd name="connsiteY0" fmla="*/ 104689 h 209917"/>
                <a:gd name="connsiteX1" fmla="*/ 103418 w 204696"/>
                <a:gd name="connsiteY1" fmla="*/ 36 h 209917"/>
                <a:gd name="connsiteX2" fmla="*/ 204688 w 204696"/>
                <a:gd name="connsiteY2" fmla="*/ 104072 h 209917"/>
                <a:gd name="connsiteX3" fmla="*/ 103487 w 204696"/>
                <a:gd name="connsiteY3" fmla="*/ 209914 h 209917"/>
                <a:gd name="connsiteX4" fmla="*/ 0 w 204696"/>
                <a:gd name="connsiteY4" fmla="*/ 104689 h 20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696" h="209917">
                  <a:moveTo>
                    <a:pt x="0" y="104689"/>
                  </a:moveTo>
                  <a:cubicBezTo>
                    <a:pt x="-46" y="49962"/>
                    <a:pt x="49880" y="-1564"/>
                    <a:pt x="103418" y="36"/>
                  </a:cubicBezTo>
                  <a:cubicBezTo>
                    <a:pt x="158123" y="1682"/>
                    <a:pt x="203934" y="44339"/>
                    <a:pt x="204688" y="104072"/>
                  </a:cubicBezTo>
                  <a:cubicBezTo>
                    <a:pt x="205420" y="161565"/>
                    <a:pt x="159402" y="209479"/>
                    <a:pt x="103487" y="209914"/>
                  </a:cubicBezTo>
                  <a:cubicBezTo>
                    <a:pt x="46520" y="210348"/>
                    <a:pt x="46" y="163119"/>
                    <a:pt x="0" y="104689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06EEA5EE-51F3-4F42-B417-08E7F8668F7F}"/>
                </a:ext>
              </a:extLst>
            </p:cNvPr>
            <p:cNvSpPr/>
            <p:nvPr/>
          </p:nvSpPr>
          <p:spPr>
            <a:xfrm>
              <a:off x="3069150" y="1786297"/>
              <a:ext cx="201652" cy="206253"/>
            </a:xfrm>
            <a:custGeom>
              <a:avLst/>
              <a:gdLst>
                <a:gd name="connsiteX0" fmla="*/ 100152 w 201652"/>
                <a:gd name="connsiteY0" fmla="*/ 206249 h 206253"/>
                <a:gd name="connsiteX1" fmla="*/ 3 w 201652"/>
                <a:gd name="connsiteY1" fmla="*/ 101893 h 206253"/>
                <a:gd name="connsiteX2" fmla="*/ 102347 w 201652"/>
                <a:gd name="connsiteY2" fmla="*/ 6 h 206253"/>
                <a:gd name="connsiteX3" fmla="*/ 201651 w 201652"/>
                <a:gd name="connsiteY3" fmla="*/ 103356 h 206253"/>
                <a:gd name="connsiteX4" fmla="*/ 100152 w 201652"/>
                <a:gd name="connsiteY4" fmla="*/ 206249 h 20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652" h="206253">
                  <a:moveTo>
                    <a:pt x="100152" y="206249"/>
                  </a:moveTo>
                  <a:cubicBezTo>
                    <a:pt x="44077" y="205723"/>
                    <a:pt x="-409" y="159363"/>
                    <a:pt x="3" y="101893"/>
                  </a:cubicBezTo>
                  <a:cubicBezTo>
                    <a:pt x="414" y="44743"/>
                    <a:pt x="45951" y="-588"/>
                    <a:pt x="102347" y="6"/>
                  </a:cubicBezTo>
                  <a:cubicBezTo>
                    <a:pt x="157577" y="600"/>
                    <a:pt x="201994" y="46823"/>
                    <a:pt x="201651" y="103356"/>
                  </a:cubicBezTo>
                  <a:cubicBezTo>
                    <a:pt x="201308" y="160894"/>
                    <a:pt x="156045" y="206797"/>
                    <a:pt x="100152" y="206249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799BA5BF-26BA-4613-BC4B-8825B846AC82}"/>
                </a:ext>
              </a:extLst>
            </p:cNvPr>
            <p:cNvSpPr/>
            <p:nvPr/>
          </p:nvSpPr>
          <p:spPr>
            <a:xfrm>
              <a:off x="3540834" y="1786095"/>
              <a:ext cx="200197" cy="206552"/>
            </a:xfrm>
            <a:custGeom>
              <a:avLst/>
              <a:gdLst>
                <a:gd name="connsiteX0" fmla="*/ 240 w 200197"/>
                <a:gd name="connsiteY0" fmla="*/ 104998 h 206552"/>
                <a:gd name="connsiteX1" fmla="*/ 98356 w 200197"/>
                <a:gd name="connsiteY1" fmla="*/ 2 h 206552"/>
                <a:gd name="connsiteX2" fmla="*/ 200197 w 200197"/>
                <a:gd name="connsiteY2" fmla="*/ 102849 h 206552"/>
                <a:gd name="connsiteX3" fmla="*/ 94835 w 200197"/>
                <a:gd name="connsiteY3" fmla="*/ 206542 h 206552"/>
                <a:gd name="connsiteX4" fmla="*/ 240 w 200197"/>
                <a:gd name="connsiteY4" fmla="*/ 104998 h 206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197" h="206552">
                  <a:moveTo>
                    <a:pt x="240" y="104998"/>
                  </a:moveTo>
                  <a:cubicBezTo>
                    <a:pt x="-2548" y="35846"/>
                    <a:pt x="54121" y="-295"/>
                    <a:pt x="98356" y="2"/>
                  </a:cubicBezTo>
                  <a:cubicBezTo>
                    <a:pt x="154454" y="390"/>
                    <a:pt x="199991" y="45585"/>
                    <a:pt x="200197" y="102849"/>
                  </a:cubicBezTo>
                  <a:cubicBezTo>
                    <a:pt x="200380" y="159245"/>
                    <a:pt x="151939" y="207388"/>
                    <a:pt x="94835" y="206542"/>
                  </a:cubicBezTo>
                  <a:cubicBezTo>
                    <a:pt x="49527" y="205879"/>
                    <a:pt x="-4034" y="162948"/>
                    <a:pt x="240" y="104998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96769176-A998-4944-93BF-DC11A023A0C2}"/>
                </a:ext>
              </a:extLst>
            </p:cNvPr>
            <p:cNvSpPr/>
            <p:nvPr/>
          </p:nvSpPr>
          <p:spPr>
            <a:xfrm>
              <a:off x="4584939" y="1619516"/>
              <a:ext cx="343661" cy="337383"/>
            </a:xfrm>
            <a:custGeom>
              <a:avLst/>
              <a:gdLst>
                <a:gd name="connsiteX0" fmla="*/ 115115 w 343661"/>
                <a:gd name="connsiteY0" fmla="*/ 0 h 337383"/>
                <a:gd name="connsiteX1" fmla="*/ 134523 w 343661"/>
                <a:gd name="connsiteY1" fmla="*/ 18951 h 337383"/>
                <a:gd name="connsiteX2" fmla="*/ 161612 w 343661"/>
                <a:gd name="connsiteY2" fmla="*/ 30861 h 337383"/>
                <a:gd name="connsiteX3" fmla="*/ 174620 w 343661"/>
                <a:gd name="connsiteY3" fmla="*/ 30541 h 337383"/>
                <a:gd name="connsiteX4" fmla="*/ 205069 w 343661"/>
                <a:gd name="connsiteY4" fmla="*/ 15362 h 337383"/>
                <a:gd name="connsiteX5" fmla="*/ 239542 w 343661"/>
                <a:gd name="connsiteY5" fmla="*/ 7109 h 337383"/>
                <a:gd name="connsiteX6" fmla="*/ 271112 w 343661"/>
                <a:gd name="connsiteY6" fmla="*/ 24917 h 337383"/>
                <a:gd name="connsiteX7" fmla="*/ 282107 w 343661"/>
                <a:gd name="connsiteY7" fmla="*/ 56579 h 337383"/>
                <a:gd name="connsiteX8" fmla="*/ 284805 w 343661"/>
                <a:gd name="connsiteY8" fmla="*/ 94618 h 337383"/>
                <a:gd name="connsiteX9" fmla="*/ 325541 w 343661"/>
                <a:gd name="connsiteY9" fmla="*/ 122598 h 337383"/>
                <a:gd name="connsiteX10" fmla="*/ 342115 w 343661"/>
                <a:gd name="connsiteY10" fmla="*/ 141732 h 337383"/>
                <a:gd name="connsiteX11" fmla="*/ 343646 w 343661"/>
                <a:gd name="connsiteY11" fmla="*/ 183726 h 337383"/>
                <a:gd name="connsiteX12" fmla="*/ 320124 w 343661"/>
                <a:gd name="connsiteY12" fmla="*/ 210701 h 337383"/>
                <a:gd name="connsiteX13" fmla="*/ 292714 w 343661"/>
                <a:gd name="connsiteY13" fmla="*/ 231206 h 337383"/>
                <a:gd name="connsiteX14" fmla="*/ 285605 w 343661"/>
                <a:gd name="connsiteY14" fmla="*/ 244328 h 337383"/>
                <a:gd name="connsiteX15" fmla="*/ 283090 w 343661"/>
                <a:gd name="connsiteY15" fmla="*/ 271691 h 337383"/>
                <a:gd name="connsiteX16" fmla="*/ 270632 w 343661"/>
                <a:gd name="connsiteY16" fmla="*/ 313342 h 337383"/>
                <a:gd name="connsiteX17" fmla="*/ 243977 w 343661"/>
                <a:gd name="connsiteY17" fmla="*/ 329847 h 337383"/>
                <a:gd name="connsiteX18" fmla="*/ 211744 w 343661"/>
                <a:gd name="connsiteY18" fmla="*/ 323652 h 337383"/>
                <a:gd name="connsiteX19" fmla="*/ 176723 w 343661"/>
                <a:gd name="connsiteY19" fmla="*/ 308016 h 337383"/>
                <a:gd name="connsiteX20" fmla="*/ 163692 w 343661"/>
                <a:gd name="connsiteY20" fmla="*/ 307947 h 337383"/>
                <a:gd name="connsiteX21" fmla="*/ 142090 w 343661"/>
                <a:gd name="connsiteY21" fmla="*/ 318097 h 337383"/>
                <a:gd name="connsiteX22" fmla="*/ 98061 w 343661"/>
                <a:gd name="connsiteY22" fmla="*/ 328361 h 337383"/>
                <a:gd name="connsiteX23" fmla="*/ 73716 w 343661"/>
                <a:gd name="connsiteY23" fmla="*/ 314485 h 337383"/>
                <a:gd name="connsiteX24" fmla="*/ 62560 w 343661"/>
                <a:gd name="connsiteY24" fmla="*/ 280538 h 337383"/>
                <a:gd name="connsiteX25" fmla="*/ 55748 w 343661"/>
                <a:gd name="connsiteY25" fmla="*/ 240099 h 337383"/>
                <a:gd name="connsiteX26" fmla="*/ 24589 w 343661"/>
                <a:gd name="connsiteY26" fmla="*/ 217193 h 337383"/>
                <a:gd name="connsiteX27" fmla="*/ 655 w 343661"/>
                <a:gd name="connsiteY27" fmla="*/ 192184 h 337383"/>
                <a:gd name="connsiteX28" fmla="*/ 61 w 343661"/>
                <a:gd name="connsiteY28" fmla="*/ 153528 h 337383"/>
                <a:gd name="connsiteX29" fmla="*/ 21595 w 343661"/>
                <a:gd name="connsiteY29" fmla="*/ 128199 h 337383"/>
                <a:gd name="connsiteX30" fmla="*/ 51359 w 343661"/>
                <a:gd name="connsiteY30" fmla="*/ 106070 h 337383"/>
                <a:gd name="connsiteX31" fmla="*/ 58811 w 343661"/>
                <a:gd name="connsiteY31" fmla="*/ 93132 h 337383"/>
                <a:gd name="connsiteX32" fmla="*/ 61120 w 343661"/>
                <a:gd name="connsiteY32" fmla="*/ 68877 h 337383"/>
                <a:gd name="connsiteX33" fmla="*/ 75362 w 343661"/>
                <a:gd name="connsiteY33" fmla="*/ 23820 h 337383"/>
                <a:gd name="connsiteX34" fmla="*/ 115115 w 343661"/>
                <a:gd name="connsiteY34" fmla="*/ 0 h 337383"/>
                <a:gd name="connsiteX35" fmla="*/ 26693 w 343661"/>
                <a:gd name="connsiteY35" fmla="*/ 153345 h 337383"/>
                <a:gd name="connsiteX36" fmla="*/ 27173 w 343661"/>
                <a:gd name="connsiteY36" fmla="*/ 180525 h 337383"/>
                <a:gd name="connsiteX37" fmla="*/ 37460 w 343661"/>
                <a:gd name="connsiteY37" fmla="*/ 191064 h 337383"/>
                <a:gd name="connsiteX38" fmla="*/ 73944 w 343661"/>
                <a:gd name="connsiteY38" fmla="*/ 218793 h 337383"/>
                <a:gd name="connsiteX39" fmla="*/ 77808 w 343661"/>
                <a:gd name="connsiteY39" fmla="*/ 226131 h 337383"/>
                <a:gd name="connsiteX40" fmla="*/ 85123 w 343661"/>
                <a:gd name="connsiteY40" fmla="*/ 289659 h 337383"/>
                <a:gd name="connsiteX41" fmla="*/ 118087 w 343661"/>
                <a:gd name="connsiteY41" fmla="*/ 308816 h 337383"/>
                <a:gd name="connsiteX42" fmla="*/ 174231 w 343661"/>
                <a:gd name="connsiteY42" fmla="*/ 280126 h 337383"/>
                <a:gd name="connsiteX43" fmla="*/ 230215 w 343661"/>
                <a:gd name="connsiteY43" fmla="*/ 306393 h 337383"/>
                <a:gd name="connsiteX44" fmla="*/ 262539 w 343661"/>
                <a:gd name="connsiteY44" fmla="*/ 286824 h 337383"/>
                <a:gd name="connsiteX45" fmla="*/ 267226 w 343661"/>
                <a:gd name="connsiteY45" fmla="*/ 221079 h 337383"/>
                <a:gd name="connsiteX46" fmla="*/ 316443 w 343661"/>
                <a:gd name="connsiteY46" fmla="*/ 185715 h 337383"/>
                <a:gd name="connsiteX47" fmla="*/ 316054 w 343661"/>
                <a:gd name="connsiteY47" fmla="*/ 156911 h 337383"/>
                <a:gd name="connsiteX48" fmla="*/ 307779 w 343661"/>
                <a:gd name="connsiteY48" fmla="*/ 147836 h 337383"/>
                <a:gd name="connsiteX49" fmla="*/ 268254 w 343661"/>
                <a:gd name="connsiteY49" fmla="*/ 117020 h 337383"/>
                <a:gd name="connsiteX50" fmla="*/ 263934 w 343661"/>
                <a:gd name="connsiteY50" fmla="*/ 109957 h 337383"/>
                <a:gd name="connsiteX51" fmla="*/ 255635 w 343661"/>
                <a:gd name="connsiteY51" fmla="*/ 50635 h 337383"/>
                <a:gd name="connsiteX52" fmla="*/ 254790 w 343661"/>
                <a:gd name="connsiteY52" fmla="*/ 46817 h 337383"/>
                <a:gd name="connsiteX53" fmla="*/ 241165 w 343661"/>
                <a:gd name="connsiteY53" fmla="*/ 38611 h 337383"/>
                <a:gd name="connsiteX54" fmla="*/ 216819 w 343661"/>
                <a:gd name="connsiteY54" fmla="*/ 44531 h 337383"/>
                <a:gd name="connsiteX55" fmla="*/ 185867 w 343661"/>
                <a:gd name="connsiteY55" fmla="*/ 58682 h 337383"/>
                <a:gd name="connsiteX56" fmla="*/ 166459 w 343661"/>
                <a:gd name="connsiteY56" fmla="*/ 57699 h 337383"/>
                <a:gd name="connsiteX57" fmla="*/ 113606 w 343661"/>
                <a:gd name="connsiteY57" fmla="*/ 35844 h 337383"/>
                <a:gd name="connsiteX58" fmla="*/ 109629 w 343661"/>
                <a:gd name="connsiteY58" fmla="*/ 34153 h 337383"/>
                <a:gd name="connsiteX59" fmla="*/ 80734 w 343661"/>
                <a:gd name="connsiteY59" fmla="*/ 52601 h 337383"/>
                <a:gd name="connsiteX60" fmla="*/ 77099 w 343661"/>
                <a:gd name="connsiteY60" fmla="*/ 113340 h 337383"/>
                <a:gd name="connsiteX61" fmla="*/ 75590 w 343661"/>
                <a:gd name="connsiteY61" fmla="*/ 116289 h 337383"/>
                <a:gd name="connsiteX62" fmla="*/ 26693 w 343661"/>
                <a:gd name="connsiteY62" fmla="*/ 153345 h 337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43661" h="337383">
                  <a:moveTo>
                    <a:pt x="115115" y="0"/>
                  </a:moveTo>
                  <a:cubicBezTo>
                    <a:pt x="122613" y="7132"/>
                    <a:pt x="129883" y="12116"/>
                    <a:pt x="134523" y="18951"/>
                  </a:cubicBezTo>
                  <a:cubicBezTo>
                    <a:pt x="141518" y="29215"/>
                    <a:pt x="148879" y="35022"/>
                    <a:pt x="161612" y="30861"/>
                  </a:cubicBezTo>
                  <a:cubicBezTo>
                    <a:pt x="165613" y="29558"/>
                    <a:pt x="170550" y="29467"/>
                    <a:pt x="174620" y="30541"/>
                  </a:cubicBezTo>
                  <a:cubicBezTo>
                    <a:pt x="189319" y="34473"/>
                    <a:pt x="197457" y="27409"/>
                    <a:pt x="205069" y="15362"/>
                  </a:cubicBezTo>
                  <a:cubicBezTo>
                    <a:pt x="215288" y="-823"/>
                    <a:pt x="222923" y="-1966"/>
                    <a:pt x="239542" y="7109"/>
                  </a:cubicBezTo>
                  <a:cubicBezTo>
                    <a:pt x="250149" y="12893"/>
                    <a:pt x="260413" y="19339"/>
                    <a:pt x="271112" y="24917"/>
                  </a:cubicBezTo>
                  <a:cubicBezTo>
                    <a:pt x="284782" y="32050"/>
                    <a:pt x="289605" y="42702"/>
                    <a:pt x="282107" y="56579"/>
                  </a:cubicBezTo>
                  <a:cubicBezTo>
                    <a:pt x="274609" y="70477"/>
                    <a:pt x="277032" y="80810"/>
                    <a:pt x="284805" y="94618"/>
                  </a:cubicBezTo>
                  <a:cubicBezTo>
                    <a:pt x="294635" y="112105"/>
                    <a:pt x="304350" y="123467"/>
                    <a:pt x="325541" y="122598"/>
                  </a:cubicBezTo>
                  <a:cubicBezTo>
                    <a:pt x="335851" y="122164"/>
                    <a:pt x="341841" y="130371"/>
                    <a:pt x="342115" y="141732"/>
                  </a:cubicBezTo>
                  <a:cubicBezTo>
                    <a:pt x="342481" y="155722"/>
                    <a:pt x="343395" y="169713"/>
                    <a:pt x="343646" y="183726"/>
                  </a:cubicBezTo>
                  <a:cubicBezTo>
                    <a:pt x="343989" y="202425"/>
                    <a:pt x="338571" y="209603"/>
                    <a:pt x="320124" y="210701"/>
                  </a:cubicBezTo>
                  <a:cubicBezTo>
                    <a:pt x="305790" y="211546"/>
                    <a:pt x="296463" y="216370"/>
                    <a:pt x="292714" y="231206"/>
                  </a:cubicBezTo>
                  <a:cubicBezTo>
                    <a:pt x="291526" y="235915"/>
                    <a:pt x="288805" y="240670"/>
                    <a:pt x="285605" y="244328"/>
                  </a:cubicBezTo>
                  <a:cubicBezTo>
                    <a:pt x="277924" y="253083"/>
                    <a:pt x="278267" y="261290"/>
                    <a:pt x="283090" y="271691"/>
                  </a:cubicBezTo>
                  <a:cubicBezTo>
                    <a:pt x="294269" y="295831"/>
                    <a:pt x="292646" y="299809"/>
                    <a:pt x="270632" y="313342"/>
                  </a:cubicBezTo>
                  <a:cubicBezTo>
                    <a:pt x="261739" y="318828"/>
                    <a:pt x="252595" y="323949"/>
                    <a:pt x="243977" y="329847"/>
                  </a:cubicBezTo>
                  <a:cubicBezTo>
                    <a:pt x="231015" y="338739"/>
                    <a:pt x="219631" y="336956"/>
                    <a:pt x="211744" y="323652"/>
                  </a:cubicBezTo>
                  <a:cubicBezTo>
                    <a:pt x="203309" y="309387"/>
                    <a:pt x="192953" y="303078"/>
                    <a:pt x="176723" y="308016"/>
                  </a:cubicBezTo>
                  <a:cubicBezTo>
                    <a:pt x="172722" y="309227"/>
                    <a:pt x="167899" y="308861"/>
                    <a:pt x="163692" y="307947"/>
                  </a:cubicBezTo>
                  <a:cubicBezTo>
                    <a:pt x="153771" y="305821"/>
                    <a:pt x="147782" y="309570"/>
                    <a:pt x="142090" y="318097"/>
                  </a:cubicBezTo>
                  <a:cubicBezTo>
                    <a:pt x="126499" y="341414"/>
                    <a:pt x="122453" y="341986"/>
                    <a:pt x="98061" y="328361"/>
                  </a:cubicBezTo>
                  <a:cubicBezTo>
                    <a:pt x="89900" y="323812"/>
                    <a:pt x="81762" y="319217"/>
                    <a:pt x="73716" y="314485"/>
                  </a:cubicBezTo>
                  <a:cubicBezTo>
                    <a:pt x="57211" y="304792"/>
                    <a:pt x="53164" y="297294"/>
                    <a:pt x="62560" y="280538"/>
                  </a:cubicBezTo>
                  <a:cubicBezTo>
                    <a:pt x="72230" y="263324"/>
                    <a:pt x="62880" y="253197"/>
                    <a:pt x="55748" y="240099"/>
                  </a:cubicBezTo>
                  <a:cubicBezTo>
                    <a:pt x="48524" y="226817"/>
                    <a:pt x="42809" y="215547"/>
                    <a:pt x="24589" y="217193"/>
                  </a:cubicBezTo>
                  <a:cubicBezTo>
                    <a:pt x="8999" y="218610"/>
                    <a:pt x="586" y="208803"/>
                    <a:pt x="655" y="192184"/>
                  </a:cubicBezTo>
                  <a:cubicBezTo>
                    <a:pt x="724" y="179291"/>
                    <a:pt x="701" y="166398"/>
                    <a:pt x="61" y="153528"/>
                  </a:cubicBezTo>
                  <a:cubicBezTo>
                    <a:pt x="-739" y="137617"/>
                    <a:pt x="6370" y="128336"/>
                    <a:pt x="21595" y="128199"/>
                  </a:cubicBezTo>
                  <a:cubicBezTo>
                    <a:pt x="37391" y="128062"/>
                    <a:pt x="47129" y="121958"/>
                    <a:pt x="51359" y="106070"/>
                  </a:cubicBezTo>
                  <a:cubicBezTo>
                    <a:pt x="52593" y="101384"/>
                    <a:pt x="55633" y="96858"/>
                    <a:pt x="58811" y="93132"/>
                  </a:cubicBezTo>
                  <a:cubicBezTo>
                    <a:pt x="65417" y="85382"/>
                    <a:pt x="65372" y="78227"/>
                    <a:pt x="61120" y="68877"/>
                  </a:cubicBezTo>
                  <a:cubicBezTo>
                    <a:pt x="48867" y="41948"/>
                    <a:pt x="49941" y="39548"/>
                    <a:pt x="75362" y="23820"/>
                  </a:cubicBezTo>
                  <a:cubicBezTo>
                    <a:pt x="87843" y="16116"/>
                    <a:pt x="100530" y="8733"/>
                    <a:pt x="115115" y="0"/>
                  </a:cubicBezTo>
                  <a:close/>
                  <a:moveTo>
                    <a:pt x="26693" y="153345"/>
                  </a:moveTo>
                  <a:cubicBezTo>
                    <a:pt x="26693" y="164021"/>
                    <a:pt x="25504" y="172593"/>
                    <a:pt x="27173" y="180525"/>
                  </a:cubicBezTo>
                  <a:cubicBezTo>
                    <a:pt x="28064" y="184777"/>
                    <a:pt x="33916" y="191132"/>
                    <a:pt x="37460" y="191064"/>
                  </a:cubicBezTo>
                  <a:cubicBezTo>
                    <a:pt x="57074" y="190721"/>
                    <a:pt x="69761" y="198333"/>
                    <a:pt x="73944" y="218793"/>
                  </a:cubicBezTo>
                  <a:cubicBezTo>
                    <a:pt x="74470" y="221422"/>
                    <a:pt x="76024" y="224119"/>
                    <a:pt x="77808" y="226131"/>
                  </a:cubicBezTo>
                  <a:cubicBezTo>
                    <a:pt x="94587" y="245082"/>
                    <a:pt x="105788" y="264902"/>
                    <a:pt x="85123" y="289659"/>
                  </a:cubicBezTo>
                  <a:cubicBezTo>
                    <a:pt x="96873" y="296494"/>
                    <a:pt x="106200" y="301912"/>
                    <a:pt x="118087" y="308816"/>
                  </a:cubicBezTo>
                  <a:cubicBezTo>
                    <a:pt x="127802" y="278915"/>
                    <a:pt x="149245" y="280675"/>
                    <a:pt x="174231" y="280126"/>
                  </a:cubicBezTo>
                  <a:cubicBezTo>
                    <a:pt x="198966" y="279578"/>
                    <a:pt x="219654" y="277475"/>
                    <a:pt x="230215" y="306393"/>
                  </a:cubicBezTo>
                  <a:cubicBezTo>
                    <a:pt x="241531" y="299535"/>
                    <a:pt x="250766" y="293957"/>
                    <a:pt x="262539" y="286824"/>
                  </a:cubicBezTo>
                  <a:cubicBezTo>
                    <a:pt x="241394" y="262387"/>
                    <a:pt x="255178" y="243802"/>
                    <a:pt x="267226" y="221079"/>
                  </a:cubicBezTo>
                  <a:cubicBezTo>
                    <a:pt x="278770" y="199316"/>
                    <a:pt x="287182" y="180571"/>
                    <a:pt x="316443" y="185715"/>
                  </a:cubicBezTo>
                  <a:cubicBezTo>
                    <a:pt x="316443" y="174468"/>
                    <a:pt x="317266" y="165529"/>
                    <a:pt x="316054" y="156911"/>
                  </a:cubicBezTo>
                  <a:cubicBezTo>
                    <a:pt x="315552" y="153391"/>
                    <a:pt x="310408" y="147630"/>
                    <a:pt x="307779" y="147836"/>
                  </a:cubicBezTo>
                  <a:cubicBezTo>
                    <a:pt x="285216" y="149687"/>
                    <a:pt x="273672" y="137869"/>
                    <a:pt x="268254" y="117020"/>
                  </a:cubicBezTo>
                  <a:cubicBezTo>
                    <a:pt x="267591" y="114437"/>
                    <a:pt x="265854" y="111808"/>
                    <a:pt x="263934" y="109957"/>
                  </a:cubicBezTo>
                  <a:cubicBezTo>
                    <a:pt x="245829" y="92377"/>
                    <a:pt x="242468" y="72786"/>
                    <a:pt x="255635" y="50635"/>
                  </a:cubicBezTo>
                  <a:cubicBezTo>
                    <a:pt x="256024" y="49972"/>
                    <a:pt x="255201" y="48555"/>
                    <a:pt x="254790" y="46817"/>
                  </a:cubicBezTo>
                  <a:cubicBezTo>
                    <a:pt x="250492" y="44257"/>
                    <a:pt x="245463" y="41948"/>
                    <a:pt x="241165" y="38611"/>
                  </a:cubicBezTo>
                  <a:cubicBezTo>
                    <a:pt x="230467" y="30290"/>
                    <a:pt x="222626" y="32141"/>
                    <a:pt x="216819" y="44531"/>
                  </a:cubicBezTo>
                  <a:cubicBezTo>
                    <a:pt x="210441" y="58110"/>
                    <a:pt x="200360" y="62705"/>
                    <a:pt x="185867" y="58682"/>
                  </a:cubicBezTo>
                  <a:cubicBezTo>
                    <a:pt x="179694" y="56967"/>
                    <a:pt x="172219" y="55733"/>
                    <a:pt x="166459" y="57699"/>
                  </a:cubicBezTo>
                  <a:cubicBezTo>
                    <a:pt x="142296" y="65951"/>
                    <a:pt x="125676" y="57287"/>
                    <a:pt x="113606" y="35844"/>
                  </a:cubicBezTo>
                  <a:cubicBezTo>
                    <a:pt x="113195" y="35090"/>
                    <a:pt x="111686" y="34999"/>
                    <a:pt x="109629" y="34153"/>
                  </a:cubicBezTo>
                  <a:cubicBezTo>
                    <a:pt x="101079" y="39616"/>
                    <a:pt x="91981" y="45423"/>
                    <a:pt x="80734" y="52601"/>
                  </a:cubicBezTo>
                  <a:cubicBezTo>
                    <a:pt x="100736" y="75072"/>
                    <a:pt x="94701" y="94846"/>
                    <a:pt x="77099" y="113340"/>
                  </a:cubicBezTo>
                  <a:cubicBezTo>
                    <a:pt x="76367" y="114117"/>
                    <a:pt x="75819" y="115237"/>
                    <a:pt x="75590" y="116289"/>
                  </a:cubicBezTo>
                  <a:cubicBezTo>
                    <a:pt x="69875" y="142258"/>
                    <a:pt x="55610" y="157437"/>
                    <a:pt x="26693" y="153345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CB8732C6-8C3D-4F26-B6E9-5FB21A7E2D3B}"/>
                </a:ext>
              </a:extLst>
            </p:cNvPr>
            <p:cNvSpPr/>
            <p:nvPr/>
          </p:nvSpPr>
          <p:spPr>
            <a:xfrm>
              <a:off x="3515459" y="780006"/>
              <a:ext cx="242870" cy="235778"/>
            </a:xfrm>
            <a:custGeom>
              <a:avLst/>
              <a:gdLst>
                <a:gd name="connsiteX0" fmla="*/ 41754 w 242870"/>
                <a:gd name="connsiteY0" fmla="*/ 23249 h 235778"/>
                <a:gd name="connsiteX1" fmla="*/ 81439 w 242870"/>
                <a:gd name="connsiteY1" fmla="*/ 0 h 235778"/>
                <a:gd name="connsiteX2" fmla="*/ 123022 w 242870"/>
                <a:gd name="connsiteY2" fmla="*/ 24597 h 235778"/>
                <a:gd name="connsiteX3" fmla="*/ 162295 w 242870"/>
                <a:gd name="connsiteY3" fmla="*/ 549 h 235778"/>
                <a:gd name="connsiteX4" fmla="*/ 179966 w 242870"/>
                <a:gd name="connsiteY4" fmla="*/ 10287 h 235778"/>
                <a:gd name="connsiteX5" fmla="*/ 192767 w 242870"/>
                <a:gd name="connsiteY5" fmla="*/ 45126 h 235778"/>
                <a:gd name="connsiteX6" fmla="*/ 194368 w 242870"/>
                <a:gd name="connsiteY6" fmla="*/ 58453 h 235778"/>
                <a:gd name="connsiteX7" fmla="*/ 202986 w 242870"/>
                <a:gd name="connsiteY7" fmla="*/ 72603 h 235778"/>
                <a:gd name="connsiteX8" fmla="*/ 232452 w 242870"/>
                <a:gd name="connsiteY8" fmla="*/ 95669 h 235778"/>
                <a:gd name="connsiteX9" fmla="*/ 241871 w 242870"/>
                <a:gd name="connsiteY9" fmla="*/ 107191 h 235778"/>
                <a:gd name="connsiteX10" fmla="*/ 242305 w 242870"/>
                <a:gd name="connsiteY10" fmla="*/ 120495 h 235778"/>
                <a:gd name="connsiteX11" fmla="*/ 222760 w 242870"/>
                <a:gd name="connsiteY11" fmla="*/ 144612 h 235778"/>
                <a:gd name="connsiteX12" fmla="*/ 207535 w 242870"/>
                <a:gd name="connsiteY12" fmla="*/ 156065 h 235778"/>
                <a:gd name="connsiteX13" fmla="*/ 199511 w 242870"/>
                <a:gd name="connsiteY13" fmla="*/ 170559 h 235778"/>
                <a:gd name="connsiteX14" fmla="*/ 195899 w 242870"/>
                <a:gd name="connsiteY14" fmla="*/ 203363 h 235778"/>
                <a:gd name="connsiteX15" fmla="*/ 190504 w 242870"/>
                <a:gd name="connsiteY15" fmla="*/ 220851 h 235778"/>
                <a:gd name="connsiteX16" fmla="*/ 163895 w 242870"/>
                <a:gd name="connsiteY16" fmla="*/ 235778 h 235778"/>
                <a:gd name="connsiteX17" fmla="*/ 160055 w 242870"/>
                <a:gd name="connsiteY17" fmla="*/ 233675 h 235778"/>
                <a:gd name="connsiteX18" fmla="*/ 102173 w 242870"/>
                <a:gd name="connsiteY18" fmla="*/ 213192 h 235778"/>
                <a:gd name="connsiteX19" fmla="*/ 88526 w 242870"/>
                <a:gd name="connsiteY19" fmla="*/ 225834 h 235778"/>
                <a:gd name="connsiteX20" fmla="*/ 68386 w 242870"/>
                <a:gd name="connsiteY20" fmla="*/ 230177 h 235778"/>
                <a:gd name="connsiteX21" fmla="*/ 43857 w 242870"/>
                <a:gd name="connsiteY21" fmla="*/ 214838 h 235778"/>
                <a:gd name="connsiteX22" fmla="*/ 43949 w 242870"/>
                <a:gd name="connsiteY22" fmla="*/ 208849 h 235778"/>
                <a:gd name="connsiteX23" fmla="*/ 31399 w 242870"/>
                <a:gd name="connsiteY23" fmla="*/ 147447 h 235778"/>
                <a:gd name="connsiteX24" fmla="*/ 14848 w 242870"/>
                <a:gd name="connsiteY24" fmla="*/ 143012 h 235778"/>
                <a:gd name="connsiteX25" fmla="*/ 583 w 242870"/>
                <a:gd name="connsiteY25" fmla="*/ 126164 h 235778"/>
                <a:gd name="connsiteX26" fmla="*/ 560 w 242870"/>
                <a:gd name="connsiteY26" fmla="*/ 116106 h 235778"/>
                <a:gd name="connsiteX27" fmla="*/ 19237 w 242870"/>
                <a:gd name="connsiteY27" fmla="*/ 92629 h 235778"/>
                <a:gd name="connsiteX28" fmla="*/ 35811 w 242870"/>
                <a:gd name="connsiteY28" fmla="*/ 80696 h 235778"/>
                <a:gd name="connsiteX29" fmla="*/ 38782 w 242870"/>
                <a:gd name="connsiteY29" fmla="*/ 74798 h 235778"/>
                <a:gd name="connsiteX30" fmla="*/ 41754 w 242870"/>
                <a:gd name="connsiteY30" fmla="*/ 23249 h 235778"/>
                <a:gd name="connsiteX31" fmla="*/ 165587 w 242870"/>
                <a:gd name="connsiteY31" fmla="*/ 118849 h 235778"/>
                <a:gd name="connsiteX32" fmla="*/ 120598 w 242870"/>
                <a:gd name="connsiteY32" fmla="*/ 73426 h 235778"/>
                <a:gd name="connsiteX33" fmla="*/ 77827 w 242870"/>
                <a:gd name="connsiteY33" fmla="*/ 119238 h 235778"/>
                <a:gd name="connsiteX34" fmla="*/ 121810 w 242870"/>
                <a:gd name="connsiteY34" fmla="*/ 163495 h 235778"/>
                <a:gd name="connsiteX35" fmla="*/ 165587 w 242870"/>
                <a:gd name="connsiteY35" fmla="*/ 118849 h 235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42870" h="235778">
                  <a:moveTo>
                    <a:pt x="41754" y="23249"/>
                  </a:moveTo>
                  <a:cubicBezTo>
                    <a:pt x="55722" y="15065"/>
                    <a:pt x="67837" y="7978"/>
                    <a:pt x="81439" y="0"/>
                  </a:cubicBezTo>
                  <a:cubicBezTo>
                    <a:pt x="91040" y="17099"/>
                    <a:pt x="102402" y="24460"/>
                    <a:pt x="123022" y="24597"/>
                  </a:cubicBezTo>
                  <a:cubicBezTo>
                    <a:pt x="143481" y="24757"/>
                    <a:pt x="153883" y="16894"/>
                    <a:pt x="162295" y="549"/>
                  </a:cubicBezTo>
                  <a:cubicBezTo>
                    <a:pt x="169542" y="4526"/>
                    <a:pt x="174845" y="7224"/>
                    <a:pt x="179966" y="10287"/>
                  </a:cubicBezTo>
                  <a:cubicBezTo>
                    <a:pt x="200311" y="22449"/>
                    <a:pt x="200014" y="22403"/>
                    <a:pt x="192767" y="45126"/>
                  </a:cubicBezTo>
                  <a:cubicBezTo>
                    <a:pt x="191533" y="49035"/>
                    <a:pt x="192722" y="54430"/>
                    <a:pt x="194368" y="58453"/>
                  </a:cubicBezTo>
                  <a:cubicBezTo>
                    <a:pt x="196448" y="63505"/>
                    <a:pt x="201340" y="67483"/>
                    <a:pt x="202986" y="72603"/>
                  </a:cubicBezTo>
                  <a:cubicBezTo>
                    <a:pt x="207764" y="87508"/>
                    <a:pt x="216176" y="95761"/>
                    <a:pt x="232452" y="95669"/>
                  </a:cubicBezTo>
                  <a:cubicBezTo>
                    <a:pt x="235676" y="95646"/>
                    <a:pt x="239973" y="102619"/>
                    <a:pt x="241871" y="107191"/>
                  </a:cubicBezTo>
                  <a:cubicBezTo>
                    <a:pt x="243448" y="110985"/>
                    <a:pt x="241642" y="116106"/>
                    <a:pt x="242305" y="120495"/>
                  </a:cubicBezTo>
                  <a:cubicBezTo>
                    <a:pt x="244705" y="136337"/>
                    <a:pt x="239699" y="144292"/>
                    <a:pt x="222760" y="144612"/>
                  </a:cubicBezTo>
                  <a:cubicBezTo>
                    <a:pt x="217548" y="144704"/>
                    <a:pt x="211787" y="151288"/>
                    <a:pt x="207535" y="156065"/>
                  </a:cubicBezTo>
                  <a:cubicBezTo>
                    <a:pt x="203969" y="160066"/>
                    <a:pt x="203054" y="166512"/>
                    <a:pt x="199511" y="170559"/>
                  </a:cubicBezTo>
                  <a:cubicBezTo>
                    <a:pt x="190436" y="180868"/>
                    <a:pt x="187738" y="191018"/>
                    <a:pt x="195899" y="203363"/>
                  </a:cubicBezTo>
                  <a:cubicBezTo>
                    <a:pt x="200791" y="210746"/>
                    <a:pt x="198780" y="216736"/>
                    <a:pt x="190504" y="220851"/>
                  </a:cubicBezTo>
                  <a:cubicBezTo>
                    <a:pt x="181223" y="225491"/>
                    <a:pt x="172353" y="230977"/>
                    <a:pt x="163895" y="235778"/>
                  </a:cubicBezTo>
                  <a:cubicBezTo>
                    <a:pt x="161884" y="234727"/>
                    <a:pt x="160375" y="234452"/>
                    <a:pt x="160055" y="233675"/>
                  </a:cubicBezTo>
                  <a:cubicBezTo>
                    <a:pt x="148099" y="205511"/>
                    <a:pt x="122907" y="214815"/>
                    <a:pt x="102173" y="213192"/>
                  </a:cubicBezTo>
                  <a:cubicBezTo>
                    <a:pt x="97876" y="212850"/>
                    <a:pt x="91863" y="220576"/>
                    <a:pt x="88526" y="225834"/>
                  </a:cubicBezTo>
                  <a:cubicBezTo>
                    <a:pt x="82788" y="234887"/>
                    <a:pt x="77027" y="236304"/>
                    <a:pt x="68386" y="230177"/>
                  </a:cubicBezTo>
                  <a:cubicBezTo>
                    <a:pt x="60362" y="224485"/>
                    <a:pt x="51721" y="219708"/>
                    <a:pt x="43857" y="214838"/>
                  </a:cubicBezTo>
                  <a:cubicBezTo>
                    <a:pt x="43857" y="212049"/>
                    <a:pt x="43172" y="209855"/>
                    <a:pt x="43949" y="208849"/>
                  </a:cubicBezTo>
                  <a:cubicBezTo>
                    <a:pt x="63265" y="183543"/>
                    <a:pt x="37868" y="167267"/>
                    <a:pt x="31399" y="147447"/>
                  </a:cubicBezTo>
                  <a:cubicBezTo>
                    <a:pt x="30393" y="144338"/>
                    <a:pt x="20609" y="143127"/>
                    <a:pt x="14848" y="143012"/>
                  </a:cubicBezTo>
                  <a:cubicBezTo>
                    <a:pt x="3304" y="142806"/>
                    <a:pt x="-788" y="137366"/>
                    <a:pt x="583" y="126164"/>
                  </a:cubicBezTo>
                  <a:cubicBezTo>
                    <a:pt x="995" y="122850"/>
                    <a:pt x="1086" y="119375"/>
                    <a:pt x="560" y="116106"/>
                  </a:cubicBezTo>
                  <a:cubicBezTo>
                    <a:pt x="-1886" y="100881"/>
                    <a:pt x="3555" y="93772"/>
                    <a:pt x="19237" y="92629"/>
                  </a:cubicBezTo>
                  <a:cubicBezTo>
                    <a:pt x="25044" y="92194"/>
                    <a:pt x="30507" y="85131"/>
                    <a:pt x="35811" y="80696"/>
                  </a:cubicBezTo>
                  <a:cubicBezTo>
                    <a:pt x="37342" y="79416"/>
                    <a:pt x="37411" y="76444"/>
                    <a:pt x="38782" y="74798"/>
                  </a:cubicBezTo>
                  <a:cubicBezTo>
                    <a:pt x="51950" y="59047"/>
                    <a:pt x="56910" y="42428"/>
                    <a:pt x="41754" y="23249"/>
                  </a:cubicBezTo>
                  <a:close/>
                  <a:moveTo>
                    <a:pt x="165587" y="118849"/>
                  </a:moveTo>
                  <a:cubicBezTo>
                    <a:pt x="165335" y="93063"/>
                    <a:pt x="145310" y="72832"/>
                    <a:pt x="120598" y="73426"/>
                  </a:cubicBezTo>
                  <a:cubicBezTo>
                    <a:pt x="96458" y="73998"/>
                    <a:pt x="77462" y="94343"/>
                    <a:pt x="77827" y="119238"/>
                  </a:cubicBezTo>
                  <a:cubicBezTo>
                    <a:pt x="78193" y="144384"/>
                    <a:pt x="97350" y="163655"/>
                    <a:pt x="121810" y="163495"/>
                  </a:cubicBezTo>
                  <a:cubicBezTo>
                    <a:pt x="146156" y="163335"/>
                    <a:pt x="165838" y="143264"/>
                    <a:pt x="165587" y="118849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19F46A40-EA4B-40B4-AF67-AA78ABD09A0A}"/>
                </a:ext>
              </a:extLst>
            </p:cNvPr>
            <p:cNvSpPr/>
            <p:nvPr/>
          </p:nvSpPr>
          <p:spPr>
            <a:xfrm>
              <a:off x="7604394" y="870339"/>
              <a:ext cx="210659" cy="196696"/>
            </a:xfrm>
            <a:custGeom>
              <a:avLst/>
              <a:gdLst>
                <a:gd name="connsiteX0" fmla="*/ 210472 w 210659"/>
                <a:gd name="connsiteY0" fmla="*/ 196696 h 196696"/>
                <a:gd name="connsiteX1" fmla="*/ 151493 w 210659"/>
                <a:gd name="connsiteY1" fmla="*/ 196696 h 196696"/>
                <a:gd name="connsiteX2" fmla="*/ 146624 w 210659"/>
                <a:gd name="connsiteY2" fmla="*/ 130768 h 196696"/>
                <a:gd name="connsiteX3" fmla="*/ 124838 w 210659"/>
                <a:gd name="connsiteY3" fmla="*/ 130768 h 196696"/>
                <a:gd name="connsiteX4" fmla="*/ 124838 w 210659"/>
                <a:gd name="connsiteY4" fmla="*/ 196262 h 196696"/>
                <a:gd name="connsiteX5" fmla="*/ 39868 w 210659"/>
                <a:gd name="connsiteY5" fmla="*/ 196262 h 196696"/>
                <a:gd name="connsiteX6" fmla="*/ 40028 w 210659"/>
                <a:gd name="connsiteY6" fmla="*/ 119087 h 196696"/>
                <a:gd name="connsiteX7" fmla="*/ 14082 w 210659"/>
                <a:gd name="connsiteY7" fmla="*/ 22275 h 196696"/>
                <a:gd name="connsiteX8" fmla="*/ 0 w 210659"/>
                <a:gd name="connsiteY8" fmla="*/ 3118 h 196696"/>
                <a:gd name="connsiteX9" fmla="*/ 176959 w 210659"/>
                <a:gd name="connsiteY9" fmla="*/ 40837 h 196696"/>
                <a:gd name="connsiteX10" fmla="*/ 210335 w 210659"/>
                <a:gd name="connsiteY10" fmla="*/ 111109 h 196696"/>
                <a:gd name="connsiteX11" fmla="*/ 210472 w 210659"/>
                <a:gd name="connsiteY11" fmla="*/ 196696 h 196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0659" h="196696">
                  <a:moveTo>
                    <a:pt x="210472" y="196696"/>
                  </a:moveTo>
                  <a:cubicBezTo>
                    <a:pt x="189875" y="196696"/>
                    <a:pt x="171541" y="196696"/>
                    <a:pt x="151493" y="196696"/>
                  </a:cubicBezTo>
                  <a:cubicBezTo>
                    <a:pt x="149870" y="174591"/>
                    <a:pt x="148270" y="153125"/>
                    <a:pt x="146624" y="130768"/>
                  </a:cubicBezTo>
                  <a:cubicBezTo>
                    <a:pt x="139492" y="130768"/>
                    <a:pt x="133182" y="130768"/>
                    <a:pt x="124838" y="130768"/>
                  </a:cubicBezTo>
                  <a:cubicBezTo>
                    <a:pt x="124838" y="152028"/>
                    <a:pt x="124838" y="173539"/>
                    <a:pt x="124838" y="196262"/>
                  </a:cubicBezTo>
                  <a:cubicBezTo>
                    <a:pt x="95966" y="196262"/>
                    <a:pt x="69037" y="196262"/>
                    <a:pt x="39868" y="196262"/>
                  </a:cubicBezTo>
                  <a:cubicBezTo>
                    <a:pt x="39868" y="170225"/>
                    <a:pt x="39205" y="144621"/>
                    <a:pt x="40028" y="119087"/>
                  </a:cubicBezTo>
                  <a:cubicBezTo>
                    <a:pt x="41148" y="83905"/>
                    <a:pt x="33513" y="51490"/>
                    <a:pt x="14082" y="22275"/>
                  </a:cubicBezTo>
                  <a:cubicBezTo>
                    <a:pt x="10195" y="16445"/>
                    <a:pt x="5784" y="10959"/>
                    <a:pt x="0" y="3118"/>
                  </a:cubicBezTo>
                  <a:cubicBezTo>
                    <a:pt x="64259" y="-3694"/>
                    <a:pt x="124953" y="-2643"/>
                    <a:pt x="176959" y="40837"/>
                  </a:cubicBezTo>
                  <a:cubicBezTo>
                    <a:pt x="198265" y="58668"/>
                    <a:pt x="209672" y="82716"/>
                    <a:pt x="210335" y="111109"/>
                  </a:cubicBezTo>
                  <a:cubicBezTo>
                    <a:pt x="210974" y="138998"/>
                    <a:pt x="210472" y="166887"/>
                    <a:pt x="210472" y="196696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FF634AB-D6D6-4851-BE79-2A0B0DCABDDC}"/>
                </a:ext>
              </a:extLst>
            </p:cNvPr>
            <p:cNvSpPr/>
            <p:nvPr/>
          </p:nvSpPr>
          <p:spPr>
            <a:xfrm>
              <a:off x="7221649" y="1767649"/>
              <a:ext cx="70226" cy="466954"/>
            </a:xfrm>
            <a:custGeom>
              <a:avLst/>
              <a:gdLst>
                <a:gd name="connsiteX0" fmla="*/ 56579 w 70226"/>
                <a:gd name="connsiteY0" fmla="*/ 464561 h 466954"/>
                <a:gd name="connsiteX1" fmla="*/ 54635 w 70226"/>
                <a:gd name="connsiteY1" fmla="*/ 465201 h 466954"/>
                <a:gd name="connsiteX2" fmla="*/ 0 w 70226"/>
                <a:gd name="connsiteY2" fmla="*/ 414383 h 466954"/>
                <a:gd name="connsiteX3" fmla="*/ 0 w 70226"/>
                <a:gd name="connsiteY3" fmla="*/ 22471 h 466954"/>
                <a:gd name="connsiteX4" fmla="*/ 0 w 70226"/>
                <a:gd name="connsiteY4" fmla="*/ 0 h 466954"/>
                <a:gd name="connsiteX5" fmla="*/ 69174 w 70226"/>
                <a:gd name="connsiteY5" fmla="*/ 0 h 466954"/>
                <a:gd name="connsiteX6" fmla="*/ 70157 w 70226"/>
                <a:gd name="connsiteY6" fmla="*/ 15636 h 466954"/>
                <a:gd name="connsiteX7" fmla="*/ 70020 w 70226"/>
                <a:gd name="connsiteY7" fmla="*/ 257838 h 466954"/>
                <a:gd name="connsiteX8" fmla="*/ 65677 w 70226"/>
                <a:gd name="connsiteY8" fmla="*/ 278732 h 466954"/>
                <a:gd name="connsiteX9" fmla="*/ 55778 w 70226"/>
                <a:gd name="connsiteY9" fmla="*/ 455257 h 466954"/>
                <a:gd name="connsiteX10" fmla="*/ 57424 w 70226"/>
                <a:gd name="connsiteY10" fmla="*/ 461703 h 466954"/>
                <a:gd name="connsiteX11" fmla="*/ 56579 w 70226"/>
                <a:gd name="connsiteY11" fmla="*/ 464561 h 466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226" h="466954">
                  <a:moveTo>
                    <a:pt x="56579" y="464561"/>
                  </a:moveTo>
                  <a:cubicBezTo>
                    <a:pt x="55664" y="464881"/>
                    <a:pt x="55161" y="465155"/>
                    <a:pt x="54635" y="465201"/>
                  </a:cubicBezTo>
                  <a:cubicBezTo>
                    <a:pt x="0" y="469659"/>
                    <a:pt x="0" y="469659"/>
                    <a:pt x="0" y="414383"/>
                  </a:cubicBezTo>
                  <a:cubicBezTo>
                    <a:pt x="0" y="283738"/>
                    <a:pt x="0" y="153116"/>
                    <a:pt x="0" y="22471"/>
                  </a:cubicBezTo>
                  <a:cubicBezTo>
                    <a:pt x="0" y="15316"/>
                    <a:pt x="0" y="8138"/>
                    <a:pt x="0" y="0"/>
                  </a:cubicBezTo>
                  <a:cubicBezTo>
                    <a:pt x="23980" y="0"/>
                    <a:pt x="46063" y="0"/>
                    <a:pt x="69174" y="0"/>
                  </a:cubicBezTo>
                  <a:cubicBezTo>
                    <a:pt x="69563" y="5852"/>
                    <a:pt x="70157" y="10744"/>
                    <a:pt x="70157" y="15636"/>
                  </a:cubicBezTo>
                  <a:cubicBezTo>
                    <a:pt x="70226" y="96378"/>
                    <a:pt x="70317" y="177119"/>
                    <a:pt x="70020" y="257838"/>
                  </a:cubicBezTo>
                  <a:cubicBezTo>
                    <a:pt x="69997" y="264833"/>
                    <a:pt x="68580" y="272445"/>
                    <a:pt x="65677" y="278732"/>
                  </a:cubicBezTo>
                  <a:cubicBezTo>
                    <a:pt x="39159" y="336293"/>
                    <a:pt x="35707" y="395044"/>
                    <a:pt x="55778" y="455257"/>
                  </a:cubicBezTo>
                  <a:cubicBezTo>
                    <a:pt x="56487" y="457360"/>
                    <a:pt x="56967" y="459532"/>
                    <a:pt x="57424" y="461703"/>
                  </a:cubicBezTo>
                  <a:cubicBezTo>
                    <a:pt x="57561" y="462161"/>
                    <a:pt x="57173" y="462709"/>
                    <a:pt x="56579" y="464561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63A07FAC-36BD-4E81-B64B-AD97E3C8FA27}"/>
                </a:ext>
              </a:extLst>
            </p:cNvPr>
            <p:cNvSpPr/>
            <p:nvPr/>
          </p:nvSpPr>
          <p:spPr>
            <a:xfrm>
              <a:off x="7030529" y="871288"/>
              <a:ext cx="210391" cy="195793"/>
            </a:xfrm>
            <a:custGeom>
              <a:avLst/>
              <a:gdLst>
                <a:gd name="connsiteX0" fmla="*/ 171461 w 210391"/>
                <a:gd name="connsiteY0" fmla="*/ 195793 h 195793"/>
                <a:gd name="connsiteX1" fmla="*/ 88982 w 210391"/>
                <a:gd name="connsiteY1" fmla="*/ 195793 h 195793"/>
                <a:gd name="connsiteX2" fmla="*/ 88982 w 210391"/>
                <a:gd name="connsiteY2" fmla="*/ 129979 h 195793"/>
                <a:gd name="connsiteX3" fmla="*/ 64956 w 210391"/>
                <a:gd name="connsiteY3" fmla="*/ 129979 h 195793"/>
                <a:gd name="connsiteX4" fmla="*/ 60658 w 210391"/>
                <a:gd name="connsiteY4" fmla="*/ 195039 h 195793"/>
                <a:gd name="connsiteX5" fmla="*/ 834 w 210391"/>
                <a:gd name="connsiteY5" fmla="*/ 195039 h 195793"/>
                <a:gd name="connsiteX6" fmla="*/ 10366 w 210391"/>
                <a:gd name="connsiteY6" fmla="*/ 73218 h 195793"/>
                <a:gd name="connsiteX7" fmla="*/ 104641 w 210391"/>
                <a:gd name="connsiteY7" fmla="*/ 5918 h 195793"/>
                <a:gd name="connsiteX8" fmla="*/ 210391 w 210391"/>
                <a:gd name="connsiteY8" fmla="*/ 226 h 195793"/>
                <a:gd name="connsiteX9" fmla="*/ 171461 w 210391"/>
                <a:gd name="connsiteY9" fmla="*/ 195793 h 195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0391" h="195793">
                  <a:moveTo>
                    <a:pt x="171461" y="195793"/>
                  </a:moveTo>
                  <a:cubicBezTo>
                    <a:pt x="143411" y="195793"/>
                    <a:pt x="117305" y="195793"/>
                    <a:pt x="88982" y="195793"/>
                  </a:cubicBezTo>
                  <a:cubicBezTo>
                    <a:pt x="88982" y="174099"/>
                    <a:pt x="88982" y="152588"/>
                    <a:pt x="88982" y="129979"/>
                  </a:cubicBezTo>
                  <a:cubicBezTo>
                    <a:pt x="80066" y="129979"/>
                    <a:pt x="73346" y="129979"/>
                    <a:pt x="64956" y="129979"/>
                  </a:cubicBezTo>
                  <a:cubicBezTo>
                    <a:pt x="63538" y="151491"/>
                    <a:pt x="62144" y="172545"/>
                    <a:pt x="60658" y="195039"/>
                  </a:cubicBezTo>
                  <a:cubicBezTo>
                    <a:pt x="41456" y="195039"/>
                    <a:pt x="22688" y="195039"/>
                    <a:pt x="834" y="195039"/>
                  </a:cubicBezTo>
                  <a:cubicBezTo>
                    <a:pt x="3188" y="154371"/>
                    <a:pt x="-6916" y="112583"/>
                    <a:pt x="10366" y="73218"/>
                  </a:cubicBezTo>
                  <a:cubicBezTo>
                    <a:pt x="28380" y="32207"/>
                    <a:pt x="64681" y="13691"/>
                    <a:pt x="104641" y="5918"/>
                  </a:cubicBezTo>
                  <a:cubicBezTo>
                    <a:pt x="138382" y="-643"/>
                    <a:pt x="173427" y="-231"/>
                    <a:pt x="210391" y="226"/>
                  </a:cubicBezTo>
                  <a:cubicBezTo>
                    <a:pt x="158956" y="58268"/>
                    <a:pt x="173907" y="127876"/>
                    <a:pt x="171461" y="195793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B36B9CB9-DF86-46D7-9218-4DC40808F021}"/>
                </a:ext>
              </a:extLst>
            </p:cNvPr>
            <p:cNvSpPr/>
            <p:nvPr/>
          </p:nvSpPr>
          <p:spPr>
            <a:xfrm>
              <a:off x="4652022" y="1999377"/>
              <a:ext cx="187844" cy="191870"/>
            </a:xfrm>
            <a:custGeom>
              <a:avLst/>
              <a:gdLst>
                <a:gd name="connsiteX0" fmla="*/ 92906 w 187844"/>
                <a:gd name="connsiteY0" fmla="*/ 191868 h 191870"/>
                <a:gd name="connsiteX1" fmla="*/ 3 w 187844"/>
                <a:gd name="connsiteY1" fmla="*/ 95033 h 191870"/>
                <a:gd name="connsiteX2" fmla="*/ 94781 w 187844"/>
                <a:gd name="connsiteY2" fmla="*/ 4 h 191870"/>
                <a:gd name="connsiteX3" fmla="*/ 187844 w 187844"/>
                <a:gd name="connsiteY3" fmla="*/ 95284 h 191870"/>
                <a:gd name="connsiteX4" fmla="*/ 92906 w 187844"/>
                <a:gd name="connsiteY4" fmla="*/ 191868 h 191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844" h="191870">
                  <a:moveTo>
                    <a:pt x="92906" y="191868"/>
                  </a:moveTo>
                  <a:cubicBezTo>
                    <a:pt x="41105" y="191502"/>
                    <a:pt x="-409" y="148228"/>
                    <a:pt x="3" y="95033"/>
                  </a:cubicBezTo>
                  <a:cubicBezTo>
                    <a:pt x="414" y="42112"/>
                    <a:pt x="42866" y="-476"/>
                    <a:pt x="94781" y="4"/>
                  </a:cubicBezTo>
                  <a:cubicBezTo>
                    <a:pt x="145850" y="461"/>
                    <a:pt x="187638" y="43278"/>
                    <a:pt x="187844" y="95284"/>
                  </a:cubicBezTo>
                  <a:cubicBezTo>
                    <a:pt x="188049" y="149188"/>
                    <a:pt x="145713" y="192257"/>
                    <a:pt x="92906" y="191868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1075E4BE-AA16-485D-A971-61058D04DC7A}"/>
                </a:ext>
              </a:extLst>
            </p:cNvPr>
            <p:cNvSpPr/>
            <p:nvPr/>
          </p:nvSpPr>
          <p:spPr>
            <a:xfrm>
              <a:off x="3518508" y="4465425"/>
              <a:ext cx="328021" cy="336402"/>
            </a:xfrm>
            <a:custGeom>
              <a:avLst/>
              <a:gdLst>
                <a:gd name="connsiteX0" fmla="*/ 164298 w 328021"/>
                <a:gd name="connsiteY0" fmla="*/ 1 h 336402"/>
                <a:gd name="connsiteX1" fmla="*/ 328021 w 328021"/>
                <a:gd name="connsiteY1" fmla="*/ 167999 h 336402"/>
                <a:gd name="connsiteX2" fmla="*/ 176871 w 328021"/>
                <a:gd name="connsiteY2" fmla="*/ 336271 h 336402"/>
                <a:gd name="connsiteX3" fmla="*/ 26 w 328021"/>
                <a:gd name="connsiteY3" fmla="*/ 170925 h 336402"/>
                <a:gd name="connsiteX4" fmla="*/ 164298 w 328021"/>
                <a:gd name="connsiteY4" fmla="*/ 1 h 336402"/>
                <a:gd name="connsiteX5" fmla="*/ 163704 w 328021"/>
                <a:gd name="connsiteY5" fmla="*/ 29902 h 336402"/>
                <a:gd name="connsiteX6" fmla="*/ 28372 w 328021"/>
                <a:gd name="connsiteY6" fmla="*/ 162490 h 336402"/>
                <a:gd name="connsiteX7" fmla="*/ 162606 w 328021"/>
                <a:gd name="connsiteY7" fmla="*/ 306759 h 336402"/>
                <a:gd name="connsiteX8" fmla="*/ 298875 w 328021"/>
                <a:gd name="connsiteY8" fmla="*/ 167405 h 336402"/>
                <a:gd name="connsiteX9" fmla="*/ 163704 w 328021"/>
                <a:gd name="connsiteY9" fmla="*/ 29902 h 33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8021" h="336402">
                  <a:moveTo>
                    <a:pt x="164298" y="1"/>
                  </a:moveTo>
                  <a:cubicBezTo>
                    <a:pt x="254526" y="-114"/>
                    <a:pt x="328113" y="75370"/>
                    <a:pt x="328021" y="167999"/>
                  </a:cubicBezTo>
                  <a:cubicBezTo>
                    <a:pt x="327953" y="252878"/>
                    <a:pt x="252721" y="333460"/>
                    <a:pt x="176871" y="336271"/>
                  </a:cubicBezTo>
                  <a:cubicBezTo>
                    <a:pt x="64537" y="340432"/>
                    <a:pt x="-1506" y="244466"/>
                    <a:pt x="26" y="170925"/>
                  </a:cubicBezTo>
                  <a:cubicBezTo>
                    <a:pt x="2358" y="59597"/>
                    <a:pt x="84425" y="-251"/>
                    <a:pt x="164298" y="1"/>
                  </a:cubicBezTo>
                  <a:close/>
                  <a:moveTo>
                    <a:pt x="163704" y="29902"/>
                  </a:moveTo>
                  <a:cubicBezTo>
                    <a:pt x="78893" y="29787"/>
                    <a:pt x="28464" y="106231"/>
                    <a:pt x="28372" y="162490"/>
                  </a:cubicBezTo>
                  <a:cubicBezTo>
                    <a:pt x="28235" y="241997"/>
                    <a:pt x="88951" y="308336"/>
                    <a:pt x="162606" y="306759"/>
                  </a:cubicBezTo>
                  <a:cubicBezTo>
                    <a:pt x="234661" y="305227"/>
                    <a:pt x="298783" y="254364"/>
                    <a:pt x="298875" y="167405"/>
                  </a:cubicBezTo>
                  <a:cubicBezTo>
                    <a:pt x="298921" y="91418"/>
                    <a:pt x="237907" y="29742"/>
                    <a:pt x="163704" y="2990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9C2A10A6-F0AF-4F97-A374-76D0EF7590F1}"/>
                </a:ext>
              </a:extLst>
            </p:cNvPr>
            <p:cNvSpPr/>
            <p:nvPr/>
          </p:nvSpPr>
          <p:spPr>
            <a:xfrm>
              <a:off x="6259238" y="282839"/>
              <a:ext cx="185681" cy="189595"/>
            </a:xfrm>
            <a:custGeom>
              <a:avLst/>
              <a:gdLst>
                <a:gd name="connsiteX0" fmla="*/ 91376 w 185681"/>
                <a:gd name="connsiteY0" fmla="*/ 189586 h 189595"/>
                <a:gd name="connsiteX1" fmla="*/ 5 w 185681"/>
                <a:gd name="connsiteY1" fmla="*/ 93528 h 189595"/>
                <a:gd name="connsiteX2" fmla="*/ 94005 w 185681"/>
                <a:gd name="connsiteY2" fmla="*/ 8 h 189595"/>
                <a:gd name="connsiteX3" fmla="*/ 185651 w 185681"/>
                <a:gd name="connsiteY3" fmla="*/ 96271 h 189595"/>
                <a:gd name="connsiteX4" fmla="*/ 91376 w 185681"/>
                <a:gd name="connsiteY4" fmla="*/ 189586 h 189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681" h="189595">
                  <a:moveTo>
                    <a:pt x="91376" y="189586"/>
                  </a:moveTo>
                  <a:cubicBezTo>
                    <a:pt x="39735" y="188831"/>
                    <a:pt x="-498" y="146518"/>
                    <a:pt x="5" y="93528"/>
                  </a:cubicBezTo>
                  <a:cubicBezTo>
                    <a:pt x="508" y="41270"/>
                    <a:pt x="42639" y="-655"/>
                    <a:pt x="94005" y="8"/>
                  </a:cubicBezTo>
                  <a:cubicBezTo>
                    <a:pt x="144868" y="648"/>
                    <a:pt x="186976" y="44905"/>
                    <a:pt x="185651" y="96271"/>
                  </a:cubicBezTo>
                  <a:cubicBezTo>
                    <a:pt x="184302" y="149284"/>
                    <a:pt x="142811" y="190340"/>
                    <a:pt x="91376" y="189586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AFCC78E0-7CF3-4050-B4FE-685676731622}"/>
                </a:ext>
              </a:extLst>
            </p:cNvPr>
            <p:cNvSpPr/>
            <p:nvPr/>
          </p:nvSpPr>
          <p:spPr>
            <a:xfrm>
              <a:off x="7105951" y="664676"/>
              <a:ext cx="182551" cy="187888"/>
            </a:xfrm>
            <a:custGeom>
              <a:avLst/>
              <a:gdLst>
                <a:gd name="connsiteX0" fmla="*/ 90964 w 182551"/>
                <a:gd name="connsiteY0" fmla="*/ 187887 h 187888"/>
                <a:gd name="connsiteX1" fmla="*/ 4 w 182551"/>
                <a:gd name="connsiteY1" fmla="*/ 86069 h 187888"/>
                <a:gd name="connsiteX2" fmla="*/ 91055 w 182551"/>
                <a:gd name="connsiteY2" fmla="*/ 24 h 187888"/>
                <a:gd name="connsiteX3" fmla="*/ 182472 w 182551"/>
                <a:gd name="connsiteY3" fmla="*/ 96333 h 187888"/>
                <a:gd name="connsiteX4" fmla="*/ 90964 w 182551"/>
                <a:gd name="connsiteY4" fmla="*/ 187887 h 187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551" h="187888">
                  <a:moveTo>
                    <a:pt x="90964" y="187887"/>
                  </a:moveTo>
                  <a:cubicBezTo>
                    <a:pt x="35597" y="187567"/>
                    <a:pt x="-431" y="147242"/>
                    <a:pt x="4" y="86069"/>
                  </a:cubicBezTo>
                  <a:cubicBezTo>
                    <a:pt x="324" y="42817"/>
                    <a:pt x="46273" y="-1165"/>
                    <a:pt x="91055" y="24"/>
                  </a:cubicBezTo>
                  <a:cubicBezTo>
                    <a:pt x="148937" y="1555"/>
                    <a:pt x="180209" y="44143"/>
                    <a:pt x="182472" y="96333"/>
                  </a:cubicBezTo>
                  <a:cubicBezTo>
                    <a:pt x="184667" y="146373"/>
                    <a:pt x="140776" y="188184"/>
                    <a:pt x="90964" y="187887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AEA317C-E93C-4906-9CC2-95AB4347C724}"/>
                </a:ext>
              </a:extLst>
            </p:cNvPr>
            <p:cNvSpPr/>
            <p:nvPr/>
          </p:nvSpPr>
          <p:spPr>
            <a:xfrm>
              <a:off x="7558937" y="664399"/>
              <a:ext cx="183049" cy="188085"/>
            </a:xfrm>
            <a:custGeom>
              <a:avLst/>
              <a:gdLst>
                <a:gd name="connsiteX0" fmla="*/ 93303 w 183049"/>
                <a:gd name="connsiteY0" fmla="*/ 188004 h 188085"/>
                <a:gd name="connsiteX1" fmla="*/ 331 w 183049"/>
                <a:gd name="connsiteY1" fmla="*/ 107423 h 188085"/>
                <a:gd name="connsiteX2" fmla="*/ 87862 w 183049"/>
                <a:gd name="connsiteY2" fmla="*/ 369 h 188085"/>
                <a:gd name="connsiteX3" fmla="*/ 182937 w 183049"/>
                <a:gd name="connsiteY3" fmla="*/ 90963 h 188085"/>
                <a:gd name="connsiteX4" fmla="*/ 93303 w 183049"/>
                <a:gd name="connsiteY4" fmla="*/ 188004 h 188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049" h="188085">
                  <a:moveTo>
                    <a:pt x="93303" y="188004"/>
                  </a:moveTo>
                  <a:cubicBezTo>
                    <a:pt x="46325" y="190084"/>
                    <a:pt x="3600" y="152068"/>
                    <a:pt x="331" y="107423"/>
                  </a:cubicBezTo>
                  <a:cubicBezTo>
                    <a:pt x="-3852" y="50021"/>
                    <a:pt x="31946" y="5878"/>
                    <a:pt x="87862" y="369"/>
                  </a:cubicBezTo>
                  <a:cubicBezTo>
                    <a:pt x="136851" y="-4477"/>
                    <a:pt x="180262" y="39071"/>
                    <a:pt x="182937" y="90963"/>
                  </a:cubicBezTo>
                  <a:cubicBezTo>
                    <a:pt x="185565" y="141644"/>
                    <a:pt x="141995" y="190313"/>
                    <a:pt x="93303" y="188004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EDB08B0F-C4AC-4261-A11D-23BEB0259895}"/>
                </a:ext>
              </a:extLst>
            </p:cNvPr>
            <p:cNvSpPr/>
            <p:nvPr/>
          </p:nvSpPr>
          <p:spPr>
            <a:xfrm>
              <a:off x="7187222" y="5777567"/>
              <a:ext cx="505481" cy="289637"/>
            </a:xfrm>
            <a:custGeom>
              <a:avLst/>
              <a:gdLst>
                <a:gd name="connsiteX0" fmla="*/ 433243 w 505481"/>
                <a:gd name="connsiteY0" fmla="*/ 47641 h 289637"/>
                <a:gd name="connsiteX1" fmla="*/ 398084 w 505481"/>
                <a:gd name="connsiteY1" fmla="*/ 9602 h 289637"/>
                <a:gd name="connsiteX2" fmla="*/ 411389 w 505481"/>
                <a:gd name="connsiteY2" fmla="*/ 4161 h 289637"/>
                <a:gd name="connsiteX3" fmla="*/ 494896 w 505481"/>
                <a:gd name="connsiteY3" fmla="*/ 1 h 289637"/>
                <a:gd name="connsiteX4" fmla="*/ 505480 w 505481"/>
                <a:gd name="connsiteY4" fmla="*/ 9625 h 289637"/>
                <a:gd name="connsiteX5" fmla="*/ 500451 w 505481"/>
                <a:gd name="connsiteY5" fmla="*/ 101888 h 289637"/>
                <a:gd name="connsiteX6" fmla="*/ 495902 w 505481"/>
                <a:gd name="connsiteY6" fmla="*/ 109226 h 289637"/>
                <a:gd name="connsiteX7" fmla="*/ 457246 w 505481"/>
                <a:gd name="connsiteY7" fmla="*/ 72810 h 289637"/>
                <a:gd name="connsiteX8" fmla="*/ 377030 w 505481"/>
                <a:gd name="connsiteY8" fmla="*/ 156774 h 289637"/>
                <a:gd name="connsiteX9" fmla="*/ 312268 w 505481"/>
                <a:gd name="connsiteY9" fmla="*/ 223183 h 289637"/>
                <a:gd name="connsiteX10" fmla="*/ 278069 w 505481"/>
                <a:gd name="connsiteY10" fmla="*/ 222657 h 289637"/>
                <a:gd name="connsiteX11" fmla="*/ 178445 w 505481"/>
                <a:gd name="connsiteY11" fmla="*/ 119993 h 289637"/>
                <a:gd name="connsiteX12" fmla="*/ 24003 w 505481"/>
                <a:gd name="connsiteY12" fmla="*/ 289637 h 289637"/>
                <a:gd name="connsiteX13" fmla="*/ 0 w 505481"/>
                <a:gd name="connsiteY13" fmla="*/ 262114 h 289637"/>
                <a:gd name="connsiteX14" fmla="*/ 55001 w 505481"/>
                <a:gd name="connsiteY14" fmla="*/ 205718 h 289637"/>
                <a:gd name="connsiteX15" fmla="*/ 163883 w 505481"/>
                <a:gd name="connsiteY15" fmla="*/ 93909 h 289637"/>
                <a:gd name="connsiteX16" fmla="*/ 198013 w 505481"/>
                <a:gd name="connsiteY16" fmla="*/ 94184 h 289637"/>
                <a:gd name="connsiteX17" fmla="*/ 293157 w 505481"/>
                <a:gd name="connsiteY17" fmla="*/ 192162 h 289637"/>
                <a:gd name="connsiteX18" fmla="*/ 433243 w 505481"/>
                <a:gd name="connsiteY18" fmla="*/ 47641 h 289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05481" h="289637">
                  <a:moveTo>
                    <a:pt x="433243" y="47641"/>
                  </a:moveTo>
                  <a:cubicBezTo>
                    <a:pt x="422910" y="36463"/>
                    <a:pt x="411457" y="24049"/>
                    <a:pt x="398084" y="9602"/>
                  </a:cubicBezTo>
                  <a:cubicBezTo>
                    <a:pt x="404097" y="7064"/>
                    <a:pt x="407662" y="4413"/>
                    <a:pt x="411389" y="4161"/>
                  </a:cubicBezTo>
                  <a:cubicBezTo>
                    <a:pt x="439209" y="2355"/>
                    <a:pt x="467053" y="618"/>
                    <a:pt x="494896" y="1"/>
                  </a:cubicBezTo>
                  <a:cubicBezTo>
                    <a:pt x="498531" y="-91"/>
                    <a:pt x="505595" y="6378"/>
                    <a:pt x="505480" y="9625"/>
                  </a:cubicBezTo>
                  <a:cubicBezTo>
                    <a:pt x="504520" y="40394"/>
                    <a:pt x="502395" y="71141"/>
                    <a:pt x="500451" y="101888"/>
                  </a:cubicBezTo>
                  <a:cubicBezTo>
                    <a:pt x="500360" y="103328"/>
                    <a:pt x="498783" y="104676"/>
                    <a:pt x="495902" y="109226"/>
                  </a:cubicBezTo>
                  <a:cubicBezTo>
                    <a:pt x="483489" y="97544"/>
                    <a:pt x="471488" y="86252"/>
                    <a:pt x="457246" y="72810"/>
                  </a:cubicBezTo>
                  <a:cubicBezTo>
                    <a:pt x="430317" y="101019"/>
                    <a:pt x="403776" y="129000"/>
                    <a:pt x="377030" y="156774"/>
                  </a:cubicBezTo>
                  <a:cubicBezTo>
                    <a:pt x="355587" y="179040"/>
                    <a:pt x="333939" y="201123"/>
                    <a:pt x="312268" y="223183"/>
                  </a:cubicBezTo>
                  <a:cubicBezTo>
                    <a:pt x="298643" y="237036"/>
                    <a:pt x="292037" y="236968"/>
                    <a:pt x="278069" y="222657"/>
                  </a:cubicBezTo>
                  <a:cubicBezTo>
                    <a:pt x="246088" y="189853"/>
                    <a:pt x="214244" y="156912"/>
                    <a:pt x="178445" y="119993"/>
                  </a:cubicBezTo>
                  <a:cubicBezTo>
                    <a:pt x="126713" y="176823"/>
                    <a:pt x="76193" y="232327"/>
                    <a:pt x="24003" y="289637"/>
                  </a:cubicBezTo>
                  <a:cubicBezTo>
                    <a:pt x="13396" y="277475"/>
                    <a:pt x="7270" y="270457"/>
                    <a:pt x="0" y="262114"/>
                  </a:cubicBezTo>
                  <a:cubicBezTo>
                    <a:pt x="18219" y="243437"/>
                    <a:pt x="36622" y="224600"/>
                    <a:pt x="55001" y="205718"/>
                  </a:cubicBezTo>
                  <a:cubicBezTo>
                    <a:pt x="91280" y="168433"/>
                    <a:pt x="127445" y="131034"/>
                    <a:pt x="163883" y="93909"/>
                  </a:cubicBezTo>
                  <a:cubicBezTo>
                    <a:pt x="177988" y="79530"/>
                    <a:pt x="183886" y="79713"/>
                    <a:pt x="198013" y="94184"/>
                  </a:cubicBezTo>
                  <a:cubicBezTo>
                    <a:pt x="230017" y="126988"/>
                    <a:pt x="261884" y="159929"/>
                    <a:pt x="293157" y="192162"/>
                  </a:cubicBezTo>
                  <a:cubicBezTo>
                    <a:pt x="340157" y="143653"/>
                    <a:pt x="385854" y="96516"/>
                    <a:pt x="433243" y="47641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F5F351E3-B136-4254-B637-773E45C15C23}"/>
                </a:ext>
              </a:extLst>
            </p:cNvPr>
            <p:cNvSpPr/>
            <p:nvPr/>
          </p:nvSpPr>
          <p:spPr>
            <a:xfrm>
              <a:off x="7468650" y="3470719"/>
              <a:ext cx="143950" cy="274091"/>
            </a:xfrm>
            <a:custGeom>
              <a:avLst/>
              <a:gdLst>
                <a:gd name="connsiteX0" fmla="*/ 46453 w 143950"/>
                <a:gd name="connsiteY0" fmla="*/ 274091 h 274091"/>
                <a:gd name="connsiteX1" fmla="*/ 7522 w 143950"/>
                <a:gd name="connsiteY1" fmla="*/ 110711 h 274091"/>
                <a:gd name="connsiteX2" fmla="*/ 142876 w 143950"/>
                <a:gd name="connsiteY2" fmla="*/ 0 h 274091"/>
                <a:gd name="connsiteX3" fmla="*/ 143951 w 143950"/>
                <a:gd name="connsiteY3" fmla="*/ 17579 h 274091"/>
                <a:gd name="connsiteX4" fmla="*/ 143516 w 143950"/>
                <a:gd name="connsiteY4" fmla="*/ 149710 h 274091"/>
                <a:gd name="connsiteX5" fmla="*/ 141368 w 143950"/>
                <a:gd name="connsiteY5" fmla="*/ 158969 h 274091"/>
                <a:gd name="connsiteX6" fmla="*/ 46453 w 143950"/>
                <a:gd name="connsiteY6" fmla="*/ 274091 h 27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950" h="274091">
                  <a:moveTo>
                    <a:pt x="46453" y="274091"/>
                  </a:moveTo>
                  <a:cubicBezTo>
                    <a:pt x="5625" y="237675"/>
                    <a:pt x="-10972" y="165804"/>
                    <a:pt x="7522" y="110711"/>
                  </a:cubicBezTo>
                  <a:cubicBezTo>
                    <a:pt x="28782" y="47343"/>
                    <a:pt x="78663" y="7658"/>
                    <a:pt x="142876" y="0"/>
                  </a:cubicBezTo>
                  <a:cubicBezTo>
                    <a:pt x="143242" y="5898"/>
                    <a:pt x="143951" y="11727"/>
                    <a:pt x="143951" y="17579"/>
                  </a:cubicBezTo>
                  <a:cubicBezTo>
                    <a:pt x="143905" y="61630"/>
                    <a:pt x="143791" y="105659"/>
                    <a:pt x="143516" y="149710"/>
                  </a:cubicBezTo>
                  <a:cubicBezTo>
                    <a:pt x="143493" y="152842"/>
                    <a:pt x="143151" y="156774"/>
                    <a:pt x="141368" y="158969"/>
                  </a:cubicBezTo>
                  <a:cubicBezTo>
                    <a:pt x="109866" y="197465"/>
                    <a:pt x="78137" y="235755"/>
                    <a:pt x="46453" y="274091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F851C555-E77F-421A-9555-E2BB184FE9D3}"/>
                </a:ext>
              </a:extLst>
            </p:cNvPr>
            <p:cNvSpPr/>
            <p:nvPr/>
          </p:nvSpPr>
          <p:spPr>
            <a:xfrm>
              <a:off x="6005520" y="4448075"/>
              <a:ext cx="180845" cy="185463"/>
            </a:xfrm>
            <a:custGeom>
              <a:avLst/>
              <a:gdLst>
                <a:gd name="connsiteX0" fmla="*/ 0 w 180845"/>
                <a:gd name="connsiteY0" fmla="*/ 92881 h 185463"/>
                <a:gd name="connsiteX1" fmla="*/ 90068 w 180845"/>
                <a:gd name="connsiteY1" fmla="*/ 0 h 185463"/>
                <a:gd name="connsiteX2" fmla="*/ 180845 w 180845"/>
                <a:gd name="connsiteY2" fmla="*/ 92446 h 185463"/>
                <a:gd name="connsiteX3" fmla="*/ 90480 w 180845"/>
                <a:gd name="connsiteY3" fmla="*/ 185464 h 185463"/>
                <a:gd name="connsiteX4" fmla="*/ 0 w 180845"/>
                <a:gd name="connsiteY4" fmla="*/ 92881 h 18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845" h="185463">
                  <a:moveTo>
                    <a:pt x="0" y="92881"/>
                  </a:moveTo>
                  <a:cubicBezTo>
                    <a:pt x="23" y="40760"/>
                    <a:pt x="39411" y="160"/>
                    <a:pt x="90068" y="0"/>
                  </a:cubicBezTo>
                  <a:cubicBezTo>
                    <a:pt x="140360" y="-160"/>
                    <a:pt x="180845" y="41057"/>
                    <a:pt x="180845" y="92446"/>
                  </a:cubicBezTo>
                  <a:cubicBezTo>
                    <a:pt x="180845" y="143950"/>
                    <a:pt x="140566" y="185418"/>
                    <a:pt x="90480" y="185464"/>
                  </a:cubicBezTo>
                  <a:cubicBezTo>
                    <a:pt x="40028" y="185509"/>
                    <a:pt x="-23" y="144498"/>
                    <a:pt x="0" y="92881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68EE1075-205F-4BD7-BB66-A3BA2788EA5D}"/>
                </a:ext>
              </a:extLst>
            </p:cNvPr>
            <p:cNvSpPr/>
            <p:nvPr/>
          </p:nvSpPr>
          <p:spPr>
            <a:xfrm>
              <a:off x="5877527" y="5931415"/>
              <a:ext cx="492721" cy="293316"/>
            </a:xfrm>
            <a:custGeom>
              <a:avLst/>
              <a:gdLst>
                <a:gd name="connsiteX0" fmla="*/ 275874 w 492721"/>
                <a:gd name="connsiteY0" fmla="*/ 200848 h 293316"/>
                <a:gd name="connsiteX1" fmla="*/ 427162 w 492721"/>
                <a:gd name="connsiteY1" fmla="*/ 44966 h 293316"/>
                <a:gd name="connsiteX2" fmla="*/ 396621 w 492721"/>
                <a:gd name="connsiteY2" fmla="*/ 11750 h 293316"/>
                <a:gd name="connsiteX3" fmla="*/ 398495 w 492721"/>
                <a:gd name="connsiteY3" fmla="*/ 6378 h 293316"/>
                <a:gd name="connsiteX4" fmla="*/ 492587 w 492721"/>
                <a:gd name="connsiteY4" fmla="*/ 0 h 293316"/>
                <a:gd name="connsiteX5" fmla="*/ 492519 w 492721"/>
                <a:gd name="connsiteY5" fmla="*/ 31044 h 293316"/>
                <a:gd name="connsiteX6" fmla="*/ 489295 w 492721"/>
                <a:gd name="connsiteY6" fmla="*/ 83051 h 293316"/>
                <a:gd name="connsiteX7" fmla="*/ 484563 w 492721"/>
                <a:gd name="connsiteY7" fmla="*/ 97795 h 293316"/>
                <a:gd name="connsiteX8" fmla="*/ 471510 w 492721"/>
                <a:gd name="connsiteY8" fmla="*/ 89200 h 293316"/>
                <a:gd name="connsiteX9" fmla="*/ 454320 w 492721"/>
                <a:gd name="connsiteY9" fmla="*/ 67094 h 293316"/>
                <a:gd name="connsiteX10" fmla="*/ 438272 w 492721"/>
                <a:gd name="connsiteY10" fmla="*/ 82639 h 293316"/>
                <a:gd name="connsiteX11" fmla="*/ 295671 w 492721"/>
                <a:gd name="connsiteY11" fmla="*/ 228806 h 293316"/>
                <a:gd name="connsiteX12" fmla="*/ 257906 w 492721"/>
                <a:gd name="connsiteY12" fmla="*/ 228280 h 293316"/>
                <a:gd name="connsiteX13" fmla="*/ 170673 w 492721"/>
                <a:gd name="connsiteY13" fmla="*/ 138578 h 293316"/>
                <a:gd name="connsiteX14" fmla="*/ 22791 w 492721"/>
                <a:gd name="connsiteY14" fmla="*/ 293317 h 293316"/>
                <a:gd name="connsiteX15" fmla="*/ 0 w 492721"/>
                <a:gd name="connsiteY15" fmla="*/ 265405 h 293316"/>
                <a:gd name="connsiteX16" fmla="*/ 7430 w 492721"/>
                <a:gd name="connsiteY16" fmla="*/ 256649 h 293316"/>
                <a:gd name="connsiteX17" fmla="*/ 151173 w 492721"/>
                <a:gd name="connsiteY17" fmla="*/ 109225 h 293316"/>
                <a:gd name="connsiteX18" fmla="*/ 187681 w 492721"/>
                <a:gd name="connsiteY18" fmla="*/ 109659 h 293316"/>
                <a:gd name="connsiteX19" fmla="*/ 275874 w 492721"/>
                <a:gd name="connsiteY19" fmla="*/ 200848 h 293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2721" h="293316">
                  <a:moveTo>
                    <a:pt x="275874" y="200848"/>
                  </a:moveTo>
                  <a:cubicBezTo>
                    <a:pt x="327218" y="147927"/>
                    <a:pt x="376481" y="97178"/>
                    <a:pt x="427162" y="44966"/>
                  </a:cubicBezTo>
                  <a:cubicBezTo>
                    <a:pt x="417492" y="34450"/>
                    <a:pt x="407068" y="23112"/>
                    <a:pt x="396621" y="11750"/>
                  </a:cubicBezTo>
                  <a:cubicBezTo>
                    <a:pt x="397238" y="9967"/>
                    <a:pt x="397855" y="8161"/>
                    <a:pt x="398495" y="6378"/>
                  </a:cubicBezTo>
                  <a:cubicBezTo>
                    <a:pt x="429059" y="4298"/>
                    <a:pt x="459623" y="2240"/>
                    <a:pt x="492587" y="0"/>
                  </a:cubicBezTo>
                  <a:cubicBezTo>
                    <a:pt x="492587" y="11544"/>
                    <a:pt x="492930" y="21306"/>
                    <a:pt x="492519" y="31044"/>
                  </a:cubicBezTo>
                  <a:cubicBezTo>
                    <a:pt x="491764" y="48395"/>
                    <a:pt x="490827" y="65745"/>
                    <a:pt x="489295" y="83051"/>
                  </a:cubicBezTo>
                  <a:cubicBezTo>
                    <a:pt x="488861" y="88080"/>
                    <a:pt x="486209" y="92880"/>
                    <a:pt x="484563" y="97795"/>
                  </a:cubicBezTo>
                  <a:cubicBezTo>
                    <a:pt x="480151" y="94983"/>
                    <a:pt x="474985" y="92926"/>
                    <a:pt x="471510" y="89200"/>
                  </a:cubicBezTo>
                  <a:cubicBezTo>
                    <a:pt x="465498" y="82731"/>
                    <a:pt x="460537" y="75233"/>
                    <a:pt x="454320" y="67094"/>
                  </a:cubicBezTo>
                  <a:cubicBezTo>
                    <a:pt x="446776" y="74387"/>
                    <a:pt x="442409" y="78387"/>
                    <a:pt x="438272" y="82639"/>
                  </a:cubicBezTo>
                  <a:cubicBezTo>
                    <a:pt x="390723" y="131353"/>
                    <a:pt x="343220" y="180114"/>
                    <a:pt x="295671" y="228806"/>
                  </a:cubicBezTo>
                  <a:cubicBezTo>
                    <a:pt x="279829" y="245037"/>
                    <a:pt x="274160" y="244945"/>
                    <a:pt x="257906" y="228280"/>
                  </a:cubicBezTo>
                  <a:cubicBezTo>
                    <a:pt x="228966" y="198562"/>
                    <a:pt x="200070" y="168821"/>
                    <a:pt x="170673" y="138578"/>
                  </a:cubicBezTo>
                  <a:cubicBezTo>
                    <a:pt x="121272" y="190264"/>
                    <a:pt x="72558" y="241242"/>
                    <a:pt x="22791" y="293317"/>
                  </a:cubicBezTo>
                  <a:cubicBezTo>
                    <a:pt x="13396" y="281818"/>
                    <a:pt x="7246" y="274274"/>
                    <a:pt x="0" y="265405"/>
                  </a:cubicBezTo>
                  <a:cubicBezTo>
                    <a:pt x="1234" y="263941"/>
                    <a:pt x="4115" y="260078"/>
                    <a:pt x="7430" y="256649"/>
                  </a:cubicBezTo>
                  <a:cubicBezTo>
                    <a:pt x="55298" y="207477"/>
                    <a:pt x="103213" y="158328"/>
                    <a:pt x="151173" y="109225"/>
                  </a:cubicBezTo>
                  <a:cubicBezTo>
                    <a:pt x="166512" y="93521"/>
                    <a:pt x="171976" y="93521"/>
                    <a:pt x="187681" y="109659"/>
                  </a:cubicBezTo>
                  <a:cubicBezTo>
                    <a:pt x="216941" y="139766"/>
                    <a:pt x="246065" y="170010"/>
                    <a:pt x="275874" y="200848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60C9A6B0-FA87-4923-A816-FC8AD6649F2F}"/>
                </a:ext>
              </a:extLst>
            </p:cNvPr>
            <p:cNvSpPr/>
            <p:nvPr/>
          </p:nvSpPr>
          <p:spPr>
            <a:xfrm>
              <a:off x="3263531" y="889191"/>
              <a:ext cx="272408" cy="289266"/>
            </a:xfrm>
            <a:custGeom>
              <a:avLst/>
              <a:gdLst>
                <a:gd name="connsiteX0" fmla="*/ 0 w 272408"/>
                <a:gd name="connsiteY0" fmla="*/ 187378 h 289266"/>
                <a:gd name="connsiteX1" fmla="*/ 15728 w 272408"/>
                <a:gd name="connsiteY1" fmla="*/ 167695 h 289266"/>
                <a:gd name="connsiteX2" fmla="*/ 14996 w 272408"/>
                <a:gd name="connsiteY2" fmla="*/ 122249 h 289266"/>
                <a:gd name="connsiteX3" fmla="*/ 7932 w 272408"/>
                <a:gd name="connsiteY3" fmla="*/ 85673 h 289266"/>
                <a:gd name="connsiteX4" fmla="*/ 19340 w 272408"/>
                <a:gd name="connsiteY4" fmla="*/ 65237 h 289266"/>
                <a:gd name="connsiteX5" fmla="*/ 60213 w 272408"/>
                <a:gd name="connsiteY5" fmla="*/ 49463 h 289266"/>
                <a:gd name="connsiteX6" fmla="*/ 95349 w 272408"/>
                <a:gd name="connsiteY6" fmla="*/ 28066 h 289266"/>
                <a:gd name="connsiteX7" fmla="*/ 129593 w 272408"/>
                <a:gd name="connsiteY7" fmla="*/ 63 h 289266"/>
                <a:gd name="connsiteX8" fmla="*/ 150922 w 272408"/>
                <a:gd name="connsiteY8" fmla="*/ 40 h 289266"/>
                <a:gd name="connsiteX9" fmla="*/ 179451 w 272408"/>
                <a:gd name="connsiteY9" fmla="*/ 24912 h 289266"/>
                <a:gd name="connsiteX10" fmla="*/ 218107 w 272408"/>
                <a:gd name="connsiteY10" fmla="*/ 47634 h 289266"/>
                <a:gd name="connsiteX11" fmla="*/ 252443 w 272408"/>
                <a:gd name="connsiteY11" fmla="*/ 59247 h 289266"/>
                <a:gd name="connsiteX12" fmla="*/ 264056 w 272408"/>
                <a:gd name="connsiteY12" fmla="*/ 79547 h 289266"/>
                <a:gd name="connsiteX13" fmla="*/ 257266 w 272408"/>
                <a:gd name="connsiteY13" fmla="*/ 123872 h 289266"/>
                <a:gd name="connsiteX14" fmla="*/ 257678 w 272408"/>
                <a:gd name="connsiteY14" fmla="*/ 165501 h 289266"/>
                <a:gd name="connsiteX15" fmla="*/ 264810 w 272408"/>
                <a:gd name="connsiteY15" fmla="*/ 208454 h 289266"/>
                <a:gd name="connsiteX16" fmla="*/ 255049 w 272408"/>
                <a:gd name="connsiteY16" fmla="*/ 225965 h 289266"/>
                <a:gd name="connsiteX17" fmla="*/ 216210 w 272408"/>
                <a:gd name="connsiteY17" fmla="*/ 240664 h 289266"/>
                <a:gd name="connsiteX18" fmla="*/ 179428 w 272408"/>
                <a:gd name="connsiteY18" fmla="*/ 263113 h 289266"/>
                <a:gd name="connsiteX19" fmla="*/ 150625 w 272408"/>
                <a:gd name="connsiteY19" fmla="*/ 289219 h 289266"/>
                <a:gd name="connsiteX20" fmla="*/ 132588 w 272408"/>
                <a:gd name="connsiteY20" fmla="*/ 289242 h 289266"/>
                <a:gd name="connsiteX21" fmla="*/ 95029 w 272408"/>
                <a:gd name="connsiteY21" fmla="*/ 259524 h 289266"/>
                <a:gd name="connsiteX22" fmla="*/ 60099 w 272408"/>
                <a:gd name="connsiteY22" fmla="*/ 240664 h 289266"/>
                <a:gd name="connsiteX23" fmla="*/ 19317 w 272408"/>
                <a:gd name="connsiteY23" fmla="*/ 224228 h 289266"/>
                <a:gd name="connsiteX24" fmla="*/ 0 w 272408"/>
                <a:gd name="connsiteY24" fmla="*/ 187378 h 289266"/>
                <a:gd name="connsiteX25" fmla="*/ 30541 w 272408"/>
                <a:gd name="connsiteY25" fmla="*/ 188315 h 289266"/>
                <a:gd name="connsiteX26" fmla="*/ 35273 w 272408"/>
                <a:gd name="connsiteY26" fmla="*/ 198556 h 289266"/>
                <a:gd name="connsiteX27" fmla="*/ 63322 w 272408"/>
                <a:gd name="connsiteY27" fmla="*/ 210466 h 289266"/>
                <a:gd name="connsiteX28" fmla="*/ 81176 w 272408"/>
                <a:gd name="connsiteY28" fmla="*/ 213004 h 289266"/>
                <a:gd name="connsiteX29" fmla="*/ 103601 w 272408"/>
                <a:gd name="connsiteY29" fmla="*/ 226537 h 289266"/>
                <a:gd name="connsiteX30" fmla="*/ 120449 w 272408"/>
                <a:gd name="connsiteY30" fmla="*/ 249922 h 289266"/>
                <a:gd name="connsiteX31" fmla="*/ 134828 w 272408"/>
                <a:gd name="connsiteY31" fmla="*/ 262656 h 289266"/>
                <a:gd name="connsiteX32" fmla="*/ 154145 w 272408"/>
                <a:gd name="connsiteY32" fmla="*/ 262564 h 289266"/>
                <a:gd name="connsiteX33" fmla="*/ 180983 w 272408"/>
                <a:gd name="connsiteY33" fmla="*/ 221050 h 289266"/>
                <a:gd name="connsiteX34" fmla="*/ 228851 w 272408"/>
                <a:gd name="connsiteY34" fmla="*/ 217644 h 289266"/>
                <a:gd name="connsiteX35" fmla="*/ 245356 w 272408"/>
                <a:gd name="connsiteY35" fmla="*/ 189046 h 289266"/>
                <a:gd name="connsiteX36" fmla="*/ 223616 w 272408"/>
                <a:gd name="connsiteY36" fmla="*/ 145201 h 289266"/>
                <a:gd name="connsiteX37" fmla="*/ 245471 w 272408"/>
                <a:gd name="connsiteY37" fmla="*/ 100030 h 289266"/>
                <a:gd name="connsiteX38" fmla="*/ 228874 w 272408"/>
                <a:gd name="connsiteY38" fmla="*/ 75204 h 289266"/>
                <a:gd name="connsiteX39" fmla="*/ 209512 w 272408"/>
                <a:gd name="connsiteY39" fmla="*/ 80416 h 289266"/>
                <a:gd name="connsiteX40" fmla="*/ 200048 w 272408"/>
                <a:gd name="connsiteY40" fmla="*/ 80187 h 289266"/>
                <a:gd name="connsiteX41" fmla="*/ 153893 w 272408"/>
                <a:gd name="connsiteY41" fmla="*/ 26809 h 289266"/>
                <a:gd name="connsiteX42" fmla="*/ 132748 w 272408"/>
                <a:gd name="connsiteY42" fmla="*/ 27220 h 289266"/>
                <a:gd name="connsiteX43" fmla="*/ 121387 w 272408"/>
                <a:gd name="connsiteY43" fmla="*/ 36776 h 289266"/>
                <a:gd name="connsiteX44" fmla="*/ 100264 w 272408"/>
                <a:gd name="connsiteY44" fmla="*/ 64528 h 289266"/>
                <a:gd name="connsiteX45" fmla="*/ 82159 w 272408"/>
                <a:gd name="connsiteY45" fmla="*/ 75661 h 289266"/>
                <a:gd name="connsiteX46" fmla="*/ 61105 w 272408"/>
                <a:gd name="connsiteY46" fmla="*/ 78861 h 289266"/>
                <a:gd name="connsiteX47" fmla="*/ 45400 w 272408"/>
                <a:gd name="connsiteY47" fmla="*/ 72986 h 289266"/>
                <a:gd name="connsiteX48" fmla="*/ 30198 w 272408"/>
                <a:gd name="connsiteY48" fmla="*/ 101332 h 289266"/>
                <a:gd name="connsiteX49" fmla="*/ 51549 w 272408"/>
                <a:gd name="connsiteY49" fmla="*/ 144104 h 289266"/>
                <a:gd name="connsiteX50" fmla="*/ 30541 w 272408"/>
                <a:gd name="connsiteY50" fmla="*/ 188315 h 289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72408" h="289266">
                  <a:moveTo>
                    <a:pt x="0" y="187378"/>
                  </a:moveTo>
                  <a:cubicBezTo>
                    <a:pt x="5784" y="180017"/>
                    <a:pt x="9990" y="172976"/>
                    <a:pt x="15728" y="167695"/>
                  </a:cubicBezTo>
                  <a:cubicBezTo>
                    <a:pt x="28918" y="155602"/>
                    <a:pt x="29238" y="133542"/>
                    <a:pt x="14996" y="122249"/>
                  </a:cubicBezTo>
                  <a:cubicBezTo>
                    <a:pt x="1920" y="111894"/>
                    <a:pt x="-617" y="100144"/>
                    <a:pt x="7932" y="85673"/>
                  </a:cubicBezTo>
                  <a:cubicBezTo>
                    <a:pt x="11887" y="78975"/>
                    <a:pt x="15476" y="72026"/>
                    <a:pt x="19340" y="65237"/>
                  </a:cubicBezTo>
                  <a:cubicBezTo>
                    <a:pt x="31753" y="43337"/>
                    <a:pt x="36050" y="41691"/>
                    <a:pt x="60213" y="49463"/>
                  </a:cubicBezTo>
                  <a:cubicBezTo>
                    <a:pt x="71826" y="53189"/>
                    <a:pt x="92812" y="40411"/>
                    <a:pt x="95349" y="28066"/>
                  </a:cubicBezTo>
                  <a:cubicBezTo>
                    <a:pt x="100378" y="3515"/>
                    <a:pt x="104516" y="131"/>
                    <a:pt x="129593" y="63"/>
                  </a:cubicBezTo>
                  <a:cubicBezTo>
                    <a:pt x="136703" y="40"/>
                    <a:pt x="143812" y="-52"/>
                    <a:pt x="150922" y="40"/>
                  </a:cubicBezTo>
                  <a:cubicBezTo>
                    <a:pt x="169873" y="291"/>
                    <a:pt x="176662" y="6258"/>
                    <a:pt x="179451" y="24912"/>
                  </a:cubicBezTo>
                  <a:cubicBezTo>
                    <a:pt x="181988" y="41805"/>
                    <a:pt x="202380" y="53807"/>
                    <a:pt x="218107" y="47634"/>
                  </a:cubicBezTo>
                  <a:cubicBezTo>
                    <a:pt x="235001" y="41005"/>
                    <a:pt x="242979" y="43634"/>
                    <a:pt x="252443" y="59247"/>
                  </a:cubicBezTo>
                  <a:cubicBezTo>
                    <a:pt x="256489" y="65899"/>
                    <a:pt x="260215" y="72757"/>
                    <a:pt x="264056" y="79547"/>
                  </a:cubicBezTo>
                  <a:cubicBezTo>
                    <a:pt x="276332" y="101287"/>
                    <a:pt x="275394" y="107299"/>
                    <a:pt x="257266" y="123872"/>
                  </a:cubicBezTo>
                  <a:cubicBezTo>
                    <a:pt x="247688" y="132628"/>
                    <a:pt x="247917" y="156791"/>
                    <a:pt x="257678" y="165501"/>
                  </a:cubicBezTo>
                  <a:cubicBezTo>
                    <a:pt x="275303" y="181251"/>
                    <a:pt x="276377" y="187766"/>
                    <a:pt x="264810" y="208454"/>
                  </a:cubicBezTo>
                  <a:cubicBezTo>
                    <a:pt x="261541" y="214284"/>
                    <a:pt x="258364" y="220159"/>
                    <a:pt x="255049" y="225965"/>
                  </a:cubicBezTo>
                  <a:cubicBezTo>
                    <a:pt x="243710" y="245808"/>
                    <a:pt x="237332" y="248208"/>
                    <a:pt x="216210" y="240664"/>
                  </a:cubicBezTo>
                  <a:cubicBezTo>
                    <a:pt x="202745" y="235864"/>
                    <a:pt x="181554" y="248779"/>
                    <a:pt x="179428" y="263113"/>
                  </a:cubicBezTo>
                  <a:cubicBezTo>
                    <a:pt x="176365" y="283710"/>
                    <a:pt x="170627" y="288922"/>
                    <a:pt x="150625" y="289219"/>
                  </a:cubicBezTo>
                  <a:cubicBezTo>
                    <a:pt x="144612" y="289310"/>
                    <a:pt x="138600" y="289242"/>
                    <a:pt x="132588" y="289242"/>
                  </a:cubicBezTo>
                  <a:cubicBezTo>
                    <a:pt x="103030" y="289242"/>
                    <a:pt x="101956" y="288396"/>
                    <a:pt x="95029" y="259524"/>
                  </a:cubicBezTo>
                  <a:cubicBezTo>
                    <a:pt x="92286" y="248071"/>
                    <a:pt x="71369" y="236778"/>
                    <a:pt x="60099" y="240664"/>
                  </a:cubicBezTo>
                  <a:cubicBezTo>
                    <a:pt x="37148" y="248597"/>
                    <a:pt x="31615" y="246493"/>
                    <a:pt x="19317" y="224228"/>
                  </a:cubicBezTo>
                  <a:cubicBezTo>
                    <a:pt x="12893" y="212706"/>
                    <a:pt x="7018" y="200842"/>
                    <a:pt x="0" y="187378"/>
                  </a:cubicBezTo>
                  <a:close/>
                  <a:moveTo>
                    <a:pt x="30541" y="188315"/>
                  </a:moveTo>
                  <a:cubicBezTo>
                    <a:pt x="32964" y="193573"/>
                    <a:pt x="34244" y="196019"/>
                    <a:pt x="35273" y="198556"/>
                  </a:cubicBezTo>
                  <a:cubicBezTo>
                    <a:pt x="40736" y="212112"/>
                    <a:pt x="47640" y="219953"/>
                    <a:pt x="63322" y="210466"/>
                  </a:cubicBezTo>
                  <a:cubicBezTo>
                    <a:pt x="67460" y="207974"/>
                    <a:pt x="75735" y="210558"/>
                    <a:pt x="81176" y="213004"/>
                  </a:cubicBezTo>
                  <a:cubicBezTo>
                    <a:pt x="89063" y="216570"/>
                    <a:pt x="95600" y="223611"/>
                    <a:pt x="103601" y="226537"/>
                  </a:cubicBezTo>
                  <a:cubicBezTo>
                    <a:pt x="115054" y="230720"/>
                    <a:pt x="120975" y="237555"/>
                    <a:pt x="120449" y="249922"/>
                  </a:cubicBezTo>
                  <a:cubicBezTo>
                    <a:pt x="119992" y="260552"/>
                    <a:pt x="125547" y="263456"/>
                    <a:pt x="134828" y="262656"/>
                  </a:cubicBezTo>
                  <a:cubicBezTo>
                    <a:pt x="140612" y="262153"/>
                    <a:pt x="146487" y="262564"/>
                    <a:pt x="154145" y="262564"/>
                  </a:cubicBezTo>
                  <a:cubicBezTo>
                    <a:pt x="150533" y="238264"/>
                    <a:pt x="165026" y="230903"/>
                    <a:pt x="180983" y="221050"/>
                  </a:cubicBezTo>
                  <a:cubicBezTo>
                    <a:pt x="197282" y="210992"/>
                    <a:pt x="210861" y="203425"/>
                    <a:pt x="228851" y="217644"/>
                  </a:cubicBezTo>
                  <a:cubicBezTo>
                    <a:pt x="234726" y="207472"/>
                    <a:pt x="239596" y="199036"/>
                    <a:pt x="245356" y="189046"/>
                  </a:cubicBezTo>
                  <a:cubicBezTo>
                    <a:pt x="225628" y="179925"/>
                    <a:pt x="223319" y="165409"/>
                    <a:pt x="223616" y="145201"/>
                  </a:cubicBezTo>
                  <a:cubicBezTo>
                    <a:pt x="223914" y="125061"/>
                    <a:pt x="224485" y="109105"/>
                    <a:pt x="245471" y="100030"/>
                  </a:cubicBezTo>
                  <a:cubicBezTo>
                    <a:pt x="239344" y="90223"/>
                    <a:pt x="235709" y="80507"/>
                    <a:pt x="228874" y="75204"/>
                  </a:cubicBezTo>
                  <a:cubicBezTo>
                    <a:pt x="225605" y="72666"/>
                    <a:pt x="216256" y="78793"/>
                    <a:pt x="209512" y="80416"/>
                  </a:cubicBezTo>
                  <a:cubicBezTo>
                    <a:pt x="206449" y="81147"/>
                    <a:pt x="201717" y="81856"/>
                    <a:pt x="200048" y="80187"/>
                  </a:cubicBezTo>
                  <a:cubicBezTo>
                    <a:pt x="183452" y="63591"/>
                    <a:pt x="148133" y="65282"/>
                    <a:pt x="153893" y="26809"/>
                  </a:cubicBezTo>
                  <a:cubicBezTo>
                    <a:pt x="145481" y="26809"/>
                    <a:pt x="138714" y="25552"/>
                    <a:pt x="132748" y="27220"/>
                  </a:cubicBezTo>
                  <a:cubicBezTo>
                    <a:pt x="128245" y="28478"/>
                    <a:pt x="121364" y="33461"/>
                    <a:pt x="121387" y="36776"/>
                  </a:cubicBezTo>
                  <a:cubicBezTo>
                    <a:pt x="121409" y="52389"/>
                    <a:pt x="113843" y="59933"/>
                    <a:pt x="100264" y="64528"/>
                  </a:cubicBezTo>
                  <a:cubicBezTo>
                    <a:pt x="93749" y="66722"/>
                    <a:pt x="88651" y="73192"/>
                    <a:pt x="82159" y="75661"/>
                  </a:cubicBezTo>
                  <a:cubicBezTo>
                    <a:pt x="75621" y="78152"/>
                    <a:pt x="68123" y="79135"/>
                    <a:pt x="61105" y="78861"/>
                  </a:cubicBezTo>
                  <a:cubicBezTo>
                    <a:pt x="56098" y="78655"/>
                    <a:pt x="51229" y="75295"/>
                    <a:pt x="45400" y="72986"/>
                  </a:cubicBezTo>
                  <a:cubicBezTo>
                    <a:pt x="40188" y="82702"/>
                    <a:pt x="35616" y="91228"/>
                    <a:pt x="30198" y="101332"/>
                  </a:cubicBezTo>
                  <a:cubicBezTo>
                    <a:pt x="51641" y="109516"/>
                    <a:pt x="51824" y="125313"/>
                    <a:pt x="51549" y="144104"/>
                  </a:cubicBezTo>
                  <a:cubicBezTo>
                    <a:pt x="51229" y="162963"/>
                    <a:pt x="53172" y="180245"/>
                    <a:pt x="30541" y="188315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C203D122-44FA-4CBB-BAED-692264B3B7BC}"/>
                </a:ext>
              </a:extLst>
            </p:cNvPr>
            <p:cNvSpPr/>
            <p:nvPr/>
          </p:nvSpPr>
          <p:spPr>
            <a:xfrm>
              <a:off x="8883134" y="4404248"/>
              <a:ext cx="174999" cy="179185"/>
            </a:xfrm>
            <a:custGeom>
              <a:avLst/>
              <a:gdLst>
                <a:gd name="connsiteX0" fmla="*/ 86413 w 174999"/>
                <a:gd name="connsiteY0" fmla="*/ 179181 h 179185"/>
                <a:gd name="connsiteX1" fmla="*/ 2 w 174999"/>
                <a:gd name="connsiteY1" fmla="*/ 88861 h 179185"/>
                <a:gd name="connsiteX2" fmla="*/ 89431 w 174999"/>
                <a:gd name="connsiteY2" fmla="*/ 4 h 179185"/>
                <a:gd name="connsiteX3" fmla="*/ 174995 w 174999"/>
                <a:gd name="connsiteY3" fmla="*/ 91079 h 179185"/>
                <a:gd name="connsiteX4" fmla="*/ 86413 w 174999"/>
                <a:gd name="connsiteY4" fmla="*/ 179181 h 17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99" h="179185">
                  <a:moveTo>
                    <a:pt x="86413" y="179181"/>
                  </a:moveTo>
                  <a:cubicBezTo>
                    <a:pt x="37744" y="178701"/>
                    <a:pt x="-318" y="138925"/>
                    <a:pt x="2" y="88861"/>
                  </a:cubicBezTo>
                  <a:cubicBezTo>
                    <a:pt x="322" y="38272"/>
                    <a:pt x="39298" y="-476"/>
                    <a:pt x="89431" y="4"/>
                  </a:cubicBezTo>
                  <a:cubicBezTo>
                    <a:pt x="137688" y="461"/>
                    <a:pt x="175453" y="40672"/>
                    <a:pt x="174995" y="91079"/>
                  </a:cubicBezTo>
                  <a:cubicBezTo>
                    <a:pt x="174538" y="140731"/>
                    <a:pt x="135356" y="179684"/>
                    <a:pt x="86413" y="179181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E06FBCCB-9B87-436D-869A-37A12D3BE952}"/>
                </a:ext>
              </a:extLst>
            </p:cNvPr>
            <p:cNvSpPr/>
            <p:nvPr/>
          </p:nvSpPr>
          <p:spPr>
            <a:xfrm>
              <a:off x="4459886" y="3264966"/>
              <a:ext cx="495277" cy="403827"/>
            </a:xfrm>
            <a:custGeom>
              <a:avLst/>
              <a:gdLst>
                <a:gd name="connsiteX0" fmla="*/ 0 w 495277"/>
                <a:gd name="connsiteY0" fmla="*/ 294724 h 403827"/>
                <a:gd name="connsiteX1" fmla="*/ 29855 w 495277"/>
                <a:gd name="connsiteY1" fmla="*/ 173863 h 403827"/>
                <a:gd name="connsiteX2" fmla="*/ 185235 w 495277"/>
                <a:gd name="connsiteY2" fmla="*/ 21501 h 403827"/>
                <a:gd name="connsiteX3" fmla="*/ 457383 w 495277"/>
                <a:gd name="connsiteY3" fmla="*/ 56431 h 403827"/>
                <a:gd name="connsiteX4" fmla="*/ 491924 w 495277"/>
                <a:gd name="connsiteY4" fmla="*/ 89556 h 403827"/>
                <a:gd name="connsiteX5" fmla="*/ 493685 w 495277"/>
                <a:gd name="connsiteY5" fmla="*/ 109741 h 403827"/>
                <a:gd name="connsiteX6" fmla="*/ 472562 w 495277"/>
                <a:gd name="connsiteY6" fmla="*/ 110541 h 403827"/>
                <a:gd name="connsiteX7" fmla="*/ 432511 w 495277"/>
                <a:gd name="connsiteY7" fmla="*/ 78926 h 403827"/>
                <a:gd name="connsiteX8" fmla="*/ 177828 w 495277"/>
                <a:gd name="connsiteY8" fmla="*/ 60409 h 403827"/>
                <a:gd name="connsiteX9" fmla="*/ 45583 w 495277"/>
                <a:gd name="connsiteY9" fmla="*/ 218920 h 403827"/>
                <a:gd name="connsiteX10" fmla="*/ 47983 w 495277"/>
                <a:gd name="connsiteY10" fmla="*/ 377500 h 403827"/>
                <a:gd name="connsiteX11" fmla="*/ 39388 w 495277"/>
                <a:gd name="connsiteY11" fmla="*/ 403080 h 403827"/>
                <a:gd name="connsiteX12" fmla="*/ 17488 w 495277"/>
                <a:gd name="connsiteY12" fmla="*/ 384518 h 403827"/>
                <a:gd name="connsiteX13" fmla="*/ 0 w 495277"/>
                <a:gd name="connsiteY13" fmla="*/ 294724 h 403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5277" h="403827">
                  <a:moveTo>
                    <a:pt x="0" y="294724"/>
                  </a:moveTo>
                  <a:cubicBezTo>
                    <a:pt x="2286" y="251610"/>
                    <a:pt x="13876" y="212199"/>
                    <a:pt x="29855" y="173863"/>
                  </a:cubicBezTo>
                  <a:cubicBezTo>
                    <a:pt x="60442" y="100391"/>
                    <a:pt x="113843" y="49642"/>
                    <a:pt x="185235" y="21501"/>
                  </a:cubicBezTo>
                  <a:cubicBezTo>
                    <a:pt x="280949" y="-16218"/>
                    <a:pt x="372824" y="-4148"/>
                    <a:pt x="457383" y="56431"/>
                  </a:cubicBezTo>
                  <a:cubicBezTo>
                    <a:pt x="470230" y="65621"/>
                    <a:pt x="481683" y="77348"/>
                    <a:pt x="491924" y="89556"/>
                  </a:cubicBezTo>
                  <a:cubicBezTo>
                    <a:pt x="495559" y="93876"/>
                    <a:pt x="496382" y="104597"/>
                    <a:pt x="493685" y="109741"/>
                  </a:cubicBezTo>
                  <a:cubicBezTo>
                    <a:pt x="488678" y="119274"/>
                    <a:pt x="479603" y="115936"/>
                    <a:pt x="472562" y="110541"/>
                  </a:cubicBezTo>
                  <a:cubicBezTo>
                    <a:pt x="459052" y="100208"/>
                    <a:pt x="446364" y="88710"/>
                    <a:pt x="432511" y="78926"/>
                  </a:cubicBezTo>
                  <a:cubicBezTo>
                    <a:pt x="351244" y="21615"/>
                    <a:pt x="265862" y="20038"/>
                    <a:pt x="177828" y="60409"/>
                  </a:cubicBezTo>
                  <a:cubicBezTo>
                    <a:pt x="109454" y="91773"/>
                    <a:pt x="68626" y="148992"/>
                    <a:pt x="45583" y="218920"/>
                  </a:cubicBezTo>
                  <a:cubicBezTo>
                    <a:pt x="28484" y="270835"/>
                    <a:pt x="31935" y="324876"/>
                    <a:pt x="47983" y="377500"/>
                  </a:cubicBezTo>
                  <a:cubicBezTo>
                    <a:pt x="51321" y="388473"/>
                    <a:pt x="53698" y="399446"/>
                    <a:pt x="39388" y="403080"/>
                  </a:cubicBezTo>
                  <a:cubicBezTo>
                    <a:pt x="25169" y="406692"/>
                    <a:pt x="19888" y="396680"/>
                    <a:pt x="17488" y="384518"/>
                  </a:cubicBezTo>
                  <a:cubicBezTo>
                    <a:pt x="11567" y="354594"/>
                    <a:pt x="5807" y="324648"/>
                    <a:pt x="0" y="294724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A6F6369-FD78-416F-99B4-03DEDD448378}"/>
                </a:ext>
              </a:extLst>
            </p:cNvPr>
            <p:cNvSpPr/>
            <p:nvPr/>
          </p:nvSpPr>
          <p:spPr>
            <a:xfrm>
              <a:off x="5779890" y="796419"/>
              <a:ext cx="281249" cy="147755"/>
            </a:xfrm>
            <a:custGeom>
              <a:avLst/>
              <a:gdLst>
                <a:gd name="connsiteX0" fmla="*/ 209513 w 281249"/>
                <a:gd name="connsiteY0" fmla="*/ 0 h 147755"/>
                <a:gd name="connsiteX1" fmla="*/ 279510 w 281249"/>
                <a:gd name="connsiteY1" fmla="*/ 98892 h 147755"/>
                <a:gd name="connsiteX2" fmla="*/ 281088 w 281249"/>
                <a:gd name="connsiteY2" fmla="*/ 106528 h 147755"/>
                <a:gd name="connsiteX3" fmla="*/ 237494 w 281249"/>
                <a:gd name="connsiteY3" fmla="*/ 143378 h 147755"/>
                <a:gd name="connsiteX4" fmla="*/ 37560 w 281249"/>
                <a:gd name="connsiteY4" fmla="*/ 147744 h 147755"/>
                <a:gd name="connsiteX5" fmla="*/ 298 w 281249"/>
                <a:gd name="connsiteY5" fmla="*/ 111923 h 147755"/>
                <a:gd name="connsiteX6" fmla="*/ 30954 w 281249"/>
                <a:gd name="connsiteY6" fmla="*/ 68329 h 147755"/>
                <a:gd name="connsiteX7" fmla="*/ 166102 w 281249"/>
                <a:gd name="connsiteY7" fmla="*/ 53058 h 147755"/>
                <a:gd name="connsiteX8" fmla="*/ 196894 w 281249"/>
                <a:gd name="connsiteY8" fmla="*/ 29924 h 147755"/>
                <a:gd name="connsiteX9" fmla="*/ 209513 w 281249"/>
                <a:gd name="connsiteY9" fmla="*/ 0 h 147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1249" h="147755">
                  <a:moveTo>
                    <a:pt x="209513" y="0"/>
                  </a:moveTo>
                  <a:cubicBezTo>
                    <a:pt x="234202" y="34793"/>
                    <a:pt x="256948" y="66751"/>
                    <a:pt x="279510" y="98892"/>
                  </a:cubicBezTo>
                  <a:cubicBezTo>
                    <a:pt x="280882" y="100858"/>
                    <a:pt x="281591" y="104150"/>
                    <a:pt x="281088" y="106528"/>
                  </a:cubicBezTo>
                  <a:cubicBezTo>
                    <a:pt x="277270" y="125136"/>
                    <a:pt x="256147" y="142944"/>
                    <a:pt x="237494" y="143378"/>
                  </a:cubicBezTo>
                  <a:cubicBezTo>
                    <a:pt x="170857" y="144887"/>
                    <a:pt x="104197" y="146373"/>
                    <a:pt x="37560" y="147744"/>
                  </a:cubicBezTo>
                  <a:cubicBezTo>
                    <a:pt x="15843" y="148201"/>
                    <a:pt x="2584" y="135263"/>
                    <a:pt x="298" y="111923"/>
                  </a:cubicBezTo>
                  <a:cubicBezTo>
                    <a:pt x="-2011" y="88194"/>
                    <a:pt x="9168" y="71163"/>
                    <a:pt x="30954" y="68329"/>
                  </a:cubicBezTo>
                  <a:cubicBezTo>
                    <a:pt x="75919" y="62522"/>
                    <a:pt x="120953" y="56876"/>
                    <a:pt x="166102" y="53058"/>
                  </a:cubicBezTo>
                  <a:cubicBezTo>
                    <a:pt x="182516" y="51664"/>
                    <a:pt x="192391" y="46451"/>
                    <a:pt x="196894" y="29924"/>
                  </a:cubicBezTo>
                  <a:cubicBezTo>
                    <a:pt x="199363" y="20871"/>
                    <a:pt x="204141" y="12482"/>
                    <a:pt x="209513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E870F502-303D-407B-B945-81C59675479D}"/>
                </a:ext>
              </a:extLst>
            </p:cNvPr>
            <p:cNvSpPr/>
            <p:nvPr/>
          </p:nvSpPr>
          <p:spPr>
            <a:xfrm>
              <a:off x="7599313" y="5014007"/>
              <a:ext cx="275606" cy="173978"/>
            </a:xfrm>
            <a:custGeom>
              <a:avLst/>
              <a:gdLst>
                <a:gd name="connsiteX0" fmla="*/ 275606 w 275606"/>
                <a:gd name="connsiteY0" fmla="*/ 173978 h 173978"/>
                <a:gd name="connsiteX1" fmla="*/ 247054 w 275606"/>
                <a:gd name="connsiteY1" fmla="*/ 173978 h 173978"/>
                <a:gd name="connsiteX2" fmla="*/ 247260 w 275606"/>
                <a:gd name="connsiteY2" fmla="*/ 114817 h 173978"/>
                <a:gd name="connsiteX3" fmla="*/ 231327 w 275606"/>
                <a:gd name="connsiteY3" fmla="*/ 98266 h 173978"/>
                <a:gd name="connsiteX4" fmla="*/ 46046 w 275606"/>
                <a:gd name="connsiteY4" fmla="*/ 98266 h 173978"/>
                <a:gd name="connsiteX5" fmla="*/ 28215 w 275606"/>
                <a:gd name="connsiteY5" fmla="*/ 116486 h 173978"/>
                <a:gd name="connsiteX6" fmla="*/ 28444 w 275606"/>
                <a:gd name="connsiteY6" fmla="*/ 160925 h 173978"/>
                <a:gd name="connsiteX7" fmla="*/ 1949 w 275606"/>
                <a:gd name="connsiteY7" fmla="*/ 160925 h 173978"/>
                <a:gd name="connsiteX8" fmla="*/ 3229 w 275606"/>
                <a:gd name="connsiteY8" fmla="*/ 95706 h 173978"/>
                <a:gd name="connsiteX9" fmla="*/ 43326 w 275606"/>
                <a:gd name="connsiteY9" fmla="*/ 26646 h 173978"/>
                <a:gd name="connsiteX10" fmla="*/ 107014 w 275606"/>
                <a:gd name="connsiteY10" fmla="*/ 59 h 173978"/>
                <a:gd name="connsiteX11" fmla="*/ 196122 w 275606"/>
                <a:gd name="connsiteY11" fmla="*/ 6391 h 173978"/>
                <a:gd name="connsiteX12" fmla="*/ 255467 w 275606"/>
                <a:gd name="connsiteY12" fmla="*/ 64982 h 173978"/>
                <a:gd name="connsiteX13" fmla="*/ 257318 w 275606"/>
                <a:gd name="connsiteY13" fmla="*/ 71360 h 173978"/>
                <a:gd name="connsiteX14" fmla="*/ 275606 w 275606"/>
                <a:gd name="connsiteY14" fmla="*/ 173978 h 17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5606" h="173978">
                  <a:moveTo>
                    <a:pt x="275606" y="173978"/>
                  </a:moveTo>
                  <a:cubicBezTo>
                    <a:pt x="264153" y="173978"/>
                    <a:pt x="256701" y="173978"/>
                    <a:pt x="247054" y="173978"/>
                  </a:cubicBezTo>
                  <a:cubicBezTo>
                    <a:pt x="247054" y="153656"/>
                    <a:pt x="246460" y="134202"/>
                    <a:pt x="247260" y="114817"/>
                  </a:cubicBezTo>
                  <a:cubicBezTo>
                    <a:pt x="247763" y="102358"/>
                    <a:pt x="243511" y="98175"/>
                    <a:pt x="231327" y="98266"/>
                  </a:cubicBezTo>
                  <a:cubicBezTo>
                    <a:pt x="169559" y="98723"/>
                    <a:pt x="107814" y="98723"/>
                    <a:pt x="46046" y="98266"/>
                  </a:cubicBezTo>
                  <a:cubicBezTo>
                    <a:pt x="32856" y="98175"/>
                    <a:pt x="27187" y="102221"/>
                    <a:pt x="28215" y="116486"/>
                  </a:cubicBezTo>
                  <a:cubicBezTo>
                    <a:pt x="29267" y="130842"/>
                    <a:pt x="28444" y="145335"/>
                    <a:pt x="28444" y="160925"/>
                  </a:cubicBezTo>
                  <a:cubicBezTo>
                    <a:pt x="18820" y="160925"/>
                    <a:pt x="11002" y="160925"/>
                    <a:pt x="1949" y="160925"/>
                  </a:cubicBezTo>
                  <a:cubicBezTo>
                    <a:pt x="1949" y="138591"/>
                    <a:pt x="-3194" y="115137"/>
                    <a:pt x="3229" y="95706"/>
                  </a:cubicBezTo>
                  <a:cubicBezTo>
                    <a:pt x="11504" y="70788"/>
                    <a:pt x="26798" y="47197"/>
                    <a:pt x="43326" y="26646"/>
                  </a:cubicBezTo>
                  <a:cubicBezTo>
                    <a:pt x="58665" y="7557"/>
                    <a:pt x="83239" y="311"/>
                    <a:pt x="107014" y="59"/>
                  </a:cubicBezTo>
                  <a:cubicBezTo>
                    <a:pt x="136732" y="-261"/>
                    <a:pt x="167090" y="563"/>
                    <a:pt x="196122" y="6391"/>
                  </a:cubicBezTo>
                  <a:cubicBezTo>
                    <a:pt x="226183" y="12427"/>
                    <a:pt x="247306" y="33069"/>
                    <a:pt x="255467" y="64982"/>
                  </a:cubicBezTo>
                  <a:cubicBezTo>
                    <a:pt x="256015" y="67153"/>
                    <a:pt x="255947" y="70057"/>
                    <a:pt x="257318" y="71360"/>
                  </a:cubicBezTo>
                  <a:cubicBezTo>
                    <a:pt x="288499" y="101032"/>
                    <a:pt x="268222" y="138888"/>
                    <a:pt x="275606" y="173978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13CB1211-389E-4D7B-9CC7-76E32A3429A4}"/>
                </a:ext>
              </a:extLst>
            </p:cNvPr>
            <p:cNvSpPr/>
            <p:nvPr/>
          </p:nvSpPr>
          <p:spPr>
            <a:xfrm>
              <a:off x="7292377" y="5006972"/>
              <a:ext cx="275678" cy="168394"/>
            </a:xfrm>
            <a:custGeom>
              <a:avLst/>
              <a:gdLst>
                <a:gd name="connsiteX0" fmla="*/ 273452 w 275678"/>
                <a:gd name="connsiteY0" fmla="*/ 168394 h 168394"/>
                <a:gd name="connsiteX1" fmla="*/ 247025 w 275678"/>
                <a:gd name="connsiteY1" fmla="*/ 168394 h 168394"/>
                <a:gd name="connsiteX2" fmla="*/ 247117 w 275678"/>
                <a:gd name="connsiteY2" fmla="*/ 118423 h 168394"/>
                <a:gd name="connsiteX3" fmla="*/ 236533 w 275678"/>
                <a:gd name="connsiteY3" fmla="*/ 105507 h 168394"/>
                <a:gd name="connsiteX4" fmla="*/ 35113 w 275678"/>
                <a:gd name="connsiteY4" fmla="*/ 106170 h 168394"/>
                <a:gd name="connsiteX5" fmla="*/ 29878 w 275678"/>
                <a:gd name="connsiteY5" fmla="*/ 108318 h 168394"/>
                <a:gd name="connsiteX6" fmla="*/ 29878 w 275678"/>
                <a:gd name="connsiteY6" fmla="*/ 167869 h 168394"/>
                <a:gd name="connsiteX7" fmla="*/ 2629 w 275678"/>
                <a:gd name="connsiteY7" fmla="*/ 167869 h 168394"/>
                <a:gd name="connsiteX8" fmla="*/ 53470 w 275678"/>
                <a:gd name="connsiteY8" fmla="*/ 27348 h 168394"/>
                <a:gd name="connsiteX9" fmla="*/ 219731 w 275678"/>
                <a:gd name="connsiteY9" fmla="*/ 25108 h 168394"/>
                <a:gd name="connsiteX10" fmla="*/ 273452 w 275678"/>
                <a:gd name="connsiteY10" fmla="*/ 168394 h 168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5678" h="168394">
                  <a:moveTo>
                    <a:pt x="273452" y="168394"/>
                  </a:moveTo>
                  <a:cubicBezTo>
                    <a:pt x="264879" y="168394"/>
                    <a:pt x="257404" y="168394"/>
                    <a:pt x="247025" y="168394"/>
                  </a:cubicBezTo>
                  <a:cubicBezTo>
                    <a:pt x="247025" y="151455"/>
                    <a:pt x="246843" y="134928"/>
                    <a:pt x="247117" y="118423"/>
                  </a:cubicBezTo>
                  <a:cubicBezTo>
                    <a:pt x="247254" y="110581"/>
                    <a:pt x="245585" y="105461"/>
                    <a:pt x="236533" y="105507"/>
                  </a:cubicBezTo>
                  <a:cubicBezTo>
                    <a:pt x="169393" y="105804"/>
                    <a:pt x="102253" y="105918"/>
                    <a:pt x="35113" y="106170"/>
                  </a:cubicBezTo>
                  <a:cubicBezTo>
                    <a:pt x="34107" y="106170"/>
                    <a:pt x="33124" y="106970"/>
                    <a:pt x="29878" y="108318"/>
                  </a:cubicBezTo>
                  <a:cubicBezTo>
                    <a:pt x="29878" y="127064"/>
                    <a:pt x="29878" y="146815"/>
                    <a:pt x="29878" y="167869"/>
                  </a:cubicBezTo>
                  <a:cubicBezTo>
                    <a:pt x="19385" y="167869"/>
                    <a:pt x="11110" y="167869"/>
                    <a:pt x="2629" y="167869"/>
                  </a:cubicBezTo>
                  <a:cubicBezTo>
                    <a:pt x="-6881" y="110193"/>
                    <a:pt x="9259" y="58598"/>
                    <a:pt x="53470" y="27348"/>
                  </a:cubicBezTo>
                  <a:cubicBezTo>
                    <a:pt x="104745" y="-8908"/>
                    <a:pt x="167381" y="-8565"/>
                    <a:pt x="219731" y="25108"/>
                  </a:cubicBezTo>
                  <a:cubicBezTo>
                    <a:pt x="267188" y="55604"/>
                    <a:pt x="281818" y="108684"/>
                    <a:pt x="273452" y="168394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EDCB68A3-0222-44D4-8CE7-9DFFED744F39}"/>
                </a:ext>
              </a:extLst>
            </p:cNvPr>
            <p:cNvSpPr/>
            <p:nvPr/>
          </p:nvSpPr>
          <p:spPr>
            <a:xfrm>
              <a:off x="3357737" y="3289394"/>
              <a:ext cx="184105" cy="253288"/>
            </a:xfrm>
            <a:custGeom>
              <a:avLst/>
              <a:gdLst>
                <a:gd name="connsiteX0" fmla="*/ 48532 w 184105"/>
                <a:gd name="connsiteY0" fmla="*/ 253288 h 253288"/>
                <a:gd name="connsiteX1" fmla="*/ 0 w 184105"/>
                <a:gd name="connsiteY1" fmla="*/ 141915 h 253288"/>
                <a:gd name="connsiteX2" fmla="*/ 58750 w 184105"/>
                <a:gd name="connsiteY2" fmla="*/ 113248 h 253288"/>
                <a:gd name="connsiteX3" fmla="*/ 52007 w 184105"/>
                <a:gd name="connsiteY3" fmla="*/ 97520 h 253288"/>
                <a:gd name="connsiteX4" fmla="*/ 72283 w 184105"/>
                <a:gd name="connsiteY4" fmla="*/ 15636 h 253288"/>
                <a:gd name="connsiteX5" fmla="*/ 156111 w 184105"/>
                <a:gd name="connsiteY5" fmla="*/ 13601 h 253288"/>
                <a:gd name="connsiteX6" fmla="*/ 179680 w 184105"/>
                <a:gd name="connsiteY6" fmla="*/ 96263 h 253288"/>
                <a:gd name="connsiteX7" fmla="*/ 177737 w 184105"/>
                <a:gd name="connsiteY7" fmla="*/ 116380 h 253288"/>
                <a:gd name="connsiteX8" fmla="*/ 158786 w 184105"/>
                <a:gd name="connsiteY8" fmla="*/ 183154 h 253288"/>
                <a:gd name="connsiteX9" fmla="*/ 48532 w 184105"/>
                <a:gd name="connsiteY9" fmla="*/ 253288 h 253288"/>
                <a:gd name="connsiteX10" fmla="*/ 115740 w 184105"/>
                <a:gd name="connsiteY10" fmla="*/ 110871 h 253288"/>
                <a:gd name="connsiteX11" fmla="*/ 154785 w 184105"/>
                <a:gd name="connsiteY11" fmla="*/ 70065 h 253288"/>
                <a:gd name="connsiteX12" fmla="*/ 115009 w 184105"/>
                <a:gd name="connsiteY12" fmla="*/ 29580 h 253288"/>
                <a:gd name="connsiteX13" fmla="*/ 75575 w 184105"/>
                <a:gd name="connsiteY13" fmla="*/ 70774 h 253288"/>
                <a:gd name="connsiteX14" fmla="*/ 115740 w 184105"/>
                <a:gd name="connsiteY14" fmla="*/ 110871 h 253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05" h="253288">
                  <a:moveTo>
                    <a:pt x="48532" y="253288"/>
                  </a:moveTo>
                  <a:cubicBezTo>
                    <a:pt x="31867" y="215044"/>
                    <a:pt x="16345" y="179428"/>
                    <a:pt x="0" y="141915"/>
                  </a:cubicBezTo>
                  <a:cubicBezTo>
                    <a:pt x="18677" y="132793"/>
                    <a:pt x="38199" y="123284"/>
                    <a:pt x="58750" y="113248"/>
                  </a:cubicBezTo>
                  <a:cubicBezTo>
                    <a:pt x="56236" y="107396"/>
                    <a:pt x="54018" y="102504"/>
                    <a:pt x="52007" y="97520"/>
                  </a:cubicBezTo>
                  <a:cubicBezTo>
                    <a:pt x="40165" y="68397"/>
                    <a:pt x="48440" y="35090"/>
                    <a:pt x="72283" y="15636"/>
                  </a:cubicBezTo>
                  <a:cubicBezTo>
                    <a:pt x="96858" y="-4435"/>
                    <a:pt x="130919" y="-5258"/>
                    <a:pt x="156111" y="13601"/>
                  </a:cubicBezTo>
                  <a:cubicBezTo>
                    <a:pt x="181120" y="32324"/>
                    <a:pt x="190470" y="66294"/>
                    <a:pt x="179680" y="96263"/>
                  </a:cubicBezTo>
                  <a:cubicBezTo>
                    <a:pt x="177439" y="102458"/>
                    <a:pt x="175885" y="110436"/>
                    <a:pt x="177737" y="116380"/>
                  </a:cubicBezTo>
                  <a:cubicBezTo>
                    <a:pt x="186355" y="144338"/>
                    <a:pt x="182080" y="167083"/>
                    <a:pt x="158786" y="183154"/>
                  </a:cubicBezTo>
                  <a:cubicBezTo>
                    <a:pt x="123513" y="207477"/>
                    <a:pt x="86571" y="229263"/>
                    <a:pt x="48532" y="253288"/>
                  </a:cubicBezTo>
                  <a:close/>
                  <a:moveTo>
                    <a:pt x="115740" y="110871"/>
                  </a:moveTo>
                  <a:cubicBezTo>
                    <a:pt x="137777" y="110688"/>
                    <a:pt x="155037" y="92674"/>
                    <a:pt x="154785" y="70065"/>
                  </a:cubicBezTo>
                  <a:cubicBezTo>
                    <a:pt x="154556" y="47891"/>
                    <a:pt x="136131" y="29123"/>
                    <a:pt x="115009" y="29580"/>
                  </a:cubicBezTo>
                  <a:cubicBezTo>
                    <a:pt x="93475" y="30038"/>
                    <a:pt x="75484" y="48829"/>
                    <a:pt x="75575" y="70774"/>
                  </a:cubicBezTo>
                  <a:cubicBezTo>
                    <a:pt x="75689" y="92605"/>
                    <a:pt x="94137" y="111054"/>
                    <a:pt x="115740" y="110871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189F3AA0-70E9-4FA0-9AE3-44EDF3BD89F0}"/>
                </a:ext>
              </a:extLst>
            </p:cNvPr>
            <p:cNvSpPr/>
            <p:nvPr/>
          </p:nvSpPr>
          <p:spPr>
            <a:xfrm>
              <a:off x="6986028" y="5006919"/>
              <a:ext cx="275538" cy="168150"/>
            </a:xfrm>
            <a:custGeom>
              <a:avLst/>
              <a:gdLst>
                <a:gd name="connsiteX0" fmla="*/ 247531 w 275538"/>
                <a:gd name="connsiteY0" fmla="*/ 167807 h 168150"/>
                <a:gd name="connsiteX1" fmla="*/ 247691 w 275538"/>
                <a:gd name="connsiteY1" fmla="*/ 119733 h 168150"/>
                <a:gd name="connsiteX2" fmla="*/ 234638 w 275538"/>
                <a:gd name="connsiteY2" fmla="*/ 105537 h 168150"/>
                <a:gd name="connsiteX3" fmla="*/ 41151 w 275538"/>
                <a:gd name="connsiteY3" fmla="*/ 105537 h 168150"/>
                <a:gd name="connsiteX4" fmla="*/ 28738 w 275538"/>
                <a:gd name="connsiteY4" fmla="*/ 118704 h 168150"/>
                <a:gd name="connsiteX5" fmla="*/ 28852 w 275538"/>
                <a:gd name="connsiteY5" fmla="*/ 168150 h 168150"/>
                <a:gd name="connsiteX6" fmla="*/ 3203 w 275538"/>
                <a:gd name="connsiteY6" fmla="*/ 168150 h 168150"/>
                <a:gd name="connsiteX7" fmla="*/ 50523 w 275538"/>
                <a:gd name="connsiteY7" fmla="*/ 29481 h 168150"/>
                <a:gd name="connsiteX8" fmla="*/ 218202 w 275538"/>
                <a:gd name="connsiteY8" fmla="*/ 24201 h 168150"/>
                <a:gd name="connsiteX9" fmla="*/ 273705 w 275538"/>
                <a:gd name="connsiteY9" fmla="*/ 167807 h 168150"/>
                <a:gd name="connsiteX10" fmla="*/ 247531 w 275538"/>
                <a:gd name="connsiteY10" fmla="*/ 167807 h 16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5538" h="168150">
                  <a:moveTo>
                    <a:pt x="247531" y="167807"/>
                  </a:moveTo>
                  <a:cubicBezTo>
                    <a:pt x="247531" y="150914"/>
                    <a:pt x="247097" y="135300"/>
                    <a:pt x="247691" y="119733"/>
                  </a:cubicBezTo>
                  <a:cubicBezTo>
                    <a:pt x="248057" y="109743"/>
                    <a:pt x="244628" y="105514"/>
                    <a:pt x="234638" y="105537"/>
                  </a:cubicBezTo>
                  <a:cubicBezTo>
                    <a:pt x="170150" y="105720"/>
                    <a:pt x="105639" y="105697"/>
                    <a:pt x="41151" y="105537"/>
                  </a:cubicBezTo>
                  <a:cubicBezTo>
                    <a:pt x="32007" y="105514"/>
                    <a:pt x="28509" y="109468"/>
                    <a:pt x="28738" y="118704"/>
                  </a:cubicBezTo>
                  <a:cubicBezTo>
                    <a:pt x="29126" y="134797"/>
                    <a:pt x="28852" y="150914"/>
                    <a:pt x="28852" y="168150"/>
                  </a:cubicBezTo>
                  <a:cubicBezTo>
                    <a:pt x="19136" y="168150"/>
                    <a:pt x="11296" y="168150"/>
                    <a:pt x="3203" y="168150"/>
                  </a:cubicBezTo>
                  <a:cubicBezTo>
                    <a:pt x="-7587" y="111709"/>
                    <a:pt x="9055" y="61097"/>
                    <a:pt x="50523" y="29481"/>
                  </a:cubicBezTo>
                  <a:cubicBezTo>
                    <a:pt x="101410" y="-9312"/>
                    <a:pt x="164778" y="-8512"/>
                    <a:pt x="218202" y="24201"/>
                  </a:cubicBezTo>
                  <a:cubicBezTo>
                    <a:pt x="267213" y="54239"/>
                    <a:pt x="281021" y="108303"/>
                    <a:pt x="273705" y="167807"/>
                  </a:cubicBezTo>
                  <a:cubicBezTo>
                    <a:pt x="265682" y="167807"/>
                    <a:pt x="257864" y="167807"/>
                    <a:pt x="247531" y="167807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AC9D9B0D-5BFA-49AA-A57F-4C8D5F87C450}"/>
                </a:ext>
              </a:extLst>
            </p:cNvPr>
            <p:cNvSpPr/>
            <p:nvPr/>
          </p:nvSpPr>
          <p:spPr>
            <a:xfrm>
              <a:off x="8440153" y="3216522"/>
              <a:ext cx="168810" cy="172935"/>
            </a:xfrm>
            <a:custGeom>
              <a:avLst/>
              <a:gdLst>
                <a:gd name="connsiteX0" fmla="*/ 83441 w 168810"/>
                <a:gd name="connsiteY0" fmla="*/ 172930 h 172935"/>
                <a:gd name="connsiteX1" fmla="*/ 2 w 168810"/>
                <a:gd name="connsiteY1" fmla="*/ 85971 h 172935"/>
                <a:gd name="connsiteX2" fmla="*/ 86139 w 168810"/>
                <a:gd name="connsiteY2" fmla="*/ 17 h 172935"/>
                <a:gd name="connsiteX3" fmla="*/ 168801 w 168810"/>
                <a:gd name="connsiteY3" fmla="*/ 87891 h 172935"/>
                <a:gd name="connsiteX4" fmla="*/ 83441 w 168810"/>
                <a:gd name="connsiteY4" fmla="*/ 172930 h 172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810" h="172935">
                  <a:moveTo>
                    <a:pt x="83441" y="172930"/>
                  </a:moveTo>
                  <a:cubicBezTo>
                    <a:pt x="36235" y="172404"/>
                    <a:pt x="-318" y="134297"/>
                    <a:pt x="2" y="85971"/>
                  </a:cubicBezTo>
                  <a:cubicBezTo>
                    <a:pt x="322" y="37027"/>
                    <a:pt x="38338" y="-920"/>
                    <a:pt x="86139" y="17"/>
                  </a:cubicBezTo>
                  <a:cubicBezTo>
                    <a:pt x="133070" y="931"/>
                    <a:pt x="169509" y="39679"/>
                    <a:pt x="168801" y="87891"/>
                  </a:cubicBezTo>
                  <a:cubicBezTo>
                    <a:pt x="168069" y="136057"/>
                    <a:pt x="130533" y="173456"/>
                    <a:pt x="83441" y="17293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C0350951-E87D-402E-9444-8259F47089BA}"/>
                </a:ext>
              </a:extLst>
            </p:cNvPr>
            <p:cNvSpPr/>
            <p:nvPr/>
          </p:nvSpPr>
          <p:spPr>
            <a:xfrm>
              <a:off x="8953145" y="3223212"/>
              <a:ext cx="169059" cy="173431"/>
            </a:xfrm>
            <a:custGeom>
              <a:avLst/>
              <a:gdLst>
                <a:gd name="connsiteX0" fmla="*/ 84616 w 169059"/>
                <a:gd name="connsiteY0" fmla="*/ 70 h 173431"/>
                <a:gd name="connsiteX1" fmla="*/ 169038 w 169059"/>
                <a:gd name="connsiteY1" fmla="*/ 85658 h 173431"/>
                <a:gd name="connsiteX2" fmla="*/ 84913 w 169059"/>
                <a:gd name="connsiteY2" fmla="*/ 173418 h 173431"/>
                <a:gd name="connsiteX3" fmla="*/ 12 w 169059"/>
                <a:gd name="connsiteY3" fmla="*/ 81498 h 173431"/>
                <a:gd name="connsiteX4" fmla="*/ 84616 w 169059"/>
                <a:gd name="connsiteY4" fmla="*/ 70 h 173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059" h="173431">
                  <a:moveTo>
                    <a:pt x="84616" y="70"/>
                  </a:moveTo>
                  <a:cubicBezTo>
                    <a:pt x="128324" y="-204"/>
                    <a:pt x="167781" y="40670"/>
                    <a:pt x="169038" y="85658"/>
                  </a:cubicBezTo>
                  <a:cubicBezTo>
                    <a:pt x="170067" y="122577"/>
                    <a:pt x="133994" y="174424"/>
                    <a:pt x="84913" y="173418"/>
                  </a:cubicBezTo>
                  <a:cubicBezTo>
                    <a:pt x="37913" y="172458"/>
                    <a:pt x="-766" y="132818"/>
                    <a:pt x="12" y="81498"/>
                  </a:cubicBezTo>
                  <a:cubicBezTo>
                    <a:pt x="491" y="48602"/>
                    <a:pt x="33136" y="-2147"/>
                    <a:pt x="84616" y="7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C5996ACE-8A13-4FC1-94EC-179421382FF8}"/>
                </a:ext>
              </a:extLst>
            </p:cNvPr>
            <p:cNvSpPr/>
            <p:nvPr/>
          </p:nvSpPr>
          <p:spPr>
            <a:xfrm>
              <a:off x="5677972" y="546806"/>
              <a:ext cx="302900" cy="302145"/>
            </a:xfrm>
            <a:custGeom>
              <a:avLst/>
              <a:gdLst>
                <a:gd name="connsiteX0" fmla="*/ 191576 w 302900"/>
                <a:gd name="connsiteY0" fmla="*/ 302145 h 302145"/>
                <a:gd name="connsiteX1" fmla="*/ 175940 w 302900"/>
                <a:gd name="connsiteY1" fmla="*/ 292887 h 302145"/>
                <a:gd name="connsiteX2" fmla="*/ 9633 w 302900"/>
                <a:gd name="connsiteY2" fmla="*/ 158767 h 302145"/>
                <a:gd name="connsiteX3" fmla="*/ 6067 w 302900"/>
                <a:gd name="connsiteY3" fmla="*/ 129049 h 302145"/>
                <a:gd name="connsiteX4" fmla="*/ 96593 w 302900"/>
                <a:gd name="connsiteY4" fmla="*/ 11640 h 302145"/>
                <a:gd name="connsiteX5" fmla="*/ 127751 w 302900"/>
                <a:gd name="connsiteY5" fmla="*/ 8303 h 302145"/>
                <a:gd name="connsiteX6" fmla="*/ 290080 w 302900"/>
                <a:gd name="connsiteY6" fmla="*/ 139450 h 302145"/>
                <a:gd name="connsiteX7" fmla="*/ 294217 w 302900"/>
                <a:gd name="connsiteY7" fmla="*/ 173878 h 302145"/>
                <a:gd name="connsiteX8" fmla="*/ 206732 w 302900"/>
                <a:gd name="connsiteY8" fmla="*/ 287309 h 302145"/>
                <a:gd name="connsiteX9" fmla="*/ 191576 w 302900"/>
                <a:gd name="connsiteY9" fmla="*/ 302145 h 302145"/>
                <a:gd name="connsiteX10" fmla="*/ 267837 w 302900"/>
                <a:gd name="connsiteY10" fmla="*/ 159590 h 302145"/>
                <a:gd name="connsiteX11" fmla="*/ 114835 w 302900"/>
                <a:gd name="connsiteY11" fmla="*/ 36077 h 302145"/>
                <a:gd name="connsiteX12" fmla="*/ 34573 w 302900"/>
                <a:gd name="connsiteY12" fmla="*/ 140776 h 302145"/>
                <a:gd name="connsiteX13" fmla="*/ 187507 w 302900"/>
                <a:gd name="connsiteY13" fmla="*/ 264175 h 302145"/>
                <a:gd name="connsiteX14" fmla="*/ 267837 w 302900"/>
                <a:gd name="connsiteY14" fmla="*/ 159590 h 302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2900" h="302145">
                  <a:moveTo>
                    <a:pt x="191576" y="302145"/>
                  </a:moveTo>
                  <a:cubicBezTo>
                    <a:pt x="185129" y="298373"/>
                    <a:pt x="180077" y="296224"/>
                    <a:pt x="175940" y="292887"/>
                  </a:cubicBezTo>
                  <a:cubicBezTo>
                    <a:pt x="120458" y="248241"/>
                    <a:pt x="65229" y="203276"/>
                    <a:pt x="9633" y="158767"/>
                  </a:cubicBezTo>
                  <a:cubicBezTo>
                    <a:pt x="-1911" y="149532"/>
                    <a:pt x="-3054" y="140753"/>
                    <a:pt x="6067" y="129049"/>
                  </a:cubicBezTo>
                  <a:cubicBezTo>
                    <a:pt x="36425" y="90073"/>
                    <a:pt x="66326" y="50708"/>
                    <a:pt x="96593" y="11640"/>
                  </a:cubicBezTo>
                  <a:cubicBezTo>
                    <a:pt x="107931" y="-2990"/>
                    <a:pt x="113075" y="-3516"/>
                    <a:pt x="127751" y="8303"/>
                  </a:cubicBezTo>
                  <a:cubicBezTo>
                    <a:pt x="181929" y="51942"/>
                    <a:pt x="236039" y="95651"/>
                    <a:pt x="290080" y="139450"/>
                  </a:cubicBezTo>
                  <a:cubicBezTo>
                    <a:pt x="306150" y="152481"/>
                    <a:pt x="306630" y="157693"/>
                    <a:pt x="294217" y="173878"/>
                  </a:cubicBezTo>
                  <a:cubicBezTo>
                    <a:pt x="265116" y="211734"/>
                    <a:pt x="236062" y="249636"/>
                    <a:pt x="206732" y="287309"/>
                  </a:cubicBezTo>
                  <a:cubicBezTo>
                    <a:pt x="202526" y="292727"/>
                    <a:pt x="196925" y="296979"/>
                    <a:pt x="191576" y="302145"/>
                  </a:cubicBezTo>
                  <a:close/>
                  <a:moveTo>
                    <a:pt x="267837" y="159590"/>
                  </a:moveTo>
                  <a:cubicBezTo>
                    <a:pt x="215693" y="117505"/>
                    <a:pt x="165698" y="77134"/>
                    <a:pt x="114835" y="36077"/>
                  </a:cubicBezTo>
                  <a:cubicBezTo>
                    <a:pt x="87311" y="71968"/>
                    <a:pt x="61183" y="106052"/>
                    <a:pt x="34573" y="140776"/>
                  </a:cubicBezTo>
                  <a:cubicBezTo>
                    <a:pt x="86557" y="182724"/>
                    <a:pt x="136598" y="223095"/>
                    <a:pt x="187507" y="264175"/>
                  </a:cubicBezTo>
                  <a:cubicBezTo>
                    <a:pt x="214870" y="228536"/>
                    <a:pt x="240816" y="194772"/>
                    <a:pt x="267837" y="15959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94A1F8EC-5D16-4EC0-B4BB-D4A34872C978}"/>
                </a:ext>
              </a:extLst>
            </p:cNvPr>
            <p:cNvSpPr/>
            <p:nvPr/>
          </p:nvSpPr>
          <p:spPr>
            <a:xfrm>
              <a:off x="8445218" y="4905527"/>
              <a:ext cx="266961" cy="154463"/>
            </a:xfrm>
            <a:custGeom>
              <a:avLst/>
              <a:gdLst>
                <a:gd name="connsiteX0" fmla="*/ 194094 w 266961"/>
                <a:gd name="connsiteY0" fmla="*/ 0 h 154463"/>
                <a:gd name="connsiteX1" fmla="*/ 241779 w 266961"/>
                <a:gd name="connsiteY1" fmla="*/ 60876 h 154463"/>
                <a:gd name="connsiteX2" fmla="*/ 250718 w 266961"/>
                <a:gd name="connsiteY2" fmla="*/ 72832 h 154463"/>
                <a:gd name="connsiteX3" fmla="*/ 265097 w 266961"/>
                <a:gd name="connsiteY3" fmla="*/ 103053 h 154463"/>
                <a:gd name="connsiteX4" fmla="*/ 227264 w 266961"/>
                <a:gd name="connsiteY4" fmla="*/ 139927 h 154463"/>
                <a:gd name="connsiteX5" fmla="*/ 35994 w 266961"/>
                <a:gd name="connsiteY5" fmla="*/ 154351 h 154463"/>
                <a:gd name="connsiteX6" fmla="*/ 126 w 266961"/>
                <a:gd name="connsiteY6" fmla="*/ 117547 h 154463"/>
                <a:gd name="connsiteX7" fmla="*/ 29045 w 266961"/>
                <a:gd name="connsiteY7" fmla="*/ 78593 h 154463"/>
                <a:gd name="connsiteX8" fmla="*/ 162661 w 266961"/>
                <a:gd name="connsiteY8" fmla="*/ 57744 h 154463"/>
                <a:gd name="connsiteX9" fmla="*/ 182046 w 266961"/>
                <a:gd name="connsiteY9" fmla="*/ 37925 h 154463"/>
                <a:gd name="connsiteX10" fmla="*/ 194094 w 266961"/>
                <a:gd name="connsiteY10" fmla="*/ 0 h 15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961" h="154463">
                  <a:moveTo>
                    <a:pt x="194094" y="0"/>
                  </a:moveTo>
                  <a:cubicBezTo>
                    <a:pt x="211307" y="21969"/>
                    <a:pt x="226578" y="41400"/>
                    <a:pt x="241779" y="60876"/>
                  </a:cubicBezTo>
                  <a:cubicBezTo>
                    <a:pt x="244843" y="64808"/>
                    <a:pt x="247358" y="69220"/>
                    <a:pt x="250718" y="72832"/>
                  </a:cubicBezTo>
                  <a:cubicBezTo>
                    <a:pt x="258719" y="81428"/>
                    <a:pt x="271841" y="88103"/>
                    <a:pt x="265097" y="103053"/>
                  </a:cubicBezTo>
                  <a:cubicBezTo>
                    <a:pt x="257416" y="120129"/>
                    <a:pt x="250558" y="138326"/>
                    <a:pt x="227264" y="139927"/>
                  </a:cubicBezTo>
                  <a:cubicBezTo>
                    <a:pt x="163484" y="144338"/>
                    <a:pt x="99773" y="149779"/>
                    <a:pt x="35994" y="154351"/>
                  </a:cubicBezTo>
                  <a:cubicBezTo>
                    <a:pt x="15054" y="155860"/>
                    <a:pt x="2321" y="142121"/>
                    <a:pt x="126" y="117547"/>
                  </a:cubicBezTo>
                  <a:cubicBezTo>
                    <a:pt x="-1451" y="99944"/>
                    <a:pt x="11945" y="81359"/>
                    <a:pt x="29045" y="78593"/>
                  </a:cubicBezTo>
                  <a:cubicBezTo>
                    <a:pt x="73530" y="71369"/>
                    <a:pt x="118061" y="64260"/>
                    <a:pt x="162661" y="57744"/>
                  </a:cubicBezTo>
                  <a:cubicBezTo>
                    <a:pt x="174731" y="55984"/>
                    <a:pt x="178823" y="47801"/>
                    <a:pt x="182046" y="37925"/>
                  </a:cubicBezTo>
                  <a:cubicBezTo>
                    <a:pt x="185772" y="26381"/>
                    <a:pt x="189384" y="14791"/>
                    <a:pt x="194094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150DF724-ECFC-42E6-8DF7-9A4E1A354DF5}"/>
                </a:ext>
              </a:extLst>
            </p:cNvPr>
            <p:cNvSpPr/>
            <p:nvPr/>
          </p:nvSpPr>
          <p:spPr>
            <a:xfrm>
              <a:off x="7537619" y="3649124"/>
              <a:ext cx="240281" cy="144670"/>
            </a:xfrm>
            <a:custGeom>
              <a:avLst/>
              <a:gdLst>
                <a:gd name="connsiteX0" fmla="*/ 0 w 240281"/>
                <a:gd name="connsiteY0" fmla="*/ 115277 h 144670"/>
                <a:gd name="connsiteX1" fmla="*/ 91189 w 240281"/>
                <a:gd name="connsiteY1" fmla="*/ 3949 h 144670"/>
                <a:gd name="connsiteX2" fmla="*/ 100790 w 240281"/>
                <a:gd name="connsiteY2" fmla="*/ 86 h 144670"/>
                <a:gd name="connsiteX3" fmla="*/ 237813 w 240281"/>
                <a:gd name="connsiteY3" fmla="*/ 25323 h 144670"/>
                <a:gd name="connsiteX4" fmla="*/ 240282 w 240281"/>
                <a:gd name="connsiteY4" fmla="*/ 27404 h 144670"/>
                <a:gd name="connsiteX5" fmla="*/ 0 w 240281"/>
                <a:gd name="connsiteY5" fmla="*/ 115277 h 14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281" h="144670">
                  <a:moveTo>
                    <a:pt x="0" y="115277"/>
                  </a:moveTo>
                  <a:cubicBezTo>
                    <a:pt x="30793" y="77581"/>
                    <a:pt x="60831" y="40639"/>
                    <a:pt x="91189" y="3949"/>
                  </a:cubicBezTo>
                  <a:cubicBezTo>
                    <a:pt x="93200" y="1526"/>
                    <a:pt x="97841" y="-440"/>
                    <a:pt x="100790" y="86"/>
                  </a:cubicBezTo>
                  <a:cubicBezTo>
                    <a:pt x="146510" y="8201"/>
                    <a:pt x="192161" y="16774"/>
                    <a:pt x="237813" y="25323"/>
                  </a:cubicBezTo>
                  <a:cubicBezTo>
                    <a:pt x="238727" y="25506"/>
                    <a:pt x="239459" y="26695"/>
                    <a:pt x="240282" y="27404"/>
                  </a:cubicBezTo>
                  <a:cubicBezTo>
                    <a:pt x="223022" y="128559"/>
                    <a:pt x="81496" y="181594"/>
                    <a:pt x="0" y="115277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3FEF1199-D8CA-4936-94BE-8093E007BE44}"/>
                </a:ext>
              </a:extLst>
            </p:cNvPr>
            <p:cNvSpPr/>
            <p:nvPr/>
          </p:nvSpPr>
          <p:spPr>
            <a:xfrm>
              <a:off x="4417333" y="6127691"/>
              <a:ext cx="163727" cy="167668"/>
            </a:xfrm>
            <a:custGeom>
              <a:avLst/>
              <a:gdLst>
                <a:gd name="connsiteX0" fmla="*/ 85644 w 163727"/>
                <a:gd name="connsiteY0" fmla="*/ 45 h 167668"/>
                <a:gd name="connsiteX1" fmla="*/ 163643 w 163727"/>
                <a:gd name="connsiteY1" fmla="*/ 78204 h 167668"/>
                <a:gd name="connsiteX2" fmla="*/ 85507 w 163727"/>
                <a:gd name="connsiteY2" fmla="*/ 167609 h 167668"/>
                <a:gd name="connsiteX3" fmla="*/ 57 w 163727"/>
                <a:gd name="connsiteY3" fmla="*/ 86547 h 167668"/>
                <a:gd name="connsiteX4" fmla="*/ 85644 w 163727"/>
                <a:gd name="connsiteY4" fmla="*/ 45 h 167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727" h="167668">
                  <a:moveTo>
                    <a:pt x="85644" y="45"/>
                  </a:moveTo>
                  <a:cubicBezTo>
                    <a:pt x="126770" y="-1441"/>
                    <a:pt x="161814" y="33672"/>
                    <a:pt x="163643" y="78204"/>
                  </a:cubicBezTo>
                  <a:cubicBezTo>
                    <a:pt x="165654" y="127033"/>
                    <a:pt x="131753" y="165826"/>
                    <a:pt x="85507" y="167609"/>
                  </a:cubicBezTo>
                  <a:cubicBezTo>
                    <a:pt x="40153" y="169347"/>
                    <a:pt x="1497" y="132702"/>
                    <a:pt x="57" y="86547"/>
                  </a:cubicBezTo>
                  <a:cubicBezTo>
                    <a:pt x="-1566" y="35730"/>
                    <a:pt x="31809" y="2011"/>
                    <a:pt x="85644" y="45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2718369C-F919-4D24-8804-4305453D3FF9}"/>
                </a:ext>
              </a:extLst>
            </p:cNvPr>
            <p:cNvSpPr/>
            <p:nvPr/>
          </p:nvSpPr>
          <p:spPr>
            <a:xfrm>
              <a:off x="4916875" y="6126567"/>
              <a:ext cx="164734" cy="168347"/>
            </a:xfrm>
            <a:custGeom>
              <a:avLst/>
              <a:gdLst>
                <a:gd name="connsiteX0" fmla="*/ 83742 w 164734"/>
                <a:gd name="connsiteY0" fmla="*/ 4 h 168347"/>
                <a:gd name="connsiteX1" fmla="*/ 164735 w 164734"/>
                <a:gd name="connsiteY1" fmla="*/ 83946 h 168347"/>
                <a:gd name="connsiteX2" fmla="*/ 74666 w 164734"/>
                <a:gd name="connsiteY2" fmla="*/ 168322 h 168347"/>
                <a:gd name="connsiteX3" fmla="*/ 5 w 164734"/>
                <a:gd name="connsiteY3" fmla="*/ 88243 h 168347"/>
                <a:gd name="connsiteX4" fmla="*/ 83742 w 164734"/>
                <a:gd name="connsiteY4" fmla="*/ 4 h 168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34" h="168347">
                  <a:moveTo>
                    <a:pt x="83742" y="4"/>
                  </a:moveTo>
                  <a:cubicBezTo>
                    <a:pt x="126695" y="416"/>
                    <a:pt x="164803" y="39918"/>
                    <a:pt x="164735" y="83946"/>
                  </a:cubicBezTo>
                  <a:cubicBezTo>
                    <a:pt x="164666" y="134307"/>
                    <a:pt x="127175" y="169419"/>
                    <a:pt x="74666" y="168322"/>
                  </a:cubicBezTo>
                  <a:cubicBezTo>
                    <a:pt x="37564" y="167545"/>
                    <a:pt x="-520" y="126694"/>
                    <a:pt x="5" y="88243"/>
                  </a:cubicBezTo>
                  <a:cubicBezTo>
                    <a:pt x="737" y="36489"/>
                    <a:pt x="35781" y="-453"/>
                    <a:pt x="83742" y="4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3AA05A9C-A4A5-432E-A6DB-F91594CECE57}"/>
                </a:ext>
              </a:extLst>
            </p:cNvPr>
            <p:cNvSpPr/>
            <p:nvPr/>
          </p:nvSpPr>
          <p:spPr>
            <a:xfrm>
              <a:off x="5872086" y="6201394"/>
              <a:ext cx="486877" cy="179791"/>
            </a:xfrm>
            <a:custGeom>
              <a:avLst/>
              <a:gdLst>
                <a:gd name="connsiteX0" fmla="*/ 11864 w 486877"/>
                <a:gd name="connsiteY0" fmla="*/ 179792 h 179791"/>
                <a:gd name="connsiteX1" fmla="*/ 0 w 486877"/>
                <a:gd name="connsiteY1" fmla="*/ 150714 h 179791"/>
                <a:gd name="connsiteX2" fmla="*/ 11864 w 486877"/>
                <a:gd name="connsiteY2" fmla="*/ 144450 h 179791"/>
                <a:gd name="connsiteX3" fmla="*/ 148841 w 486877"/>
                <a:gd name="connsiteY3" fmla="*/ 84077 h 179791"/>
                <a:gd name="connsiteX4" fmla="*/ 185806 w 486877"/>
                <a:gd name="connsiteY4" fmla="*/ 85357 h 179791"/>
                <a:gd name="connsiteX5" fmla="*/ 287236 w 486877"/>
                <a:gd name="connsiteY5" fmla="*/ 136518 h 179791"/>
                <a:gd name="connsiteX6" fmla="*/ 313090 w 486877"/>
                <a:gd name="connsiteY6" fmla="*/ 132837 h 179791"/>
                <a:gd name="connsiteX7" fmla="*/ 408074 w 486877"/>
                <a:gd name="connsiteY7" fmla="*/ 50244 h 179791"/>
                <a:gd name="connsiteX8" fmla="*/ 418932 w 486877"/>
                <a:gd name="connsiteY8" fmla="*/ 41832 h 179791"/>
                <a:gd name="connsiteX9" fmla="*/ 391546 w 486877"/>
                <a:gd name="connsiteY9" fmla="*/ 4981 h 179791"/>
                <a:gd name="connsiteX10" fmla="*/ 393764 w 486877"/>
                <a:gd name="connsiteY10" fmla="*/ 89 h 179791"/>
                <a:gd name="connsiteX11" fmla="*/ 417058 w 486877"/>
                <a:gd name="connsiteY11" fmla="*/ 135 h 179791"/>
                <a:gd name="connsiteX12" fmla="*/ 476014 w 486877"/>
                <a:gd name="connsiteY12" fmla="*/ 2604 h 179791"/>
                <a:gd name="connsiteX13" fmla="*/ 486529 w 486877"/>
                <a:gd name="connsiteY13" fmla="*/ 14880 h 179791"/>
                <a:gd name="connsiteX14" fmla="*/ 474894 w 486877"/>
                <a:gd name="connsiteY14" fmla="*/ 87803 h 179791"/>
                <a:gd name="connsiteX15" fmla="*/ 469727 w 486877"/>
                <a:gd name="connsiteY15" fmla="*/ 96924 h 179791"/>
                <a:gd name="connsiteX16" fmla="*/ 460515 w 486877"/>
                <a:gd name="connsiteY16" fmla="*/ 92238 h 179791"/>
                <a:gd name="connsiteX17" fmla="*/ 439484 w 486877"/>
                <a:gd name="connsiteY17" fmla="*/ 66635 h 179791"/>
                <a:gd name="connsiteX18" fmla="*/ 398815 w 486877"/>
                <a:gd name="connsiteY18" fmla="*/ 101405 h 179791"/>
                <a:gd name="connsiteX19" fmla="*/ 320040 w 486877"/>
                <a:gd name="connsiteY19" fmla="*/ 169825 h 179791"/>
                <a:gd name="connsiteX20" fmla="*/ 288927 w 486877"/>
                <a:gd name="connsiteY20" fmla="*/ 173734 h 179791"/>
                <a:gd name="connsiteX21" fmla="*/ 178239 w 486877"/>
                <a:gd name="connsiteY21" fmla="*/ 119076 h 179791"/>
                <a:gd name="connsiteX22" fmla="*/ 154076 w 486877"/>
                <a:gd name="connsiteY22" fmla="*/ 118459 h 179791"/>
                <a:gd name="connsiteX23" fmla="*/ 31821 w 486877"/>
                <a:gd name="connsiteY23" fmla="*/ 171333 h 179791"/>
                <a:gd name="connsiteX24" fmla="*/ 11864 w 486877"/>
                <a:gd name="connsiteY24" fmla="*/ 179792 h 179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86877" h="179791">
                  <a:moveTo>
                    <a:pt x="11864" y="179792"/>
                  </a:moveTo>
                  <a:cubicBezTo>
                    <a:pt x="7475" y="169025"/>
                    <a:pt x="3955" y="160383"/>
                    <a:pt x="0" y="150714"/>
                  </a:cubicBezTo>
                  <a:cubicBezTo>
                    <a:pt x="4435" y="148359"/>
                    <a:pt x="8046" y="146142"/>
                    <a:pt x="11864" y="144450"/>
                  </a:cubicBezTo>
                  <a:cubicBezTo>
                    <a:pt x="57538" y="124379"/>
                    <a:pt x="103464" y="104856"/>
                    <a:pt x="148841" y="84077"/>
                  </a:cubicBezTo>
                  <a:cubicBezTo>
                    <a:pt x="162192" y="77951"/>
                    <a:pt x="173119" y="78728"/>
                    <a:pt x="185806" y="85357"/>
                  </a:cubicBezTo>
                  <a:cubicBezTo>
                    <a:pt x="219364" y="102914"/>
                    <a:pt x="253700" y="118893"/>
                    <a:pt x="287236" y="136518"/>
                  </a:cubicBezTo>
                  <a:cubicBezTo>
                    <a:pt x="297752" y="142050"/>
                    <a:pt x="304472" y="140587"/>
                    <a:pt x="313090" y="132837"/>
                  </a:cubicBezTo>
                  <a:cubicBezTo>
                    <a:pt x="344340" y="104834"/>
                    <a:pt x="376321" y="77676"/>
                    <a:pt x="408074" y="50244"/>
                  </a:cubicBezTo>
                  <a:cubicBezTo>
                    <a:pt x="411343" y="47409"/>
                    <a:pt x="414909" y="44918"/>
                    <a:pt x="418932" y="41832"/>
                  </a:cubicBezTo>
                  <a:cubicBezTo>
                    <a:pt x="408828" y="28253"/>
                    <a:pt x="400187" y="16617"/>
                    <a:pt x="391546" y="4981"/>
                  </a:cubicBezTo>
                  <a:cubicBezTo>
                    <a:pt x="392278" y="3358"/>
                    <a:pt x="393032" y="1735"/>
                    <a:pt x="393764" y="89"/>
                  </a:cubicBezTo>
                  <a:cubicBezTo>
                    <a:pt x="401536" y="89"/>
                    <a:pt x="409285" y="-139"/>
                    <a:pt x="417058" y="135"/>
                  </a:cubicBezTo>
                  <a:cubicBezTo>
                    <a:pt x="436717" y="843"/>
                    <a:pt x="456354" y="1941"/>
                    <a:pt x="476014" y="2604"/>
                  </a:cubicBezTo>
                  <a:cubicBezTo>
                    <a:pt x="484152" y="2878"/>
                    <a:pt x="488129" y="5530"/>
                    <a:pt x="486529" y="14880"/>
                  </a:cubicBezTo>
                  <a:cubicBezTo>
                    <a:pt x="482414" y="39134"/>
                    <a:pt x="478985" y="63526"/>
                    <a:pt x="474894" y="87803"/>
                  </a:cubicBezTo>
                  <a:cubicBezTo>
                    <a:pt x="474322" y="91209"/>
                    <a:pt x="472173" y="96170"/>
                    <a:pt x="469727" y="96924"/>
                  </a:cubicBezTo>
                  <a:cubicBezTo>
                    <a:pt x="467281" y="97679"/>
                    <a:pt x="462801" y="94775"/>
                    <a:pt x="460515" y="92238"/>
                  </a:cubicBezTo>
                  <a:cubicBezTo>
                    <a:pt x="453542" y="84488"/>
                    <a:pt x="447210" y="76145"/>
                    <a:pt x="439484" y="66635"/>
                  </a:cubicBezTo>
                  <a:cubicBezTo>
                    <a:pt x="425356" y="78705"/>
                    <a:pt x="412029" y="89997"/>
                    <a:pt x="398815" y="101405"/>
                  </a:cubicBezTo>
                  <a:cubicBezTo>
                    <a:pt x="372481" y="124128"/>
                    <a:pt x="345917" y="146553"/>
                    <a:pt x="320040" y="169825"/>
                  </a:cubicBezTo>
                  <a:cubicBezTo>
                    <a:pt x="309913" y="178946"/>
                    <a:pt x="300883" y="179883"/>
                    <a:pt x="288927" y="173734"/>
                  </a:cubicBezTo>
                  <a:cubicBezTo>
                    <a:pt x="252329" y="154897"/>
                    <a:pt x="215501" y="136472"/>
                    <a:pt x="178239" y="119076"/>
                  </a:cubicBezTo>
                  <a:cubicBezTo>
                    <a:pt x="171381" y="115875"/>
                    <a:pt x="161049" y="115601"/>
                    <a:pt x="154076" y="118459"/>
                  </a:cubicBezTo>
                  <a:cubicBezTo>
                    <a:pt x="113043" y="135352"/>
                    <a:pt x="72512" y="153571"/>
                    <a:pt x="31821" y="171333"/>
                  </a:cubicBezTo>
                  <a:cubicBezTo>
                    <a:pt x="25877" y="173963"/>
                    <a:pt x="19865" y="176431"/>
                    <a:pt x="11864" y="17979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43C9283E-6BB5-4EAF-AEE0-C248CC140B86}"/>
                </a:ext>
              </a:extLst>
            </p:cNvPr>
            <p:cNvSpPr/>
            <p:nvPr/>
          </p:nvSpPr>
          <p:spPr>
            <a:xfrm>
              <a:off x="4361384" y="918994"/>
              <a:ext cx="514851" cy="208879"/>
            </a:xfrm>
            <a:custGeom>
              <a:avLst/>
              <a:gdLst>
                <a:gd name="connsiteX0" fmla="*/ 39021 w 514851"/>
                <a:gd name="connsiteY0" fmla="*/ 31090 h 208879"/>
                <a:gd name="connsiteX1" fmla="*/ 54314 w 514851"/>
                <a:gd name="connsiteY1" fmla="*/ 55870 h 208879"/>
                <a:gd name="connsiteX2" fmla="*/ 31637 w 514851"/>
                <a:gd name="connsiteY2" fmla="*/ 78021 h 208879"/>
                <a:gd name="connsiteX3" fmla="*/ 117957 w 514851"/>
                <a:gd name="connsiteY3" fmla="*/ 176959 h 208879"/>
                <a:gd name="connsiteX4" fmla="*/ 204459 w 514851"/>
                <a:gd name="connsiteY4" fmla="*/ 100721 h 208879"/>
                <a:gd name="connsiteX5" fmla="*/ 291441 w 514851"/>
                <a:gd name="connsiteY5" fmla="*/ 23866 h 208879"/>
                <a:gd name="connsiteX6" fmla="*/ 323765 w 514851"/>
                <a:gd name="connsiteY6" fmla="*/ 26266 h 208879"/>
                <a:gd name="connsiteX7" fmla="*/ 383818 w 514851"/>
                <a:gd name="connsiteY7" fmla="*/ 97384 h 208879"/>
                <a:gd name="connsiteX8" fmla="*/ 493592 w 514851"/>
                <a:gd name="connsiteY8" fmla="*/ 0 h 208879"/>
                <a:gd name="connsiteX9" fmla="*/ 514852 w 514851"/>
                <a:gd name="connsiteY9" fmla="*/ 19728 h 208879"/>
                <a:gd name="connsiteX10" fmla="*/ 499261 w 514851"/>
                <a:gd name="connsiteY10" fmla="*/ 34427 h 208879"/>
                <a:gd name="connsiteX11" fmla="*/ 406381 w 514851"/>
                <a:gd name="connsiteY11" fmla="*/ 117112 h 208879"/>
                <a:gd name="connsiteX12" fmla="*/ 359541 w 514851"/>
                <a:gd name="connsiteY12" fmla="*/ 114003 h 208879"/>
                <a:gd name="connsiteX13" fmla="*/ 305774 w 514851"/>
                <a:gd name="connsiteY13" fmla="*/ 50886 h 208879"/>
                <a:gd name="connsiteX14" fmla="*/ 234040 w 514851"/>
                <a:gd name="connsiteY14" fmla="*/ 113911 h 208879"/>
                <a:gd name="connsiteX15" fmla="*/ 139719 w 514851"/>
                <a:gd name="connsiteY15" fmla="*/ 197465 h 208879"/>
                <a:gd name="connsiteX16" fmla="*/ 95051 w 514851"/>
                <a:gd name="connsiteY16" fmla="*/ 195202 h 208879"/>
                <a:gd name="connsiteX17" fmla="*/ 10697 w 514851"/>
                <a:gd name="connsiteY17" fmla="*/ 98824 h 208879"/>
                <a:gd name="connsiteX18" fmla="*/ 12732 w 514851"/>
                <a:gd name="connsiteY18" fmla="*/ 54155 h 208879"/>
                <a:gd name="connsiteX19" fmla="*/ 39021 w 514851"/>
                <a:gd name="connsiteY19" fmla="*/ 31090 h 208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14851" h="208879">
                  <a:moveTo>
                    <a:pt x="39021" y="31090"/>
                  </a:moveTo>
                  <a:cubicBezTo>
                    <a:pt x="44667" y="40234"/>
                    <a:pt x="49285" y="47709"/>
                    <a:pt x="54314" y="55870"/>
                  </a:cubicBezTo>
                  <a:cubicBezTo>
                    <a:pt x="46953" y="63071"/>
                    <a:pt x="39935" y="69906"/>
                    <a:pt x="31637" y="78021"/>
                  </a:cubicBezTo>
                  <a:cubicBezTo>
                    <a:pt x="60349" y="110917"/>
                    <a:pt x="88582" y="143286"/>
                    <a:pt x="117957" y="176959"/>
                  </a:cubicBezTo>
                  <a:cubicBezTo>
                    <a:pt x="147492" y="150922"/>
                    <a:pt x="175998" y="125844"/>
                    <a:pt x="204459" y="100721"/>
                  </a:cubicBezTo>
                  <a:cubicBezTo>
                    <a:pt x="233468" y="75118"/>
                    <a:pt x="262340" y="49378"/>
                    <a:pt x="291441" y="23866"/>
                  </a:cubicBezTo>
                  <a:cubicBezTo>
                    <a:pt x="306620" y="10561"/>
                    <a:pt x="310712" y="10927"/>
                    <a:pt x="323765" y="26266"/>
                  </a:cubicBezTo>
                  <a:cubicBezTo>
                    <a:pt x="343471" y="49423"/>
                    <a:pt x="363016" y="72740"/>
                    <a:pt x="383818" y="97384"/>
                  </a:cubicBezTo>
                  <a:cubicBezTo>
                    <a:pt x="420989" y="64419"/>
                    <a:pt x="457199" y="32278"/>
                    <a:pt x="493592" y="0"/>
                  </a:cubicBezTo>
                  <a:cubicBezTo>
                    <a:pt x="500747" y="6652"/>
                    <a:pt x="507102" y="12550"/>
                    <a:pt x="514852" y="19728"/>
                  </a:cubicBezTo>
                  <a:cubicBezTo>
                    <a:pt x="508588" y="25649"/>
                    <a:pt x="504039" y="30175"/>
                    <a:pt x="499261" y="34427"/>
                  </a:cubicBezTo>
                  <a:cubicBezTo>
                    <a:pt x="468332" y="62042"/>
                    <a:pt x="437425" y="89657"/>
                    <a:pt x="406381" y="117112"/>
                  </a:cubicBezTo>
                  <a:cubicBezTo>
                    <a:pt x="386813" y="134417"/>
                    <a:pt x="376252" y="133594"/>
                    <a:pt x="359541" y="114003"/>
                  </a:cubicBezTo>
                  <a:cubicBezTo>
                    <a:pt x="341985" y="93429"/>
                    <a:pt x="324451" y="72832"/>
                    <a:pt x="305774" y="50886"/>
                  </a:cubicBezTo>
                  <a:cubicBezTo>
                    <a:pt x="281108" y="72535"/>
                    <a:pt x="257517" y="93177"/>
                    <a:pt x="234040" y="113911"/>
                  </a:cubicBezTo>
                  <a:cubicBezTo>
                    <a:pt x="202561" y="141732"/>
                    <a:pt x="171220" y="169690"/>
                    <a:pt x="139719" y="197465"/>
                  </a:cubicBezTo>
                  <a:cubicBezTo>
                    <a:pt x="121751" y="213307"/>
                    <a:pt x="110481" y="212758"/>
                    <a:pt x="95051" y="195202"/>
                  </a:cubicBezTo>
                  <a:cubicBezTo>
                    <a:pt x="66842" y="163152"/>
                    <a:pt x="38701" y="131033"/>
                    <a:pt x="10697" y="98824"/>
                  </a:cubicBezTo>
                  <a:cubicBezTo>
                    <a:pt x="-4207" y="81702"/>
                    <a:pt x="-3544" y="69037"/>
                    <a:pt x="12732" y="54155"/>
                  </a:cubicBezTo>
                  <a:cubicBezTo>
                    <a:pt x="20847" y="46749"/>
                    <a:pt x="29260" y="39639"/>
                    <a:pt x="39021" y="3109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26BF5E3B-76BD-4C09-B3ED-9B29E97F153C}"/>
                </a:ext>
              </a:extLst>
            </p:cNvPr>
            <p:cNvSpPr/>
            <p:nvPr/>
          </p:nvSpPr>
          <p:spPr>
            <a:xfrm>
              <a:off x="8350570" y="4680908"/>
              <a:ext cx="292902" cy="276972"/>
            </a:xfrm>
            <a:custGeom>
              <a:avLst/>
              <a:gdLst>
                <a:gd name="connsiteX0" fmla="*/ 292902 w 292902"/>
                <a:gd name="connsiteY0" fmla="*/ 123257 h 276972"/>
                <a:gd name="connsiteX1" fmla="*/ 289839 w 292902"/>
                <a:gd name="connsiteY1" fmla="*/ 134482 h 276972"/>
                <a:gd name="connsiteX2" fmla="*/ 212001 w 292902"/>
                <a:gd name="connsiteY2" fmla="*/ 268327 h 276972"/>
                <a:gd name="connsiteX3" fmla="*/ 190124 w 292902"/>
                <a:gd name="connsiteY3" fmla="*/ 273608 h 276972"/>
                <a:gd name="connsiteX4" fmla="*/ 43386 w 292902"/>
                <a:gd name="connsiteY4" fmla="*/ 185276 h 276972"/>
                <a:gd name="connsiteX5" fmla="*/ 18697 w 292902"/>
                <a:gd name="connsiteY5" fmla="*/ 168932 h 276972"/>
                <a:gd name="connsiteX6" fmla="*/ 8684 w 292902"/>
                <a:gd name="connsiteY6" fmla="*/ 127875 h 276972"/>
                <a:gd name="connsiteX7" fmla="*/ 63799 w 292902"/>
                <a:gd name="connsiteY7" fmla="*/ 34583 h 276972"/>
                <a:gd name="connsiteX8" fmla="*/ 67206 w 292902"/>
                <a:gd name="connsiteY8" fmla="*/ 28846 h 276972"/>
                <a:gd name="connsiteX9" fmla="*/ 120195 w 292902"/>
                <a:gd name="connsiteY9" fmla="*/ 13941 h 276972"/>
                <a:gd name="connsiteX10" fmla="*/ 276649 w 292902"/>
                <a:gd name="connsiteY10" fmla="*/ 108490 h 276972"/>
                <a:gd name="connsiteX11" fmla="*/ 292902 w 292902"/>
                <a:gd name="connsiteY11" fmla="*/ 123257 h 276972"/>
                <a:gd name="connsiteX12" fmla="*/ 96147 w 292902"/>
                <a:gd name="connsiteY12" fmla="*/ 33532 h 276972"/>
                <a:gd name="connsiteX13" fmla="*/ 37419 w 292902"/>
                <a:gd name="connsiteY13" fmla="*/ 134093 h 276972"/>
                <a:gd name="connsiteX14" fmla="*/ 43546 w 292902"/>
                <a:gd name="connsiteY14" fmla="*/ 152267 h 276972"/>
                <a:gd name="connsiteX15" fmla="*/ 124584 w 292902"/>
                <a:gd name="connsiteY15" fmla="*/ 199587 h 276972"/>
                <a:gd name="connsiteX16" fmla="*/ 194353 w 292902"/>
                <a:gd name="connsiteY16" fmla="*/ 241352 h 276972"/>
                <a:gd name="connsiteX17" fmla="*/ 258612 w 292902"/>
                <a:gd name="connsiteY17" fmla="*/ 132424 h 276972"/>
                <a:gd name="connsiteX18" fmla="*/ 96147 w 292902"/>
                <a:gd name="connsiteY18" fmla="*/ 33532 h 276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92902" h="276972">
                  <a:moveTo>
                    <a:pt x="292902" y="123257"/>
                  </a:moveTo>
                  <a:cubicBezTo>
                    <a:pt x="291348" y="129178"/>
                    <a:pt x="291166" y="132173"/>
                    <a:pt x="289839" y="134482"/>
                  </a:cubicBezTo>
                  <a:cubicBezTo>
                    <a:pt x="263939" y="179127"/>
                    <a:pt x="237719" y="223567"/>
                    <a:pt x="212001" y="268327"/>
                  </a:cubicBezTo>
                  <a:cubicBezTo>
                    <a:pt x="206034" y="278705"/>
                    <a:pt x="198765" y="278774"/>
                    <a:pt x="190124" y="273608"/>
                  </a:cubicBezTo>
                  <a:cubicBezTo>
                    <a:pt x="141158" y="244255"/>
                    <a:pt x="92238" y="214812"/>
                    <a:pt x="43386" y="185276"/>
                  </a:cubicBezTo>
                  <a:cubicBezTo>
                    <a:pt x="34950" y="180179"/>
                    <a:pt x="27064" y="174121"/>
                    <a:pt x="18697" y="168932"/>
                  </a:cubicBezTo>
                  <a:cubicBezTo>
                    <a:pt x="-3432" y="155216"/>
                    <a:pt x="-4781" y="151169"/>
                    <a:pt x="8684" y="127875"/>
                  </a:cubicBezTo>
                  <a:cubicBezTo>
                    <a:pt x="26743" y="96602"/>
                    <a:pt x="45398" y="65673"/>
                    <a:pt x="63799" y="34583"/>
                  </a:cubicBezTo>
                  <a:cubicBezTo>
                    <a:pt x="64942" y="32663"/>
                    <a:pt x="66154" y="30812"/>
                    <a:pt x="67206" y="28846"/>
                  </a:cubicBezTo>
                  <a:cubicBezTo>
                    <a:pt x="85814" y="-6565"/>
                    <a:pt x="85860" y="-6679"/>
                    <a:pt x="120195" y="13941"/>
                  </a:cubicBezTo>
                  <a:cubicBezTo>
                    <a:pt x="172430" y="45305"/>
                    <a:pt x="224643" y="76691"/>
                    <a:pt x="276649" y="108490"/>
                  </a:cubicBezTo>
                  <a:cubicBezTo>
                    <a:pt x="283050" y="112399"/>
                    <a:pt x="288079" y="118800"/>
                    <a:pt x="292902" y="123257"/>
                  </a:cubicBezTo>
                  <a:close/>
                  <a:moveTo>
                    <a:pt x="96147" y="33532"/>
                  </a:moveTo>
                  <a:cubicBezTo>
                    <a:pt x="75481" y="69034"/>
                    <a:pt x="56759" y="101746"/>
                    <a:pt x="37419" y="134093"/>
                  </a:cubicBezTo>
                  <a:cubicBezTo>
                    <a:pt x="31636" y="143763"/>
                    <a:pt x="35842" y="147832"/>
                    <a:pt x="43546" y="152267"/>
                  </a:cubicBezTo>
                  <a:cubicBezTo>
                    <a:pt x="70657" y="167834"/>
                    <a:pt x="97655" y="183676"/>
                    <a:pt x="124584" y="199587"/>
                  </a:cubicBezTo>
                  <a:cubicBezTo>
                    <a:pt x="147605" y="213188"/>
                    <a:pt x="170510" y="227065"/>
                    <a:pt x="194353" y="241352"/>
                  </a:cubicBezTo>
                  <a:cubicBezTo>
                    <a:pt x="216436" y="203908"/>
                    <a:pt x="237627" y="167994"/>
                    <a:pt x="258612" y="132424"/>
                  </a:cubicBezTo>
                  <a:cubicBezTo>
                    <a:pt x="203360" y="98797"/>
                    <a:pt x="151056" y="66953"/>
                    <a:pt x="96147" y="3353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DBD34493-E44C-402D-B8E2-6A90093E1BAB}"/>
                </a:ext>
              </a:extLst>
            </p:cNvPr>
            <p:cNvSpPr/>
            <p:nvPr/>
          </p:nvSpPr>
          <p:spPr>
            <a:xfrm>
              <a:off x="4627951" y="5759690"/>
              <a:ext cx="252505" cy="297985"/>
            </a:xfrm>
            <a:custGeom>
              <a:avLst/>
              <a:gdLst>
                <a:gd name="connsiteX0" fmla="*/ 132018 w 252505"/>
                <a:gd name="connsiteY0" fmla="*/ 297913 h 297985"/>
                <a:gd name="connsiteX1" fmla="*/ 76446 w 252505"/>
                <a:gd name="connsiteY1" fmla="*/ 297981 h 297985"/>
                <a:gd name="connsiteX2" fmla="*/ 49517 w 252505"/>
                <a:gd name="connsiteY2" fmla="*/ 275304 h 297985"/>
                <a:gd name="connsiteX3" fmla="*/ 19799 w 252505"/>
                <a:gd name="connsiteY3" fmla="*/ 196505 h 297985"/>
                <a:gd name="connsiteX4" fmla="*/ 39001 w 252505"/>
                <a:gd name="connsiteY4" fmla="*/ 35594 h 297985"/>
                <a:gd name="connsiteX5" fmla="*/ 200781 w 252505"/>
                <a:gd name="connsiteY5" fmla="*/ 22609 h 297985"/>
                <a:gd name="connsiteX6" fmla="*/ 241152 w 252505"/>
                <a:gd name="connsiteY6" fmla="*/ 181601 h 297985"/>
                <a:gd name="connsiteX7" fmla="*/ 223435 w 252505"/>
                <a:gd name="connsiteY7" fmla="*/ 215594 h 297985"/>
                <a:gd name="connsiteX8" fmla="*/ 204302 w 252505"/>
                <a:gd name="connsiteY8" fmla="*/ 271989 h 297985"/>
                <a:gd name="connsiteX9" fmla="*/ 177898 w 252505"/>
                <a:gd name="connsiteY9" fmla="*/ 296312 h 297985"/>
                <a:gd name="connsiteX10" fmla="*/ 132018 w 252505"/>
                <a:gd name="connsiteY10" fmla="*/ 296289 h 297985"/>
                <a:gd name="connsiteX11" fmla="*/ 132018 w 252505"/>
                <a:gd name="connsiteY11" fmla="*/ 297913 h 297985"/>
                <a:gd name="connsiteX12" fmla="*/ 82504 w 252505"/>
                <a:gd name="connsiteY12" fmla="*/ 272492 h 297985"/>
                <a:gd name="connsiteX13" fmla="*/ 166720 w 252505"/>
                <a:gd name="connsiteY13" fmla="*/ 272652 h 297985"/>
                <a:gd name="connsiteX14" fmla="*/ 180779 w 252505"/>
                <a:gd name="connsiteY14" fmla="*/ 258456 h 297985"/>
                <a:gd name="connsiteX15" fmla="*/ 199821 w 252505"/>
                <a:gd name="connsiteY15" fmla="*/ 203706 h 297985"/>
                <a:gd name="connsiteX16" fmla="*/ 217515 w 252505"/>
                <a:gd name="connsiteY16" fmla="*/ 169691 h 297985"/>
                <a:gd name="connsiteX17" fmla="*/ 199318 w 252505"/>
                <a:gd name="connsiteY17" fmla="*/ 57333 h 297985"/>
                <a:gd name="connsiteX18" fmla="*/ 90573 w 252505"/>
                <a:gd name="connsiteY18" fmla="*/ 33628 h 297985"/>
                <a:gd name="connsiteX19" fmla="*/ 41561 w 252505"/>
                <a:gd name="connsiteY19" fmla="*/ 183772 h 297985"/>
                <a:gd name="connsiteX20" fmla="*/ 82504 w 252505"/>
                <a:gd name="connsiteY20" fmla="*/ 272492 h 29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2505" h="297985">
                  <a:moveTo>
                    <a:pt x="132018" y="297913"/>
                  </a:moveTo>
                  <a:cubicBezTo>
                    <a:pt x="113502" y="297913"/>
                    <a:pt x="94962" y="297730"/>
                    <a:pt x="76446" y="297981"/>
                  </a:cubicBezTo>
                  <a:cubicBezTo>
                    <a:pt x="60512" y="298187"/>
                    <a:pt x="50111" y="291237"/>
                    <a:pt x="49517" y="275304"/>
                  </a:cubicBezTo>
                  <a:cubicBezTo>
                    <a:pt x="48419" y="245197"/>
                    <a:pt x="34200" y="220828"/>
                    <a:pt x="19799" y="196505"/>
                  </a:cubicBezTo>
                  <a:cubicBezTo>
                    <a:pt x="-12343" y="142236"/>
                    <a:pt x="-4936" y="77907"/>
                    <a:pt x="39001" y="35594"/>
                  </a:cubicBezTo>
                  <a:cubicBezTo>
                    <a:pt x="82481" y="-6286"/>
                    <a:pt x="153392" y="-11978"/>
                    <a:pt x="200781" y="22609"/>
                  </a:cubicBezTo>
                  <a:cubicBezTo>
                    <a:pt x="248810" y="57654"/>
                    <a:pt x="266069" y="124908"/>
                    <a:pt x="241152" y="181601"/>
                  </a:cubicBezTo>
                  <a:cubicBezTo>
                    <a:pt x="236008" y="193282"/>
                    <a:pt x="228145" y="203752"/>
                    <a:pt x="223435" y="215594"/>
                  </a:cubicBezTo>
                  <a:cubicBezTo>
                    <a:pt x="216120" y="233996"/>
                    <a:pt x="209674" y="252878"/>
                    <a:pt x="204302" y="271989"/>
                  </a:cubicBezTo>
                  <a:cubicBezTo>
                    <a:pt x="200255" y="286414"/>
                    <a:pt x="193992" y="296426"/>
                    <a:pt x="177898" y="296312"/>
                  </a:cubicBezTo>
                  <a:cubicBezTo>
                    <a:pt x="162605" y="296198"/>
                    <a:pt x="147312" y="296289"/>
                    <a:pt x="132018" y="296289"/>
                  </a:cubicBezTo>
                  <a:cubicBezTo>
                    <a:pt x="132018" y="296815"/>
                    <a:pt x="132018" y="297363"/>
                    <a:pt x="132018" y="297913"/>
                  </a:cubicBezTo>
                  <a:close/>
                  <a:moveTo>
                    <a:pt x="82504" y="272492"/>
                  </a:moveTo>
                  <a:cubicBezTo>
                    <a:pt x="106918" y="272492"/>
                    <a:pt x="136819" y="272217"/>
                    <a:pt x="166720" y="272652"/>
                  </a:cubicBezTo>
                  <a:cubicBezTo>
                    <a:pt x="177007" y="272789"/>
                    <a:pt x="178401" y="266846"/>
                    <a:pt x="180779" y="258456"/>
                  </a:cubicBezTo>
                  <a:cubicBezTo>
                    <a:pt x="186059" y="239871"/>
                    <a:pt x="192552" y="221560"/>
                    <a:pt x="199821" y="203706"/>
                  </a:cubicBezTo>
                  <a:cubicBezTo>
                    <a:pt x="204622" y="191911"/>
                    <a:pt x="212531" y="181441"/>
                    <a:pt x="217515" y="169691"/>
                  </a:cubicBezTo>
                  <a:cubicBezTo>
                    <a:pt x="234980" y="128428"/>
                    <a:pt x="227642" y="90412"/>
                    <a:pt x="199318" y="57333"/>
                  </a:cubicBezTo>
                  <a:cubicBezTo>
                    <a:pt x="173761" y="27479"/>
                    <a:pt x="129161" y="18746"/>
                    <a:pt x="90573" y="33628"/>
                  </a:cubicBezTo>
                  <a:cubicBezTo>
                    <a:pt x="31343" y="56488"/>
                    <a:pt x="10152" y="122782"/>
                    <a:pt x="41561" y="183772"/>
                  </a:cubicBezTo>
                  <a:cubicBezTo>
                    <a:pt x="55460" y="210656"/>
                    <a:pt x="67073" y="238796"/>
                    <a:pt x="82504" y="27249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23E198DE-DD74-4DDE-8848-C58A53595007}"/>
                </a:ext>
              </a:extLst>
            </p:cNvPr>
            <p:cNvSpPr/>
            <p:nvPr/>
          </p:nvSpPr>
          <p:spPr>
            <a:xfrm>
              <a:off x="3200047" y="5881489"/>
              <a:ext cx="161485" cy="165554"/>
            </a:xfrm>
            <a:custGeom>
              <a:avLst/>
              <a:gdLst>
                <a:gd name="connsiteX0" fmla="*/ 161485 w 161485"/>
                <a:gd name="connsiteY0" fmla="*/ 82754 h 165554"/>
                <a:gd name="connsiteX1" fmla="*/ 82138 w 161485"/>
                <a:gd name="connsiteY1" fmla="*/ 165552 h 165554"/>
                <a:gd name="connsiteX2" fmla="*/ 2 w 161485"/>
                <a:gd name="connsiteY2" fmla="*/ 82159 h 165554"/>
                <a:gd name="connsiteX3" fmla="*/ 80286 w 161485"/>
                <a:gd name="connsiteY3" fmla="*/ 1 h 165554"/>
                <a:gd name="connsiteX4" fmla="*/ 161485 w 161485"/>
                <a:gd name="connsiteY4" fmla="*/ 82754 h 16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485" h="165554">
                  <a:moveTo>
                    <a:pt x="161485" y="82754"/>
                  </a:moveTo>
                  <a:cubicBezTo>
                    <a:pt x="161485" y="128839"/>
                    <a:pt x="126578" y="165278"/>
                    <a:pt x="82138" y="165552"/>
                  </a:cubicBezTo>
                  <a:cubicBezTo>
                    <a:pt x="35618" y="165849"/>
                    <a:pt x="-318" y="129342"/>
                    <a:pt x="2" y="82159"/>
                  </a:cubicBezTo>
                  <a:cubicBezTo>
                    <a:pt x="322" y="36554"/>
                    <a:pt x="35892" y="160"/>
                    <a:pt x="80286" y="1"/>
                  </a:cubicBezTo>
                  <a:cubicBezTo>
                    <a:pt x="125778" y="-160"/>
                    <a:pt x="161485" y="36233"/>
                    <a:pt x="161485" y="82754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3128CEBF-F25E-4A2F-BADB-7BE201AB470E}"/>
                </a:ext>
              </a:extLst>
            </p:cNvPr>
            <p:cNvSpPr/>
            <p:nvPr/>
          </p:nvSpPr>
          <p:spPr>
            <a:xfrm>
              <a:off x="8974579" y="6386169"/>
              <a:ext cx="194256" cy="134582"/>
            </a:xfrm>
            <a:custGeom>
              <a:avLst/>
              <a:gdLst>
                <a:gd name="connsiteX0" fmla="*/ 96056 w 194256"/>
                <a:gd name="connsiteY0" fmla="*/ 90982 h 134582"/>
                <a:gd name="connsiteX1" fmla="*/ 102456 w 194256"/>
                <a:gd name="connsiteY1" fmla="*/ 129822 h 134582"/>
                <a:gd name="connsiteX2" fmla="*/ 67641 w 194256"/>
                <a:gd name="connsiteY2" fmla="*/ 116974 h 134582"/>
                <a:gd name="connsiteX3" fmla="*/ 38745 w 194256"/>
                <a:gd name="connsiteY3" fmla="*/ 79667 h 134582"/>
                <a:gd name="connsiteX4" fmla="*/ 12525 w 194256"/>
                <a:gd name="connsiteY4" fmla="*/ 36256 h 134582"/>
                <a:gd name="connsiteX5" fmla="*/ 34311 w 194256"/>
                <a:gd name="connsiteY5" fmla="*/ 68 h 134582"/>
                <a:gd name="connsiteX6" fmla="*/ 194034 w 194256"/>
                <a:gd name="connsiteY6" fmla="*/ 205 h 134582"/>
                <a:gd name="connsiteX7" fmla="*/ 194034 w 194256"/>
                <a:gd name="connsiteY7" fmla="*/ 20460 h 134582"/>
                <a:gd name="connsiteX8" fmla="*/ 194239 w 194256"/>
                <a:gd name="connsiteY8" fmla="*/ 116128 h 134582"/>
                <a:gd name="connsiteX9" fmla="*/ 178214 w 194256"/>
                <a:gd name="connsiteY9" fmla="*/ 133982 h 134582"/>
                <a:gd name="connsiteX10" fmla="*/ 113269 w 194256"/>
                <a:gd name="connsiteY10" fmla="*/ 103738 h 134582"/>
                <a:gd name="connsiteX11" fmla="*/ 100376 w 194256"/>
                <a:gd name="connsiteY11" fmla="*/ 89291 h 134582"/>
                <a:gd name="connsiteX12" fmla="*/ 96056 w 194256"/>
                <a:gd name="connsiteY12" fmla="*/ 90982 h 13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4256" h="134582">
                  <a:moveTo>
                    <a:pt x="96056" y="90982"/>
                  </a:moveTo>
                  <a:cubicBezTo>
                    <a:pt x="98204" y="103967"/>
                    <a:pt x="100331" y="116952"/>
                    <a:pt x="102456" y="129822"/>
                  </a:cubicBezTo>
                  <a:cubicBezTo>
                    <a:pt x="81357" y="137343"/>
                    <a:pt x="75916" y="135834"/>
                    <a:pt x="67641" y="116974"/>
                  </a:cubicBezTo>
                  <a:cubicBezTo>
                    <a:pt x="60965" y="101750"/>
                    <a:pt x="50221" y="91120"/>
                    <a:pt x="38745" y="79667"/>
                  </a:cubicBezTo>
                  <a:cubicBezTo>
                    <a:pt x="27179" y="68122"/>
                    <a:pt x="19955" y="51503"/>
                    <a:pt x="12525" y="36256"/>
                  </a:cubicBezTo>
                  <a:cubicBezTo>
                    <a:pt x="-4780" y="685"/>
                    <a:pt x="-9626" y="-412"/>
                    <a:pt x="34311" y="68"/>
                  </a:cubicBezTo>
                  <a:cubicBezTo>
                    <a:pt x="86592" y="663"/>
                    <a:pt x="138872" y="205"/>
                    <a:pt x="194034" y="205"/>
                  </a:cubicBezTo>
                  <a:cubicBezTo>
                    <a:pt x="194034" y="7635"/>
                    <a:pt x="194034" y="14059"/>
                    <a:pt x="194034" y="20460"/>
                  </a:cubicBezTo>
                  <a:cubicBezTo>
                    <a:pt x="194034" y="52349"/>
                    <a:pt x="193553" y="84239"/>
                    <a:pt x="194239" y="116128"/>
                  </a:cubicBezTo>
                  <a:cubicBezTo>
                    <a:pt x="194514" y="128633"/>
                    <a:pt x="191542" y="132565"/>
                    <a:pt x="178214" y="133982"/>
                  </a:cubicBezTo>
                  <a:cubicBezTo>
                    <a:pt x="149822" y="137023"/>
                    <a:pt x="128494" y="128747"/>
                    <a:pt x="113269" y="103738"/>
                  </a:cubicBezTo>
                  <a:cubicBezTo>
                    <a:pt x="109955" y="98298"/>
                    <a:pt x="104720" y="94069"/>
                    <a:pt x="100376" y="89291"/>
                  </a:cubicBezTo>
                  <a:cubicBezTo>
                    <a:pt x="98936" y="89839"/>
                    <a:pt x="97496" y="90411"/>
                    <a:pt x="96056" y="9098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55B2A0AC-CA59-4F48-B0EF-D841CDAEEF22}"/>
                </a:ext>
              </a:extLst>
            </p:cNvPr>
            <p:cNvSpPr/>
            <p:nvPr/>
          </p:nvSpPr>
          <p:spPr>
            <a:xfrm>
              <a:off x="8334296" y="2004132"/>
              <a:ext cx="138316" cy="171868"/>
            </a:xfrm>
            <a:custGeom>
              <a:avLst/>
              <a:gdLst>
                <a:gd name="connsiteX0" fmla="*/ 56596 w 138316"/>
                <a:gd name="connsiteY0" fmla="*/ 49 h 171868"/>
                <a:gd name="connsiteX1" fmla="*/ 138092 w 138316"/>
                <a:gd name="connsiteY1" fmla="*/ 91512 h 171868"/>
                <a:gd name="connsiteX2" fmla="*/ 62768 w 138316"/>
                <a:gd name="connsiteY2" fmla="*/ 170951 h 171868"/>
                <a:gd name="connsiteX3" fmla="*/ 2441 w 138316"/>
                <a:gd name="connsiteY3" fmla="*/ 118533 h 171868"/>
                <a:gd name="connsiteX4" fmla="*/ 680 w 138316"/>
                <a:gd name="connsiteY4" fmla="*/ 49953 h 171868"/>
                <a:gd name="connsiteX5" fmla="*/ 56596 w 138316"/>
                <a:gd name="connsiteY5" fmla="*/ 49 h 171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8316" h="171868">
                  <a:moveTo>
                    <a:pt x="56596" y="49"/>
                  </a:moveTo>
                  <a:cubicBezTo>
                    <a:pt x="112694" y="324"/>
                    <a:pt x="133863" y="38866"/>
                    <a:pt x="138092" y="91512"/>
                  </a:cubicBezTo>
                  <a:cubicBezTo>
                    <a:pt x="141407" y="132729"/>
                    <a:pt x="107551" y="166356"/>
                    <a:pt x="62768" y="170951"/>
                  </a:cubicBezTo>
                  <a:cubicBezTo>
                    <a:pt x="18786" y="175477"/>
                    <a:pt x="5298" y="164070"/>
                    <a:pt x="2441" y="118533"/>
                  </a:cubicBezTo>
                  <a:cubicBezTo>
                    <a:pt x="1024" y="95696"/>
                    <a:pt x="-1103" y="72630"/>
                    <a:pt x="680" y="49953"/>
                  </a:cubicBezTo>
                  <a:cubicBezTo>
                    <a:pt x="3652" y="12668"/>
                    <a:pt x="20363" y="-934"/>
                    <a:pt x="56596" y="49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F6378BFD-432E-47EE-B660-24C8F3FC9309}"/>
                </a:ext>
              </a:extLst>
            </p:cNvPr>
            <p:cNvSpPr/>
            <p:nvPr/>
          </p:nvSpPr>
          <p:spPr>
            <a:xfrm>
              <a:off x="7099896" y="1945340"/>
              <a:ext cx="66911" cy="286595"/>
            </a:xfrm>
            <a:custGeom>
              <a:avLst/>
              <a:gdLst>
                <a:gd name="connsiteX0" fmla="*/ 0 w 66911"/>
                <a:gd name="connsiteY0" fmla="*/ 0 h 286595"/>
                <a:gd name="connsiteX1" fmla="*/ 66911 w 66911"/>
                <a:gd name="connsiteY1" fmla="*/ 0 h 286595"/>
                <a:gd name="connsiteX2" fmla="*/ 66911 w 66911"/>
                <a:gd name="connsiteY2" fmla="*/ 286596 h 286595"/>
                <a:gd name="connsiteX3" fmla="*/ 0 w 66911"/>
                <a:gd name="connsiteY3" fmla="*/ 286596 h 286595"/>
                <a:gd name="connsiteX4" fmla="*/ 0 w 66911"/>
                <a:gd name="connsiteY4" fmla="*/ 0 h 286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911" h="286595">
                  <a:moveTo>
                    <a:pt x="0" y="0"/>
                  </a:moveTo>
                  <a:cubicBezTo>
                    <a:pt x="22357" y="0"/>
                    <a:pt x="43937" y="0"/>
                    <a:pt x="66911" y="0"/>
                  </a:cubicBezTo>
                  <a:cubicBezTo>
                    <a:pt x="66911" y="95372"/>
                    <a:pt x="66911" y="190195"/>
                    <a:pt x="66911" y="286596"/>
                  </a:cubicBezTo>
                  <a:cubicBezTo>
                    <a:pt x="45171" y="286596"/>
                    <a:pt x="23226" y="286596"/>
                    <a:pt x="0" y="286596"/>
                  </a:cubicBezTo>
                  <a:cubicBezTo>
                    <a:pt x="0" y="191818"/>
                    <a:pt x="0" y="97018"/>
                    <a:pt x="0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E4701871-507C-4DED-92F6-A8200BC41772}"/>
                </a:ext>
              </a:extLst>
            </p:cNvPr>
            <p:cNvSpPr/>
            <p:nvPr/>
          </p:nvSpPr>
          <p:spPr>
            <a:xfrm>
              <a:off x="6336689" y="3275751"/>
              <a:ext cx="145530" cy="170736"/>
            </a:xfrm>
            <a:custGeom>
              <a:avLst/>
              <a:gdLst>
                <a:gd name="connsiteX0" fmla="*/ 145530 w 145530"/>
                <a:gd name="connsiteY0" fmla="*/ 57214 h 170736"/>
                <a:gd name="connsiteX1" fmla="*/ 126534 w 145530"/>
                <a:gd name="connsiteY1" fmla="*/ 143853 h 170736"/>
                <a:gd name="connsiteX2" fmla="*/ 97684 w 145530"/>
                <a:gd name="connsiteY2" fmla="*/ 170188 h 170736"/>
                <a:gd name="connsiteX3" fmla="*/ 209 w 145530"/>
                <a:gd name="connsiteY3" fmla="*/ 88966 h 170736"/>
                <a:gd name="connsiteX4" fmla="*/ 42500 w 145530"/>
                <a:gd name="connsiteY4" fmla="*/ 9345 h 170736"/>
                <a:gd name="connsiteX5" fmla="*/ 127585 w 145530"/>
                <a:gd name="connsiteY5" fmla="*/ 18146 h 170736"/>
                <a:gd name="connsiteX6" fmla="*/ 145530 w 145530"/>
                <a:gd name="connsiteY6" fmla="*/ 57214 h 1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30" h="170736">
                  <a:moveTo>
                    <a:pt x="145530" y="57214"/>
                  </a:moveTo>
                  <a:cubicBezTo>
                    <a:pt x="139289" y="86109"/>
                    <a:pt x="133735" y="115210"/>
                    <a:pt x="126534" y="143853"/>
                  </a:cubicBezTo>
                  <a:cubicBezTo>
                    <a:pt x="122922" y="158232"/>
                    <a:pt x="113046" y="168062"/>
                    <a:pt x="97684" y="170188"/>
                  </a:cubicBezTo>
                  <a:cubicBezTo>
                    <a:pt x="55119" y="176109"/>
                    <a:pt x="2952" y="133064"/>
                    <a:pt x="209" y="88966"/>
                  </a:cubicBezTo>
                  <a:cubicBezTo>
                    <a:pt x="-1985" y="53693"/>
                    <a:pt x="13148" y="26581"/>
                    <a:pt x="42500" y="9345"/>
                  </a:cubicBezTo>
                  <a:cubicBezTo>
                    <a:pt x="72104" y="-8051"/>
                    <a:pt x="100816" y="1138"/>
                    <a:pt x="127585" y="18146"/>
                  </a:cubicBezTo>
                  <a:cubicBezTo>
                    <a:pt x="141210" y="26810"/>
                    <a:pt x="143564" y="41395"/>
                    <a:pt x="145530" y="57214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2A8D2806-BCFE-4E87-9B53-E878F56AEE29}"/>
                </a:ext>
              </a:extLst>
            </p:cNvPr>
            <p:cNvSpPr/>
            <p:nvPr/>
          </p:nvSpPr>
          <p:spPr>
            <a:xfrm>
              <a:off x="5703187" y="3276842"/>
              <a:ext cx="143283" cy="169891"/>
            </a:xfrm>
            <a:custGeom>
              <a:avLst/>
              <a:gdLst>
                <a:gd name="connsiteX0" fmla="*/ 55 w 143283"/>
                <a:gd name="connsiteY0" fmla="*/ 63484 h 169891"/>
                <a:gd name="connsiteX1" fmla="*/ 29156 w 143283"/>
                <a:gd name="connsiteY1" fmla="*/ 8894 h 169891"/>
                <a:gd name="connsiteX2" fmla="*/ 135820 w 143283"/>
                <a:gd name="connsiteY2" fmla="*/ 47825 h 169891"/>
                <a:gd name="connsiteX3" fmla="*/ 94992 w 143283"/>
                <a:gd name="connsiteY3" fmla="*/ 155907 h 169891"/>
                <a:gd name="connsiteX4" fmla="*/ 8330 w 143283"/>
                <a:gd name="connsiteY4" fmla="*/ 113753 h 169891"/>
                <a:gd name="connsiteX5" fmla="*/ 55 w 143283"/>
                <a:gd name="connsiteY5" fmla="*/ 63484 h 169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283" h="169891">
                  <a:moveTo>
                    <a:pt x="55" y="63484"/>
                  </a:moveTo>
                  <a:cubicBezTo>
                    <a:pt x="-745" y="31206"/>
                    <a:pt x="7164" y="18541"/>
                    <a:pt x="29156" y="8894"/>
                  </a:cubicBezTo>
                  <a:cubicBezTo>
                    <a:pt x="75241" y="-11360"/>
                    <a:pt x="116047" y="3545"/>
                    <a:pt x="135820" y="47825"/>
                  </a:cubicBezTo>
                  <a:cubicBezTo>
                    <a:pt x="154337" y="89316"/>
                    <a:pt x="137535" y="133801"/>
                    <a:pt x="94992" y="155907"/>
                  </a:cubicBezTo>
                  <a:cubicBezTo>
                    <a:pt x="42940" y="182950"/>
                    <a:pt x="19623" y="171749"/>
                    <a:pt x="8330" y="113753"/>
                  </a:cubicBezTo>
                  <a:cubicBezTo>
                    <a:pt x="4581" y="94596"/>
                    <a:pt x="1952" y="75211"/>
                    <a:pt x="55" y="63484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53A79EC-E73A-4C5E-ACAD-E98160C41870}"/>
                </a:ext>
              </a:extLst>
            </p:cNvPr>
            <p:cNvSpPr/>
            <p:nvPr/>
          </p:nvSpPr>
          <p:spPr>
            <a:xfrm>
              <a:off x="4683343" y="4400981"/>
              <a:ext cx="150739" cy="154605"/>
            </a:xfrm>
            <a:custGeom>
              <a:avLst/>
              <a:gdLst>
                <a:gd name="connsiteX0" fmla="*/ 0 w 150739"/>
                <a:gd name="connsiteY0" fmla="*/ 77361 h 154605"/>
                <a:gd name="connsiteX1" fmla="*/ 74227 w 150739"/>
                <a:gd name="connsiteY1" fmla="*/ 3 h 154605"/>
                <a:gd name="connsiteX2" fmla="*/ 150739 w 150739"/>
                <a:gd name="connsiteY2" fmla="*/ 76904 h 154605"/>
                <a:gd name="connsiteX3" fmla="*/ 74661 w 150739"/>
                <a:gd name="connsiteY3" fmla="*/ 154605 h 154605"/>
                <a:gd name="connsiteX4" fmla="*/ 0 w 150739"/>
                <a:gd name="connsiteY4" fmla="*/ 77361 h 15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39" h="154605">
                  <a:moveTo>
                    <a:pt x="0" y="77361"/>
                  </a:moveTo>
                  <a:cubicBezTo>
                    <a:pt x="-91" y="34384"/>
                    <a:pt x="32599" y="323"/>
                    <a:pt x="74227" y="3"/>
                  </a:cubicBezTo>
                  <a:cubicBezTo>
                    <a:pt x="116792" y="-340"/>
                    <a:pt x="150648" y="33698"/>
                    <a:pt x="150739" y="76904"/>
                  </a:cubicBezTo>
                  <a:cubicBezTo>
                    <a:pt x="150831" y="119972"/>
                    <a:pt x="116723" y="154788"/>
                    <a:pt x="74661" y="154605"/>
                  </a:cubicBezTo>
                  <a:cubicBezTo>
                    <a:pt x="33444" y="154399"/>
                    <a:pt x="92" y="119903"/>
                    <a:pt x="0" y="77361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7F21A922-8B37-4422-B06F-513F1908FF23}"/>
                </a:ext>
              </a:extLst>
            </p:cNvPr>
            <p:cNvSpPr/>
            <p:nvPr/>
          </p:nvSpPr>
          <p:spPr>
            <a:xfrm>
              <a:off x="4950495" y="1821416"/>
              <a:ext cx="149244" cy="152728"/>
            </a:xfrm>
            <a:custGeom>
              <a:avLst/>
              <a:gdLst>
                <a:gd name="connsiteX0" fmla="*/ 149243 w 149244"/>
                <a:gd name="connsiteY0" fmla="*/ 76993 h 152728"/>
                <a:gd name="connsiteX1" fmla="*/ 74880 w 149244"/>
                <a:gd name="connsiteY1" fmla="*/ 152728 h 152728"/>
                <a:gd name="connsiteX2" fmla="*/ 13 w 149244"/>
                <a:gd name="connsiteY2" fmla="*/ 75735 h 152728"/>
                <a:gd name="connsiteX3" fmla="*/ 74468 w 149244"/>
                <a:gd name="connsiteY3" fmla="*/ 0 h 152728"/>
                <a:gd name="connsiteX4" fmla="*/ 149243 w 149244"/>
                <a:gd name="connsiteY4" fmla="*/ 76993 h 152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244" h="152728">
                  <a:moveTo>
                    <a:pt x="149243" y="76993"/>
                  </a:moveTo>
                  <a:cubicBezTo>
                    <a:pt x="148969" y="118620"/>
                    <a:pt x="115250" y="152956"/>
                    <a:pt x="74880" y="152728"/>
                  </a:cubicBezTo>
                  <a:cubicBezTo>
                    <a:pt x="33137" y="152476"/>
                    <a:pt x="-764" y="117638"/>
                    <a:pt x="13" y="75735"/>
                  </a:cubicBezTo>
                  <a:cubicBezTo>
                    <a:pt x="790" y="33627"/>
                    <a:pt x="33823" y="23"/>
                    <a:pt x="74468" y="0"/>
                  </a:cubicBezTo>
                  <a:cubicBezTo>
                    <a:pt x="115959" y="-46"/>
                    <a:pt x="149518" y="34541"/>
                    <a:pt x="149243" y="76993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42E0A44D-3A64-4FF4-A339-A3B30800153F}"/>
                </a:ext>
              </a:extLst>
            </p:cNvPr>
            <p:cNvSpPr/>
            <p:nvPr/>
          </p:nvSpPr>
          <p:spPr>
            <a:xfrm>
              <a:off x="7642387" y="3474648"/>
              <a:ext cx="142208" cy="169829"/>
            </a:xfrm>
            <a:custGeom>
              <a:avLst/>
              <a:gdLst>
                <a:gd name="connsiteX0" fmla="*/ 0 w 142208"/>
                <a:gd name="connsiteY0" fmla="*/ 144615 h 169829"/>
                <a:gd name="connsiteX1" fmla="*/ 0 w 142208"/>
                <a:gd name="connsiteY1" fmla="*/ 208 h 169829"/>
                <a:gd name="connsiteX2" fmla="*/ 141069 w 142208"/>
                <a:gd name="connsiteY2" fmla="*/ 169829 h 169829"/>
                <a:gd name="connsiteX3" fmla="*/ 71049 w 142208"/>
                <a:gd name="connsiteY3" fmla="*/ 157325 h 169829"/>
                <a:gd name="connsiteX4" fmla="*/ 0 w 142208"/>
                <a:gd name="connsiteY4" fmla="*/ 144615 h 169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208" h="169829">
                  <a:moveTo>
                    <a:pt x="0" y="144615"/>
                  </a:moveTo>
                  <a:cubicBezTo>
                    <a:pt x="0" y="94780"/>
                    <a:pt x="0" y="47483"/>
                    <a:pt x="0" y="208"/>
                  </a:cubicBezTo>
                  <a:cubicBezTo>
                    <a:pt x="67163" y="-4547"/>
                    <a:pt x="153116" y="72674"/>
                    <a:pt x="141069" y="169829"/>
                  </a:cubicBezTo>
                  <a:cubicBezTo>
                    <a:pt x="117683" y="165646"/>
                    <a:pt x="94366" y="161486"/>
                    <a:pt x="71049" y="157325"/>
                  </a:cubicBezTo>
                  <a:cubicBezTo>
                    <a:pt x="47618" y="153119"/>
                    <a:pt x="24186" y="148935"/>
                    <a:pt x="0" y="144615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50C762C8-EA85-4377-B3F7-C067EE59F68D}"/>
                </a:ext>
              </a:extLst>
            </p:cNvPr>
            <p:cNvSpPr/>
            <p:nvPr/>
          </p:nvSpPr>
          <p:spPr>
            <a:xfrm>
              <a:off x="4418505" y="1841532"/>
              <a:ext cx="149419" cy="152593"/>
            </a:xfrm>
            <a:custGeom>
              <a:avLst/>
              <a:gdLst>
                <a:gd name="connsiteX0" fmla="*/ 74849 w 149419"/>
                <a:gd name="connsiteY0" fmla="*/ 0 h 152593"/>
                <a:gd name="connsiteX1" fmla="*/ 149418 w 149419"/>
                <a:gd name="connsiteY1" fmla="*/ 75461 h 152593"/>
                <a:gd name="connsiteX2" fmla="*/ 74734 w 149419"/>
                <a:gd name="connsiteY2" fmla="*/ 152591 h 152593"/>
                <a:gd name="connsiteX3" fmla="*/ 5 w 149419"/>
                <a:gd name="connsiteY3" fmla="*/ 75347 h 152593"/>
                <a:gd name="connsiteX4" fmla="*/ 74849 w 149419"/>
                <a:gd name="connsiteY4" fmla="*/ 0 h 152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419" h="152593">
                  <a:moveTo>
                    <a:pt x="74849" y="0"/>
                  </a:moveTo>
                  <a:cubicBezTo>
                    <a:pt x="115768" y="92"/>
                    <a:pt x="149121" y="33833"/>
                    <a:pt x="149418" y="75461"/>
                  </a:cubicBezTo>
                  <a:cubicBezTo>
                    <a:pt x="149715" y="117935"/>
                    <a:pt x="115791" y="152979"/>
                    <a:pt x="74734" y="152591"/>
                  </a:cubicBezTo>
                  <a:cubicBezTo>
                    <a:pt x="32946" y="152179"/>
                    <a:pt x="-475" y="117638"/>
                    <a:pt x="5" y="75347"/>
                  </a:cubicBezTo>
                  <a:cubicBezTo>
                    <a:pt x="485" y="33764"/>
                    <a:pt x="34112" y="-91"/>
                    <a:pt x="74849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1E5B00AD-7DF9-4249-82A0-9ED4D1EF6F31}"/>
                </a:ext>
              </a:extLst>
            </p:cNvPr>
            <p:cNvSpPr/>
            <p:nvPr/>
          </p:nvSpPr>
          <p:spPr>
            <a:xfrm>
              <a:off x="3458596" y="6143762"/>
              <a:ext cx="152750" cy="269473"/>
            </a:xfrm>
            <a:custGeom>
              <a:avLst/>
              <a:gdLst>
                <a:gd name="connsiteX0" fmla="*/ 90366 w 152750"/>
                <a:gd name="connsiteY0" fmla="*/ 269473 h 269473"/>
                <a:gd name="connsiteX1" fmla="*/ 62271 w 152750"/>
                <a:gd name="connsiteY1" fmla="*/ 269473 h 269473"/>
                <a:gd name="connsiteX2" fmla="*/ 43068 w 152750"/>
                <a:gd name="connsiteY2" fmla="*/ 240099 h 269473"/>
                <a:gd name="connsiteX3" fmla="*/ 0 w 152750"/>
                <a:gd name="connsiteY3" fmla="*/ 172798 h 269473"/>
                <a:gd name="connsiteX4" fmla="*/ 31433 w 152750"/>
                <a:gd name="connsiteY4" fmla="*/ 186378 h 269473"/>
                <a:gd name="connsiteX5" fmla="*/ 109202 w 152750"/>
                <a:gd name="connsiteY5" fmla="*/ 208506 h 269473"/>
                <a:gd name="connsiteX6" fmla="*/ 105499 w 152750"/>
                <a:gd name="connsiteY6" fmla="*/ 163129 h 269473"/>
                <a:gd name="connsiteX7" fmla="*/ 77770 w 152750"/>
                <a:gd name="connsiteY7" fmla="*/ 153413 h 269473"/>
                <a:gd name="connsiteX8" fmla="*/ 52304 w 152750"/>
                <a:gd name="connsiteY8" fmla="*/ 147104 h 269473"/>
                <a:gd name="connsiteX9" fmla="*/ 6607 w 152750"/>
                <a:gd name="connsiteY9" fmla="*/ 96812 h 269473"/>
                <a:gd name="connsiteX10" fmla="*/ 43480 w 152750"/>
                <a:gd name="connsiteY10" fmla="*/ 29969 h 269473"/>
                <a:gd name="connsiteX11" fmla="*/ 61379 w 152750"/>
                <a:gd name="connsiteY11" fmla="*/ 0 h 269473"/>
                <a:gd name="connsiteX12" fmla="*/ 90480 w 152750"/>
                <a:gd name="connsiteY12" fmla="*/ 0 h 269473"/>
                <a:gd name="connsiteX13" fmla="*/ 114483 w 152750"/>
                <a:gd name="connsiteY13" fmla="*/ 32713 h 269473"/>
                <a:gd name="connsiteX14" fmla="*/ 152751 w 152750"/>
                <a:gd name="connsiteY14" fmla="*/ 98847 h 269473"/>
                <a:gd name="connsiteX15" fmla="*/ 120038 w 152750"/>
                <a:gd name="connsiteY15" fmla="*/ 83416 h 269473"/>
                <a:gd name="connsiteX16" fmla="*/ 44280 w 152750"/>
                <a:gd name="connsiteY16" fmla="*/ 65791 h 269473"/>
                <a:gd name="connsiteX17" fmla="*/ 56076 w 152750"/>
                <a:gd name="connsiteY17" fmla="*/ 116700 h 269473"/>
                <a:gd name="connsiteX18" fmla="*/ 103556 w 152750"/>
                <a:gd name="connsiteY18" fmla="*/ 129456 h 269473"/>
                <a:gd name="connsiteX19" fmla="*/ 148041 w 152750"/>
                <a:gd name="connsiteY19" fmla="*/ 184937 h 269473"/>
                <a:gd name="connsiteX20" fmla="*/ 110277 w 152750"/>
                <a:gd name="connsiteY20" fmla="*/ 241401 h 269473"/>
                <a:gd name="connsiteX21" fmla="*/ 90366 w 152750"/>
                <a:gd name="connsiteY21" fmla="*/ 269473 h 269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2750" h="269473">
                  <a:moveTo>
                    <a:pt x="90366" y="269473"/>
                  </a:moveTo>
                  <a:cubicBezTo>
                    <a:pt x="80559" y="269473"/>
                    <a:pt x="72100" y="269473"/>
                    <a:pt x="62271" y="269473"/>
                  </a:cubicBezTo>
                  <a:cubicBezTo>
                    <a:pt x="65448" y="252237"/>
                    <a:pt x="56441" y="246294"/>
                    <a:pt x="43068" y="240099"/>
                  </a:cubicBezTo>
                  <a:cubicBezTo>
                    <a:pt x="15591" y="227388"/>
                    <a:pt x="1234" y="204071"/>
                    <a:pt x="0" y="172798"/>
                  </a:cubicBezTo>
                  <a:cubicBezTo>
                    <a:pt x="22220" y="166169"/>
                    <a:pt x="24735" y="167312"/>
                    <a:pt x="31433" y="186378"/>
                  </a:cubicBezTo>
                  <a:cubicBezTo>
                    <a:pt x="42474" y="217833"/>
                    <a:pt x="83942" y="229629"/>
                    <a:pt x="109202" y="208506"/>
                  </a:cubicBezTo>
                  <a:cubicBezTo>
                    <a:pt x="123855" y="196253"/>
                    <a:pt x="122392" y="172662"/>
                    <a:pt x="105499" y="163129"/>
                  </a:cubicBezTo>
                  <a:cubicBezTo>
                    <a:pt x="97064" y="158374"/>
                    <a:pt x="87165" y="156202"/>
                    <a:pt x="77770" y="153413"/>
                  </a:cubicBezTo>
                  <a:cubicBezTo>
                    <a:pt x="69380" y="150922"/>
                    <a:pt x="60670" y="149596"/>
                    <a:pt x="52304" y="147104"/>
                  </a:cubicBezTo>
                  <a:cubicBezTo>
                    <a:pt x="23203" y="138417"/>
                    <a:pt x="8778" y="122370"/>
                    <a:pt x="6607" y="96812"/>
                  </a:cubicBezTo>
                  <a:cubicBezTo>
                    <a:pt x="4092" y="67254"/>
                    <a:pt x="17168" y="41285"/>
                    <a:pt x="43480" y="29969"/>
                  </a:cubicBezTo>
                  <a:cubicBezTo>
                    <a:pt x="57219" y="24049"/>
                    <a:pt x="66385" y="18105"/>
                    <a:pt x="61379" y="0"/>
                  </a:cubicBezTo>
                  <a:cubicBezTo>
                    <a:pt x="71323" y="0"/>
                    <a:pt x="79736" y="0"/>
                    <a:pt x="90480" y="0"/>
                  </a:cubicBezTo>
                  <a:cubicBezTo>
                    <a:pt x="84628" y="21077"/>
                    <a:pt x="100561" y="24894"/>
                    <a:pt x="114483" y="32713"/>
                  </a:cubicBezTo>
                  <a:cubicBezTo>
                    <a:pt x="139057" y="46520"/>
                    <a:pt x="151928" y="68923"/>
                    <a:pt x="152751" y="98847"/>
                  </a:cubicBezTo>
                  <a:cubicBezTo>
                    <a:pt x="136977" y="102047"/>
                    <a:pt x="126050" y="104356"/>
                    <a:pt x="120038" y="83416"/>
                  </a:cubicBezTo>
                  <a:cubicBezTo>
                    <a:pt x="110391" y="49743"/>
                    <a:pt x="66294" y="40759"/>
                    <a:pt x="44280" y="65791"/>
                  </a:cubicBezTo>
                  <a:cubicBezTo>
                    <a:pt x="28004" y="84285"/>
                    <a:pt x="33284" y="108905"/>
                    <a:pt x="56076" y="116700"/>
                  </a:cubicBezTo>
                  <a:cubicBezTo>
                    <a:pt x="71552" y="122004"/>
                    <a:pt x="87920" y="124564"/>
                    <a:pt x="103556" y="129456"/>
                  </a:cubicBezTo>
                  <a:cubicBezTo>
                    <a:pt x="132085" y="138372"/>
                    <a:pt x="146807" y="157277"/>
                    <a:pt x="148041" y="184937"/>
                  </a:cubicBezTo>
                  <a:cubicBezTo>
                    <a:pt x="149207" y="211180"/>
                    <a:pt x="136886" y="232098"/>
                    <a:pt x="110277" y="241401"/>
                  </a:cubicBezTo>
                  <a:cubicBezTo>
                    <a:pt x="95806" y="246476"/>
                    <a:pt x="87851" y="252740"/>
                    <a:pt x="90366" y="269473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47EB3225-D550-49A5-A493-5B76EFFF0067}"/>
                </a:ext>
              </a:extLst>
            </p:cNvPr>
            <p:cNvSpPr/>
            <p:nvPr/>
          </p:nvSpPr>
          <p:spPr>
            <a:xfrm>
              <a:off x="6288520" y="4549500"/>
              <a:ext cx="144049" cy="147811"/>
            </a:xfrm>
            <a:custGeom>
              <a:avLst/>
              <a:gdLst>
                <a:gd name="connsiteX0" fmla="*/ 71146 w 144049"/>
                <a:gd name="connsiteY0" fmla="*/ 147795 h 147811"/>
                <a:gd name="connsiteX1" fmla="*/ 6 w 144049"/>
                <a:gd name="connsiteY1" fmla="*/ 73843 h 147811"/>
                <a:gd name="connsiteX2" fmla="*/ 73592 w 144049"/>
                <a:gd name="connsiteY2" fmla="*/ 5 h 147811"/>
                <a:gd name="connsiteX3" fmla="*/ 144024 w 144049"/>
                <a:gd name="connsiteY3" fmla="*/ 77546 h 147811"/>
                <a:gd name="connsiteX4" fmla="*/ 71146 w 144049"/>
                <a:gd name="connsiteY4" fmla="*/ 147795 h 14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049" h="147811">
                  <a:moveTo>
                    <a:pt x="71146" y="147795"/>
                  </a:moveTo>
                  <a:cubicBezTo>
                    <a:pt x="31073" y="147041"/>
                    <a:pt x="-497" y="114237"/>
                    <a:pt x="6" y="73843"/>
                  </a:cubicBezTo>
                  <a:cubicBezTo>
                    <a:pt x="532" y="32443"/>
                    <a:pt x="33336" y="-475"/>
                    <a:pt x="73592" y="5"/>
                  </a:cubicBezTo>
                  <a:cubicBezTo>
                    <a:pt x="115198" y="508"/>
                    <a:pt x="145053" y="33381"/>
                    <a:pt x="144024" y="77546"/>
                  </a:cubicBezTo>
                  <a:cubicBezTo>
                    <a:pt x="143018" y="120683"/>
                    <a:pt x="114032" y="148595"/>
                    <a:pt x="71146" y="147795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A9C95F54-AD55-4E26-9054-7E075465610D}"/>
                </a:ext>
              </a:extLst>
            </p:cNvPr>
            <p:cNvSpPr/>
            <p:nvPr/>
          </p:nvSpPr>
          <p:spPr>
            <a:xfrm>
              <a:off x="5757461" y="4549564"/>
              <a:ext cx="144229" cy="149230"/>
            </a:xfrm>
            <a:custGeom>
              <a:avLst/>
              <a:gdLst>
                <a:gd name="connsiteX0" fmla="*/ 144160 w 144229"/>
                <a:gd name="connsiteY0" fmla="*/ 73939 h 149230"/>
                <a:gd name="connsiteX1" fmla="*/ 64836 w 144229"/>
                <a:gd name="connsiteY1" fmla="*/ 149057 h 149230"/>
                <a:gd name="connsiteX2" fmla="*/ 51 w 144229"/>
                <a:gd name="connsiteY2" fmla="*/ 78191 h 149230"/>
                <a:gd name="connsiteX3" fmla="*/ 76654 w 144229"/>
                <a:gd name="connsiteY3" fmla="*/ 101 h 149230"/>
                <a:gd name="connsiteX4" fmla="*/ 144160 w 144229"/>
                <a:gd name="connsiteY4" fmla="*/ 73939 h 149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229" h="149230">
                  <a:moveTo>
                    <a:pt x="144160" y="73939"/>
                  </a:moveTo>
                  <a:cubicBezTo>
                    <a:pt x="142148" y="119796"/>
                    <a:pt x="108270" y="151891"/>
                    <a:pt x="64836" y="149057"/>
                  </a:cubicBezTo>
                  <a:cubicBezTo>
                    <a:pt x="31071" y="146839"/>
                    <a:pt x="-1458" y="111269"/>
                    <a:pt x="51" y="78191"/>
                  </a:cubicBezTo>
                  <a:cubicBezTo>
                    <a:pt x="2245" y="30276"/>
                    <a:pt x="33952" y="-2048"/>
                    <a:pt x="76654" y="101"/>
                  </a:cubicBezTo>
                  <a:cubicBezTo>
                    <a:pt x="115791" y="2044"/>
                    <a:pt x="145874" y="34963"/>
                    <a:pt x="144160" y="73939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B19A0245-7270-42C1-A8A7-108B4D1FE8B2}"/>
                </a:ext>
              </a:extLst>
            </p:cNvPr>
            <p:cNvSpPr/>
            <p:nvPr/>
          </p:nvSpPr>
          <p:spPr>
            <a:xfrm>
              <a:off x="8519799" y="6157501"/>
              <a:ext cx="243025" cy="121112"/>
            </a:xfrm>
            <a:custGeom>
              <a:avLst/>
              <a:gdLst>
                <a:gd name="connsiteX0" fmla="*/ 243025 w 243025"/>
                <a:gd name="connsiteY0" fmla="*/ 44531 h 121112"/>
                <a:gd name="connsiteX1" fmla="*/ 204575 w 243025"/>
                <a:gd name="connsiteY1" fmla="*/ 107899 h 121112"/>
                <a:gd name="connsiteX2" fmla="*/ 182080 w 243025"/>
                <a:gd name="connsiteY2" fmla="*/ 120815 h 121112"/>
                <a:gd name="connsiteX3" fmla="*/ 29879 w 243025"/>
                <a:gd name="connsiteY3" fmla="*/ 119946 h 121112"/>
                <a:gd name="connsiteX4" fmla="*/ 0 w 243025"/>
                <a:gd name="connsiteY4" fmla="*/ 88399 h 121112"/>
                <a:gd name="connsiteX5" fmla="*/ 29398 w 243025"/>
                <a:gd name="connsiteY5" fmla="*/ 57858 h 121112"/>
                <a:gd name="connsiteX6" fmla="*/ 128976 w 243025"/>
                <a:gd name="connsiteY6" fmla="*/ 50680 h 121112"/>
                <a:gd name="connsiteX7" fmla="*/ 152088 w 243025"/>
                <a:gd name="connsiteY7" fmla="*/ 36233 h 121112"/>
                <a:gd name="connsiteX8" fmla="*/ 173073 w 243025"/>
                <a:gd name="connsiteY8" fmla="*/ 0 h 121112"/>
                <a:gd name="connsiteX9" fmla="*/ 204552 w 243025"/>
                <a:gd name="connsiteY9" fmla="*/ 26746 h 121112"/>
                <a:gd name="connsiteX10" fmla="*/ 243025 w 243025"/>
                <a:gd name="connsiteY10" fmla="*/ 44531 h 121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3025" h="121112">
                  <a:moveTo>
                    <a:pt x="243025" y="44531"/>
                  </a:moveTo>
                  <a:cubicBezTo>
                    <a:pt x="230040" y="66317"/>
                    <a:pt x="218405" y="87897"/>
                    <a:pt x="204575" y="107899"/>
                  </a:cubicBezTo>
                  <a:cubicBezTo>
                    <a:pt x="200003" y="114528"/>
                    <a:pt x="189807" y="120701"/>
                    <a:pt x="182080" y="120815"/>
                  </a:cubicBezTo>
                  <a:cubicBezTo>
                    <a:pt x="131354" y="121524"/>
                    <a:pt x="80605" y="120861"/>
                    <a:pt x="29879" y="119946"/>
                  </a:cubicBezTo>
                  <a:cubicBezTo>
                    <a:pt x="9053" y="119580"/>
                    <a:pt x="-68" y="109088"/>
                    <a:pt x="0" y="88399"/>
                  </a:cubicBezTo>
                  <a:cubicBezTo>
                    <a:pt x="69" y="69311"/>
                    <a:pt x="9464" y="59390"/>
                    <a:pt x="29398" y="57858"/>
                  </a:cubicBezTo>
                  <a:cubicBezTo>
                    <a:pt x="62568" y="55298"/>
                    <a:pt x="95761" y="52555"/>
                    <a:pt x="128976" y="50680"/>
                  </a:cubicBezTo>
                  <a:cubicBezTo>
                    <a:pt x="139835" y="50063"/>
                    <a:pt x="147082" y="46909"/>
                    <a:pt x="152088" y="36233"/>
                  </a:cubicBezTo>
                  <a:cubicBezTo>
                    <a:pt x="157963" y="23774"/>
                    <a:pt x="165827" y="12321"/>
                    <a:pt x="173073" y="0"/>
                  </a:cubicBezTo>
                  <a:cubicBezTo>
                    <a:pt x="184023" y="9487"/>
                    <a:pt x="193373" y="19614"/>
                    <a:pt x="204552" y="26746"/>
                  </a:cubicBezTo>
                  <a:cubicBezTo>
                    <a:pt x="215890" y="33924"/>
                    <a:pt x="229012" y="38199"/>
                    <a:pt x="243025" y="44531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617343F6-6F2C-4470-82B2-AA20D2934A5F}"/>
                </a:ext>
              </a:extLst>
            </p:cNvPr>
            <p:cNvSpPr/>
            <p:nvPr/>
          </p:nvSpPr>
          <p:spPr>
            <a:xfrm>
              <a:off x="7469771" y="1681535"/>
              <a:ext cx="67665" cy="245219"/>
            </a:xfrm>
            <a:custGeom>
              <a:avLst/>
              <a:gdLst>
                <a:gd name="connsiteX0" fmla="*/ 67666 w 67665"/>
                <a:gd name="connsiteY0" fmla="*/ 245219 h 245219"/>
                <a:gd name="connsiteX1" fmla="*/ 0 w 67665"/>
                <a:gd name="connsiteY1" fmla="*/ 238521 h 245219"/>
                <a:gd name="connsiteX2" fmla="*/ 0 w 67665"/>
                <a:gd name="connsiteY2" fmla="*/ 0 h 245219"/>
                <a:gd name="connsiteX3" fmla="*/ 67666 w 67665"/>
                <a:gd name="connsiteY3" fmla="*/ 0 h 245219"/>
                <a:gd name="connsiteX4" fmla="*/ 67666 w 67665"/>
                <a:gd name="connsiteY4" fmla="*/ 245219 h 245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65" h="245219">
                  <a:moveTo>
                    <a:pt x="67666" y="245219"/>
                  </a:moveTo>
                  <a:cubicBezTo>
                    <a:pt x="44440" y="242910"/>
                    <a:pt x="22860" y="240784"/>
                    <a:pt x="0" y="238521"/>
                  </a:cubicBezTo>
                  <a:cubicBezTo>
                    <a:pt x="0" y="159654"/>
                    <a:pt x="0" y="80490"/>
                    <a:pt x="0" y="0"/>
                  </a:cubicBezTo>
                  <a:cubicBezTo>
                    <a:pt x="22472" y="0"/>
                    <a:pt x="44508" y="0"/>
                    <a:pt x="67666" y="0"/>
                  </a:cubicBezTo>
                  <a:cubicBezTo>
                    <a:pt x="67666" y="81885"/>
                    <a:pt x="67666" y="163289"/>
                    <a:pt x="67666" y="245219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4C3A9845-6398-4150-BAF1-2C15911DB68B}"/>
                </a:ext>
              </a:extLst>
            </p:cNvPr>
            <p:cNvSpPr/>
            <p:nvPr/>
          </p:nvSpPr>
          <p:spPr>
            <a:xfrm>
              <a:off x="5919109" y="5004472"/>
              <a:ext cx="320379" cy="197068"/>
            </a:xfrm>
            <a:custGeom>
              <a:avLst/>
              <a:gdLst>
                <a:gd name="connsiteX0" fmla="*/ 173690 w 320379"/>
                <a:gd name="connsiteY0" fmla="*/ 123803 h 197068"/>
                <a:gd name="connsiteX1" fmla="*/ 266616 w 320379"/>
                <a:gd name="connsiteY1" fmla="*/ 29505 h 197068"/>
                <a:gd name="connsiteX2" fmla="*/ 228029 w 320379"/>
                <a:gd name="connsiteY2" fmla="*/ 29505 h 197068"/>
                <a:gd name="connsiteX3" fmla="*/ 248762 w 320379"/>
                <a:gd name="connsiteY3" fmla="*/ 130 h 197068"/>
                <a:gd name="connsiteX4" fmla="*/ 302712 w 320379"/>
                <a:gd name="connsiteY4" fmla="*/ 359 h 197068"/>
                <a:gd name="connsiteX5" fmla="*/ 320360 w 320379"/>
                <a:gd name="connsiteY5" fmla="*/ 18555 h 197068"/>
                <a:gd name="connsiteX6" fmla="*/ 319971 w 320379"/>
                <a:gd name="connsiteY6" fmla="*/ 89192 h 197068"/>
                <a:gd name="connsiteX7" fmla="*/ 318874 w 320379"/>
                <a:gd name="connsiteY7" fmla="*/ 95136 h 197068"/>
                <a:gd name="connsiteX8" fmla="*/ 291716 w 320379"/>
                <a:gd name="connsiteY8" fmla="*/ 95136 h 197068"/>
                <a:gd name="connsiteX9" fmla="*/ 291716 w 320379"/>
                <a:gd name="connsiteY9" fmla="*/ 52182 h 197068"/>
                <a:gd name="connsiteX10" fmla="*/ 279623 w 320379"/>
                <a:gd name="connsiteY10" fmla="*/ 62035 h 197068"/>
                <a:gd name="connsiteX11" fmla="*/ 192527 w 320379"/>
                <a:gd name="connsiteY11" fmla="*/ 151097 h 197068"/>
                <a:gd name="connsiteX12" fmla="*/ 161186 w 320379"/>
                <a:gd name="connsiteY12" fmla="*/ 151509 h 197068"/>
                <a:gd name="connsiteX13" fmla="*/ 111785 w 320379"/>
                <a:gd name="connsiteY13" fmla="*/ 99297 h 197068"/>
                <a:gd name="connsiteX14" fmla="*/ 19294 w 320379"/>
                <a:gd name="connsiteY14" fmla="*/ 197069 h 197068"/>
                <a:gd name="connsiteX15" fmla="*/ 0 w 320379"/>
                <a:gd name="connsiteY15" fmla="*/ 173477 h 197068"/>
                <a:gd name="connsiteX16" fmla="*/ 12436 w 320379"/>
                <a:gd name="connsiteY16" fmla="*/ 159967 h 197068"/>
                <a:gd name="connsiteX17" fmla="*/ 93680 w 320379"/>
                <a:gd name="connsiteY17" fmla="*/ 76780 h 197068"/>
                <a:gd name="connsiteX18" fmla="*/ 129753 w 320379"/>
                <a:gd name="connsiteY18" fmla="*/ 77328 h 197068"/>
                <a:gd name="connsiteX19" fmla="*/ 173690 w 320379"/>
                <a:gd name="connsiteY19" fmla="*/ 123803 h 197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20379" h="197068">
                  <a:moveTo>
                    <a:pt x="173690" y="123803"/>
                  </a:moveTo>
                  <a:cubicBezTo>
                    <a:pt x="205580" y="91456"/>
                    <a:pt x="235298" y="61280"/>
                    <a:pt x="266616" y="29505"/>
                  </a:cubicBezTo>
                  <a:cubicBezTo>
                    <a:pt x="252900" y="29505"/>
                    <a:pt x="240213" y="29505"/>
                    <a:pt x="228029" y="29505"/>
                  </a:cubicBezTo>
                  <a:cubicBezTo>
                    <a:pt x="222085" y="1227"/>
                    <a:pt x="223754" y="-648"/>
                    <a:pt x="248762" y="130"/>
                  </a:cubicBezTo>
                  <a:cubicBezTo>
                    <a:pt x="266731" y="701"/>
                    <a:pt x="284721" y="313"/>
                    <a:pt x="302712" y="359"/>
                  </a:cubicBezTo>
                  <a:cubicBezTo>
                    <a:pt x="314531" y="382"/>
                    <a:pt x="320771" y="5113"/>
                    <a:pt x="320360" y="18555"/>
                  </a:cubicBezTo>
                  <a:cubicBezTo>
                    <a:pt x="319628" y="42078"/>
                    <a:pt x="320086" y="65646"/>
                    <a:pt x="319971" y="89192"/>
                  </a:cubicBezTo>
                  <a:cubicBezTo>
                    <a:pt x="319971" y="90792"/>
                    <a:pt x="319400" y="92416"/>
                    <a:pt x="318874" y="95136"/>
                  </a:cubicBezTo>
                  <a:cubicBezTo>
                    <a:pt x="310484" y="95136"/>
                    <a:pt x="302026" y="95136"/>
                    <a:pt x="291716" y="95136"/>
                  </a:cubicBezTo>
                  <a:cubicBezTo>
                    <a:pt x="291716" y="82197"/>
                    <a:pt x="291716" y="69053"/>
                    <a:pt x="291716" y="52182"/>
                  </a:cubicBezTo>
                  <a:cubicBezTo>
                    <a:pt x="285773" y="57006"/>
                    <a:pt x="282413" y="59223"/>
                    <a:pt x="279623" y="62035"/>
                  </a:cubicBezTo>
                  <a:cubicBezTo>
                    <a:pt x="250546" y="91684"/>
                    <a:pt x="221650" y="121494"/>
                    <a:pt x="192527" y="151097"/>
                  </a:cubicBezTo>
                  <a:cubicBezTo>
                    <a:pt x="179337" y="164516"/>
                    <a:pt x="174056" y="164676"/>
                    <a:pt x="161186" y="151509"/>
                  </a:cubicBezTo>
                  <a:cubicBezTo>
                    <a:pt x="145001" y="134935"/>
                    <a:pt x="129319" y="117882"/>
                    <a:pt x="111785" y="99297"/>
                  </a:cubicBezTo>
                  <a:cubicBezTo>
                    <a:pt x="80307" y="132558"/>
                    <a:pt x="50704" y="163854"/>
                    <a:pt x="19294" y="197069"/>
                  </a:cubicBezTo>
                  <a:cubicBezTo>
                    <a:pt x="12299" y="188519"/>
                    <a:pt x="6744" y="181730"/>
                    <a:pt x="0" y="173477"/>
                  </a:cubicBezTo>
                  <a:cubicBezTo>
                    <a:pt x="3749" y="169385"/>
                    <a:pt x="7978" y="164562"/>
                    <a:pt x="12436" y="159967"/>
                  </a:cubicBezTo>
                  <a:cubicBezTo>
                    <a:pt x="39479" y="132215"/>
                    <a:pt x="66568" y="104486"/>
                    <a:pt x="93680" y="76780"/>
                  </a:cubicBezTo>
                  <a:cubicBezTo>
                    <a:pt x="109545" y="60572"/>
                    <a:pt x="113614" y="60549"/>
                    <a:pt x="129753" y="77328"/>
                  </a:cubicBezTo>
                  <a:cubicBezTo>
                    <a:pt x="144704" y="92873"/>
                    <a:pt x="159380" y="108646"/>
                    <a:pt x="173690" y="123803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63E9CCC3-470A-4004-AB44-F9AA53C369B4}"/>
                </a:ext>
              </a:extLst>
            </p:cNvPr>
            <p:cNvSpPr/>
            <p:nvPr/>
          </p:nvSpPr>
          <p:spPr>
            <a:xfrm>
              <a:off x="7053536" y="4847706"/>
              <a:ext cx="140956" cy="144759"/>
            </a:xfrm>
            <a:custGeom>
              <a:avLst/>
              <a:gdLst>
                <a:gd name="connsiteX0" fmla="*/ 140956 w 140956"/>
                <a:gd name="connsiteY0" fmla="*/ 71788 h 144759"/>
                <a:gd name="connsiteX1" fmla="*/ 70661 w 140956"/>
                <a:gd name="connsiteY1" fmla="*/ 144757 h 144759"/>
                <a:gd name="connsiteX2" fmla="*/ 1 w 140956"/>
                <a:gd name="connsiteY2" fmla="*/ 71788 h 144759"/>
                <a:gd name="connsiteX3" fmla="*/ 69838 w 140956"/>
                <a:gd name="connsiteY3" fmla="*/ 8 h 144759"/>
                <a:gd name="connsiteX4" fmla="*/ 140956 w 140956"/>
                <a:gd name="connsiteY4" fmla="*/ 71788 h 14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56" h="144759">
                  <a:moveTo>
                    <a:pt x="140956" y="71788"/>
                  </a:moveTo>
                  <a:cubicBezTo>
                    <a:pt x="141116" y="112273"/>
                    <a:pt x="110163" y="144415"/>
                    <a:pt x="70661" y="144757"/>
                  </a:cubicBezTo>
                  <a:cubicBezTo>
                    <a:pt x="32165" y="145078"/>
                    <a:pt x="-182" y="111679"/>
                    <a:pt x="1" y="71788"/>
                  </a:cubicBezTo>
                  <a:cubicBezTo>
                    <a:pt x="184" y="32309"/>
                    <a:pt x="31067" y="557"/>
                    <a:pt x="69838" y="8"/>
                  </a:cubicBezTo>
                  <a:cubicBezTo>
                    <a:pt x="109272" y="-586"/>
                    <a:pt x="140795" y="31235"/>
                    <a:pt x="140956" y="71788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AE313329-E2EA-4D38-BF08-F31D3B464BCB}"/>
                </a:ext>
              </a:extLst>
            </p:cNvPr>
            <p:cNvSpPr/>
            <p:nvPr/>
          </p:nvSpPr>
          <p:spPr>
            <a:xfrm>
              <a:off x="7666595" y="4847661"/>
              <a:ext cx="141145" cy="144781"/>
            </a:xfrm>
            <a:custGeom>
              <a:avLst/>
              <a:gdLst>
                <a:gd name="connsiteX0" fmla="*/ 1 w 141145"/>
                <a:gd name="connsiteY0" fmla="*/ 71879 h 144781"/>
                <a:gd name="connsiteX1" fmla="*/ 71233 w 141145"/>
                <a:gd name="connsiteY1" fmla="*/ 8 h 144781"/>
                <a:gd name="connsiteX2" fmla="*/ 141139 w 141145"/>
                <a:gd name="connsiteY2" fmla="*/ 73456 h 144781"/>
                <a:gd name="connsiteX3" fmla="*/ 70524 w 141145"/>
                <a:gd name="connsiteY3" fmla="*/ 144780 h 144781"/>
                <a:gd name="connsiteX4" fmla="*/ 1 w 141145"/>
                <a:gd name="connsiteY4" fmla="*/ 71879 h 144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145" h="144781">
                  <a:moveTo>
                    <a:pt x="1" y="71879"/>
                  </a:moveTo>
                  <a:cubicBezTo>
                    <a:pt x="206" y="31554"/>
                    <a:pt x="32028" y="-564"/>
                    <a:pt x="71233" y="8"/>
                  </a:cubicBezTo>
                  <a:cubicBezTo>
                    <a:pt x="110575" y="556"/>
                    <a:pt x="141664" y="33245"/>
                    <a:pt x="141139" y="73456"/>
                  </a:cubicBezTo>
                  <a:cubicBezTo>
                    <a:pt x="140636" y="112479"/>
                    <a:pt x="108380" y="145054"/>
                    <a:pt x="70524" y="144780"/>
                  </a:cubicBezTo>
                  <a:cubicBezTo>
                    <a:pt x="31205" y="144483"/>
                    <a:pt x="-205" y="112022"/>
                    <a:pt x="1" y="71879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87B9E88D-4AAA-426B-8DA6-098463EDCBC6}"/>
                </a:ext>
              </a:extLst>
            </p:cNvPr>
            <p:cNvSpPr/>
            <p:nvPr/>
          </p:nvSpPr>
          <p:spPr>
            <a:xfrm>
              <a:off x="7360384" y="4847691"/>
              <a:ext cx="141090" cy="144785"/>
            </a:xfrm>
            <a:custGeom>
              <a:avLst/>
              <a:gdLst>
                <a:gd name="connsiteX0" fmla="*/ 3 w 141090"/>
                <a:gd name="connsiteY0" fmla="*/ 72694 h 144785"/>
                <a:gd name="connsiteX1" fmla="*/ 70229 w 141090"/>
                <a:gd name="connsiteY1" fmla="*/ 0 h 144785"/>
                <a:gd name="connsiteX2" fmla="*/ 141072 w 141090"/>
                <a:gd name="connsiteY2" fmla="*/ 70866 h 144785"/>
                <a:gd name="connsiteX3" fmla="*/ 71189 w 141090"/>
                <a:gd name="connsiteY3" fmla="*/ 144772 h 144785"/>
                <a:gd name="connsiteX4" fmla="*/ 3 w 141090"/>
                <a:gd name="connsiteY4" fmla="*/ 72694 h 1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090" h="144785">
                  <a:moveTo>
                    <a:pt x="3" y="72694"/>
                  </a:moveTo>
                  <a:cubicBezTo>
                    <a:pt x="-340" y="32141"/>
                    <a:pt x="30681" y="46"/>
                    <a:pt x="70229" y="0"/>
                  </a:cubicBezTo>
                  <a:cubicBezTo>
                    <a:pt x="108816" y="-46"/>
                    <a:pt x="140180" y="31341"/>
                    <a:pt x="141072" y="70866"/>
                  </a:cubicBezTo>
                  <a:cubicBezTo>
                    <a:pt x="141963" y="110413"/>
                    <a:pt x="110211" y="143995"/>
                    <a:pt x="71189" y="144772"/>
                  </a:cubicBezTo>
                  <a:cubicBezTo>
                    <a:pt x="32418" y="145549"/>
                    <a:pt x="323" y="113066"/>
                    <a:pt x="3" y="72694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2084A047-C250-41A4-A28F-2723567DD7C3}"/>
                </a:ext>
              </a:extLst>
            </p:cNvPr>
            <p:cNvSpPr/>
            <p:nvPr/>
          </p:nvSpPr>
          <p:spPr>
            <a:xfrm>
              <a:off x="3326671" y="1912741"/>
              <a:ext cx="147835" cy="257266"/>
            </a:xfrm>
            <a:custGeom>
              <a:avLst/>
              <a:gdLst>
                <a:gd name="connsiteX0" fmla="*/ 87508 w 147835"/>
                <a:gd name="connsiteY0" fmla="*/ 257267 h 257266"/>
                <a:gd name="connsiteX1" fmla="*/ 59962 w 147835"/>
                <a:gd name="connsiteY1" fmla="*/ 257267 h 257266"/>
                <a:gd name="connsiteX2" fmla="*/ 41742 w 147835"/>
                <a:gd name="connsiteY2" fmla="*/ 230475 h 257266"/>
                <a:gd name="connsiteX3" fmla="*/ 0 w 147835"/>
                <a:gd name="connsiteY3" fmla="*/ 163152 h 257266"/>
                <a:gd name="connsiteX4" fmla="*/ 25695 w 147835"/>
                <a:gd name="connsiteY4" fmla="*/ 164661 h 257266"/>
                <a:gd name="connsiteX5" fmla="*/ 31364 w 147835"/>
                <a:gd name="connsiteY5" fmla="*/ 181486 h 257266"/>
                <a:gd name="connsiteX6" fmla="*/ 108311 w 147835"/>
                <a:gd name="connsiteY6" fmla="*/ 197602 h 257266"/>
                <a:gd name="connsiteX7" fmla="*/ 101270 w 147835"/>
                <a:gd name="connsiteY7" fmla="*/ 156683 h 257266"/>
                <a:gd name="connsiteX8" fmla="*/ 54681 w 147835"/>
                <a:gd name="connsiteY8" fmla="*/ 141252 h 257266"/>
                <a:gd name="connsiteX9" fmla="*/ 5966 w 147835"/>
                <a:gd name="connsiteY9" fmla="*/ 93635 h 257266"/>
                <a:gd name="connsiteX10" fmla="*/ 42885 w 147835"/>
                <a:gd name="connsiteY10" fmla="*/ 28232 h 257266"/>
                <a:gd name="connsiteX11" fmla="*/ 59367 w 147835"/>
                <a:gd name="connsiteY11" fmla="*/ 0 h 257266"/>
                <a:gd name="connsiteX12" fmla="*/ 88217 w 147835"/>
                <a:gd name="connsiteY12" fmla="*/ 0 h 257266"/>
                <a:gd name="connsiteX13" fmla="*/ 110185 w 147835"/>
                <a:gd name="connsiteY13" fmla="*/ 32187 h 257266"/>
                <a:gd name="connsiteX14" fmla="*/ 147836 w 147835"/>
                <a:gd name="connsiteY14" fmla="*/ 94983 h 257266"/>
                <a:gd name="connsiteX15" fmla="*/ 120678 w 147835"/>
                <a:gd name="connsiteY15" fmla="*/ 94983 h 257266"/>
                <a:gd name="connsiteX16" fmla="*/ 64648 w 147835"/>
                <a:gd name="connsiteY16" fmla="*/ 51069 h 257266"/>
                <a:gd name="connsiteX17" fmla="*/ 33696 w 147835"/>
                <a:gd name="connsiteY17" fmla="*/ 84468 h 257266"/>
                <a:gd name="connsiteX18" fmla="*/ 62476 w 147835"/>
                <a:gd name="connsiteY18" fmla="*/ 114620 h 257266"/>
                <a:gd name="connsiteX19" fmla="*/ 105293 w 147835"/>
                <a:gd name="connsiteY19" fmla="*/ 125456 h 257266"/>
                <a:gd name="connsiteX20" fmla="*/ 141823 w 147835"/>
                <a:gd name="connsiteY20" fmla="*/ 177028 h 257266"/>
                <a:gd name="connsiteX21" fmla="*/ 105316 w 147835"/>
                <a:gd name="connsiteY21" fmla="*/ 232349 h 257266"/>
                <a:gd name="connsiteX22" fmla="*/ 87508 w 147835"/>
                <a:gd name="connsiteY22" fmla="*/ 257267 h 25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7835" h="257266">
                  <a:moveTo>
                    <a:pt x="87508" y="257267"/>
                  </a:moveTo>
                  <a:cubicBezTo>
                    <a:pt x="78090" y="257267"/>
                    <a:pt x="69609" y="257267"/>
                    <a:pt x="59962" y="257267"/>
                  </a:cubicBezTo>
                  <a:cubicBezTo>
                    <a:pt x="62568" y="241425"/>
                    <a:pt x="53332" y="236715"/>
                    <a:pt x="41742" y="230475"/>
                  </a:cubicBezTo>
                  <a:cubicBezTo>
                    <a:pt x="16985" y="217147"/>
                    <a:pt x="594" y="196276"/>
                    <a:pt x="0" y="163152"/>
                  </a:cubicBezTo>
                  <a:cubicBezTo>
                    <a:pt x="9030" y="163678"/>
                    <a:pt x="17305" y="164181"/>
                    <a:pt x="25695" y="164661"/>
                  </a:cubicBezTo>
                  <a:cubicBezTo>
                    <a:pt x="27798" y="171016"/>
                    <a:pt x="29215" y="176411"/>
                    <a:pt x="31364" y="181486"/>
                  </a:cubicBezTo>
                  <a:cubicBezTo>
                    <a:pt x="43114" y="209032"/>
                    <a:pt x="87348" y="218245"/>
                    <a:pt x="108311" y="197602"/>
                  </a:cubicBezTo>
                  <a:cubicBezTo>
                    <a:pt x="119466" y="186606"/>
                    <a:pt x="115923" y="162649"/>
                    <a:pt x="101270" y="156683"/>
                  </a:cubicBezTo>
                  <a:cubicBezTo>
                    <a:pt x="86136" y="150510"/>
                    <a:pt x="70340" y="145984"/>
                    <a:pt x="54681" y="141252"/>
                  </a:cubicBezTo>
                  <a:cubicBezTo>
                    <a:pt x="30381" y="133891"/>
                    <a:pt x="9555" y="122781"/>
                    <a:pt x="5966" y="93635"/>
                  </a:cubicBezTo>
                  <a:cubicBezTo>
                    <a:pt x="2126" y="62522"/>
                    <a:pt x="18791" y="42017"/>
                    <a:pt x="42885" y="28232"/>
                  </a:cubicBezTo>
                  <a:cubicBezTo>
                    <a:pt x="54681" y="21466"/>
                    <a:pt x="62522" y="15545"/>
                    <a:pt x="59367" y="0"/>
                  </a:cubicBezTo>
                  <a:cubicBezTo>
                    <a:pt x="69014" y="0"/>
                    <a:pt x="77541" y="0"/>
                    <a:pt x="88217" y="0"/>
                  </a:cubicBezTo>
                  <a:cubicBezTo>
                    <a:pt x="84079" y="18768"/>
                    <a:pt x="96103" y="24963"/>
                    <a:pt x="110185" y="32187"/>
                  </a:cubicBezTo>
                  <a:cubicBezTo>
                    <a:pt x="134074" y="44417"/>
                    <a:pt x="143835" y="67437"/>
                    <a:pt x="147836" y="94983"/>
                  </a:cubicBezTo>
                  <a:cubicBezTo>
                    <a:pt x="138440" y="94983"/>
                    <a:pt x="129570" y="94983"/>
                    <a:pt x="120678" y="94983"/>
                  </a:cubicBezTo>
                  <a:cubicBezTo>
                    <a:pt x="107716" y="58842"/>
                    <a:pt x="93132" y="47412"/>
                    <a:pt x="64648" y="51069"/>
                  </a:cubicBezTo>
                  <a:cubicBezTo>
                    <a:pt x="47206" y="53310"/>
                    <a:pt x="34359" y="67163"/>
                    <a:pt x="33696" y="84468"/>
                  </a:cubicBezTo>
                  <a:cubicBezTo>
                    <a:pt x="33056" y="101201"/>
                    <a:pt x="42725" y="110734"/>
                    <a:pt x="62476" y="114620"/>
                  </a:cubicBezTo>
                  <a:cubicBezTo>
                    <a:pt x="76901" y="117455"/>
                    <a:pt x="91440" y="120541"/>
                    <a:pt x="105293" y="125456"/>
                  </a:cubicBezTo>
                  <a:cubicBezTo>
                    <a:pt x="130005" y="134234"/>
                    <a:pt x="141823" y="151951"/>
                    <a:pt x="141823" y="177028"/>
                  </a:cubicBezTo>
                  <a:cubicBezTo>
                    <a:pt x="141801" y="204529"/>
                    <a:pt x="130005" y="224485"/>
                    <a:pt x="105316" y="232349"/>
                  </a:cubicBezTo>
                  <a:cubicBezTo>
                    <a:pt x="92172" y="236487"/>
                    <a:pt x="85816" y="242522"/>
                    <a:pt x="87508" y="257267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A385D265-55F2-43C2-991D-B3125C2D39DC}"/>
                </a:ext>
              </a:extLst>
            </p:cNvPr>
            <p:cNvSpPr/>
            <p:nvPr/>
          </p:nvSpPr>
          <p:spPr>
            <a:xfrm>
              <a:off x="4867615" y="783820"/>
              <a:ext cx="152101" cy="147410"/>
            </a:xfrm>
            <a:custGeom>
              <a:avLst/>
              <a:gdLst>
                <a:gd name="connsiteX0" fmla="*/ 143838 w 152101"/>
                <a:gd name="connsiteY0" fmla="*/ 17422 h 147410"/>
                <a:gd name="connsiteX1" fmla="*/ 147335 w 152101"/>
                <a:gd name="connsiteY1" fmla="*/ 62593 h 147410"/>
                <a:gd name="connsiteX2" fmla="*/ 77704 w 152101"/>
                <a:gd name="connsiteY2" fmla="*/ 140592 h 147410"/>
                <a:gd name="connsiteX3" fmla="*/ 9787 w 152101"/>
                <a:gd name="connsiteY3" fmla="*/ 113366 h 147410"/>
                <a:gd name="connsiteX4" fmla="*/ 60445 w 152101"/>
                <a:gd name="connsiteY4" fmla="*/ 1054 h 147410"/>
                <a:gd name="connsiteX5" fmla="*/ 102964 w 152101"/>
                <a:gd name="connsiteY5" fmla="*/ 13559 h 147410"/>
                <a:gd name="connsiteX6" fmla="*/ 143838 w 152101"/>
                <a:gd name="connsiteY6" fmla="*/ 17422 h 147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101" h="147410">
                  <a:moveTo>
                    <a:pt x="143838" y="17422"/>
                  </a:moveTo>
                  <a:cubicBezTo>
                    <a:pt x="155131" y="32395"/>
                    <a:pt x="153371" y="48260"/>
                    <a:pt x="147335" y="62593"/>
                  </a:cubicBezTo>
                  <a:cubicBezTo>
                    <a:pt x="133002" y="96518"/>
                    <a:pt x="108382" y="122418"/>
                    <a:pt x="77704" y="140592"/>
                  </a:cubicBezTo>
                  <a:cubicBezTo>
                    <a:pt x="51621" y="156045"/>
                    <a:pt x="28852" y="144501"/>
                    <a:pt x="9787" y="113366"/>
                  </a:cubicBezTo>
                  <a:cubicBezTo>
                    <a:pt x="-16022" y="71212"/>
                    <a:pt x="12096" y="11616"/>
                    <a:pt x="60445" y="1054"/>
                  </a:cubicBezTo>
                  <a:cubicBezTo>
                    <a:pt x="76744" y="-2512"/>
                    <a:pt x="90345" y="3295"/>
                    <a:pt x="102964" y="13559"/>
                  </a:cubicBezTo>
                  <a:cubicBezTo>
                    <a:pt x="115446" y="23709"/>
                    <a:pt x="128659" y="30909"/>
                    <a:pt x="143838" y="1742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5B3A4CBF-EEA8-490E-9B36-4B7FF8DF4B06}"/>
                </a:ext>
              </a:extLst>
            </p:cNvPr>
            <p:cNvSpPr/>
            <p:nvPr/>
          </p:nvSpPr>
          <p:spPr>
            <a:xfrm>
              <a:off x="4427562" y="828475"/>
              <a:ext cx="141098" cy="157636"/>
            </a:xfrm>
            <a:custGeom>
              <a:avLst/>
              <a:gdLst>
                <a:gd name="connsiteX0" fmla="*/ 126142 w 141098"/>
                <a:gd name="connsiteY0" fmla="*/ 9252 h 157636"/>
                <a:gd name="connsiteX1" fmla="*/ 128954 w 141098"/>
                <a:gd name="connsiteY1" fmla="*/ 52572 h 157636"/>
                <a:gd name="connsiteX2" fmla="*/ 123696 w 141098"/>
                <a:gd name="connsiteY2" fmla="*/ 125427 h 157636"/>
                <a:gd name="connsiteX3" fmla="*/ 108311 w 141098"/>
                <a:gd name="connsiteY3" fmla="*/ 140491 h 157636"/>
                <a:gd name="connsiteX4" fmla="*/ 1806 w 141098"/>
                <a:gd name="connsiteY4" fmla="*/ 110156 h 157636"/>
                <a:gd name="connsiteX5" fmla="*/ 4870 w 141098"/>
                <a:gd name="connsiteY5" fmla="*/ 76712 h 157636"/>
                <a:gd name="connsiteX6" fmla="*/ 74410 w 141098"/>
                <a:gd name="connsiteY6" fmla="*/ 7606 h 157636"/>
                <a:gd name="connsiteX7" fmla="*/ 126142 w 141098"/>
                <a:gd name="connsiteY7" fmla="*/ 9252 h 157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098" h="157636">
                  <a:moveTo>
                    <a:pt x="126142" y="9252"/>
                  </a:moveTo>
                  <a:cubicBezTo>
                    <a:pt x="111923" y="24614"/>
                    <a:pt x="119604" y="38467"/>
                    <a:pt x="128954" y="52572"/>
                  </a:cubicBezTo>
                  <a:cubicBezTo>
                    <a:pt x="146693" y="79341"/>
                    <a:pt x="145047" y="101264"/>
                    <a:pt x="123696" y="125427"/>
                  </a:cubicBezTo>
                  <a:cubicBezTo>
                    <a:pt x="118941" y="130799"/>
                    <a:pt x="113797" y="135919"/>
                    <a:pt x="108311" y="140491"/>
                  </a:cubicBezTo>
                  <a:cubicBezTo>
                    <a:pt x="69929" y="172427"/>
                    <a:pt x="18197" y="158299"/>
                    <a:pt x="1806" y="110156"/>
                  </a:cubicBezTo>
                  <a:cubicBezTo>
                    <a:pt x="-1531" y="100372"/>
                    <a:pt x="-91" y="85810"/>
                    <a:pt x="4870" y="76712"/>
                  </a:cubicBezTo>
                  <a:cubicBezTo>
                    <a:pt x="21100" y="46948"/>
                    <a:pt x="45720" y="24477"/>
                    <a:pt x="74410" y="7606"/>
                  </a:cubicBezTo>
                  <a:cubicBezTo>
                    <a:pt x="93361" y="-3572"/>
                    <a:pt x="108540" y="-1926"/>
                    <a:pt x="126142" y="925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A5BF12A3-5C54-4098-B2B5-20E74A7D1BFC}"/>
                </a:ext>
              </a:extLst>
            </p:cNvPr>
            <p:cNvSpPr/>
            <p:nvPr/>
          </p:nvSpPr>
          <p:spPr>
            <a:xfrm>
              <a:off x="4666382" y="3397932"/>
              <a:ext cx="235697" cy="240816"/>
            </a:xfrm>
            <a:custGeom>
              <a:avLst/>
              <a:gdLst>
                <a:gd name="connsiteX0" fmla="*/ 78935 w 235697"/>
                <a:gd name="connsiteY0" fmla="*/ 209604 h 240816"/>
                <a:gd name="connsiteX1" fmla="*/ 31569 w 235697"/>
                <a:gd name="connsiteY1" fmla="*/ 232899 h 240816"/>
                <a:gd name="connsiteX2" fmla="*/ 4594 w 235697"/>
                <a:gd name="connsiteY2" fmla="*/ 234499 h 240816"/>
                <a:gd name="connsiteX3" fmla="*/ 8091 w 235697"/>
                <a:gd name="connsiteY3" fmla="*/ 209856 h 240816"/>
                <a:gd name="connsiteX4" fmla="*/ 23225 w 235697"/>
                <a:gd name="connsiteY4" fmla="*/ 194563 h 240816"/>
                <a:gd name="connsiteX5" fmla="*/ 32072 w 235697"/>
                <a:gd name="connsiteY5" fmla="*/ 166719 h 240816"/>
                <a:gd name="connsiteX6" fmla="*/ 92422 w 235697"/>
                <a:gd name="connsiteY6" fmla="*/ 105820 h 240816"/>
                <a:gd name="connsiteX7" fmla="*/ 116471 w 235697"/>
                <a:gd name="connsiteY7" fmla="*/ 99099 h 240816"/>
                <a:gd name="connsiteX8" fmla="*/ 204025 w 235697"/>
                <a:gd name="connsiteY8" fmla="*/ 8848 h 240816"/>
                <a:gd name="connsiteX9" fmla="*/ 230634 w 235697"/>
                <a:gd name="connsiteY9" fmla="*/ 5305 h 240816"/>
                <a:gd name="connsiteX10" fmla="*/ 227547 w 235697"/>
                <a:gd name="connsiteY10" fmla="*/ 29673 h 240816"/>
                <a:gd name="connsiteX11" fmla="*/ 169849 w 235697"/>
                <a:gd name="connsiteY11" fmla="*/ 88904 h 240816"/>
                <a:gd name="connsiteX12" fmla="*/ 153161 w 235697"/>
                <a:gd name="connsiteY12" fmla="*/ 107283 h 240816"/>
                <a:gd name="connsiteX13" fmla="*/ 132953 w 235697"/>
                <a:gd name="connsiteY13" fmla="*/ 159610 h 240816"/>
                <a:gd name="connsiteX14" fmla="*/ 78935 w 235697"/>
                <a:gd name="connsiteY14" fmla="*/ 209604 h 240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5697" h="240816">
                  <a:moveTo>
                    <a:pt x="78935" y="209604"/>
                  </a:moveTo>
                  <a:cubicBezTo>
                    <a:pt x="57378" y="196414"/>
                    <a:pt x="45536" y="217034"/>
                    <a:pt x="31569" y="232899"/>
                  </a:cubicBezTo>
                  <a:cubicBezTo>
                    <a:pt x="23179" y="242408"/>
                    <a:pt x="13532" y="243849"/>
                    <a:pt x="4594" y="234499"/>
                  </a:cubicBezTo>
                  <a:cubicBezTo>
                    <a:pt x="-4001" y="225515"/>
                    <a:pt x="799" y="217194"/>
                    <a:pt x="8091" y="209856"/>
                  </a:cubicBezTo>
                  <a:cubicBezTo>
                    <a:pt x="13144" y="204758"/>
                    <a:pt x="17693" y="198997"/>
                    <a:pt x="23225" y="194563"/>
                  </a:cubicBezTo>
                  <a:cubicBezTo>
                    <a:pt x="32529" y="187110"/>
                    <a:pt x="34518" y="178652"/>
                    <a:pt x="32072" y="166719"/>
                  </a:cubicBezTo>
                  <a:cubicBezTo>
                    <a:pt x="24436" y="129229"/>
                    <a:pt x="55663" y="97567"/>
                    <a:pt x="92422" y="105820"/>
                  </a:cubicBezTo>
                  <a:cubicBezTo>
                    <a:pt x="102709" y="108129"/>
                    <a:pt x="108881" y="107169"/>
                    <a:pt x="116471" y="99099"/>
                  </a:cubicBezTo>
                  <a:cubicBezTo>
                    <a:pt x="145160" y="68535"/>
                    <a:pt x="175107" y="39206"/>
                    <a:pt x="204025" y="8848"/>
                  </a:cubicBezTo>
                  <a:cubicBezTo>
                    <a:pt x="212688" y="-250"/>
                    <a:pt x="220964" y="-3794"/>
                    <a:pt x="230634" y="5305"/>
                  </a:cubicBezTo>
                  <a:cubicBezTo>
                    <a:pt x="240166" y="14266"/>
                    <a:pt x="234566" y="22427"/>
                    <a:pt x="227547" y="29673"/>
                  </a:cubicBezTo>
                  <a:cubicBezTo>
                    <a:pt x="208345" y="49447"/>
                    <a:pt x="189006" y="69084"/>
                    <a:pt x="169849" y="88904"/>
                  </a:cubicBezTo>
                  <a:cubicBezTo>
                    <a:pt x="164111" y="94847"/>
                    <a:pt x="159219" y="101705"/>
                    <a:pt x="153161" y="107283"/>
                  </a:cubicBezTo>
                  <a:cubicBezTo>
                    <a:pt x="137868" y="121365"/>
                    <a:pt x="128609" y="134738"/>
                    <a:pt x="132953" y="159610"/>
                  </a:cubicBezTo>
                  <a:cubicBezTo>
                    <a:pt x="137639" y="186493"/>
                    <a:pt x="112425" y="207867"/>
                    <a:pt x="78935" y="209604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970B4541-6F22-4A06-8DF8-2C17C06BB386}"/>
                </a:ext>
              </a:extLst>
            </p:cNvPr>
            <p:cNvSpPr/>
            <p:nvPr/>
          </p:nvSpPr>
          <p:spPr>
            <a:xfrm>
              <a:off x="8490090" y="5893285"/>
              <a:ext cx="227606" cy="237492"/>
            </a:xfrm>
            <a:custGeom>
              <a:avLst/>
              <a:gdLst>
                <a:gd name="connsiteX0" fmla="*/ 100096 w 227606"/>
                <a:gd name="connsiteY0" fmla="*/ 0 h 237492"/>
                <a:gd name="connsiteX1" fmla="*/ 113263 w 227606"/>
                <a:gd name="connsiteY1" fmla="*/ 10470 h 237492"/>
                <a:gd name="connsiteX2" fmla="*/ 220454 w 227606"/>
                <a:gd name="connsiteY2" fmla="*/ 126256 h 237492"/>
                <a:gd name="connsiteX3" fmla="*/ 219928 w 227606"/>
                <a:gd name="connsiteY3" fmla="*/ 154785 h 237492"/>
                <a:gd name="connsiteX4" fmla="*/ 142524 w 227606"/>
                <a:gd name="connsiteY4" fmla="*/ 229789 h 237492"/>
                <a:gd name="connsiteX5" fmla="*/ 113606 w 227606"/>
                <a:gd name="connsiteY5" fmla="*/ 228966 h 237492"/>
                <a:gd name="connsiteX6" fmla="*/ 7787 w 227606"/>
                <a:gd name="connsiteY6" fmla="*/ 114186 h 237492"/>
                <a:gd name="connsiteX7" fmla="*/ 7147 w 227606"/>
                <a:gd name="connsiteY7" fmla="*/ 85702 h 237492"/>
                <a:gd name="connsiteX8" fmla="*/ 87088 w 227606"/>
                <a:gd name="connsiteY8" fmla="*/ 8527 h 237492"/>
                <a:gd name="connsiteX9" fmla="*/ 100096 w 227606"/>
                <a:gd name="connsiteY9" fmla="*/ 0 h 237492"/>
                <a:gd name="connsiteX10" fmla="*/ 196588 w 227606"/>
                <a:gd name="connsiteY10" fmla="*/ 140018 h 237492"/>
                <a:gd name="connsiteX11" fmla="*/ 98907 w 227606"/>
                <a:gd name="connsiteY11" fmla="*/ 34176 h 237492"/>
                <a:gd name="connsiteX12" fmla="*/ 30967 w 227606"/>
                <a:gd name="connsiteY12" fmla="*/ 99829 h 237492"/>
                <a:gd name="connsiteX13" fmla="*/ 128763 w 227606"/>
                <a:gd name="connsiteY13" fmla="*/ 205832 h 237492"/>
                <a:gd name="connsiteX14" fmla="*/ 196588 w 227606"/>
                <a:gd name="connsiteY14" fmla="*/ 140018 h 237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7606" h="237492">
                  <a:moveTo>
                    <a:pt x="100096" y="0"/>
                  </a:moveTo>
                  <a:cubicBezTo>
                    <a:pt x="104988" y="3840"/>
                    <a:pt x="109697" y="6629"/>
                    <a:pt x="113263" y="10470"/>
                  </a:cubicBezTo>
                  <a:cubicBezTo>
                    <a:pt x="149062" y="48989"/>
                    <a:pt x="184587" y="87805"/>
                    <a:pt x="220454" y="126256"/>
                  </a:cubicBezTo>
                  <a:cubicBezTo>
                    <a:pt x="229941" y="136428"/>
                    <a:pt x="230215" y="145024"/>
                    <a:pt x="219928" y="154785"/>
                  </a:cubicBezTo>
                  <a:cubicBezTo>
                    <a:pt x="193868" y="179520"/>
                    <a:pt x="167967" y="204414"/>
                    <a:pt x="142524" y="229789"/>
                  </a:cubicBezTo>
                  <a:cubicBezTo>
                    <a:pt x="131940" y="240350"/>
                    <a:pt x="123664" y="240030"/>
                    <a:pt x="113606" y="228966"/>
                  </a:cubicBezTo>
                  <a:cubicBezTo>
                    <a:pt x="78630" y="190401"/>
                    <a:pt x="43312" y="152202"/>
                    <a:pt x="7787" y="114186"/>
                  </a:cubicBezTo>
                  <a:cubicBezTo>
                    <a:pt x="-1403" y="104356"/>
                    <a:pt x="-3483" y="95829"/>
                    <a:pt x="7147" y="85702"/>
                  </a:cubicBezTo>
                  <a:cubicBezTo>
                    <a:pt x="33939" y="60122"/>
                    <a:pt x="60342" y="34130"/>
                    <a:pt x="87088" y="8527"/>
                  </a:cubicBezTo>
                  <a:cubicBezTo>
                    <a:pt x="90495" y="5281"/>
                    <a:pt x="95044" y="3269"/>
                    <a:pt x="100096" y="0"/>
                  </a:cubicBezTo>
                  <a:close/>
                  <a:moveTo>
                    <a:pt x="196588" y="140018"/>
                  </a:moveTo>
                  <a:cubicBezTo>
                    <a:pt x="163350" y="103990"/>
                    <a:pt x="131643" y="69631"/>
                    <a:pt x="98907" y="34176"/>
                  </a:cubicBezTo>
                  <a:cubicBezTo>
                    <a:pt x="75704" y="56601"/>
                    <a:pt x="53713" y="77861"/>
                    <a:pt x="30967" y="99829"/>
                  </a:cubicBezTo>
                  <a:cubicBezTo>
                    <a:pt x="64183" y="135834"/>
                    <a:pt x="95913" y="170215"/>
                    <a:pt x="128763" y="205832"/>
                  </a:cubicBezTo>
                  <a:cubicBezTo>
                    <a:pt x="151577" y="183703"/>
                    <a:pt x="173202" y="162694"/>
                    <a:pt x="196588" y="140018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4C60FFA5-89EE-482E-BD55-6100F225A1AC}"/>
                </a:ext>
              </a:extLst>
            </p:cNvPr>
            <p:cNvSpPr/>
            <p:nvPr/>
          </p:nvSpPr>
          <p:spPr>
            <a:xfrm>
              <a:off x="8399409" y="1936140"/>
              <a:ext cx="297260" cy="302322"/>
            </a:xfrm>
            <a:custGeom>
              <a:avLst/>
              <a:gdLst>
                <a:gd name="connsiteX0" fmla="*/ 809 w 297260"/>
                <a:gd name="connsiteY0" fmla="*/ 269072 h 302322"/>
                <a:gd name="connsiteX1" fmla="*/ 29453 w 297260"/>
                <a:gd name="connsiteY1" fmla="*/ 274170 h 302322"/>
                <a:gd name="connsiteX2" fmla="*/ 40357 w 297260"/>
                <a:gd name="connsiteY2" fmla="*/ 275701 h 302322"/>
                <a:gd name="connsiteX3" fmla="*/ 263013 w 297260"/>
                <a:gd name="connsiteY3" fmla="*/ 275130 h 302322"/>
                <a:gd name="connsiteX4" fmla="*/ 270489 w 297260"/>
                <a:gd name="connsiteY4" fmla="*/ 273827 h 302322"/>
                <a:gd name="connsiteX5" fmla="*/ 270489 w 297260"/>
                <a:gd name="connsiteY5" fmla="*/ 4033 h 302322"/>
                <a:gd name="connsiteX6" fmla="*/ 296206 w 297260"/>
                <a:gd name="connsiteY6" fmla="*/ 19441 h 302322"/>
                <a:gd name="connsiteX7" fmla="*/ 297258 w 297260"/>
                <a:gd name="connsiteY7" fmla="*/ 271427 h 302322"/>
                <a:gd name="connsiteX8" fmla="*/ 266922 w 297260"/>
                <a:gd name="connsiteY8" fmla="*/ 301076 h 302322"/>
                <a:gd name="connsiteX9" fmla="*/ 115155 w 297260"/>
                <a:gd name="connsiteY9" fmla="*/ 302082 h 302322"/>
                <a:gd name="connsiteX10" fmla="*/ 27030 w 297260"/>
                <a:gd name="connsiteY10" fmla="*/ 301968 h 302322"/>
                <a:gd name="connsiteX11" fmla="*/ 809 w 297260"/>
                <a:gd name="connsiteY11" fmla="*/ 269072 h 302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7260" h="302322">
                  <a:moveTo>
                    <a:pt x="809" y="269072"/>
                  </a:moveTo>
                  <a:cubicBezTo>
                    <a:pt x="11440" y="267586"/>
                    <a:pt x="22092" y="259036"/>
                    <a:pt x="29453" y="274170"/>
                  </a:cubicBezTo>
                  <a:cubicBezTo>
                    <a:pt x="30390" y="276090"/>
                    <a:pt x="36608" y="275701"/>
                    <a:pt x="40357" y="275701"/>
                  </a:cubicBezTo>
                  <a:cubicBezTo>
                    <a:pt x="114584" y="275587"/>
                    <a:pt x="188787" y="275358"/>
                    <a:pt x="263013" y="275130"/>
                  </a:cubicBezTo>
                  <a:cubicBezTo>
                    <a:pt x="264614" y="275130"/>
                    <a:pt x="266191" y="274581"/>
                    <a:pt x="270489" y="273827"/>
                  </a:cubicBezTo>
                  <a:cubicBezTo>
                    <a:pt x="270489" y="183827"/>
                    <a:pt x="270489" y="93462"/>
                    <a:pt x="270489" y="4033"/>
                  </a:cubicBezTo>
                  <a:cubicBezTo>
                    <a:pt x="293303" y="-3534"/>
                    <a:pt x="296115" y="-1545"/>
                    <a:pt x="296206" y="19441"/>
                  </a:cubicBezTo>
                  <a:cubicBezTo>
                    <a:pt x="296572" y="103428"/>
                    <a:pt x="296915" y="187439"/>
                    <a:pt x="297258" y="271427"/>
                  </a:cubicBezTo>
                  <a:cubicBezTo>
                    <a:pt x="297372" y="297990"/>
                    <a:pt x="293349" y="301145"/>
                    <a:pt x="266922" y="301076"/>
                  </a:cubicBezTo>
                  <a:cubicBezTo>
                    <a:pt x="216334" y="300916"/>
                    <a:pt x="165745" y="301785"/>
                    <a:pt x="115155" y="302082"/>
                  </a:cubicBezTo>
                  <a:cubicBezTo>
                    <a:pt x="85780" y="302242"/>
                    <a:pt x="56382" y="302585"/>
                    <a:pt x="27030" y="301968"/>
                  </a:cubicBezTo>
                  <a:cubicBezTo>
                    <a:pt x="-1088" y="301350"/>
                    <a:pt x="-1362" y="300504"/>
                    <a:pt x="809" y="26907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D7F31279-B750-4E1D-BAF0-05BEA709509F}"/>
                </a:ext>
              </a:extLst>
            </p:cNvPr>
            <p:cNvSpPr/>
            <p:nvPr/>
          </p:nvSpPr>
          <p:spPr>
            <a:xfrm>
              <a:off x="3084213" y="6358486"/>
              <a:ext cx="194222" cy="158333"/>
            </a:xfrm>
            <a:custGeom>
              <a:avLst/>
              <a:gdLst>
                <a:gd name="connsiteX0" fmla="*/ 194223 w 194222"/>
                <a:gd name="connsiteY0" fmla="*/ 70569 h 158333"/>
                <a:gd name="connsiteX1" fmla="*/ 53382 w 194222"/>
                <a:gd name="connsiteY1" fmla="*/ 154785 h 158333"/>
                <a:gd name="connsiteX2" fmla="*/ 7662 w 194222"/>
                <a:gd name="connsiteY2" fmla="*/ 136428 h 158333"/>
                <a:gd name="connsiteX3" fmla="*/ 12852 w 194222"/>
                <a:gd name="connsiteY3" fmla="*/ 86891 h 158333"/>
                <a:gd name="connsiteX4" fmla="*/ 105960 w 194222"/>
                <a:gd name="connsiteY4" fmla="*/ 18540 h 158333"/>
                <a:gd name="connsiteX5" fmla="*/ 129826 w 194222"/>
                <a:gd name="connsiteY5" fmla="*/ 0 h 158333"/>
                <a:gd name="connsiteX6" fmla="*/ 161487 w 194222"/>
                <a:gd name="connsiteY6" fmla="*/ 34565 h 158333"/>
                <a:gd name="connsiteX7" fmla="*/ 194223 w 194222"/>
                <a:gd name="connsiteY7" fmla="*/ 70569 h 158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4222" h="158333">
                  <a:moveTo>
                    <a:pt x="194223" y="70569"/>
                  </a:moveTo>
                  <a:cubicBezTo>
                    <a:pt x="145691" y="99693"/>
                    <a:pt x="99857" y="127810"/>
                    <a:pt x="53382" y="154785"/>
                  </a:cubicBezTo>
                  <a:cubicBezTo>
                    <a:pt x="37998" y="163724"/>
                    <a:pt x="19275" y="155105"/>
                    <a:pt x="7662" y="136428"/>
                  </a:cubicBezTo>
                  <a:cubicBezTo>
                    <a:pt x="-3905" y="117821"/>
                    <a:pt x="-2533" y="98527"/>
                    <a:pt x="12852" y="86891"/>
                  </a:cubicBezTo>
                  <a:cubicBezTo>
                    <a:pt x="43553" y="63642"/>
                    <a:pt x="74939" y="41354"/>
                    <a:pt x="105960" y="18540"/>
                  </a:cubicBezTo>
                  <a:cubicBezTo>
                    <a:pt x="113481" y="13030"/>
                    <a:pt x="120705" y="7110"/>
                    <a:pt x="129826" y="0"/>
                  </a:cubicBezTo>
                  <a:cubicBezTo>
                    <a:pt x="140205" y="11316"/>
                    <a:pt x="150857" y="22929"/>
                    <a:pt x="161487" y="34565"/>
                  </a:cubicBezTo>
                  <a:cubicBezTo>
                    <a:pt x="171843" y="45949"/>
                    <a:pt x="182221" y="57356"/>
                    <a:pt x="194223" y="70569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73DD5575-0096-42D2-8252-0FF0DB04ACBC}"/>
                </a:ext>
              </a:extLst>
            </p:cNvPr>
            <p:cNvSpPr/>
            <p:nvPr/>
          </p:nvSpPr>
          <p:spPr>
            <a:xfrm>
              <a:off x="8859590" y="4969603"/>
              <a:ext cx="323859" cy="191316"/>
            </a:xfrm>
            <a:custGeom>
              <a:avLst/>
              <a:gdLst>
                <a:gd name="connsiteX0" fmla="*/ 265565 w 323859"/>
                <a:gd name="connsiteY0" fmla="*/ 34999 h 191316"/>
                <a:gd name="connsiteX1" fmla="*/ 242796 w 323859"/>
                <a:gd name="connsiteY1" fmla="*/ 9008 h 191316"/>
                <a:gd name="connsiteX2" fmla="*/ 244442 w 323859"/>
                <a:gd name="connsiteY2" fmla="*/ 3338 h 191316"/>
                <a:gd name="connsiteX3" fmla="*/ 318440 w 323859"/>
                <a:gd name="connsiteY3" fmla="*/ 0 h 191316"/>
                <a:gd name="connsiteX4" fmla="*/ 323858 w 323859"/>
                <a:gd name="connsiteY4" fmla="*/ 8345 h 191316"/>
                <a:gd name="connsiteX5" fmla="*/ 320200 w 323859"/>
                <a:gd name="connsiteY5" fmla="*/ 80102 h 191316"/>
                <a:gd name="connsiteX6" fmla="*/ 315720 w 323859"/>
                <a:gd name="connsiteY6" fmla="*/ 83051 h 191316"/>
                <a:gd name="connsiteX7" fmla="*/ 288494 w 323859"/>
                <a:gd name="connsiteY7" fmla="*/ 59048 h 191316"/>
                <a:gd name="connsiteX8" fmla="*/ 272537 w 323859"/>
                <a:gd name="connsiteY8" fmla="*/ 74524 h 191316"/>
                <a:gd name="connsiteX9" fmla="*/ 203043 w 323859"/>
                <a:gd name="connsiteY9" fmla="*/ 145939 h 191316"/>
                <a:gd name="connsiteX10" fmla="*/ 172524 w 323859"/>
                <a:gd name="connsiteY10" fmla="*/ 146053 h 191316"/>
                <a:gd name="connsiteX11" fmla="*/ 117180 w 323859"/>
                <a:gd name="connsiteY11" fmla="*/ 88789 h 191316"/>
                <a:gd name="connsiteX12" fmla="*/ 22883 w 323859"/>
                <a:gd name="connsiteY12" fmla="*/ 191316 h 191316"/>
                <a:gd name="connsiteX13" fmla="*/ 0 w 323859"/>
                <a:gd name="connsiteY13" fmla="*/ 162215 h 191316"/>
                <a:gd name="connsiteX14" fmla="*/ 75758 w 323859"/>
                <a:gd name="connsiteY14" fmla="*/ 86845 h 191316"/>
                <a:gd name="connsiteX15" fmla="*/ 97864 w 323859"/>
                <a:gd name="connsiteY15" fmla="*/ 64329 h 191316"/>
                <a:gd name="connsiteX16" fmla="*/ 135149 w 323859"/>
                <a:gd name="connsiteY16" fmla="*/ 64946 h 191316"/>
                <a:gd name="connsiteX17" fmla="*/ 185189 w 323859"/>
                <a:gd name="connsiteY17" fmla="*/ 117432 h 191316"/>
                <a:gd name="connsiteX18" fmla="*/ 265565 w 323859"/>
                <a:gd name="connsiteY18" fmla="*/ 34999 h 191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3859" h="191316">
                  <a:moveTo>
                    <a:pt x="265565" y="34999"/>
                  </a:moveTo>
                  <a:cubicBezTo>
                    <a:pt x="257655" y="25969"/>
                    <a:pt x="250225" y="17489"/>
                    <a:pt x="242796" y="9008"/>
                  </a:cubicBezTo>
                  <a:cubicBezTo>
                    <a:pt x="243345" y="7110"/>
                    <a:pt x="243894" y="5235"/>
                    <a:pt x="244442" y="3338"/>
                  </a:cubicBezTo>
                  <a:cubicBezTo>
                    <a:pt x="269108" y="2104"/>
                    <a:pt x="293751" y="663"/>
                    <a:pt x="318440" y="0"/>
                  </a:cubicBezTo>
                  <a:cubicBezTo>
                    <a:pt x="320269" y="-45"/>
                    <a:pt x="323949" y="5510"/>
                    <a:pt x="323858" y="8345"/>
                  </a:cubicBezTo>
                  <a:cubicBezTo>
                    <a:pt x="323012" y="32279"/>
                    <a:pt x="321503" y="56190"/>
                    <a:pt x="320200" y="80102"/>
                  </a:cubicBezTo>
                  <a:cubicBezTo>
                    <a:pt x="318715" y="81085"/>
                    <a:pt x="317205" y="82068"/>
                    <a:pt x="315720" y="83051"/>
                  </a:cubicBezTo>
                  <a:cubicBezTo>
                    <a:pt x="307170" y="75507"/>
                    <a:pt x="298620" y="67963"/>
                    <a:pt x="288494" y="59048"/>
                  </a:cubicBezTo>
                  <a:cubicBezTo>
                    <a:pt x="283236" y="64146"/>
                    <a:pt x="277749" y="69198"/>
                    <a:pt x="272537" y="74524"/>
                  </a:cubicBezTo>
                  <a:cubicBezTo>
                    <a:pt x="249311" y="98253"/>
                    <a:pt x="225948" y="121890"/>
                    <a:pt x="203043" y="145939"/>
                  </a:cubicBezTo>
                  <a:cubicBezTo>
                    <a:pt x="192482" y="157026"/>
                    <a:pt x="183246" y="157598"/>
                    <a:pt x="172524" y="146053"/>
                  </a:cubicBezTo>
                  <a:cubicBezTo>
                    <a:pt x="154808" y="127011"/>
                    <a:pt x="136429" y="108654"/>
                    <a:pt x="117180" y="88789"/>
                  </a:cubicBezTo>
                  <a:cubicBezTo>
                    <a:pt x="86022" y="122667"/>
                    <a:pt x="55481" y="155860"/>
                    <a:pt x="22883" y="191316"/>
                  </a:cubicBezTo>
                  <a:cubicBezTo>
                    <a:pt x="13419" y="179269"/>
                    <a:pt x="7796" y="172136"/>
                    <a:pt x="0" y="162215"/>
                  </a:cubicBezTo>
                  <a:cubicBezTo>
                    <a:pt x="24186" y="138167"/>
                    <a:pt x="49995" y="112540"/>
                    <a:pt x="75758" y="86845"/>
                  </a:cubicBezTo>
                  <a:cubicBezTo>
                    <a:pt x="83211" y="79416"/>
                    <a:pt x="90526" y="71850"/>
                    <a:pt x="97864" y="64329"/>
                  </a:cubicBezTo>
                  <a:cubicBezTo>
                    <a:pt x="114118" y="47618"/>
                    <a:pt x="118461" y="47618"/>
                    <a:pt x="135149" y="64946"/>
                  </a:cubicBezTo>
                  <a:cubicBezTo>
                    <a:pt x="152019" y="82502"/>
                    <a:pt x="168753" y="100173"/>
                    <a:pt x="185189" y="117432"/>
                  </a:cubicBezTo>
                  <a:cubicBezTo>
                    <a:pt x="212598" y="89292"/>
                    <a:pt x="238979" y="62248"/>
                    <a:pt x="265565" y="34999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5DFE3D5E-29D7-4C41-891D-8431E7788AFD}"/>
                </a:ext>
              </a:extLst>
            </p:cNvPr>
            <p:cNvSpPr/>
            <p:nvPr/>
          </p:nvSpPr>
          <p:spPr>
            <a:xfrm>
              <a:off x="7353044" y="4384798"/>
              <a:ext cx="136553" cy="140224"/>
            </a:xfrm>
            <a:custGeom>
              <a:avLst/>
              <a:gdLst>
                <a:gd name="connsiteX0" fmla="*/ 68493 w 136553"/>
                <a:gd name="connsiteY0" fmla="*/ 0 h 140224"/>
                <a:gd name="connsiteX1" fmla="*/ 136547 w 136553"/>
                <a:gd name="connsiteY1" fmla="*/ 71141 h 140224"/>
                <a:gd name="connsiteX2" fmla="*/ 68149 w 136553"/>
                <a:gd name="connsiteY2" fmla="*/ 140224 h 140224"/>
                <a:gd name="connsiteX3" fmla="*/ 4 w 136553"/>
                <a:gd name="connsiteY3" fmla="*/ 70752 h 140224"/>
                <a:gd name="connsiteX4" fmla="*/ 68493 w 136553"/>
                <a:gd name="connsiteY4" fmla="*/ 0 h 140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53" h="140224">
                  <a:moveTo>
                    <a:pt x="68493" y="0"/>
                  </a:moveTo>
                  <a:cubicBezTo>
                    <a:pt x="106509" y="138"/>
                    <a:pt x="137073" y="32119"/>
                    <a:pt x="136547" y="71141"/>
                  </a:cubicBezTo>
                  <a:cubicBezTo>
                    <a:pt x="136021" y="109477"/>
                    <a:pt x="105388" y="140430"/>
                    <a:pt x="68149" y="140224"/>
                  </a:cubicBezTo>
                  <a:cubicBezTo>
                    <a:pt x="30728" y="140041"/>
                    <a:pt x="393" y="109088"/>
                    <a:pt x="4" y="70752"/>
                  </a:cubicBezTo>
                  <a:cubicBezTo>
                    <a:pt x="-385" y="31913"/>
                    <a:pt x="30613" y="-137"/>
                    <a:pt x="68493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4ABC5E22-EE7B-4942-B264-175BEBC72397}"/>
                </a:ext>
              </a:extLst>
            </p:cNvPr>
            <p:cNvSpPr/>
            <p:nvPr/>
          </p:nvSpPr>
          <p:spPr>
            <a:xfrm>
              <a:off x="7516519" y="4768206"/>
              <a:ext cx="134075" cy="137436"/>
            </a:xfrm>
            <a:custGeom>
              <a:avLst/>
              <a:gdLst>
                <a:gd name="connsiteX0" fmla="*/ 134075 w 134075"/>
                <a:gd name="connsiteY0" fmla="*/ 68490 h 137436"/>
                <a:gd name="connsiteX1" fmla="*/ 66729 w 134075"/>
                <a:gd name="connsiteY1" fmla="*/ 137435 h 137436"/>
                <a:gd name="connsiteX2" fmla="*/ 1 w 134075"/>
                <a:gd name="connsiteY2" fmla="*/ 69038 h 137436"/>
                <a:gd name="connsiteX3" fmla="*/ 67804 w 134075"/>
                <a:gd name="connsiteY3" fmla="*/ 1 h 137436"/>
                <a:gd name="connsiteX4" fmla="*/ 134075 w 134075"/>
                <a:gd name="connsiteY4" fmla="*/ 68490 h 137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075" h="137436">
                  <a:moveTo>
                    <a:pt x="134075" y="68490"/>
                  </a:moveTo>
                  <a:cubicBezTo>
                    <a:pt x="134166" y="107352"/>
                    <a:pt x="104539" y="137687"/>
                    <a:pt x="66729" y="137435"/>
                  </a:cubicBezTo>
                  <a:cubicBezTo>
                    <a:pt x="30153" y="137184"/>
                    <a:pt x="-159" y="106117"/>
                    <a:pt x="1" y="69038"/>
                  </a:cubicBezTo>
                  <a:cubicBezTo>
                    <a:pt x="184" y="30565"/>
                    <a:pt x="30405" y="-205"/>
                    <a:pt x="67804" y="1"/>
                  </a:cubicBezTo>
                  <a:cubicBezTo>
                    <a:pt x="104677" y="252"/>
                    <a:pt x="133983" y="30519"/>
                    <a:pt x="134075" y="6849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928A7B0A-345F-4BF4-8D8C-9159DF53BDBE}"/>
                </a:ext>
              </a:extLst>
            </p:cNvPr>
            <p:cNvSpPr/>
            <p:nvPr/>
          </p:nvSpPr>
          <p:spPr>
            <a:xfrm>
              <a:off x="7210469" y="4768252"/>
              <a:ext cx="134074" cy="137389"/>
            </a:xfrm>
            <a:custGeom>
              <a:avLst/>
              <a:gdLst>
                <a:gd name="connsiteX0" fmla="*/ 134075 w 134074"/>
                <a:gd name="connsiteY0" fmla="*/ 68489 h 137389"/>
                <a:gd name="connsiteX1" fmla="*/ 67621 w 134074"/>
                <a:gd name="connsiteY1" fmla="*/ 137389 h 137389"/>
                <a:gd name="connsiteX2" fmla="*/ 1 w 134074"/>
                <a:gd name="connsiteY2" fmla="*/ 68100 h 137389"/>
                <a:gd name="connsiteX3" fmla="*/ 67164 w 134074"/>
                <a:gd name="connsiteY3" fmla="*/ 0 h 137389"/>
                <a:gd name="connsiteX4" fmla="*/ 134075 w 134074"/>
                <a:gd name="connsiteY4" fmla="*/ 68489 h 137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074" h="137389">
                  <a:moveTo>
                    <a:pt x="134075" y="68489"/>
                  </a:moveTo>
                  <a:cubicBezTo>
                    <a:pt x="134029" y="106436"/>
                    <a:pt x="104380" y="137183"/>
                    <a:pt x="67621" y="137389"/>
                  </a:cubicBezTo>
                  <a:cubicBezTo>
                    <a:pt x="29787" y="137595"/>
                    <a:pt x="-182" y="106894"/>
                    <a:pt x="1" y="68100"/>
                  </a:cubicBezTo>
                  <a:cubicBezTo>
                    <a:pt x="161" y="30336"/>
                    <a:pt x="30245" y="-137"/>
                    <a:pt x="67164" y="0"/>
                  </a:cubicBezTo>
                  <a:cubicBezTo>
                    <a:pt x="104128" y="160"/>
                    <a:pt x="134120" y="30839"/>
                    <a:pt x="134075" y="68489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262D2811-DD28-4DF2-8161-5CE31EF2C138}"/>
                </a:ext>
              </a:extLst>
            </p:cNvPr>
            <p:cNvSpPr/>
            <p:nvPr/>
          </p:nvSpPr>
          <p:spPr>
            <a:xfrm>
              <a:off x="8609068" y="521070"/>
              <a:ext cx="75634" cy="219318"/>
            </a:xfrm>
            <a:custGeom>
              <a:avLst/>
              <a:gdLst>
                <a:gd name="connsiteX0" fmla="*/ 0 w 75634"/>
                <a:gd name="connsiteY0" fmla="*/ 219319 h 219318"/>
                <a:gd name="connsiteX1" fmla="*/ 0 w 75634"/>
                <a:gd name="connsiteY1" fmla="*/ 0 h 219318"/>
                <a:gd name="connsiteX2" fmla="*/ 75118 w 75634"/>
                <a:gd name="connsiteY2" fmla="*/ 0 h 219318"/>
                <a:gd name="connsiteX3" fmla="*/ 61151 w 75634"/>
                <a:gd name="connsiteY3" fmla="*/ 60076 h 219318"/>
                <a:gd name="connsiteX4" fmla="*/ 49766 w 75634"/>
                <a:gd name="connsiteY4" fmla="*/ 126279 h 219318"/>
                <a:gd name="connsiteX5" fmla="*/ 65220 w 75634"/>
                <a:gd name="connsiteY5" fmla="*/ 166627 h 219318"/>
                <a:gd name="connsiteX6" fmla="*/ 74364 w 75634"/>
                <a:gd name="connsiteY6" fmla="*/ 219319 h 219318"/>
                <a:gd name="connsiteX7" fmla="*/ 0 w 75634"/>
                <a:gd name="connsiteY7" fmla="*/ 219319 h 21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634" h="219318">
                  <a:moveTo>
                    <a:pt x="0" y="219319"/>
                  </a:moveTo>
                  <a:cubicBezTo>
                    <a:pt x="0" y="146053"/>
                    <a:pt x="0" y="73632"/>
                    <a:pt x="0" y="0"/>
                  </a:cubicBezTo>
                  <a:cubicBezTo>
                    <a:pt x="24917" y="0"/>
                    <a:pt x="49126" y="0"/>
                    <a:pt x="75118" y="0"/>
                  </a:cubicBezTo>
                  <a:cubicBezTo>
                    <a:pt x="74135" y="21443"/>
                    <a:pt x="81061" y="41742"/>
                    <a:pt x="61151" y="60076"/>
                  </a:cubicBezTo>
                  <a:cubicBezTo>
                    <a:pt x="42611" y="77175"/>
                    <a:pt x="43822" y="102756"/>
                    <a:pt x="49766" y="126279"/>
                  </a:cubicBezTo>
                  <a:cubicBezTo>
                    <a:pt x="53286" y="140223"/>
                    <a:pt x="57835" y="154579"/>
                    <a:pt x="65220" y="166627"/>
                  </a:cubicBezTo>
                  <a:cubicBezTo>
                    <a:pt x="75232" y="182971"/>
                    <a:pt x="77404" y="199522"/>
                    <a:pt x="74364" y="219319"/>
                  </a:cubicBezTo>
                  <a:cubicBezTo>
                    <a:pt x="50406" y="219319"/>
                    <a:pt x="26220" y="219319"/>
                    <a:pt x="0" y="219319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8196EE3C-6C8E-42B5-B5C3-70C2E4211E17}"/>
                </a:ext>
              </a:extLst>
            </p:cNvPr>
            <p:cNvSpPr/>
            <p:nvPr/>
          </p:nvSpPr>
          <p:spPr>
            <a:xfrm>
              <a:off x="8910863" y="5805432"/>
              <a:ext cx="129801" cy="132985"/>
            </a:xfrm>
            <a:custGeom>
              <a:avLst/>
              <a:gdLst>
                <a:gd name="connsiteX0" fmla="*/ 3 w 129801"/>
                <a:gd name="connsiteY0" fmla="*/ 65678 h 132985"/>
                <a:gd name="connsiteX1" fmla="*/ 64993 w 129801"/>
                <a:gd name="connsiteY1" fmla="*/ 2 h 132985"/>
                <a:gd name="connsiteX2" fmla="*/ 129801 w 129801"/>
                <a:gd name="connsiteY2" fmla="*/ 66204 h 132985"/>
                <a:gd name="connsiteX3" fmla="*/ 63622 w 129801"/>
                <a:gd name="connsiteY3" fmla="*/ 132978 h 132985"/>
                <a:gd name="connsiteX4" fmla="*/ 3 w 129801"/>
                <a:gd name="connsiteY4" fmla="*/ 65678 h 132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801" h="132985">
                  <a:moveTo>
                    <a:pt x="3" y="65678"/>
                  </a:moveTo>
                  <a:cubicBezTo>
                    <a:pt x="322" y="29240"/>
                    <a:pt x="29492" y="-250"/>
                    <a:pt x="64993" y="2"/>
                  </a:cubicBezTo>
                  <a:cubicBezTo>
                    <a:pt x="100518" y="230"/>
                    <a:pt x="129710" y="30039"/>
                    <a:pt x="129801" y="66204"/>
                  </a:cubicBezTo>
                  <a:cubicBezTo>
                    <a:pt x="129893" y="102734"/>
                    <a:pt x="99329" y="133550"/>
                    <a:pt x="63622" y="132978"/>
                  </a:cubicBezTo>
                  <a:cubicBezTo>
                    <a:pt x="28417" y="132384"/>
                    <a:pt x="-318" y="102026"/>
                    <a:pt x="3" y="65678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9BD2052F-B7F8-4070-AACF-0A915A5D99EC}"/>
                </a:ext>
              </a:extLst>
            </p:cNvPr>
            <p:cNvSpPr/>
            <p:nvPr/>
          </p:nvSpPr>
          <p:spPr>
            <a:xfrm>
              <a:off x="4908400" y="3451037"/>
              <a:ext cx="125346" cy="216872"/>
            </a:xfrm>
            <a:custGeom>
              <a:avLst/>
              <a:gdLst>
                <a:gd name="connsiteX0" fmla="*/ 51344 w 125346"/>
                <a:gd name="connsiteY0" fmla="*/ 210701 h 216872"/>
                <a:gd name="connsiteX1" fmla="*/ 35159 w 125346"/>
                <a:gd name="connsiteY1" fmla="*/ 196299 h 216872"/>
                <a:gd name="connsiteX2" fmla="*/ 0 w 125346"/>
                <a:gd name="connsiteY2" fmla="*/ 138303 h 216872"/>
                <a:gd name="connsiteX3" fmla="*/ 24826 w 125346"/>
                <a:gd name="connsiteY3" fmla="*/ 136131 h 216872"/>
                <a:gd name="connsiteX4" fmla="*/ 22517 w 125346"/>
                <a:gd name="connsiteY4" fmla="*/ 139652 h 216872"/>
                <a:gd name="connsiteX5" fmla="*/ 48783 w 125346"/>
                <a:gd name="connsiteY5" fmla="*/ 167815 h 216872"/>
                <a:gd name="connsiteX6" fmla="*/ 79736 w 125346"/>
                <a:gd name="connsiteY6" fmla="*/ 167358 h 216872"/>
                <a:gd name="connsiteX7" fmla="*/ 91440 w 125346"/>
                <a:gd name="connsiteY7" fmla="*/ 150053 h 216872"/>
                <a:gd name="connsiteX8" fmla="*/ 78135 w 125346"/>
                <a:gd name="connsiteY8" fmla="*/ 131788 h 216872"/>
                <a:gd name="connsiteX9" fmla="*/ 41971 w 125346"/>
                <a:gd name="connsiteY9" fmla="*/ 121661 h 216872"/>
                <a:gd name="connsiteX10" fmla="*/ 10173 w 125346"/>
                <a:gd name="connsiteY10" fmla="*/ 46726 h 216872"/>
                <a:gd name="connsiteX11" fmla="*/ 29810 w 125346"/>
                <a:gd name="connsiteY11" fmla="*/ 27295 h 216872"/>
                <a:gd name="connsiteX12" fmla="*/ 50681 w 125346"/>
                <a:gd name="connsiteY12" fmla="*/ 6561 h 216872"/>
                <a:gd name="connsiteX13" fmla="*/ 73381 w 125346"/>
                <a:gd name="connsiteY13" fmla="*/ 0 h 216872"/>
                <a:gd name="connsiteX14" fmla="*/ 71277 w 125346"/>
                <a:gd name="connsiteY14" fmla="*/ 6035 h 216872"/>
                <a:gd name="connsiteX15" fmla="*/ 92263 w 125346"/>
                <a:gd name="connsiteY15" fmla="*/ 25443 h 216872"/>
                <a:gd name="connsiteX16" fmla="*/ 125341 w 125346"/>
                <a:gd name="connsiteY16" fmla="*/ 80627 h 216872"/>
                <a:gd name="connsiteX17" fmla="*/ 99738 w 125346"/>
                <a:gd name="connsiteY17" fmla="*/ 80627 h 216872"/>
                <a:gd name="connsiteX18" fmla="*/ 86136 w 125346"/>
                <a:gd name="connsiteY18" fmla="*/ 56693 h 216872"/>
                <a:gd name="connsiteX19" fmla="*/ 35479 w 125346"/>
                <a:gd name="connsiteY19" fmla="*/ 61425 h 216872"/>
                <a:gd name="connsiteX20" fmla="*/ 47617 w 125346"/>
                <a:gd name="connsiteY20" fmla="*/ 91874 h 216872"/>
                <a:gd name="connsiteX21" fmla="*/ 87119 w 125346"/>
                <a:gd name="connsiteY21" fmla="*/ 102619 h 216872"/>
                <a:gd name="connsiteX22" fmla="*/ 117523 w 125346"/>
                <a:gd name="connsiteY22" fmla="*/ 169438 h 216872"/>
                <a:gd name="connsiteX23" fmla="*/ 91051 w 125346"/>
                <a:gd name="connsiteY23" fmla="*/ 194882 h 216872"/>
                <a:gd name="connsiteX24" fmla="*/ 76192 w 125346"/>
                <a:gd name="connsiteY24" fmla="*/ 209672 h 216872"/>
                <a:gd name="connsiteX25" fmla="*/ 51481 w 125346"/>
                <a:gd name="connsiteY25" fmla="*/ 216873 h 216872"/>
                <a:gd name="connsiteX26" fmla="*/ 51344 w 125346"/>
                <a:gd name="connsiteY26" fmla="*/ 210701 h 216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5346" h="216872">
                  <a:moveTo>
                    <a:pt x="51344" y="210701"/>
                  </a:moveTo>
                  <a:cubicBezTo>
                    <a:pt x="45971" y="205877"/>
                    <a:pt x="40988" y="200459"/>
                    <a:pt x="35159" y="196299"/>
                  </a:cubicBezTo>
                  <a:cubicBezTo>
                    <a:pt x="15751" y="182446"/>
                    <a:pt x="480" y="166261"/>
                    <a:pt x="0" y="138303"/>
                  </a:cubicBezTo>
                  <a:cubicBezTo>
                    <a:pt x="8961" y="137526"/>
                    <a:pt x="16894" y="136817"/>
                    <a:pt x="24826" y="136131"/>
                  </a:cubicBezTo>
                  <a:cubicBezTo>
                    <a:pt x="24049" y="137297"/>
                    <a:pt x="23271" y="138486"/>
                    <a:pt x="22517" y="139652"/>
                  </a:cubicBezTo>
                  <a:cubicBezTo>
                    <a:pt x="31112" y="149344"/>
                    <a:pt x="38176" y="161917"/>
                    <a:pt x="48783" y="167815"/>
                  </a:cubicBezTo>
                  <a:cubicBezTo>
                    <a:pt x="56853" y="172296"/>
                    <a:pt x="69997" y="170353"/>
                    <a:pt x="79736" y="167358"/>
                  </a:cubicBezTo>
                  <a:cubicBezTo>
                    <a:pt x="85154" y="165689"/>
                    <a:pt x="91920" y="155699"/>
                    <a:pt x="91440" y="150053"/>
                  </a:cubicBezTo>
                  <a:cubicBezTo>
                    <a:pt x="90846" y="143424"/>
                    <a:pt x="84308" y="134691"/>
                    <a:pt x="78135" y="131788"/>
                  </a:cubicBezTo>
                  <a:cubicBezTo>
                    <a:pt x="66934" y="126530"/>
                    <a:pt x="53972" y="125341"/>
                    <a:pt x="41971" y="121661"/>
                  </a:cubicBezTo>
                  <a:cubicBezTo>
                    <a:pt x="6858" y="110871"/>
                    <a:pt x="-7544" y="77701"/>
                    <a:pt x="10173" y="46726"/>
                  </a:cubicBezTo>
                  <a:cubicBezTo>
                    <a:pt x="14608" y="38954"/>
                    <a:pt x="22609" y="32964"/>
                    <a:pt x="29810" y="27295"/>
                  </a:cubicBezTo>
                  <a:cubicBezTo>
                    <a:pt x="37490" y="21260"/>
                    <a:pt x="49035" y="20734"/>
                    <a:pt x="50681" y="6561"/>
                  </a:cubicBezTo>
                  <a:cubicBezTo>
                    <a:pt x="51046" y="3498"/>
                    <a:pt x="65448" y="2149"/>
                    <a:pt x="73381" y="0"/>
                  </a:cubicBezTo>
                  <a:cubicBezTo>
                    <a:pt x="72672" y="2012"/>
                    <a:pt x="71986" y="4023"/>
                    <a:pt x="71277" y="6035"/>
                  </a:cubicBezTo>
                  <a:cubicBezTo>
                    <a:pt x="78227" y="12573"/>
                    <a:pt x="84559" y="20048"/>
                    <a:pt x="92263" y="25443"/>
                  </a:cubicBezTo>
                  <a:cubicBezTo>
                    <a:pt x="111077" y="38611"/>
                    <a:pt x="125661" y="53950"/>
                    <a:pt x="125341" y="80627"/>
                  </a:cubicBezTo>
                  <a:cubicBezTo>
                    <a:pt x="116380" y="80627"/>
                    <a:pt x="107945" y="80627"/>
                    <a:pt x="99738" y="80627"/>
                  </a:cubicBezTo>
                  <a:cubicBezTo>
                    <a:pt x="95303" y="72672"/>
                    <a:pt x="91623" y="63962"/>
                    <a:pt x="86136" y="56693"/>
                  </a:cubicBezTo>
                  <a:cubicBezTo>
                    <a:pt x="72626" y="38770"/>
                    <a:pt x="45949" y="41537"/>
                    <a:pt x="35479" y="61425"/>
                  </a:cubicBezTo>
                  <a:cubicBezTo>
                    <a:pt x="28644" y="74409"/>
                    <a:pt x="33421" y="87348"/>
                    <a:pt x="47617" y="91874"/>
                  </a:cubicBezTo>
                  <a:cubicBezTo>
                    <a:pt x="60625" y="96012"/>
                    <a:pt x="74295" y="98024"/>
                    <a:pt x="87119" y="102619"/>
                  </a:cubicBezTo>
                  <a:cubicBezTo>
                    <a:pt x="116083" y="113043"/>
                    <a:pt x="130394" y="142624"/>
                    <a:pt x="117523" y="169438"/>
                  </a:cubicBezTo>
                  <a:cubicBezTo>
                    <a:pt x="112540" y="179840"/>
                    <a:pt x="99967" y="186378"/>
                    <a:pt x="91051" y="194882"/>
                  </a:cubicBezTo>
                  <a:cubicBezTo>
                    <a:pt x="85976" y="199728"/>
                    <a:pt x="82067" y="206586"/>
                    <a:pt x="76192" y="209672"/>
                  </a:cubicBezTo>
                  <a:cubicBezTo>
                    <a:pt x="68717" y="213604"/>
                    <a:pt x="59779" y="214610"/>
                    <a:pt x="51481" y="216873"/>
                  </a:cubicBezTo>
                  <a:cubicBezTo>
                    <a:pt x="51389" y="214815"/>
                    <a:pt x="51366" y="212758"/>
                    <a:pt x="51344" y="210701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8C851800-22CD-4541-B068-7D0779BC437B}"/>
                </a:ext>
              </a:extLst>
            </p:cNvPr>
            <p:cNvSpPr/>
            <p:nvPr/>
          </p:nvSpPr>
          <p:spPr>
            <a:xfrm>
              <a:off x="7263059" y="3369358"/>
              <a:ext cx="50440" cy="239687"/>
            </a:xfrm>
            <a:custGeom>
              <a:avLst/>
              <a:gdLst>
                <a:gd name="connsiteX0" fmla="*/ 50441 w 50440"/>
                <a:gd name="connsiteY0" fmla="*/ 0 h 239687"/>
                <a:gd name="connsiteX1" fmla="*/ 50441 w 50440"/>
                <a:gd name="connsiteY1" fmla="*/ 239687 h 239687"/>
                <a:gd name="connsiteX2" fmla="*/ 195 w 50440"/>
                <a:gd name="connsiteY2" fmla="*/ 239687 h 239687"/>
                <a:gd name="connsiteX3" fmla="*/ 195 w 50440"/>
                <a:gd name="connsiteY3" fmla="*/ 138737 h 239687"/>
                <a:gd name="connsiteX4" fmla="*/ 35 w 50440"/>
                <a:gd name="connsiteY4" fmla="*/ 34839 h 239687"/>
                <a:gd name="connsiteX5" fmla="*/ 58 w 50440"/>
                <a:gd name="connsiteY5" fmla="*/ 24780 h 239687"/>
                <a:gd name="connsiteX6" fmla="*/ 24609 w 50440"/>
                <a:gd name="connsiteY6" fmla="*/ 0 h 239687"/>
                <a:gd name="connsiteX7" fmla="*/ 50441 w 50440"/>
                <a:gd name="connsiteY7" fmla="*/ 0 h 239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440" h="239687">
                  <a:moveTo>
                    <a:pt x="50441" y="0"/>
                  </a:moveTo>
                  <a:cubicBezTo>
                    <a:pt x="50441" y="81427"/>
                    <a:pt x="50441" y="159951"/>
                    <a:pt x="50441" y="239687"/>
                  </a:cubicBezTo>
                  <a:cubicBezTo>
                    <a:pt x="33822" y="239687"/>
                    <a:pt x="17934" y="239687"/>
                    <a:pt x="195" y="239687"/>
                  </a:cubicBezTo>
                  <a:cubicBezTo>
                    <a:pt x="195" y="205580"/>
                    <a:pt x="217" y="172159"/>
                    <a:pt x="195" y="138737"/>
                  </a:cubicBezTo>
                  <a:cubicBezTo>
                    <a:pt x="172" y="104104"/>
                    <a:pt x="80" y="69472"/>
                    <a:pt x="35" y="34839"/>
                  </a:cubicBezTo>
                  <a:cubicBezTo>
                    <a:pt x="35" y="31478"/>
                    <a:pt x="-57" y="28118"/>
                    <a:pt x="58" y="24780"/>
                  </a:cubicBezTo>
                  <a:cubicBezTo>
                    <a:pt x="903" y="0"/>
                    <a:pt x="903" y="0"/>
                    <a:pt x="24609" y="0"/>
                  </a:cubicBezTo>
                  <a:cubicBezTo>
                    <a:pt x="32656" y="0"/>
                    <a:pt x="40725" y="0"/>
                    <a:pt x="50441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7D3399EB-E387-49F5-AC24-82EBC3DE8880}"/>
                </a:ext>
              </a:extLst>
            </p:cNvPr>
            <p:cNvSpPr/>
            <p:nvPr/>
          </p:nvSpPr>
          <p:spPr>
            <a:xfrm>
              <a:off x="6235872" y="2110300"/>
              <a:ext cx="145280" cy="105306"/>
            </a:xfrm>
            <a:custGeom>
              <a:avLst/>
              <a:gdLst>
                <a:gd name="connsiteX0" fmla="*/ 91242 w 145280"/>
                <a:gd name="connsiteY0" fmla="*/ 43 h 105306"/>
                <a:gd name="connsiteX1" fmla="*/ 144735 w 145280"/>
                <a:gd name="connsiteY1" fmla="*/ 38037 h 105306"/>
                <a:gd name="connsiteX2" fmla="*/ 108890 w 145280"/>
                <a:gd name="connsiteY2" fmla="*/ 94112 h 105306"/>
                <a:gd name="connsiteX3" fmla="*/ 54232 w 145280"/>
                <a:gd name="connsiteY3" fmla="*/ 104651 h 105306"/>
                <a:gd name="connsiteX4" fmla="*/ 694 w 145280"/>
                <a:gd name="connsiteY4" fmla="*/ 65354 h 105306"/>
                <a:gd name="connsiteX5" fmla="*/ 38710 w 145280"/>
                <a:gd name="connsiteY5" fmla="*/ 10467 h 105306"/>
                <a:gd name="connsiteX6" fmla="*/ 91242 w 145280"/>
                <a:gd name="connsiteY6" fmla="*/ 43 h 105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280" h="105306">
                  <a:moveTo>
                    <a:pt x="91242" y="43"/>
                  </a:moveTo>
                  <a:cubicBezTo>
                    <a:pt x="121509" y="-940"/>
                    <a:pt x="141557" y="14971"/>
                    <a:pt x="144735" y="38037"/>
                  </a:cubicBezTo>
                  <a:cubicBezTo>
                    <a:pt x="148369" y="64440"/>
                    <a:pt x="133556" y="88283"/>
                    <a:pt x="108890" y="94112"/>
                  </a:cubicBezTo>
                  <a:cubicBezTo>
                    <a:pt x="90831" y="98364"/>
                    <a:pt x="72566" y="101839"/>
                    <a:pt x="54232" y="104651"/>
                  </a:cubicBezTo>
                  <a:cubicBezTo>
                    <a:pt x="26868" y="108857"/>
                    <a:pt x="5083" y="92489"/>
                    <a:pt x="694" y="65354"/>
                  </a:cubicBezTo>
                  <a:cubicBezTo>
                    <a:pt x="-3581" y="38974"/>
                    <a:pt x="12238" y="15977"/>
                    <a:pt x="38710" y="10467"/>
                  </a:cubicBezTo>
                  <a:cubicBezTo>
                    <a:pt x="57935" y="6467"/>
                    <a:pt x="77229" y="2832"/>
                    <a:pt x="91242" y="43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4BDA2770-1BA8-449C-9D4A-5F779C11D1DC}"/>
                </a:ext>
              </a:extLst>
            </p:cNvPr>
            <p:cNvSpPr/>
            <p:nvPr/>
          </p:nvSpPr>
          <p:spPr>
            <a:xfrm>
              <a:off x="7204961" y="4932396"/>
              <a:ext cx="145229" cy="138271"/>
            </a:xfrm>
            <a:custGeom>
              <a:avLst/>
              <a:gdLst>
                <a:gd name="connsiteX0" fmla="*/ 145229 w 145229"/>
                <a:gd name="connsiteY0" fmla="*/ 59748 h 138271"/>
                <a:gd name="connsiteX1" fmla="*/ 72238 w 145229"/>
                <a:gd name="connsiteY1" fmla="*/ 138272 h 138271"/>
                <a:gd name="connsiteX2" fmla="*/ 0 w 145229"/>
                <a:gd name="connsiteY2" fmla="*/ 59908 h 138271"/>
                <a:gd name="connsiteX3" fmla="*/ 21854 w 145229"/>
                <a:gd name="connsiteY3" fmla="*/ 5524 h 138271"/>
                <a:gd name="connsiteX4" fmla="*/ 30884 w 145229"/>
                <a:gd name="connsiteY4" fmla="*/ 312 h 138271"/>
                <a:gd name="connsiteX5" fmla="*/ 113980 w 145229"/>
                <a:gd name="connsiteY5" fmla="*/ 495 h 138271"/>
                <a:gd name="connsiteX6" fmla="*/ 123993 w 145229"/>
                <a:gd name="connsiteY6" fmla="*/ 8678 h 138271"/>
                <a:gd name="connsiteX7" fmla="*/ 145229 w 145229"/>
                <a:gd name="connsiteY7" fmla="*/ 59748 h 138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229" h="138271">
                  <a:moveTo>
                    <a:pt x="145229" y="59748"/>
                  </a:moveTo>
                  <a:cubicBezTo>
                    <a:pt x="110094" y="73372"/>
                    <a:pt x="87394" y="100621"/>
                    <a:pt x="72238" y="138272"/>
                  </a:cubicBezTo>
                  <a:cubicBezTo>
                    <a:pt x="58019" y="100416"/>
                    <a:pt x="34862" y="73647"/>
                    <a:pt x="0" y="59908"/>
                  </a:cubicBezTo>
                  <a:cubicBezTo>
                    <a:pt x="7475" y="41048"/>
                    <a:pt x="14288" y="23103"/>
                    <a:pt x="21854" y="5524"/>
                  </a:cubicBezTo>
                  <a:cubicBezTo>
                    <a:pt x="22997" y="2872"/>
                    <a:pt x="27752" y="358"/>
                    <a:pt x="30884" y="312"/>
                  </a:cubicBezTo>
                  <a:cubicBezTo>
                    <a:pt x="58590" y="-77"/>
                    <a:pt x="86297" y="-191"/>
                    <a:pt x="113980" y="495"/>
                  </a:cubicBezTo>
                  <a:cubicBezTo>
                    <a:pt x="117455" y="586"/>
                    <a:pt x="122324" y="5021"/>
                    <a:pt x="123993" y="8678"/>
                  </a:cubicBezTo>
                  <a:cubicBezTo>
                    <a:pt x="131308" y="24726"/>
                    <a:pt x="137640" y="41208"/>
                    <a:pt x="145229" y="59748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288417A7-2B6A-4FA8-A4B9-6A9BC57730FF}"/>
                </a:ext>
              </a:extLst>
            </p:cNvPr>
            <p:cNvSpPr/>
            <p:nvPr/>
          </p:nvSpPr>
          <p:spPr>
            <a:xfrm>
              <a:off x="7511353" y="4932173"/>
              <a:ext cx="144932" cy="138380"/>
            </a:xfrm>
            <a:custGeom>
              <a:avLst/>
              <a:gdLst>
                <a:gd name="connsiteX0" fmla="*/ 144933 w 144932"/>
                <a:gd name="connsiteY0" fmla="*/ 59993 h 138380"/>
                <a:gd name="connsiteX1" fmla="*/ 72398 w 144932"/>
                <a:gd name="connsiteY1" fmla="*/ 138380 h 138380"/>
                <a:gd name="connsiteX2" fmla="*/ 0 w 144932"/>
                <a:gd name="connsiteY2" fmla="*/ 60039 h 138380"/>
                <a:gd name="connsiteX3" fmla="*/ 21306 w 144932"/>
                <a:gd name="connsiteY3" fmla="*/ 6912 h 138380"/>
                <a:gd name="connsiteX4" fmla="*/ 31296 w 144932"/>
                <a:gd name="connsiteY4" fmla="*/ 580 h 138380"/>
                <a:gd name="connsiteX5" fmla="*/ 112791 w 144932"/>
                <a:gd name="connsiteY5" fmla="*/ 534 h 138380"/>
                <a:gd name="connsiteX6" fmla="*/ 124793 w 144932"/>
                <a:gd name="connsiteY6" fmla="*/ 10981 h 138380"/>
                <a:gd name="connsiteX7" fmla="*/ 144933 w 144932"/>
                <a:gd name="connsiteY7" fmla="*/ 59993 h 138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932" h="138380">
                  <a:moveTo>
                    <a:pt x="144933" y="59993"/>
                  </a:moveTo>
                  <a:cubicBezTo>
                    <a:pt x="110666" y="73389"/>
                    <a:pt x="87691" y="100387"/>
                    <a:pt x="72398" y="138380"/>
                  </a:cubicBezTo>
                  <a:cubicBezTo>
                    <a:pt x="58111" y="100593"/>
                    <a:pt x="34610" y="73640"/>
                    <a:pt x="0" y="60039"/>
                  </a:cubicBezTo>
                  <a:cubicBezTo>
                    <a:pt x="7316" y="41499"/>
                    <a:pt x="13853" y="23989"/>
                    <a:pt x="21306" y="6912"/>
                  </a:cubicBezTo>
                  <a:cubicBezTo>
                    <a:pt x="22678" y="3803"/>
                    <a:pt x="27821" y="649"/>
                    <a:pt x="31296" y="580"/>
                  </a:cubicBezTo>
                  <a:cubicBezTo>
                    <a:pt x="58453" y="-14"/>
                    <a:pt x="85634" y="-335"/>
                    <a:pt x="112791" y="534"/>
                  </a:cubicBezTo>
                  <a:cubicBezTo>
                    <a:pt x="116998" y="672"/>
                    <a:pt x="122667" y="6432"/>
                    <a:pt x="124793" y="10981"/>
                  </a:cubicBezTo>
                  <a:cubicBezTo>
                    <a:pt x="131811" y="25954"/>
                    <a:pt x="137526" y="41591"/>
                    <a:pt x="144933" y="59993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F6AF6F30-5EA2-4C8C-8B32-1CAAE0FAED0E}"/>
                </a:ext>
              </a:extLst>
            </p:cNvPr>
            <p:cNvSpPr/>
            <p:nvPr/>
          </p:nvSpPr>
          <p:spPr>
            <a:xfrm>
              <a:off x="6330360" y="1795688"/>
              <a:ext cx="134521" cy="163367"/>
            </a:xfrm>
            <a:custGeom>
              <a:avLst/>
              <a:gdLst>
                <a:gd name="connsiteX0" fmla="*/ 5418 w 134521"/>
                <a:gd name="connsiteY0" fmla="*/ 35581 h 163367"/>
                <a:gd name="connsiteX1" fmla="*/ 63711 w 134521"/>
                <a:gd name="connsiteY1" fmla="*/ 4605 h 163367"/>
                <a:gd name="connsiteX2" fmla="*/ 128747 w 134521"/>
                <a:gd name="connsiteY2" fmla="*/ 26185 h 163367"/>
                <a:gd name="connsiteX3" fmla="*/ 109591 w 134521"/>
                <a:gd name="connsiteY3" fmla="*/ 96800 h 163367"/>
                <a:gd name="connsiteX4" fmla="*/ 0 w 134521"/>
                <a:gd name="connsiteY4" fmla="*/ 163368 h 163367"/>
                <a:gd name="connsiteX5" fmla="*/ 1943 w 134521"/>
                <a:gd name="connsiteY5" fmla="*/ 147869 h 163367"/>
                <a:gd name="connsiteX6" fmla="*/ 27501 w 134521"/>
                <a:gd name="connsiteY6" fmla="*/ 119728 h 163367"/>
                <a:gd name="connsiteX7" fmla="*/ 27295 w 134521"/>
                <a:gd name="connsiteY7" fmla="*/ 51377 h 163367"/>
                <a:gd name="connsiteX8" fmla="*/ 5418 w 134521"/>
                <a:gd name="connsiteY8" fmla="*/ 35581 h 163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521" h="163367">
                  <a:moveTo>
                    <a:pt x="5418" y="35581"/>
                  </a:moveTo>
                  <a:cubicBezTo>
                    <a:pt x="29032" y="22870"/>
                    <a:pt x="45743" y="12172"/>
                    <a:pt x="63711" y="4605"/>
                  </a:cubicBezTo>
                  <a:cubicBezTo>
                    <a:pt x="90251" y="-6596"/>
                    <a:pt x="117569" y="3417"/>
                    <a:pt x="128747" y="26185"/>
                  </a:cubicBezTo>
                  <a:cubicBezTo>
                    <a:pt x="140909" y="50920"/>
                    <a:pt x="133548" y="81461"/>
                    <a:pt x="109591" y="96800"/>
                  </a:cubicBezTo>
                  <a:cubicBezTo>
                    <a:pt x="75072" y="118905"/>
                    <a:pt x="39593" y="139434"/>
                    <a:pt x="0" y="163368"/>
                  </a:cubicBezTo>
                  <a:cubicBezTo>
                    <a:pt x="960" y="154727"/>
                    <a:pt x="92" y="150109"/>
                    <a:pt x="1943" y="147869"/>
                  </a:cubicBezTo>
                  <a:cubicBezTo>
                    <a:pt x="10013" y="138108"/>
                    <a:pt x="18768" y="128895"/>
                    <a:pt x="27501" y="119728"/>
                  </a:cubicBezTo>
                  <a:cubicBezTo>
                    <a:pt x="49949" y="96183"/>
                    <a:pt x="50178" y="74511"/>
                    <a:pt x="27295" y="51377"/>
                  </a:cubicBezTo>
                  <a:cubicBezTo>
                    <a:pt x="21946" y="45913"/>
                    <a:pt x="14859" y="42279"/>
                    <a:pt x="5418" y="35581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DEB87685-5E03-407D-A827-47BFD34A3A3E}"/>
                </a:ext>
              </a:extLst>
            </p:cNvPr>
            <p:cNvSpPr/>
            <p:nvPr/>
          </p:nvSpPr>
          <p:spPr>
            <a:xfrm>
              <a:off x="8464321" y="606105"/>
              <a:ext cx="77858" cy="134809"/>
            </a:xfrm>
            <a:custGeom>
              <a:avLst/>
              <a:gdLst>
                <a:gd name="connsiteX0" fmla="*/ 77858 w 77858"/>
                <a:gd name="connsiteY0" fmla="*/ 134809 h 134809"/>
                <a:gd name="connsiteX1" fmla="*/ 614 w 77858"/>
                <a:gd name="connsiteY1" fmla="*/ 134809 h 134809"/>
                <a:gd name="connsiteX2" fmla="*/ 729 w 77858"/>
                <a:gd name="connsiteY2" fmla="*/ 49084 h 134809"/>
                <a:gd name="connsiteX3" fmla="*/ 5003 w 77858"/>
                <a:gd name="connsiteY3" fmla="*/ 4439 h 134809"/>
                <a:gd name="connsiteX4" fmla="*/ 47203 w 77858"/>
                <a:gd name="connsiteY4" fmla="*/ 1353 h 134809"/>
                <a:gd name="connsiteX5" fmla="*/ 77835 w 77858"/>
                <a:gd name="connsiteY5" fmla="*/ 31962 h 134809"/>
                <a:gd name="connsiteX6" fmla="*/ 77858 w 77858"/>
                <a:gd name="connsiteY6" fmla="*/ 134809 h 134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858" h="134809">
                  <a:moveTo>
                    <a:pt x="77858" y="134809"/>
                  </a:moveTo>
                  <a:cubicBezTo>
                    <a:pt x="51501" y="134809"/>
                    <a:pt x="27223" y="134809"/>
                    <a:pt x="614" y="134809"/>
                  </a:cubicBezTo>
                  <a:cubicBezTo>
                    <a:pt x="614" y="105754"/>
                    <a:pt x="294" y="77408"/>
                    <a:pt x="729" y="49084"/>
                  </a:cubicBezTo>
                  <a:cubicBezTo>
                    <a:pt x="957" y="33700"/>
                    <a:pt x="-2861" y="13377"/>
                    <a:pt x="5003" y="4439"/>
                  </a:cubicBezTo>
                  <a:cubicBezTo>
                    <a:pt x="11861" y="-3311"/>
                    <a:pt x="32595" y="1467"/>
                    <a:pt x="47203" y="1353"/>
                  </a:cubicBezTo>
                  <a:cubicBezTo>
                    <a:pt x="77835" y="1101"/>
                    <a:pt x="77835" y="1284"/>
                    <a:pt x="77835" y="31962"/>
                  </a:cubicBezTo>
                  <a:cubicBezTo>
                    <a:pt x="77858" y="65909"/>
                    <a:pt x="77858" y="99857"/>
                    <a:pt x="77858" y="134809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11073504-E7AF-403E-B3C9-2967321E2C49}"/>
                </a:ext>
              </a:extLst>
            </p:cNvPr>
            <p:cNvSpPr/>
            <p:nvPr/>
          </p:nvSpPr>
          <p:spPr>
            <a:xfrm>
              <a:off x="8750400" y="456079"/>
              <a:ext cx="76455" cy="170787"/>
            </a:xfrm>
            <a:custGeom>
              <a:avLst/>
              <a:gdLst>
                <a:gd name="connsiteX0" fmla="*/ 80 w 76455"/>
                <a:gd name="connsiteY0" fmla="*/ 0 h 170787"/>
                <a:gd name="connsiteX1" fmla="*/ 76456 w 76455"/>
                <a:gd name="connsiteY1" fmla="*/ 0 h 170787"/>
                <a:gd name="connsiteX2" fmla="*/ 76456 w 76455"/>
                <a:gd name="connsiteY2" fmla="*/ 170787 h 170787"/>
                <a:gd name="connsiteX3" fmla="*/ 49115 w 76455"/>
                <a:gd name="connsiteY3" fmla="*/ 141001 h 170787"/>
                <a:gd name="connsiteX4" fmla="*/ 8996 w 76455"/>
                <a:gd name="connsiteY4" fmla="*/ 104539 h 170787"/>
                <a:gd name="connsiteX5" fmla="*/ 469 w 76455"/>
                <a:gd name="connsiteY5" fmla="*/ 92354 h 170787"/>
                <a:gd name="connsiteX6" fmla="*/ 80 w 76455"/>
                <a:gd name="connsiteY6" fmla="*/ 0 h 170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455" h="170787">
                  <a:moveTo>
                    <a:pt x="80" y="0"/>
                  </a:moveTo>
                  <a:cubicBezTo>
                    <a:pt x="26758" y="0"/>
                    <a:pt x="51081" y="0"/>
                    <a:pt x="76456" y="0"/>
                  </a:cubicBezTo>
                  <a:cubicBezTo>
                    <a:pt x="76456" y="55961"/>
                    <a:pt x="76456" y="111031"/>
                    <a:pt x="76456" y="170787"/>
                  </a:cubicBezTo>
                  <a:cubicBezTo>
                    <a:pt x="65780" y="159060"/>
                    <a:pt x="57962" y="149482"/>
                    <a:pt x="49115" y="141001"/>
                  </a:cubicBezTo>
                  <a:cubicBezTo>
                    <a:pt x="36085" y="128473"/>
                    <a:pt x="22186" y="116883"/>
                    <a:pt x="8996" y="104539"/>
                  </a:cubicBezTo>
                  <a:cubicBezTo>
                    <a:pt x="5407" y="101178"/>
                    <a:pt x="560" y="96515"/>
                    <a:pt x="469" y="92354"/>
                  </a:cubicBezTo>
                  <a:cubicBezTo>
                    <a:pt x="-263" y="62202"/>
                    <a:pt x="80" y="32027"/>
                    <a:pt x="80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FBC3F744-1414-4A54-8F24-9643B305D73B}"/>
                </a:ext>
              </a:extLst>
            </p:cNvPr>
            <p:cNvSpPr/>
            <p:nvPr/>
          </p:nvSpPr>
          <p:spPr>
            <a:xfrm>
              <a:off x="6264285" y="1991682"/>
              <a:ext cx="126746" cy="102789"/>
            </a:xfrm>
            <a:custGeom>
              <a:avLst/>
              <a:gdLst>
                <a:gd name="connsiteX0" fmla="*/ 126746 w 126746"/>
                <a:gd name="connsiteY0" fmla="*/ 47841 h 102789"/>
                <a:gd name="connsiteX1" fmla="*/ 91198 w 126746"/>
                <a:gd name="connsiteY1" fmla="*/ 94018 h 102789"/>
                <a:gd name="connsiteX2" fmla="*/ 52679 w 126746"/>
                <a:gd name="connsiteY2" fmla="*/ 102065 h 102789"/>
                <a:gd name="connsiteX3" fmla="*/ 3393 w 126746"/>
                <a:gd name="connsiteY3" fmla="*/ 74930 h 102789"/>
                <a:gd name="connsiteX4" fmla="*/ 17635 w 126746"/>
                <a:gd name="connsiteY4" fmla="*/ 17095 h 102789"/>
                <a:gd name="connsiteX5" fmla="*/ 100434 w 126746"/>
                <a:gd name="connsiteY5" fmla="*/ 5710 h 102789"/>
                <a:gd name="connsiteX6" fmla="*/ 126746 w 126746"/>
                <a:gd name="connsiteY6" fmla="*/ 47841 h 102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746" h="102789">
                  <a:moveTo>
                    <a:pt x="126746" y="47841"/>
                  </a:moveTo>
                  <a:cubicBezTo>
                    <a:pt x="126631" y="71113"/>
                    <a:pt x="114058" y="87938"/>
                    <a:pt x="91198" y="94018"/>
                  </a:cubicBezTo>
                  <a:cubicBezTo>
                    <a:pt x="78534" y="97379"/>
                    <a:pt x="65595" y="99825"/>
                    <a:pt x="52679" y="102065"/>
                  </a:cubicBezTo>
                  <a:cubicBezTo>
                    <a:pt x="31122" y="105814"/>
                    <a:pt x="11394" y="94750"/>
                    <a:pt x="3393" y="74930"/>
                  </a:cubicBezTo>
                  <a:cubicBezTo>
                    <a:pt x="-4173" y="56208"/>
                    <a:pt x="1061" y="26010"/>
                    <a:pt x="17635" y="17095"/>
                  </a:cubicBezTo>
                  <a:cubicBezTo>
                    <a:pt x="43192" y="3356"/>
                    <a:pt x="70876" y="-6886"/>
                    <a:pt x="100434" y="5710"/>
                  </a:cubicBezTo>
                  <a:cubicBezTo>
                    <a:pt x="118448" y="13414"/>
                    <a:pt x="126837" y="27542"/>
                    <a:pt x="126746" y="47841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6F3BBE41-572E-4052-BDFC-7B8144F3DD37}"/>
                </a:ext>
              </a:extLst>
            </p:cNvPr>
            <p:cNvSpPr/>
            <p:nvPr/>
          </p:nvSpPr>
          <p:spPr>
            <a:xfrm>
              <a:off x="3524706" y="3051740"/>
              <a:ext cx="137709" cy="141007"/>
            </a:xfrm>
            <a:custGeom>
              <a:avLst/>
              <a:gdLst>
                <a:gd name="connsiteX0" fmla="*/ 1 w 137709"/>
                <a:gd name="connsiteY0" fmla="*/ 70021 h 141007"/>
                <a:gd name="connsiteX1" fmla="*/ 68924 w 137709"/>
                <a:gd name="connsiteY1" fmla="*/ 1 h 141007"/>
                <a:gd name="connsiteX2" fmla="*/ 137709 w 137709"/>
                <a:gd name="connsiteY2" fmla="*/ 70547 h 141007"/>
                <a:gd name="connsiteX3" fmla="*/ 68375 w 137709"/>
                <a:gd name="connsiteY3" fmla="*/ 141002 h 141007"/>
                <a:gd name="connsiteX4" fmla="*/ 1 w 137709"/>
                <a:gd name="connsiteY4" fmla="*/ 70021 h 141007"/>
                <a:gd name="connsiteX5" fmla="*/ 29193 w 137709"/>
                <a:gd name="connsiteY5" fmla="*/ 70364 h 141007"/>
                <a:gd name="connsiteX6" fmla="*/ 68649 w 137709"/>
                <a:gd name="connsiteY6" fmla="*/ 111032 h 141007"/>
                <a:gd name="connsiteX7" fmla="*/ 108380 w 137709"/>
                <a:gd name="connsiteY7" fmla="*/ 70182 h 141007"/>
                <a:gd name="connsiteX8" fmla="*/ 68489 w 137709"/>
                <a:gd name="connsiteY8" fmla="*/ 29788 h 141007"/>
                <a:gd name="connsiteX9" fmla="*/ 29193 w 137709"/>
                <a:gd name="connsiteY9" fmla="*/ 70364 h 141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709" h="141007">
                  <a:moveTo>
                    <a:pt x="1" y="70021"/>
                  </a:moveTo>
                  <a:cubicBezTo>
                    <a:pt x="184" y="30702"/>
                    <a:pt x="30610" y="-227"/>
                    <a:pt x="68924" y="1"/>
                  </a:cubicBezTo>
                  <a:cubicBezTo>
                    <a:pt x="106963" y="230"/>
                    <a:pt x="137664" y="31731"/>
                    <a:pt x="137709" y="70547"/>
                  </a:cubicBezTo>
                  <a:cubicBezTo>
                    <a:pt x="137755" y="108426"/>
                    <a:pt x="105225" y="141482"/>
                    <a:pt x="68375" y="141002"/>
                  </a:cubicBezTo>
                  <a:cubicBezTo>
                    <a:pt x="30130" y="140476"/>
                    <a:pt x="-182" y="109021"/>
                    <a:pt x="1" y="70021"/>
                  </a:cubicBezTo>
                  <a:close/>
                  <a:moveTo>
                    <a:pt x="29193" y="70364"/>
                  </a:moveTo>
                  <a:cubicBezTo>
                    <a:pt x="29170" y="92676"/>
                    <a:pt x="47161" y="111215"/>
                    <a:pt x="68649" y="111032"/>
                  </a:cubicBezTo>
                  <a:cubicBezTo>
                    <a:pt x="90069" y="110849"/>
                    <a:pt x="108334" y="92081"/>
                    <a:pt x="108380" y="70182"/>
                  </a:cubicBezTo>
                  <a:cubicBezTo>
                    <a:pt x="108449" y="48259"/>
                    <a:pt x="90252" y="29834"/>
                    <a:pt x="68489" y="29788"/>
                  </a:cubicBezTo>
                  <a:cubicBezTo>
                    <a:pt x="46475" y="29765"/>
                    <a:pt x="29216" y="47573"/>
                    <a:pt x="29193" y="70364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B814AC13-3945-404F-BCFC-6EF1AD41FC3D}"/>
                </a:ext>
              </a:extLst>
            </p:cNvPr>
            <p:cNvSpPr/>
            <p:nvPr/>
          </p:nvSpPr>
          <p:spPr>
            <a:xfrm>
              <a:off x="3597690" y="3314423"/>
              <a:ext cx="137376" cy="140941"/>
            </a:xfrm>
            <a:custGeom>
              <a:avLst/>
              <a:gdLst>
                <a:gd name="connsiteX0" fmla="*/ 67994 w 137376"/>
                <a:gd name="connsiteY0" fmla="*/ 2 h 140941"/>
                <a:gd name="connsiteX1" fmla="*/ 137374 w 137376"/>
                <a:gd name="connsiteY1" fmla="*/ 69542 h 140941"/>
                <a:gd name="connsiteX2" fmla="*/ 69503 w 137376"/>
                <a:gd name="connsiteY2" fmla="*/ 140934 h 140941"/>
                <a:gd name="connsiteX3" fmla="*/ 9 w 137376"/>
                <a:gd name="connsiteY3" fmla="*/ 71051 h 140941"/>
                <a:gd name="connsiteX4" fmla="*/ 67994 w 137376"/>
                <a:gd name="connsiteY4" fmla="*/ 2 h 140941"/>
                <a:gd name="connsiteX5" fmla="*/ 29109 w 137376"/>
                <a:gd name="connsiteY5" fmla="*/ 68445 h 140941"/>
                <a:gd name="connsiteX6" fmla="*/ 66897 w 137376"/>
                <a:gd name="connsiteY6" fmla="*/ 111010 h 140941"/>
                <a:gd name="connsiteX7" fmla="*/ 108091 w 137376"/>
                <a:gd name="connsiteY7" fmla="*/ 72194 h 140941"/>
                <a:gd name="connsiteX8" fmla="*/ 70554 w 137376"/>
                <a:gd name="connsiteY8" fmla="*/ 29925 h 140941"/>
                <a:gd name="connsiteX9" fmla="*/ 29109 w 137376"/>
                <a:gd name="connsiteY9" fmla="*/ 68445 h 140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376" h="140941">
                  <a:moveTo>
                    <a:pt x="67994" y="2"/>
                  </a:moveTo>
                  <a:cubicBezTo>
                    <a:pt x="106445" y="-272"/>
                    <a:pt x="137100" y="30451"/>
                    <a:pt x="137374" y="69542"/>
                  </a:cubicBezTo>
                  <a:cubicBezTo>
                    <a:pt x="137649" y="108792"/>
                    <a:pt x="107656" y="140339"/>
                    <a:pt x="69503" y="140934"/>
                  </a:cubicBezTo>
                  <a:cubicBezTo>
                    <a:pt x="31852" y="141505"/>
                    <a:pt x="603" y="110096"/>
                    <a:pt x="9" y="71051"/>
                  </a:cubicBezTo>
                  <a:cubicBezTo>
                    <a:pt x="-586" y="32189"/>
                    <a:pt x="29955" y="276"/>
                    <a:pt x="67994" y="2"/>
                  </a:cubicBezTo>
                  <a:close/>
                  <a:moveTo>
                    <a:pt x="29109" y="68445"/>
                  </a:moveTo>
                  <a:cubicBezTo>
                    <a:pt x="28012" y="90299"/>
                    <a:pt x="45408" y="109890"/>
                    <a:pt x="66897" y="111010"/>
                  </a:cubicBezTo>
                  <a:cubicBezTo>
                    <a:pt x="88294" y="112130"/>
                    <a:pt x="107222" y="94276"/>
                    <a:pt x="108091" y="72194"/>
                  </a:cubicBezTo>
                  <a:cubicBezTo>
                    <a:pt x="108982" y="49494"/>
                    <a:pt x="92386" y="30817"/>
                    <a:pt x="70554" y="29925"/>
                  </a:cubicBezTo>
                  <a:cubicBezTo>
                    <a:pt x="48517" y="29011"/>
                    <a:pt x="30229" y="46019"/>
                    <a:pt x="29109" y="68445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50506A57-8F17-4F74-9A94-857318AADE86}"/>
                </a:ext>
              </a:extLst>
            </p:cNvPr>
            <p:cNvSpPr/>
            <p:nvPr/>
          </p:nvSpPr>
          <p:spPr>
            <a:xfrm>
              <a:off x="8602644" y="1717334"/>
              <a:ext cx="106184" cy="184251"/>
            </a:xfrm>
            <a:custGeom>
              <a:avLst/>
              <a:gdLst>
                <a:gd name="connsiteX0" fmla="*/ 61379 w 106184"/>
                <a:gd name="connsiteY0" fmla="*/ 184252 h 184251"/>
                <a:gd name="connsiteX1" fmla="*/ 41971 w 106184"/>
                <a:gd name="connsiteY1" fmla="*/ 184252 h 184251"/>
                <a:gd name="connsiteX2" fmla="*/ 44006 w 106184"/>
                <a:gd name="connsiteY2" fmla="*/ 181280 h 184251"/>
                <a:gd name="connsiteX3" fmla="*/ 24689 w 106184"/>
                <a:gd name="connsiteY3" fmla="*/ 163152 h 184251"/>
                <a:gd name="connsiteX4" fmla="*/ 23 w 106184"/>
                <a:gd name="connsiteY4" fmla="*/ 116609 h 184251"/>
                <a:gd name="connsiteX5" fmla="*/ 28118 w 106184"/>
                <a:gd name="connsiteY5" fmla="*/ 127947 h 184251"/>
                <a:gd name="connsiteX6" fmla="*/ 67072 w 106184"/>
                <a:gd name="connsiteY6" fmla="*/ 141481 h 184251"/>
                <a:gd name="connsiteX7" fmla="*/ 76010 w 106184"/>
                <a:gd name="connsiteY7" fmla="*/ 127376 h 184251"/>
                <a:gd name="connsiteX8" fmla="*/ 66134 w 106184"/>
                <a:gd name="connsiteY8" fmla="*/ 112540 h 184251"/>
                <a:gd name="connsiteX9" fmla="*/ 34793 w 106184"/>
                <a:gd name="connsiteY9" fmla="*/ 103281 h 184251"/>
                <a:gd name="connsiteX10" fmla="*/ 2766 w 106184"/>
                <a:gd name="connsiteY10" fmla="*/ 67483 h 184251"/>
                <a:gd name="connsiteX11" fmla="*/ 25855 w 106184"/>
                <a:gd name="connsiteY11" fmla="*/ 20780 h 184251"/>
                <a:gd name="connsiteX12" fmla="*/ 43411 w 106184"/>
                <a:gd name="connsiteY12" fmla="*/ 3795 h 184251"/>
                <a:gd name="connsiteX13" fmla="*/ 40942 w 106184"/>
                <a:gd name="connsiteY13" fmla="*/ 0 h 184251"/>
                <a:gd name="connsiteX14" fmla="*/ 61837 w 106184"/>
                <a:gd name="connsiteY14" fmla="*/ 0 h 184251"/>
                <a:gd name="connsiteX15" fmla="*/ 59756 w 106184"/>
                <a:gd name="connsiteY15" fmla="*/ 2766 h 184251"/>
                <a:gd name="connsiteX16" fmla="*/ 81839 w 106184"/>
                <a:gd name="connsiteY16" fmla="*/ 22654 h 184251"/>
                <a:gd name="connsiteX17" fmla="*/ 106185 w 106184"/>
                <a:gd name="connsiteY17" fmla="*/ 68077 h 184251"/>
                <a:gd name="connsiteX18" fmla="*/ 76147 w 106184"/>
                <a:gd name="connsiteY18" fmla="*/ 55390 h 184251"/>
                <a:gd name="connsiteX19" fmla="*/ 38862 w 106184"/>
                <a:gd name="connsiteY19" fmla="*/ 45194 h 184251"/>
                <a:gd name="connsiteX20" fmla="*/ 29695 w 106184"/>
                <a:gd name="connsiteY20" fmla="*/ 64671 h 184251"/>
                <a:gd name="connsiteX21" fmla="*/ 42542 w 106184"/>
                <a:gd name="connsiteY21" fmla="*/ 76947 h 184251"/>
                <a:gd name="connsiteX22" fmla="*/ 73907 w 106184"/>
                <a:gd name="connsiteY22" fmla="*/ 86274 h 184251"/>
                <a:gd name="connsiteX23" fmla="*/ 103281 w 106184"/>
                <a:gd name="connsiteY23" fmla="*/ 126141 h 184251"/>
                <a:gd name="connsiteX24" fmla="*/ 77793 w 106184"/>
                <a:gd name="connsiteY24" fmla="*/ 164135 h 184251"/>
                <a:gd name="connsiteX25" fmla="*/ 60327 w 106184"/>
                <a:gd name="connsiteY25" fmla="*/ 179702 h 184251"/>
                <a:gd name="connsiteX26" fmla="*/ 61379 w 106184"/>
                <a:gd name="connsiteY26" fmla="*/ 184252 h 18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6184" h="184251">
                  <a:moveTo>
                    <a:pt x="61379" y="184252"/>
                  </a:moveTo>
                  <a:cubicBezTo>
                    <a:pt x="54910" y="184252"/>
                    <a:pt x="48440" y="184252"/>
                    <a:pt x="41971" y="184252"/>
                  </a:cubicBezTo>
                  <a:cubicBezTo>
                    <a:pt x="42657" y="183269"/>
                    <a:pt x="43320" y="182263"/>
                    <a:pt x="44006" y="181280"/>
                  </a:cubicBezTo>
                  <a:cubicBezTo>
                    <a:pt x="37605" y="175176"/>
                    <a:pt x="31890" y="168021"/>
                    <a:pt x="24689" y="163152"/>
                  </a:cubicBezTo>
                  <a:cubicBezTo>
                    <a:pt x="8001" y="151859"/>
                    <a:pt x="-503" y="137252"/>
                    <a:pt x="23" y="116609"/>
                  </a:cubicBezTo>
                  <a:cubicBezTo>
                    <a:pt x="11499" y="114803"/>
                    <a:pt x="22151" y="110437"/>
                    <a:pt x="28118" y="127947"/>
                  </a:cubicBezTo>
                  <a:cubicBezTo>
                    <a:pt x="33262" y="143035"/>
                    <a:pt x="53241" y="149139"/>
                    <a:pt x="67072" y="141481"/>
                  </a:cubicBezTo>
                  <a:cubicBezTo>
                    <a:pt x="71483" y="139035"/>
                    <a:pt x="76329" y="131971"/>
                    <a:pt x="76010" y="127376"/>
                  </a:cubicBezTo>
                  <a:cubicBezTo>
                    <a:pt x="75644" y="122072"/>
                    <a:pt x="70866" y="114757"/>
                    <a:pt x="66134" y="112540"/>
                  </a:cubicBezTo>
                  <a:cubicBezTo>
                    <a:pt x="56350" y="107991"/>
                    <a:pt x="45217" y="106528"/>
                    <a:pt x="34793" y="103281"/>
                  </a:cubicBezTo>
                  <a:cubicBezTo>
                    <a:pt x="17328" y="97864"/>
                    <a:pt x="4572" y="87600"/>
                    <a:pt x="2766" y="67483"/>
                  </a:cubicBezTo>
                  <a:cubicBezTo>
                    <a:pt x="937" y="47069"/>
                    <a:pt x="9350" y="32073"/>
                    <a:pt x="25855" y="20780"/>
                  </a:cubicBezTo>
                  <a:cubicBezTo>
                    <a:pt x="32461" y="16253"/>
                    <a:pt x="37605" y="9533"/>
                    <a:pt x="43411" y="3795"/>
                  </a:cubicBezTo>
                  <a:cubicBezTo>
                    <a:pt x="42588" y="2537"/>
                    <a:pt x="41765" y="1257"/>
                    <a:pt x="40942" y="0"/>
                  </a:cubicBezTo>
                  <a:cubicBezTo>
                    <a:pt x="47915" y="0"/>
                    <a:pt x="54864" y="0"/>
                    <a:pt x="61837" y="0"/>
                  </a:cubicBezTo>
                  <a:cubicBezTo>
                    <a:pt x="61151" y="914"/>
                    <a:pt x="60442" y="1852"/>
                    <a:pt x="59756" y="2766"/>
                  </a:cubicBezTo>
                  <a:cubicBezTo>
                    <a:pt x="67094" y="9441"/>
                    <a:pt x="73907" y="16848"/>
                    <a:pt x="81839" y="22654"/>
                  </a:cubicBezTo>
                  <a:cubicBezTo>
                    <a:pt x="97041" y="33764"/>
                    <a:pt x="105750" y="47960"/>
                    <a:pt x="106185" y="68077"/>
                  </a:cubicBezTo>
                  <a:cubicBezTo>
                    <a:pt x="93017" y="70317"/>
                    <a:pt x="82273" y="73061"/>
                    <a:pt x="76147" y="55390"/>
                  </a:cubicBezTo>
                  <a:cubicBezTo>
                    <a:pt x="70935" y="40371"/>
                    <a:pt x="50612" y="35570"/>
                    <a:pt x="38862" y="45194"/>
                  </a:cubicBezTo>
                  <a:cubicBezTo>
                    <a:pt x="33741" y="49400"/>
                    <a:pt x="29764" y="58019"/>
                    <a:pt x="29695" y="64671"/>
                  </a:cubicBezTo>
                  <a:cubicBezTo>
                    <a:pt x="29649" y="68831"/>
                    <a:pt x="37239" y="74729"/>
                    <a:pt x="42542" y="76947"/>
                  </a:cubicBezTo>
                  <a:cubicBezTo>
                    <a:pt x="52578" y="81130"/>
                    <a:pt x="63643" y="82570"/>
                    <a:pt x="73907" y="86274"/>
                  </a:cubicBezTo>
                  <a:cubicBezTo>
                    <a:pt x="93292" y="93315"/>
                    <a:pt x="103648" y="106916"/>
                    <a:pt x="103281" y="126141"/>
                  </a:cubicBezTo>
                  <a:cubicBezTo>
                    <a:pt x="102939" y="143995"/>
                    <a:pt x="92652" y="155562"/>
                    <a:pt x="77793" y="164135"/>
                  </a:cubicBezTo>
                  <a:cubicBezTo>
                    <a:pt x="71209" y="167930"/>
                    <a:pt x="66111" y="174422"/>
                    <a:pt x="60327" y="179702"/>
                  </a:cubicBezTo>
                  <a:cubicBezTo>
                    <a:pt x="60694" y="181234"/>
                    <a:pt x="61036" y="182743"/>
                    <a:pt x="61379" y="18425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EE2B105F-AE44-48E3-A8D6-D5530783D05A}"/>
                </a:ext>
              </a:extLst>
            </p:cNvPr>
            <p:cNvSpPr/>
            <p:nvPr/>
          </p:nvSpPr>
          <p:spPr>
            <a:xfrm>
              <a:off x="6218051" y="2228759"/>
              <a:ext cx="129189" cy="96333"/>
            </a:xfrm>
            <a:custGeom>
              <a:avLst/>
              <a:gdLst>
                <a:gd name="connsiteX0" fmla="*/ 129180 w 129189"/>
                <a:gd name="connsiteY0" fmla="*/ 46222 h 96333"/>
                <a:gd name="connsiteX1" fmla="*/ 98136 w 129189"/>
                <a:gd name="connsiteY1" fmla="*/ 85975 h 96333"/>
                <a:gd name="connsiteX2" fmla="*/ 46678 w 129189"/>
                <a:gd name="connsiteY2" fmla="*/ 95896 h 96333"/>
                <a:gd name="connsiteX3" fmla="*/ 89 w 129189"/>
                <a:gd name="connsiteY3" fmla="*/ 59549 h 96333"/>
                <a:gd name="connsiteX4" fmla="*/ 36825 w 129189"/>
                <a:gd name="connsiteY4" fmla="*/ 9211 h 96333"/>
                <a:gd name="connsiteX5" fmla="*/ 75161 w 129189"/>
                <a:gd name="connsiteY5" fmla="*/ 2147 h 96333"/>
                <a:gd name="connsiteX6" fmla="*/ 129180 w 129189"/>
                <a:gd name="connsiteY6" fmla="*/ 46222 h 96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189" h="96333">
                  <a:moveTo>
                    <a:pt x="129180" y="46222"/>
                  </a:moveTo>
                  <a:cubicBezTo>
                    <a:pt x="128882" y="65675"/>
                    <a:pt x="116995" y="81563"/>
                    <a:pt x="98136" y="85975"/>
                  </a:cubicBezTo>
                  <a:cubicBezTo>
                    <a:pt x="81128" y="89953"/>
                    <a:pt x="63937" y="93405"/>
                    <a:pt x="46678" y="95896"/>
                  </a:cubicBezTo>
                  <a:cubicBezTo>
                    <a:pt x="23384" y="99257"/>
                    <a:pt x="1164" y="82866"/>
                    <a:pt x="89" y="59549"/>
                  </a:cubicBezTo>
                  <a:cubicBezTo>
                    <a:pt x="-985" y="36575"/>
                    <a:pt x="7427" y="12846"/>
                    <a:pt x="36825" y="9211"/>
                  </a:cubicBezTo>
                  <a:cubicBezTo>
                    <a:pt x="49695" y="7634"/>
                    <a:pt x="62611" y="5416"/>
                    <a:pt x="75161" y="2147"/>
                  </a:cubicBezTo>
                  <a:cubicBezTo>
                    <a:pt x="107988" y="-6402"/>
                    <a:pt x="129728" y="11040"/>
                    <a:pt x="129180" y="4622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F7A7A304-EBEE-4D25-B3A7-271F0DA32EA3}"/>
                </a:ext>
              </a:extLst>
            </p:cNvPr>
            <p:cNvSpPr/>
            <p:nvPr/>
          </p:nvSpPr>
          <p:spPr>
            <a:xfrm>
              <a:off x="5792504" y="3176274"/>
              <a:ext cx="117168" cy="112159"/>
            </a:xfrm>
            <a:custGeom>
              <a:avLst/>
              <a:gdLst>
                <a:gd name="connsiteX0" fmla="*/ 66871 w 117168"/>
                <a:gd name="connsiteY0" fmla="*/ 99997 h 112159"/>
                <a:gd name="connsiteX1" fmla="*/ 65408 w 117168"/>
                <a:gd name="connsiteY1" fmla="*/ 112159 h 112159"/>
                <a:gd name="connsiteX2" fmla="*/ 5355 w 117168"/>
                <a:gd name="connsiteY2" fmla="*/ 73686 h 112159"/>
                <a:gd name="connsiteX3" fmla="*/ 1629 w 117168"/>
                <a:gd name="connsiteY3" fmla="*/ 68748 h 112159"/>
                <a:gd name="connsiteX4" fmla="*/ 43303 w 117168"/>
                <a:gd name="connsiteY4" fmla="*/ 7095 h 112159"/>
                <a:gd name="connsiteX5" fmla="*/ 98624 w 117168"/>
                <a:gd name="connsiteY5" fmla="*/ 282 h 112159"/>
                <a:gd name="connsiteX6" fmla="*/ 117140 w 117168"/>
                <a:gd name="connsiteY6" fmla="*/ 16741 h 112159"/>
                <a:gd name="connsiteX7" fmla="*/ 114123 w 117168"/>
                <a:gd name="connsiteY7" fmla="*/ 78761 h 112159"/>
                <a:gd name="connsiteX8" fmla="*/ 99332 w 117168"/>
                <a:gd name="connsiteY8" fmla="*/ 94763 h 112159"/>
                <a:gd name="connsiteX9" fmla="*/ 66871 w 117168"/>
                <a:gd name="connsiteY9" fmla="*/ 99997 h 11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168" h="112159">
                  <a:moveTo>
                    <a:pt x="66871" y="99997"/>
                  </a:moveTo>
                  <a:cubicBezTo>
                    <a:pt x="66185" y="105690"/>
                    <a:pt x="65591" y="110582"/>
                    <a:pt x="65408" y="112159"/>
                  </a:cubicBezTo>
                  <a:cubicBezTo>
                    <a:pt x="45954" y="99723"/>
                    <a:pt x="25609" y="86785"/>
                    <a:pt x="5355" y="73686"/>
                  </a:cubicBezTo>
                  <a:cubicBezTo>
                    <a:pt x="3709" y="72634"/>
                    <a:pt x="2132" y="70622"/>
                    <a:pt x="1629" y="68748"/>
                  </a:cubicBezTo>
                  <a:cubicBezTo>
                    <a:pt x="-6075" y="40379"/>
                    <a:pt x="14499" y="10204"/>
                    <a:pt x="43303" y="7095"/>
                  </a:cubicBezTo>
                  <a:cubicBezTo>
                    <a:pt x="61774" y="5083"/>
                    <a:pt x="80199" y="2614"/>
                    <a:pt x="98624" y="282"/>
                  </a:cubicBezTo>
                  <a:cubicBezTo>
                    <a:pt x="110785" y="-1249"/>
                    <a:pt x="117666" y="3346"/>
                    <a:pt x="117140" y="16741"/>
                  </a:cubicBezTo>
                  <a:cubicBezTo>
                    <a:pt x="116363" y="37452"/>
                    <a:pt x="116661" y="58278"/>
                    <a:pt x="114123" y="78761"/>
                  </a:cubicBezTo>
                  <a:cubicBezTo>
                    <a:pt x="113369" y="84819"/>
                    <a:pt x="105551" y="92431"/>
                    <a:pt x="99332" y="94763"/>
                  </a:cubicBezTo>
                  <a:cubicBezTo>
                    <a:pt x="89343" y="98466"/>
                    <a:pt x="78027" y="98397"/>
                    <a:pt x="66871" y="99997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32AE9B94-5AF3-44BB-BDD8-C466C58A0A10}"/>
                </a:ext>
              </a:extLst>
            </p:cNvPr>
            <p:cNvSpPr/>
            <p:nvPr/>
          </p:nvSpPr>
          <p:spPr>
            <a:xfrm>
              <a:off x="6273204" y="3176268"/>
              <a:ext cx="115289" cy="114337"/>
            </a:xfrm>
            <a:custGeom>
              <a:avLst/>
              <a:gdLst>
                <a:gd name="connsiteX0" fmla="*/ 51784 w 115289"/>
                <a:gd name="connsiteY0" fmla="*/ 114337 h 114337"/>
                <a:gd name="connsiteX1" fmla="*/ 50458 w 115289"/>
                <a:gd name="connsiteY1" fmla="*/ 100050 h 114337"/>
                <a:gd name="connsiteX2" fmla="*/ 18066 w 115289"/>
                <a:gd name="connsiteY2" fmla="*/ 94746 h 114337"/>
                <a:gd name="connsiteX3" fmla="*/ 3047 w 115289"/>
                <a:gd name="connsiteY3" fmla="*/ 78950 h 114337"/>
                <a:gd name="connsiteX4" fmla="*/ 29 w 115289"/>
                <a:gd name="connsiteY4" fmla="*/ 16908 h 114337"/>
                <a:gd name="connsiteX5" fmla="*/ 18386 w 115289"/>
                <a:gd name="connsiteY5" fmla="*/ 266 h 114337"/>
                <a:gd name="connsiteX6" fmla="*/ 83491 w 115289"/>
                <a:gd name="connsiteY6" fmla="*/ 8267 h 114337"/>
                <a:gd name="connsiteX7" fmla="*/ 110717 w 115289"/>
                <a:gd name="connsiteY7" fmla="*/ 35516 h 114337"/>
                <a:gd name="connsiteX8" fmla="*/ 113689 w 115289"/>
                <a:gd name="connsiteY8" fmla="*/ 52021 h 114337"/>
                <a:gd name="connsiteX9" fmla="*/ 100065 w 115289"/>
                <a:gd name="connsiteY9" fmla="*/ 79476 h 114337"/>
                <a:gd name="connsiteX10" fmla="*/ 51784 w 115289"/>
                <a:gd name="connsiteY10" fmla="*/ 114337 h 114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5289" h="114337">
                  <a:moveTo>
                    <a:pt x="51784" y="114337"/>
                  </a:moveTo>
                  <a:cubicBezTo>
                    <a:pt x="51441" y="110725"/>
                    <a:pt x="50984" y="105856"/>
                    <a:pt x="50458" y="100050"/>
                  </a:cubicBezTo>
                  <a:cubicBezTo>
                    <a:pt x="39303" y="98427"/>
                    <a:pt x="28010" y="98473"/>
                    <a:pt x="18066" y="94746"/>
                  </a:cubicBezTo>
                  <a:cubicBezTo>
                    <a:pt x="11802" y="92415"/>
                    <a:pt x="3801" y="84939"/>
                    <a:pt x="3047" y="78950"/>
                  </a:cubicBezTo>
                  <a:cubicBezTo>
                    <a:pt x="486" y="58468"/>
                    <a:pt x="852" y="37619"/>
                    <a:pt x="29" y="16908"/>
                  </a:cubicBezTo>
                  <a:cubicBezTo>
                    <a:pt x="-497" y="3581"/>
                    <a:pt x="6087" y="-1243"/>
                    <a:pt x="18386" y="266"/>
                  </a:cubicBezTo>
                  <a:cubicBezTo>
                    <a:pt x="40080" y="2941"/>
                    <a:pt x="61865" y="4975"/>
                    <a:pt x="83491" y="8267"/>
                  </a:cubicBezTo>
                  <a:cubicBezTo>
                    <a:pt x="98396" y="10530"/>
                    <a:pt x="108157" y="19560"/>
                    <a:pt x="110717" y="35516"/>
                  </a:cubicBezTo>
                  <a:cubicBezTo>
                    <a:pt x="111609" y="41048"/>
                    <a:pt x="112089" y="46717"/>
                    <a:pt x="113689" y="52021"/>
                  </a:cubicBezTo>
                  <a:cubicBezTo>
                    <a:pt x="117964" y="66057"/>
                    <a:pt x="113758" y="72732"/>
                    <a:pt x="100065" y="79476"/>
                  </a:cubicBezTo>
                  <a:cubicBezTo>
                    <a:pt x="82851" y="87957"/>
                    <a:pt x="68289" y="102039"/>
                    <a:pt x="51784" y="114337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E3C41A09-47A8-468E-90B0-C73CD757C36F}"/>
                </a:ext>
              </a:extLst>
            </p:cNvPr>
            <p:cNvSpPr/>
            <p:nvPr/>
          </p:nvSpPr>
          <p:spPr>
            <a:xfrm>
              <a:off x="6034264" y="1963699"/>
              <a:ext cx="165651" cy="170096"/>
            </a:xfrm>
            <a:custGeom>
              <a:avLst/>
              <a:gdLst>
                <a:gd name="connsiteX0" fmla="*/ 61895 w 165651"/>
                <a:gd name="connsiteY0" fmla="*/ 75229 h 170096"/>
                <a:gd name="connsiteX1" fmla="*/ 82698 w 165651"/>
                <a:gd name="connsiteY1" fmla="*/ 63571 h 170096"/>
                <a:gd name="connsiteX2" fmla="*/ 140214 w 165651"/>
                <a:gd name="connsiteY2" fmla="*/ 6352 h 170096"/>
                <a:gd name="connsiteX3" fmla="*/ 161222 w 165651"/>
                <a:gd name="connsiteY3" fmla="*/ 4958 h 170096"/>
                <a:gd name="connsiteX4" fmla="*/ 159439 w 165651"/>
                <a:gd name="connsiteY4" fmla="*/ 26744 h 170096"/>
                <a:gd name="connsiteX5" fmla="*/ 99889 w 165651"/>
                <a:gd name="connsiteY5" fmla="*/ 89037 h 170096"/>
                <a:gd name="connsiteX6" fmla="*/ 95637 w 165651"/>
                <a:gd name="connsiteY6" fmla="*/ 103462 h 170096"/>
                <a:gd name="connsiteX7" fmla="*/ 50123 w 165651"/>
                <a:gd name="connsiteY7" fmla="*/ 152474 h 170096"/>
                <a:gd name="connsiteX8" fmla="*/ 26554 w 165651"/>
                <a:gd name="connsiteY8" fmla="*/ 162646 h 170096"/>
                <a:gd name="connsiteX9" fmla="*/ 5523 w 165651"/>
                <a:gd name="connsiteY9" fmla="*/ 165938 h 170096"/>
                <a:gd name="connsiteX10" fmla="*/ 6071 w 165651"/>
                <a:gd name="connsiteY10" fmla="*/ 144450 h 170096"/>
                <a:gd name="connsiteX11" fmla="*/ 16473 w 165651"/>
                <a:gd name="connsiteY11" fmla="*/ 113817 h 170096"/>
                <a:gd name="connsiteX12" fmla="*/ 61895 w 165651"/>
                <a:gd name="connsiteY12" fmla="*/ 75229 h 170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5651" h="170096">
                  <a:moveTo>
                    <a:pt x="61895" y="75229"/>
                  </a:moveTo>
                  <a:cubicBezTo>
                    <a:pt x="68891" y="71412"/>
                    <a:pt x="77052" y="68897"/>
                    <a:pt x="82698" y="63571"/>
                  </a:cubicBezTo>
                  <a:cubicBezTo>
                    <a:pt x="102381" y="45077"/>
                    <a:pt x="121514" y="25898"/>
                    <a:pt x="140214" y="6352"/>
                  </a:cubicBezTo>
                  <a:cubicBezTo>
                    <a:pt x="147506" y="-1260"/>
                    <a:pt x="154387" y="-2403"/>
                    <a:pt x="161222" y="4958"/>
                  </a:cubicBezTo>
                  <a:cubicBezTo>
                    <a:pt x="167920" y="12182"/>
                    <a:pt x="166777" y="19383"/>
                    <a:pt x="159439" y="26744"/>
                  </a:cubicBezTo>
                  <a:cubicBezTo>
                    <a:pt x="139185" y="47089"/>
                    <a:pt x="119320" y="67869"/>
                    <a:pt x="99889" y="89037"/>
                  </a:cubicBezTo>
                  <a:cubicBezTo>
                    <a:pt x="96826" y="92352"/>
                    <a:pt x="95134" y="98798"/>
                    <a:pt x="95637" y="103462"/>
                  </a:cubicBezTo>
                  <a:cubicBezTo>
                    <a:pt x="98837" y="132837"/>
                    <a:pt x="79109" y="155194"/>
                    <a:pt x="50123" y="152474"/>
                  </a:cubicBezTo>
                  <a:cubicBezTo>
                    <a:pt x="39539" y="151491"/>
                    <a:pt x="32360" y="153685"/>
                    <a:pt x="26554" y="162646"/>
                  </a:cubicBezTo>
                  <a:cubicBezTo>
                    <a:pt x="20930" y="171310"/>
                    <a:pt x="12884" y="172430"/>
                    <a:pt x="5523" y="165938"/>
                  </a:cubicBezTo>
                  <a:cubicBezTo>
                    <a:pt x="-1952" y="159354"/>
                    <a:pt x="-1907" y="151170"/>
                    <a:pt x="6071" y="144450"/>
                  </a:cubicBezTo>
                  <a:cubicBezTo>
                    <a:pt x="15764" y="136289"/>
                    <a:pt x="17981" y="127259"/>
                    <a:pt x="16473" y="113817"/>
                  </a:cubicBezTo>
                  <a:cubicBezTo>
                    <a:pt x="13570" y="87665"/>
                    <a:pt x="33572" y="69903"/>
                    <a:pt x="61895" y="75229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B16626E5-F2C7-4461-8D7E-FB2F8454FEAB}"/>
                </a:ext>
              </a:extLst>
            </p:cNvPr>
            <p:cNvSpPr/>
            <p:nvPr/>
          </p:nvSpPr>
          <p:spPr>
            <a:xfrm>
              <a:off x="7353483" y="3430463"/>
              <a:ext cx="49586" cy="179964"/>
            </a:xfrm>
            <a:custGeom>
              <a:avLst/>
              <a:gdLst>
                <a:gd name="connsiteX0" fmla="*/ 0 w 49586"/>
                <a:gd name="connsiteY0" fmla="*/ 179885 h 179964"/>
                <a:gd name="connsiteX1" fmla="*/ 23 w 49586"/>
                <a:gd name="connsiteY1" fmla="*/ 38862 h 179964"/>
                <a:gd name="connsiteX2" fmla="*/ 708 w 49586"/>
                <a:gd name="connsiteY2" fmla="*/ 35593 h 179964"/>
                <a:gd name="connsiteX3" fmla="*/ 5257 w 49586"/>
                <a:gd name="connsiteY3" fmla="*/ 4618 h 179964"/>
                <a:gd name="connsiteX4" fmla="*/ 49218 w 49586"/>
                <a:gd name="connsiteY4" fmla="*/ 0 h 179964"/>
                <a:gd name="connsiteX5" fmla="*/ 49218 w 49586"/>
                <a:gd name="connsiteY5" fmla="*/ 34541 h 179964"/>
                <a:gd name="connsiteX6" fmla="*/ 49583 w 49586"/>
                <a:gd name="connsiteY6" fmla="*/ 163472 h 179964"/>
                <a:gd name="connsiteX7" fmla="*/ 34198 w 49586"/>
                <a:gd name="connsiteY7" fmla="*/ 179840 h 179964"/>
                <a:gd name="connsiteX8" fmla="*/ 0 w 49586"/>
                <a:gd name="connsiteY8" fmla="*/ 179885 h 179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586" h="179964">
                  <a:moveTo>
                    <a:pt x="0" y="179885"/>
                  </a:moveTo>
                  <a:cubicBezTo>
                    <a:pt x="0" y="131125"/>
                    <a:pt x="0" y="84993"/>
                    <a:pt x="23" y="38862"/>
                  </a:cubicBezTo>
                  <a:cubicBezTo>
                    <a:pt x="23" y="37765"/>
                    <a:pt x="572" y="36690"/>
                    <a:pt x="708" y="35593"/>
                  </a:cubicBezTo>
                  <a:cubicBezTo>
                    <a:pt x="2057" y="24803"/>
                    <a:pt x="503" y="6561"/>
                    <a:pt x="5257" y="4618"/>
                  </a:cubicBezTo>
                  <a:cubicBezTo>
                    <a:pt x="18082" y="-594"/>
                    <a:pt x="33604" y="1120"/>
                    <a:pt x="49218" y="0"/>
                  </a:cubicBezTo>
                  <a:cubicBezTo>
                    <a:pt x="49218" y="12733"/>
                    <a:pt x="49218" y="23637"/>
                    <a:pt x="49218" y="34541"/>
                  </a:cubicBezTo>
                  <a:cubicBezTo>
                    <a:pt x="49263" y="77518"/>
                    <a:pt x="48966" y="120495"/>
                    <a:pt x="49583" y="163472"/>
                  </a:cubicBezTo>
                  <a:cubicBezTo>
                    <a:pt x="49743" y="175451"/>
                    <a:pt x="44394" y="179588"/>
                    <a:pt x="34198" y="179840"/>
                  </a:cubicBezTo>
                  <a:cubicBezTo>
                    <a:pt x="23454" y="180091"/>
                    <a:pt x="12665" y="179885"/>
                    <a:pt x="0" y="179885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F96DAEC8-097B-4821-9000-A0A823853CBA}"/>
                </a:ext>
              </a:extLst>
            </p:cNvPr>
            <p:cNvSpPr/>
            <p:nvPr/>
          </p:nvSpPr>
          <p:spPr>
            <a:xfrm>
              <a:off x="6235361" y="3398321"/>
              <a:ext cx="123505" cy="100372"/>
            </a:xfrm>
            <a:custGeom>
              <a:avLst/>
              <a:gdLst>
                <a:gd name="connsiteX0" fmla="*/ 123506 w 123505"/>
                <a:gd name="connsiteY0" fmla="*/ 59825 h 100372"/>
                <a:gd name="connsiteX1" fmla="*/ 115551 w 123505"/>
                <a:gd name="connsiteY1" fmla="*/ 78456 h 100372"/>
                <a:gd name="connsiteX2" fmla="*/ 80483 w 123505"/>
                <a:gd name="connsiteY2" fmla="*/ 100218 h 100372"/>
                <a:gd name="connsiteX3" fmla="*/ 13801 w 123505"/>
                <a:gd name="connsiteY3" fmla="*/ 92080 h 100372"/>
                <a:gd name="connsiteX4" fmla="*/ 1113 w 123505"/>
                <a:gd name="connsiteY4" fmla="*/ 71941 h 100372"/>
                <a:gd name="connsiteX5" fmla="*/ 17367 w 123505"/>
                <a:gd name="connsiteY5" fmla="*/ 17374 h 100372"/>
                <a:gd name="connsiteX6" fmla="*/ 40981 w 123505"/>
                <a:gd name="connsiteY6" fmla="*/ 2835 h 100372"/>
                <a:gd name="connsiteX7" fmla="*/ 57235 w 123505"/>
                <a:gd name="connsiteY7" fmla="*/ 4481 h 100372"/>
                <a:gd name="connsiteX8" fmla="*/ 75957 w 123505"/>
                <a:gd name="connsiteY8" fmla="*/ 0 h 100372"/>
                <a:gd name="connsiteX9" fmla="*/ 123506 w 123505"/>
                <a:gd name="connsiteY9" fmla="*/ 59825 h 10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505" h="100372">
                  <a:moveTo>
                    <a:pt x="123506" y="59825"/>
                  </a:moveTo>
                  <a:cubicBezTo>
                    <a:pt x="121631" y="64168"/>
                    <a:pt x="118271" y="71186"/>
                    <a:pt x="115551" y="78456"/>
                  </a:cubicBezTo>
                  <a:cubicBezTo>
                    <a:pt x="109310" y="95120"/>
                    <a:pt x="96417" y="101476"/>
                    <a:pt x="80483" y="100218"/>
                  </a:cubicBezTo>
                  <a:cubicBezTo>
                    <a:pt x="58172" y="98458"/>
                    <a:pt x="35998" y="94983"/>
                    <a:pt x="13801" y="92080"/>
                  </a:cubicBezTo>
                  <a:cubicBezTo>
                    <a:pt x="2005" y="90548"/>
                    <a:pt x="-2247" y="83531"/>
                    <a:pt x="1113" y="71941"/>
                  </a:cubicBezTo>
                  <a:cubicBezTo>
                    <a:pt x="6417" y="53721"/>
                    <a:pt x="11903" y="35547"/>
                    <a:pt x="17367" y="17374"/>
                  </a:cubicBezTo>
                  <a:cubicBezTo>
                    <a:pt x="20979" y="5349"/>
                    <a:pt x="28454" y="46"/>
                    <a:pt x="40981" y="2835"/>
                  </a:cubicBezTo>
                  <a:cubicBezTo>
                    <a:pt x="46285" y="4023"/>
                    <a:pt x="51908" y="4961"/>
                    <a:pt x="57235" y="4481"/>
                  </a:cubicBezTo>
                  <a:cubicBezTo>
                    <a:pt x="63338" y="3932"/>
                    <a:pt x="69305" y="1669"/>
                    <a:pt x="75957" y="0"/>
                  </a:cubicBezTo>
                  <a:cubicBezTo>
                    <a:pt x="89513" y="17054"/>
                    <a:pt x="105423" y="37056"/>
                    <a:pt x="123506" y="59825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987F21A6-8212-4F30-AB2E-24BC66436907}"/>
                </a:ext>
              </a:extLst>
            </p:cNvPr>
            <p:cNvSpPr/>
            <p:nvPr/>
          </p:nvSpPr>
          <p:spPr>
            <a:xfrm>
              <a:off x="5823966" y="3398413"/>
              <a:ext cx="123529" cy="100198"/>
            </a:xfrm>
            <a:custGeom>
              <a:avLst/>
              <a:gdLst>
                <a:gd name="connsiteX0" fmla="*/ 0 w 123529"/>
                <a:gd name="connsiteY0" fmla="*/ 59802 h 100198"/>
                <a:gd name="connsiteX1" fmla="*/ 47617 w 123529"/>
                <a:gd name="connsiteY1" fmla="*/ 0 h 100198"/>
                <a:gd name="connsiteX2" fmla="*/ 69517 w 123529"/>
                <a:gd name="connsiteY2" fmla="*/ 3909 h 100198"/>
                <a:gd name="connsiteX3" fmla="*/ 110917 w 123529"/>
                <a:gd name="connsiteY3" fmla="*/ 31684 h 100198"/>
                <a:gd name="connsiteX4" fmla="*/ 122735 w 123529"/>
                <a:gd name="connsiteY4" fmla="*/ 73609 h 100198"/>
                <a:gd name="connsiteX5" fmla="*/ 111191 w 123529"/>
                <a:gd name="connsiteY5" fmla="*/ 91691 h 100198"/>
                <a:gd name="connsiteX6" fmla="*/ 41240 w 123529"/>
                <a:gd name="connsiteY6" fmla="*/ 100081 h 100198"/>
                <a:gd name="connsiteX7" fmla="*/ 7887 w 123529"/>
                <a:gd name="connsiteY7" fmla="*/ 78227 h 100198"/>
                <a:gd name="connsiteX8" fmla="*/ 0 w 123529"/>
                <a:gd name="connsiteY8" fmla="*/ 59802 h 10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529" h="100198">
                  <a:moveTo>
                    <a:pt x="0" y="59802"/>
                  </a:moveTo>
                  <a:cubicBezTo>
                    <a:pt x="17945" y="37262"/>
                    <a:pt x="33604" y="17579"/>
                    <a:pt x="47617" y="0"/>
                  </a:cubicBezTo>
                  <a:cubicBezTo>
                    <a:pt x="54407" y="1303"/>
                    <a:pt x="62134" y="4572"/>
                    <a:pt x="69517" y="3909"/>
                  </a:cubicBezTo>
                  <a:cubicBezTo>
                    <a:pt x="100904" y="1074"/>
                    <a:pt x="101041" y="594"/>
                    <a:pt x="110917" y="31684"/>
                  </a:cubicBezTo>
                  <a:cubicBezTo>
                    <a:pt x="115306" y="45514"/>
                    <a:pt x="119009" y="59573"/>
                    <a:pt x="122735" y="73609"/>
                  </a:cubicBezTo>
                  <a:cubicBezTo>
                    <a:pt x="125456" y="83828"/>
                    <a:pt x="121089" y="90320"/>
                    <a:pt x="111191" y="91691"/>
                  </a:cubicBezTo>
                  <a:cubicBezTo>
                    <a:pt x="87919" y="94915"/>
                    <a:pt x="64625" y="98367"/>
                    <a:pt x="41240" y="100081"/>
                  </a:cubicBezTo>
                  <a:cubicBezTo>
                    <a:pt x="25832" y="101224"/>
                    <a:pt x="13785" y="94046"/>
                    <a:pt x="7887" y="78227"/>
                  </a:cubicBezTo>
                  <a:cubicBezTo>
                    <a:pt x="5121" y="70958"/>
                    <a:pt x="1783" y="63939"/>
                    <a:pt x="0" y="5980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A2AFE264-477B-4436-9CE7-4154DFD8359F}"/>
                </a:ext>
              </a:extLst>
            </p:cNvPr>
            <p:cNvSpPr/>
            <p:nvPr/>
          </p:nvSpPr>
          <p:spPr>
            <a:xfrm>
              <a:off x="7437162" y="3313492"/>
              <a:ext cx="249299" cy="145933"/>
            </a:xfrm>
            <a:custGeom>
              <a:avLst/>
              <a:gdLst>
                <a:gd name="connsiteX0" fmla="*/ 249300 w 249299"/>
                <a:gd name="connsiteY0" fmla="*/ 20547 h 145933"/>
                <a:gd name="connsiteX1" fmla="*/ 229617 w 249299"/>
                <a:gd name="connsiteY1" fmla="*/ 44001 h 145933"/>
                <a:gd name="connsiteX2" fmla="*/ 193293 w 249299"/>
                <a:gd name="connsiteY2" fmla="*/ 84075 h 145933"/>
                <a:gd name="connsiteX3" fmla="*/ 178319 w 249299"/>
                <a:gd name="connsiteY3" fmla="*/ 104512 h 145933"/>
                <a:gd name="connsiteX4" fmla="*/ 152762 w 249299"/>
                <a:gd name="connsiteY4" fmla="*/ 92899 h 145933"/>
                <a:gd name="connsiteX5" fmla="*/ 98972 w 249299"/>
                <a:gd name="connsiteY5" fmla="*/ 76120 h 145933"/>
                <a:gd name="connsiteX6" fmla="*/ 96046 w 249299"/>
                <a:gd name="connsiteY6" fmla="*/ 77537 h 145933"/>
                <a:gd name="connsiteX7" fmla="*/ 42577 w 249299"/>
                <a:gd name="connsiteY7" fmla="*/ 131075 h 145933"/>
                <a:gd name="connsiteX8" fmla="*/ 16447 w 249299"/>
                <a:gd name="connsiteY8" fmla="*/ 144242 h 145933"/>
                <a:gd name="connsiteX9" fmla="*/ 514 w 249299"/>
                <a:gd name="connsiteY9" fmla="*/ 124857 h 145933"/>
                <a:gd name="connsiteX10" fmla="*/ 18322 w 249299"/>
                <a:gd name="connsiteY10" fmla="*/ 101014 h 145933"/>
                <a:gd name="connsiteX11" fmla="*/ 65917 w 249299"/>
                <a:gd name="connsiteY11" fmla="*/ 51408 h 145933"/>
                <a:gd name="connsiteX12" fmla="*/ 82307 w 249299"/>
                <a:gd name="connsiteY12" fmla="*/ 33280 h 145933"/>
                <a:gd name="connsiteX13" fmla="*/ 104253 w 249299"/>
                <a:gd name="connsiteY13" fmla="*/ 41327 h 145933"/>
                <a:gd name="connsiteX14" fmla="*/ 204814 w 249299"/>
                <a:gd name="connsiteY14" fmla="*/ 33394 h 145933"/>
                <a:gd name="connsiteX15" fmla="*/ 207054 w 249299"/>
                <a:gd name="connsiteY15" fmla="*/ 18832 h 145933"/>
                <a:gd name="connsiteX16" fmla="*/ 230097 w 249299"/>
                <a:gd name="connsiteY16" fmla="*/ 110 h 145933"/>
                <a:gd name="connsiteX17" fmla="*/ 249300 w 249299"/>
                <a:gd name="connsiteY17" fmla="*/ 20547 h 145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49299" h="145933">
                  <a:moveTo>
                    <a:pt x="249300" y="20547"/>
                  </a:moveTo>
                  <a:cubicBezTo>
                    <a:pt x="248797" y="34560"/>
                    <a:pt x="242442" y="42081"/>
                    <a:pt x="229617" y="44001"/>
                  </a:cubicBezTo>
                  <a:cubicBezTo>
                    <a:pt x="211672" y="46699"/>
                    <a:pt x="196219" y="66038"/>
                    <a:pt x="193293" y="84075"/>
                  </a:cubicBezTo>
                  <a:cubicBezTo>
                    <a:pt x="192058" y="91733"/>
                    <a:pt x="185131" y="101197"/>
                    <a:pt x="178319" y="104512"/>
                  </a:cubicBezTo>
                  <a:cubicBezTo>
                    <a:pt x="168032" y="109495"/>
                    <a:pt x="158408" y="103940"/>
                    <a:pt x="152762" y="92899"/>
                  </a:cubicBezTo>
                  <a:cubicBezTo>
                    <a:pt x="143618" y="75022"/>
                    <a:pt x="115614" y="66427"/>
                    <a:pt x="98972" y="76120"/>
                  </a:cubicBezTo>
                  <a:cubicBezTo>
                    <a:pt x="98035" y="76668"/>
                    <a:pt x="97052" y="77468"/>
                    <a:pt x="96046" y="77537"/>
                  </a:cubicBezTo>
                  <a:cubicBezTo>
                    <a:pt x="63333" y="79800"/>
                    <a:pt x="51995" y="104306"/>
                    <a:pt x="42577" y="131075"/>
                  </a:cubicBezTo>
                  <a:cubicBezTo>
                    <a:pt x="38096" y="143808"/>
                    <a:pt x="27557" y="148883"/>
                    <a:pt x="16447" y="144242"/>
                  </a:cubicBezTo>
                  <a:cubicBezTo>
                    <a:pt x="9521" y="141339"/>
                    <a:pt x="2137" y="132378"/>
                    <a:pt x="514" y="124857"/>
                  </a:cubicBezTo>
                  <a:cubicBezTo>
                    <a:pt x="-2206" y="112330"/>
                    <a:pt x="6183" y="103323"/>
                    <a:pt x="18322" y="101014"/>
                  </a:cubicBezTo>
                  <a:cubicBezTo>
                    <a:pt x="45868" y="95802"/>
                    <a:pt x="56567" y="74954"/>
                    <a:pt x="65917" y="51408"/>
                  </a:cubicBezTo>
                  <a:cubicBezTo>
                    <a:pt x="68843" y="44024"/>
                    <a:pt x="75632" y="35154"/>
                    <a:pt x="82307" y="33280"/>
                  </a:cubicBezTo>
                  <a:cubicBezTo>
                    <a:pt x="88616" y="31520"/>
                    <a:pt x="99772" y="35795"/>
                    <a:pt x="104253" y="41327"/>
                  </a:cubicBezTo>
                  <a:cubicBezTo>
                    <a:pt x="130930" y="74108"/>
                    <a:pt x="185749" y="70473"/>
                    <a:pt x="204814" y="33394"/>
                  </a:cubicBezTo>
                  <a:cubicBezTo>
                    <a:pt x="206940" y="29280"/>
                    <a:pt x="206231" y="23702"/>
                    <a:pt x="207054" y="18832"/>
                  </a:cubicBezTo>
                  <a:cubicBezTo>
                    <a:pt x="209272" y="5551"/>
                    <a:pt x="217890" y="-941"/>
                    <a:pt x="230097" y="110"/>
                  </a:cubicBezTo>
                  <a:cubicBezTo>
                    <a:pt x="241687" y="1093"/>
                    <a:pt x="248614" y="8911"/>
                    <a:pt x="249300" y="20547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44F4D6C3-CD23-42D8-8357-C15D5242B5AB}"/>
                </a:ext>
              </a:extLst>
            </p:cNvPr>
            <p:cNvSpPr/>
            <p:nvPr/>
          </p:nvSpPr>
          <p:spPr>
            <a:xfrm>
              <a:off x="3556846" y="3551022"/>
              <a:ext cx="138741" cy="135793"/>
            </a:xfrm>
            <a:custGeom>
              <a:avLst/>
              <a:gdLst>
                <a:gd name="connsiteX0" fmla="*/ 32303 w 138741"/>
                <a:gd name="connsiteY0" fmla="*/ 90073 h 135793"/>
                <a:gd name="connsiteX1" fmla="*/ 31046 w 138741"/>
                <a:gd name="connsiteY1" fmla="*/ 91056 h 135793"/>
                <a:gd name="connsiteX2" fmla="*/ 4117 w 138741"/>
                <a:gd name="connsiteY2" fmla="*/ 49954 h 135793"/>
                <a:gd name="connsiteX3" fmla="*/ 72399 w 138741"/>
                <a:gd name="connsiteY3" fmla="*/ 96 h 135793"/>
                <a:gd name="connsiteX4" fmla="*/ 137596 w 138741"/>
                <a:gd name="connsiteY4" fmla="*/ 58343 h 135793"/>
                <a:gd name="connsiteX5" fmla="*/ 94665 w 138741"/>
                <a:gd name="connsiteY5" fmla="*/ 135793 h 135793"/>
                <a:gd name="connsiteX6" fmla="*/ 77840 w 138741"/>
                <a:gd name="connsiteY6" fmla="*/ 112110 h 135793"/>
                <a:gd name="connsiteX7" fmla="*/ 106598 w 138741"/>
                <a:gd name="connsiteY7" fmla="*/ 56126 h 135793"/>
                <a:gd name="connsiteX8" fmla="*/ 61792 w 138741"/>
                <a:gd name="connsiteY8" fmla="*/ 30820 h 135793"/>
                <a:gd name="connsiteX9" fmla="*/ 32303 w 138741"/>
                <a:gd name="connsiteY9" fmla="*/ 90073 h 135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741" h="135793">
                  <a:moveTo>
                    <a:pt x="32303" y="90073"/>
                  </a:moveTo>
                  <a:cubicBezTo>
                    <a:pt x="31892" y="90416"/>
                    <a:pt x="31434" y="91079"/>
                    <a:pt x="31046" y="91056"/>
                  </a:cubicBezTo>
                  <a:cubicBezTo>
                    <a:pt x="482" y="89273"/>
                    <a:pt x="-5279" y="80495"/>
                    <a:pt x="4117" y="49954"/>
                  </a:cubicBezTo>
                  <a:cubicBezTo>
                    <a:pt x="13558" y="19184"/>
                    <a:pt x="42019" y="-1595"/>
                    <a:pt x="72399" y="96"/>
                  </a:cubicBezTo>
                  <a:cubicBezTo>
                    <a:pt x="105158" y="1902"/>
                    <a:pt x="131767" y="25676"/>
                    <a:pt x="137596" y="58343"/>
                  </a:cubicBezTo>
                  <a:cubicBezTo>
                    <a:pt x="143403" y="90896"/>
                    <a:pt x="126829" y="121323"/>
                    <a:pt x="94665" y="135793"/>
                  </a:cubicBezTo>
                  <a:cubicBezTo>
                    <a:pt x="89179" y="128066"/>
                    <a:pt x="83532" y="120111"/>
                    <a:pt x="77840" y="112110"/>
                  </a:cubicBezTo>
                  <a:cubicBezTo>
                    <a:pt x="105752" y="96611"/>
                    <a:pt x="114988" y="78460"/>
                    <a:pt x="106598" y="56126"/>
                  </a:cubicBezTo>
                  <a:cubicBezTo>
                    <a:pt x="99603" y="37564"/>
                    <a:pt x="79920" y="26431"/>
                    <a:pt x="61792" y="30820"/>
                  </a:cubicBezTo>
                  <a:cubicBezTo>
                    <a:pt x="37469" y="36718"/>
                    <a:pt x="28554" y="54640"/>
                    <a:pt x="32303" y="90073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CBE95561-E592-45CE-87AC-3762C77FCF45}"/>
                </a:ext>
              </a:extLst>
            </p:cNvPr>
            <p:cNvSpPr/>
            <p:nvPr/>
          </p:nvSpPr>
          <p:spPr>
            <a:xfrm>
              <a:off x="8398824" y="1845524"/>
              <a:ext cx="175154" cy="128340"/>
            </a:xfrm>
            <a:custGeom>
              <a:avLst/>
              <a:gdLst>
                <a:gd name="connsiteX0" fmla="*/ 169005 w 175154"/>
                <a:gd name="connsiteY0" fmla="*/ 32 h 128340"/>
                <a:gd name="connsiteX1" fmla="*/ 175154 w 175154"/>
                <a:gd name="connsiteY1" fmla="*/ 26755 h 128340"/>
                <a:gd name="connsiteX2" fmla="*/ 26633 w 175154"/>
                <a:gd name="connsiteY2" fmla="*/ 26755 h 128340"/>
                <a:gd name="connsiteX3" fmla="*/ 26633 w 175154"/>
                <a:gd name="connsiteY3" fmla="*/ 127979 h 128340"/>
                <a:gd name="connsiteX4" fmla="*/ 596 w 175154"/>
                <a:gd name="connsiteY4" fmla="*/ 107908 h 128340"/>
                <a:gd name="connsiteX5" fmla="*/ 1 w 175154"/>
                <a:gd name="connsiteY5" fmla="*/ 17245 h 128340"/>
                <a:gd name="connsiteX6" fmla="*/ 15729 w 175154"/>
                <a:gd name="connsiteY6" fmla="*/ 123 h 128340"/>
                <a:gd name="connsiteX7" fmla="*/ 169005 w 175154"/>
                <a:gd name="connsiteY7" fmla="*/ 32 h 128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5154" h="128340">
                  <a:moveTo>
                    <a:pt x="169005" y="32"/>
                  </a:moveTo>
                  <a:cubicBezTo>
                    <a:pt x="171222" y="9724"/>
                    <a:pt x="172960" y="17200"/>
                    <a:pt x="175154" y="26755"/>
                  </a:cubicBezTo>
                  <a:cubicBezTo>
                    <a:pt x="125457" y="26755"/>
                    <a:pt x="77108" y="26755"/>
                    <a:pt x="26633" y="26755"/>
                  </a:cubicBezTo>
                  <a:cubicBezTo>
                    <a:pt x="26633" y="61731"/>
                    <a:pt x="26633" y="94946"/>
                    <a:pt x="26633" y="127979"/>
                  </a:cubicBezTo>
                  <a:cubicBezTo>
                    <a:pt x="3201" y="129214"/>
                    <a:pt x="1235" y="128345"/>
                    <a:pt x="596" y="107908"/>
                  </a:cubicBezTo>
                  <a:cubicBezTo>
                    <a:pt x="-319" y="77710"/>
                    <a:pt x="229" y="47466"/>
                    <a:pt x="1" y="17245"/>
                  </a:cubicBezTo>
                  <a:cubicBezTo>
                    <a:pt x="-90" y="6181"/>
                    <a:pt x="5236" y="169"/>
                    <a:pt x="15729" y="123"/>
                  </a:cubicBezTo>
                  <a:cubicBezTo>
                    <a:pt x="66478" y="-83"/>
                    <a:pt x="117227" y="32"/>
                    <a:pt x="169005" y="3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1A642DEC-214C-4C4C-808D-4BD426C82DCA}"/>
                </a:ext>
              </a:extLst>
            </p:cNvPr>
            <p:cNvSpPr/>
            <p:nvPr/>
          </p:nvSpPr>
          <p:spPr>
            <a:xfrm>
              <a:off x="7345847" y="1847956"/>
              <a:ext cx="68724" cy="120380"/>
            </a:xfrm>
            <a:custGeom>
              <a:avLst/>
              <a:gdLst>
                <a:gd name="connsiteX0" fmla="*/ 0 w 68724"/>
                <a:gd name="connsiteY0" fmla="*/ 120381 h 120380"/>
                <a:gd name="connsiteX1" fmla="*/ 0 w 68724"/>
                <a:gd name="connsiteY1" fmla="*/ 0 h 120380"/>
                <a:gd name="connsiteX2" fmla="*/ 68672 w 68724"/>
                <a:gd name="connsiteY2" fmla="*/ 0 h 120380"/>
                <a:gd name="connsiteX3" fmla="*/ 68328 w 68724"/>
                <a:gd name="connsiteY3" fmla="*/ 78867 h 120380"/>
                <a:gd name="connsiteX4" fmla="*/ 60922 w 68724"/>
                <a:gd name="connsiteY4" fmla="*/ 88080 h 120380"/>
                <a:gd name="connsiteX5" fmla="*/ 0 w 68724"/>
                <a:gd name="connsiteY5" fmla="*/ 120381 h 120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724" h="120380">
                  <a:moveTo>
                    <a:pt x="0" y="120381"/>
                  </a:moveTo>
                  <a:cubicBezTo>
                    <a:pt x="0" y="80582"/>
                    <a:pt x="0" y="41057"/>
                    <a:pt x="0" y="0"/>
                  </a:cubicBezTo>
                  <a:cubicBezTo>
                    <a:pt x="22677" y="0"/>
                    <a:pt x="44623" y="0"/>
                    <a:pt x="68672" y="0"/>
                  </a:cubicBezTo>
                  <a:cubicBezTo>
                    <a:pt x="68672" y="26609"/>
                    <a:pt x="68923" y="52738"/>
                    <a:pt x="68328" y="78867"/>
                  </a:cubicBezTo>
                  <a:cubicBezTo>
                    <a:pt x="68260" y="82067"/>
                    <a:pt x="64168" y="86297"/>
                    <a:pt x="60922" y="88080"/>
                  </a:cubicBezTo>
                  <a:cubicBezTo>
                    <a:pt x="41331" y="98892"/>
                    <a:pt x="21420" y="109111"/>
                    <a:pt x="0" y="120381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61841F2C-A7C2-41C2-9A91-1CF964AE0791}"/>
                </a:ext>
              </a:extLst>
            </p:cNvPr>
            <p:cNvSpPr/>
            <p:nvPr/>
          </p:nvSpPr>
          <p:spPr>
            <a:xfrm>
              <a:off x="7174832" y="3468296"/>
              <a:ext cx="47663" cy="140520"/>
            </a:xfrm>
            <a:custGeom>
              <a:avLst/>
              <a:gdLst>
                <a:gd name="connsiteX0" fmla="*/ 47663 w 47663"/>
                <a:gd name="connsiteY0" fmla="*/ 0 h 140520"/>
                <a:gd name="connsiteX1" fmla="*/ 47663 w 47663"/>
                <a:gd name="connsiteY1" fmla="*/ 140521 h 140520"/>
                <a:gd name="connsiteX2" fmla="*/ 0 w 47663"/>
                <a:gd name="connsiteY2" fmla="*/ 140521 h 140520"/>
                <a:gd name="connsiteX3" fmla="*/ 0 w 47663"/>
                <a:gd name="connsiteY3" fmla="*/ 0 h 140520"/>
                <a:gd name="connsiteX4" fmla="*/ 47663 w 47663"/>
                <a:gd name="connsiteY4" fmla="*/ 0 h 14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63" h="140520">
                  <a:moveTo>
                    <a:pt x="47663" y="0"/>
                  </a:moveTo>
                  <a:cubicBezTo>
                    <a:pt x="47663" y="46932"/>
                    <a:pt x="47663" y="93017"/>
                    <a:pt x="47663" y="140521"/>
                  </a:cubicBezTo>
                  <a:cubicBezTo>
                    <a:pt x="31958" y="140521"/>
                    <a:pt x="16025" y="140521"/>
                    <a:pt x="0" y="140521"/>
                  </a:cubicBezTo>
                  <a:cubicBezTo>
                    <a:pt x="0" y="93543"/>
                    <a:pt x="0" y="47480"/>
                    <a:pt x="0" y="0"/>
                  </a:cubicBezTo>
                  <a:cubicBezTo>
                    <a:pt x="15979" y="0"/>
                    <a:pt x="30427" y="0"/>
                    <a:pt x="47663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6F455570-D7C2-42F8-8BDE-3827BFDCD48A}"/>
                </a:ext>
              </a:extLst>
            </p:cNvPr>
            <p:cNvSpPr/>
            <p:nvPr/>
          </p:nvSpPr>
          <p:spPr>
            <a:xfrm>
              <a:off x="4691076" y="6071958"/>
              <a:ext cx="126043" cy="60382"/>
            </a:xfrm>
            <a:custGeom>
              <a:avLst/>
              <a:gdLst>
                <a:gd name="connsiteX0" fmla="*/ 13641 w 126043"/>
                <a:gd name="connsiteY0" fmla="*/ 2195 h 60382"/>
                <a:gd name="connsiteX1" fmla="*/ 111573 w 126043"/>
                <a:gd name="connsiteY1" fmla="*/ 2400 h 60382"/>
                <a:gd name="connsiteX2" fmla="*/ 126044 w 126043"/>
                <a:gd name="connsiteY2" fmla="*/ 6972 h 60382"/>
                <a:gd name="connsiteX3" fmla="*/ 119689 w 126043"/>
                <a:gd name="connsiteY3" fmla="*/ 22723 h 60382"/>
                <a:gd name="connsiteX4" fmla="*/ 91754 w 126043"/>
                <a:gd name="connsiteY4" fmla="*/ 50452 h 60382"/>
                <a:gd name="connsiteX5" fmla="*/ 26968 w 126043"/>
                <a:gd name="connsiteY5" fmla="*/ 44463 h 60382"/>
                <a:gd name="connsiteX6" fmla="*/ 3171 w 126043"/>
                <a:gd name="connsiteY6" fmla="*/ 19774 h 60382"/>
                <a:gd name="connsiteX7" fmla="*/ 657 w 126043"/>
                <a:gd name="connsiteY7" fmla="*/ 4572 h 60382"/>
                <a:gd name="connsiteX8" fmla="*/ 13367 w 126043"/>
                <a:gd name="connsiteY8" fmla="*/ 0 h 60382"/>
                <a:gd name="connsiteX9" fmla="*/ 13641 w 126043"/>
                <a:gd name="connsiteY9" fmla="*/ 2195 h 60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6043" h="60382">
                  <a:moveTo>
                    <a:pt x="13641" y="2195"/>
                  </a:moveTo>
                  <a:cubicBezTo>
                    <a:pt x="46285" y="2195"/>
                    <a:pt x="78929" y="1989"/>
                    <a:pt x="111573" y="2400"/>
                  </a:cubicBezTo>
                  <a:cubicBezTo>
                    <a:pt x="116419" y="2469"/>
                    <a:pt x="121220" y="5372"/>
                    <a:pt x="126044" y="6972"/>
                  </a:cubicBezTo>
                  <a:cubicBezTo>
                    <a:pt x="124009" y="12299"/>
                    <a:pt x="123163" y="18723"/>
                    <a:pt x="119689" y="22723"/>
                  </a:cubicBezTo>
                  <a:cubicBezTo>
                    <a:pt x="111047" y="32598"/>
                    <a:pt x="101629" y="41857"/>
                    <a:pt x="91754" y="50452"/>
                  </a:cubicBezTo>
                  <a:cubicBezTo>
                    <a:pt x="73786" y="66089"/>
                    <a:pt x="42810" y="62637"/>
                    <a:pt x="26968" y="44463"/>
                  </a:cubicBezTo>
                  <a:cubicBezTo>
                    <a:pt x="19447" y="35845"/>
                    <a:pt x="10281" y="28689"/>
                    <a:pt x="3171" y="19774"/>
                  </a:cubicBezTo>
                  <a:cubicBezTo>
                    <a:pt x="291" y="16162"/>
                    <a:pt x="-829" y="8916"/>
                    <a:pt x="657" y="4572"/>
                  </a:cubicBezTo>
                  <a:cubicBezTo>
                    <a:pt x="1594" y="1852"/>
                    <a:pt x="8909" y="1440"/>
                    <a:pt x="13367" y="0"/>
                  </a:cubicBezTo>
                  <a:cubicBezTo>
                    <a:pt x="13458" y="732"/>
                    <a:pt x="13549" y="1463"/>
                    <a:pt x="13641" y="2195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9B4AB60E-E66A-4682-9C59-EA77C5D01C88}"/>
                </a:ext>
              </a:extLst>
            </p:cNvPr>
            <p:cNvSpPr/>
            <p:nvPr/>
          </p:nvSpPr>
          <p:spPr>
            <a:xfrm>
              <a:off x="4418299" y="2222837"/>
              <a:ext cx="129850" cy="106208"/>
            </a:xfrm>
            <a:custGeom>
              <a:avLst/>
              <a:gdLst>
                <a:gd name="connsiteX0" fmla="*/ 129850 w 129850"/>
                <a:gd name="connsiteY0" fmla="*/ 78433 h 106208"/>
                <a:gd name="connsiteX1" fmla="*/ 89296 w 129850"/>
                <a:gd name="connsiteY1" fmla="*/ 105979 h 106208"/>
                <a:gd name="connsiteX2" fmla="*/ 18933 w 129850"/>
                <a:gd name="connsiteY2" fmla="*/ 105522 h 106208"/>
                <a:gd name="connsiteX3" fmla="*/ 3480 w 129850"/>
                <a:gd name="connsiteY3" fmla="*/ 81267 h 106208"/>
                <a:gd name="connsiteX4" fmla="*/ 45291 w 129850"/>
                <a:gd name="connsiteY4" fmla="*/ 0 h 106208"/>
                <a:gd name="connsiteX5" fmla="*/ 67557 w 129850"/>
                <a:gd name="connsiteY5" fmla="*/ 13487 h 106208"/>
                <a:gd name="connsiteX6" fmla="*/ 34958 w 129850"/>
                <a:gd name="connsiteY6" fmla="*/ 78433 h 106208"/>
                <a:gd name="connsiteX7" fmla="*/ 129850 w 129850"/>
                <a:gd name="connsiteY7" fmla="*/ 78433 h 10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850" h="106208">
                  <a:moveTo>
                    <a:pt x="129850" y="78433"/>
                  </a:moveTo>
                  <a:cubicBezTo>
                    <a:pt x="123358" y="102916"/>
                    <a:pt x="109002" y="107373"/>
                    <a:pt x="89296" y="105979"/>
                  </a:cubicBezTo>
                  <a:cubicBezTo>
                    <a:pt x="65956" y="104310"/>
                    <a:pt x="42411" y="105819"/>
                    <a:pt x="18933" y="105522"/>
                  </a:cubicBezTo>
                  <a:cubicBezTo>
                    <a:pt x="1103" y="105293"/>
                    <a:pt x="-4338" y="96858"/>
                    <a:pt x="3480" y="81267"/>
                  </a:cubicBezTo>
                  <a:cubicBezTo>
                    <a:pt x="16922" y="54475"/>
                    <a:pt x="30889" y="27935"/>
                    <a:pt x="45291" y="0"/>
                  </a:cubicBezTo>
                  <a:cubicBezTo>
                    <a:pt x="52743" y="4503"/>
                    <a:pt x="59487" y="8595"/>
                    <a:pt x="67557" y="13487"/>
                  </a:cubicBezTo>
                  <a:cubicBezTo>
                    <a:pt x="56995" y="34541"/>
                    <a:pt x="46663" y="55115"/>
                    <a:pt x="34958" y="78433"/>
                  </a:cubicBezTo>
                  <a:cubicBezTo>
                    <a:pt x="67991" y="78433"/>
                    <a:pt x="98532" y="78433"/>
                    <a:pt x="129850" y="78433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AEB6F995-547A-4FAB-954E-E92DB5307B25}"/>
                </a:ext>
              </a:extLst>
            </p:cNvPr>
            <p:cNvSpPr/>
            <p:nvPr/>
          </p:nvSpPr>
          <p:spPr>
            <a:xfrm>
              <a:off x="4941798" y="2219180"/>
              <a:ext cx="126682" cy="109777"/>
            </a:xfrm>
            <a:custGeom>
              <a:avLst/>
              <a:gdLst>
                <a:gd name="connsiteX0" fmla="*/ 92354 w 126682"/>
                <a:gd name="connsiteY0" fmla="*/ 83096 h 109777"/>
                <a:gd name="connsiteX1" fmla="*/ 59230 w 126682"/>
                <a:gd name="connsiteY1" fmla="*/ 16368 h 109777"/>
                <a:gd name="connsiteX2" fmla="*/ 80353 w 126682"/>
                <a:gd name="connsiteY2" fmla="*/ 0 h 109777"/>
                <a:gd name="connsiteX3" fmla="*/ 124953 w 126682"/>
                <a:gd name="connsiteY3" fmla="*/ 89771 h 109777"/>
                <a:gd name="connsiteX4" fmla="*/ 112037 w 126682"/>
                <a:gd name="connsiteY4" fmla="*/ 109111 h 109777"/>
                <a:gd name="connsiteX5" fmla="*/ 22197 w 126682"/>
                <a:gd name="connsiteY5" fmla="*/ 108196 h 109777"/>
                <a:gd name="connsiteX6" fmla="*/ 0 w 126682"/>
                <a:gd name="connsiteY6" fmla="*/ 87440 h 109777"/>
                <a:gd name="connsiteX7" fmla="*/ 1943 w 126682"/>
                <a:gd name="connsiteY7" fmla="*/ 83119 h 109777"/>
                <a:gd name="connsiteX8" fmla="*/ 92354 w 126682"/>
                <a:gd name="connsiteY8" fmla="*/ 83096 h 109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682" h="109777">
                  <a:moveTo>
                    <a:pt x="92354" y="83096"/>
                  </a:moveTo>
                  <a:cubicBezTo>
                    <a:pt x="80079" y="58384"/>
                    <a:pt x="69997" y="38085"/>
                    <a:pt x="59230" y="16368"/>
                  </a:cubicBezTo>
                  <a:cubicBezTo>
                    <a:pt x="65631" y="11407"/>
                    <a:pt x="71940" y="6538"/>
                    <a:pt x="80353" y="0"/>
                  </a:cubicBezTo>
                  <a:cubicBezTo>
                    <a:pt x="95669" y="30518"/>
                    <a:pt x="111122" y="59756"/>
                    <a:pt x="124953" y="89771"/>
                  </a:cubicBezTo>
                  <a:cubicBezTo>
                    <a:pt x="129822" y="100355"/>
                    <a:pt x="124061" y="108905"/>
                    <a:pt x="112037" y="109111"/>
                  </a:cubicBezTo>
                  <a:cubicBezTo>
                    <a:pt x="82067" y="109591"/>
                    <a:pt x="51984" y="110711"/>
                    <a:pt x="22197" y="108196"/>
                  </a:cubicBezTo>
                  <a:cubicBezTo>
                    <a:pt x="14310" y="107533"/>
                    <a:pt x="7384" y="94686"/>
                    <a:pt x="0" y="87440"/>
                  </a:cubicBezTo>
                  <a:cubicBezTo>
                    <a:pt x="640" y="85999"/>
                    <a:pt x="1303" y="84559"/>
                    <a:pt x="1943" y="83119"/>
                  </a:cubicBezTo>
                  <a:cubicBezTo>
                    <a:pt x="30861" y="83096"/>
                    <a:pt x="59710" y="83096"/>
                    <a:pt x="92354" y="83096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14463C92-E097-4A29-A945-9FA1C6D2811C}"/>
                </a:ext>
              </a:extLst>
            </p:cNvPr>
            <p:cNvSpPr/>
            <p:nvPr/>
          </p:nvSpPr>
          <p:spPr>
            <a:xfrm>
              <a:off x="4540499" y="2036135"/>
              <a:ext cx="96598" cy="68470"/>
            </a:xfrm>
            <a:custGeom>
              <a:avLst/>
              <a:gdLst>
                <a:gd name="connsiteX0" fmla="*/ 96598 w 96598"/>
                <a:gd name="connsiteY0" fmla="*/ 850 h 68470"/>
                <a:gd name="connsiteX1" fmla="*/ 66652 w 96598"/>
                <a:gd name="connsiteY1" fmla="*/ 27665 h 68470"/>
                <a:gd name="connsiteX2" fmla="*/ 19035 w 96598"/>
                <a:gd name="connsiteY2" fmla="*/ 57177 h 68470"/>
                <a:gd name="connsiteX3" fmla="*/ 15148 w 96598"/>
                <a:gd name="connsiteY3" fmla="*/ 64515 h 68470"/>
                <a:gd name="connsiteX4" fmla="*/ 11056 w 96598"/>
                <a:gd name="connsiteY4" fmla="*/ 68470 h 68470"/>
                <a:gd name="connsiteX5" fmla="*/ 2232 w 96598"/>
                <a:gd name="connsiteY5" fmla="*/ 32488 h 68470"/>
                <a:gd name="connsiteX6" fmla="*/ 39266 w 96598"/>
                <a:gd name="connsiteY6" fmla="*/ 370 h 68470"/>
                <a:gd name="connsiteX7" fmla="*/ 96598 w 96598"/>
                <a:gd name="connsiteY7" fmla="*/ 850 h 68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598" h="68470">
                  <a:moveTo>
                    <a:pt x="96598" y="850"/>
                  </a:moveTo>
                  <a:cubicBezTo>
                    <a:pt x="95387" y="23482"/>
                    <a:pt x="85191" y="31460"/>
                    <a:pt x="66652" y="27665"/>
                  </a:cubicBezTo>
                  <a:cubicBezTo>
                    <a:pt x="41826" y="22590"/>
                    <a:pt x="26190" y="32466"/>
                    <a:pt x="19035" y="57177"/>
                  </a:cubicBezTo>
                  <a:cubicBezTo>
                    <a:pt x="18280" y="59783"/>
                    <a:pt x="16566" y="62138"/>
                    <a:pt x="15148" y="64515"/>
                  </a:cubicBezTo>
                  <a:cubicBezTo>
                    <a:pt x="14600" y="65430"/>
                    <a:pt x="13594" y="66047"/>
                    <a:pt x="11056" y="68470"/>
                  </a:cubicBezTo>
                  <a:cubicBezTo>
                    <a:pt x="6507" y="56332"/>
                    <a:pt x="-4763" y="46867"/>
                    <a:pt x="2232" y="32488"/>
                  </a:cubicBezTo>
                  <a:cubicBezTo>
                    <a:pt x="9913" y="16669"/>
                    <a:pt x="13914" y="-2945"/>
                    <a:pt x="39266" y="370"/>
                  </a:cubicBezTo>
                  <a:cubicBezTo>
                    <a:pt x="57874" y="2816"/>
                    <a:pt x="77030" y="850"/>
                    <a:pt x="96598" y="85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D0C518B1-CAC4-47CF-9F4A-165D5C200379}"/>
                </a:ext>
              </a:extLst>
            </p:cNvPr>
            <p:cNvSpPr/>
            <p:nvPr/>
          </p:nvSpPr>
          <p:spPr>
            <a:xfrm>
              <a:off x="4854839" y="2036872"/>
              <a:ext cx="89976" cy="62566"/>
            </a:xfrm>
            <a:custGeom>
              <a:avLst/>
              <a:gdLst>
                <a:gd name="connsiteX0" fmla="*/ 0 w 89976"/>
                <a:gd name="connsiteY0" fmla="*/ 228 h 62566"/>
                <a:gd name="connsiteX1" fmla="*/ 66728 w 89976"/>
                <a:gd name="connsiteY1" fmla="*/ 502 h 62566"/>
                <a:gd name="connsiteX2" fmla="*/ 89268 w 89976"/>
                <a:gd name="connsiteY2" fmla="*/ 39547 h 62566"/>
                <a:gd name="connsiteX3" fmla="*/ 79759 w 89976"/>
                <a:gd name="connsiteY3" fmla="*/ 62567 h 62566"/>
                <a:gd name="connsiteX4" fmla="*/ 73906 w 89976"/>
                <a:gd name="connsiteY4" fmla="*/ 55366 h 62566"/>
                <a:gd name="connsiteX5" fmla="*/ 27112 w 89976"/>
                <a:gd name="connsiteY5" fmla="*/ 26494 h 62566"/>
                <a:gd name="connsiteX6" fmla="*/ 0 w 89976"/>
                <a:gd name="connsiteY6" fmla="*/ 228 h 6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976" h="62566">
                  <a:moveTo>
                    <a:pt x="0" y="228"/>
                  </a:moveTo>
                  <a:cubicBezTo>
                    <a:pt x="22426" y="228"/>
                    <a:pt x="44623" y="-435"/>
                    <a:pt x="66728" y="502"/>
                  </a:cubicBezTo>
                  <a:cubicBezTo>
                    <a:pt x="78730" y="1005"/>
                    <a:pt x="93383" y="27499"/>
                    <a:pt x="89268" y="39547"/>
                  </a:cubicBezTo>
                  <a:cubicBezTo>
                    <a:pt x="86777" y="46862"/>
                    <a:pt x="83393" y="53857"/>
                    <a:pt x="79759" y="62567"/>
                  </a:cubicBezTo>
                  <a:cubicBezTo>
                    <a:pt x="77038" y="59321"/>
                    <a:pt x="74501" y="57606"/>
                    <a:pt x="73906" y="55366"/>
                  </a:cubicBezTo>
                  <a:cubicBezTo>
                    <a:pt x="67163" y="30426"/>
                    <a:pt x="50772" y="24322"/>
                    <a:pt x="27112" y="26494"/>
                  </a:cubicBezTo>
                  <a:cubicBezTo>
                    <a:pt x="4778" y="28574"/>
                    <a:pt x="4641" y="26905"/>
                    <a:pt x="0" y="228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1D9E9E1A-BF59-4E0E-8FC4-66365AA73CD7}"/>
                </a:ext>
              </a:extLst>
            </p:cNvPr>
            <p:cNvSpPr/>
            <p:nvPr/>
          </p:nvSpPr>
          <p:spPr>
            <a:xfrm>
              <a:off x="3355141" y="814272"/>
              <a:ext cx="56523" cy="57557"/>
            </a:xfrm>
            <a:custGeom>
              <a:avLst/>
              <a:gdLst>
                <a:gd name="connsiteX0" fmla="*/ 28680 w 56523"/>
                <a:gd name="connsiteY0" fmla="*/ 1 h 57557"/>
                <a:gd name="connsiteX1" fmla="*/ 56523 w 56523"/>
                <a:gd name="connsiteY1" fmla="*/ 28508 h 57557"/>
                <a:gd name="connsiteX2" fmla="*/ 27217 w 56523"/>
                <a:gd name="connsiteY2" fmla="*/ 57540 h 57557"/>
                <a:gd name="connsiteX3" fmla="*/ 13 w 56523"/>
                <a:gd name="connsiteY3" fmla="*/ 27867 h 57557"/>
                <a:gd name="connsiteX4" fmla="*/ 28680 w 56523"/>
                <a:gd name="connsiteY4" fmla="*/ 1 h 57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23" h="57557">
                  <a:moveTo>
                    <a:pt x="28680" y="1"/>
                  </a:moveTo>
                  <a:cubicBezTo>
                    <a:pt x="44476" y="161"/>
                    <a:pt x="56523" y="12506"/>
                    <a:pt x="56523" y="28508"/>
                  </a:cubicBezTo>
                  <a:cubicBezTo>
                    <a:pt x="56523" y="44990"/>
                    <a:pt x="43287" y="58111"/>
                    <a:pt x="27217" y="57540"/>
                  </a:cubicBezTo>
                  <a:cubicBezTo>
                    <a:pt x="12220" y="57014"/>
                    <a:pt x="-467" y="43161"/>
                    <a:pt x="13" y="27867"/>
                  </a:cubicBezTo>
                  <a:cubicBezTo>
                    <a:pt x="493" y="12071"/>
                    <a:pt x="13066" y="-136"/>
                    <a:pt x="28680" y="1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C6627F42-074F-478C-9E0C-6947C068C4EC}"/>
                </a:ext>
              </a:extLst>
            </p:cNvPr>
            <p:cNvSpPr/>
            <p:nvPr/>
          </p:nvSpPr>
          <p:spPr>
            <a:xfrm>
              <a:off x="3676081" y="3434715"/>
              <a:ext cx="88215" cy="71326"/>
            </a:xfrm>
            <a:custGeom>
              <a:avLst/>
              <a:gdLst>
                <a:gd name="connsiteX0" fmla="*/ 9355 w 88215"/>
                <a:gd name="connsiteY0" fmla="*/ 71323 h 71326"/>
                <a:gd name="connsiteX1" fmla="*/ 28 w 88215"/>
                <a:gd name="connsiteY1" fmla="*/ 59733 h 71326"/>
                <a:gd name="connsiteX2" fmla="*/ 11915 w 88215"/>
                <a:gd name="connsiteY2" fmla="*/ 48235 h 71326"/>
                <a:gd name="connsiteX3" fmla="*/ 67488 w 88215"/>
                <a:gd name="connsiteY3" fmla="*/ 9304 h 71326"/>
                <a:gd name="connsiteX4" fmla="*/ 83604 w 88215"/>
                <a:gd name="connsiteY4" fmla="*/ 0 h 71326"/>
                <a:gd name="connsiteX5" fmla="*/ 87856 w 88215"/>
                <a:gd name="connsiteY5" fmla="*/ 18562 h 71326"/>
                <a:gd name="connsiteX6" fmla="*/ 9355 w 88215"/>
                <a:gd name="connsiteY6" fmla="*/ 71323 h 7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215" h="71326">
                  <a:moveTo>
                    <a:pt x="9355" y="71323"/>
                  </a:moveTo>
                  <a:cubicBezTo>
                    <a:pt x="7457" y="69197"/>
                    <a:pt x="942" y="64968"/>
                    <a:pt x="28" y="59733"/>
                  </a:cubicBezTo>
                  <a:cubicBezTo>
                    <a:pt x="-521" y="56556"/>
                    <a:pt x="7229" y="48875"/>
                    <a:pt x="11915" y="48235"/>
                  </a:cubicBezTo>
                  <a:cubicBezTo>
                    <a:pt x="37107" y="44691"/>
                    <a:pt x="55555" y="32873"/>
                    <a:pt x="67488" y="9304"/>
                  </a:cubicBezTo>
                  <a:cubicBezTo>
                    <a:pt x="69865" y="4595"/>
                    <a:pt x="78072" y="3017"/>
                    <a:pt x="83604" y="0"/>
                  </a:cubicBezTo>
                  <a:cubicBezTo>
                    <a:pt x="85181" y="6241"/>
                    <a:pt x="89479" y="13373"/>
                    <a:pt x="87856" y="18562"/>
                  </a:cubicBezTo>
                  <a:cubicBezTo>
                    <a:pt x="79032" y="46840"/>
                    <a:pt x="43370" y="71666"/>
                    <a:pt x="9355" y="71323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26285799-F71F-4A10-917E-1E56D5087FFB}"/>
                </a:ext>
              </a:extLst>
            </p:cNvPr>
            <p:cNvSpPr/>
            <p:nvPr/>
          </p:nvSpPr>
          <p:spPr>
            <a:xfrm>
              <a:off x="3469271" y="3027712"/>
              <a:ext cx="64742" cy="92154"/>
            </a:xfrm>
            <a:custGeom>
              <a:avLst/>
              <a:gdLst>
                <a:gd name="connsiteX0" fmla="*/ 0 w 64742"/>
                <a:gd name="connsiteY0" fmla="*/ 78985 h 92154"/>
                <a:gd name="connsiteX1" fmla="*/ 41765 w 64742"/>
                <a:gd name="connsiteY1" fmla="*/ 2472 h 92154"/>
                <a:gd name="connsiteX2" fmla="*/ 61402 w 64742"/>
                <a:gd name="connsiteY2" fmla="*/ 2518 h 92154"/>
                <a:gd name="connsiteX3" fmla="*/ 55481 w 64742"/>
                <a:gd name="connsiteY3" fmla="*/ 21217 h 92154"/>
                <a:gd name="connsiteX4" fmla="*/ 23843 w 64742"/>
                <a:gd name="connsiteY4" fmla="*/ 77430 h 92154"/>
                <a:gd name="connsiteX5" fmla="*/ 10470 w 64742"/>
                <a:gd name="connsiteY5" fmla="*/ 91512 h 92154"/>
                <a:gd name="connsiteX6" fmla="*/ 0 w 64742"/>
                <a:gd name="connsiteY6" fmla="*/ 78985 h 9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42" h="92154">
                  <a:moveTo>
                    <a:pt x="0" y="78985"/>
                  </a:moveTo>
                  <a:cubicBezTo>
                    <a:pt x="4092" y="43689"/>
                    <a:pt x="16642" y="18840"/>
                    <a:pt x="41765" y="2472"/>
                  </a:cubicBezTo>
                  <a:cubicBezTo>
                    <a:pt x="46634" y="-705"/>
                    <a:pt x="57767" y="-957"/>
                    <a:pt x="61402" y="2518"/>
                  </a:cubicBezTo>
                  <a:cubicBezTo>
                    <a:pt x="68923" y="9719"/>
                    <a:pt x="62339" y="16394"/>
                    <a:pt x="55481" y="21217"/>
                  </a:cubicBezTo>
                  <a:cubicBezTo>
                    <a:pt x="36187" y="34774"/>
                    <a:pt x="25786" y="53656"/>
                    <a:pt x="23843" y="77430"/>
                  </a:cubicBezTo>
                  <a:cubicBezTo>
                    <a:pt x="23111" y="86300"/>
                    <a:pt x="20140" y="94552"/>
                    <a:pt x="10470" y="91512"/>
                  </a:cubicBezTo>
                  <a:cubicBezTo>
                    <a:pt x="5166" y="89820"/>
                    <a:pt x="1874" y="81408"/>
                    <a:pt x="0" y="78985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192EF92F-EFF4-4F7D-B6EF-82C2B828872B}"/>
                </a:ext>
              </a:extLst>
            </p:cNvPr>
            <p:cNvSpPr/>
            <p:nvPr/>
          </p:nvSpPr>
          <p:spPr>
            <a:xfrm>
              <a:off x="8461163" y="1927532"/>
              <a:ext cx="93291" cy="23385"/>
            </a:xfrm>
            <a:custGeom>
              <a:avLst/>
              <a:gdLst>
                <a:gd name="connsiteX0" fmla="*/ 0 w 93291"/>
                <a:gd name="connsiteY0" fmla="*/ 23386 h 23385"/>
                <a:gd name="connsiteX1" fmla="*/ 0 w 93291"/>
                <a:gd name="connsiteY1" fmla="*/ 0 h 23385"/>
                <a:gd name="connsiteX2" fmla="*/ 93292 w 93291"/>
                <a:gd name="connsiteY2" fmla="*/ 0 h 23385"/>
                <a:gd name="connsiteX3" fmla="*/ 90297 w 93291"/>
                <a:gd name="connsiteY3" fmla="*/ 23386 h 23385"/>
                <a:gd name="connsiteX4" fmla="*/ 0 w 93291"/>
                <a:gd name="connsiteY4" fmla="*/ 23386 h 2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291" h="23385">
                  <a:moveTo>
                    <a:pt x="0" y="23386"/>
                  </a:moveTo>
                  <a:cubicBezTo>
                    <a:pt x="0" y="15293"/>
                    <a:pt x="0" y="8207"/>
                    <a:pt x="0" y="0"/>
                  </a:cubicBezTo>
                  <a:cubicBezTo>
                    <a:pt x="30930" y="0"/>
                    <a:pt x="61105" y="0"/>
                    <a:pt x="93292" y="0"/>
                  </a:cubicBezTo>
                  <a:cubicBezTo>
                    <a:pt x="92263" y="8070"/>
                    <a:pt x="91372" y="14950"/>
                    <a:pt x="90297" y="23386"/>
                  </a:cubicBezTo>
                  <a:cubicBezTo>
                    <a:pt x="60259" y="23386"/>
                    <a:pt x="31067" y="23386"/>
                    <a:pt x="0" y="23386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8E5EF4A2-3CB9-4A4B-AB3B-503AC1973C52}"/>
                </a:ext>
              </a:extLst>
            </p:cNvPr>
            <p:cNvSpPr/>
            <p:nvPr/>
          </p:nvSpPr>
          <p:spPr>
            <a:xfrm>
              <a:off x="8461255" y="1999884"/>
              <a:ext cx="91965" cy="22636"/>
            </a:xfrm>
            <a:custGeom>
              <a:avLst/>
              <a:gdLst>
                <a:gd name="connsiteX0" fmla="*/ 91966 w 91965"/>
                <a:gd name="connsiteY0" fmla="*/ 0 h 22636"/>
                <a:gd name="connsiteX1" fmla="*/ 91966 w 91965"/>
                <a:gd name="connsiteY1" fmla="*/ 22174 h 22636"/>
                <a:gd name="connsiteX2" fmla="*/ 23546 w 91965"/>
                <a:gd name="connsiteY2" fmla="*/ 21305 h 22636"/>
                <a:gd name="connsiteX3" fmla="*/ 0 w 91965"/>
                <a:gd name="connsiteY3" fmla="*/ 0 h 22636"/>
                <a:gd name="connsiteX4" fmla="*/ 91966 w 91965"/>
                <a:gd name="connsiteY4" fmla="*/ 0 h 2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965" h="22636">
                  <a:moveTo>
                    <a:pt x="91966" y="0"/>
                  </a:moveTo>
                  <a:cubicBezTo>
                    <a:pt x="91966" y="8298"/>
                    <a:pt x="91966" y="14836"/>
                    <a:pt x="91966" y="22174"/>
                  </a:cubicBezTo>
                  <a:cubicBezTo>
                    <a:pt x="68603" y="22174"/>
                    <a:pt x="45880" y="23660"/>
                    <a:pt x="23546" y="21305"/>
                  </a:cubicBezTo>
                  <a:cubicBezTo>
                    <a:pt x="16414" y="20551"/>
                    <a:pt x="10264" y="9693"/>
                    <a:pt x="0" y="0"/>
                  </a:cubicBezTo>
                  <a:cubicBezTo>
                    <a:pt x="33924" y="0"/>
                    <a:pt x="62339" y="0"/>
                    <a:pt x="91966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7C44F962-46EA-42A6-A075-3F9481958C0B}"/>
                </a:ext>
              </a:extLst>
            </p:cNvPr>
            <p:cNvSpPr/>
            <p:nvPr/>
          </p:nvSpPr>
          <p:spPr>
            <a:xfrm>
              <a:off x="8479451" y="2140163"/>
              <a:ext cx="73380" cy="25889"/>
            </a:xfrm>
            <a:custGeom>
              <a:avLst/>
              <a:gdLst>
                <a:gd name="connsiteX0" fmla="*/ 0 w 73380"/>
                <a:gd name="connsiteY0" fmla="*/ 25890 h 25889"/>
                <a:gd name="connsiteX1" fmla="*/ 38359 w 73380"/>
                <a:gd name="connsiteY1" fmla="*/ 515 h 25889"/>
                <a:gd name="connsiteX2" fmla="*/ 73381 w 73380"/>
                <a:gd name="connsiteY2" fmla="*/ 767 h 25889"/>
                <a:gd name="connsiteX3" fmla="*/ 73381 w 73380"/>
                <a:gd name="connsiteY3" fmla="*/ 25890 h 25889"/>
                <a:gd name="connsiteX4" fmla="*/ 0 w 73380"/>
                <a:gd name="connsiteY4" fmla="*/ 25890 h 25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380" h="25889">
                  <a:moveTo>
                    <a:pt x="0" y="25890"/>
                  </a:moveTo>
                  <a:cubicBezTo>
                    <a:pt x="5464" y="3556"/>
                    <a:pt x="19157" y="-1862"/>
                    <a:pt x="38359" y="515"/>
                  </a:cubicBezTo>
                  <a:cubicBezTo>
                    <a:pt x="49515" y="1887"/>
                    <a:pt x="60968" y="767"/>
                    <a:pt x="73381" y="767"/>
                  </a:cubicBezTo>
                  <a:cubicBezTo>
                    <a:pt x="73381" y="9865"/>
                    <a:pt x="73381" y="17340"/>
                    <a:pt x="73381" y="25890"/>
                  </a:cubicBezTo>
                  <a:cubicBezTo>
                    <a:pt x="48646" y="25890"/>
                    <a:pt x="24552" y="25890"/>
                    <a:pt x="0" y="2589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65144166-E2E7-453C-9683-8BAB1A4B7508}"/>
                </a:ext>
              </a:extLst>
            </p:cNvPr>
            <p:cNvSpPr/>
            <p:nvPr/>
          </p:nvSpPr>
          <p:spPr>
            <a:xfrm>
              <a:off x="6067829" y="1899089"/>
              <a:ext cx="43876" cy="44149"/>
            </a:xfrm>
            <a:custGeom>
              <a:avLst/>
              <a:gdLst>
                <a:gd name="connsiteX0" fmla="*/ 21198 w 43876"/>
                <a:gd name="connsiteY0" fmla="*/ 44147 h 44149"/>
                <a:gd name="connsiteX1" fmla="*/ 30 w 43876"/>
                <a:gd name="connsiteY1" fmla="*/ 22362 h 44149"/>
                <a:gd name="connsiteX2" fmla="*/ 21564 w 43876"/>
                <a:gd name="connsiteY2" fmla="*/ 50 h 44149"/>
                <a:gd name="connsiteX3" fmla="*/ 43875 w 43876"/>
                <a:gd name="connsiteY3" fmla="*/ 23390 h 44149"/>
                <a:gd name="connsiteX4" fmla="*/ 21198 w 43876"/>
                <a:gd name="connsiteY4" fmla="*/ 44147 h 4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876" h="44149">
                  <a:moveTo>
                    <a:pt x="21198" y="44147"/>
                  </a:moveTo>
                  <a:cubicBezTo>
                    <a:pt x="7757" y="43987"/>
                    <a:pt x="-564" y="35666"/>
                    <a:pt x="30" y="22362"/>
                  </a:cubicBezTo>
                  <a:cubicBezTo>
                    <a:pt x="647" y="8486"/>
                    <a:pt x="8465" y="987"/>
                    <a:pt x="21564" y="50"/>
                  </a:cubicBezTo>
                  <a:cubicBezTo>
                    <a:pt x="33886" y="-841"/>
                    <a:pt x="43967" y="10246"/>
                    <a:pt x="43875" y="23390"/>
                  </a:cubicBezTo>
                  <a:cubicBezTo>
                    <a:pt x="43784" y="35232"/>
                    <a:pt x="33886" y="44307"/>
                    <a:pt x="21198" y="44147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E4816529-92A8-4EF4-99D1-7FBC587F755C}"/>
                </a:ext>
              </a:extLst>
            </p:cNvPr>
            <p:cNvSpPr/>
            <p:nvPr/>
          </p:nvSpPr>
          <p:spPr>
            <a:xfrm>
              <a:off x="8660494" y="3174865"/>
              <a:ext cx="50965" cy="53245"/>
            </a:xfrm>
            <a:custGeom>
              <a:avLst/>
              <a:gdLst>
                <a:gd name="connsiteX0" fmla="*/ 9839 w 50965"/>
                <a:gd name="connsiteY0" fmla="*/ 0 h 53245"/>
                <a:gd name="connsiteX1" fmla="*/ 20354 w 50965"/>
                <a:gd name="connsiteY1" fmla="*/ 6698 h 53245"/>
                <a:gd name="connsiteX2" fmla="*/ 49112 w 50965"/>
                <a:gd name="connsiteY2" fmla="*/ 38588 h 53245"/>
                <a:gd name="connsiteX3" fmla="*/ 49615 w 50965"/>
                <a:gd name="connsiteY3" fmla="*/ 51047 h 53245"/>
                <a:gd name="connsiteX4" fmla="*/ 37431 w 50965"/>
                <a:gd name="connsiteY4" fmla="*/ 52052 h 53245"/>
                <a:gd name="connsiteX5" fmla="*/ 2684 w 50965"/>
                <a:gd name="connsiteY5" fmla="*/ 21763 h 53245"/>
                <a:gd name="connsiteX6" fmla="*/ 512 w 50965"/>
                <a:gd name="connsiteY6" fmla="*/ 8435 h 53245"/>
                <a:gd name="connsiteX7" fmla="*/ 9839 w 50965"/>
                <a:gd name="connsiteY7" fmla="*/ 0 h 53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965" h="53245">
                  <a:moveTo>
                    <a:pt x="9839" y="0"/>
                  </a:moveTo>
                  <a:cubicBezTo>
                    <a:pt x="14205" y="2720"/>
                    <a:pt x="17885" y="4115"/>
                    <a:pt x="20354" y="6698"/>
                  </a:cubicBezTo>
                  <a:cubicBezTo>
                    <a:pt x="30253" y="17054"/>
                    <a:pt x="40174" y="27432"/>
                    <a:pt x="49112" y="38588"/>
                  </a:cubicBezTo>
                  <a:cubicBezTo>
                    <a:pt x="51307" y="41331"/>
                    <a:pt x="51650" y="48806"/>
                    <a:pt x="49615" y="51047"/>
                  </a:cubicBezTo>
                  <a:cubicBezTo>
                    <a:pt x="47489" y="53401"/>
                    <a:pt x="40060" y="54064"/>
                    <a:pt x="37431" y="52052"/>
                  </a:cubicBezTo>
                  <a:cubicBezTo>
                    <a:pt x="25292" y="42703"/>
                    <a:pt x="13634" y="32576"/>
                    <a:pt x="2684" y="21763"/>
                  </a:cubicBezTo>
                  <a:cubicBezTo>
                    <a:pt x="55" y="19157"/>
                    <a:pt x="-585" y="12482"/>
                    <a:pt x="512" y="8435"/>
                  </a:cubicBezTo>
                  <a:cubicBezTo>
                    <a:pt x="1472" y="5144"/>
                    <a:pt x="6364" y="2995"/>
                    <a:pt x="9839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2C2CC5C2-76BC-4D3E-A663-EFEACB7C8D25}"/>
                </a:ext>
              </a:extLst>
            </p:cNvPr>
            <p:cNvSpPr/>
            <p:nvPr/>
          </p:nvSpPr>
          <p:spPr>
            <a:xfrm>
              <a:off x="8849033" y="3217363"/>
              <a:ext cx="56806" cy="48210"/>
            </a:xfrm>
            <a:custGeom>
              <a:avLst/>
              <a:gdLst>
                <a:gd name="connsiteX0" fmla="*/ 8501 w 56806"/>
                <a:gd name="connsiteY0" fmla="*/ 48210 h 48210"/>
                <a:gd name="connsiteX1" fmla="*/ 179 w 56806"/>
                <a:gd name="connsiteY1" fmla="*/ 40506 h 48210"/>
                <a:gd name="connsiteX2" fmla="*/ 2671 w 56806"/>
                <a:gd name="connsiteY2" fmla="*/ 28871 h 48210"/>
                <a:gd name="connsiteX3" fmla="*/ 39293 w 56806"/>
                <a:gd name="connsiteY3" fmla="*/ 1004 h 48210"/>
                <a:gd name="connsiteX4" fmla="*/ 53649 w 56806"/>
                <a:gd name="connsiteY4" fmla="*/ 2833 h 48210"/>
                <a:gd name="connsiteX5" fmla="*/ 56324 w 56806"/>
                <a:gd name="connsiteY5" fmla="*/ 14286 h 48210"/>
                <a:gd name="connsiteX6" fmla="*/ 8501 w 56806"/>
                <a:gd name="connsiteY6" fmla="*/ 48210 h 48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806" h="48210">
                  <a:moveTo>
                    <a:pt x="8501" y="48210"/>
                  </a:moveTo>
                  <a:cubicBezTo>
                    <a:pt x="4523" y="44712"/>
                    <a:pt x="523" y="42884"/>
                    <a:pt x="179" y="40506"/>
                  </a:cubicBezTo>
                  <a:cubicBezTo>
                    <a:pt x="-346" y="36711"/>
                    <a:pt x="225" y="30928"/>
                    <a:pt x="2671" y="28871"/>
                  </a:cubicBezTo>
                  <a:cubicBezTo>
                    <a:pt x="14353" y="18926"/>
                    <a:pt x="26468" y="9348"/>
                    <a:pt x="39293" y="1004"/>
                  </a:cubicBezTo>
                  <a:cubicBezTo>
                    <a:pt x="42585" y="-1122"/>
                    <a:pt x="49740" y="433"/>
                    <a:pt x="53649" y="2833"/>
                  </a:cubicBezTo>
                  <a:cubicBezTo>
                    <a:pt x="56073" y="4319"/>
                    <a:pt x="57650" y="13257"/>
                    <a:pt x="56324" y="14286"/>
                  </a:cubicBezTo>
                  <a:cubicBezTo>
                    <a:pt x="40802" y="26059"/>
                    <a:pt x="24663" y="36963"/>
                    <a:pt x="8501" y="4821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721DDB1E-5D6C-4ECB-8728-57155C6C0C3B}"/>
                </a:ext>
              </a:extLst>
            </p:cNvPr>
            <p:cNvSpPr/>
            <p:nvPr/>
          </p:nvSpPr>
          <p:spPr>
            <a:xfrm>
              <a:off x="8802330" y="3162360"/>
              <a:ext cx="40498" cy="61999"/>
            </a:xfrm>
            <a:custGeom>
              <a:avLst/>
              <a:gdLst>
                <a:gd name="connsiteX0" fmla="*/ 28320 w 40498"/>
                <a:gd name="connsiteY0" fmla="*/ 0 h 61999"/>
                <a:gd name="connsiteX1" fmla="*/ 38584 w 40498"/>
                <a:gd name="connsiteY1" fmla="*/ 18448 h 61999"/>
                <a:gd name="connsiteX2" fmla="*/ 16021 w 40498"/>
                <a:gd name="connsiteY2" fmla="*/ 58933 h 61999"/>
                <a:gd name="connsiteX3" fmla="*/ 5300 w 40498"/>
                <a:gd name="connsiteY3" fmla="*/ 61676 h 61999"/>
                <a:gd name="connsiteX4" fmla="*/ 110 w 40498"/>
                <a:gd name="connsiteY4" fmla="*/ 52944 h 61999"/>
                <a:gd name="connsiteX5" fmla="*/ 20570 w 40498"/>
                <a:gd name="connsiteY5" fmla="*/ 4069 h 61999"/>
                <a:gd name="connsiteX6" fmla="*/ 28320 w 40498"/>
                <a:gd name="connsiteY6" fmla="*/ 0 h 6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498" h="61999">
                  <a:moveTo>
                    <a:pt x="28320" y="0"/>
                  </a:moveTo>
                  <a:cubicBezTo>
                    <a:pt x="39521" y="2423"/>
                    <a:pt x="43133" y="9075"/>
                    <a:pt x="38584" y="18448"/>
                  </a:cubicBezTo>
                  <a:cubicBezTo>
                    <a:pt x="31817" y="32347"/>
                    <a:pt x="24182" y="45834"/>
                    <a:pt x="16021" y="58933"/>
                  </a:cubicBezTo>
                  <a:cubicBezTo>
                    <a:pt x="14512" y="61379"/>
                    <a:pt x="8477" y="62636"/>
                    <a:pt x="5300" y="61676"/>
                  </a:cubicBezTo>
                  <a:cubicBezTo>
                    <a:pt x="2831" y="60922"/>
                    <a:pt x="-667" y="55047"/>
                    <a:pt x="110" y="52944"/>
                  </a:cubicBezTo>
                  <a:cubicBezTo>
                    <a:pt x="6328" y="36393"/>
                    <a:pt x="13232" y="20117"/>
                    <a:pt x="20570" y="4069"/>
                  </a:cubicBezTo>
                  <a:cubicBezTo>
                    <a:pt x="21599" y="1829"/>
                    <a:pt x="25965" y="1166"/>
                    <a:pt x="28320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9A000EEA-8B8E-4318-9EF7-EBDA26208AA0}"/>
                </a:ext>
              </a:extLst>
            </p:cNvPr>
            <p:cNvSpPr/>
            <p:nvPr/>
          </p:nvSpPr>
          <p:spPr>
            <a:xfrm>
              <a:off x="8737113" y="3144026"/>
              <a:ext cx="26302" cy="65524"/>
            </a:xfrm>
            <a:custGeom>
              <a:avLst/>
              <a:gdLst>
                <a:gd name="connsiteX0" fmla="*/ 25917 w 26302"/>
                <a:gd name="connsiteY0" fmla="*/ 44578 h 65524"/>
                <a:gd name="connsiteX1" fmla="*/ 25643 w 26302"/>
                <a:gd name="connsiteY1" fmla="*/ 55345 h 65524"/>
                <a:gd name="connsiteX2" fmla="*/ 17688 w 26302"/>
                <a:gd name="connsiteY2" fmla="*/ 65426 h 65524"/>
                <a:gd name="connsiteX3" fmla="*/ 8635 w 26302"/>
                <a:gd name="connsiteY3" fmla="*/ 58728 h 65524"/>
                <a:gd name="connsiteX4" fmla="*/ 17 w 26302"/>
                <a:gd name="connsiteY4" fmla="*/ 10974 h 65524"/>
                <a:gd name="connsiteX5" fmla="*/ 9001 w 26302"/>
                <a:gd name="connsiteY5" fmla="*/ 1 h 65524"/>
                <a:gd name="connsiteX6" fmla="*/ 21734 w 26302"/>
                <a:gd name="connsiteY6" fmla="*/ 8756 h 65524"/>
                <a:gd name="connsiteX7" fmla="*/ 25917 w 26302"/>
                <a:gd name="connsiteY7" fmla="*/ 44578 h 65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02" h="65524">
                  <a:moveTo>
                    <a:pt x="25917" y="44578"/>
                  </a:moveTo>
                  <a:cubicBezTo>
                    <a:pt x="25917" y="47618"/>
                    <a:pt x="26946" y="51962"/>
                    <a:pt x="25643" y="55345"/>
                  </a:cubicBezTo>
                  <a:cubicBezTo>
                    <a:pt x="24134" y="59323"/>
                    <a:pt x="21163" y="63918"/>
                    <a:pt x="17688" y="65426"/>
                  </a:cubicBezTo>
                  <a:cubicBezTo>
                    <a:pt x="15790" y="66249"/>
                    <a:pt x="9344" y="61746"/>
                    <a:pt x="8635" y="58728"/>
                  </a:cubicBezTo>
                  <a:cubicBezTo>
                    <a:pt x="4932" y="42978"/>
                    <a:pt x="1755" y="27021"/>
                    <a:pt x="17" y="10974"/>
                  </a:cubicBezTo>
                  <a:cubicBezTo>
                    <a:pt x="-372" y="7453"/>
                    <a:pt x="5960" y="-90"/>
                    <a:pt x="9001" y="1"/>
                  </a:cubicBezTo>
                  <a:cubicBezTo>
                    <a:pt x="13527" y="161"/>
                    <a:pt x="20774" y="4733"/>
                    <a:pt x="21734" y="8756"/>
                  </a:cubicBezTo>
                  <a:cubicBezTo>
                    <a:pt x="24500" y="20026"/>
                    <a:pt x="24637" y="31982"/>
                    <a:pt x="25917" y="44578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E57DC347-32EB-4405-8805-1A37E6D2254F}"/>
                </a:ext>
              </a:extLst>
            </p:cNvPr>
            <p:cNvSpPr/>
            <p:nvPr/>
          </p:nvSpPr>
          <p:spPr>
            <a:xfrm>
              <a:off x="8586825" y="2142210"/>
              <a:ext cx="47137" cy="23957"/>
            </a:xfrm>
            <a:custGeom>
              <a:avLst/>
              <a:gdLst>
                <a:gd name="connsiteX0" fmla="*/ 0 w 47137"/>
                <a:gd name="connsiteY0" fmla="*/ 23957 h 23957"/>
                <a:gd name="connsiteX1" fmla="*/ 0 w 47137"/>
                <a:gd name="connsiteY1" fmla="*/ 0 h 23957"/>
                <a:gd name="connsiteX2" fmla="*/ 47137 w 47137"/>
                <a:gd name="connsiteY2" fmla="*/ 0 h 23957"/>
                <a:gd name="connsiteX3" fmla="*/ 47137 w 47137"/>
                <a:gd name="connsiteY3" fmla="*/ 23957 h 23957"/>
                <a:gd name="connsiteX4" fmla="*/ 0 w 47137"/>
                <a:gd name="connsiteY4" fmla="*/ 23957 h 23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37" h="23957">
                  <a:moveTo>
                    <a:pt x="0" y="23957"/>
                  </a:moveTo>
                  <a:cubicBezTo>
                    <a:pt x="0" y="15499"/>
                    <a:pt x="0" y="8390"/>
                    <a:pt x="0" y="0"/>
                  </a:cubicBezTo>
                  <a:cubicBezTo>
                    <a:pt x="15476" y="0"/>
                    <a:pt x="30792" y="0"/>
                    <a:pt x="47137" y="0"/>
                  </a:cubicBezTo>
                  <a:cubicBezTo>
                    <a:pt x="47137" y="8047"/>
                    <a:pt x="47137" y="15499"/>
                    <a:pt x="47137" y="23957"/>
                  </a:cubicBezTo>
                  <a:cubicBezTo>
                    <a:pt x="31661" y="23957"/>
                    <a:pt x="16733" y="23957"/>
                    <a:pt x="0" y="23957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6DFEF52E-DE6C-4D19-9C0A-EFAB04A6D655}"/>
                </a:ext>
              </a:extLst>
            </p:cNvPr>
            <p:cNvSpPr/>
            <p:nvPr/>
          </p:nvSpPr>
          <p:spPr>
            <a:xfrm>
              <a:off x="8582573" y="1927440"/>
              <a:ext cx="51480" cy="23828"/>
            </a:xfrm>
            <a:custGeom>
              <a:avLst/>
              <a:gdLst>
                <a:gd name="connsiteX0" fmla="*/ 0 w 51480"/>
                <a:gd name="connsiteY0" fmla="*/ 0 h 23828"/>
                <a:gd name="connsiteX1" fmla="*/ 51481 w 51480"/>
                <a:gd name="connsiteY1" fmla="*/ 0 h 23828"/>
                <a:gd name="connsiteX2" fmla="*/ 51481 w 51480"/>
                <a:gd name="connsiteY2" fmla="*/ 23340 h 23828"/>
                <a:gd name="connsiteX3" fmla="*/ 10584 w 51480"/>
                <a:gd name="connsiteY3" fmla="*/ 22403 h 23828"/>
                <a:gd name="connsiteX4" fmla="*/ 0 w 51480"/>
                <a:gd name="connsiteY4" fmla="*/ 0 h 2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80" h="23828">
                  <a:moveTo>
                    <a:pt x="0" y="0"/>
                  </a:moveTo>
                  <a:cubicBezTo>
                    <a:pt x="20757" y="0"/>
                    <a:pt x="35662" y="0"/>
                    <a:pt x="51481" y="0"/>
                  </a:cubicBezTo>
                  <a:cubicBezTo>
                    <a:pt x="51481" y="8001"/>
                    <a:pt x="51481" y="15019"/>
                    <a:pt x="51481" y="23340"/>
                  </a:cubicBezTo>
                  <a:cubicBezTo>
                    <a:pt x="37879" y="23340"/>
                    <a:pt x="23866" y="24917"/>
                    <a:pt x="10584" y="22403"/>
                  </a:cubicBezTo>
                  <a:cubicBezTo>
                    <a:pt x="6470" y="21625"/>
                    <a:pt x="4343" y="9738"/>
                    <a:pt x="0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03AF2008-4B88-4706-BAF7-C9B6C1691099}"/>
                </a:ext>
              </a:extLst>
            </p:cNvPr>
            <p:cNvSpPr/>
            <p:nvPr/>
          </p:nvSpPr>
          <p:spPr>
            <a:xfrm>
              <a:off x="8501489" y="2071710"/>
              <a:ext cx="53002" cy="21980"/>
            </a:xfrm>
            <a:custGeom>
              <a:avLst/>
              <a:gdLst>
                <a:gd name="connsiteX0" fmla="*/ 50543 w 53002"/>
                <a:gd name="connsiteY0" fmla="*/ 0 h 21980"/>
                <a:gd name="connsiteX1" fmla="*/ 34198 w 53002"/>
                <a:gd name="connsiteY1" fmla="*/ 21923 h 21980"/>
                <a:gd name="connsiteX2" fmla="*/ 2926 w 53002"/>
                <a:gd name="connsiteY2" fmla="*/ 21946 h 21980"/>
                <a:gd name="connsiteX3" fmla="*/ 0 w 53002"/>
                <a:gd name="connsiteY3" fmla="*/ 0 h 21980"/>
                <a:gd name="connsiteX4" fmla="*/ 50543 w 53002"/>
                <a:gd name="connsiteY4" fmla="*/ 0 h 21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002" h="21980">
                  <a:moveTo>
                    <a:pt x="50543" y="0"/>
                  </a:moveTo>
                  <a:cubicBezTo>
                    <a:pt x="55481" y="20140"/>
                    <a:pt x="54361" y="21717"/>
                    <a:pt x="34198" y="21923"/>
                  </a:cubicBezTo>
                  <a:cubicBezTo>
                    <a:pt x="24003" y="22037"/>
                    <a:pt x="13808" y="21946"/>
                    <a:pt x="2926" y="21946"/>
                  </a:cubicBezTo>
                  <a:cubicBezTo>
                    <a:pt x="1875" y="14105"/>
                    <a:pt x="1097" y="8207"/>
                    <a:pt x="0" y="0"/>
                  </a:cubicBezTo>
                  <a:cubicBezTo>
                    <a:pt x="17671" y="0"/>
                    <a:pt x="34015" y="0"/>
                    <a:pt x="50543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4B69A0BD-36BC-452B-82A8-DEBE34ED74FF}"/>
                </a:ext>
              </a:extLst>
            </p:cNvPr>
            <p:cNvSpPr/>
            <p:nvPr/>
          </p:nvSpPr>
          <p:spPr>
            <a:xfrm>
              <a:off x="6380766" y="624331"/>
              <a:ext cx="30244" cy="51394"/>
            </a:xfrm>
            <a:custGeom>
              <a:avLst/>
              <a:gdLst>
                <a:gd name="connsiteX0" fmla="*/ 30244 w 30244"/>
                <a:gd name="connsiteY0" fmla="*/ 10377 h 51394"/>
                <a:gd name="connsiteX1" fmla="*/ 21260 w 30244"/>
                <a:gd name="connsiteY1" fmla="*/ 43890 h 51394"/>
                <a:gd name="connsiteX2" fmla="*/ 7636 w 30244"/>
                <a:gd name="connsiteY2" fmla="*/ 51388 h 51394"/>
                <a:gd name="connsiteX3" fmla="*/ 23 w 30244"/>
                <a:gd name="connsiteY3" fmla="*/ 39409 h 51394"/>
                <a:gd name="connsiteX4" fmla="*/ 7841 w 30244"/>
                <a:gd name="connsiteY4" fmla="*/ 7291 h 51394"/>
                <a:gd name="connsiteX5" fmla="*/ 20186 w 30244"/>
                <a:gd name="connsiteY5" fmla="*/ 113 h 51394"/>
                <a:gd name="connsiteX6" fmla="*/ 30244 w 30244"/>
                <a:gd name="connsiteY6" fmla="*/ 10377 h 5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44" h="51394">
                  <a:moveTo>
                    <a:pt x="30244" y="10377"/>
                  </a:moveTo>
                  <a:cubicBezTo>
                    <a:pt x="26884" y="23727"/>
                    <a:pt x="25375" y="34403"/>
                    <a:pt x="21260" y="43890"/>
                  </a:cubicBezTo>
                  <a:cubicBezTo>
                    <a:pt x="19523" y="47913"/>
                    <a:pt x="12253" y="51571"/>
                    <a:pt x="7636" y="51388"/>
                  </a:cubicBezTo>
                  <a:cubicBezTo>
                    <a:pt x="4778" y="51273"/>
                    <a:pt x="-388" y="43318"/>
                    <a:pt x="23" y="39409"/>
                  </a:cubicBezTo>
                  <a:cubicBezTo>
                    <a:pt x="1212" y="28505"/>
                    <a:pt x="3887" y="17486"/>
                    <a:pt x="7841" y="7291"/>
                  </a:cubicBezTo>
                  <a:cubicBezTo>
                    <a:pt x="9282" y="3565"/>
                    <a:pt x="16665" y="-756"/>
                    <a:pt x="20186" y="113"/>
                  </a:cubicBezTo>
                  <a:cubicBezTo>
                    <a:pt x="24484" y="1164"/>
                    <a:pt x="27570" y="7405"/>
                    <a:pt x="30244" y="10377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ABF57867-BB18-4CB4-9CF6-C63019A62F38}"/>
                </a:ext>
              </a:extLst>
            </p:cNvPr>
            <p:cNvSpPr/>
            <p:nvPr/>
          </p:nvSpPr>
          <p:spPr>
            <a:xfrm>
              <a:off x="8587214" y="1999724"/>
              <a:ext cx="47228" cy="22699"/>
            </a:xfrm>
            <a:custGeom>
              <a:avLst/>
              <a:gdLst>
                <a:gd name="connsiteX0" fmla="*/ 47229 w 47228"/>
                <a:gd name="connsiteY0" fmla="*/ 0 h 22699"/>
                <a:gd name="connsiteX1" fmla="*/ 47229 w 47228"/>
                <a:gd name="connsiteY1" fmla="*/ 22700 h 22699"/>
                <a:gd name="connsiteX2" fmla="*/ 0 w 47228"/>
                <a:gd name="connsiteY2" fmla="*/ 22700 h 22699"/>
                <a:gd name="connsiteX3" fmla="*/ 0 w 47228"/>
                <a:gd name="connsiteY3" fmla="*/ 0 h 22699"/>
                <a:gd name="connsiteX4" fmla="*/ 47229 w 47228"/>
                <a:gd name="connsiteY4" fmla="*/ 0 h 22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228" h="22699">
                  <a:moveTo>
                    <a:pt x="47229" y="0"/>
                  </a:moveTo>
                  <a:cubicBezTo>
                    <a:pt x="47229" y="8092"/>
                    <a:pt x="47229" y="14630"/>
                    <a:pt x="47229" y="22700"/>
                  </a:cubicBezTo>
                  <a:cubicBezTo>
                    <a:pt x="31501" y="22700"/>
                    <a:pt x="16276" y="22700"/>
                    <a:pt x="0" y="22700"/>
                  </a:cubicBezTo>
                  <a:cubicBezTo>
                    <a:pt x="0" y="15293"/>
                    <a:pt x="0" y="8367"/>
                    <a:pt x="0" y="0"/>
                  </a:cubicBezTo>
                  <a:cubicBezTo>
                    <a:pt x="15133" y="0"/>
                    <a:pt x="30381" y="0"/>
                    <a:pt x="47229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96D5546E-10E4-4B9E-9CC4-181ACA174B5C}"/>
                </a:ext>
              </a:extLst>
            </p:cNvPr>
            <p:cNvSpPr/>
            <p:nvPr/>
          </p:nvSpPr>
          <p:spPr>
            <a:xfrm>
              <a:off x="4673126" y="5687316"/>
              <a:ext cx="31088" cy="52357"/>
            </a:xfrm>
            <a:custGeom>
              <a:avLst/>
              <a:gdLst>
                <a:gd name="connsiteX0" fmla="*/ 8137 w 31088"/>
                <a:gd name="connsiteY0" fmla="*/ 0 h 52357"/>
                <a:gd name="connsiteX1" fmla="*/ 20687 w 31088"/>
                <a:gd name="connsiteY1" fmla="*/ 11248 h 52357"/>
                <a:gd name="connsiteX2" fmla="*/ 30928 w 31088"/>
                <a:gd name="connsiteY2" fmla="*/ 37491 h 52357"/>
                <a:gd name="connsiteX3" fmla="*/ 25236 w 31088"/>
                <a:gd name="connsiteY3" fmla="*/ 51961 h 52357"/>
                <a:gd name="connsiteX4" fmla="*/ 10926 w 31088"/>
                <a:gd name="connsiteY4" fmla="*/ 46497 h 52357"/>
                <a:gd name="connsiteX5" fmla="*/ 90 w 31088"/>
                <a:gd name="connsiteY5" fmla="*/ 18814 h 52357"/>
                <a:gd name="connsiteX6" fmla="*/ 8137 w 31088"/>
                <a:gd name="connsiteY6" fmla="*/ 0 h 52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088" h="52357">
                  <a:moveTo>
                    <a:pt x="8137" y="0"/>
                  </a:moveTo>
                  <a:cubicBezTo>
                    <a:pt x="14629" y="5647"/>
                    <a:pt x="18927" y="7773"/>
                    <a:pt x="20687" y="11248"/>
                  </a:cubicBezTo>
                  <a:cubicBezTo>
                    <a:pt x="24893" y="19614"/>
                    <a:pt x="29099" y="28393"/>
                    <a:pt x="30928" y="37491"/>
                  </a:cubicBezTo>
                  <a:cubicBezTo>
                    <a:pt x="31843" y="42017"/>
                    <a:pt x="28688" y="50475"/>
                    <a:pt x="25236" y="51961"/>
                  </a:cubicBezTo>
                  <a:cubicBezTo>
                    <a:pt x="21670" y="53516"/>
                    <a:pt x="13234" y="50247"/>
                    <a:pt x="10926" y="46497"/>
                  </a:cubicBezTo>
                  <a:cubicBezTo>
                    <a:pt x="5805" y="38154"/>
                    <a:pt x="1736" y="28461"/>
                    <a:pt x="90" y="18814"/>
                  </a:cubicBezTo>
                  <a:cubicBezTo>
                    <a:pt x="-756" y="13922"/>
                    <a:pt x="4548" y="7887"/>
                    <a:pt x="8137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69F93BDB-5088-40BF-9FCE-2B1F3D8FB8B9}"/>
                </a:ext>
              </a:extLst>
            </p:cNvPr>
            <p:cNvSpPr/>
            <p:nvPr/>
          </p:nvSpPr>
          <p:spPr>
            <a:xfrm>
              <a:off x="8585796" y="2070681"/>
              <a:ext cx="48862" cy="22986"/>
            </a:xfrm>
            <a:custGeom>
              <a:avLst/>
              <a:gdLst>
                <a:gd name="connsiteX0" fmla="*/ 0 w 48862"/>
                <a:gd name="connsiteY0" fmla="*/ 0 h 22986"/>
                <a:gd name="connsiteX1" fmla="*/ 47389 w 48862"/>
                <a:gd name="connsiteY1" fmla="*/ 0 h 22986"/>
                <a:gd name="connsiteX2" fmla="*/ 31136 w 48862"/>
                <a:gd name="connsiteY2" fmla="*/ 22929 h 22986"/>
                <a:gd name="connsiteX3" fmla="*/ 2561 w 48862"/>
                <a:gd name="connsiteY3" fmla="*/ 22951 h 22986"/>
                <a:gd name="connsiteX4" fmla="*/ 0 w 48862"/>
                <a:gd name="connsiteY4" fmla="*/ 0 h 22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862" h="22986">
                  <a:moveTo>
                    <a:pt x="0" y="0"/>
                  </a:moveTo>
                  <a:cubicBezTo>
                    <a:pt x="17785" y="0"/>
                    <a:pt x="32690" y="0"/>
                    <a:pt x="47389" y="0"/>
                  </a:cubicBezTo>
                  <a:cubicBezTo>
                    <a:pt x="50681" y="21374"/>
                    <a:pt x="49721" y="22723"/>
                    <a:pt x="31136" y="22929"/>
                  </a:cubicBezTo>
                  <a:cubicBezTo>
                    <a:pt x="22014" y="23043"/>
                    <a:pt x="12870" y="22951"/>
                    <a:pt x="2561" y="22951"/>
                  </a:cubicBezTo>
                  <a:cubicBezTo>
                    <a:pt x="1646" y="14585"/>
                    <a:pt x="869" y="7681"/>
                    <a:pt x="0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C4669919-4596-4D28-BD20-A890731BF4FE}"/>
                </a:ext>
              </a:extLst>
            </p:cNvPr>
            <p:cNvSpPr/>
            <p:nvPr/>
          </p:nvSpPr>
          <p:spPr>
            <a:xfrm>
              <a:off x="6419375" y="666307"/>
              <a:ext cx="46317" cy="42009"/>
            </a:xfrm>
            <a:custGeom>
              <a:avLst/>
              <a:gdLst>
                <a:gd name="connsiteX0" fmla="*/ 10884 w 46317"/>
                <a:gd name="connsiteY0" fmla="*/ 42009 h 42009"/>
                <a:gd name="connsiteX1" fmla="*/ 551 w 46317"/>
                <a:gd name="connsiteY1" fmla="*/ 31722 h 42009"/>
                <a:gd name="connsiteX2" fmla="*/ 2426 w 46317"/>
                <a:gd name="connsiteY2" fmla="*/ 19675 h 42009"/>
                <a:gd name="connsiteX3" fmla="*/ 32852 w 46317"/>
                <a:gd name="connsiteY3" fmla="*/ 427 h 42009"/>
                <a:gd name="connsiteX4" fmla="*/ 44145 w 46317"/>
                <a:gd name="connsiteY4" fmla="*/ 3993 h 42009"/>
                <a:gd name="connsiteX5" fmla="*/ 45334 w 46317"/>
                <a:gd name="connsiteY5" fmla="*/ 15903 h 42009"/>
                <a:gd name="connsiteX6" fmla="*/ 10884 w 46317"/>
                <a:gd name="connsiteY6" fmla="*/ 42009 h 42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317" h="42009">
                  <a:moveTo>
                    <a:pt x="10884" y="42009"/>
                  </a:moveTo>
                  <a:cubicBezTo>
                    <a:pt x="6083" y="37460"/>
                    <a:pt x="1649" y="35151"/>
                    <a:pt x="551" y="31722"/>
                  </a:cubicBezTo>
                  <a:cubicBezTo>
                    <a:pt x="-592" y="28156"/>
                    <a:pt x="48" y="21481"/>
                    <a:pt x="2426" y="19675"/>
                  </a:cubicBezTo>
                  <a:cubicBezTo>
                    <a:pt x="11958" y="12383"/>
                    <a:pt x="22223" y="5913"/>
                    <a:pt x="32852" y="427"/>
                  </a:cubicBezTo>
                  <a:cubicBezTo>
                    <a:pt x="35550" y="-968"/>
                    <a:pt x="41973" y="1273"/>
                    <a:pt x="44145" y="3993"/>
                  </a:cubicBezTo>
                  <a:cubicBezTo>
                    <a:pt x="46294" y="6690"/>
                    <a:pt x="47140" y="14371"/>
                    <a:pt x="45334" y="15903"/>
                  </a:cubicBezTo>
                  <a:cubicBezTo>
                    <a:pt x="34681" y="25024"/>
                    <a:pt x="23091" y="32979"/>
                    <a:pt x="10884" y="42009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B65B6333-FB2D-44F3-9C11-383B3261FDEB}"/>
                </a:ext>
              </a:extLst>
            </p:cNvPr>
            <p:cNvSpPr/>
            <p:nvPr/>
          </p:nvSpPr>
          <p:spPr>
            <a:xfrm>
              <a:off x="4890561" y="5796641"/>
              <a:ext cx="47426" cy="35424"/>
            </a:xfrm>
            <a:custGeom>
              <a:avLst/>
              <a:gdLst>
                <a:gd name="connsiteX0" fmla="*/ 10455 w 47426"/>
                <a:gd name="connsiteY0" fmla="*/ 35425 h 35424"/>
                <a:gd name="connsiteX1" fmla="*/ 465 w 47426"/>
                <a:gd name="connsiteY1" fmla="*/ 25732 h 35424"/>
                <a:gd name="connsiteX2" fmla="*/ 3025 w 47426"/>
                <a:gd name="connsiteY2" fmla="*/ 14028 h 35424"/>
                <a:gd name="connsiteX3" fmla="*/ 35966 w 47426"/>
                <a:gd name="connsiteY3" fmla="*/ 106 h 35424"/>
                <a:gd name="connsiteX4" fmla="*/ 46916 w 47426"/>
                <a:gd name="connsiteY4" fmla="*/ 7513 h 35424"/>
                <a:gd name="connsiteX5" fmla="*/ 44150 w 47426"/>
                <a:gd name="connsiteY5" fmla="*/ 18989 h 35424"/>
                <a:gd name="connsiteX6" fmla="*/ 10455 w 47426"/>
                <a:gd name="connsiteY6" fmla="*/ 35425 h 35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426" h="35424">
                  <a:moveTo>
                    <a:pt x="10455" y="35425"/>
                  </a:moveTo>
                  <a:cubicBezTo>
                    <a:pt x="6820" y="32110"/>
                    <a:pt x="1996" y="29595"/>
                    <a:pt x="465" y="25732"/>
                  </a:cubicBezTo>
                  <a:cubicBezTo>
                    <a:pt x="-792" y="22532"/>
                    <a:pt x="648" y="15308"/>
                    <a:pt x="3025" y="14028"/>
                  </a:cubicBezTo>
                  <a:cubicBezTo>
                    <a:pt x="13541" y="8381"/>
                    <a:pt x="24605" y="3535"/>
                    <a:pt x="35966" y="106"/>
                  </a:cubicBezTo>
                  <a:cubicBezTo>
                    <a:pt x="38847" y="-763"/>
                    <a:pt x="44973" y="3878"/>
                    <a:pt x="46916" y="7513"/>
                  </a:cubicBezTo>
                  <a:cubicBezTo>
                    <a:pt x="48334" y="10187"/>
                    <a:pt x="46596" y="17548"/>
                    <a:pt x="44150" y="18989"/>
                  </a:cubicBezTo>
                  <a:cubicBezTo>
                    <a:pt x="33840" y="25023"/>
                    <a:pt x="22730" y="29618"/>
                    <a:pt x="10455" y="35425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C118A561-4414-4AA5-A54B-AB5841F4E311}"/>
                </a:ext>
              </a:extLst>
            </p:cNvPr>
            <p:cNvSpPr/>
            <p:nvPr/>
          </p:nvSpPr>
          <p:spPr>
            <a:xfrm>
              <a:off x="4890565" y="5930730"/>
              <a:ext cx="46077" cy="34325"/>
            </a:xfrm>
            <a:custGeom>
              <a:avLst/>
              <a:gdLst>
                <a:gd name="connsiteX0" fmla="*/ 11571 w 46077"/>
                <a:gd name="connsiteY0" fmla="*/ 0 h 34325"/>
                <a:gd name="connsiteX1" fmla="*/ 41587 w 46077"/>
                <a:gd name="connsiteY1" fmla="*/ 13990 h 34325"/>
                <a:gd name="connsiteX2" fmla="*/ 45610 w 46077"/>
                <a:gd name="connsiteY2" fmla="*/ 27775 h 34325"/>
                <a:gd name="connsiteX3" fmla="*/ 32946 w 46077"/>
                <a:gd name="connsiteY3" fmla="*/ 34176 h 34325"/>
                <a:gd name="connsiteX4" fmla="*/ 4622 w 46077"/>
                <a:gd name="connsiteY4" fmla="*/ 21991 h 34325"/>
                <a:gd name="connsiteX5" fmla="*/ 370 w 46077"/>
                <a:gd name="connsiteY5" fmla="*/ 8023 h 34325"/>
                <a:gd name="connsiteX6" fmla="*/ 11571 w 46077"/>
                <a:gd name="connsiteY6" fmla="*/ 0 h 3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77" h="34325">
                  <a:moveTo>
                    <a:pt x="11571" y="0"/>
                  </a:moveTo>
                  <a:cubicBezTo>
                    <a:pt x="23001" y="5098"/>
                    <a:pt x="32968" y="8458"/>
                    <a:pt x="41587" y="13990"/>
                  </a:cubicBezTo>
                  <a:cubicBezTo>
                    <a:pt x="44764" y="16024"/>
                    <a:pt x="47119" y="24300"/>
                    <a:pt x="45610" y="27775"/>
                  </a:cubicBezTo>
                  <a:cubicBezTo>
                    <a:pt x="44056" y="31318"/>
                    <a:pt x="36626" y="35136"/>
                    <a:pt x="32946" y="34176"/>
                  </a:cubicBezTo>
                  <a:cubicBezTo>
                    <a:pt x="23093" y="31615"/>
                    <a:pt x="13309" y="27409"/>
                    <a:pt x="4622" y="21991"/>
                  </a:cubicBezTo>
                  <a:cubicBezTo>
                    <a:pt x="1376" y="19957"/>
                    <a:pt x="-933" y="11910"/>
                    <a:pt x="370" y="8023"/>
                  </a:cubicBezTo>
                  <a:cubicBezTo>
                    <a:pt x="1605" y="4252"/>
                    <a:pt x="8051" y="2308"/>
                    <a:pt x="11571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8C8D8699-624F-467E-A02C-5715D88A962B}"/>
                </a:ext>
              </a:extLst>
            </p:cNvPr>
            <p:cNvSpPr/>
            <p:nvPr/>
          </p:nvSpPr>
          <p:spPr>
            <a:xfrm>
              <a:off x="4571684" y="5794907"/>
              <a:ext cx="48885" cy="33182"/>
            </a:xfrm>
            <a:custGeom>
              <a:avLst/>
              <a:gdLst>
                <a:gd name="connsiteX0" fmla="*/ 48885 w 48885"/>
                <a:gd name="connsiteY0" fmla="*/ 25981 h 33182"/>
                <a:gd name="connsiteX1" fmla="*/ 34187 w 48885"/>
                <a:gd name="connsiteY1" fmla="*/ 33067 h 33182"/>
                <a:gd name="connsiteX2" fmla="*/ 4148 w 48885"/>
                <a:gd name="connsiteY2" fmla="*/ 20585 h 33182"/>
                <a:gd name="connsiteX3" fmla="*/ 148 w 48885"/>
                <a:gd name="connsiteY3" fmla="*/ 7829 h 33182"/>
                <a:gd name="connsiteX4" fmla="*/ 8789 w 48885"/>
                <a:gd name="connsiteY4" fmla="*/ 57 h 33182"/>
                <a:gd name="connsiteX5" fmla="*/ 44679 w 48885"/>
                <a:gd name="connsiteY5" fmla="*/ 14848 h 33182"/>
                <a:gd name="connsiteX6" fmla="*/ 48885 w 48885"/>
                <a:gd name="connsiteY6" fmla="*/ 25981 h 33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885" h="33182">
                  <a:moveTo>
                    <a:pt x="48885" y="25981"/>
                  </a:moveTo>
                  <a:cubicBezTo>
                    <a:pt x="43948" y="28518"/>
                    <a:pt x="38347" y="34050"/>
                    <a:pt x="34187" y="33067"/>
                  </a:cubicBezTo>
                  <a:cubicBezTo>
                    <a:pt x="23739" y="30621"/>
                    <a:pt x="13567" y="25958"/>
                    <a:pt x="4148" y="20585"/>
                  </a:cubicBezTo>
                  <a:cubicBezTo>
                    <a:pt x="1222" y="18917"/>
                    <a:pt x="-538" y="11876"/>
                    <a:pt x="148" y="7829"/>
                  </a:cubicBezTo>
                  <a:cubicBezTo>
                    <a:pt x="697" y="4652"/>
                    <a:pt x="6755" y="-606"/>
                    <a:pt x="8789" y="57"/>
                  </a:cubicBezTo>
                  <a:cubicBezTo>
                    <a:pt x="21042" y="4103"/>
                    <a:pt x="32929" y="9361"/>
                    <a:pt x="44679" y="14848"/>
                  </a:cubicBezTo>
                  <a:cubicBezTo>
                    <a:pt x="46394" y="15648"/>
                    <a:pt x="46622" y="19763"/>
                    <a:pt x="48885" y="25981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72822CE4-0F89-4E60-93C7-B8C5376BB3E1}"/>
                </a:ext>
              </a:extLst>
            </p:cNvPr>
            <p:cNvSpPr/>
            <p:nvPr/>
          </p:nvSpPr>
          <p:spPr>
            <a:xfrm>
              <a:off x="4803152" y="5693362"/>
              <a:ext cx="33871" cy="47040"/>
            </a:xfrm>
            <a:custGeom>
              <a:avLst/>
              <a:gdLst>
                <a:gd name="connsiteX0" fmla="*/ 0 w 33871"/>
                <a:gd name="connsiteY0" fmla="*/ 35628 h 47040"/>
                <a:gd name="connsiteX1" fmla="*/ 13762 w 33871"/>
                <a:gd name="connsiteY1" fmla="*/ 5018 h 47040"/>
                <a:gd name="connsiteX2" fmla="*/ 27112 w 33871"/>
                <a:gd name="connsiteY2" fmla="*/ 377 h 47040"/>
                <a:gd name="connsiteX3" fmla="*/ 33741 w 33871"/>
                <a:gd name="connsiteY3" fmla="*/ 13019 h 47040"/>
                <a:gd name="connsiteX4" fmla="*/ 21923 w 33871"/>
                <a:gd name="connsiteY4" fmla="*/ 42005 h 47040"/>
                <a:gd name="connsiteX5" fmla="*/ 8412 w 33871"/>
                <a:gd name="connsiteY5" fmla="*/ 46760 h 47040"/>
                <a:gd name="connsiteX6" fmla="*/ 0 w 33871"/>
                <a:gd name="connsiteY6" fmla="*/ 35628 h 47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871" h="47040">
                  <a:moveTo>
                    <a:pt x="0" y="35628"/>
                  </a:moveTo>
                  <a:cubicBezTo>
                    <a:pt x="5052" y="23969"/>
                    <a:pt x="8367" y="13797"/>
                    <a:pt x="13762" y="5018"/>
                  </a:cubicBezTo>
                  <a:cubicBezTo>
                    <a:pt x="15842" y="1658"/>
                    <a:pt x="23592" y="-1017"/>
                    <a:pt x="27112" y="377"/>
                  </a:cubicBezTo>
                  <a:cubicBezTo>
                    <a:pt x="30587" y="1749"/>
                    <a:pt x="34656" y="9361"/>
                    <a:pt x="33741" y="13019"/>
                  </a:cubicBezTo>
                  <a:cubicBezTo>
                    <a:pt x="31272" y="23123"/>
                    <a:pt x="27203" y="33113"/>
                    <a:pt x="21923" y="42005"/>
                  </a:cubicBezTo>
                  <a:cubicBezTo>
                    <a:pt x="19911" y="45389"/>
                    <a:pt x="12344" y="47903"/>
                    <a:pt x="8412" y="46760"/>
                  </a:cubicBezTo>
                  <a:cubicBezTo>
                    <a:pt x="4778" y="45732"/>
                    <a:pt x="2583" y="39308"/>
                    <a:pt x="0" y="35628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3398934B-1DDE-4449-8109-ABE5327ABEEC}"/>
                </a:ext>
              </a:extLst>
            </p:cNvPr>
            <p:cNvSpPr/>
            <p:nvPr/>
          </p:nvSpPr>
          <p:spPr>
            <a:xfrm>
              <a:off x="4570471" y="5930763"/>
              <a:ext cx="47416" cy="34096"/>
            </a:xfrm>
            <a:custGeom>
              <a:avLst/>
              <a:gdLst>
                <a:gd name="connsiteX0" fmla="*/ 9156 w 47416"/>
                <a:gd name="connsiteY0" fmla="*/ 34096 h 34096"/>
                <a:gd name="connsiteX1" fmla="*/ 241 w 47416"/>
                <a:gd name="connsiteY1" fmla="*/ 25409 h 34096"/>
                <a:gd name="connsiteX2" fmla="*/ 3350 w 47416"/>
                <a:gd name="connsiteY2" fmla="*/ 13750 h 34096"/>
                <a:gd name="connsiteX3" fmla="*/ 36108 w 47416"/>
                <a:gd name="connsiteY3" fmla="*/ 103 h 34096"/>
                <a:gd name="connsiteX4" fmla="*/ 46898 w 47416"/>
                <a:gd name="connsiteY4" fmla="*/ 7350 h 34096"/>
                <a:gd name="connsiteX5" fmla="*/ 44292 w 47416"/>
                <a:gd name="connsiteY5" fmla="*/ 18597 h 34096"/>
                <a:gd name="connsiteX6" fmla="*/ 9156 w 47416"/>
                <a:gd name="connsiteY6" fmla="*/ 34096 h 3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416" h="34096">
                  <a:moveTo>
                    <a:pt x="9156" y="34096"/>
                  </a:moveTo>
                  <a:cubicBezTo>
                    <a:pt x="5590" y="30827"/>
                    <a:pt x="995" y="28587"/>
                    <a:pt x="241" y="25409"/>
                  </a:cubicBezTo>
                  <a:cubicBezTo>
                    <a:pt x="-605" y="21843"/>
                    <a:pt x="858" y="15054"/>
                    <a:pt x="3350" y="13750"/>
                  </a:cubicBezTo>
                  <a:cubicBezTo>
                    <a:pt x="13797" y="8219"/>
                    <a:pt x="24838" y="3463"/>
                    <a:pt x="36108" y="103"/>
                  </a:cubicBezTo>
                  <a:cubicBezTo>
                    <a:pt x="38966" y="-742"/>
                    <a:pt x="44978" y="3784"/>
                    <a:pt x="46898" y="7350"/>
                  </a:cubicBezTo>
                  <a:cubicBezTo>
                    <a:pt x="48315" y="9956"/>
                    <a:pt x="46624" y="17363"/>
                    <a:pt x="44292" y="18597"/>
                  </a:cubicBezTo>
                  <a:cubicBezTo>
                    <a:pt x="33388" y="24335"/>
                    <a:pt x="21752" y="28701"/>
                    <a:pt x="9156" y="34096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8179963E-1B6B-4CFD-A3B0-FE52D5FCD82D}"/>
                </a:ext>
              </a:extLst>
            </p:cNvPr>
            <p:cNvSpPr/>
            <p:nvPr/>
          </p:nvSpPr>
          <p:spPr>
            <a:xfrm>
              <a:off x="4459608" y="4862184"/>
              <a:ext cx="597567" cy="327483"/>
            </a:xfrm>
            <a:custGeom>
              <a:avLst/>
              <a:gdLst>
                <a:gd name="connsiteX0" fmla="*/ 211322 w 597567"/>
                <a:gd name="connsiteY0" fmla="*/ 1737 h 327483"/>
                <a:gd name="connsiteX1" fmla="*/ 210796 w 597567"/>
                <a:gd name="connsiteY1" fmla="*/ 41285 h 327483"/>
                <a:gd name="connsiteX2" fmla="*/ 199869 w 597567"/>
                <a:gd name="connsiteY2" fmla="*/ 52396 h 327483"/>
                <a:gd name="connsiteX3" fmla="*/ 139085 w 597567"/>
                <a:gd name="connsiteY3" fmla="*/ 76970 h 327483"/>
                <a:gd name="connsiteX4" fmla="*/ 106989 w 597567"/>
                <a:gd name="connsiteY4" fmla="*/ 99921 h 327483"/>
                <a:gd name="connsiteX5" fmla="*/ 106509 w 597567"/>
                <a:gd name="connsiteY5" fmla="*/ 214061 h 327483"/>
                <a:gd name="connsiteX6" fmla="*/ 221861 w 597567"/>
                <a:gd name="connsiteY6" fmla="*/ 266342 h 327483"/>
                <a:gd name="connsiteX7" fmla="*/ 434642 w 597567"/>
                <a:gd name="connsiteY7" fmla="*/ 248671 h 327483"/>
                <a:gd name="connsiteX8" fmla="*/ 494946 w 597567"/>
                <a:gd name="connsiteY8" fmla="*/ 209535 h 327483"/>
                <a:gd name="connsiteX9" fmla="*/ 496364 w 597567"/>
                <a:gd name="connsiteY9" fmla="*/ 105293 h 327483"/>
                <a:gd name="connsiteX10" fmla="*/ 408261 w 597567"/>
                <a:gd name="connsiteY10" fmla="*/ 56190 h 327483"/>
                <a:gd name="connsiteX11" fmla="*/ 387436 w 597567"/>
                <a:gd name="connsiteY11" fmla="*/ 26495 h 327483"/>
                <a:gd name="connsiteX12" fmla="*/ 387596 w 597567"/>
                <a:gd name="connsiteY12" fmla="*/ 0 h 327483"/>
                <a:gd name="connsiteX13" fmla="*/ 473732 w 597567"/>
                <a:gd name="connsiteY13" fmla="*/ 26769 h 327483"/>
                <a:gd name="connsiteX14" fmla="*/ 565675 w 597567"/>
                <a:gd name="connsiteY14" fmla="*/ 86502 h 327483"/>
                <a:gd name="connsiteX15" fmla="*/ 566567 w 597567"/>
                <a:gd name="connsiteY15" fmla="*/ 233858 h 327483"/>
                <a:gd name="connsiteX16" fmla="*/ 434779 w 597567"/>
                <a:gd name="connsiteY16" fmla="*/ 308199 h 327483"/>
                <a:gd name="connsiteX17" fmla="*/ 119562 w 597567"/>
                <a:gd name="connsiteY17" fmla="*/ 292311 h 327483"/>
                <a:gd name="connsiteX18" fmla="*/ 38249 w 597567"/>
                <a:gd name="connsiteY18" fmla="*/ 240236 h 327483"/>
                <a:gd name="connsiteX19" fmla="*/ 34912 w 597567"/>
                <a:gd name="connsiteY19" fmla="*/ 83736 h 327483"/>
                <a:gd name="connsiteX20" fmla="*/ 161853 w 597567"/>
                <a:gd name="connsiteY20" fmla="*/ 13556 h 327483"/>
                <a:gd name="connsiteX21" fmla="*/ 211322 w 597567"/>
                <a:gd name="connsiteY21" fmla="*/ 1737 h 327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97567" h="327483">
                  <a:moveTo>
                    <a:pt x="211322" y="1737"/>
                  </a:moveTo>
                  <a:cubicBezTo>
                    <a:pt x="211322" y="16963"/>
                    <a:pt x="212282" y="29284"/>
                    <a:pt x="210796" y="41285"/>
                  </a:cubicBezTo>
                  <a:cubicBezTo>
                    <a:pt x="210271" y="45469"/>
                    <a:pt x="204396" y="50452"/>
                    <a:pt x="199869" y="52396"/>
                  </a:cubicBezTo>
                  <a:cubicBezTo>
                    <a:pt x="179775" y="60991"/>
                    <a:pt x="158790" y="67574"/>
                    <a:pt x="139085" y="76970"/>
                  </a:cubicBezTo>
                  <a:cubicBezTo>
                    <a:pt x="127403" y="82548"/>
                    <a:pt x="116613" y="91006"/>
                    <a:pt x="106989" y="99921"/>
                  </a:cubicBezTo>
                  <a:cubicBezTo>
                    <a:pt x="70139" y="134074"/>
                    <a:pt x="69956" y="179611"/>
                    <a:pt x="106509" y="214061"/>
                  </a:cubicBezTo>
                  <a:cubicBezTo>
                    <a:pt x="139085" y="244762"/>
                    <a:pt x="179387" y="258707"/>
                    <a:pt x="221861" y="266342"/>
                  </a:cubicBezTo>
                  <a:cubicBezTo>
                    <a:pt x="294190" y="279372"/>
                    <a:pt x="365947" y="277544"/>
                    <a:pt x="434642" y="248671"/>
                  </a:cubicBezTo>
                  <a:cubicBezTo>
                    <a:pt x="456404" y="239527"/>
                    <a:pt x="477573" y="225788"/>
                    <a:pt x="494946" y="209535"/>
                  </a:cubicBezTo>
                  <a:cubicBezTo>
                    <a:pt x="527293" y="179291"/>
                    <a:pt x="526539" y="137846"/>
                    <a:pt x="496364" y="105293"/>
                  </a:cubicBezTo>
                  <a:cubicBezTo>
                    <a:pt x="472223" y="79256"/>
                    <a:pt x="441500" y="64374"/>
                    <a:pt x="408261" y="56190"/>
                  </a:cubicBezTo>
                  <a:cubicBezTo>
                    <a:pt x="390728" y="51869"/>
                    <a:pt x="384990" y="43709"/>
                    <a:pt x="387436" y="26495"/>
                  </a:cubicBezTo>
                  <a:cubicBezTo>
                    <a:pt x="388442" y="19454"/>
                    <a:pt x="387596" y="12139"/>
                    <a:pt x="387596" y="0"/>
                  </a:cubicBezTo>
                  <a:cubicBezTo>
                    <a:pt x="418091" y="9350"/>
                    <a:pt x="446392" y="16711"/>
                    <a:pt x="473732" y="26769"/>
                  </a:cubicBezTo>
                  <a:cubicBezTo>
                    <a:pt x="508479" y="39571"/>
                    <a:pt x="540072" y="58476"/>
                    <a:pt x="565675" y="86502"/>
                  </a:cubicBezTo>
                  <a:cubicBezTo>
                    <a:pt x="607783" y="132588"/>
                    <a:pt x="608309" y="187566"/>
                    <a:pt x="566567" y="233858"/>
                  </a:cubicBezTo>
                  <a:cubicBezTo>
                    <a:pt x="530768" y="273566"/>
                    <a:pt x="484454" y="294780"/>
                    <a:pt x="434779" y="308199"/>
                  </a:cubicBezTo>
                  <a:cubicBezTo>
                    <a:pt x="328251" y="337003"/>
                    <a:pt x="222295" y="334991"/>
                    <a:pt x="119562" y="292311"/>
                  </a:cubicBezTo>
                  <a:cubicBezTo>
                    <a:pt x="90301" y="280149"/>
                    <a:pt x="62001" y="261633"/>
                    <a:pt x="38249" y="240236"/>
                  </a:cubicBezTo>
                  <a:cubicBezTo>
                    <a:pt x="-12226" y="194744"/>
                    <a:pt x="-12134" y="132863"/>
                    <a:pt x="34912" y="83736"/>
                  </a:cubicBezTo>
                  <a:cubicBezTo>
                    <a:pt x="70093" y="47000"/>
                    <a:pt x="114670" y="27546"/>
                    <a:pt x="161853" y="13556"/>
                  </a:cubicBezTo>
                  <a:cubicBezTo>
                    <a:pt x="177375" y="9030"/>
                    <a:pt x="193286" y="6012"/>
                    <a:pt x="211322" y="1737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152A37A9-E282-4203-B975-B1A6AB17DE8C}"/>
                </a:ext>
              </a:extLst>
            </p:cNvPr>
            <p:cNvSpPr/>
            <p:nvPr/>
          </p:nvSpPr>
          <p:spPr>
            <a:xfrm>
              <a:off x="4567660" y="4942949"/>
              <a:ext cx="382299" cy="164103"/>
            </a:xfrm>
            <a:custGeom>
              <a:avLst/>
              <a:gdLst>
                <a:gd name="connsiteX0" fmla="*/ 101578 w 382299"/>
                <a:gd name="connsiteY0" fmla="*/ 0 h 164103"/>
                <a:gd name="connsiteX1" fmla="*/ 88708 w 382299"/>
                <a:gd name="connsiteY1" fmla="*/ 44874 h 164103"/>
                <a:gd name="connsiteX2" fmla="*/ 88800 w 382299"/>
                <a:gd name="connsiteY2" fmla="*/ 95737 h 164103"/>
                <a:gd name="connsiteX3" fmla="*/ 117672 w 382299"/>
                <a:gd name="connsiteY3" fmla="*/ 114254 h 164103"/>
                <a:gd name="connsiteX4" fmla="*/ 260295 w 382299"/>
                <a:gd name="connsiteY4" fmla="*/ 115809 h 164103"/>
                <a:gd name="connsiteX5" fmla="*/ 293557 w 382299"/>
                <a:gd name="connsiteY5" fmla="*/ 95166 h 164103"/>
                <a:gd name="connsiteX6" fmla="*/ 293945 w 382299"/>
                <a:gd name="connsiteY6" fmla="*/ 45514 h 164103"/>
                <a:gd name="connsiteX7" fmla="*/ 281029 w 382299"/>
                <a:gd name="connsiteY7" fmla="*/ 777 h 164103"/>
                <a:gd name="connsiteX8" fmla="*/ 372950 w 382299"/>
                <a:gd name="connsiteY8" fmla="*/ 52464 h 164103"/>
                <a:gd name="connsiteX9" fmla="*/ 367395 w 382299"/>
                <a:gd name="connsiteY9" fmla="*/ 106528 h 164103"/>
                <a:gd name="connsiteX10" fmla="*/ 303318 w 382299"/>
                <a:gd name="connsiteY10" fmla="*/ 145024 h 164103"/>
                <a:gd name="connsiteX11" fmla="*/ 59630 w 382299"/>
                <a:gd name="connsiteY11" fmla="*/ 137846 h 164103"/>
                <a:gd name="connsiteX12" fmla="*/ 13888 w 382299"/>
                <a:gd name="connsiteY12" fmla="*/ 106391 h 164103"/>
                <a:gd name="connsiteX13" fmla="*/ 13270 w 382299"/>
                <a:gd name="connsiteY13" fmla="*/ 46680 h 164103"/>
                <a:gd name="connsiteX14" fmla="*/ 101578 w 382299"/>
                <a:gd name="connsiteY14" fmla="*/ 0 h 164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2299" h="164103">
                  <a:moveTo>
                    <a:pt x="101578" y="0"/>
                  </a:moveTo>
                  <a:cubicBezTo>
                    <a:pt x="105465" y="19271"/>
                    <a:pt x="103887" y="32713"/>
                    <a:pt x="88708" y="44874"/>
                  </a:cubicBezTo>
                  <a:cubicBezTo>
                    <a:pt x="71106" y="59002"/>
                    <a:pt x="71998" y="80398"/>
                    <a:pt x="88800" y="95737"/>
                  </a:cubicBezTo>
                  <a:cubicBezTo>
                    <a:pt x="97189" y="103396"/>
                    <a:pt x="107225" y="110116"/>
                    <a:pt x="117672" y="114254"/>
                  </a:cubicBezTo>
                  <a:cubicBezTo>
                    <a:pt x="164855" y="132931"/>
                    <a:pt x="212815" y="133114"/>
                    <a:pt x="260295" y="115809"/>
                  </a:cubicBezTo>
                  <a:cubicBezTo>
                    <a:pt x="272320" y="111443"/>
                    <a:pt x="284001" y="103876"/>
                    <a:pt x="293557" y="95166"/>
                  </a:cubicBezTo>
                  <a:cubicBezTo>
                    <a:pt x="309993" y="80193"/>
                    <a:pt x="310862" y="59367"/>
                    <a:pt x="293945" y="45514"/>
                  </a:cubicBezTo>
                  <a:cubicBezTo>
                    <a:pt x="278881" y="33170"/>
                    <a:pt x="277783" y="19500"/>
                    <a:pt x="281029" y="777"/>
                  </a:cubicBezTo>
                  <a:cubicBezTo>
                    <a:pt x="316325" y="9853"/>
                    <a:pt x="349930" y="21374"/>
                    <a:pt x="372950" y="52464"/>
                  </a:cubicBezTo>
                  <a:cubicBezTo>
                    <a:pt x="386460" y="70706"/>
                    <a:pt x="385934" y="91120"/>
                    <a:pt x="367395" y="106528"/>
                  </a:cubicBezTo>
                  <a:cubicBezTo>
                    <a:pt x="348306" y="122393"/>
                    <a:pt x="326429" y="137411"/>
                    <a:pt x="303318" y="145024"/>
                  </a:cubicBezTo>
                  <a:cubicBezTo>
                    <a:pt x="221799" y="171884"/>
                    <a:pt x="139709" y="171175"/>
                    <a:pt x="59630" y="137846"/>
                  </a:cubicBezTo>
                  <a:cubicBezTo>
                    <a:pt x="42920" y="130874"/>
                    <a:pt x="27055" y="119215"/>
                    <a:pt x="13888" y="106391"/>
                  </a:cubicBezTo>
                  <a:cubicBezTo>
                    <a:pt x="-4858" y="88103"/>
                    <a:pt x="-4195" y="66500"/>
                    <a:pt x="13270" y="46680"/>
                  </a:cubicBezTo>
                  <a:cubicBezTo>
                    <a:pt x="36610" y="20140"/>
                    <a:pt x="68066" y="9373"/>
                    <a:pt x="101578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F96BB36C-D977-4B73-A189-B629ABF16A19}"/>
                </a:ext>
              </a:extLst>
            </p:cNvPr>
            <p:cNvSpPr/>
            <p:nvPr/>
          </p:nvSpPr>
          <p:spPr>
            <a:xfrm>
              <a:off x="4743808" y="4809805"/>
              <a:ext cx="29100" cy="144962"/>
            </a:xfrm>
            <a:custGeom>
              <a:avLst/>
              <a:gdLst>
                <a:gd name="connsiteX0" fmla="*/ 29009 w 29100"/>
                <a:gd name="connsiteY0" fmla="*/ 144962 h 144962"/>
                <a:gd name="connsiteX1" fmla="*/ 17671 w 29100"/>
                <a:gd name="connsiteY1" fmla="*/ 144962 h 144962"/>
                <a:gd name="connsiteX2" fmla="*/ 0 w 29100"/>
                <a:gd name="connsiteY2" fmla="*/ 144962 h 144962"/>
                <a:gd name="connsiteX3" fmla="*/ 0 w 29100"/>
                <a:gd name="connsiteY3" fmla="*/ 123451 h 144962"/>
                <a:gd name="connsiteX4" fmla="*/ 69 w 29100"/>
                <a:gd name="connsiteY4" fmla="*/ 19301 h 144962"/>
                <a:gd name="connsiteX5" fmla="*/ 15156 w 29100"/>
                <a:gd name="connsiteY5" fmla="*/ 76 h 144962"/>
                <a:gd name="connsiteX6" fmla="*/ 28415 w 29100"/>
                <a:gd name="connsiteY6" fmla="*/ 13517 h 144962"/>
                <a:gd name="connsiteX7" fmla="*/ 29009 w 29100"/>
                <a:gd name="connsiteY7" fmla="*/ 144962 h 14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100" h="144962">
                  <a:moveTo>
                    <a:pt x="29009" y="144962"/>
                  </a:moveTo>
                  <a:cubicBezTo>
                    <a:pt x="24117" y="144962"/>
                    <a:pt x="20894" y="144962"/>
                    <a:pt x="17671" y="144962"/>
                  </a:cubicBezTo>
                  <a:cubicBezTo>
                    <a:pt x="12802" y="144962"/>
                    <a:pt x="7955" y="144962"/>
                    <a:pt x="0" y="144962"/>
                  </a:cubicBezTo>
                  <a:cubicBezTo>
                    <a:pt x="0" y="137327"/>
                    <a:pt x="0" y="130378"/>
                    <a:pt x="0" y="123451"/>
                  </a:cubicBezTo>
                  <a:cubicBezTo>
                    <a:pt x="23" y="88727"/>
                    <a:pt x="23" y="54025"/>
                    <a:pt x="69" y="19301"/>
                  </a:cubicBezTo>
                  <a:cubicBezTo>
                    <a:pt x="69" y="8648"/>
                    <a:pt x="3452" y="-953"/>
                    <a:pt x="15156" y="76"/>
                  </a:cubicBezTo>
                  <a:cubicBezTo>
                    <a:pt x="20117" y="510"/>
                    <a:pt x="28301" y="8694"/>
                    <a:pt x="28415" y="13517"/>
                  </a:cubicBezTo>
                  <a:cubicBezTo>
                    <a:pt x="29444" y="57043"/>
                    <a:pt x="29009" y="100568"/>
                    <a:pt x="29009" y="14496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7BE53B20-1F3D-493F-96DB-F09B402EC63D}"/>
                </a:ext>
              </a:extLst>
            </p:cNvPr>
            <p:cNvSpPr/>
            <p:nvPr/>
          </p:nvSpPr>
          <p:spPr>
            <a:xfrm>
              <a:off x="6335019" y="718907"/>
              <a:ext cx="53208" cy="54497"/>
            </a:xfrm>
            <a:custGeom>
              <a:avLst/>
              <a:gdLst>
                <a:gd name="connsiteX0" fmla="*/ 53200 w 53208"/>
                <a:gd name="connsiteY0" fmla="*/ 26672 h 54497"/>
                <a:gd name="connsiteX1" fmla="*/ 28008 w 53208"/>
                <a:gd name="connsiteY1" fmla="*/ 54470 h 54497"/>
                <a:gd name="connsiteX2" fmla="*/ 5 w 53208"/>
                <a:gd name="connsiteY2" fmla="*/ 27678 h 54497"/>
                <a:gd name="connsiteX3" fmla="*/ 25402 w 53208"/>
                <a:gd name="connsiteY3" fmla="*/ 40 h 54497"/>
                <a:gd name="connsiteX4" fmla="*/ 53200 w 53208"/>
                <a:gd name="connsiteY4" fmla="*/ 26672 h 54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08" h="54497">
                  <a:moveTo>
                    <a:pt x="53200" y="26672"/>
                  </a:moveTo>
                  <a:cubicBezTo>
                    <a:pt x="53566" y="41005"/>
                    <a:pt x="41999" y="53784"/>
                    <a:pt x="28008" y="54470"/>
                  </a:cubicBezTo>
                  <a:cubicBezTo>
                    <a:pt x="13538" y="55178"/>
                    <a:pt x="279" y="42491"/>
                    <a:pt x="5" y="27678"/>
                  </a:cubicBezTo>
                  <a:cubicBezTo>
                    <a:pt x="-270" y="13344"/>
                    <a:pt x="11229" y="840"/>
                    <a:pt x="25402" y="40"/>
                  </a:cubicBezTo>
                  <a:cubicBezTo>
                    <a:pt x="40261" y="-783"/>
                    <a:pt x="52788" y="11218"/>
                    <a:pt x="53200" y="2667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12FA9507-AF41-4C66-ACE9-44E32F00C798}"/>
                </a:ext>
              </a:extLst>
            </p:cNvPr>
            <p:cNvSpPr/>
            <p:nvPr/>
          </p:nvSpPr>
          <p:spPr>
            <a:xfrm>
              <a:off x="7135284" y="3153559"/>
              <a:ext cx="54566" cy="84924"/>
            </a:xfrm>
            <a:custGeom>
              <a:avLst/>
              <a:gdLst>
                <a:gd name="connsiteX0" fmla="*/ 54567 w 54566"/>
                <a:gd name="connsiteY0" fmla="*/ 0 h 84924"/>
                <a:gd name="connsiteX1" fmla="*/ 54567 w 54566"/>
                <a:gd name="connsiteY1" fmla="*/ 84925 h 84924"/>
                <a:gd name="connsiteX2" fmla="*/ 0 w 54566"/>
                <a:gd name="connsiteY2" fmla="*/ 42474 h 84924"/>
                <a:gd name="connsiteX3" fmla="*/ 54567 w 54566"/>
                <a:gd name="connsiteY3" fmla="*/ 0 h 8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566" h="84924">
                  <a:moveTo>
                    <a:pt x="54567" y="0"/>
                  </a:moveTo>
                  <a:cubicBezTo>
                    <a:pt x="54567" y="30427"/>
                    <a:pt x="54567" y="54727"/>
                    <a:pt x="54567" y="84925"/>
                  </a:cubicBezTo>
                  <a:cubicBezTo>
                    <a:pt x="34862" y="69586"/>
                    <a:pt x="18562" y="56921"/>
                    <a:pt x="0" y="42474"/>
                  </a:cubicBezTo>
                  <a:cubicBezTo>
                    <a:pt x="18700" y="27912"/>
                    <a:pt x="34770" y="15408"/>
                    <a:pt x="54567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1AB5FA92-307E-4C21-AF23-5A01C3144769}"/>
                </a:ext>
              </a:extLst>
            </p:cNvPr>
            <p:cNvSpPr/>
            <p:nvPr/>
          </p:nvSpPr>
          <p:spPr>
            <a:xfrm>
              <a:off x="7230953" y="3154200"/>
              <a:ext cx="54429" cy="83461"/>
            </a:xfrm>
            <a:custGeom>
              <a:avLst/>
              <a:gdLst>
                <a:gd name="connsiteX0" fmla="*/ 54430 w 54429"/>
                <a:gd name="connsiteY0" fmla="*/ 41742 h 83461"/>
                <a:gd name="connsiteX1" fmla="*/ 0 w 54429"/>
                <a:gd name="connsiteY1" fmla="*/ 83462 h 83461"/>
                <a:gd name="connsiteX2" fmla="*/ 0 w 54429"/>
                <a:gd name="connsiteY2" fmla="*/ 0 h 83461"/>
                <a:gd name="connsiteX3" fmla="*/ 54430 w 54429"/>
                <a:gd name="connsiteY3" fmla="*/ 41742 h 83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429" h="83461">
                  <a:moveTo>
                    <a:pt x="54430" y="41742"/>
                  </a:moveTo>
                  <a:cubicBezTo>
                    <a:pt x="35364" y="56350"/>
                    <a:pt x="19248" y="68694"/>
                    <a:pt x="0" y="83462"/>
                  </a:cubicBezTo>
                  <a:cubicBezTo>
                    <a:pt x="0" y="54155"/>
                    <a:pt x="0" y="29626"/>
                    <a:pt x="0" y="0"/>
                  </a:cubicBezTo>
                  <a:cubicBezTo>
                    <a:pt x="18997" y="14539"/>
                    <a:pt x="35067" y="26883"/>
                    <a:pt x="54430" y="4174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49502245-499C-469B-A86D-85C9BADAD625}"/>
                </a:ext>
              </a:extLst>
            </p:cNvPr>
            <p:cNvSpPr/>
            <p:nvPr/>
          </p:nvSpPr>
          <p:spPr>
            <a:xfrm>
              <a:off x="3128651" y="4898443"/>
              <a:ext cx="387000" cy="262248"/>
            </a:xfrm>
            <a:custGeom>
              <a:avLst/>
              <a:gdLst>
                <a:gd name="connsiteX0" fmla="*/ 386203 w 387000"/>
                <a:gd name="connsiteY0" fmla="*/ 261104 h 262248"/>
                <a:gd name="connsiteX1" fmla="*/ 369446 w 387000"/>
                <a:gd name="connsiteY1" fmla="*/ 261836 h 262248"/>
                <a:gd name="connsiteX2" fmla="*/ 18660 w 387000"/>
                <a:gd name="connsiteY2" fmla="*/ 262247 h 262248"/>
                <a:gd name="connsiteX3" fmla="*/ 6 w 387000"/>
                <a:gd name="connsiteY3" fmla="*/ 243822 h 262248"/>
                <a:gd name="connsiteX4" fmla="*/ 440 w 387000"/>
                <a:gd name="connsiteY4" fmla="*/ 28733 h 262248"/>
                <a:gd name="connsiteX5" fmla="*/ 27895 w 387000"/>
                <a:gd name="connsiteY5" fmla="*/ 43 h 262248"/>
                <a:gd name="connsiteX6" fmla="*/ 360645 w 387000"/>
                <a:gd name="connsiteY6" fmla="*/ 43 h 262248"/>
                <a:gd name="connsiteX7" fmla="*/ 386934 w 387000"/>
                <a:gd name="connsiteY7" fmla="*/ 26378 h 262248"/>
                <a:gd name="connsiteX8" fmla="*/ 386980 w 387000"/>
                <a:gd name="connsiteY8" fmla="*/ 244828 h 262248"/>
                <a:gd name="connsiteX9" fmla="*/ 386203 w 387000"/>
                <a:gd name="connsiteY9" fmla="*/ 261104 h 262248"/>
                <a:gd name="connsiteX10" fmla="*/ 193767 w 387000"/>
                <a:gd name="connsiteY10" fmla="*/ 96809 h 262248"/>
                <a:gd name="connsiteX11" fmla="*/ 160575 w 387000"/>
                <a:gd name="connsiteY11" fmla="*/ 131145 h 262248"/>
                <a:gd name="connsiteX12" fmla="*/ 194522 w 387000"/>
                <a:gd name="connsiteY12" fmla="*/ 164704 h 262248"/>
                <a:gd name="connsiteX13" fmla="*/ 226709 w 387000"/>
                <a:gd name="connsiteY13" fmla="*/ 129568 h 262248"/>
                <a:gd name="connsiteX14" fmla="*/ 193767 w 387000"/>
                <a:gd name="connsiteY14" fmla="*/ 96809 h 26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7000" h="262248">
                  <a:moveTo>
                    <a:pt x="386203" y="261104"/>
                  </a:moveTo>
                  <a:cubicBezTo>
                    <a:pt x="380076" y="261378"/>
                    <a:pt x="374773" y="261836"/>
                    <a:pt x="369446" y="261836"/>
                  </a:cubicBezTo>
                  <a:cubicBezTo>
                    <a:pt x="252518" y="261905"/>
                    <a:pt x="135589" y="261745"/>
                    <a:pt x="18660" y="262247"/>
                  </a:cubicBezTo>
                  <a:cubicBezTo>
                    <a:pt x="4875" y="262316"/>
                    <a:pt x="-200" y="259436"/>
                    <a:pt x="6" y="243822"/>
                  </a:cubicBezTo>
                  <a:cubicBezTo>
                    <a:pt x="920" y="172133"/>
                    <a:pt x="440" y="100421"/>
                    <a:pt x="440" y="28733"/>
                  </a:cubicBezTo>
                  <a:cubicBezTo>
                    <a:pt x="440" y="4730"/>
                    <a:pt x="4738" y="43"/>
                    <a:pt x="27895" y="43"/>
                  </a:cubicBezTo>
                  <a:cubicBezTo>
                    <a:pt x="138812" y="-25"/>
                    <a:pt x="249729" y="-2"/>
                    <a:pt x="360645" y="43"/>
                  </a:cubicBezTo>
                  <a:cubicBezTo>
                    <a:pt x="382157" y="43"/>
                    <a:pt x="386912" y="4798"/>
                    <a:pt x="386934" y="26378"/>
                  </a:cubicBezTo>
                  <a:cubicBezTo>
                    <a:pt x="387026" y="99187"/>
                    <a:pt x="387003" y="172019"/>
                    <a:pt x="386980" y="244828"/>
                  </a:cubicBezTo>
                  <a:cubicBezTo>
                    <a:pt x="386980" y="249789"/>
                    <a:pt x="386523" y="254726"/>
                    <a:pt x="386203" y="261104"/>
                  </a:cubicBezTo>
                  <a:close/>
                  <a:moveTo>
                    <a:pt x="193767" y="96809"/>
                  </a:moveTo>
                  <a:cubicBezTo>
                    <a:pt x="175479" y="96878"/>
                    <a:pt x="160369" y="112537"/>
                    <a:pt x="160575" y="131145"/>
                  </a:cubicBezTo>
                  <a:cubicBezTo>
                    <a:pt x="160780" y="149685"/>
                    <a:pt x="176417" y="165138"/>
                    <a:pt x="194522" y="164704"/>
                  </a:cubicBezTo>
                  <a:cubicBezTo>
                    <a:pt x="212901" y="164246"/>
                    <a:pt x="227143" y="148702"/>
                    <a:pt x="226709" y="129568"/>
                  </a:cubicBezTo>
                  <a:cubicBezTo>
                    <a:pt x="226274" y="112103"/>
                    <a:pt x="210844" y="96741"/>
                    <a:pt x="193767" y="96809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D1D07802-0509-4229-861D-9BC71777E32E}"/>
                </a:ext>
              </a:extLst>
            </p:cNvPr>
            <p:cNvSpPr/>
            <p:nvPr/>
          </p:nvSpPr>
          <p:spPr>
            <a:xfrm>
              <a:off x="7327971" y="1986099"/>
              <a:ext cx="312496" cy="321091"/>
            </a:xfrm>
            <a:custGeom>
              <a:avLst/>
              <a:gdLst>
                <a:gd name="connsiteX0" fmla="*/ 0 w 312496"/>
                <a:gd name="connsiteY0" fmla="*/ 160592 h 321091"/>
                <a:gd name="connsiteX1" fmla="*/ 156179 w 312496"/>
                <a:gd name="connsiteY1" fmla="*/ 0 h 321091"/>
                <a:gd name="connsiteX2" fmla="*/ 312496 w 312496"/>
                <a:gd name="connsiteY2" fmla="*/ 160683 h 321091"/>
                <a:gd name="connsiteX3" fmla="*/ 156088 w 312496"/>
                <a:gd name="connsiteY3" fmla="*/ 321092 h 321091"/>
                <a:gd name="connsiteX4" fmla="*/ 0 w 312496"/>
                <a:gd name="connsiteY4" fmla="*/ 160592 h 321091"/>
                <a:gd name="connsiteX5" fmla="*/ 82090 w 312496"/>
                <a:gd name="connsiteY5" fmla="*/ 193281 h 321091"/>
                <a:gd name="connsiteX6" fmla="*/ 115968 w 312496"/>
                <a:gd name="connsiteY6" fmla="*/ 254866 h 321091"/>
                <a:gd name="connsiteX7" fmla="*/ 137846 w 312496"/>
                <a:gd name="connsiteY7" fmla="*/ 286482 h 321091"/>
                <a:gd name="connsiteX8" fmla="*/ 166535 w 312496"/>
                <a:gd name="connsiteY8" fmla="*/ 286482 h 321091"/>
                <a:gd name="connsiteX9" fmla="*/ 184800 w 312496"/>
                <a:gd name="connsiteY9" fmla="*/ 258158 h 321091"/>
                <a:gd name="connsiteX10" fmla="*/ 218267 w 312496"/>
                <a:gd name="connsiteY10" fmla="*/ 209398 h 321091"/>
                <a:gd name="connsiteX11" fmla="*/ 184183 w 312496"/>
                <a:gd name="connsiteY11" fmla="*/ 157345 h 321091"/>
                <a:gd name="connsiteX12" fmla="*/ 140063 w 312496"/>
                <a:gd name="connsiteY12" fmla="*/ 144795 h 321091"/>
                <a:gd name="connsiteX13" fmla="*/ 115832 w 312496"/>
                <a:gd name="connsiteY13" fmla="*/ 116563 h 321091"/>
                <a:gd name="connsiteX14" fmla="*/ 145024 w 312496"/>
                <a:gd name="connsiteY14" fmla="*/ 86937 h 321091"/>
                <a:gd name="connsiteX15" fmla="*/ 195819 w 312496"/>
                <a:gd name="connsiteY15" fmla="*/ 127970 h 321091"/>
                <a:gd name="connsiteX16" fmla="*/ 223159 w 312496"/>
                <a:gd name="connsiteY16" fmla="*/ 127970 h 321091"/>
                <a:gd name="connsiteX17" fmla="*/ 189989 w 312496"/>
                <a:gd name="connsiteY17" fmla="*/ 67986 h 321091"/>
                <a:gd name="connsiteX18" fmla="*/ 166147 w 312496"/>
                <a:gd name="connsiteY18" fmla="*/ 33993 h 321091"/>
                <a:gd name="connsiteX19" fmla="*/ 143995 w 312496"/>
                <a:gd name="connsiteY19" fmla="*/ 33993 h 321091"/>
                <a:gd name="connsiteX20" fmla="*/ 127444 w 312496"/>
                <a:gd name="connsiteY20" fmla="*/ 59962 h 321091"/>
                <a:gd name="connsiteX21" fmla="*/ 86708 w 312496"/>
                <a:gd name="connsiteY21" fmla="*/ 124610 h 321091"/>
                <a:gd name="connsiteX22" fmla="*/ 137914 w 312496"/>
                <a:gd name="connsiteY22" fmla="*/ 175108 h 321091"/>
                <a:gd name="connsiteX23" fmla="*/ 175633 w 312496"/>
                <a:gd name="connsiteY23" fmla="*/ 186149 h 321091"/>
                <a:gd name="connsiteX24" fmla="*/ 179863 w 312496"/>
                <a:gd name="connsiteY24" fmla="*/ 227526 h 321091"/>
                <a:gd name="connsiteX25" fmla="*/ 112654 w 312496"/>
                <a:gd name="connsiteY25" fmla="*/ 207317 h 321091"/>
                <a:gd name="connsiteX26" fmla="*/ 108242 w 312496"/>
                <a:gd name="connsiteY26" fmla="*/ 193304 h 321091"/>
                <a:gd name="connsiteX27" fmla="*/ 82090 w 312496"/>
                <a:gd name="connsiteY27" fmla="*/ 193281 h 32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12496" h="321091">
                  <a:moveTo>
                    <a:pt x="0" y="160592"/>
                  </a:moveTo>
                  <a:cubicBezTo>
                    <a:pt x="23" y="71986"/>
                    <a:pt x="70089" y="-68"/>
                    <a:pt x="156179" y="0"/>
                  </a:cubicBezTo>
                  <a:cubicBezTo>
                    <a:pt x="242065" y="69"/>
                    <a:pt x="312382" y="72352"/>
                    <a:pt x="312496" y="160683"/>
                  </a:cubicBezTo>
                  <a:cubicBezTo>
                    <a:pt x="312610" y="248808"/>
                    <a:pt x="242156" y="321069"/>
                    <a:pt x="156088" y="321092"/>
                  </a:cubicBezTo>
                  <a:cubicBezTo>
                    <a:pt x="69997" y="321137"/>
                    <a:pt x="-23" y="249106"/>
                    <a:pt x="0" y="160592"/>
                  </a:cubicBezTo>
                  <a:close/>
                  <a:moveTo>
                    <a:pt x="82090" y="193281"/>
                  </a:moveTo>
                  <a:cubicBezTo>
                    <a:pt x="81473" y="219433"/>
                    <a:pt x="93520" y="242773"/>
                    <a:pt x="115968" y="254866"/>
                  </a:cubicBezTo>
                  <a:cubicBezTo>
                    <a:pt x="129227" y="262021"/>
                    <a:pt x="143104" y="266845"/>
                    <a:pt x="137846" y="286482"/>
                  </a:cubicBezTo>
                  <a:cubicBezTo>
                    <a:pt x="148590" y="286482"/>
                    <a:pt x="156957" y="286482"/>
                    <a:pt x="166535" y="286482"/>
                  </a:cubicBezTo>
                  <a:cubicBezTo>
                    <a:pt x="163700" y="269885"/>
                    <a:pt x="170924" y="263187"/>
                    <a:pt x="184800" y="258158"/>
                  </a:cubicBezTo>
                  <a:cubicBezTo>
                    <a:pt x="206083" y="250431"/>
                    <a:pt x="218107" y="233675"/>
                    <a:pt x="218267" y="209398"/>
                  </a:cubicBezTo>
                  <a:cubicBezTo>
                    <a:pt x="218450" y="184000"/>
                    <a:pt x="206951" y="166238"/>
                    <a:pt x="184183" y="157345"/>
                  </a:cubicBezTo>
                  <a:cubicBezTo>
                    <a:pt x="169987" y="151791"/>
                    <a:pt x="154853" y="148704"/>
                    <a:pt x="140063" y="144795"/>
                  </a:cubicBezTo>
                  <a:cubicBezTo>
                    <a:pt x="125638" y="140978"/>
                    <a:pt x="114254" y="134623"/>
                    <a:pt x="115832" y="116563"/>
                  </a:cubicBezTo>
                  <a:cubicBezTo>
                    <a:pt x="117111" y="101773"/>
                    <a:pt x="129593" y="89154"/>
                    <a:pt x="145024" y="86937"/>
                  </a:cubicBezTo>
                  <a:cubicBezTo>
                    <a:pt x="169918" y="83348"/>
                    <a:pt x="185600" y="96012"/>
                    <a:pt x="195819" y="127970"/>
                  </a:cubicBezTo>
                  <a:cubicBezTo>
                    <a:pt x="204642" y="127970"/>
                    <a:pt x="213467" y="127970"/>
                    <a:pt x="223159" y="127970"/>
                  </a:cubicBezTo>
                  <a:cubicBezTo>
                    <a:pt x="221582" y="100996"/>
                    <a:pt x="211204" y="80467"/>
                    <a:pt x="189989" y="67986"/>
                  </a:cubicBezTo>
                  <a:cubicBezTo>
                    <a:pt x="176159" y="59848"/>
                    <a:pt x="160820" y="55070"/>
                    <a:pt x="166147" y="33993"/>
                  </a:cubicBezTo>
                  <a:cubicBezTo>
                    <a:pt x="155654" y="33993"/>
                    <a:pt x="147653" y="33993"/>
                    <a:pt x="143995" y="33993"/>
                  </a:cubicBezTo>
                  <a:cubicBezTo>
                    <a:pt x="137503" y="44646"/>
                    <a:pt x="134462" y="56304"/>
                    <a:pt x="127444" y="59962"/>
                  </a:cubicBezTo>
                  <a:cubicBezTo>
                    <a:pt x="99670" y="74432"/>
                    <a:pt x="84490" y="96446"/>
                    <a:pt x="86708" y="124610"/>
                  </a:cubicBezTo>
                  <a:cubicBezTo>
                    <a:pt x="88834" y="151493"/>
                    <a:pt x="104676" y="166901"/>
                    <a:pt x="137914" y="175108"/>
                  </a:cubicBezTo>
                  <a:cubicBezTo>
                    <a:pt x="150625" y="178240"/>
                    <a:pt x="163746" y="180845"/>
                    <a:pt x="175633" y="186149"/>
                  </a:cubicBezTo>
                  <a:cubicBezTo>
                    <a:pt x="192390" y="193647"/>
                    <a:pt x="194173" y="216873"/>
                    <a:pt x="179863" y="227526"/>
                  </a:cubicBezTo>
                  <a:cubicBezTo>
                    <a:pt x="156888" y="244671"/>
                    <a:pt x="123055" y="234544"/>
                    <a:pt x="112654" y="207317"/>
                  </a:cubicBezTo>
                  <a:cubicBezTo>
                    <a:pt x="110894" y="202700"/>
                    <a:pt x="109659" y="197853"/>
                    <a:pt x="108242" y="193304"/>
                  </a:cubicBezTo>
                  <a:cubicBezTo>
                    <a:pt x="99007" y="193281"/>
                    <a:pt x="90526" y="193281"/>
                    <a:pt x="82090" y="193281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ABBB1518-E82A-4A92-A607-A251559ACC4C}"/>
                </a:ext>
              </a:extLst>
            </p:cNvPr>
            <p:cNvSpPr/>
            <p:nvPr/>
          </p:nvSpPr>
          <p:spPr>
            <a:xfrm>
              <a:off x="7367312" y="366399"/>
              <a:ext cx="112334" cy="115170"/>
            </a:xfrm>
            <a:custGeom>
              <a:avLst/>
              <a:gdLst>
                <a:gd name="connsiteX0" fmla="*/ 56144 w 112334"/>
                <a:gd name="connsiteY0" fmla="*/ 1 h 115170"/>
                <a:gd name="connsiteX1" fmla="*/ 112334 w 112334"/>
                <a:gd name="connsiteY1" fmla="*/ 57494 h 115170"/>
                <a:gd name="connsiteX2" fmla="*/ 56099 w 112334"/>
                <a:gd name="connsiteY2" fmla="*/ 115170 h 115170"/>
                <a:gd name="connsiteX3" fmla="*/ 0 w 112334"/>
                <a:gd name="connsiteY3" fmla="*/ 57494 h 115170"/>
                <a:gd name="connsiteX4" fmla="*/ 56144 w 112334"/>
                <a:gd name="connsiteY4" fmla="*/ 1 h 115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34" h="115170">
                  <a:moveTo>
                    <a:pt x="56144" y="1"/>
                  </a:moveTo>
                  <a:cubicBezTo>
                    <a:pt x="87463" y="184"/>
                    <a:pt x="112312" y="25604"/>
                    <a:pt x="112334" y="57494"/>
                  </a:cubicBezTo>
                  <a:cubicBezTo>
                    <a:pt x="112334" y="89086"/>
                    <a:pt x="87051" y="115033"/>
                    <a:pt x="56099" y="115170"/>
                  </a:cubicBezTo>
                  <a:cubicBezTo>
                    <a:pt x="25306" y="115307"/>
                    <a:pt x="-68" y="89224"/>
                    <a:pt x="0" y="57494"/>
                  </a:cubicBezTo>
                  <a:cubicBezTo>
                    <a:pt x="69" y="25536"/>
                    <a:pt x="25169" y="-182"/>
                    <a:pt x="56144" y="1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691A40B8-444B-4E43-B6D9-C17355DB4BE3}"/>
                </a:ext>
              </a:extLst>
            </p:cNvPr>
            <p:cNvSpPr/>
            <p:nvPr/>
          </p:nvSpPr>
          <p:spPr>
            <a:xfrm>
              <a:off x="4611221" y="1652994"/>
              <a:ext cx="290433" cy="275292"/>
            </a:xfrm>
            <a:custGeom>
              <a:avLst/>
              <a:gdLst>
                <a:gd name="connsiteX0" fmla="*/ 410 w 290433"/>
                <a:gd name="connsiteY0" fmla="*/ 119867 h 275292"/>
                <a:gd name="connsiteX1" fmla="*/ 49308 w 290433"/>
                <a:gd name="connsiteY1" fmla="*/ 82765 h 275292"/>
                <a:gd name="connsiteX2" fmla="*/ 50817 w 290433"/>
                <a:gd name="connsiteY2" fmla="*/ 79816 h 275292"/>
                <a:gd name="connsiteX3" fmla="*/ 54451 w 290433"/>
                <a:gd name="connsiteY3" fmla="*/ 19077 h 275292"/>
                <a:gd name="connsiteX4" fmla="*/ 83346 w 290433"/>
                <a:gd name="connsiteY4" fmla="*/ 629 h 275292"/>
                <a:gd name="connsiteX5" fmla="*/ 87324 w 290433"/>
                <a:gd name="connsiteY5" fmla="*/ 2321 h 275292"/>
                <a:gd name="connsiteX6" fmla="*/ 140176 w 290433"/>
                <a:gd name="connsiteY6" fmla="*/ 24175 h 275292"/>
                <a:gd name="connsiteX7" fmla="*/ 159585 w 290433"/>
                <a:gd name="connsiteY7" fmla="*/ 25158 h 275292"/>
                <a:gd name="connsiteX8" fmla="*/ 190537 w 290433"/>
                <a:gd name="connsiteY8" fmla="*/ 11007 h 275292"/>
                <a:gd name="connsiteX9" fmla="*/ 214883 w 290433"/>
                <a:gd name="connsiteY9" fmla="*/ 5087 h 275292"/>
                <a:gd name="connsiteX10" fmla="*/ 228507 w 290433"/>
                <a:gd name="connsiteY10" fmla="*/ 13293 h 275292"/>
                <a:gd name="connsiteX11" fmla="*/ 229353 w 290433"/>
                <a:gd name="connsiteY11" fmla="*/ 17111 h 275292"/>
                <a:gd name="connsiteX12" fmla="*/ 237651 w 290433"/>
                <a:gd name="connsiteY12" fmla="*/ 76433 h 275292"/>
                <a:gd name="connsiteX13" fmla="*/ 241972 w 290433"/>
                <a:gd name="connsiteY13" fmla="*/ 83497 h 275292"/>
                <a:gd name="connsiteX14" fmla="*/ 281497 w 290433"/>
                <a:gd name="connsiteY14" fmla="*/ 114312 h 275292"/>
                <a:gd name="connsiteX15" fmla="*/ 289772 w 290433"/>
                <a:gd name="connsiteY15" fmla="*/ 123387 h 275292"/>
                <a:gd name="connsiteX16" fmla="*/ 290161 w 290433"/>
                <a:gd name="connsiteY16" fmla="*/ 152191 h 275292"/>
                <a:gd name="connsiteX17" fmla="*/ 240943 w 290433"/>
                <a:gd name="connsiteY17" fmla="*/ 187555 h 275292"/>
                <a:gd name="connsiteX18" fmla="*/ 236257 w 290433"/>
                <a:gd name="connsiteY18" fmla="*/ 253301 h 275292"/>
                <a:gd name="connsiteX19" fmla="*/ 203933 w 290433"/>
                <a:gd name="connsiteY19" fmla="*/ 272869 h 275292"/>
                <a:gd name="connsiteX20" fmla="*/ 147949 w 290433"/>
                <a:gd name="connsiteY20" fmla="*/ 246603 h 275292"/>
                <a:gd name="connsiteX21" fmla="*/ 91805 w 290433"/>
                <a:gd name="connsiteY21" fmla="*/ 275292 h 275292"/>
                <a:gd name="connsiteX22" fmla="*/ 58840 w 290433"/>
                <a:gd name="connsiteY22" fmla="*/ 256135 h 275292"/>
                <a:gd name="connsiteX23" fmla="*/ 51525 w 290433"/>
                <a:gd name="connsiteY23" fmla="*/ 192607 h 275292"/>
                <a:gd name="connsiteX24" fmla="*/ 47662 w 290433"/>
                <a:gd name="connsiteY24" fmla="*/ 185269 h 275292"/>
                <a:gd name="connsiteX25" fmla="*/ 11177 w 290433"/>
                <a:gd name="connsiteY25" fmla="*/ 157540 h 275292"/>
                <a:gd name="connsiteX26" fmla="*/ 890 w 290433"/>
                <a:gd name="connsiteY26" fmla="*/ 147002 h 275292"/>
                <a:gd name="connsiteX27" fmla="*/ 410 w 290433"/>
                <a:gd name="connsiteY27" fmla="*/ 119867 h 275292"/>
                <a:gd name="connsiteX28" fmla="*/ 74957 w 290433"/>
                <a:gd name="connsiteY28" fmla="*/ 135023 h 275292"/>
                <a:gd name="connsiteX29" fmla="*/ 144680 w 290433"/>
                <a:gd name="connsiteY29" fmla="*/ 208312 h 275292"/>
                <a:gd name="connsiteX30" fmla="*/ 216414 w 290433"/>
                <a:gd name="connsiteY30" fmla="*/ 136737 h 275292"/>
                <a:gd name="connsiteX31" fmla="*/ 146326 w 290433"/>
                <a:gd name="connsiteY31" fmla="*/ 63311 h 275292"/>
                <a:gd name="connsiteX32" fmla="*/ 74957 w 290433"/>
                <a:gd name="connsiteY32" fmla="*/ 135023 h 27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90433" h="275292">
                  <a:moveTo>
                    <a:pt x="410" y="119867"/>
                  </a:moveTo>
                  <a:cubicBezTo>
                    <a:pt x="29305" y="123959"/>
                    <a:pt x="43570" y="108780"/>
                    <a:pt x="49308" y="82765"/>
                  </a:cubicBezTo>
                  <a:cubicBezTo>
                    <a:pt x="49536" y="81714"/>
                    <a:pt x="50085" y="80593"/>
                    <a:pt x="50817" y="79816"/>
                  </a:cubicBezTo>
                  <a:cubicBezTo>
                    <a:pt x="68396" y="61345"/>
                    <a:pt x="74454" y="41549"/>
                    <a:pt x="54451" y="19077"/>
                  </a:cubicBezTo>
                  <a:cubicBezTo>
                    <a:pt x="65699" y="11899"/>
                    <a:pt x="74797" y="6093"/>
                    <a:pt x="83346" y="629"/>
                  </a:cubicBezTo>
                  <a:cubicBezTo>
                    <a:pt x="85404" y="1475"/>
                    <a:pt x="86913" y="1589"/>
                    <a:pt x="87324" y="2321"/>
                  </a:cubicBezTo>
                  <a:cubicBezTo>
                    <a:pt x="99394" y="23786"/>
                    <a:pt x="116013" y="32427"/>
                    <a:pt x="140176" y="24175"/>
                  </a:cubicBezTo>
                  <a:cubicBezTo>
                    <a:pt x="145937" y="22209"/>
                    <a:pt x="153412" y="23443"/>
                    <a:pt x="159585" y="25158"/>
                  </a:cubicBezTo>
                  <a:cubicBezTo>
                    <a:pt x="174078" y="29181"/>
                    <a:pt x="184159" y="24609"/>
                    <a:pt x="190537" y="11007"/>
                  </a:cubicBezTo>
                  <a:cubicBezTo>
                    <a:pt x="196343" y="-1405"/>
                    <a:pt x="204184" y="-3234"/>
                    <a:pt x="214883" y="5087"/>
                  </a:cubicBezTo>
                  <a:cubicBezTo>
                    <a:pt x="219158" y="8424"/>
                    <a:pt x="224210" y="10733"/>
                    <a:pt x="228507" y="13293"/>
                  </a:cubicBezTo>
                  <a:cubicBezTo>
                    <a:pt x="228919" y="15031"/>
                    <a:pt x="229742" y="16448"/>
                    <a:pt x="229353" y="17111"/>
                  </a:cubicBezTo>
                  <a:cubicBezTo>
                    <a:pt x="216186" y="39263"/>
                    <a:pt x="219546" y="58854"/>
                    <a:pt x="237651" y="76433"/>
                  </a:cubicBezTo>
                  <a:cubicBezTo>
                    <a:pt x="239572" y="78307"/>
                    <a:pt x="241286" y="80913"/>
                    <a:pt x="241972" y="83497"/>
                  </a:cubicBezTo>
                  <a:cubicBezTo>
                    <a:pt x="247367" y="104345"/>
                    <a:pt x="258911" y="116163"/>
                    <a:pt x="281497" y="114312"/>
                  </a:cubicBezTo>
                  <a:cubicBezTo>
                    <a:pt x="284149" y="114106"/>
                    <a:pt x="289292" y="119867"/>
                    <a:pt x="289772" y="123387"/>
                  </a:cubicBezTo>
                  <a:cubicBezTo>
                    <a:pt x="290984" y="132028"/>
                    <a:pt x="290161" y="140967"/>
                    <a:pt x="290161" y="152191"/>
                  </a:cubicBezTo>
                  <a:cubicBezTo>
                    <a:pt x="260900" y="147047"/>
                    <a:pt x="252488" y="165793"/>
                    <a:pt x="240943" y="187555"/>
                  </a:cubicBezTo>
                  <a:cubicBezTo>
                    <a:pt x="228896" y="210278"/>
                    <a:pt x="215112" y="228841"/>
                    <a:pt x="236257" y="253301"/>
                  </a:cubicBezTo>
                  <a:cubicBezTo>
                    <a:pt x="224484" y="260433"/>
                    <a:pt x="215249" y="266011"/>
                    <a:pt x="203933" y="272869"/>
                  </a:cubicBezTo>
                  <a:cubicBezTo>
                    <a:pt x="193349" y="243951"/>
                    <a:pt x="172683" y="246054"/>
                    <a:pt x="147949" y="246603"/>
                  </a:cubicBezTo>
                  <a:cubicBezTo>
                    <a:pt x="122963" y="247151"/>
                    <a:pt x="101520" y="245391"/>
                    <a:pt x="91805" y="275292"/>
                  </a:cubicBezTo>
                  <a:cubicBezTo>
                    <a:pt x="79917" y="268388"/>
                    <a:pt x="70591" y="262970"/>
                    <a:pt x="58840" y="256135"/>
                  </a:cubicBezTo>
                  <a:cubicBezTo>
                    <a:pt x="79506" y="231378"/>
                    <a:pt x="68305" y="211558"/>
                    <a:pt x="51525" y="192607"/>
                  </a:cubicBezTo>
                  <a:cubicBezTo>
                    <a:pt x="49742" y="190596"/>
                    <a:pt x="48188" y="187898"/>
                    <a:pt x="47662" y="185269"/>
                  </a:cubicBezTo>
                  <a:cubicBezTo>
                    <a:pt x="43479" y="164833"/>
                    <a:pt x="30791" y="157220"/>
                    <a:pt x="11177" y="157540"/>
                  </a:cubicBezTo>
                  <a:cubicBezTo>
                    <a:pt x="7657" y="157609"/>
                    <a:pt x="1782" y="151254"/>
                    <a:pt x="890" y="147002"/>
                  </a:cubicBezTo>
                  <a:cubicBezTo>
                    <a:pt x="-778" y="139115"/>
                    <a:pt x="410" y="130543"/>
                    <a:pt x="410" y="119867"/>
                  </a:cubicBezTo>
                  <a:close/>
                  <a:moveTo>
                    <a:pt x="74957" y="135023"/>
                  </a:moveTo>
                  <a:cubicBezTo>
                    <a:pt x="74865" y="176102"/>
                    <a:pt x="105384" y="208175"/>
                    <a:pt x="144680" y="208312"/>
                  </a:cubicBezTo>
                  <a:cubicBezTo>
                    <a:pt x="184410" y="208449"/>
                    <a:pt x="216300" y="176628"/>
                    <a:pt x="216414" y="136737"/>
                  </a:cubicBezTo>
                  <a:cubicBezTo>
                    <a:pt x="216529" y="96184"/>
                    <a:pt x="185576" y="63768"/>
                    <a:pt x="146326" y="63311"/>
                  </a:cubicBezTo>
                  <a:cubicBezTo>
                    <a:pt x="106824" y="62854"/>
                    <a:pt x="75048" y="94789"/>
                    <a:pt x="74957" y="135023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710E8992-5AA3-4EB9-8332-37DD3C3A3A4D}"/>
                </a:ext>
              </a:extLst>
            </p:cNvPr>
            <p:cNvSpPr/>
            <p:nvPr/>
          </p:nvSpPr>
          <p:spPr>
            <a:xfrm>
              <a:off x="3593282" y="853419"/>
              <a:ext cx="87767" cy="90082"/>
            </a:xfrm>
            <a:custGeom>
              <a:avLst/>
              <a:gdLst>
                <a:gd name="connsiteX0" fmla="*/ 87765 w 87767"/>
                <a:gd name="connsiteY0" fmla="*/ 45436 h 90082"/>
                <a:gd name="connsiteX1" fmla="*/ 43988 w 87767"/>
                <a:gd name="connsiteY1" fmla="*/ 90081 h 90082"/>
                <a:gd name="connsiteX2" fmla="*/ 5 w 87767"/>
                <a:gd name="connsiteY2" fmla="*/ 45824 h 90082"/>
                <a:gd name="connsiteX3" fmla="*/ 42776 w 87767"/>
                <a:gd name="connsiteY3" fmla="*/ 13 h 90082"/>
                <a:gd name="connsiteX4" fmla="*/ 87765 w 87767"/>
                <a:gd name="connsiteY4" fmla="*/ 45436 h 9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767" h="90082">
                  <a:moveTo>
                    <a:pt x="87765" y="45436"/>
                  </a:moveTo>
                  <a:cubicBezTo>
                    <a:pt x="88016" y="69850"/>
                    <a:pt x="68334" y="89921"/>
                    <a:pt x="43988" y="90081"/>
                  </a:cubicBezTo>
                  <a:cubicBezTo>
                    <a:pt x="19505" y="90241"/>
                    <a:pt x="371" y="70970"/>
                    <a:pt x="5" y="45824"/>
                  </a:cubicBezTo>
                  <a:cubicBezTo>
                    <a:pt x="-361" y="20930"/>
                    <a:pt x="18636" y="584"/>
                    <a:pt x="42776" y="13"/>
                  </a:cubicBezTo>
                  <a:cubicBezTo>
                    <a:pt x="67488" y="-582"/>
                    <a:pt x="87513" y="19650"/>
                    <a:pt x="87765" y="45436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23BD8CF2-FC2C-4440-9E56-DF3594B963EB}"/>
                </a:ext>
              </a:extLst>
            </p:cNvPr>
            <p:cNvSpPr/>
            <p:nvPr/>
          </p:nvSpPr>
          <p:spPr>
            <a:xfrm>
              <a:off x="3546858" y="4495327"/>
              <a:ext cx="270502" cy="276885"/>
            </a:xfrm>
            <a:custGeom>
              <a:avLst/>
              <a:gdLst>
                <a:gd name="connsiteX0" fmla="*/ 135354 w 270502"/>
                <a:gd name="connsiteY0" fmla="*/ 0 h 276885"/>
                <a:gd name="connsiteX1" fmla="*/ 270503 w 270502"/>
                <a:gd name="connsiteY1" fmla="*/ 137503 h 276885"/>
                <a:gd name="connsiteX2" fmla="*/ 134234 w 270502"/>
                <a:gd name="connsiteY2" fmla="*/ 276858 h 276885"/>
                <a:gd name="connsiteX3" fmla="*/ 0 w 270502"/>
                <a:gd name="connsiteY3" fmla="*/ 132588 h 276885"/>
                <a:gd name="connsiteX4" fmla="*/ 135354 w 270502"/>
                <a:gd name="connsiteY4" fmla="*/ 0 h 276885"/>
                <a:gd name="connsiteX5" fmla="*/ 150167 w 270502"/>
                <a:gd name="connsiteY5" fmla="*/ 92972 h 276885"/>
                <a:gd name="connsiteX6" fmla="*/ 150122 w 270502"/>
                <a:gd name="connsiteY6" fmla="*/ 62774 h 276885"/>
                <a:gd name="connsiteX7" fmla="*/ 135080 w 270502"/>
                <a:gd name="connsiteY7" fmla="*/ 45675 h 276885"/>
                <a:gd name="connsiteX8" fmla="*/ 121867 w 270502"/>
                <a:gd name="connsiteY8" fmla="*/ 62751 h 276885"/>
                <a:gd name="connsiteX9" fmla="*/ 121227 w 270502"/>
                <a:gd name="connsiteY9" fmla="*/ 116381 h 276885"/>
                <a:gd name="connsiteX10" fmla="*/ 126919 w 270502"/>
                <a:gd name="connsiteY10" fmla="*/ 146579 h 276885"/>
                <a:gd name="connsiteX11" fmla="*/ 191773 w 270502"/>
                <a:gd name="connsiteY11" fmla="*/ 202494 h 276885"/>
                <a:gd name="connsiteX12" fmla="*/ 211798 w 270502"/>
                <a:gd name="connsiteY12" fmla="*/ 198494 h 276885"/>
                <a:gd name="connsiteX13" fmla="*/ 206906 w 270502"/>
                <a:gd name="connsiteY13" fmla="*/ 181577 h 276885"/>
                <a:gd name="connsiteX14" fmla="*/ 178948 w 270502"/>
                <a:gd name="connsiteY14" fmla="*/ 156020 h 276885"/>
                <a:gd name="connsiteX15" fmla="*/ 150167 w 270502"/>
                <a:gd name="connsiteY15" fmla="*/ 92972 h 27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0502" h="276885">
                  <a:moveTo>
                    <a:pt x="135354" y="0"/>
                  </a:moveTo>
                  <a:cubicBezTo>
                    <a:pt x="209535" y="-160"/>
                    <a:pt x="270571" y="61540"/>
                    <a:pt x="270503" y="137503"/>
                  </a:cubicBezTo>
                  <a:cubicBezTo>
                    <a:pt x="270434" y="224440"/>
                    <a:pt x="206289" y="275303"/>
                    <a:pt x="134234" y="276858"/>
                  </a:cubicBezTo>
                  <a:cubicBezTo>
                    <a:pt x="60579" y="278435"/>
                    <a:pt x="-114" y="212095"/>
                    <a:pt x="0" y="132588"/>
                  </a:cubicBezTo>
                  <a:cubicBezTo>
                    <a:pt x="114" y="76330"/>
                    <a:pt x="50544" y="-114"/>
                    <a:pt x="135354" y="0"/>
                  </a:cubicBezTo>
                  <a:close/>
                  <a:moveTo>
                    <a:pt x="150167" y="92972"/>
                  </a:moveTo>
                  <a:cubicBezTo>
                    <a:pt x="150167" y="82914"/>
                    <a:pt x="150305" y="72832"/>
                    <a:pt x="150122" y="62774"/>
                  </a:cubicBezTo>
                  <a:cubicBezTo>
                    <a:pt x="149962" y="52555"/>
                    <a:pt x="145458" y="43457"/>
                    <a:pt x="135080" y="45675"/>
                  </a:cubicBezTo>
                  <a:cubicBezTo>
                    <a:pt x="129548" y="46863"/>
                    <a:pt x="122530" y="56373"/>
                    <a:pt x="121867" y="62751"/>
                  </a:cubicBezTo>
                  <a:cubicBezTo>
                    <a:pt x="119992" y="80445"/>
                    <a:pt x="120449" y="98504"/>
                    <a:pt x="121227" y="116381"/>
                  </a:cubicBezTo>
                  <a:cubicBezTo>
                    <a:pt x="121684" y="126713"/>
                    <a:pt x="120998" y="140589"/>
                    <a:pt x="126919" y="146579"/>
                  </a:cubicBezTo>
                  <a:cubicBezTo>
                    <a:pt x="146921" y="166924"/>
                    <a:pt x="169210" y="185075"/>
                    <a:pt x="191773" y="202494"/>
                  </a:cubicBezTo>
                  <a:cubicBezTo>
                    <a:pt x="195407" y="205306"/>
                    <a:pt x="204963" y="200025"/>
                    <a:pt x="211798" y="198494"/>
                  </a:cubicBezTo>
                  <a:cubicBezTo>
                    <a:pt x="210266" y="192756"/>
                    <a:pt x="210381" y="185486"/>
                    <a:pt x="206906" y="181577"/>
                  </a:cubicBezTo>
                  <a:cubicBezTo>
                    <a:pt x="198539" y="172136"/>
                    <a:pt x="189304" y="162992"/>
                    <a:pt x="178948" y="156020"/>
                  </a:cubicBezTo>
                  <a:cubicBezTo>
                    <a:pt x="156363" y="140772"/>
                    <a:pt x="143127" y="121981"/>
                    <a:pt x="150167" y="9297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5C297E79-6E7C-426A-8680-F6279521FF23}"/>
                </a:ext>
              </a:extLst>
            </p:cNvPr>
            <p:cNvSpPr/>
            <p:nvPr/>
          </p:nvSpPr>
          <p:spPr>
            <a:xfrm>
              <a:off x="3293661" y="915545"/>
              <a:ext cx="215272" cy="236425"/>
            </a:xfrm>
            <a:custGeom>
              <a:avLst/>
              <a:gdLst>
                <a:gd name="connsiteX0" fmla="*/ 411 w 215272"/>
                <a:gd name="connsiteY0" fmla="*/ 161960 h 236425"/>
                <a:gd name="connsiteX1" fmla="*/ 21351 w 215272"/>
                <a:gd name="connsiteY1" fmla="*/ 117749 h 236425"/>
                <a:gd name="connsiteX2" fmla="*/ 0 w 215272"/>
                <a:gd name="connsiteY2" fmla="*/ 74978 h 236425"/>
                <a:gd name="connsiteX3" fmla="*/ 15202 w 215272"/>
                <a:gd name="connsiteY3" fmla="*/ 46631 h 236425"/>
                <a:gd name="connsiteX4" fmla="*/ 30907 w 215272"/>
                <a:gd name="connsiteY4" fmla="*/ 52506 h 236425"/>
                <a:gd name="connsiteX5" fmla="*/ 51961 w 215272"/>
                <a:gd name="connsiteY5" fmla="*/ 49306 h 236425"/>
                <a:gd name="connsiteX6" fmla="*/ 70066 w 215272"/>
                <a:gd name="connsiteY6" fmla="*/ 38173 h 236425"/>
                <a:gd name="connsiteX7" fmla="*/ 91189 w 215272"/>
                <a:gd name="connsiteY7" fmla="*/ 10421 h 236425"/>
                <a:gd name="connsiteX8" fmla="*/ 102550 w 215272"/>
                <a:gd name="connsiteY8" fmla="*/ 866 h 236425"/>
                <a:gd name="connsiteX9" fmla="*/ 123695 w 215272"/>
                <a:gd name="connsiteY9" fmla="*/ 454 h 236425"/>
                <a:gd name="connsiteX10" fmla="*/ 169850 w 215272"/>
                <a:gd name="connsiteY10" fmla="*/ 53832 h 236425"/>
                <a:gd name="connsiteX11" fmla="*/ 179314 w 215272"/>
                <a:gd name="connsiteY11" fmla="*/ 54061 h 236425"/>
                <a:gd name="connsiteX12" fmla="*/ 198676 w 215272"/>
                <a:gd name="connsiteY12" fmla="*/ 48849 h 236425"/>
                <a:gd name="connsiteX13" fmla="*/ 215273 w 215272"/>
                <a:gd name="connsiteY13" fmla="*/ 73675 h 236425"/>
                <a:gd name="connsiteX14" fmla="*/ 193418 w 215272"/>
                <a:gd name="connsiteY14" fmla="*/ 118846 h 236425"/>
                <a:gd name="connsiteX15" fmla="*/ 215158 w 215272"/>
                <a:gd name="connsiteY15" fmla="*/ 162692 h 236425"/>
                <a:gd name="connsiteX16" fmla="*/ 198653 w 215272"/>
                <a:gd name="connsiteY16" fmla="*/ 191290 h 236425"/>
                <a:gd name="connsiteX17" fmla="*/ 150785 w 215272"/>
                <a:gd name="connsiteY17" fmla="*/ 194696 h 236425"/>
                <a:gd name="connsiteX18" fmla="*/ 123947 w 215272"/>
                <a:gd name="connsiteY18" fmla="*/ 236209 h 236425"/>
                <a:gd name="connsiteX19" fmla="*/ 104630 w 215272"/>
                <a:gd name="connsiteY19" fmla="*/ 236301 h 236425"/>
                <a:gd name="connsiteX20" fmla="*/ 90251 w 215272"/>
                <a:gd name="connsiteY20" fmla="*/ 223568 h 236425"/>
                <a:gd name="connsiteX21" fmla="*/ 73403 w 215272"/>
                <a:gd name="connsiteY21" fmla="*/ 200182 h 236425"/>
                <a:gd name="connsiteX22" fmla="*/ 50978 w 215272"/>
                <a:gd name="connsiteY22" fmla="*/ 186649 h 236425"/>
                <a:gd name="connsiteX23" fmla="*/ 33124 w 215272"/>
                <a:gd name="connsiteY23" fmla="*/ 184112 h 236425"/>
                <a:gd name="connsiteX24" fmla="*/ 5075 w 215272"/>
                <a:gd name="connsiteY24" fmla="*/ 172201 h 236425"/>
                <a:gd name="connsiteX25" fmla="*/ 411 w 215272"/>
                <a:gd name="connsiteY25" fmla="*/ 161960 h 236425"/>
                <a:gd name="connsiteX26" fmla="*/ 165529 w 215272"/>
                <a:gd name="connsiteY26" fmla="*/ 118412 h 236425"/>
                <a:gd name="connsiteX27" fmla="*/ 107031 w 215272"/>
                <a:gd name="connsiteY27" fmla="*/ 58907 h 236425"/>
                <a:gd name="connsiteX28" fmla="*/ 49218 w 215272"/>
                <a:gd name="connsiteY28" fmla="*/ 117612 h 236425"/>
                <a:gd name="connsiteX29" fmla="*/ 107122 w 215272"/>
                <a:gd name="connsiteY29" fmla="*/ 178122 h 236425"/>
                <a:gd name="connsiteX30" fmla="*/ 165529 w 215272"/>
                <a:gd name="connsiteY30" fmla="*/ 118412 h 236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5272" h="236425">
                  <a:moveTo>
                    <a:pt x="411" y="161960"/>
                  </a:moveTo>
                  <a:cubicBezTo>
                    <a:pt x="23043" y="153891"/>
                    <a:pt x="21100" y="136586"/>
                    <a:pt x="21351" y="117749"/>
                  </a:cubicBezTo>
                  <a:cubicBezTo>
                    <a:pt x="21626" y="98958"/>
                    <a:pt x="21443" y="83139"/>
                    <a:pt x="0" y="74978"/>
                  </a:cubicBezTo>
                  <a:cubicBezTo>
                    <a:pt x="5418" y="64874"/>
                    <a:pt x="9990" y="56347"/>
                    <a:pt x="15202" y="46631"/>
                  </a:cubicBezTo>
                  <a:cubicBezTo>
                    <a:pt x="21031" y="48940"/>
                    <a:pt x="25900" y="52324"/>
                    <a:pt x="30907" y="52506"/>
                  </a:cubicBezTo>
                  <a:cubicBezTo>
                    <a:pt x="37925" y="52781"/>
                    <a:pt x="45423" y="51821"/>
                    <a:pt x="51961" y="49306"/>
                  </a:cubicBezTo>
                  <a:cubicBezTo>
                    <a:pt x="58453" y="46837"/>
                    <a:pt x="63551" y="40368"/>
                    <a:pt x="70066" y="38173"/>
                  </a:cubicBezTo>
                  <a:cubicBezTo>
                    <a:pt x="83645" y="33578"/>
                    <a:pt x="91211" y="26035"/>
                    <a:pt x="91189" y="10421"/>
                  </a:cubicBezTo>
                  <a:cubicBezTo>
                    <a:pt x="91189" y="7106"/>
                    <a:pt x="98069" y="2123"/>
                    <a:pt x="102550" y="866"/>
                  </a:cubicBezTo>
                  <a:cubicBezTo>
                    <a:pt x="108539" y="-803"/>
                    <a:pt x="115283" y="454"/>
                    <a:pt x="123695" y="454"/>
                  </a:cubicBezTo>
                  <a:cubicBezTo>
                    <a:pt x="117935" y="38928"/>
                    <a:pt x="153276" y="37236"/>
                    <a:pt x="169850" y="53832"/>
                  </a:cubicBezTo>
                  <a:cubicBezTo>
                    <a:pt x="171541" y="55524"/>
                    <a:pt x="176251" y="54792"/>
                    <a:pt x="179314" y="54061"/>
                  </a:cubicBezTo>
                  <a:cubicBezTo>
                    <a:pt x="186058" y="52438"/>
                    <a:pt x="195407" y="46334"/>
                    <a:pt x="198676" y="48849"/>
                  </a:cubicBezTo>
                  <a:cubicBezTo>
                    <a:pt x="205534" y="54175"/>
                    <a:pt x="209146" y="63868"/>
                    <a:pt x="215273" y="73675"/>
                  </a:cubicBezTo>
                  <a:cubicBezTo>
                    <a:pt x="194287" y="82727"/>
                    <a:pt x="193716" y="98707"/>
                    <a:pt x="193418" y="118846"/>
                  </a:cubicBezTo>
                  <a:cubicBezTo>
                    <a:pt x="193121" y="139054"/>
                    <a:pt x="195430" y="153593"/>
                    <a:pt x="215158" y="162692"/>
                  </a:cubicBezTo>
                  <a:cubicBezTo>
                    <a:pt x="209398" y="172682"/>
                    <a:pt x="204528" y="181117"/>
                    <a:pt x="198653" y="191290"/>
                  </a:cubicBezTo>
                  <a:cubicBezTo>
                    <a:pt x="180685" y="177071"/>
                    <a:pt x="167084" y="184637"/>
                    <a:pt x="150785" y="194696"/>
                  </a:cubicBezTo>
                  <a:cubicBezTo>
                    <a:pt x="134828" y="204548"/>
                    <a:pt x="120358" y="211909"/>
                    <a:pt x="123947" y="236209"/>
                  </a:cubicBezTo>
                  <a:cubicBezTo>
                    <a:pt x="116289" y="236209"/>
                    <a:pt x="110414" y="235798"/>
                    <a:pt x="104630" y="236301"/>
                  </a:cubicBezTo>
                  <a:cubicBezTo>
                    <a:pt x="95326" y="237101"/>
                    <a:pt x="89794" y="234198"/>
                    <a:pt x="90251" y="223568"/>
                  </a:cubicBezTo>
                  <a:cubicBezTo>
                    <a:pt x="90777" y="211178"/>
                    <a:pt x="84856" y="204365"/>
                    <a:pt x="73403" y="200182"/>
                  </a:cubicBezTo>
                  <a:cubicBezTo>
                    <a:pt x="65380" y="197256"/>
                    <a:pt x="58865" y="190215"/>
                    <a:pt x="50978" y="186649"/>
                  </a:cubicBezTo>
                  <a:cubicBezTo>
                    <a:pt x="45560" y="184180"/>
                    <a:pt x="37262" y="181620"/>
                    <a:pt x="33124" y="184112"/>
                  </a:cubicBezTo>
                  <a:cubicBezTo>
                    <a:pt x="17442" y="193598"/>
                    <a:pt x="10538" y="185757"/>
                    <a:pt x="5075" y="172201"/>
                  </a:cubicBezTo>
                  <a:cubicBezTo>
                    <a:pt x="4115" y="169664"/>
                    <a:pt x="2835" y="167218"/>
                    <a:pt x="411" y="161960"/>
                  </a:cubicBezTo>
                  <a:close/>
                  <a:moveTo>
                    <a:pt x="165529" y="118412"/>
                  </a:moveTo>
                  <a:cubicBezTo>
                    <a:pt x="165324" y="85173"/>
                    <a:pt x="139149" y="58564"/>
                    <a:pt x="107031" y="58907"/>
                  </a:cubicBezTo>
                  <a:cubicBezTo>
                    <a:pt x="75415" y="59250"/>
                    <a:pt x="49583" y="85493"/>
                    <a:pt x="49218" y="117612"/>
                  </a:cubicBezTo>
                  <a:cubicBezTo>
                    <a:pt x="48852" y="150256"/>
                    <a:pt x="75324" y="177916"/>
                    <a:pt x="107122" y="178122"/>
                  </a:cubicBezTo>
                  <a:cubicBezTo>
                    <a:pt x="139080" y="178351"/>
                    <a:pt x="165735" y="151079"/>
                    <a:pt x="165529" y="11841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8AE372BC-AFC8-4FE8-BC6E-BDD06B0F845B}"/>
                </a:ext>
              </a:extLst>
            </p:cNvPr>
            <p:cNvSpPr/>
            <p:nvPr/>
          </p:nvSpPr>
          <p:spPr>
            <a:xfrm>
              <a:off x="3433335" y="3318943"/>
              <a:ext cx="79212" cy="81322"/>
            </a:xfrm>
            <a:custGeom>
              <a:avLst/>
              <a:gdLst>
                <a:gd name="connsiteX0" fmla="*/ 40143 w 79212"/>
                <a:gd name="connsiteY0" fmla="*/ 81321 h 81322"/>
                <a:gd name="connsiteX1" fmla="*/ 0 w 79212"/>
                <a:gd name="connsiteY1" fmla="*/ 41202 h 81322"/>
                <a:gd name="connsiteX2" fmla="*/ 39434 w 79212"/>
                <a:gd name="connsiteY2" fmla="*/ 8 h 81322"/>
                <a:gd name="connsiteX3" fmla="*/ 79210 w 79212"/>
                <a:gd name="connsiteY3" fmla="*/ 40493 h 81322"/>
                <a:gd name="connsiteX4" fmla="*/ 40143 w 79212"/>
                <a:gd name="connsiteY4" fmla="*/ 81321 h 81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12" h="81322">
                  <a:moveTo>
                    <a:pt x="40143" y="81321"/>
                  </a:moveTo>
                  <a:cubicBezTo>
                    <a:pt x="18540" y="81481"/>
                    <a:pt x="92" y="63056"/>
                    <a:pt x="0" y="41202"/>
                  </a:cubicBezTo>
                  <a:cubicBezTo>
                    <a:pt x="-91" y="19256"/>
                    <a:pt x="17900" y="466"/>
                    <a:pt x="39434" y="8"/>
                  </a:cubicBezTo>
                  <a:cubicBezTo>
                    <a:pt x="60556" y="-449"/>
                    <a:pt x="78982" y="18319"/>
                    <a:pt x="79210" y="40493"/>
                  </a:cubicBezTo>
                  <a:cubicBezTo>
                    <a:pt x="79439" y="63125"/>
                    <a:pt x="62180" y="81161"/>
                    <a:pt x="40143" y="81321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BA5A3B05-28E7-49FF-A516-98F98FBF539B}"/>
                </a:ext>
              </a:extLst>
            </p:cNvPr>
            <p:cNvSpPr/>
            <p:nvPr/>
          </p:nvSpPr>
          <p:spPr>
            <a:xfrm>
              <a:off x="5712523" y="582907"/>
              <a:ext cx="233286" cy="228097"/>
            </a:xfrm>
            <a:custGeom>
              <a:avLst/>
              <a:gdLst>
                <a:gd name="connsiteX0" fmla="*/ 233286 w 233286"/>
                <a:gd name="connsiteY0" fmla="*/ 123490 h 228097"/>
                <a:gd name="connsiteX1" fmla="*/ 152933 w 233286"/>
                <a:gd name="connsiteY1" fmla="*/ 228097 h 228097"/>
                <a:gd name="connsiteX2" fmla="*/ 0 w 233286"/>
                <a:gd name="connsiteY2" fmla="*/ 104699 h 228097"/>
                <a:gd name="connsiteX3" fmla="*/ 80261 w 233286"/>
                <a:gd name="connsiteY3" fmla="*/ 0 h 228097"/>
                <a:gd name="connsiteX4" fmla="*/ 233286 w 233286"/>
                <a:gd name="connsiteY4" fmla="*/ 123490 h 22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3286" h="228097">
                  <a:moveTo>
                    <a:pt x="233286" y="123490"/>
                  </a:moveTo>
                  <a:cubicBezTo>
                    <a:pt x="206266" y="158648"/>
                    <a:pt x="180343" y="192413"/>
                    <a:pt x="152933" y="228097"/>
                  </a:cubicBezTo>
                  <a:cubicBezTo>
                    <a:pt x="102024" y="187018"/>
                    <a:pt x="51984" y="146624"/>
                    <a:pt x="0" y="104699"/>
                  </a:cubicBezTo>
                  <a:cubicBezTo>
                    <a:pt x="26632" y="69974"/>
                    <a:pt x="52761" y="35890"/>
                    <a:pt x="80261" y="0"/>
                  </a:cubicBezTo>
                  <a:cubicBezTo>
                    <a:pt x="131125" y="41034"/>
                    <a:pt x="181143" y="81404"/>
                    <a:pt x="233286" y="12349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2C0F24F9-E049-48E6-9440-2C82D2B1808A}"/>
                </a:ext>
              </a:extLst>
            </p:cNvPr>
            <p:cNvSpPr/>
            <p:nvPr/>
          </p:nvSpPr>
          <p:spPr>
            <a:xfrm>
              <a:off x="8385278" y="4714440"/>
              <a:ext cx="223904" cy="207797"/>
            </a:xfrm>
            <a:custGeom>
              <a:avLst/>
              <a:gdLst>
                <a:gd name="connsiteX0" fmla="*/ 61439 w 223904"/>
                <a:gd name="connsiteY0" fmla="*/ 0 h 207797"/>
                <a:gd name="connsiteX1" fmla="*/ 223904 w 223904"/>
                <a:gd name="connsiteY1" fmla="*/ 98870 h 207797"/>
                <a:gd name="connsiteX2" fmla="*/ 159645 w 223904"/>
                <a:gd name="connsiteY2" fmla="*/ 207797 h 207797"/>
                <a:gd name="connsiteX3" fmla="*/ 89876 w 223904"/>
                <a:gd name="connsiteY3" fmla="*/ 166032 h 207797"/>
                <a:gd name="connsiteX4" fmla="*/ 8838 w 223904"/>
                <a:gd name="connsiteY4" fmla="*/ 118712 h 207797"/>
                <a:gd name="connsiteX5" fmla="*/ 2712 w 223904"/>
                <a:gd name="connsiteY5" fmla="*/ 100538 h 207797"/>
                <a:gd name="connsiteX6" fmla="*/ 61439 w 223904"/>
                <a:gd name="connsiteY6" fmla="*/ 0 h 20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904" h="207797">
                  <a:moveTo>
                    <a:pt x="61439" y="0"/>
                  </a:moveTo>
                  <a:cubicBezTo>
                    <a:pt x="116371" y="33421"/>
                    <a:pt x="168675" y="65265"/>
                    <a:pt x="223904" y="98870"/>
                  </a:cubicBezTo>
                  <a:cubicBezTo>
                    <a:pt x="202919" y="134462"/>
                    <a:pt x="181728" y="170376"/>
                    <a:pt x="159645" y="207797"/>
                  </a:cubicBezTo>
                  <a:cubicBezTo>
                    <a:pt x="135802" y="193510"/>
                    <a:pt x="112920" y="179634"/>
                    <a:pt x="89876" y="166032"/>
                  </a:cubicBezTo>
                  <a:cubicBezTo>
                    <a:pt x="62947" y="150121"/>
                    <a:pt x="35972" y="134280"/>
                    <a:pt x="8838" y="118712"/>
                  </a:cubicBezTo>
                  <a:cubicBezTo>
                    <a:pt x="1111" y="114277"/>
                    <a:pt x="-3095" y="110231"/>
                    <a:pt x="2712" y="100538"/>
                  </a:cubicBezTo>
                  <a:cubicBezTo>
                    <a:pt x="22051" y="68214"/>
                    <a:pt x="40773" y="35502"/>
                    <a:pt x="61439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6E095295-AF53-4265-B4D3-95DD66868C85}"/>
                </a:ext>
              </a:extLst>
            </p:cNvPr>
            <p:cNvSpPr/>
            <p:nvPr/>
          </p:nvSpPr>
          <p:spPr>
            <a:xfrm>
              <a:off x="4655055" y="5786181"/>
              <a:ext cx="199831" cy="246141"/>
            </a:xfrm>
            <a:custGeom>
              <a:avLst/>
              <a:gdLst>
                <a:gd name="connsiteX0" fmla="*/ 55400 w 199831"/>
                <a:gd name="connsiteY0" fmla="*/ 246001 h 246141"/>
                <a:gd name="connsiteX1" fmla="*/ 14481 w 199831"/>
                <a:gd name="connsiteY1" fmla="*/ 157258 h 246141"/>
                <a:gd name="connsiteX2" fmla="*/ 63492 w 199831"/>
                <a:gd name="connsiteY2" fmla="*/ 7114 h 246141"/>
                <a:gd name="connsiteX3" fmla="*/ 172237 w 199831"/>
                <a:gd name="connsiteY3" fmla="*/ 30820 h 246141"/>
                <a:gd name="connsiteX4" fmla="*/ 190434 w 199831"/>
                <a:gd name="connsiteY4" fmla="*/ 143177 h 246141"/>
                <a:gd name="connsiteX5" fmla="*/ 172740 w 199831"/>
                <a:gd name="connsiteY5" fmla="*/ 177192 h 246141"/>
                <a:gd name="connsiteX6" fmla="*/ 153698 w 199831"/>
                <a:gd name="connsiteY6" fmla="*/ 231942 h 246141"/>
                <a:gd name="connsiteX7" fmla="*/ 139639 w 199831"/>
                <a:gd name="connsiteY7" fmla="*/ 246138 h 246141"/>
                <a:gd name="connsiteX8" fmla="*/ 55400 w 199831"/>
                <a:gd name="connsiteY8" fmla="*/ 246001 h 246141"/>
                <a:gd name="connsiteX9" fmla="*/ 23647 w 199831"/>
                <a:gd name="connsiteY9" fmla="*/ 103400 h 246141"/>
                <a:gd name="connsiteX10" fmla="*/ 33226 w 199831"/>
                <a:gd name="connsiteY10" fmla="*/ 115379 h 246141"/>
                <a:gd name="connsiteX11" fmla="*/ 46759 w 199831"/>
                <a:gd name="connsiteY11" fmla="*/ 100794 h 246141"/>
                <a:gd name="connsiteX12" fmla="*/ 99771 w 199831"/>
                <a:gd name="connsiteY12" fmla="*/ 46616 h 246141"/>
                <a:gd name="connsiteX13" fmla="*/ 113739 w 199831"/>
                <a:gd name="connsiteY13" fmla="*/ 34112 h 246141"/>
                <a:gd name="connsiteX14" fmla="*/ 96502 w 199831"/>
                <a:gd name="connsiteY14" fmla="*/ 23939 h 246141"/>
                <a:gd name="connsiteX15" fmla="*/ 23647 w 199831"/>
                <a:gd name="connsiteY15" fmla="*/ 103400 h 246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9831" h="246141">
                  <a:moveTo>
                    <a:pt x="55400" y="246001"/>
                  </a:moveTo>
                  <a:cubicBezTo>
                    <a:pt x="39969" y="212282"/>
                    <a:pt x="28357" y="184164"/>
                    <a:pt x="14481" y="157258"/>
                  </a:cubicBezTo>
                  <a:cubicBezTo>
                    <a:pt x="-16929" y="96268"/>
                    <a:pt x="4262" y="29974"/>
                    <a:pt x="63492" y="7114"/>
                  </a:cubicBezTo>
                  <a:cubicBezTo>
                    <a:pt x="102057" y="-7768"/>
                    <a:pt x="146657" y="965"/>
                    <a:pt x="172237" y="30820"/>
                  </a:cubicBezTo>
                  <a:cubicBezTo>
                    <a:pt x="200561" y="63898"/>
                    <a:pt x="207899" y="101914"/>
                    <a:pt x="190434" y="143177"/>
                  </a:cubicBezTo>
                  <a:cubicBezTo>
                    <a:pt x="185450" y="154926"/>
                    <a:pt x="177541" y="165397"/>
                    <a:pt x="172740" y="177192"/>
                  </a:cubicBezTo>
                  <a:cubicBezTo>
                    <a:pt x="165471" y="195069"/>
                    <a:pt x="158956" y="213380"/>
                    <a:pt x="153698" y="231942"/>
                  </a:cubicBezTo>
                  <a:cubicBezTo>
                    <a:pt x="151320" y="240355"/>
                    <a:pt x="149926" y="246298"/>
                    <a:pt x="139639" y="246138"/>
                  </a:cubicBezTo>
                  <a:cubicBezTo>
                    <a:pt x="109715" y="245726"/>
                    <a:pt x="79814" y="246001"/>
                    <a:pt x="55400" y="246001"/>
                  </a:cubicBezTo>
                  <a:close/>
                  <a:moveTo>
                    <a:pt x="23647" y="103400"/>
                  </a:moveTo>
                  <a:cubicBezTo>
                    <a:pt x="25316" y="105481"/>
                    <a:pt x="29271" y="110441"/>
                    <a:pt x="33226" y="115379"/>
                  </a:cubicBezTo>
                  <a:cubicBezTo>
                    <a:pt x="37912" y="110555"/>
                    <a:pt x="45662" y="106372"/>
                    <a:pt x="46759" y="100794"/>
                  </a:cubicBezTo>
                  <a:cubicBezTo>
                    <a:pt x="53525" y="66779"/>
                    <a:pt x="65847" y="54068"/>
                    <a:pt x="99771" y="46616"/>
                  </a:cubicBezTo>
                  <a:cubicBezTo>
                    <a:pt x="105052" y="45450"/>
                    <a:pt x="109121" y="38432"/>
                    <a:pt x="113739" y="34112"/>
                  </a:cubicBezTo>
                  <a:cubicBezTo>
                    <a:pt x="108001" y="30545"/>
                    <a:pt x="102194" y="23848"/>
                    <a:pt x="96502" y="23939"/>
                  </a:cubicBezTo>
                  <a:cubicBezTo>
                    <a:pt x="58783" y="24647"/>
                    <a:pt x="24905" y="60103"/>
                    <a:pt x="23647" y="10340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04474B56-D7D1-4157-9A2F-B3C910200D57}"/>
                </a:ext>
              </a:extLst>
            </p:cNvPr>
            <p:cNvSpPr/>
            <p:nvPr/>
          </p:nvSpPr>
          <p:spPr>
            <a:xfrm>
              <a:off x="8521080" y="5927460"/>
              <a:ext cx="165597" cy="171655"/>
            </a:xfrm>
            <a:custGeom>
              <a:avLst/>
              <a:gdLst>
                <a:gd name="connsiteX0" fmla="*/ 165598 w 165597"/>
                <a:gd name="connsiteY0" fmla="*/ 105842 h 171655"/>
                <a:gd name="connsiteX1" fmla="*/ 97795 w 165597"/>
                <a:gd name="connsiteY1" fmla="*/ 171656 h 171655"/>
                <a:gd name="connsiteX2" fmla="*/ 0 w 165597"/>
                <a:gd name="connsiteY2" fmla="*/ 65654 h 171655"/>
                <a:gd name="connsiteX3" fmla="*/ 67940 w 165597"/>
                <a:gd name="connsiteY3" fmla="*/ 0 h 171655"/>
                <a:gd name="connsiteX4" fmla="*/ 165598 w 165597"/>
                <a:gd name="connsiteY4" fmla="*/ 105842 h 17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597" h="171655">
                  <a:moveTo>
                    <a:pt x="165598" y="105842"/>
                  </a:moveTo>
                  <a:cubicBezTo>
                    <a:pt x="142235" y="128519"/>
                    <a:pt x="120587" y="149528"/>
                    <a:pt x="97795" y="171656"/>
                  </a:cubicBezTo>
                  <a:cubicBezTo>
                    <a:pt x="64922" y="136040"/>
                    <a:pt x="33216" y="101658"/>
                    <a:pt x="0" y="65654"/>
                  </a:cubicBezTo>
                  <a:cubicBezTo>
                    <a:pt x="22746" y="43663"/>
                    <a:pt x="44737" y="22426"/>
                    <a:pt x="67940" y="0"/>
                  </a:cubicBezTo>
                  <a:cubicBezTo>
                    <a:pt x="100653" y="35456"/>
                    <a:pt x="132359" y="69815"/>
                    <a:pt x="165598" y="10584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BB5AE54B-7899-4C6F-BC78-8FB971F9CB3B}"/>
                </a:ext>
              </a:extLst>
            </p:cNvPr>
            <p:cNvSpPr/>
            <p:nvPr/>
          </p:nvSpPr>
          <p:spPr>
            <a:xfrm>
              <a:off x="3553899" y="3081550"/>
              <a:ext cx="79187" cy="81245"/>
            </a:xfrm>
            <a:custGeom>
              <a:avLst/>
              <a:gdLst>
                <a:gd name="connsiteX0" fmla="*/ 0 w 79187"/>
                <a:gd name="connsiteY0" fmla="*/ 40554 h 81245"/>
                <a:gd name="connsiteX1" fmla="*/ 39296 w 79187"/>
                <a:gd name="connsiteY1" fmla="*/ 0 h 81245"/>
                <a:gd name="connsiteX2" fmla="*/ 79187 w 79187"/>
                <a:gd name="connsiteY2" fmla="*/ 40394 h 81245"/>
                <a:gd name="connsiteX3" fmla="*/ 39456 w 79187"/>
                <a:gd name="connsiteY3" fmla="*/ 81245 h 81245"/>
                <a:gd name="connsiteX4" fmla="*/ 0 w 79187"/>
                <a:gd name="connsiteY4" fmla="*/ 40554 h 81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187" h="81245">
                  <a:moveTo>
                    <a:pt x="0" y="40554"/>
                  </a:moveTo>
                  <a:cubicBezTo>
                    <a:pt x="23" y="17762"/>
                    <a:pt x="17282" y="-46"/>
                    <a:pt x="39296" y="0"/>
                  </a:cubicBezTo>
                  <a:cubicBezTo>
                    <a:pt x="61059" y="46"/>
                    <a:pt x="79256" y="18471"/>
                    <a:pt x="79187" y="40394"/>
                  </a:cubicBezTo>
                  <a:cubicBezTo>
                    <a:pt x="79118" y="62294"/>
                    <a:pt x="60876" y="81062"/>
                    <a:pt x="39456" y="81245"/>
                  </a:cubicBezTo>
                  <a:cubicBezTo>
                    <a:pt x="17968" y="81405"/>
                    <a:pt x="-23" y="62865"/>
                    <a:pt x="0" y="40554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F7CAFE5D-C66C-41AB-AF4F-50AD49CE21A3}"/>
                </a:ext>
              </a:extLst>
            </p:cNvPr>
            <p:cNvSpPr/>
            <p:nvPr/>
          </p:nvSpPr>
          <p:spPr>
            <a:xfrm>
              <a:off x="3626752" y="3344291"/>
              <a:ext cx="79085" cy="81169"/>
            </a:xfrm>
            <a:custGeom>
              <a:avLst/>
              <a:gdLst>
                <a:gd name="connsiteX0" fmla="*/ 47 w 79085"/>
                <a:gd name="connsiteY0" fmla="*/ 38577 h 81169"/>
                <a:gd name="connsiteX1" fmla="*/ 41515 w 79085"/>
                <a:gd name="connsiteY1" fmla="*/ 35 h 81169"/>
                <a:gd name="connsiteX2" fmla="*/ 79051 w 79085"/>
                <a:gd name="connsiteY2" fmla="*/ 42303 h 81169"/>
                <a:gd name="connsiteX3" fmla="*/ 37858 w 79085"/>
                <a:gd name="connsiteY3" fmla="*/ 81120 h 81169"/>
                <a:gd name="connsiteX4" fmla="*/ 47 w 79085"/>
                <a:gd name="connsiteY4" fmla="*/ 38577 h 81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085" h="81169">
                  <a:moveTo>
                    <a:pt x="47" y="38577"/>
                  </a:moveTo>
                  <a:cubicBezTo>
                    <a:pt x="1167" y="16129"/>
                    <a:pt x="19455" y="-879"/>
                    <a:pt x="41515" y="35"/>
                  </a:cubicBezTo>
                  <a:cubicBezTo>
                    <a:pt x="63347" y="927"/>
                    <a:pt x="79943" y="19626"/>
                    <a:pt x="79051" y="42303"/>
                  </a:cubicBezTo>
                  <a:cubicBezTo>
                    <a:pt x="78183" y="64386"/>
                    <a:pt x="59232" y="82240"/>
                    <a:pt x="37858" y="81120"/>
                  </a:cubicBezTo>
                  <a:cubicBezTo>
                    <a:pt x="16369" y="80022"/>
                    <a:pt x="-1027" y="60431"/>
                    <a:pt x="47" y="38577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D51A6900-C012-4826-8F94-A29623DAEFCA}"/>
                </a:ext>
              </a:extLst>
            </p:cNvPr>
            <p:cNvSpPr/>
            <p:nvPr/>
          </p:nvSpPr>
          <p:spPr>
            <a:xfrm>
              <a:off x="3289201" y="4995252"/>
              <a:ext cx="66146" cy="67926"/>
            </a:xfrm>
            <a:custGeom>
              <a:avLst/>
              <a:gdLst>
                <a:gd name="connsiteX0" fmla="*/ 33217 w 66146"/>
                <a:gd name="connsiteY0" fmla="*/ 0 h 67926"/>
                <a:gd name="connsiteX1" fmla="*/ 66136 w 66146"/>
                <a:gd name="connsiteY1" fmla="*/ 32782 h 67926"/>
                <a:gd name="connsiteX2" fmla="*/ 33949 w 66146"/>
                <a:gd name="connsiteY2" fmla="*/ 67918 h 67926"/>
                <a:gd name="connsiteX3" fmla="*/ 2 w 66146"/>
                <a:gd name="connsiteY3" fmla="*/ 34359 h 67926"/>
                <a:gd name="connsiteX4" fmla="*/ 33217 w 66146"/>
                <a:gd name="connsiteY4" fmla="*/ 0 h 6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146" h="67926">
                  <a:moveTo>
                    <a:pt x="33217" y="0"/>
                  </a:moveTo>
                  <a:cubicBezTo>
                    <a:pt x="50294" y="-68"/>
                    <a:pt x="65724" y="15294"/>
                    <a:pt x="66136" y="32782"/>
                  </a:cubicBezTo>
                  <a:cubicBezTo>
                    <a:pt x="66593" y="51893"/>
                    <a:pt x="52328" y="67460"/>
                    <a:pt x="33949" y="67918"/>
                  </a:cubicBezTo>
                  <a:cubicBezTo>
                    <a:pt x="15844" y="68352"/>
                    <a:pt x="207" y="52899"/>
                    <a:pt x="2" y="34359"/>
                  </a:cubicBezTo>
                  <a:cubicBezTo>
                    <a:pt x="-181" y="15705"/>
                    <a:pt x="14929" y="46"/>
                    <a:pt x="33217" y="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D27C7A0B-5268-439D-A836-FA55CBADBCFE}"/>
                </a:ext>
              </a:extLst>
            </p:cNvPr>
            <p:cNvSpPr/>
            <p:nvPr/>
          </p:nvSpPr>
          <p:spPr>
            <a:xfrm>
              <a:off x="7410039" y="2020069"/>
              <a:ext cx="141045" cy="252488"/>
            </a:xfrm>
            <a:custGeom>
              <a:avLst/>
              <a:gdLst>
                <a:gd name="connsiteX0" fmla="*/ 23 w 141045"/>
                <a:gd name="connsiteY0" fmla="*/ 159311 h 252488"/>
                <a:gd name="connsiteX1" fmla="*/ 26129 w 141045"/>
                <a:gd name="connsiteY1" fmla="*/ 159311 h 252488"/>
                <a:gd name="connsiteX2" fmla="*/ 30540 w 141045"/>
                <a:gd name="connsiteY2" fmla="*/ 173325 h 252488"/>
                <a:gd name="connsiteX3" fmla="*/ 97749 w 141045"/>
                <a:gd name="connsiteY3" fmla="*/ 193533 h 252488"/>
                <a:gd name="connsiteX4" fmla="*/ 93520 w 141045"/>
                <a:gd name="connsiteY4" fmla="*/ 152156 h 252488"/>
                <a:gd name="connsiteX5" fmla="*/ 55801 w 141045"/>
                <a:gd name="connsiteY5" fmla="*/ 141115 h 252488"/>
                <a:gd name="connsiteX6" fmla="*/ 4595 w 141045"/>
                <a:gd name="connsiteY6" fmla="*/ 90617 h 252488"/>
                <a:gd name="connsiteX7" fmla="*/ 45331 w 141045"/>
                <a:gd name="connsiteY7" fmla="*/ 25969 h 252488"/>
                <a:gd name="connsiteX8" fmla="*/ 61881 w 141045"/>
                <a:gd name="connsiteY8" fmla="*/ 0 h 252488"/>
                <a:gd name="connsiteX9" fmla="*/ 84033 w 141045"/>
                <a:gd name="connsiteY9" fmla="*/ 0 h 252488"/>
                <a:gd name="connsiteX10" fmla="*/ 107876 w 141045"/>
                <a:gd name="connsiteY10" fmla="*/ 33993 h 252488"/>
                <a:gd name="connsiteX11" fmla="*/ 141046 w 141045"/>
                <a:gd name="connsiteY11" fmla="*/ 93978 h 252488"/>
                <a:gd name="connsiteX12" fmla="*/ 113682 w 141045"/>
                <a:gd name="connsiteY12" fmla="*/ 93978 h 252488"/>
                <a:gd name="connsiteX13" fmla="*/ 62888 w 141045"/>
                <a:gd name="connsiteY13" fmla="*/ 52944 h 252488"/>
                <a:gd name="connsiteX14" fmla="*/ 33695 w 141045"/>
                <a:gd name="connsiteY14" fmla="*/ 82570 h 252488"/>
                <a:gd name="connsiteX15" fmla="*/ 57927 w 141045"/>
                <a:gd name="connsiteY15" fmla="*/ 110802 h 252488"/>
                <a:gd name="connsiteX16" fmla="*/ 102046 w 141045"/>
                <a:gd name="connsiteY16" fmla="*/ 123353 h 252488"/>
                <a:gd name="connsiteX17" fmla="*/ 136131 w 141045"/>
                <a:gd name="connsiteY17" fmla="*/ 175405 h 252488"/>
                <a:gd name="connsiteX18" fmla="*/ 102664 w 141045"/>
                <a:gd name="connsiteY18" fmla="*/ 224165 h 252488"/>
                <a:gd name="connsiteX19" fmla="*/ 84399 w 141045"/>
                <a:gd name="connsiteY19" fmla="*/ 252489 h 252488"/>
                <a:gd name="connsiteX20" fmla="*/ 55709 w 141045"/>
                <a:gd name="connsiteY20" fmla="*/ 252489 h 252488"/>
                <a:gd name="connsiteX21" fmla="*/ 33833 w 141045"/>
                <a:gd name="connsiteY21" fmla="*/ 220873 h 252488"/>
                <a:gd name="connsiteX22" fmla="*/ 23 w 141045"/>
                <a:gd name="connsiteY22" fmla="*/ 159311 h 25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1045" h="252488">
                  <a:moveTo>
                    <a:pt x="23" y="159311"/>
                  </a:moveTo>
                  <a:cubicBezTo>
                    <a:pt x="8458" y="159311"/>
                    <a:pt x="16939" y="159311"/>
                    <a:pt x="26129" y="159311"/>
                  </a:cubicBezTo>
                  <a:cubicBezTo>
                    <a:pt x="27546" y="163860"/>
                    <a:pt x="28780" y="168684"/>
                    <a:pt x="30540" y="173325"/>
                  </a:cubicBezTo>
                  <a:cubicBezTo>
                    <a:pt x="40942" y="200551"/>
                    <a:pt x="74775" y="210678"/>
                    <a:pt x="97749" y="193533"/>
                  </a:cubicBezTo>
                  <a:cubicBezTo>
                    <a:pt x="112037" y="182857"/>
                    <a:pt x="110276" y="159631"/>
                    <a:pt x="93520" y="152156"/>
                  </a:cubicBezTo>
                  <a:cubicBezTo>
                    <a:pt x="81633" y="146853"/>
                    <a:pt x="68534" y="144247"/>
                    <a:pt x="55801" y="141115"/>
                  </a:cubicBezTo>
                  <a:cubicBezTo>
                    <a:pt x="22562" y="132931"/>
                    <a:pt x="6720" y="117523"/>
                    <a:pt x="4595" y="90617"/>
                  </a:cubicBezTo>
                  <a:cubicBezTo>
                    <a:pt x="2377" y="62454"/>
                    <a:pt x="17556" y="40439"/>
                    <a:pt x="45331" y="25969"/>
                  </a:cubicBezTo>
                  <a:cubicBezTo>
                    <a:pt x="52349" y="22311"/>
                    <a:pt x="55389" y="10653"/>
                    <a:pt x="61881" y="0"/>
                  </a:cubicBezTo>
                  <a:cubicBezTo>
                    <a:pt x="65539" y="0"/>
                    <a:pt x="73540" y="0"/>
                    <a:pt x="84033" y="0"/>
                  </a:cubicBezTo>
                  <a:cubicBezTo>
                    <a:pt x="78729" y="21077"/>
                    <a:pt x="94068" y="25855"/>
                    <a:pt x="107876" y="33993"/>
                  </a:cubicBezTo>
                  <a:cubicBezTo>
                    <a:pt x="129090" y="46474"/>
                    <a:pt x="139491" y="67003"/>
                    <a:pt x="141046" y="93978"/>
                  </a:cubicBezTo>
                  <a:cubicBezTo>
                    <a:pt x="131353" y="93978"/>
                    <a:pt x="122529" y="93978"/>
                    <a:pt x="113682" y="93978"/>
                  </a:cubicBezTo>
                  <a:cubicBezTo>
                    <a:pt x="103487" y="62019"/>
                    <a:pt x="87782" y="49355"/>
                    <a:pt x="62888" y="52944"/>
                  </a:cubicBezTo>
                  <a:cubicBezTo>
                    <a:pt x="47457" y="55184"/>
                    <a:pt x="34998" y="67780"/>
                    <a:pt x="33695" y="82570"/>
                  </a:cubicBezTo>
                  <a:cubicBezTo>
                    <a:pt x="32118" y="100653"/>
                    <a:pt x="43502" y="106985"/>
                    <a:pt x="57927" y="110802"/>
                  </a:cubicBezTo>
                  <a:cubicBezTo>
                    <a:pt x="72717" y="114711"/>
                    <a:pt x="87851" y="117821"/>
                    <a:pt x="102046" y="123353"/>
                  </a:cubicBezTo>
                  <a:cubicBezTo>
                    <a:pt x="124815" y="132245"/>
                    <a:pt x="136291" y="150007"/>
                    <a:pt x="136131" y="175405"/>
                  </a:cubicBezTo>
                  <a:cubicBezTo>
                    <a:pt x="135971" y="199705"/>
                    <a:pt x="123947" y="216438"/>
                    <a:pt x="102664" y="224165"/>
                  </a:cubicBezTo>
                  <a:cubicBezTo>
                    <a:pt x="88788" y="229194"/>
                    <a:pt x="81564" y="235892"/>
                    <a:pt x="84399" y="252489"/>
                  </a:cubicBezTo>
                  <a:cubicBezTo>
                    <a:pt x="74820" y="252489"/>
                    <a:pt x="66476" y="252489"/>
                    <a:pt x="55709" y="252489"/>
                  </a:cubicBezTo>
                  <a:cubicBezTo>
                    <a:pt x="60967" y="232875"/>
                    <a:pt x="47091" y="228029"/>
                    <a:pt x="33833" y="220873"/>
                  </a:cubicBezTo>
                  <a:cubicBezTo>
                    <a:pt x="11475" y="208803"/>
                    <a:pt x="-595" y="185463"/>
                    <a:pt x="23" y="159311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0E5E353F-BAAA-4AC5-9295-8E7E22BFE64C}"/>
                </a:ext>
              </a:extLst>
            </p:cNvPr>
            <p:cNvSpPr/>
            <p:nvPr/>
          </p:nvSpPr>
          <p:spPr>
            <a:xfrm>
              <a:off x="4686177" y="1716300"/>
              <a:ext cx="141480" cy="145006"/>
            </a:xfrm>
            <a:custGeom>
              <a:avLst/>
              <a:gdLst>
                <a:gd name="connsiteX0" fmla="*/ 0 w 141480"/>
                <a:gd name="connsiteY0" fmla="*/ 71717 h 145006"/>
                <a:gd name="connsiteX1" fmla="*/ 71392 w 141480"/>
                <a:gd name="connsiteY1" fmla="*/ 5 h 145006"/>
                <a:gd name="connsiteX2" fmla="*/ 141481 w 141480"/>
                <a:gd name="connsiteY2" fmla="*/ 73432 h 145006"/>
                <a:gd name="connsiteX3" fmla="*/ 69746 w 141480"/>
                <a:gd name="connsiteY3" fmla="*/ 145006 h 145006"/>
                <a:gd name="connsiteX4" fmla="*/ 0 w 141480"/>
                <a:gd name="connsiteY4" fmla="*/ 71717 h 145006"/>
                <a:gd name="connsiteX5" fmla="*/ 70706 w 141480"/>
                <a:gd name="connsiteY5" fmla="*/ 118283 h 145006"/>
                <a:gd name="connsiteX6" fmla="*/ 115375 w 141480"/>
                <a:gd name="connsiteY6" fmla="*/ 72426 h 145006"/>
                <a:gd name="connsiteX7" fmla="*/ 70409 w 141480"/>
                <a:gd name="connsiteY7" fmla="*/ 26912 h 145006"/>
                <a:gd name="connsiteX8" fmla="*/ 25969 w 141480"/>
                <a:gd name="connsiteY8" fmla="*/ 72700 h 145006"/>
                <a:gd name="connsiteX9" fmla="*/ 70706 w 141480"/>
                <a:gd name="connsiteY9" fmla="*/ 118283 h 14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480" h="145006">
                  <a:moveTo>
                    <a:pt x="0" y="71717"/>
                  </a:moveTo>
                  <a:cubicBezTo>
                    <a:pt x="92" y="31461"/>
                    <a:pt x="31867" y="-475"/>
                    <a:pt x="71392" y="5"/>
                  </a:cubicBezTo>
                  <a:cubicBezTo>
                    <a:pt x="110643" y="463"/>
                    <a:pt x="141595" y="32901"/>
                    <a:pt x="141481" y="73432"/>
                  </a:cubicBezTo>
                  <a:cubicBezTo>
                    <a:pt x="141366" y="113322"/>
                    <a:pt x="109477" y="145144"/>
                    <a:pt x="69746" y="145006"/>
                  </a:cubicBezTo>
                  <a:cubicBezTo>
                    <a:pt x="30427" y="144869"/>
                    <a:pt x="-91" y="112797"/>
                    <a:pt x="0" y="71717"/>
                  </a:cubicBezTo>
                  <a:close/>
                  <a:moveTo>
                    <a:pt x="70706" y="118283"/>
                  </a:moveTo>
                  <a:cubicBezTo>
                    <a:pt x="95098" y="118237"/>
                    <a:pt x="115420" y="97366"/>
                    <a:pt x="115375" y="72426"/>
                  </a:cubicBezTo>
                  <a:cubicBezTo>
                    <a:pt x="115329" y="47577"/>
                    <a:pt x="94892" y="26866"/>
                    <a:pt x="70409" y="26912"/>
                  </a:cubicBezTo>
                  <a:cubicBezTo>
                    <a:pt x="45674" y="26957"/>
                    <a:pt x="25878" y="47348"/>
                    <a:pt x="25969" y="72700"/>
                  </a:cubicBezTo>
                  <a:cubicBezTo>
                    <a:pt x="26038" y="98029"/>
                    <a:pt x="45972" y="118329"/>
                    <a:pt x="70706" y="118283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F806DBF1-F482-4307-BD3B-4C7981330C8C}"/>
                </a:ext>
              </a:extLst>
            </p:cNvPr>
            <p:cNvSpPr/>
            <p:nvPr/>
          </p:nvSpPr>
          <p:spPr>
            <a:xfrm>
              <a:off x="3667386" y="4540642"/>
              <a:ext cx="91246" cy="157958"/>
            </a:xfrm>
            <a:custGeom>
              <a:avLst/>
              <a:gdLst>
                <a:gd name="connsiteX0" fmla="*/ 29639 w 91246"/>
                <a:gd name="connsiteY0" fmla="*/ 47657 h 157958"/>
                <a:gd name="connsiteX1" fmla="*/ 58397 w 91246"/>
                <a:gd name="connsiteY1" fmla="*/ 110682 h 157958"/>
                <a:gd name="connsiteX2" fmla="*/ 86355 w 91246"/>
                <a:gd name="connsiteY2" fmla="*/ 136239 h 157958"/>
                <a:gd name="connsiteX3" fmla="*/ 91247 w 91246"/>
                <a:gd name="connsiteY3" fmla="*/ 153156 h 157958"/>
                <a:gd name="connsiteX4" fmla="*/ 71221 w 91246"/>
                <a:gd name="connsiteY4" fmla="*/ 157156 h 157958"/>
                <a:gd name="connsiteX5" fmla="*/ 6368 w 91246"/>
                <a:gd name="connsiteY5" fmla="*/ 101241 h 157958"/>
                <a:gd name="connsiteX6" fmla="*/ 676 w 91246"/>
                <a:gd name="connsiteY6" fmla="*/ 71043 h 157958"/>
                <a:gd name="connsiteX7" fmla="*/ 1316 w 91246"/>
                <a:gd name="connsiteY7" fmla="*/ 17413 h 157958"/>
                <a:gd name="connsiteX8" fmla="*/ 14529 w 91246"/>
                <a:gd name="connsiteY8" fmla="*/ 337 h 157958"/>
                <a:gd name="connsiteX9" fmla="*/ 29571 w 91246"/>
                <a:gd name="connsiteY9" fmla="*/ 17436 h 157958"/>
                <a:gd name="connsiteX10" fmla="*/ 29639 w 91246"/>
                <a:gd name="connsiteY10" fmla="*/ 47657 h 15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246" h="157958">
                  <a:moveTo>
                    <a:pt x="29639" y="47657"/>
                  </a:moveTo>
                  <a:cubicBezTo>
                    <a:pt x="22621" y="76666"/>
                    <a:pt x="35834" y="95434"/>
                    <a:pt x="58397" y="110682"/>
                  </a:cubicBezTo>
                  <a:cubicBezTo>
                    <a:pt x="68753" y="117677"/>
                    <a:pt x="77988" y="126798"/>
                    <a:pt x="86355" y="136239"/>
                  </a:cubicBezTo>
                  <a:cubicBezTo>
                    <a:pt x="89830" y="140171"/>
                    <a:pt x="89738" y="147418"/>
                    <a:pt x="91247" y="153156"/>
                  </a:cubicBezTo>
                  <a:cubicBezTo>
                    <a:pt x="84435" y="154687"/>
                    <a:pt x="74856" y="159945"/>
                    <a:pt x="71221" y="157156"/>
                  </a:cubicBezTo>
                  <a:cubicBezTo>
                    <a:pt x="48659" y="139737"/>
                    <a:pt x="26370" y="121586"/>
                    <a:pt x="6368" y="101241"/>
                  </a:cubicBezTo>
                  <a:cubicBezTo>
                    <a:pt x="470" y="95228"/>
                    <a:pt x="1133" y="81375"/>
                    <a:pt x="676" y="71043"/>
                  </a:cubicBezTo>
                  <a:cubicBezTo>
                    <a:pt x="-102" y="53189"/>
                    <a:pt x="-559" y="35130"/>
                    <a:pt x="1316" y="17413"/>
                  </a:cubicBezTo>
                  <a:cubicBezTo>
                    <a:pt x="2001" y="11035"/>
                    <a:pt x="9019" y="1525"/>
                    <a:pt x="14529" y="337"/>
                  </a:cubicBezTo>
                  <a:cubicBezTo>
                    <a:pt x="24907" y="-1881"/>
                    <a:pt x="29411" y="7195"/>
                    <a:pt x="29571" y="17436"/>
                  </a:cubicBezTo>
                  <a:cubicBezTo>
                    <a:pt x="29753" y="27517"/>
                    <a:pt x="29639" y="37599"/>
                    <a:pt x="29639" y="47657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DEC32ECF-E94C-40C6-B508-35FC2B40CAA9}"/>
                </a:ext>
              </a:extLst>
            </p:cNvPr>
            <p:cNvSpPr/>
            <p:nvPr/>
          </p:nvSpPr>
          <p:spPr>
            <a:xfrm>
              <a:off x="3342875" y="974471"/>
              <a:ext cx="116316" cy="119220"/>
            </a:xfrm>
            <a:custGeom>
              <a:avLst/>
              <a:gdLst>
                <a:gd name="connsiteX0" fmla="*/ 116315 w 116316"/>
                <a:gd name="connsiteY0" fmla="*/ 59486 h 119220"/>
                <a:gd name="connsiteX1" fmla="*/ 57908 w 116316"/>
                <a:gd name="connsiteY1" fmla="*/ 119219 h 119220"/>
                <a:gd name="connsiteX2" fmla="*/ 4 w 116316"/>
                <a:gd name="connsiteY2" fmla="*/ 58709 h 119220"/>
                <a:gd name="connsiteX3" fmla="*/ 57817 w 116316"/>
                <a:gd name="connsiteY3" fmla="*/ 4 h 119220"/>
                <a:gd name="connsiteX4" fmla="*/ 116315 w 116316"/>
                <a:gd name="connsiteY4" fmla="*/ 59486 h 119220"/>
                <a:gd name="connsiteX5" fmla="*/ 90209 w 116316"/>
                <a:gd name="connsiteY5" fmla="*/ 60012 h 119220"/>
                <a:gd name="connsiteX6" fmla="*/ 58022 w 116316"/>
                <a:gd name="connsiteY6" fmla="*/ 26910 h 119220"/>
                <a:gd name="connsiteX7" fmla="*/ 26659 w 116316"/>
                <a:gd name="connsiteY7" fmla="*/ 58892 h 119220"/>
                <a:gd name="connsiteX8" fmla="*/ 58663 w 116316"/>
                <a:gd name="connsiteY8" fmla="*/ 91970 h 119220"/>
                <a:gd name="connsiteX9" fmla="*/ 90209 w 116316"/>
                <a:gd name="connsiteY9" fmla="*/ 60012 h 119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316" h="119220">
                  <a:moveTo>
                    <a:pt x="116315" y="59486"/>
                  </a:moveTo>
                  <a:cubicBezTo>
                    <a:pt x="116521" y="92153"/>
                    <a:pt x="89844" y="119425"/>
                    <a:pt x="57908" y="119219"/>
                  </a:cubicBezTo>
                  <a:cubicBezTo>
                    <a:pt x="26110" y="119013"/>
                    <a:pt x="-362" y="91330"/>
                    <a:pt x="4" y="58709"/>
                  </a:cubicBezTo>
                  <a:cubicBezTo>
                    <a:pt x="370" y="26590"/>
                    <a:pt x="26201" y="347"/>
                    <a:pt x="57817" y="4"/>
                  </a:cubicBezTo>
                  <a:cubicBezTo>
                    <a:pt x="89935" y="-384"/>
                    <a:pt x="116110" y="26248"/>
                    <a:pt x="116315" y="59486"/>
                  </a:cubicBezTo>
                  <a:close/>
                  <a:moveTo>
                    <a:pt x="90209" y="60012"/>
                  </a:moveTo>
                  <a:cubicBezTo>
                    <a:pt x="90415" y="42181"/>
                    <a:pt x="75442" y="26796"/>
                    <a:pt x="58022" y="26910"/>
                  </a:cubicBezTo>
                  <a:cubicBezTo>
                    <a:pt x="40923" y="27048"/>
                    <a:pt x="27001" y="41266"/>
                    <a:pt x="26659" y="58892"/>
                  </a:cubicBezTo>
                  <a:cubicBezTo>
                    <a:pt x="26338" y="76905"/>
                    <a:pt x="40969" y="92016"/>
                    <a:pt x="58663" y="91970"/>
                  </a:cubicBezTo>
                  <a:cubicBezTo>
                    <a:pt x="75533" y="91924"/>
                    <a:pt x="90004" y="77248"/>
                    <a:pt x="90209" y="6001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4BCF6C63-D1EA-482D-B48B-B4AE87EC2BF7}"/>
                </a:ext>
              </a:extLst>
            </p:cNvPr>
            <p:cNvSpPr/>
            <p:nvPr/>
          </p:nvSpPr>
          <p:spPr>
            <a:xfrm>
              <a:off x="4678702" y="5810142"/>
              <a:ext cx="90091" cy="91441"/>
            </a:xfrm>
            <a:custGeom>
              <a:avLst/>
              <a:gdLst>
                <a:gd name="connsiteX0" fmla="*/ 0 w 90091"/>
                <a:gd name="connsiteY0" fmla="*/ 79440 h 91441"/>
                <a:gd name="connsiteX1" fmla="*/ 72855 w 90091"/>
                <a:gd name="connsiteY1" fmla="*/ 1 h 91441"/>
                <a:gd name="connsiteX2" fmla="*/ 90091 w 90091"/>
                <a:gd name="connsiteY2" fmla="*/ 10174 h 91441"/>
                <a:gd name="connsiteX3" fmla="*/ 76124 w 90091"/>
                <a:gd name="connsiteY3" fmla="*/ 22678 h 91441"/>
                <a:gd name="connsiteX4" fmla="*/ 23111 w 90091"/>
                <a:gd name="connsiteY4" fmla="*/ 76856 h 91441"/>
                <a:gd name="connsiteX5" fmla="*/ 9578 w 90091"/>
                <a:gd name="connsiteY5" fmla="*/ 91441 h 91441"/>
                <a:gd name="connsiteX6" fmla="*/ 0 w 90091"/>
                <a:gd name="connsiteY6" fmla="*/ 79440 h 9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091" h="91441">
                  <a:moveTo>
                    <a:pt x="0" y="79440"/>
                  </a:moveTo>
                  <a:cubicBezTo>
                    <a:pt x="1280" y="36143"/>
                    <a:pt x="35159" y="687"/>
                    <a:pt x="72855" y="1"/>
                  </a:cubicBezTo>
                  <a:cubicBezTo>
                    <a:pt x="78547" y="-113"/>
                    <a:pt x="84353" y="6608"/>
                    <a:pt x="90091" y="10174"/>
                  </a:cubicBezTo>
                  <a:cubicBezTo>
                    <a:pt x="85474" y="14494"/>
                    <a:pt x="81404" y="21513"/>
                    <a:pt x="76124" y="22678"/>
                  </a:cubicBezTo>
                  <a:cubicBezTo>
                    <a:pt x="42199" y="30131"/>
                    <a:pt x="29901" y="42841"/>
                    <a:pt x="23111" y="76856"/>
                  </a:cubicBezTo>
                  <a:cubicBezTo>
                    <a:pt x="21991" y="82434"/>
                    <a:pt x="14265" y="86618"/>
                    <a:pt x="9578" y="91441"/>
                  </a:cubicBezTo>
                  <a:cubicBezTo>
                    <a:pt x="5623" y="86458"/>
                    <a:pt x="1646" y="81520"/>
                    <a:pt x="0" y="79440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0B400CAB-4C10-40C0-B957-8B770006A57A}"/>
                </a:ext>
              </a:extLst>
            </p:cNvPr>
            <p:cNvSpPr/>
            <p:nvPr/>
          </p:nvSpPr>
          <p:spPr>
            <a:xfrm>
              <a:off x="4712146" y="1743212"/>
              <a:ext cx="89405" cy="91371"/>
            </a:xfrm>
            <a:custGeom>
              <a:avLst/>
              <a:gdLst>
                <a:gd name="connsiteX0" fmla="*/ 44737 w 89405"/>
                <a:gd name="connsiteY0" fmla="*/ 91372 h 91371"/>
                <a:gd name="connsiteX1" fmla="*/ 0 w 89405"/>
                <a:gd name="connsiteY1" fmla="*/ 45789 h 91371"/>
                <a:gd name="connsiteX2" fmla="*/ 44440 w 89405"/>
                <a:gd name="connsiteY2" fmla="*/ 0 h 91371"/>
                <a:gd name="connsiteX3" fmla="*/ 89406 w 89405"/>
                <a:gd name="connsiteY3" fmla="*/ 45514 h 91371"/>
                <a:gd name="connsiteX4" fmla="*/ 44737 w 89405"/>
                <a:gd name="connsiteY4" fmla="*/ 91372 h 91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405" h="91371">
                  <a:moveTo>
                    <a:pt x="44737" y="91372"/>
                  </a:moveTo>
                  <a:cubicBezTo>
                    <a:pt x="20003" y="91417"/>
                    <a:pt x="69" y="71118"/>
                    <a:pt x="0" y="45789"/>
                  </a:cubicBezTo>
                  <a:cubicBezTo>
                    <a:pt x="-68" y="20414"/>
                    <a:pt x="19705" y="46"/>
                    <a:pt x="44440" y="0"/>
                  </a:cubicBezTo>
                  <a:cubicBezTo>
                    <a:pt x="68900" y="-46"/>
                    <a:pt x="89360" y="20665"/>
                    <a:pt x="89406" y="45514"/>
                  </a:cubicBezTo>
                  <a:cubicBezTo>
                    <a:pt x="89451" y="70455"/>
                    <a:pt x="69129" y="91326"/>
                    <a:pt x="44737" y="9137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E95B80C1-31E0-4D8A-A737-3641BC457571}"/>
                </a:ext>
              </a:extLst>
            </p:cNvPr>
            <p:cNvSpPr/>
            <p:nvPr/>
          </p:nvSpPr>
          <p:spPr>
            <a:xfrm>
              <a:off x="3369528" y="1001381"/>
              <a:ext cx="63558" cy="65060"/>
            </a:xfrm>
            <a:custGeom>
              <a:avLst/>
              <a:gdLst>
                <a:gd name="connsiteX0" fmla="*/ 63556 w 63558"/>
                <a:gd name="connsiteY0" fmla="*/ 33102 h 65060"/>
                <a:gd name="connsiteX1" fmla="*/ 32009 w 63558"/>
                <a:gd name="connsiteY1" fmla="*/ 65061 h 65060"/>
                <a:gd name="connsiteX2" fmla="*/ 5 w 63558"/>
                <a:gd name="connsiteY2" fmla="*/ 31982 h 65060"/>
                <a:gd name="connsiteX3" fmla="*/ 31369 w 63558"/>
                <a:gd name="connsiteY3" fmla="*/ 1 h 65060"/>
                <a:gd name="connsiteX4" fmla="*/ 63556 w 63558"/>
                <a:gd name="connsiteY4" fmla="*/ 33102 h 65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58" h="65060">
                  <a:moveTo>
                    <a:pt x="63556" y="33102"/>
                  </a:moveTo>
                  <a:cubicBezTo>
                    <a:pt x="63350" y="50339"/>
                    <a:pt x="48880" y="65015"/>
                    <a:pt x="32009" y="65061"/>
                  </a:cubicBezTo>
                  <a:cubicBezTo>
                    <a:pt x="14315" y="65106"/>
                    <a:pt x="-315" y="49996"/>
                    <a:pt x="5" y="31982"/>
                  </a:cubicBezTo>
                  <a:cubicBezTo>
                    <a:pt x="325" y="14357"/>
                    <a:pt x="14270" y="115"/>
                    <a:pt x="31369" y="1"/>
                  </a:cubicBezTo>
                  <a:cubicBezTo>
                    <a:pt x="48788" y="-136"/>
                    <a:pt x="63762" y="15271"/>
                    <a:pt x="63556" y="33102"/>
                  </a:cubicBezTo>
                  <a:close/>
                </a:path>
              </a:pathLst>
            </a:custGeom>
            <a:grpFill/>
            <a:ln w="22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600426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62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233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3548;#158877;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10</Words>
  <Application>Microsoft Office PowerPoint</Application>
  <PresentationFormat>宽屏</PresentationFormat>
  <Paragraphs>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等线</vt:lpstr>
      <vt:lpstr>等线 Light</vt:lpstr>
      <vt:lpstr>Arial</vt:lpstr>
      <vt:lpstr>Calibri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1000+经典常用ppt商务小图标打包下载</dc:title>
  <dc:creator>51PPT模板网</dc:creator>
  <cp:keywords>www.51pptmoban.com</cp:keywords>
  <dc:description>www.51pptmoban.com</dc:description>
  <cp:lastModifiedBy>Win user</cp:lastModifiedBy>
  <cp:revision>16</cp:revision>
  <dcterms:created xsi:type="dcterms:W3CDTF">2022-03-28T14:46:03Z</dcterms:created>
  <dcterms:modified xsi:type="dcterms:W3CDTF">2022-04-19T14:50:40Z</dcterms:modified>
</cp:coreProperties>
</file>